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7" r:id="rId5"/>
    <p:sldId id="271" r:id="rId6"/>
    <p:sldId id="258" r:id="rId7"/>
    <p:sldId id="267" r:id="rId8"/>
    <p:sldId id="266" r:id="rId9"/>
    <p:sldId id="259" r:id="rId10"/>
    <p:sldId id="260" r:id="rId11"/>
    <p:sldId id="261" r:id="rId12"/>
    <p:sldId id="262" r:id="rId13"/>
    <p:sldId id="263" r:id="rId14"/>
    <p:sldId id="270" r:id="rId15"/>
    <p:sldId id="269" r:id="rId16"/>
    <p:sldId id="264"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00"/>
    <a:srgbClr val="2B2926"/>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B748C-8FEE-458D-8599-3D44B09637D9}" v="144" dt="2025-03-20T09:38:03.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p:cViewPr varScale="1">
        <p:scale>
          <a:sx n="78" d="100"/>
          <a:sy n="78" d="100"/>
        </p:scale>
        <p:origin x="298" y="62"/>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Mcgrandles" userId="77e222f1-e30c-452b-a6f4-b52747c9e3e0" providerId="ADAL" clId="{0FBA4865-A8B7-4AE1-AD25-962D8C005E52}"/>
    <pc:docChg chg="undo custSel addSld delSld modSld">
      <pc:chgData name="Dean Mcgrandles" userId="77e222f1-e30c-452b-a6f4-b52747c9e3e0" providerId="ADAL" clId="{0FBA4865-A8B7-4AE1-AD25-962D8C005E52}" dt="2025-02-05T14:04:57.001" v="3420" actId="20577"/>
      <pc:docMkLst>
        <pc:docMk/>
      </pc:docMkLst>
      <pc:sldChg chg="modSp mod">
        <pc:chgData name="Dean Mcgrandles" userId="77e222f1-e30c-452b-a6f4-b52747c9e3e0" providerId="ADAL" clId="{0FBA4865-A8B7-4AE1-AD25-962D8C005E52}" dt="2025-02-05T11:42:24.379" v="1206" actId="20577"/>
        <pc:sldMkLst>
          <pc:docMk/>
          <pc:sldMk cId="3987392805" sldId="257"/>
        </pc:sldMkLst>
        <pc:spChg chg="mod">
          <ac:chgData name="Dean Mcgrandles" userId="77e222f1-e30c-452b-a6f4-b52747c9e3e0" providerId="ADAL" clId="{0FBA4865-A8B7-4AE1-AD25-962D8C005E52}" dt="2025-02-05T11:14:50.947" v="157" actId="1076"/>
          <ac:spMkLst>
            <pc:docMk/>
            <pc:sldMk cId="3987392805" sldId="257"/>
            <ac:spMk id="2" creationId="{FEFAED6A-9639-99E2-CA9C-FF91D3A0B25A}"/>
          </ac:spMkLst>
        </pc:spChg>
        <pc:spChg chg="mod">
          <ac:chgData name="Dean Mcgrandles" userId="77e222f1-e30c-452b-a6f4-b52747c9e3e0" providerId="ADAL" clId="{0FBA4865-A8B7-4AE1-AD25-962D8C005E52}" dt="2025-02-05T11:42:24.379" v="1206" actId="20577"/>
          <ac:spMkLst>
            <pc:docMk/>
            <pc:sldMk cId="3987392805" sldId="257"/>
            <ac:spMk id="3" creationId="{86951BA4-90F1-EBFC-5657-365140EB67A9}"/>
          </ac:spMkLst>
        </pc:spChg>
      </pc:sldChg>
      <pc:sldChg chg="addSp delSp modSp add mod">
        <pc:chgData name="Dean Mcgrandles" userId="77e222f1-e30c-452b-a6f4-b52747c9e3e0" providerId="ADAL" clId="{0FBA4865-A8B7-4AE1-AD25-962D8C005E52}" dt="2025-02-05T12:17:38.920" v="2164" actId="14100"/>
        <pc:sldMkLst>
          <pc:docMk/>
          <pc:sldMk cId="3125620907" sldId="258"/>
        </pc:sldMkLst>
        <pc:spChg chg="mod">
          <ac:chgData name="Dean Mcgrandles" userId="77e222f1-e30c-452b-a6f4-b52747c9e3e0" providerId="ADAL" clId="{0FBA4865-A8B7-4AE1-AD25-962D8C005E52}" dt="2025-02-05T12:10:24.303" v="1444" actId="14100"/>
          <ac:spMkLst>
            <pc:docMk/>
            <pc:sldMk cId="3125620907" sldId="258"/>
            <ac:spMk id="3" creationId="{23282BEA-7C5B-6713-B191-19D3CD3EC1A8}"/>
          </ac:spMkLst>
        </pc:spChg>
        <pc:spChg chg="add mod">
          <ac:chgData name="Dean Mcgrandles" userId="77e222f1-e30c-452b-a6f4-b52747c9e3e0" providerId="ADAL" clId="{0FBA4865-A8B7-4AE1-AD25-962D8C005E52}" dt="2025-02-05T12:17:33.973" v="2163" actId="14100"/>
          <ac:spMkLst>
            <pc:docMk/>
            <pc:sldMk cId="3125620907" sldId="258"/>
            <ac:spMk id="8" creationId="{0EB00E77-B7CC-0014-AE9D-0B43A93B8690}"/>
          </ac:spMkLst>
        </pc:spChg>
        <pc:spChg chg="add mod">
          <ac:chgData name="Dean Mcgrandles" userId="77e222f1-e30c-452b-a6f4-b52747c9e3e0" providerId="ADAL" clId="{0FBA4865-A8B7-4AE1-AD25-962D8C005E52}" dt="2025-02-05T12:17:26.245" v="2162" actId="14100"/>
          <ac:spMkLst>
            <pc:docMk/>
            <pc:sldMk cId="3125620907" sldId="258"/>
            <ac:spMk id="9" creationId="{5FBC09F5-1C8A-1EAC-9BA6-469388F81903}"/>
          </ac:spMkLst>
        </pc:spChg>
      </pc:sldChg>
      <pc:sldChg chg="del">
        <pc:chgData name="Dean Mcgrandles" userId="77e222f1-e30c-452b-a6f4-b52747c9e3e0" providerId="ADAL" clId="{0FBA4865-A8B7-4AE1-AD25-962D8C005E52}" dt="2025-02-05T11:13:24.722" v="7" actId="47"/>
        <pc:sldMkLst>
          <pc:docMk/>
          <pc:sldMk cId="3567709303" sldId="258"/>
        </pc:sldMkLst>
      </pc:sldChg>
      <pc:sldChg chg="del">
        <pc:chgData name="Dean Mcgrandles" userId="77e222f1-e30c-452b-a6f4-b52747c9e3e0" providerId="ADAL" clId="{0FBA4865-A8B7-4AE1-AD25-962D8C005E52}" dt="2025-02-05T11:13:25.743" v="13" actId="47"/>
        <pc:sldMkLst>
          <pc:docMk/>
          <pc:sldMk cId="396800396" sldId="259"/>
        </pc:sldMkLst>
      </pc:sldChg>
      <pc:sldChg chg="add del">
        <pc:chgData name="Dean Mcgrandles" userId="77e222f1-e30c-452b-a6f4-b52747c9e3e0" providerId="ADAL" clId="{0FBA4865-A8B7-4AE1-AD25-962D8C005E52}" dt="2025-02-05T11:18:12.947" v="261" actId="47"/>
        <pc:sldMkLst>
          <pc:docMk/>
          <pc:sldMk cId="817339103" sldId="259"/>
        </pc:sldMkLst>
      </pc:sldChg>
      <pc:sldChg chg="addSp delSp modSp add mod">
        <pc:chgData name="Dean Mcgrandles" userId="77e222f1-e30c-452b-a6f4-b52747c9e3e0" providerId="ADAL" clId="{0FBA4865-A8B7-4AE1-AD25-962D8C005E52}" dt="2025-02-05T11:44:00.849" v="1313" actId="20577"/>
        <pc:sldMkLst>
          <pc:docMk/>
          <pc:sldMk cId="1713478151" sldId="259"/>
        </pc:sldMkLst>
        <pc:spChg chg="mod">
          <ac:chgData name="Dean Mcgrandles" userId="77e222f1-e30c-452b-a6f4-b52747c9e3e0" providerId="ADAL" clId="{0FBA4865-A8B7-4AE1-AD25-962D8C005E52}" dt="2025-02-05T11:41:31.471" v="1198" actId="1076"/>
          <ac:spMkLst>
            <pc:docMk/>
            <pc:sldMk cId="1713478151" sldId="259"/>
            <ac:spMk id="3" creationId="{89B7D112-1601-85BB-0CEA-E5D7550C66B9}"/>
          </ac:spMkLst>
        </pc:spChg>
        <pc:spChg chg="add mod">
          <ac:chgData name="Dean Mcgrandles" userId="77e222f1-e30c-452b-a6f4-b52747c9e3e0" providerId="ADAL" clId="{0FBA4865-A8B7-4AE1-AD25-962D8C005E52}" dt="2025-02-05T11:44:00.849" v="1313" actId="20577"/>
          <ac:spMkLst>
            <pc:docMk/>
            <pc:sldMk cId="1713478151" sldId="259"/>
            <ac:spMk id="4" creationId="{42630A4F-C6B5-0D98-A8C8-863F3E5D240C}"/>
          </ac:spMkLst>
        </pc:spChg>
      </pc:sldChg>
      <pc:sldChg chg="addSp delSp modSp add mod">
        <pc:chgData name="Dean Mcgrandles" userId="77e222f1-e30c-452b-a6f4-b52747c9e3e0" providerId="ADAL" clId="{0FBA4865-A8B7-4AE1-AD25-962D8C005E52}" dt="2025-02-05T12:27:51.621" v="2438" actId="478"/>
        <pc:sldMkLst>
          <pc:docMk/>
          <pc:sldMk cId="979080860" sldId="260"/>
        </pc:sldMkLst>
        <pc:spChg chg="add mod">
          <ac:chgData name="Dean Mcgrandles" userId="77e222f1-e30c-452b-a6f4-b52747c9e3e0" providerId="ADAL" clId="{0FBA4865-A8B7-4AE1-AD25-962D8C005E52}" dt="2025-02-05T12:18:12.048" v="2165" actId="33524"/>
          <ac:spMkLst>
            <pc:docMk/>
            <pc:sldMk cId="979080860" sldId="260"/>
            <ac:spMk id="2" creationId="{677ABD06-1D7D-3CB0-E8C3-943769E1EBF7}"/>
          </ac:spMkLst>
        </pc:spChg>
        <pc:spChg chg="mod">
          <ac:chgData name="Dean Mcgrandles" userId="77e222f1-e30c-452b-a6f4-b52747c9e3e0" providerId="ADAL" clId="{0FBA4865-A8B7-4AE1-AD25-962D8C005E52}" dt="2025-02-05T11:36:46.810" v="826" actId="14100"/>
          <ac:spMkLst>
            <pc:docMk/>
            <pc:sldMk cId="979080860" sldId="260"/>
            <ac:spMk id="3" creationId="{780515BF-2EE3-CE7F-5525-41503E498A18}"/>
          </ac:spMkLst>
        </pc:spChg>
      </pc:sldChg>
      <pc:sldChg chg="del">
        <pc:chgData name="Dean Mcgrandles" userId="77e222f1-e30c-452b-a6f4-b52747c9e3e0" providerId="ADAL" clId="{0FBA4865-A8B7-4AE1-AD25-962D8C005E52}" dt="2025-02-05T11:13:25.398" v="11" actId="47"/>
        <pc:sldMkLst>
          <pc:docMk/>
          <pc:sldMk cId="188622510" sldId="261"/>
        </pc:sldMkLst>
      </pc:sldChg>
      <pc:sldChg chg="addSp modSp add mod">
        <pc:chgData name="Dean Mcgrandles" userId="77e222f1-e30c-452b-a6f4-b52747c9e3e0" providerId="ADAL" clId="{0FBA4865-A8B7-4AE1-AD25-962D8C005E52}" dt="2025-02-05T13:37:14.309" v="3215" actId="20577"/>
        <pc:sldMkLst>
          <pc:docMk/>
          <pc:sldMk cId="740304356" sldId="261"/>
        </pc:sldMkLst>
        <pc:spChg chg="add mod">
          <ac:chgData name="Dean Mcgrandles" userId="77e222f1-e30c-452b-a6f4-b52747c9e3e0" providerId="ADAL" clId="{0FBA4865-A8B7-4AE1-AD25-962D8C005E52}" dt="2025-02-05T13:37:14.309" v="3215" actId="20577"/>
          <ac:spMkLst>
            <pc:docMk/>
            <pc:sldMk cId="740304356" sldId="261"/>
            <ac:spMk id="2" creationId="{1FEC6715-858B-A0B7-306D-5485D9330D4E}"/>
          </ac:spMkLst>
        </pc:spChg>
        <pc:spChg chg="mod">
          <ac:chgData name="Dean Mcgrandles" userId="77e222f1-e30c-452b-a6f4-b52747c9e3e0" providerId="ADAL" clId="{0FBA4865-A8B7-4AE1-AD25-962D8C005E52}" dt="2025-02-05T12:16:24.922" v="1931" actId="14100"/>
          <ac:spMkLst>
            <pc:docMk/>
            <pc:sldMk cId="740304356" sldId="261"/>
            <ac:spMk id="3" creationId="{B126741D-89D1-15EB-F37F-A6BB117E76A4}"/>
          </ac:spMkLst>
        </pc:spChg>
      </pc:sldChg>
      <pc:sldChg chg="del">
        <pc:chgData name="Dean Mcgrandles" userId="77e222f1-e30c-452b-a6f4-b52747c9e3e0" providerId="ADAL" clId="{0FBA4865-A8B7-4AE1-AD25-962D8C005E52}" dt="2025-02-05T11:13:25.916" v="14" actId="47"/>
        <pc:sldMkLst>
          <pc:docMk/>
          <pc:sldMk cId="1824566618" sldId="262"/>
        </pc:sldMkLst>
      </pc:sldChg>
      <pc:sldChg chg="addSp modSp add mod">
        <pc:chgData name="Dean Mcgrandles" userId="77e222f1-e30c-452b-a6f4-b52747c9e3e0" providerId="ADAL" clId="{0FBA4865-A8B7-4AE1-AD25-962D8C005E52}" dt="2025-02-05T12:33:20.907" v="3002" actId="20577"/>
        <pc:sldMkLst>
          <pc:docMk/>
          <pc:sldMk cId="3640001561" sldId="262"/>
        </pc:sldMkLst>
        <pc:spChg chg="add mod">
          <ac:chgData name="Dean Mcgrandles" userId="77e222f1-e30c-452b-a6f4-b52747c9e3e0" providerId="ADAL" clId="{0FBA4865-A8B7-4AE1-AD25-962D8C005E52}" dt="2025-02-05T12:33:20.907" v="3002" actId="20577"/>
          <ac:spMkLst>
            <pc:docMk/>
            <pc:sldMk cId="3640001561" sldId="262"/>
            <ac:spMk id="2" creationId="{DA635C7A-605C-D9ED-46FB-91039BF3C7CB}"/>
          </ac:spMkLst>
        </pc:spChg>
        <pc:spChg chg="mod">
          <ac:chgData name="Dean Mcgrandles" userId="77e222f1-e30c-452b-a6f4-b52747c9e3e0" providerId="ADAL" clId="{0FBA4865-A8B7-4AE1-AD25-962D8C005E52}" dt="2025-02-05T12:16:20.627" v="1930" actId="14100"/>
          <ac:spMkLst>
            <pc:docMk/>
            <pc:sldMk cId="3640001561" sldId="262"/>
            <ac:spMk id="3" creationId="{549ADB71-F206-5AE2-3D0D-AFB6DFB6E36B}"/>
          </ac:spMkLst>
        </pc:spChg>
      </pc:sldChg>
      <pc:sldChg chg="addSp delSp modSp add mod">
        <pc:chgData name="Dean Mcgrandles" userId="77e222f1-e30c-452b-a6f4-b52747c9e3e0" providerId="ADAL" clId="{0FBA4865-A8B7-4AE1-AD25-962D8C005E52}" dt="2025-02-05T13:34:52.882" v="3136" actId="20577"/>
        <pc:sldMkLst>
          <pc:docMk/>
          <pc:sldMk cId="449102270" sldId="263"/>
        </pc:sldMkLst>
        <pc:spChg chg="add mod">
          <ac:chgData name="Dean Mcgrandles" userId="77e222f1-e30c-452b-a6f4-b52747c9e3e0" providerId="ADAL" clId="{0FBA4865-A8B7-4AE1-AD25-962D8C005E52}" dt="2025-02-05T13:34:52.882" v="3136" actId="20577"/>
          <ac:spMkLst>
            <pc:docMk/>
            <pc:sldMk cId="449102270" sldId="263"/>
            <ac:spMk id="2" creationId="{CBFA6ABA-18AA-8A91-FD93-CF938FCAFC1A}"/>
          </ac:spMkLst>
        </pc:spChg>
        <pc:spChg chg="mod">
          <ac:chgData name="Dean Mcgrandles" userId="77e222f1-e30c-452b-a6f4-b52747c9e3e0" providerId="ADAL" clId="{0FBA4865-A8B7-4AE1-AD25-962D8C005E52}" dt="2025-02-05T12:29:56.563" v="2757" actId="14100"/>
          <ac:spMkLst>
            <pc:docMk/>
            <pc:sldMk cId="449102270" sldId="263"/>
            <ac:spMk id="3" creationId="{BCC81E14-AC33-0A75-3247-CB4CB0346DCF}"/>
          </ac:spMkLst>
        </pc:spChg>
      </pc:sldChg>
      <pc:sldChg chg="del">
        <pc:chgData name="Dean Mcgrandles" userId="77e222f1-e30c-452b-a6f4-b52747c9e3e0" providerId="ADAL" clId="{0FBA4865-A8B7-4AE1-AD25-962D8C005E52}" dt="2025-02-05T11:13:25.068" v="9" actId="47"/>
        <pc:sldMkLst>
          <pc:docMk/>
          <pc:sldMk cId="2461281142" sldId="263"/>
        </pc:sldMkLst>
      </pc:sldChg>
      <pc:sldChg chg="del">
        <pc:chgData name="Dean Mcgrandles" userId="77e222f1-e30c-452b-a6f4-b52747c9e3e0" providerId="ADAL" clId="{0FBA4865-A8B7-4AE1-AD25-962D8C005E52}" dt="2025-02-05T11:13:24.250" v="4" actId="47"/>
        <pc:sldMkLst>
          <pc:docMk/>
          <pc:sldMk cId="561565563" sldId="264"/>
        </pc:sldMkLst>
      </pc:sldChg>
      <pc:sldChg chg="addSp modSp add mod">
        <pc:chgData name="Dean Mcgrandles" userId="77e222f1-e30c-452b-a6f4-b52747c9e3e0" providerId="ADAL" clId="{0FBA4865-A8B7-4AE1-AD25-962D8C005E52}" dt="2025-02-05T13:35:57.166" v="3198" actId="20577"/>
        <pc:sldMkLst>
          <pc:docMk/>
          <pc:sldMk cId="4279135457" sldId="264"/>
        </pc:sldMkLst>
        <pc:spChg chg="add mod">
          <ac:chgData name="Dean Mcgrandles" userId="77e222f1-e30c-452b-a6f4-b52747c9e3e0" providerId="ADAL" clId="{0FBA4865-A8B7-4AE1-AD25-962D8C005E52}" dt="2025-02-05T13:35:57.166" v="3198" actId="20577"/>
          <ac:spMkLst>
            <pc:docMk/>
            <pc:sldMk cId="4279135457" sldId="264"/>
            <ac:spMk id="2" creationId="{473FC956-3D53-BA16-D228-AA0308C5C55D}"/>
          </ac:spMkLst>
        </pc:spChg>
        <pc:spChg chg="mod">
          <ac:chgData name="Dean Mcgrandles" userId="77e222f1-e30c-452b-a6f4-b52747c9e3e0" providerId="ADAL" clId="{0FBA4865-A8B7-4AE1-AD25-962D8C005E52}" dt="2025-02-05T12:16:04.123" v="1928" actId="14100"/>
          <ac:spMkLst>
            <pc:docMk/>
            <pc:sldMk cId="4279135457" sldId="264"/>
            <ac:spMk id="3" creationId="{A412E626-2A3C-A546-74E7-7F36A19C2856}"/>
          </ac:spMkLst>
        </pc:spChg>
      </pc:sldChg>
      <pc:sldChg chg="del">
        <pc:chgData name="Dean Mcgrandles" userId="77e222f1-e30c-452b-a6f4-b52747c9e3e0" providerId="ADAL" clId="{0FBA4865-A8B7-4AE1-AD25-962D8C005E52}" dt="2025-02-05T11:13:24.407" v="5" actId="47"/>
        <pc:sldMkLst>
          <pc:docMk/>
          <pc:sldMk cId="1349627387" sldId="265"/>
        </pc:sldMkLst>
      </pc:sldChg>
      <pc:sldChg chg="addSp delSp modSp add mod">
        <pc:chgData name="Dean Mcgrandles" userId="77e222f1-e30c-452b-a6f4-b52747c9e3e0" providerId="ADAL" clId="{0FBA4865-A8B7-4AE1-AD25-962D8C005E52}" dt="2025-02-05T12:29:27.542" v="2682" actId="20577"/>
        <pc:sldMkLst>
          <pc:docMk/>
          <pc:sldMk cId="1778578797" sldId="265"/>
        </pc:sldMkLst>
      </pc:sldChg>
      <pc:sldChg chg="del">
        <pc:chgData name="Dean Mcgrandles" userId="77e222f1-e30c-452b-a6f4-b52747c9e3e0" providerId="ADAL" clId="{0FBA4865-A8B7-4AE1-AD25-962D8C005E52}" dt="2025-02-05T11:13:24.549" v="6" actId="47"/>
        <pc:sldMkLst>
          <pc:docMk/>
          <pc:sldMk cId="2039064934" sldId="266"/>
        </pc:sldMkLst>
      </pc:sldChg>
      <pc:sldChg chg="addSp delSp modSp add mod">
        <pc:chgData name="Dean Mcgrandles" userId="77e222f1-e30c-452b-a6f4-b52747c9e3e0" providerId="ADAL" clId="{0FBA4865-A8B7-4AE1-AD25-962D8C005E52}" dt="2025-02-05T11:43:21.528" v="1265" actId="1076"/>
        <pc:sldMkLst>
          <pc:docMk/>
          <pc:sldMk cId="2736386591" sldId="266"/>
        </pc:sldMkLst>
        <pc:spChg chg="add mod">
          <ac:chgData name="Dean Mcgrandles" userId="77e222f1-e30c-452b-a6f4-b52747c9e3e0" providerId="ADAL" clId="{0FBA4865-A8B7-4AE1-AD25-962D8C005E52}" dt="2025-02-05T11:41:41.741" v="1199" actId="404"/>
          <ac:spMkLst>
            <pc:docMk/>
            <pc:sldMk cId="2736386591" sldId="266"/>
            <ac:spMk id="2" creationId="{21CAE4DF-EF88-74B3-E52A-BDC4D3F14FA7}"/>
          </ac:spMkLst>
        </pc:spChg>
        <pc:spChg chg="mod">
          <ac:chgData name="Dean Mcgrandles" userId="77e222f1-e30c-452b-a6f4-b52747c9e3e0" providerId="ADAL" clId="{0FBA4865-A8B7-4AE1-AD25-962D8C005E52}" dt="2025-02-05T11:27:39.327" v="555" actId="20577"/>
          <ac:spMkLst>
            <pc:docMk/>
            <pc:sldMk cId="2736386591" sldId="266"/>
            <ac:spMk id="3" creationId="{5D51563A-5816-AEB6-72CA-32542F8BA414}"/>
          </ac:spMkLst>
        </pc:spChg>
        <pc:spChg chg="add mod">
          <ac:chgData name="Dean Mcgrandles" userId="77e222f1-e30c-452b-a6f4-b52747c9e3e0" providerId="ADAL" clId="{0FBA4865-A8B7-4AE1-AD25-962D8C005E52}" dt="2025-02-05T11:41:45.590" v="1200" actId="404"/>
          <ac:spMkLst>
            <pc:docMk/>
            <pc:sldMk cId="2736386591" sldId="266"/>
            <ac:spMk id="4" creationId="{05D0966B-F20D-0D00-6F4A-152624DAFA07}"/>
          </ac:spMkLst>
        </pc:spChg>
        <pc:spChg chg="add mod">
          <ac:chgData name="Dean Mcgrandles" userId="77e222f1-e30c-452b-a6f4-b52747c9e3e0" providerId="ADAL" clId="{0FBA4865-A8B7-4AE1-AD25-962D8C005E52}" dt="2025-02-05T11:41:51.574" v="1202" actId="404"/>
          <ac:spMkLst>
            <pc:docMk/>
            <pc:sldMk cId="2736386591" sldId="266"/>
            <ac:spMk id="5" creationId="{A1F352DF-AC9A-9A09-7FF5-2EAAACC1EDE6}"/>
          </ac:spMkLst>
        </pc:spChg>
        <pc:spChg chg="add mod">
          <ac:chgData name="Dean Mcgrandles" userId="77e222f1-e30c-452b-a6f4-b52747c9e3e0" providerId="ADAL" clId="{0FBA4865-A8B7-4AE1-AD25-962D8C005E52}" dt="2025-02-05T11:43:21.528" v="1265" actId="1076"/>
          <ac:spMkLst>
            <pc:docMk/>
            <pc:sldMk cId="2736386591" sldId="266"/>
            <ac:spMk id="7" creationId="{93D9ADB5-FA11-003C-02A6-D21FB9B949E3}"/>
          </ac:spMkLst>
        </pc:spChg>
      </pc:sldChg>
      <pc:sldChg chg="new del">
        <pc:chgData name="Dean Mcgrandles" userId="77e222f1-e30c-452b-a6f4-b52747c9e3e0" providerId="ADAL" clId="{0FBA4865-A8B7-4AE1-AD25-962D8C005E52}" dt="2025-02-05T12:25:26.708" v="2171" actId="47"/>
        <pc:sldMkLst>
          <pc:docMk/>
          <pc:sldMk cId="423929377" sldId="267"/>
        </pc:sldMkLst>
      </pc:sldChg>
      <pc:sldChg chg="del">
        <pc:chgData name="Dean Mcgrandles" userId="77e222f1-e30c-452b-a6f4-b52747c9e3e0" providerId="ADAL" clId="{0FBA4865-A8B7-4AE1-AD25-962D8C005E52}" dt="2025-02-05T11:13:25.225" v="10" actId="47"/>
        <pc:sldMkLst>
          <pc:docMk/>
          <pc:sldMk cId="2503332935" sldId="267"/>
        </pc:sldMkLst>
      </pc:sldChg>
      <pc:sldChg chg="modSp add mod">
        <pc:chgData name="Dean Mcgrandles" userId="77e222f1-e30c-452b-a6f4-b52747c9e3e0" providerId="ADAL" clId="{0FBA4865-A8B7-4AE1-AD25-962D8C005E52}" dt="2025-02-05T12:26:25.310" v="2352" actId="20577"/>
        <pc:sldMkLst>
          <pc:docMk/>
          <pc:sldMk cId="3771055011" sldId="267"/>
        </pc:sldMkLst>
        <pc:spChg chg="mod">
          <ac:chgData name="Dean Mcgrandles" userId="77e222f1-e30c-452b-a6f4-b52747c9e3e0" providerId="ADAL" clId="{0FBA4865-A8B7-4AE1-AD25-962D8C005E52}" dt="2025-02-05T12:25:50.967" v="2189" actId="20577"/>
          <ac:spMkLst>
            <pc:docMk/>
            <pc:sldMk cId="3771055011" sldId="267"/>
            <ac:spMk id="3" creationId="{595F7979-F018-9632-3B80-4B3014F0DC09}"/>
          </ac:spMkLst>
        </pc:spChg>
      </pc:sldChg>
      <pc:sldChg chg="new del">
        <pc:chgData name="Dean Mcgrandles" userId="77e222f1-e30c-452b-a6f4-b52747c9e3e0" providerId="ADAL" clId="{0FBA4865-A8B7-4AE1-AD25-962D8C005E52}" dt="2025-02-05T12:26:28.343" v="2354" actId="680"/>
        <pc:sldMkLst>
          <pc:docMk/>
          <pc:sldMk cId="340515566" sldId="268"/>
        </pc:sldMkLst>
      </pc:sldChg>
      <pc:sldChg chg="modSp add mod">
        <pc:chgData name="Dean Mcgrandles" userId="77e222f1-e30c-452b-a6f4-b52747c9e3e0" providerId="ADAL" clId="{0FBA4865-A8B7-4AE1-AD25-962D8C005E52}" dt="2025-02-05T12:27:40.531" v="2437" actId="20577"/>
        <pc:sldMkLst>
          <pc:docMk/>
          <pc:sldMk cId="485456433" sldId="268"/>
        </pc:sldMkLst>
        <pc:spChg chg="mod">
          <ac:chgData name="Dean Mcgrandles" userId="77e222f1-e30c-452b-a6f4-b52747c9e3e0" providerId="ADAL" clId="{0FBA4865-A8B7-4AE1-AD25-962D8C005E52}" dt="2025-02-05T12:26:59.811" v="2360" actId="20577"/>
          <ac:spMkLst>
            <pc:docMk/>
            <pc:sldMk cId="485456433" sldId="268"/>
            <ac:spMk id="3" creationId="{05F72722-7266-393A-B104-96D1815DA7D4}"/>
          </ac:spMkLst>
        </pc:spChg>
        <pc:spChg chg="mod">
          <ac:chgData name="Dean Mcgrandles" userId="77e222f1-e30c-452b-a6f4-b52747c9e3e0" providerId="ADAL" clId="{0FBA4865-A8B7-4AE1-AD25-962D8C005E52}" dt="2025-02-05T12:27:40.531" v="2437" actId="20577"/>
          <ac:spMkLst>
            <pc:docMk/>
            <pc:sldMk cId="485456433" sldId="268"/>
            <ac:spMk id="4" creationId="{11AA14F2-C094-2E5D-9CD3-295DE3D5D261}"/>
          </ac:spMkLst>
        </pc:spChg>
      </pc:sldChg>
      <pc:sldChg chg="modSp add mod">
        <pc:chgData name="Dean Mcgrandles" userId="77e222f1-e30c-452b-a6f4-b52747c9e3e0" providerId="ADAL" clId="{0FBA4865-A8B7-4AE1-AD25-962D8C005E52}" dt="2025-02-05T14:03:51.974" v="3343" actId="20577"/>
        <pc:sldMkLst>
          <pc:docMk/>
          <pc:sldMk cId="3731083503" sldId="269"/>
        </pc:sldMkLst>
        <pc:spChg chg="mod">
          <ac:chgData name="Dean Mcgrandles" userId="77e222f1-e30c-452b-a6f4-b52747c9e3e0" providerId="ADAL" clId="{0FBA4865-A8B7-4AE1-AD25-962D8C005E52}" dt="2025-02-05T14:03:51.974" v="3343" actId="20577"/>
          <ac:spMkLst>
            <pc:docMk/>
            <pc:sldMk cId="3731083503" sldId="269"/>
            <ac:spMk id="2" creationId="{4E86AE11-8B7B-0617-5EF6-4AB620B86B81}"/>
          </ac:spMkLst>
        </pc:spChg>
        <pc:spChg chg="mod">
          <ac:chgData name="Dean Mcgrandles" userId="77e222f1-e30c-452b-a6f4-b52747c9e3e0" providerId="ADAL" clId="{0FBA4865-A8B7-4AE1-AD25-962D8C005E52}" dt="2025-02-05T14:03:28.741" v="3267" actId="20577"/>
          <ac:spMkLst>
            <pc:docMk/>
            <pc:sldMk cId="3731083503" sldId="269"/>
            <ac:spMk id="3" creationId="{69D5F5A8-E445-8AD5-59DC-464DC8EE9E25}"/>
          </ac:spMkLst>
        </pc:spChg>
      </pc:sldChg>
      <pc:sldChg chg="modSp add mod">
        <pc:chgData name="Dean Mcgrandles" userId="77e222f1-e30c-452b-a6f4-b52747c9e3e0" providerId="ADAL" clId="{0FBA4865-A8B7-4AE1-AD25-962D8C005E52}" dt="2025-02-05T14:04:57.001" v="3420" actId="20577"/>
        <pc:sldMkLst>
          <pc:docMk/>
          <pc:sldMk cId="1608051177" sldId="270"/>
        </pc:sldMkLst>
        <pc:spChg chg="mod">
          <ac:chgData name="Dean Mcgrandles" userId="77e222f1-e30c-452b-a6f4-b52747c9e3e0" providerId="ADAL" clId="{0FBA4865-A8B7-4AE1-AD25-962D8C005E52}" dt="2025-02-05T14:04:57.001" v="3420" actId="20577"/>
          <ac:spMkLst>
            <pc:docMk/>
            <pc:sldMk cId="1608051177" sldId="270"/>
            <ac:spMk id="2" creationId="{BBDA56C6-35B4-1380-63B4-74454F435868}"/>
          </ac:spMkLst>
        </pc:spChg>
        <pc:spChg chg="mod">
          <ac:chgData name="Dean Mcgrandles" userId="77e222f1-e30c-452b-a6f4-b52747c9e3e0" providerId="ADAL" clId="{0FBA4865-A8B7-4AE1-AD25-962D8C005E52}" dt="2025-02-05T14:04:41.129" v="3354" actId="20577"/>
          <ac:spMkLst>
            <pc:docMk/>
            <pc:sldMk cId="1608051177" sldId="270"/>
            <ac:spMk id="3" creationId="{D93AAA66-89A5-7D02-F0C4-8F7CACE44E77}"/>
          </ac:spMkLst>
        </pc:spChg>
      </pc:sldChg>
      <pc:sldChg chg="del">
        <pc:chgData name="Dean Mcgrandles" userId="77e222f1-e30c-452b-a6f4-b52747c9e3e0" providerId="ADAL" clId="{0FBA4865-A8B7-4AE1-AD25-962D8C005E52}" dt="2025-02-05T11:13:23.620" v="0" actId="47"/>
        <pc:sldMkLst>
          <pc:docMk/>
          <pc:sldMk cId="186305291" sldId="272"/>
        </pc:sldMkLst>
      </pc:sldChg>
      <pc:sldChg chg="del">
        <pc:chgData name="Dean Mcgrandles" userId="77e222f1-e30c-452b-a6f4-b52747c9e3e0" providerId="ADAL" clId="{0FBA4865-A8B7-4AE1-AD25-962D8C005E52}" dt="2025-02-05T11:13:23.793" v="1" actId="47"/>
        <pc:sldMkLst>
          <pc:docMk/>
          <pc:sldMk cId="2109881092" sldId="273"/>
        </pc:sldMkLst>
      </pc:sldChg>
      <pc:sldChg chg="del">
        <pc:chgData name="Dean Mcgrandles" userId="77e222f1-e30c-452b-a6f4-b52747c9e3e0" providerId="ADAL" clId="{0FBA4865-A8B7-4AE1-AD25-962D8C005E52}" dt="2025-02-05T11:13:23.935" v="2" actId="47"/>
        <pc:sldMkLst>
          <pc:docMk/>
          <pc:sldMk cId="2775071716" sldId="274"/>
        </pc:sldMkLst>
      </pc:sldChg>
      <pc:sldChg chg="del">
        <pc:chgData name="Dean Mcgrandles" userId="77e222f1-e30c-452b-a6f4-b52747c9e3e0" providerId="ADAL" clId="{0FBA4865-A8B7-4AE1-AD25-962D8C005E52}" dt="2025-02-05T11:13:24.108" v="3" actId="47"/>
        <pc:sldMkLst>
          <pc:docMk/>
          <pc:sldMk cId="405022248" sldId="275"/>
        </pc:sldMkLst>
      </pc:sldChg>
      <pc:sldChg chg="del">
        <pc:chgData name="Dean Mcgrandles" userId="77e222f1-e30c-452b-a6f4-b52747c9e3e0" providerId="ADAL" clId="{0FBA4865-A8B7-4AE1-AD25-962D8C005E52}" dt="2025-02-05T11:13:26.513" v="15" actId="47"/>
        <pc:sldMkLst>
          <pc:docMk/>
          <pc:sldMk cId="19607260" sldId="276"/>
        </pc:sldMkLst>
      </pc:sldChg>
      <pc:sldChg chg="del">
        <pc:chgData name="Dean Mcgrandles" userId="77e222f1-e30c-452b-a6f4-b52747c9e3e0" providerId="ADAL" clId="{0FBA4865-A8B7-4AE1-AD25-962D8C005E52}" dt="2025-02-05T11:13:25.570" v="12" actId="47"/>
        <pc:sldMkLst>
          <pc:docMk/>
          <pc:sldMk cId="3268746654" sldId="277"/>
        </pc:sldMkLst>
      </pc:sldChg>
      <pc:sldChg chg="del">
        <pc:chgData name="Dean Mcgrandles" userId="77e222f1-e30c-452b-a6f4-b52747c9e3e0" providerId="ADAL" clId="{0FBA4865-A8B7-4AE1-AD25-962D8C005E52}" dt="2025-02-05T11:13:24.911" v="8" actId="47"/>
        <pc:sldMkLst>
          <pc:docMk/>
          <pc:sldMk cId="1231504491" sldId="278"/>
        </pc:sldMkLst>
      </pc:sldChg>
    </pc:docChg>
  </pc:docChgLst>
  <pc:docChgLst>
    <pc:chgData name="Dean Mcgrandles" userId="77e222f1-e30c-452b-a6f4-b52747c9e3e0" providerId="ADAL" clId="{2EFB748C-8FEE-458D-8599-3D44B09637D9}"/>
    <pc:docChg chg="undo custSel addSld delSld modSld sldOrd">
      <pc:chgData name="Dean Mcgrandles" userId="77e222f1-e30c-452b-a6f4-b52747c9e3e0" providerId="ADAL" clId="{2EFB748C-8FEE-458D-8599-3D44B09637D9}" dt="2025-03-20T09:40:54.211" v="5875" actId="20577"/>
      <pc:docMkLst>
        <pc:docMk/>
      </pc:docMkLst>
      <pc:sldChg chg="modSp mod">
        <pc:chgData name="Dean Mcgrandles" userId="77e222f1-e30c-452b-a6f4-b52747c9e3e0" providerId="ADAL" clId="{2EFB748C-8FEE-458D-8599-3D44B09637D9}" dt="2025-03-20T09:39:13.455" v="5858" actId="1076"/>
        <pc:sldMkLst>
          <pc:docMk/>
          <pc:sldMk cId="3987392805" sldId="257"/>
        </pc:sldMkLst>
        <pc:spChg chg="mod">
          <ac:chgData name="Dean Mcgrandles" userId="77e222f1-e30c-452b-a6f4-b52747c9e3e0" providerId="ADAL" clId="{2EFB748C-8FEE-458D-8599-3D44B09637D9}" dt="2025-03-20T09:39:10.581" v="5857" actId="1076"/>
          <ac:spMkLst>
            <pc:docMk/>
            <pc:sldMk cId="3987392805" sldId="257"/>
            <ac:spMk id="2" creationId="{FEFAED6A-9639-99E2-CA9C-FF91D3A0B25A}"/>
          </ac:spMkLst>
        </pc:spChg>
        <pc:spChg chg="mod">
          <ac:chgData name="Dean Mcgrandles" userId="77e222f1-e30c-452b-a6f4-b52747c9e3e0" providerId="ADAL" clId="{2EFB748C-8FEE-458D-8599-3D44B09637D9}" dt="2025-03-20T09:39:13.455" v="5858" actId="1076"/>
          <ac:spMkLst>
            <pc:docMk/>
            <pc:sldMk cId="3987392805" sldId="257"/>
            <ac:spMk id="3" creationId="{86951BA4-90F1-EBFC-5657-365140EB67A9}"/>
          </ac:spMkLst>
        </pc:spChg>
      </pc:sldChg>
      <pc:sldChg chg="delSp modSp mod">
        <pc:chgData name="Dean Mcgrandles" userId="77e222f1-e30c-452b-a6f4-b52747c9e3e0" providerId="ADAL" clId="{2EFB748C-8FEE-458D-8599-3D44B09637D9}" dt="2025-03-05T09:13:46.140" v="18" actId="1076"/>
        <pc:sldMkLst>
          <pc:docMk/>
          <pc:sldMk cId="3125620907" sldId="258"/>
        </pc:sldMkLst>
        <pc:spChg chg="mod">
          <ac:chgData name="Dean Mcgrandles" userId="77e222f1-e30c-452b-a6f4-b52747c9e3e0" providerId="ADAL" clId="{2EFB748C-8FEE-458D-8599-3D44B09637D9}" dt="2025-03-05T09:12:35.190" v="0" actId="6549"/>
          <ac:spMkLst>
            <pc:docMk/>
            <pc:sldMk cId="3125620907" sldId="258"/>
            <ac:spMk id="3" creationId="{23282BEA-7C5B-6713-B191-19D3CD3EC1A8}"/>
          </ac:spMkLst>
        </pc:spChg>
        <pc:spChg chg="mod">
          <ac:chgData name="Dean Mcgrandles" userId="77e222f1-e30c-452b-a6f4-b52747c9e3e0" providerId="ADAL" clId="{2EFB748C-8FEE-458D-8599-3D44B09637D9}" dt="2025-03-05T09:13:46.140" v="18" actId="1076"/>
          <ac:spMkLst>
            <pc:docMk/>
            <pc:sldMk cId="3125620907" sldId="258"/>
            <ac:spMk id="8" creationId="{0EB00E77-B7CC-0014-AE9D-0B43A93B8690}"/>
          </ac:spMkLst>
        </pc:spChg>
        <pc:spChg chg="mod">
          <ac:chgData name="Dean Mcgrandles" userId="77e222f1-e30c-452b-a6f4-b52747c9e3e0" providerId="ADAL" clId="{2EFB748C-8FEE-458D-8599-3D44B09637D9}" dt="2025-03-05T09:13:36.453" v="15" actId="403"/>
          <ac:spMkLst>
            <pc:docMk/>
            <pc:sldMk cId="3125620907" sldId="258"/>
            <ac:spMk id="9" creationId="{5FBC09F5-1C8A-1EAC-9BA6-469388F81903}"/>
          </ac:spMkLst>
        </pc:spChg>
      </pc:sldChg>
      <pc:sldChg chg="modSp mod">
        <pc:chgData name="Dean Mcgrandles" userId="77e222f1-e30c-452b-a6f4-b52747c9e3e0" providerId="ADAL" clId="{2EFB748C-8FEE-458D-8599-3D44B09637D9}" dt="2025-03-05T09:16:13.033" v="157" actId="1076"/>
        <pc:sldMkLst>
          <pc:docMk/>
          <pc:sldMk cId="1713478151" sldId="259"/>
        </pc:sldMkLst>
        <pc:spChg chg="mod">
          <ac:chgData name="Dean Mcgrandles" userId="77e222f1-e30c-452b-a6f4-b52747c9e3e0" providerId="ADAL" clId="{2EFB748C-8FEE-458D-8599-3D44B09637D9}" dt="2025-03-05T09:16:10.060" v="156" actId="1076"/>
          <ac:spMkLst>
            <pc:docMk/>
            <pc:sldMk cId="1713478151" sldId="259"/>
            <ac:spMk id="3" creationId="{89B7D112-1601-85BB-0CEA-E5D7550C66B9}"/>
          </ac:spMkLst>
        </pc:spChg>
        <pc:spChg chg="mod">
          <ac:chgData name="Dean Mcgrandles" userId="77e222f1-e30c-452b-a6f4-b52747c9e3e0" providerId="ADAL" clId="{2EFB748C-8FEE-458D-8599-3D44B09637D9}" dt="2025-03-05T09:16:13.033" v="157" actId="1076"/>
          <ac:spMkLst>
            <pc:docMk/>
            <pc:sldMk cId="1713478151" sldId="259"/>
            <ac:spMk id="4" creationId="{42630A4F-C6B5-0D98-A8C8-863F3E5D240C}"/>
          </ac:spMkLst>
        </pc:spChg>
      </pc:sldChg>
      <pc:sldChg chg="addSp delSp modSp mod">
        <pc:chgData name="Dean Mcgrandles" userId="77e222f1-e30c-452b-a6f4-b52747c9e3e0" providerId="ADAL" clId="{2EFB748C-8FEE-458D-8599-3D44B09637D9}" dt="2025-03-20T09:40:54.211" v="5875" actId="20577"/>
        <pc:sldMkLst>
          <pc:docMk/>
          <pc:sldMk cId="979080860" sldId="260"/>
        </pc:sldMkLst>
        <pc:spChg chg="mod">
          <ac:chgData name="Dean Mcgrandles" userId="77e222f1-e30c-452b-a6f4-b52747c9e3e0" providerId="ADAL" clId="{2EFB748C-8FEE-458D-8599-3D44B09637D9}" dt="2025-03-05T10:19:52.596" v="5106" actId="1076"/>
          <ac:spMkLst>
            <pc:docMk/>
            <pc:sldMk cId="979080860" sldId="260"/>
            <ac:spMk id="2" creationId="{677ABD06-1D7D-3CB0-E8C3-943769E1EBF7}"/>
          </ac:spMkLst>
        </pc:spChg>
        <pc:spChg chg="mod">
          <ac:chgData name="Dean Mcgrandles" userId="77e222f1-e30c-452b-a6f4-b52747c9e3e0" providerId="ADAL" clId="{2EFB748C-8FEE-458D-8599-3D44B09637D9}" dt="2025-03-05T09:18:20.133" v="478" actId="1076"/>
          <ac:spMkLst>
            <pc:docMk/>
            <pc:sldMk cId="979080860" sldId="260"/>
            <ac:spMk id="3" creationId="{780515BF-2EE3-CE7F-5525-41503E498A18}"/>
          </ac:spMkLst>
        </pc:spChg>
        <pc:spChg chg="add mod">
          <ac:chgData name="Dean Mcgrandles" userId="77e222f1-e30c-452b-a6f4-b52747c9e3e0" providerId="ADAL" clId="{2EFB748C-8FEE-458D-8599-3D44B09637D9}" dt="2025-03-20T09:40:54.211" v="5875" actId="20577"/>
          <ac:spMkLst>
            <pc:docMk/>
            <pc:sldMk cId="979080860" sldId="260"/>
            <ac:spMk id="5" creationId="{5FD85384-D584-B90D-B806-E59C6D413E83}"/>
          </ac:spMkLst>
        </pc:spChg>
      </pc:sldChg>
      <pc:sldChg chg="modSp mod">
        <pc:chgData name="Dean Mcgrandles" userId="77e222f1-e30c-452b-a6f4-b52747c9e3e0" providerId="ADAL" clId="{2EFB748C-8FEE-458D-8599-3D44B09637D9}" dt="2025-03-20T09:33:13.175" v="5688" actId="20577"/>
        <pc:sldMkLst>
          <pc:docMk/>
          <pc:sldMk cId="740304356" sldId="261"/>
        </pc:sldMkLst>
        <pc:spChg chg="mod">
          <ac:chgData name="Dean Mcgrandles" userId="77e222f1-e30c-452b-a6f4-b52747c9e3e0" providerId="ADAL" clId="{2EFB748C-8FEE-458D-8599-3D44B09637D9}" dt="2025-03-20T09:33:13.175" v="5688" actId="20577"/>
          <ac:spMkLst>
            <pc:docMk/>
            <pc:sldMk cId="740304356" sldId="261"/>
            <ac:spMk id="2" creationId="{1FEC6715-858B-A0B7-306D-5485D9330D4E}"/>
          </ac:spMkLst>
        </pc:spChg>
      </pc:sldChg>
      <pc:sldChg chg="modSp mod">
        <pc:chgData name="Dean Mcgrandles" userId="77e222f1-e30c-452b-a6f4-b52747c9e3e0" providerId="ADAL" clId="{2EFB748C-8FEE-458D-8599-3D44B09637D9}" dt="2025-03-05T10:02:07.486" v="4018" actId="1076"/>
        <pc:sldMkLst>
          <pc:docMk/>
          <pc:sldMk cId="3640001561" sldId="262"/>
        </pc:sldMkLst>
        <pc:spChg chg="mod">
          <ac:chgData name="Dean Mcgrandles" userId="77e222f1-e30c-452b-a6f4-b52747c9e3e0" providerId="ADAL" clId="{2EFB748C-8FEE-458D-8599-3D44B09637D9}" dt="2025-03-05T10:02:07.486" v="4018" actId="1076"/>
          <ac:spMkLst>
            <pc:docMk/>
            <pc:sldMk cId="3640001561" sldId="262"/>
            <ac:spMk id="2" creationId="{DA635C7A-605C-D9ED-46FB-91039BF3C7CB}"/>
          </ac:spMkLst>
        </pc:spChg>
        <pc:spChg chg="mod">
          <ac:chgData name="Dean Mcgrandles" userId="77e222f1-e30c-452b-a6f4-b52747c9e3e0" providerId="ADAL" clId="{2EFB748C-8FEE-458D-8599-3D44B09637D9}" dt="2025-03-05T09:57:19.205" v="3199" actId="20577"/>
          <ac:spMkLst>
            <pc:docMk/>
            <pc:sldMk cId="3640001561" sldId="262"/>
            <ac:spMk id="3" creationId="{549ADB71-F206-5AE2-3D0D-AFB6DFB6E36B}"/>
          </ac:spMkLst>
        </pc:spChg>
      </pc:sldChg>
      <pc:sldChg chg="modSp mod">
        <pc:chgData name="Dean Mcgrandles" userId="77e222f1-e30c-452b-a6f4-b52747c9e3e0" providerId="ADAL" clId="{2EFB748C-8FEE-458D-8599-3D44B09637D9}" dt="2025-03-05T10:20:55.230" v="5149" actId="20577"/>
        <pc:sldMkLst>
          <pc:docMk/>
          <pc:sldMk cId="449102270" sldId="263"/>
        </pc:sldMkLst>
        <pc:spChg chg="mod">
          <ac:chgData name="Dean Mcgrandles" userId="77e222f1-e30c-452b-a6f4-b52747c9e3e0" providerId="ADAL" clId="{2EFB748C-8FEE-458D-8599-3D44B09637D9}" dt="2025-03-05T10:20:55.230" v="5149" actId="20577"/>
          <ac:spMkLst>
            <pc:docMk/>
            <pc:sldMk cId="449102270" sldId="263"/>
            <ac:spMk id="2" creationId="{CBFA6ABA-18AA-8A91-FD93-CF938FCAFC1A}"/>
          </ac:spMkLst>
        </pc:spChg>
      </pc:sldChg>
      <pc:sldChg chg="modSp mod">
        <pc:chgData name="Dean Mcgrandles" userId="77e222f1-e30c-452b-a6f4-b52747c9e3e0" providerId="ADAL" clId="{2EFB748C-8FEE-458D-8599-3D44B09637D9}" dt="2025-03-05T10:06:14.853" v="4795" actId="1076"/>
        <pc:sldMkLst>
          <pc:docMk/>
          <pc:sldMk cId="4279135457" sldId="264"/>
        </pc:sldMkLst>
        <pc:spChg chg="mod">
          <ac:chgData name="Dean Mcgrandles" userId="77e222f1-e30c-452b-a6f4-b52747c9e3e0" providerId="ADAL" clId="{2EFB748C-8FEE-458D-8599-3D44B09637D9}" dt="2025-03-05T10:06:14.853" v="4795" actId="1076"/>
          <ac:spMkLst>
            <pc:docMk/>
            <pc:sldMk cId="4279135457" sldId="264"/>
            <ac:spMk id="2" creationId="{473FC956-3D53-BA16-D228-AA0308C5C55D}"/>
          </ac:spMkLst>
        </pc:spChg>
      </pc:sldChg>
      <pc:sldChg chg="modSp del mod">
        <pc:chgData name="Dean Mcgrandles" userId="77e222f1-e30c-452b-a6f4-b52747c9e3e0" providerId="ADAL" clId="{2EFB748C-8FEE-458D-8599-3D44B09637D9}" dt="2025-03-20T09:34:48.843" v="5695" actId="2696"/>
        <pc:sldMkLst>
          <pc:docMk/>
          <pc:sldMk cId="1778578797" sldId="265"/>
        </pc:sldMkLst>
      </pc:sldChg>
      <pc:sldChg chg="modSp mod">
        <pc:chgData name="Dean Mcgrandles" userId="77e222f1-e30c-452b-a6f4-b52747c9e3e0" providerId="ADAL" clId="{2EFB748C-8FEE-458D-8599-3D44B09637D9}" dt="2025-03-05T09:12:50.055" v="8" actId="20577"/>
        <pc:sldMkLst>
          <pc:docMk/>
          <pc:sldMk cId="2736386591" sldId="266"/>
        </pc:sldMkLst>
        <pc:spChg chg="mod">
          <ac:chgData name="Dean Mcgrandles" userId="77e222f1-e30c-452b-a6f4-b52747c9e3e0" providerId="ADAL" clId="{2EFB748C-8FEE-458D-8599-3D44B09637D9}" dt="2025-03-05T09:12:50.055" v="8" actId="20577"/>
          <ac:spMkLst>
            <pc:docMk/>
            <pc:sldMk cId="2736386591" sldId="266"/>
            <ac:spMk id="3" creationId="{5D51563A-5816-AEB6-72CA-32542F8BA414}"/>
          </ac:spMkLst>
        </pc:spChg>
      </pc:sldChg>
      <pc:sldChg chg="addSp delSp modSp mod">
        <pc:chgData name="Dean Mcgrandles" userId="77e222f1-e30c-452b-a6f4-b52747c9e3e0" providerId="ADAL" clId="{2EFB748C-8FEE-458D-8599-3D44B09637D9}" dt="2025-03-20T09:40:18.410" v="5869" actId="20577"/>
        <pc:sldMkLst>
          <pc:docMk/>
          <pc:sldMk cId="3771055011" sldId="267"/>
        </pc:sldMkLst>
        <pc:spChg chg="del mod">
          <ac:chgData name="Dean Mcgrandles" userId="77e222f1-e30c-452b-a6f4-b52747c9e3e0" providerId="ADAL" clId="{2EFB748C-8FEE-458D-8599-3D44B09637D9}" dt="2025-03-20T09:28:51.354" v="5525"/>
          <ac:spMkLst>
            <pc:docMk/>
            <pc:sldMk cId="3771055011" sldId="267"/>
            <ac:spMk id="2" creationId="{4E36BD21-0915-68F6-040C-4F0C3FEA7DB0}"/>
          </ac:spMkLst>
        </pc:spChg>
        <pc:spChg chg="mod">
          <ac:chgData name="Dean Mcgrandles" userId="77e222f1-e30c-452b-a6f4-b52747c9e3e0" providerId="ADAL" clId="{2EFB748C-8FEE-458D-8599-3D44B09637D9}" dt="2025-03-20T09:39:42.823" v="5864" actId="20577"/>
          <ac:spMkLst>
            <pc:docMk/>
            <pc:sldMk cId="3771055011" sldId="267"/>
            <ac:spMk id="3" creationId="{595F7979-F018-9632-3B80-4B3014F0DC09}"/>
          </ac:spMkLst>
        </pc:spChg>
        <pc:spChg chg="add mod">
          <ac:chgData name="Dean Mcgrandles" userId="77e222f1-e30c-452b-a6f4-b52747c9e3e0" providerId="ADAL" clId="{2EFB748C-8FEE-458D-8599-3D44B09637D9}" dt="2025-03-20T09:40:18.410" v="5869" actId="20577"/>
          <ac:spMkLst>
            <pc:docMk/>
            <pc:sldMk cId="3771055011" sldId="267"/>
            <ac:spMk id="4" creationId="{5AFC7710-0B2F-EAD7-5C59-AC51C547529C}"/>
          </ac:spMkLst>
        </pc:spChg>
        <pc:spChg chg="add mod">
          <ac:chgData name="Dean Mcgrandles" userId="77e222f1-e30c-452b-a6f4-b52747c9e3e0" providerId="ADAL" clId="{2EFB748C-8FEE-458D-8599-3D44B09637D9}" dt="2025-03-20T09:30:37.106" v="5617" actId="1076"/>
          <ac:spMkLst>
            <pc:docMk/>
            <pc:sldMk cId="3771055011" sldId="267"/>
            <ac:spMk id="5" creationId="{46E810C7-438E-02CA-CDE5-725824FA0125}"/>
          </ac:spMkLst>
        </pc:spChg>
      </pc:sldChg>
      <pc:sldChg chg="delSp modSp mod">
        <pc:chgData name="Dean Mcgrandles" userId="77e222f1-e30c-452b-a6f4-b52747c9e3e0" providerId="ADAL" clId="{2EFB748C-8FEE-458D-8599-3D44B09637D9}" dt="2025-03-20T09:36:28.159" v="5772" actId="14100"/>
        <pc:sldMkLst>
          <pc:docMk/>
          <pc:sldMk cId="485456433" sldId="268"/>
        </pc:sldMkLst>
        <pc:spChg chg="del mod">
          <ac:chgData name="Dean Mcgrandles" userId="77e222f1-e30c-452b-a6f4-b52747c9e3e0" providerId="ADAL" clId="{2EFB748C-8FEE-458D-8599-3D44B09637D9}" dt="2025-03-20T09:36:00.982" v="5755" actId="478"/>
          <ac:spMkLst>
            <pc:docMk/>
            <pc:sldMk cId="485456433" sldId="268"/>
            <ac:spMk id="2" creationId="{5D8727E6-6605-6555-83A2-4F759194466C}"/>
          </ac:spMkLst>
        </pc:spChg>
        <pc:spChg chg="mod">
          <ac:chgData name="Dean Mcgrandles" userId="77e222f1-e30c-452b-a6f4-b52747c9e3e0" providerId="ADAL" clId="{2EFB748C-8FEE-458D-8599-3D44B09637D9}" dt="2025-03-20T09:36:28.159" v="5772" actId="14100"/>
          <ac:spMkLst>
            <pc:docMk/>
            <pc:sldMk cId="485456433" sldId="268"/>
            <ac:spMk id="4" creationId="{11AA14F2-C094-2E5D-9CD3-295DE3D5D261}"/>
          </ac:spMkLst>
        </pc:spChg>
      </pc:sldChg>
      <pc:sldChg chg="modSp mod">
        <pc:chgData name="Dean Mcgrandles" userId="77e222f1-e30c-452b-a6f4-b52747c9e3e0" providerId="ADAL" clId="{2EFB748C-8FEE-458D-8599-3D44B09637D9}" dt="2025-03-20T09:33:57.032" v="5692" actId="20577"/>
        <pc:sldMkLst>
          <pc:docMk/>
          <pc:sldMk cId="3731083503" sldId="269"/>
        </pc:sldMkLst>
        <pc:spChg chg="mod">
          <ac:chgData name="Dean Mcgrandles" userId="77e222f1-e30c-452b-a6f4-b52747c9e3e0" providerId="ADAL" clId="{2EFB748C-8FEE-458D-8599-3D44B09637D9}" dt="2025-03-20T09:33:57.032" v="5692" actId="20577"/>
          <ac:spMkLst>
            <pc:docMk/>
            <pc:sldMk cId="3731083503" sldId="269"/>
            <ac:spMk id="2" creationId="{4E86AE11-8B7B-0617-5EF6-4AB620B86B81}"/>
          </ac:spMkLst>
        </pc:spChg>
      </pc:sldChg>
      <pc:sldChg chg="addSp modSp mod">
        <pc:chgData name="Dean Mcgrandles" userId="77e222f1-e30c-452b-a6f4-b52747c9e3e0" providerId="ADAL" clId="{2EFB748C-8FEE-458D-8599-3D44B09637D9}" dt="2025-03-20T09:33:29.299" v="5690" actId="1076"/>
        <pc:sldMkLst>
          <pc:docMk/>
          <pc:sldMk cId="1608051177" sldId="270"/>
        </pc:sldMkLst>
        <pc:spChg chg="mod">
          <ac:chgData name="Dean Mcgrandles" userId="77e222f1-e30c-452b-a6f4-b52747c9e3e0" providerId="ADAL" clId="{2EFB748C-8FEE-458D-8599-3D44B09637D9}" dt="2025-03-20T09:33:29.299" v="5690" actId="1076"/>
          <ac:spMkLst>
            <pc:docMk/>
            <pc:sldMk cId="1608051177" sldId="270"/>
            <ac:spMk id="2" creationId="{BBDA56C6-35B4-1380-63B4-74454F435868}"/>
          </ac:spMkLst>
        </pc:spChg>
        <pc:spChg chg="mod">
          <ac:chgData name="Dean Mcgrandles" userId="77e222f1-e30c-452b-a6f4-b52747c9e3e0" providerId="ADAL" clId="{2EFB748C-8FEE-458D-8599-3D44B09637D9}" dt="2025-03-20T09:33:26.986" v="5689" actId="1076"/>
          <ac:spMkLst>
            <pc:docMk/>
            <pc:sldMk cId="1608051177" sldId="270"/>
            <ac:spMk id="3" creationId="{D93AAA66-89A5-7D02-F0C4-8F7CACE44E77}"/>
          </ac:spMkLst>
        </pc:spChg>
        <pc:graphicFrameChg chg="add mod modGraphic">
          <ac:chgData name="Dean Mcgrandles" userId="77e222f1-e30c-452b-a6f4-b52747c9e3e0" providerId="ADAL" clId="{2EFB748C-8FEE-458D-8599-3D44B09637D9}" dt="2025-03-05T10:21:03.321" v="5150" actId="1076"/>
          <ac:graphicFrameMkLst>
            <pc:docMk/>
            <pc:sldMk cId="1608051177" sldId="270"/>
            <ac:graphicFrameMk id="7" creationId="{5071E4DB-13B2-25D3-BB5E-64C75AD52D0F}"/>
          </ac:graphicFrameMkLst>
        </pc:graphicFrameChg>
      </pc:sldChg>
      <pc:sldChg chg="addSp delSp modSp add mod ord">
        <pc:chgData name="Dean Mcgrandles" userId="77e222f1-e30c-452b-a6f4-b52747c9e3e0" providerId="ADAL" clId="{2EFB748C-8FEE-458D-8599-3D44B09637D9}" dt="2025-03-20T09:38:06.408" v="5774" actId="20577"/>
        <pc:sldMkLst>
          <pc:docMk/>
          <pc:sldMk cId="1447025657" sldId="271"/>
        </pc:sldMkLst>
        <pc:spChg chg="mod">
          <ac:chgData name="Dean Mcgrandles" userId="77e222f1-e30c-452b-a6f4-b52747c9e3e0" providerId="ADAL" clId="{2EFB748C-8FEE-458D-8599-3D44B09637D9}" dt="2025-03-05T10:12:05.496" v="4816" actId="20577"/>
          <ac:spMkLst>
            <pc:docMk/>
            <pc:sldMk cId="1447025657" sldId="271"/>
            <ac:spMk id="3" creationId="{1A5013C6-632F-5D74-59E8-96644F6448E4}"/>
          </ac:spMkLst>
        </pc:spChg>
        <pc:spChg chg="add mod">
          <ac:chgData name="Dean Mcgrandles" userId="77e222f1-e30c-452b-a6f4-b52747c9e3e0" providerId="ADAL" clId="{2EFB748C-8FEE-458D-8599-3D44B09637D9}" dt="2025-03-20T09:38:06.408" v="5774" actId="20577"/>
          <ac:spMkLst>
            <pc:docMk/>
            <pc:sldMk cId="1447025657" sldId="271"/>
            <ac:spMk id="5" creationId="{1195EA72-2E8F-A115-64FE-89DF247BE62F}"/>
          </ac:spMkLst>
        </pc:spChg>
        <pc:picChg chg="add mod">
          <ac:chgData name="Dean Mcgrandles" userId="77e222f1-e30c-452b-a6f4-b52747c9e3e0" providerId="ADAL" clId="{2EFB748C-8FEE-458D-8599-3D44B09637D9}" dt="2025-03-05T10:14:39.822" v="5081" actId="1076"/>
          <ac:picMkLst>
            <pc:docMk/>
            <pc:sldMk cId="1447025657" sldId="271"/>
            <ac:picMk id="9" creationId="{F4021417-FB72-5316-AF46-9D93FAE133E2}"/>
          </ac:picMkLst>
        </pc:picChg>
      </pc:sldChg>
      <pc:sldChg chg="add del">
        <pc:chgData name="Dean Mcgrandles" userId="77e222f1-e30c-452b-a6f4-b52747c9e3e0" providerId="ADAL" clId="{2EFB748C-8FEE-458D-8599-3D44B09637D9}" dt="2025-03-05T10:13:00.690" v="4989"/>
        <pc:sldMkLst>
          <pc:docMk/>
          <pc:sldMk cId="2443887115" sldId="272"/>
        </pc:sldMkLst>
      </pc:sldChg>
    </pc:docChg>
  </pc:docChgLst>
  <pc:docChgLst>
    <pc:chgData name="Dean Mcgrandles" userId="77e222f1-e30c-452b-a6f4-b52747c9e3e0" providerId="ADAL" clId="{FE4C3728-B916-4269-B06C-8CA2D64BE35B}"/>
    <pc:docChg chg="undo custSel addSld delSld modSld sldOrd">
      <pc:chgData name="Dean Mcgrandles" userId="77e222f1-e30c-452b-a6f4-b52747c9e3e0" providerId="ADAL" clId="{FE4C3728-B916-4269-B06C-8CA2D64BE35B}" dt="2025-01-07T15:07:34.170" v="849" actId="1076"/>
      <pc:docMkLst>
        <pc:docMk/>
      </pc:docMkLst>
      <pc:sldChg chg="addSp modSp mod">
        <pc:chgData name="Dean Mcgrandles" userId="77e222f1-e30c-452b-a6f4-b52747c9e3e0" providerId="ADAL" clId="{FE4C3728-B916-4269-B06C-8CA2D64BE35B}" dt="2025-01-07T14:51:19.579" v="350"/>
        <pc:sldMkLst>
          <pc:docMk/>
          <pc:sldMk cId="3987392805" sldId="257"/>
        </pc:sldMkLst>
        <pc:spChg chg="mod">
          <ac:chgData name="Dean Mcgrandles" userId="77e222f1-e30c-452b-a6f4-b52747c9e3e0" providerId="ADAL" clId="{FE4C3728-B916-4269-B06C-8CA2D64BE35B}" dt="2025-01-07T14:31:40.477" v="1" actId="6549"/>
          <ac:spMkLst>
            <pc:docMk/>
            <pc:sldMk cId="3987392805" sldId="257"/>
            <ac:spMk id="2" creationId="{FEFAED6A-9639-99E2-CA9C-FF91D3A0B25A}"/>
          </ac:spMkLst>
        </pc:spChg>
        <pc:spChg chg="mod">
          <ac:chgData name="Dean Mcgrandles" userId="77e222f1-e30c-452b-a6f4-b52747c9e3e0" providerId="ADAL" clId="{FE4C3728-B916-4269-B06C-8CA2D64BE35B}" dt="2025-01-07T14:31:51.774" v="39" actId="20577"/>
          <ac:spMkLst>
            <pc:docMk/>
            <pc:sldMk cId="3987392805" sldId="257"/>
            <ac:spMk id="3" creationId="{86951BA4-90F1-EBFC-5657-365140EB67A9}"/>
          </ac:spMkLst>
        </pc:spChg>
      </pc:sldChg>
      <pc:sldChg chg="addSp delSp modSp mod">
        <pc:chgData name="Dean Mcgrandles" userId="77e222f1-e30c-452b-a6f4-b52747c9e3e0" providerId="ADAL" clId="{FE4C3728-B916-4269-B06C-8CA2D64BE35B}" dt="2025-01-07T15:02:57.541" v="824" actId="478"/>
        <pc:sldMkLst>
          <pc:docMk/>
          <pc:sldMk cId="3567709303" sldId="258"/>
        </pc:sldMkLst>
      </pc:sldChg>
      <pc:sldChg chg="addSp modSp mod modAnim">
        <pc:chgData name="Dean Mcgrandles" userId="77e222f1-e30c-452b-a6f4-b52747c9e3e0" providerId="ADAL" clId="{FE4C3728-B916-4269-B06C-8CA2D64BE35B}" dt="2025-01-07T15:06:48.529" v="843" actId="1076"/>
        <pc:sldMkLst>
          <pc:docMk/>
          <pc:sldMk cId="396800396" sldId="259"/>
        </pc:sldMkLst>
      </pc:sldChg>
      <pc:sldChg chg="modSp new del mod ord">
        <pc:chgData name="Dean Mcgrandles" userId="77e222f1-e30c-452b-a6f4-b52747c9e3e0" providerId="ADAL" clId="{FE4C3728-B916-4269-B06C-8CA2D64BE35B}" dt="2025-01-07T14:36:09.389" v="70" actId="47"/>
        <pc:sldMkLst>
          <pc:docMk/>
          <pc:sldMk cId="1993811645" sldId="260"/>
        </pc:sldMkLst>
      </pc:sldChg>
      <pc:sldChg chg="addSp modSp add mod">
        <pc:chgData name="Dean Mcgrandles" userId="77e222f1-e30c-452b-a6f4-b52747c9e3e0" providerId="ADAL" clId="{FE4C3728-B916-4269-B06C-8CA2D64BE35B}" dt="2025-01-07T15:06:16.731" v="838" actId="1076"/>
        <pc:sldMkLst>
          <pc:docMk/>
          <pc:sldMk cId="188622510" sldId="261"/>
        </pc:sldMkLst>
      </pc:sldChg>
      <pc:sldChg chg="addSp modSp new mod modAnim">
        <pc:chgData name="Dean Mcgrandles" userId="77e222f1-e30c-452b-a6f4-b52747c9e3e0" providerId="ADAL" clId="{FE4C3728-B916-4269-B06C-8CA2D64BE35B}" dt="2025-01-07T15:07:29.046" v="848" actId="1076"/>
        <pc:sldMkLst>
          <pc:docMk/>
          <pc:sldMk cId="1824566618" sldId="262"/>
        </pc:sldMkLst>
      </pc:sldChg>
      <pc:sldChg chg="addSp modSp add mod ord modAnim">
        <pc:chgData name="Dean Mcgrandles" userId="77e222f1-e30c-452b-a6f4-b52747c9e3e0" providerId="ADAL" clId="{FE4C3728-B916-4269-B06C-8CA2D64BE35B}" dt="2025-01-07T15:03:25.778" v="829" actId="1076"/>
        <pc:sldMkLst>
          <pc:docMk/>
          <pc:sldMk cId="2461281142" sldId="263"/>
        </pc:sldMkLst>
      </pc:sldChg>
      <pc:sldChg chg="add">
        <pc:chgData name="Dean Mcgrandles" userId="77e222f1-e30c-452b-a6f4-b52747c9e3e0" providerId="ADAL" clId="{FE4C3728-B916-4269-B06C-8CA2D64BE35B}" dt="2025-01-07T14:34:53.488" v="67"/>
        <pc:sldMkLst>
          <pc:docMk/>
          <pc:sldMk cId="561565563" sldId="264"/>
        </pc:sldMkLst>
      </pc:sldChg>
      <pc:sldChg chg="add">
        <pc:chgData name="Dean Mcgrandles" userId="77e222f1-e30c-452b-a6f4-b52747c9e3e0" providerId="ADAL" clId="{FE4C3728-B916-4269-B06C-8CA2D64BE35B}" dt="2025-01-07T14:35:11.389" v="68"/>
        <pc:sldMkLst>
          <pc:docMk/>
          <pc:sldMk cId="1349627387" sldId="265"/>
        </pc:sldMkLst>
      </pc:sldChg>
      <pc:sldChg chg="add modAnim">
        <pc:chgData name="Dean Mcgrandles" userId="77e222f1-e30c-452b-a6f4-b52747c9e3e0" providerId="ADAL" clId="{FE4C3728-B916-4269-B06C-8CA2D64BE35B}" dt="2025-01-07T14:36:19.426" v="72"/>
        <pc:sldMkLst>
          <pc:docMk/>
          <pc:sldMk cId="2039064934" sldId="266"/>
        </pc:sldMkLst>
      </pc:sldChg>
      <pc:sldChg chg="addSp modSp add mod modAnim">
        <pc:chgData name="Dean Mcgrandles" userId="77e222f1-e30c-452b-a6f4-b52747c9e3e0" providerId="ADAL" clId="{FE4C3728-B916-4269-B06C-8CA2D64BE35B}" dt="2025-01-07T15:04:31.494" v="833" actId="1076"/>
        <pc:sldMkLst>
          <pc:docMk/>
          <pc:sldMk cId="2503332935" sldId="267"/>
        </pc:sldMkLst>
      </pc:sldChg>
      <pc:sldChg chg="addSp delSp modSp new del mod addAnim delAnim modAnim">
        <pc:chgData name="Dean Mcgrandles" userId="77e222f1-e30c-452b-a6f4-b52747c9e3e0" providerId="ADAL" clId="{FE4C3728-B916-4269-B06C-8CA2D64BE35B}" dt="2025-01-07T14:57:22.976" v="531" actId="2696"/>
        <pc:sldMkLst>
          <pc:docMk/>
          <pc:sldMk cId="2805052705" sldId="268"/>
        </pc:sldMkLst>
      </pc:sldChg>
      <pc:sldChg chg="add">
        <pc:chgData name="Dean Mcgrandles" userId="77e222f1-e30c-452b-a6f4-b52747c9e3e0" providerId="ADAL" clId="{FE4C3728-B916-4269-B06C-8CA2D64BE35B}" dt="2025-01-07T14:49:37.921" v="323"/>
        <pc:sldMkLst>
          <pc:docMk/>
          <pc:sldMk cId="186305291" sldId="272"/>
        </pc:sldMkLst>
      </pc:sldChg>
      <pc:sldChg chg="add">
        <pc:chgData name="Dean Mcgrandles" userId="77e222f1-e30c-452b-a6f4-b52747c9e3e0" providerId="ADAL" clId="{FE4C3728-B916-4269-B06C-8CA2D64BE35B}" dt="2025-01-07T14:49:37.921" v="323"/>
        <pc:sldMkLst>
          <pc:docMk/>
          <pc:sldMk cId="2109881092" sldId="273"/>
        </pc:sldMkLst>
      </pc:sldChg>
      <pc:sldChg chg="add">
        <pc:chgData name="Dean Mcgrandles" userId="77e222f1-e30c-452b-a6f4-b52747c9e3e0" providerId="ADAL" clId="{FE4C3728-B916-4269-B06C-8CA2D64BE35B}" dt="2025-01-07T14:49:37.921" v="323"/>
        <pc:sldMkLst>
          <pc:docMk/>
          <pc:sldMk cId="2775071716" sldId="274"/>
        </pc:sldMkLst>
      </pc:sldChg>
      <pc:sldChg chg="add">
        <pc:chgData name="Dean Mcgrandles" userId="77e222f1-e30c-452b-a6f4-b52747c9e3e0" providerId="ADAL" clId="{FE4C3728-B916-4269-B06C-8CA2D64BE35B}" dt="2025-01-07T14:49:37.921" v="323"/>
        <pc:sldMkLst>
          <pc:docMk/>
          <pc:sldMk cId="405022248" sldId="275"/>
        </pc:sldMkLst>
      </pc:sldChg>
      <pc:sldChg chg="addSp delSp modSp new mod">
        <pc:chgData name="Dean Mcgrandles" userId="77e222f1-e30c-452b-a6f4-b52747c9e3e0" providerId="ADAL" clId="{FE4C3728-B916-4269-B06C-8CA2D64BE35B}" dt="2025-01-07T15:07:34.170" v="849" actId="1076"/>
        <pc:sldMkLst>
          <pc:docMk/>
          <pc:sldMk cId="19607260" sldId="276"/>
        </pc:sldMkLst>
      </pc:sldChg>
      <pc:sldChg chg="addSp delSp modSp new mod">
        <pc:chgData name="Dean Mcgrandles" userId="77e222f1-e30c-452b-a6f4-b52747c9e3e0" providerId="ADAL" clId="{FE4C3728-B916-4269-B06C-8CA2D64BE35B}" dt="2025-01-07T15:00:41.386" v="791" actId="14100"/>
        <pc:sldMkLst>
          <pc:docMk/>
          <pc:sldMk cId="3268746654" sldId="277"/>
        </pc:sldMkLst>
      </pc:sldChg>
      <pc:sldChg chg="addSp delSp modSp new mod">
        <pc:chgData name="Dean Mcgrandles" userId="77e222f1-e30c-452b-a6f4-b52747c9e3e0" providerId="ADAL" clId="{FE4C3728-B916-4269-B06C-8CA2D64BE35B}" dt="2025-01-07T15:01:04.689" v="808" actId="14100"/>
        <pc:sldMkLst>
          <pc:docMk/>
          <pc:sldMk cId="1231504491" sldId="2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F5908-0432-4249-8F19-DB7C92FCFE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8F30848-5C57-43E9-8DBF-7296A9CF7318}">
      <dgm:prSet phldrT="[Text]"/>
      <dgm:spPr>
        <a:solidFill>
          <a:schemeClr val="accent4">
            <a:lumMod val="40000"/>
            <a:lumOff val="60000"/>
          </a:schemeClr>
        </a:solidFill>
        <a:ln>
          <a:solidFill>
            <a:schemeClr val="accent4">
              <a:lumMod val="40000"/>
              <a:lumOff val="60000"/>
            </a:schemeClr>
          </a:solidFill>
        </a:ln>
      </dgm:spPr>
      <dgm:t>
        <a:bodyPr/>
        <a:lstStyle/>
        <a:p>
          <a:r>
            <a:rPr lang="en-GB" dirty="0"/>
            <a:t>Children &amp; Families</a:t>
          </a:r>
        </a:p>
      </dgm:t>
    </dgm:pt>
    <dgm:pt modelId="{E01EED41-DBAF-4BDC-8B4C-77A8C8392012}" type="parTrans" cxnId="{1716D096-FA4B-48A3-A7B2-47DD95BAEDF4}">
      <dgm:prSet/>
      <dgm:spPr/>
      <dgm:t>
        <a:bodyPr/>
        <a:lstStyle/>
        <a:p>
          <a:endParaRPr lang="en-GB"/>
        </a:p>
      </dgm:t>
    </dgm:pt>
    <dgm:pt modelId="{BF2B9C78-6191-4A58-9773-DCBC92BA973D}" type="sibTrans" cxnId="{1716D096-FA4B-48A3-A7B2-47DD95BAEDF4}">
      <dgm:prSet/>
      <dgm:spPr/>
      <dgm:t>
        <a:bodyPr/>
        <a:lstStyle/>
        <a:p>
          <a:endParaRPr lang="en-GB"/>
        </a:p>
      </dgm:t>
    </dgm:pt>
    <dgm:pt modelId="{3C731DCD-B80F-42C1-A58F-F95B2B3AE5D2}" type="asst">
      <dgm:prSet phldrT="[Text]"/>
      <dgm:spPr>
        <a:solidFill>
          <a:srgbClr val="00B050"/>
        </a:solidFill>
        <a:ln>
          <a:solidFill>
            <a:srgbClr val="00B050"/>
          </a:solidFill>
        </a:ln>
      </dgm:spPr>
      <dgm:t>
        <a:bodyPr/>
        <a:lstStyle/>
        <a:p>
          <a:r>
            <a:rPr lang="en-GB" dirty="0"/>
            <a:t>Adults </a:t>
          </a:r>
        </a:p>
      </dgm:t>
    </dgm:pt>
    <dgm:pt modelId="{AB263441-D6D6-4421-AB21-CDF27111105E}" type="parTrans" cxnId="{EAAA8829-7637-40E9-8747-4F63BF445EB0}">
      <dgm:prSet/>
      <dgm:spPr/>
      <dgm:t>
        <a:bodyPr/>
        <a:lstStyle/>
        <a:p>
          <a:endParaRPr lang="en-GB"/>
        </a:p>
      </dgm:t>
    </dgm:pt>
    <dgm:pt modelId="{C5660E0A-38FC-46AD-92D6-90FA685D4058}" type="sibTrans" cxnId="{EAAA8829-7637-40E9-8747-4F63BF445EB0}">
      <dgm:prSet/>
      <dgm:spPr/>
      <dgm:t>
        <a:bodyPr/>
        <a:lstStyle/>
        <a:p>
          <a:endParaRPr lang="en-GB"/>
        </a:p>
      </dgm:t>
    </dgm:pt>
    <dgm:pt modelId="{A9A6C15A-B3A4-4A43-8119-5477FC1B0412}">
      <dgm:prSet phldrT="[Text]"/>
      <dgm:spPr>
        <a:solidFill>
          <a:srgbClr val="00B0F0"/>
        </a:solidFill>
        <a:ln>
          <a:solidFill>
            <a:srgbClr val="00B0F0"/>
          </a:solidFill>
        </a:ln>
      </dgm:spPr>
      <dgm:t>
        <a:bodyPr/>
        <a:lstStyle/>
        <a:p>
          <a:r>
            <a:rPr lang="en-GB" dirty="0"/>
            <a:t>Justice</a:t>
          </a:r>
        </a:p>
      </dgm:t>
    </dgm:pt>
    <dgm:pt modelId="{6893E9C5-2D5D-4F37-A92B-F78A00238A2B}" type="parTrans" cxnId="{7489A42D-861C-4B22-98AF-8FDFC219FC4B}">
      <dgm:prSet/>
      <dgm:spPr/>
      <dgm:t>
        <a:bodyPr/>
        <a:lstStyle/>
        <a:p>
          <a:endParaRPr lang="en-GB"/>
        </a:p>
      </dgm:t>
    </dgm:pt>
    <dgm:pt modelId="{9AA77C22-57E1-44B5-8698-2640370C4FD1}" type="sibTrans" cxnId="{7489A42D-861C-4B22-98AF-8FDFC219FC4B}">
      <dgm:prSet/>
      <dgm:spPr/>
      <dgm:t>
        <a:bodyPr/>
        <a:lstStyle/>
        <a:p>
          <a:endParaRPr lang="en-GB"/>
        </a:p>
      </dgm:t>
    </dgm:pt>
    <dgm:pt modelId="{9365BB4D-FCF2-4633-AB77-4E02D8706094}">
      <dgm:prSet phldrT="[Text]"/>
      <dgm:spPr>
        <a:solidFill>
          <a:srgbClr val="00B050"/>
        </a:solidFill>
        <a:ln>
          <a:solidFill>
            <a:srgbClr val="00B050"/>
          </a:solidFill>
        </a:ln>
      </dgm:spPr>
      <dgm:t>
        <a:bodyPr/>
        <a:lstStyle/>
        <a:p>
          <a:r>
            <a:rPr lang="en-GB" dirty="0"/>
            <a:t>Adults</a:t>
          </a:r>
        </a:p>
      </dgm:t>
    </dgm:pt>
    <dgm:pt modelId="{38545328-83CE-457D-AEB3-6E1433EF526B}" type="parTrans" cxnId="{FCD6C6E7-B298-413C-935B-5C8D576DD72A}">
      <dgm:prSet/>
      <dgm:spPr/>
      <dgm:t>
        <a:bodyPr/>
        <a:lstStyle/>
        <a:p>
          <a:endParaRPr lang="en-GB"/>
        </a:p>
      </dgm:t>
    </dgm:pt>
    <dgm:pt modelId="{626AE38D-A9ED-44C7-A52D-4670B07D06A5}" type="sibTrans" cxnId="{FCD6C6E7-B298-413C-935B-5C8D576DD72A}">
      <dgm:prSet/>
      <dgm:spPr/>
      <dgm:t>
        <a:bodyPr/>
        <a:lstStyle/>
        <a:p>
          <a:endParaRPr lang="en-GB"/>
        </a:p>
      </dgm:t>
    </dgm:pt>
    <dgm:pt modelId="{BFF6DBF8-EACD-470D-8DE4-505348E068CB}">
      <dgm:prSet phldrT="[Text]"/>
      <dgm:spPr>
        <a:solidFill>
          <a:schemeClr val="accent4">
            <a:lumMod val="40000"/>
            <a:lumOff val="60000"/>
          </a:schemeClr>
        </a:solidFill>
        <a:ln>
          <a:solidFill>
            <a:schemeClr val="accent4">
              <a:lumMod val="40000"/>
              <a:lumOff val="60000"/>
            </a:schemeClr>
          </a:solidFill>
        </a:ln>
      </dgm:spPr>
      <dgm:t>
        <a:bodyPr/>
        <a:lstStyle/>
        <a:p>
          <a:r>
            <a:rPr lang="en-GB" dirty="0"/>
            <a:t>Children &amp; Families</a:t>
          </a:r>
        </a:p>
      </dgm:t>
    </dgm:pt>
    <dgm:pt modelId="{AD6E5F62-4D29-4498-9E15-60E12359B410}" type="parTrans" cxnId="{7750826D-0ED4-491D-B06A-0243F48D21B8}">
      <dgm:prSet/>
      <dgm:spPr/>
      <dgm:t>
        <a:bodyPr/>
        <a:lstStyle/>
        <a:p>
          <a:endParaRPr lang="en-GB"/>
        </a:p>
      </dgm:t>
    </dgm:pt>
    <dgm:pt modelId="{3E9FAB9A-A817-420A-A2BF-851F0E00198E}" type="sibTrans" cxnId="{7750826D-0ED4-491D-B06A-0243F48D21B8}">
      <dgm:prSet/>
      <dgm:spPr/>
      <dgm:t>
        <a:bodyPr/>
        <a:lstStyle/>
        <a:p>
          <a:endParaRPr lang="en-GB"/>
        </a:p>
      </dgm:t>
    </dgm:pt>
    <dgm:pt modelId="{1E6DF840-29A8-4CA4-A067-8F549FFBC1F2}" type="asst">
      <dgm:prSet phldrT="[Text]"/>
      <dgm:spPr>
        <a:solidFill>
          <a:srgbClr val="00B0F0"/>
        </a:solidFill>
        <a:ln>
          <a:solidFill>
            <a:srgbClr val="00B0F0"/>
          </a:solidFill>
        </a:ln>
      </dgm:spPr>
      <dgm:t>
        <a:bodyPr/>
        <a:lstStyle/>
        <a:p>
          <a:r>
            <a:rPr lang="en-GB" dirty="0"/>
            <a:t>Justice</a:t>
          </a:r>
        </a:p>
      </dgm:t>
    </dgm:pt>
    <dgm:pt modelId="{135A0357-DB23-494E-BAF8-6254F7E0A292}" type="parTrans" cxnId="{4D6A4260-101B-4963-A1DA-2815CAB1335F}">
      <dgm:prSet/>
      <dgm:spPr/>
      <dgm:t>
        <a:bodyPr/>
        <a:lstStyle/>
        <a:p>
          <a:endParaRPr lang="en-GB"/>
        </a:p>
      </dgm:t>
    </dgm:pt>
    <dgm:pt modelId="{4F2ADFB6-9653-43AE-9D73-2DAE2B56BFC8}" type="sibTrans" cxnId="{4D6A4260-101B-4963-A1DA-2815CAB1335F}">
      <dgm:prSet/>
      <dgm:spPr/>
      <dgm:t>
        <a:bodyPr/>
        <a:lstStyle/>
        <a:p>
          <a:endParaRPr lang="en-GB"/>
        </a:p>
      </dgm:t>
    </dgm:pt>
    <dgm:pt modelId="{2E57C9FE-34B6-4143-B50C-20DEBB7E17AD}">
      <dgm:prSet phldrT="[Text]"/>
      <dgm:spPr>
        <a:solidFill>
          <a:srgbClr val="00B050"/>
        </a:solidFill>
        <a:ln>
          <a:solidFill>
            <a:srgbClr val="00B050"/>
          </a:solidFill>
        </a:ln>
      </dgm:spPr>
      <dgm:t>
        <a:bodyPr/>
        <a:lstStyle/>
        <a:p>
          <a:r>
            <a:rPr lang="en-GB" dirty="0"/>
            <a:t>Adults </a:t>
          </a:r>
        </a:p>
      </dgm:t>
    </dgm:pt>
    <dgm:pt modelId="{9F35DDA4-3DAE-4A46-B162-DA511E673A86}" type="parTrans" cxnId="{FC53A96A-FC06-488E-A81E-63A6A8AA8E8C}">
      <dgm:prSet/>
      <dgm:spPr/>
      <dgm:t>
        <a:bodyPr/>
        <a:lstStyle/>
        <a:p>
          <a:endParaRPr lang="en-GB"/>
        </a:p>
      </dgm:t>
    </dgm:pt>
    <dgm:pt modelId="{45A50379-1D19-4218-B802-1DDD6338ADEF}" type="sibTrans" cxnId="{FC53A96A-FC06-488E-A81E-63A6A8AA8E8C}">
      <dgm:prSet/>
      <dgm:spPr/>
      <dgm:t>
        <a:bodyPr/>
        <a:lstStyle/>
        <a:p>
          <a:endParaRPr lang="en-GB"/>
        </a:p>
      </dgm:t>
    </dgm:pt>
    <dgm:pt modelId="{26FEC7A8-3A20-4F8F-B0D5-F49D17FB95B4}">
      <dgm:prSet phldrT="[Text]"/>
      <dgm:spPr>
        <a:solidFill>
          <a:schemeClr val="accent4">
            <a:lumMod val="40000"/>
            <a:lumOff val="60000"/>
          </a:schemeClr>
        </a:solidFill>
        <a:ln>
          <a:solidFill>
            <a:schemeClr val="accent4">
              <a:lumMod val="40000"/>
              <a:lumOff val="60000"/>
            </a:schemeClr>
          </a:solidFill>
        </a:ln>
      </dgm:spPr>
      <dgm:t>
        <a:bodyPr/>
        <a:lstStyle/>
        <a:p>
          <a:r>
            <a:rPr lang="en-GB" dirty="0"/>
            <a:t>Children &amp; Families</a:t>
          </a:r>
        </a:p>
      </dgm:t>
    </dgm:pt>
    <dgm:pt modelId="{60635F9A-AE95-4FC7-BABE-C038D1340F9A}" type="parTrans" cxnId="{4E99B6FD-1492-4DB3-873A-C89E8EDD514C}">
      <dgm:prSet/>
      <dgm:spPr/>
      <dgm:t>
        <a:bodyPr/>
        <a:lstStyle/>
        <a:p>
          <a:endParaRPr lang="en-GB"/>
        </a:p>
      </dgm:t>
    </dgm:pt>
    <dgm:pt modelId="{033523D1-EDD1-4ADF-8088-C664F82A59AA}" type="sibTrans" cxnId="{4E99B6FD-1492-4DB3-873A-C89E8EDD514C}">
      <dgm:prSet/>
      <dgm:spPr/>
      <dgm:t>
        <a:bodyPr/>
        <a:lstStyle/>
        <a:p>
          <a:endParaRPr lang="en-GB"/>
        </a:p>
      </dgm:t>
    </dgm:pt>
    <dgm:pt modelId="{DC2D9FEC-776F-4C0B-9B7F-4F404E7F6832}">
      <dgm:prSet phldrT="[Text]"/>
      <dgm:spPr>
        <a:solidFill>
          <a:srgbClr val="00B0F0"/>
        </a:solidFill>
        <a:ln>
          <a:solidFill>
            <a:srgbClr val="00B0F0"/>
          </a:solidFill>
        </a:ln>
      </dgm:spPr>
      <dgm:t>
        <a:bodyPr/>
        <a:lstStyle/>
        <a:p>
          <a:r>
            <a:rPr lang="en-GB" dirty="0"/>
            <a:t>Justice</a:t>
          </a:r>
        </a:p>
      </dgm:t>
    </dgm:pt>
    <dgm:pt modelId="{01963231-269E-40B5-B355-2461685B847B}" type="parTrans" cxnId="{C10CF60C-DDA7-4AB8-90A1-9F5FDBAB352E}">
      <dgm:prSet/>
      <dgm:spPr/>
      <dgm:t>
        <a:bodyPr/>
        <a:lstStyle/>
        <a:p>
          <a:endParaRPr lang="en-GB"/>
        </a:p>
      </dgm:t>
    </dgm:pt>
    <dgm:pt modelId="{353FE3F9-1138-4995-9971-12B25564AD86}" type="sibTrans" cxnId="{C10CF60C-DDA7-4AB8-90A1-9F5FDBAB352E}">
      <dgm:prSet/>
      <dgm:spPr/>
      <dgm:t>
        <a:bodyPr/>
        <a:lstStyle/>
        <a:p>
          <a:endParaRPr lang="en-GB"/>
        </a:p>
      </dgm:t>
    </dgm:pt>
    <dgm:pt modelId="{9FCC94C8-7BF2-4D01-A08F-0524D2863D07}" type="pres">
      <dgm:prSet presAssocID="{522F5908-0432-4249-8F19-DB7C92FCFEDA}" presName="hierChild1" presStyleCnt="0">
        <dgm:presLayoutVars>
          <dgm:orgChart val="1"/>
          <dgm:chPref val="1"/>
          <dgm:dir/>
          <dgm:animOne val="branch"/>
          <dgm:animLvl val="lvl"/>
          <dgm:resizeHandles/>
        </dgm:presLayoutVars>
      </dgm:prSet>
      <dgm:spPr/>
    </dgm:pt>
    <dgm:pt modelId="{05E3ABFF-50A7-4E49-887C-356E4C914DF6}" type="pres">
      <dgm:prSet presAssocID="{F8F30848-5C57-43E9-8DBF-7296A9CF7318}" presName="hierRoot1" presStyleCnt="0">
        <dgm:presLayoutVars>
          <dgm:hierBranch val="init"/>
        </dgm:presLayoutVars>
      </dgm:prSet>
      <dgm:spPr/>
    </dgm:pt>
    <dgm:pt modelId="{444F5320-D4C8-4F5B-B6B8-F2A747A544E8}" type="pres">
      <dgm:prSet presAssocID="{F8F30848-5C57-43E9-8DBF-7296A9CF7318}" presName="rootComposite1" presStyleCnt="0"/>
      <dgm:spPr/>
    </dgm:pt>
    <dgm:pt modelId="{2B62C80D-154F-461B-B49A-015C0137785E}" type="pres">
      <dgm:prSet presAssocID="{F8F30848-5C57-43E9-8DBF-7296A9CF7318}" presName="rootText1" presStyleLbl="node0" presStyleIdx="0" presStyleCnt="3">
        <dgm:presLayoutVars>
          <dgm:chPref val="3"/>
        </dgm:presLayoutVars>
      </dgm:prSet>
      <dgm:spPr/>
    </dgm:pt>
    <dgm:pt modelId="{372CA7BE-AED3-48AF-9E93-0A4D38A3EB2E}" type="pres">
      <dgm:prSet presAssocID="{F8F30848-5C57-43E9-8DBF-7296A9CF7318}" presName="rootConnector1" presStyleLbl="node1" presStyleIdx="0" presStyleCnt="0"/>
      <dgm:spPr/>
    </dgm:pt>
    <dgm:pt modelId="{7493572E-D419-4178-8C35-D6EEAAA27C01}" type="pres">
      <dgm:prSet presAssocID="{F8F30848-5C57-43E9-8DBF-7296A9CF7318}" presName="hierChild2" presStyleCnt="0"/>
      <dgm:spPr/>
    </dgm:pt>
    <dgm:pt modelId="{B9BEF129-80A5-46BD-9007-78E646D021F1}" type="pres">
      <dgm:prSet presAssocID="{F8F30848-5C57-43E9-8DBF-7296A9CF7318}" presName="hierChild3" presStyleCnt="0"/>
      <dgm:spPr/>
    </dgm:pt>
    <dgm:pt modelId="{BB7735A3-ABC9-4B10-8B83-10BA3DCBC908}" type="pres">
      <dgm:prSet presAssocID="{AB263441-D6D6-4421-AB21-CDF27111105E}" presName="Name111" presStyleLbl="parChTrans1D2" presStyleIdx="0" presStyleCnt="6"/>
      <dgm:spPr/>
    </dgm:pt>
    <dgm:pt modelId="{DAAD4E58-241C-4213-98CC-5753DE3BE0C1}" type="pres">
      <dgm:prSet presAssocID="{3C731DCD-B80F-42C1-A58F-F95B2B3AE5D2}" presName="hierRoot3" presStyleCnt="0">
        <dgm:presLayoutVars>
          <dgm:hierBranch val="init"/>
        </dgm:presLayoutVars>
      </dgm:prSet>
      <dgm:spPr/>
    </dgm:pt>
    <dgm:pt modelId="{9BA6DB84-A0B5-4BDF-AC9D-A749EF28DD70}" type="pres">
      <dgm:prSet presAssocID="{3C731DCD-B80F-42C1-A58F-F95B2B3AE5D2}" presName="rootComposite3" presStyleCnt="0"/>
      <dgm:spPr/>
    </dgm:pt>
    <dgm:pt modelId="{3AA7EDB2-D4F0-4872-9560-5FEFE1728CB5}" type="pres">
      <dgm:prSet presAssocID="{3C731DCD-B80F-42C1-A58F-F95B2B3AE5D2}" presName="rootText3" presStyleLbl="asst1" presStyleIdx="0" presStyleCnt="2">
        <dgm:presLayoutVars>
          <dgm:chPref val="3"/>
        </dgm:presLayoutVars>
      </dgm:prSet>
      <dgm:spPr/>
    </dgm:pt>
    <dgm:pt modelId="{66BAE5E7-CA4F-4B24-83E8-EADDC5879E07}" type="pres">
      <dgm:prSet presAssocID="{3C731DCD-B80F-42C1-A58F-F95B2B3AE5D2}" presName="rootConnector3" presStyleLbl="asst1" presStyleIdx="0" presStyleCnt="2"/>
      <dgm:spPr/>
    </dgm:pt>
    <dgm:pt modelId="{02232256-4AAE-48C1-BEE6-15C818A3C9BD}" type="pres">
      <dgm:prSet presAssocID="{3C731DCD-B80F-42C1-A58F-F95B2B3AE5D2}" presName="hierChild6" presStyleCnt="0"/>
      <dgm:spPr/>
    </dgm:pt>
    <dgm:pt modelId="{E04A48F4-2918-4FD4-8D04-44C2AAE3F1C4}" type="pres">
      <dgm:prSet presAssocID="{3C731DCD-B80F-42C1-A58F-F95B2B3AE5D2}" presName="hierChild7" presStyleCnt="0"/>
      <dgm:spPr/>
    </dgm:pt>
    <dgm:pt modelId="{781D57EA-EF76-4A52-90A5-763BAF1ACB4F}" type="pres">
      <dgm:prSet presAssocID="{135A0357-DB23-494E-BAF8-6254F7E0A292}" presName="Name111" presStyleLbl="parChTrans1D2" presStyleIdx="1" presStyleCnt="6"/>
      <dgm:spPr/>
    </dgm:pt>
    <dgm:pt modelId="{7E18E273-06B7-43DF-980F-809C0908D7A2}" type="pres">
      <dgm:prSet presAssocID="{1E6DF840-29A8-4CA4-A067-8F549FFBC1F2}" presName="hierRoot3" presStyleCnt="0">
        <dgm:presLayoutVars>
          <dgm:hierBranch val="init"/>
        </dgm:presLayoutVars>
      </dgm:prSet>
      <dgm:spPr/>
    </dgm:pt>
    <dgm:pt modelId="{C5AFE6BF-86A9-492E-AFAE-805F21BB1019}" type="pres">
      <dgm:prSet presAssocID="{1E6DF840-29A8-4CA4-A067-8F549FFBC1F2}" presName="rootComposite3" presStyleCnt="0"/>
      <dgm:spPr/>
    </dgm:pt>
    <dgm:pt modelId="{A0FC30D0-D275-4C12-86BB-A5EB51CC81D8}" type="pres">
      <dgm:prSet presAssocID="{1E6DF840-29A8-4CA4-A067-8F549FFBC1F2}" presName="rootText3" presStyleLbl="asst1" presStyleIdx="1" presStyleCnt="2">
        <dgm:presLayoutVars>
          <dgm:chPref val="3"/>
        </dgm:presLayoutVars>
      </dgm:prSet>
      <dgm:spPr/>
    </dgm:pt>
    <dgm:pt modelId="{CD015723-D0AE-4816-AF7E-104B4045DB11}" type="pres">
      <dgm:prSet presAssocID="{1E6DF840-29A8-4CA4-A067-8F549FFBC1F2}" presName="rootConnector3" presStyleLbl="asst1" presStyleIdx="1" presStyleCnt="2"/>
      <dgm:spPr/>
    </dgm:pt>
    <dgm:pt modelId="{448C0C19-D038-4A0D-9828-AE3CA41059F7}" type="pres">
      <dgm:prSet presAssocID="{1E6DF840-29A8-4CA4-A067-8F549FFBC1F2}" presName="hierChild6" presStyleCnt="0"/>
      <dgm:spPr/>
    </dgm:pt>
    <dgm:pt modelId="{EC12C747-53D5-4965-A00E-34005DE1140A}" type="pres">
      <dgm:prSet presAssocID="{1E6DF840-29A8-4CA4-A067-8F549FFBC1F2}" presName="hierChild7" presStyleCnt="0"/>
      <dgm:spPr/>
    </dgm:pt>
    <dgm:pt modelId="{73929FE5-5918-4A4B-852E-61C423520563}" type="pres">
      <dgm:prSet presAssocID="{A9A6C15A-B3A4-4A43-8119-5477FC1B0412}" presName="hierRoot1" presStyleCnt="0">
        <dgm:presLayoutVars>
          <dgm:hierBranch val="init"/>
        </dgm:presLayoutVars>
      </dgm:prSet>
      <dgm:spPr/>
    </dgm:pt>
    <dgm:pt modelId="{0694B9DD-8EDC-48FE-B60D-82E395DAC4B1}" type="pres">
      <dgm:prSet presAssocID="{A9A6C15A-B3A4-4A43-8119-5477FC1B0412}" presName="rootComposite1" presStyleCnt="0"/>
      <dgm:spPr/>
    </dgm:pt>
    <dgm:pt modelId="{A44BA330-1458-48CD-8F47-20C7C457E641}" type="pres">
      <dgm:prSet presAssocID="{A9A6C15A-B3A4-4A43-8119-5477FC1B0412}" presName="rootText1" presStyleLbl="node0" presStyleIdx="1" presStyleCnt="3">
        <dgm:presLayoutVars>
          <dgm:chPref val="3"/>
        </dgm:presLayoutVars>
      </dgm:prSet>
      <dgm:spPr/>
    </dgm:pt>
    <dgm:pt modelId="{7CF6F9B7-DF03-4116-AB10-855FD3554408}" type="pres">
      <dgm:prSet presAssocID="{A9A6C15A-B3A4-4A43-8119-5477FC1B0412}" presName="rootConnector1" presStyleLbl="node1" presStyleIdx="0" presStyleCnt="0"/>
      <dgm:spPr/>
    </dgm:pt>
    <dgm:pt modelId="{5661B86B-3B70-4AF7-A9DB-E3C6A8C64C5B}" type="pres">
      <dgm:prSet presAssocID="{A9A6C15A-B3A4-4A43-8119-5477FC1B0412}" presName="hierChild2" presStyleCnt="0"/>
      <dgm:spPr/>
    </dgm:pt>
    <dgm:pt modelId="{A0E4AB10-0588-4032-B797-B544CBC6387E}" type="pres">
      <dgm:prSet presAssocID="{38545328-83CE-457D-AEB3-6E1433EF526B}" presName="Name37" presStyleLbl="parChTrans1D2" presStyleIdx="2" presStyleCnt="6"/>
      <dgm:spPr/>
    </dgm:pt>
    <dgm:pt modelId="{DD28DAC6-1231-49A1-ACE6-C1547FAA2626}" type="pres">
      <dgm:prSet presAssocID="{9365BB4D-FCF2-4633-AB77-4E02D8706094}" presName="hierRoot2" presStyleCnt="0">
        <dgm:presLayoutVars>
          <dgm:hierBranch val="init"/>
        </dgm:presLayoutVars>
      </dgm:prSet>
      <dgm:spPr/>
    </dgm:pt>
    <dgm:pt modelId="{262DD960-EAFA-4EB4-AA6B-CADDC10B36D1}" type="pres">
      <dgm:prSet presAssocID="{9365BB4D-FCF2-4633-AB77-4E02D8706094}" presName="rootComposite" presStyleCnt="0"/>
      <dgm:spPr/>
    </dgm:pt>
    <dgm:pt modelId="{6184B346-BA5B-4990-9C7E-8CAF92D13E8F}" type="pres">
      <dgm:prSet presAssocID="{9365BB4D-FCF2-4633-AB77-4E02D8706094}" presName="rootText" presStyleLbl="node2" presStyleIdx="0" presStyleCnt="4">
        <dgm:presLayoutVars>
          <dgm:chPref val="3"/>
        </dgm:presLayoutVars>
      </dgm:prSet>
      <dgm:spPr/>
    </dgm:pt>
    <dgm:pt modelId="{F140352B-D800-4CBA-9EF3-AE3C695C99B2}" type="pres">
      <dgm:prSet presAssocID="{9365BB4D-FCF2-4633-AB77-4E02D8706094}" presName="rootConnector" presStyleLbl="node2" presStyleIdx="0" presStyleCnt="4"/>
      <dgm:spPr/>
    </dgm:pt>
    <dgm:pt modelId="{F3582E15-6395-40B5-8648-1216BA03AFC2}" type="pres">
      <dgm:prSet presAssocID="{9365BB4D-FCF2-4633-AB77-4E02D8706094}" presName="hierChild4" presStyleCnt="0"/>
      <dgm:spPr/>
    </dgm:pt>
    <dgm:pt modelId="{FB2C6F22-6FB4-4434-8C4A-68FC96431A34}" type="pres">
      <dgm:prSet presAssocID="{9365BB4D-FCF2-4633-AB77-4E02D8706094}" presName="hierChild5" presStyleCnt="0"/>
      <dgm:spPr/>
    </dgm:pt>
    <dgm:pt modelId="{65D7244E-D16F-4949-895A-D99258FE9FA2}" type="pres">
      <dgm:prSet presAssocID="{AD6E5F62-4D29-4498-9E15-60E12359B410}" presName="Name37" presStyleLbl="parChTrans1D2" presStyleIdx="3" presStyleCnt="6"/>
      <dgm:spPr/>
    </dgm:pt>
    <dgm:pt modelId="{49AB8BE4-00F5-4A41-B980-A0929100DA34}" type="pres">
      <dgm:prSet presAssocID="{BFF6DBF8-EACD-470D-8DE4-505348E068CB}" presName="hierRoot2" presStyleCnt="0">
        <dgm:presLayoutVars>
          <dgm:hierBranch val="init"/>
        </dgm:presLayoutVars>
      </dgm:prSet>
      <dgm:spPr/>
    </dgm:pt>
    <dgm:pt modelId="{C1AE0554-D6F7-4CBB-B722-C444234D0F7F}" type="pres">
      <dgm:prSet presAssocID="{BFF6DBF8-EACD-470D-8DE4-505348E068CB}" presName="rootComposite" presStyleCnt="0"/>
      <dgm:spPr/>
    </dgm:pt>
    <dgm:pt modelId="{442D27DF-E97F-473E-A641-59E2633020BD}" type="pres">
      <dgm:prSet presAssocID="{BFF6DBF8-EACD-470D-8DE4-505348E068CB}" presName="rootText" presStyleLbl="node2" presStyleIdx="1" presStyleCnt="4">
        <dgm:presLayoutVars>
          <dgm:chPref val="3"/>
        </dgm:presLayoutVars>
      </dgm:prSet>
      <dgm:spPr/>
    </dgm:pt>
    <dgm:pt modelId="{B2B5AD54-0304-4F95-9EEE-9A601DD588F6}" type="pres">
      <dgm:prSet presAssocID="{BFF6DBF8-EACD-470D-8DE4-505348E068CB}" presName="rootConnector" presStyleLbl="node2" presStyleIdx="1" presStyleCnt="4"/>
      <dgm:spPr/>
    </dgm:pt>
    <dgm:pt modelId="{6AFB6644-412B-424D-BA19-221A7C6DC3C1}" type="pres">
      <dgm:prSet presAssocID="{BFF6DBF8-EACD-470D-8DE4-505348E068CB}" presName="hierChild4" presStyleCnt="0"/>
      <dgm:spPr/>
    </dgm:pt>
    <dgm:pt modelId="{4ABD6958-9728-4C09-B0B8-2E7B7BCF293A}" type="pres">
      <dgm:prSet presAssocID="{BFF6DBF8-EACD-470D-8DE4-505348E068CB}" presName="hierChild5" presStyleCnt="0"/>
      <dgm:spPr/>
    </dgm:pt>
    <dgm:pt modelId="{218118FB-1296-447D-8DD2-46F20132867E}" type="pres">
      <dgm:prSet presAssocID="{A9A6C15A-B3A4-4A43-8119-5477FC1B0412}" presName="hierChild3" presStyleCnt="0"/>
      <dgm:spPr/>
    </dgm:pt>
    <dgm:pt modelId="{242B6BBA-3E49-4E06-AD88-676D3B260CFE}" type="pres">
      <dgm:prSet presAssocID="{2E57C9FE-34B6-4143-B50C-20DEBB7E17AD}" presName="hierRoot1" presStyleCnt="0">
        <dgm:presLayoutVars>
          <dgm:hierBranch val="init"/>
        </dgm:presLayoutVars>
      </dgm:prSet>
      <dgm:spPr/>
    </dgm:pt>
    <dgm:pt modelId="{1A2CC231-BD18-4D4F-B29B-F499383B9C09}" type="pres">
      <dgm:prSet presAssocID="{2E57C9FE-34B6-4143-B50C-20DEBB7E17AD}" presName="rootComposite1" presStyleCnt="0"/>
      <dgm:spPr/>
    </dgm:pt>
    <dgm:pt modelId="{586F75D4-397B-4C02-B125-DE5B2A4F8247}" type="pres">
      <dgm:prSet presAssocID="{2E57C9FE-34B6-4143-B50C-20DEBB7E17AD}" presName="rootText1" presStyleLbl="node0" presStyleIdx="2" presStyleCnt="3">
        <dgm:presLayoutVars>
          <dgm:chPref val="3"/>
        </dgm:presLayoutVars>
      </dgm:prSet>
      <dgm:spPr/>
    </dgm:pt>
    <dgm:pt modelId="{5995087F-CCF2-4636-8680-E22354ACCB39}" type="pres">
      <dgm:prSet presAssocID="{2E57C9FE-34B6-4143-B50C-20DEBB7E17AD}" presName="rootConnector1" presStyleLbl="node1" presStyleIdx="0" presStyleCnt="0"/>
      <dgm:spPr/>
    </dgm:pt>
    <dgm:pt modelId="{3C3093FE-5E1F-4ABA-BF1F-F53CF20852F0}" type="pres">
      <dgm:prSet presAssocID="{2E57C9FE-34B6-4143-B50C-20DEBB7E17AD}" presName="hierChild2" presStyleCnt="0"/>
      <dgm:spPr/>
    </dgm:pt>
    <dgm:pt modelId="{02D4B2AB-D042-42B1-B45D-8C1D7F7D3943}" type="pres">
      <dgm:prSet presAssocID="{60635F9A-AE95-4FC7-BABE-C038D1340F9A}" presName="Name37" presStyleLbl="parChTrans1D2" presStyleIdx="4" presStyleCnt="6"/>
      <dgm:spPr/>
    </dgm:pt>
    <dgm:pt modelId="{06CA1CE6-FAEE-4A19-83FF-F091E8F5EB28}" type="pres">
      <dgm:prSet presAssocID="{26FEC7A8-3A20-4F8F-B0D5-F49D17FB95B4}" presName="hierRoot2" presStyleCnt="0">
        <dgm:presLayoutVars>
          <dgm:hierBranch val="init"/>
        </dgm:presLayoutVars>
      </dgm:prSet>
      <dgm:spPr/>
    </dgm:pt>
    <dgm:pt modelId="{A64E2556-D5CD-4417-8680-4DD96B9AB843}" type="pres">
      <dgm:prSet presAssocID="{26FEC7A8-3A20-4F8F-B0D5-F49D17FB95B4}" presName="rootComposite" presStyleCnt="0"/>
      <dgm:spPr/>
    </dgm:pt>
    <dgm:pt modelId="{25B0277E-E975-4E48-87F7-6B8B022299B9}" type="pres">
      <dgm:prSet presAssocID="{26FEC7A8-3A20-4F8F-B0D5-F49D17FB95B4}" presName="rootText" presStyleLbl="node2" presStyleIdx="2" presStyleCnt="4">
        <dgm:presLayoutVars>
          <dgm:chPref val="3"/>
        </dgm:presLayoutVars>
      </dgm:prSet>
      <dgm:spPr/>
    </dgm:pt>
    <dgm:pt modelId="{0A1F9CFB-FB05-48E1-B643-F1B6C26EAA01}" type="pres">
      <dgm:prSet presAssocID="{26FEC7A8-3A20-4F8F-B0D5-F49D17FB95B4}" presName="rootConnector" presStyleLbl="node2" presStyleIdx="2" presStyleCnt="4"/>
      <dgm:spPr/>
    </dgm:pt>
    <dgm:pt modelId="{B14D9206-A62B-46B7-A896-460A9A117517}" type="pres">
      <dgm:prSet presAssocID="{26FEC7A8-3A20-4F8F-B0D5-F49D17FB95B4}" presName="hierChild4" presStyleCnt="0"/>
      <dgm:spPr/>
    </dgm:pt>
    <dgm:pt modelId="{9D4A42D9-D88E-40E0-BEA0-EAF7210B1C04}" type="pres">
      <dgm:prSet presAssocID="{26FEC7A8-3A20-4F8F-B0D5-F49D17FB95B4}" presName="hierChild5" presStyleCnt="0"/>
      <dgm:spPr/>
    </dgm:pt>
    <dgm:pt modelId="{D402EF76-4C29-44FF-B68A-5974E0C6F268}" type="pres">
      <dgm:prSet presAssocID="{01963231-269E-40B5-B355-2461685B847B}" presName="Name37" presStyleLbl="parChTrans1D2" presStyleIdx="5" presStyleCnt="6"/>
      <dgm:spPr/>
    </dgm:pt>
    <dgm:pt modelId="{4212FE1D-4D21-45E0-94E5-A93355B12415}" type="pres">
      <dgm:prSet presAssocID="{DC2D9FEC-776F-4C0B-9B7F-4F404E7F6832}" presName="hierRoot2" presStyleCnt="0">
        <dgm:presLayoutVars>
          <dgm:hierBranch val="init"/>
        </dgm:presLayoutVars>
      </dgm:prSet>
      <dgm:spPr/>
    </dgm:pt>
    <dgm:pt modelId="{0FE09A49-14D9-40D4-A2E0-83297D5EA01C}" type="pres">
      <dgm:prSet presAssocID="{DC2D9FEC-776F-4C0B-9B7F-4F404E7F6832}" presName="rootComposite" presStyleCnt="0"/>
      <dgm:spPr/>
    </dgm:pt>
    <dgm:pt modelId="{DB2D374A-5554-49C9-B0C4-131F223C64F6}" type="pres">
      <dgm:prSet presAssocID="{DC2D9FEC-776F-4C0B-9B7F-4F404E7F6832}" presName="rootText" presStyleLbl="node2" presStyleIdx="3" presStyleCnt="4">
        <dgm:presLayoutVars>
          <dgm:chPref val="3"/>
        </dgm:presLayoutVars>
      </dgm:prSet>
      <dgm:spPr/>
    </dgm:pt>
    <dgm:pt modelId="{EC65B71E-2691-4EDE-8B85-F46DF1391BFC}" type="pres">
      <dgm:prSet presAssocID="{DC2D9FEC-776F-4C0B-9B7F-4F404E7F6832}" presName="rootConnector" presStyleLbl="node2" presStyleIdx="3" presStyleCnt="4"/>
      <dgm:spPr/>
    </dgm:pt>
    <dgm:pt modelId="{72021749-1F00-4F52-9F04-4D2308D1B264}" type="pres">
      <dgm:prSet presAssocID="{DC2D9FEC-776F-4C0B-9B7F-4F404E7F6832}" presName="hierChild4" presStyleCnt="0"/>
      <dgm:spPr/>
    </dgm:pt>
    <dgm:pt modelId="{B71DE0A3-437A-414B-981E-F91797CD268A}" type="pres">
      <dgm:prSet presAssocID="{DC2D9FEC-776F-4C0B-9B7F-4F404E7F6832}" presName="hierChild5" presStyleCnt="0"/>
      <dgm:spPr/>
    </dgm:pt>
    <dgm:pt modelId="{49547844-D41A-4A3D-94CA-144415DFFF87}" type="pres">
      <dgm:prSet presAssocID="{2E57C9FE-34B6-4143-B50C-20DEBB7E17AD}" presName="hierChild3" presStyleCnt="0"/>
      <dgm:spPr/>
    </dgm:pt>
  </dgm:ptLst>
  <dgm:cxnLst>
    <dgm:cxn modelId="{F9A43A05-607D-412E-AE3E-2A12049B01D6}" type="presOf" srcId="{3C731DCD-B80F-42C1-A58F-F95B2B3AE5D2}" destId="{66BAE5E7-CA4F-4B24-83E8-EADDC5879E07}" srcOrd="1" destOrd="0" presId="urn:microsoft.com/office/officeart/2005/8/layout/orgChart1"/>
    <dgm:cxn modelId="{C10CF60C-DDA7-4AB8-90A1-9F5FDBAB352E}" srcId="{2E57C9FE-34B6-4143-B50C-20DEBB7E17AD}" destId="{DC2D9FEC-776F-4C0B-9B7F-4F404E7F6832}" srcOrd="1" destOrd="0" parTransId="{01963231-269E-40B5-B355-2461685B847B}" sibTransId="{353FE3F9-1138-4995-9971-12B25564AD86}"/>
    <dgm:cxn modelId="{B53FAA14-ADCD-4F71-B3CD-45AB3FE05D6E}" type="presOf" srcId="{A9A6C15A-B3A4-4A43-8119-5477FC1B0412}" destId="{7CF6F9B7-DF03-4116-AB10-855FD3554408}" srcOrd="1" destOrd="0" presId="urn:microsoft.com/office/officeart/2005/8/layout/orgChart1"/>
    <dgm:cxn modelId="{4F91291B-CFF5-448B-8DB9-BCEA92ADBDA3}" type="presOf" srcId="{A9A6C15A-B3A4-4A43-8119-5477FC1B0412}" destId="{A44BA330-1458-48CD-8F47-20C7C457E641}" srcOrd="0" destOrd="0" presId="urn:microsoft.com/office/officeart/2005/8/layout/orgChart1"/>
    <dgm:cxn modelId="{993B8D22-DDB8-488F-88DD-CC773A2E9ACF}" type="presOf" srcId="{DC2D9FEC-776F-4C0B-9B7F-4F404E7F6832}" destId="{EC65B71E-2691-4EDE-8B85-F46DF1391BFC}" srcOrd="1" destOrd="0" presId="urn:microsoft.com/office/officeart/2005/8/layout/orgChart1"/>
    <dgm:cxn modelId="{EAAA8829-7637-40E9-8747-4F63BF445EB0}" srcId="{F8F30848-5C57-43E9-8DBF-7296A9CF7318}" destId="{3C731DCD-B80F-42C1-A58F-F95B2B3AE5D2}" srcOrd="0" destOrd="0" parTransId="{AB263441-D6D6-4421-AB21-CDF27111105E}" sibTransId="{C5660E0A-38FC-46AD-92D6-90FA685D4058}"/>
    <dgm:cxn modelId="{7489A42D-861C-4B22-98AF-8FDFC219FC4B}" srcId="{522F5908-0432-4249-8F19-DB7C92FCFEDA}" destId="{A9A6C15A-B3A4-4A43-8119-5477FC1B0412}" srcOrd="1" destOrd="0" parTransId="{6893E9C5-2D5D-4F37-A92B-F78A00238A2B}" sibTransId="{9AA77C22-57E1-44B5-8698-2640370C4FD1}"/>
    <dgm:cxn modelId="{4AA7A330-1E32-4DAC-9C68-DD39361AB2F0}" type="presOf" srcId="{3C731DCD-B80F-42C1-A58F-F95B2B3AE5D2}" destId="{3AA7EDB2-D4F0-4872-9560-5FEFE1728CB5}" srcOrd="0" destOrd="0" presId="urn:microsoft.com/office/officeart/2005/8/layout/orgChart1"/>
    <dgm:cxn modelId="{52EA9A37-152A-48DF-AEB2-6FDAFE59B9A5}" type="presOf" srcId="{522F5908-0432-4249-8F19-DB7C92FCFEDA}" destId="{9FCC94C8-7BF2-4D01-A08F-0524D2863D07}" srcOrd="0" destOrd="0" presId="urn:microsoft.com/office/officeart/2005/8/layout/orgChart1"/>
    <dgm:cxn modelId="{A8E6EF3D-07B0-423B-B1C5-FD8DB57F83C1}" type="presOf" srcId="{1E6DF840-29A8-4CA4-A067-8F549FFBC1F2}" destId="{CD015723-D0AE-4816-AF7E-104B4045DB11}" srcOrd="1" destOrd="0" presId="urn:microsoft.com/office/officeart/2005/8/layout/orgChart1"/>
    <dgm:cxn modelId="{C8CE9C3F-4ACC-48EE-BE74-C4D5FED9B0AB}" type="presOf" srcId="{38545328-83CE-457D-AEB3-6E1433EF526B}" destId="{A0E4AB10-0588-4032-B797-B544CBC6387E}" srcOrd="0" destOrd="0" presId="urn:microsoft.com/office/officeart/2005/8/layout/orgChart1"/>
    <dgm:cxn modelId="{4D6A4260-101B-4963-A1DA-2815CAB1335F}" srcId="{F8F30848-5C57-43E9-8DBF-7296A9CF7318}" destId="{1E6DF840-29A8-4CA4-A067-8F549FFBC1F2}" srcOrd="1" destOrd="0" parTransId="{135A0357-DB23-494E-BAF8-6254F7E0A292}" sibTransId="{4F2ADFB6-9653-43AE-9D73-2DAE2B56BFC8}"/>
    <dgm:cxn modelId="{D21FFF42-61C4-43FB-80AC-24F08382D8E1}" type="presOf" srcId="{AB263441-D6D6-4421-AB21-CDF27111105E}" destId="{BB7735A3-ABC9-4B10-8B83-10BA3DCBC908}" srcOrd="0" destOrd="0" presId="urn:microsoft.com/office/officeart/2005/8/layout/orgChart1"/>
    <dgm:cxn modelId="{277FE563-106B-40E5-B1F5-2981BED55BA8}" type="presOf" srcId="{135A0357-DB23-494E-BAF8-6254F7E0A292}" destId="{781D57EA-EF76-4A52-90A5-763BAF1ACB4F}" srcOrd="0" destOrd="0" presId="urn:microsoft.com/office/officeart/2005/8/layout/orgChart1"/>
    <dgm:cxn modelId="{FC53A96A-FC06-488E-A81E-63A6A8AA8E8C}" srcId="{522F5908-0432-4249-8F19-DB7C92FCFEDA}" destId="{2E57C9FE-34B6-4143-B50C-20DEBB7E17AD}" srcOrd="2" destOrd="0" parTransId="{9F35DDA4-3DAE-4A46-B162-DA511E673A86}" sibTransId="{45A50379-1D19-4218-B802-1DDD6338ADEF}"/>
    <dgm:cxn modelId="{7750826D-0ED4-491D-B06A-0243F48D21B8}" srcId="{A9A6C15A-B3A4-4A43-8119-5477FC1B0412}" destId="{BFF6DBF8-EACD-470D-8DE4-505348E068CB}" srcOrd="1" destOrd="0" parTransId="{AD6E5F62-4D29-4498-9E15-60E12359B410}" sibTransId="{3E9FAB9A-A817-420A-A2BF-851F0E00198E}"/>
    <dgm:cxn modelId="{840F896D-18A0-4457-A3EE-3BFE1AB29342}" type="presOf" srcId="{60635F9A-AE95-4FC7-BABE-C038D1340F9A}" destId="{02D4B2AB-D042-42B1-B45D-8C1D7F7D3943}" srcOrd="0" destOrd="0" presId="urn:microsoft.com/office/officeart/2005/8/layout/orgChart1"/>
    <dgm:cxn modelId="{16328270-98DE-4459-B5F2-993E79647FFD}" type="presOf" srcId="{01963231-269E-40B5-B355-2461685B847B}" destId="{D402EF76-4C29-44FF-B68A-5974E0C6F268}" srcOrd="0" destOrd="0" presId="urn:microsoft.com/office/officeart/2005/8/layout/orgChart1"/>
    <dgm:cxn modelId="{EB980774-AA6F-4B03-A02E-64EA81F12E4B}" type="presOf" srcId="{F8F30848-5C57-43E9-8DBF-7296A9CF7318}" destId="{372CA7BE-AED3-48AF-9E93-0A4D38A3EB2E}" srcOrd="1" destOrd="0" presId="urn:microsoft.com/office/officeart/2005/8/layout/orgChart1"/>
    <dgm:cxn modelId="{4FA57074-C818-4758-B746-BB70F3AF8F35}" type="presOf" srcId="{1E6DF840-29A8-4CA4-A067-8F549FFBC1F2}" destId="{A0FC30D0-D275-4C12-86BB-A5EB51CC81D8}" srcOrd="0" destOrd="0" presId="urn:microsoft.com/office/officeart/2005/8/layout/orgChart1"/>
    <dgm:cxn modelId="{9C91E878-369C-4CB0-8A1A-93354E3CED78}" type="presOf" srcId="{BFF6DBF8-EACD-470D-8DE4-505348E068CB}" destId="{442D27DF-E97F-473E-A641-59E2633020BD}" srcOrd="0" destOrd="0" presId="urn:microsoft.com/office/officeart/2005/8/layout/orgChart1"/>
    <dgm:cxn modelId="{99056F7A-1637-40F1-AAD7-43D399C10EE2}" type="presOf" srcId="{2E57C9FE-34B6-4143-B50C-20DEBB7E17AD}" destId="{5995087F-CCF2-4636-8680-E22354ACCB39}" srcOrd="1" destOrd="0" presId="urn:microsoft.com/office/officeart/2005/8/layout/orgChart1"/>
    <dgm:cxn modelId="{83366680-411C-4E97-ACCE-A2877D075807}" type="presOf" srcId="{AD6E5F62-4D29-4498-9E15-60E12359B410}" destId="{65D7244E-D16F-4949-895A-D99258FE9FA2}" srcOrd="0" destOrd="0" presId="urn:microsoft.com/office/officeart/2005/8/layout/orgChart1"/>
    <dgm:cxn modelId="{558D068F-CACA-4DE1-964D-C18B39412C13}" type="presOf" srcId="{DC2D9FEC-776F-4C0B-9B7F-4F404E7F6832}" destId="{DB2D374A-5554-49C9-B0C4-131F223C64F6}" srcOrd="0" destOrd="0" presId="urn:microsoft.com/office/officeart/2005/8/layout/orgChart1"/>
    <dgm:cxn modelId="{1716D096-FA4B-48A3-A7B2-47DD95BAEDF4}" srcId="{522F5908-0432-4249-8F19-DB7C92FCFEDA}" destId="{F8F30848-5C57-43E9-8DBF-7296A9CF7318}" srcOrd="0" destOrd="0" parTransId="{E01EED41-DBAF-4BDC-8B4C-77A8C8392012}" sibTransId="{BF2B9C78-6191-4A58-9773-DCBC92BA973D}"/>
    <dgm:cxn modelId="{8986CA9B-4440-4EE6-9A59-E234A44F3D69}" type="presOf" srcId="{26FEC7A8-3A20-4F8F-B0D5-F49D17FB95B4}" destId="{0A1F9CFB-FB05-48E1-B643-F1B6C26EAA01}" srcOrd="1" destOrd="0" presId="urn:microsoft.com/office/officeart/2005/8/layout/orgChart1"/>
    <dgm:cxn modelId="{878085B0-75C8-4AF1-8C88-A9D513BA06F8}" type="presOf" srcId="{F8F30848-5C57-43E9-8DBF-7296A9CF7318}" destId="{2B62C80D-154F-461B-B49A-015C0137785E}" srcOrd="0" destOrd="0" presId="urn:microsoft.com/office/officeart/2005/8/layout/orgChart1"/>
    <dgm:cxn modelId="{B69610BE-DB56-4145-B62A-F22F28D856EE}" type="presOf" srcId="{2E57C9FE-34B6-4143-B50C-20DEBB7E17AD}" destId="{586F75D4-397B-4C02-B125-DE5B2A4F8247}" srcOrd="0" destOrd="0" presId="urn:microsoft.com/office/officeart/2005/8/layout/orgChart1"/>
    <dgm:cxn modelId="{E4B1BBC7-70B3-4307-86CA-F40D87D1D8AB}" type="presOf" srcId="{9365BB4D-FCF2-4633-AB77-4E02D8706094}" destId="{6184B346-BA5B-4990-9C7E-8CAF92D13E8F}" srcOrd="0" destOrd="0" presId="urn:microsoft.com/office/officeart/2005/8/layout/orgChart1"/>
    <dgm:cxn modelId="{F07EBEE7-5D07-4DB2-BC0E-E99027E9D499}" type="presOf" srcId="{BFF6DBF8-EACD-470D-8DE4-505348E068CB}" destId="{B2B5AD54-0304-4F95-9EEE-9A601DD588F6}" srcOrd="1" destOrd="0" presId="urn:microsoft.com/office/officeart/2005/8/layout/orgChart1"/>
    <dgm:cxn modelId="{FCD6C6E7-B298-413C-935B-5C8D576DD72A}" srcId="{A9A6C15A-B3A4-4A43-8119-5477FC1B0412}" destId="{9365BB4D-FCF2-4633-AB77-4E02D8706094}" srcOrd="0" destOrd="0" parTransId="{38545328-83CE-457D-AEB3-6E1433EF526B}" sibTransId="{626AE38D-A9ED-44C7-A52D-4670B07D06A5}"/>
    <dgm:cxn modelId="{AC09C9F6-1DE6-4038-AAC8-59D0855DB54F}" type="presOf" srcId="{26FEC7A8-3A20-4F8F-B0D5-F49D17FB95B4}" destId="{25B0277E-E975-4E48-87F7-6B8B022299B9}" srcOrd="0" destOrd="0" presId="urn:microsoft.com/office/officeart/2005/8/layout/orgChart1"/>
    <dgm:cxn modelId="{FAB45BFD-0739-4552-9476-EA013E66F56F}" type="presOf" srcId="{9365BB4D-FCF2-4633-AB77-4E02D8706094}" destId="{F140352B-D800-4CBA-9EF3-AE3C695C99B2}" srcOrd="1" destOrd="0" presId="urn:microsoft.com/office/officeart/2005/8/layout/orgChart1"/>
    <dgm:cxn modelId="{4E99B6FD-1492-4DB3-873A-C89E8EDD514C}" srcId="{2E57C9FE-34B6-4143-B50C-20DEBB7E17AD}" destId="{26FEC7A8-3A20-4F8F-B0D5-F49D17FB95B4}" srcOrd="0" destOrd="0" parTransId="{60635F9A-AE95-4FC7-BABE-C038D1340F9A}" sibTransId="{033523D1-EDD1-4ADF-8088-C664F82A59AA}"/>
    <dgm:cxn modelId="{8F7F86AE-A393-4E86-B670-EEAD2BE7A9CF}" type="presParOf" srcId="{9FCC94C8-7BF2-4D01-A08F-0524D2863D07}" destId="{05E3ABFF-50A7-4E49-887C-356E4C914DF6}" srcOrd="0" destOrd="0" presId="urn:microsoft.com/office/officeart/2005/8/layout/orgChart1"/>
    <dgm:cxn modelId="{14A696F3-D773-438D-98F9-DFC2B6D1B8E4}" type="presParOf" srcId="{05E3ABFF-50A7-4E49-887C-356E4C914DF6}" destId="{444F5320-D4C8-4F5B-B6B8-F2A747A544E8}" srcOrd="0" destOrd="0" presId="urn:microsoft.com/office/officeart/2005/8/layout/orgChart1"/>
    <dgm:cxn modelId="{E4B3053D-1B6E-4165-A1FC-8E303A971341}" type="presParOf" srcId="{444F5320-D4C8-4F5B-B6B8-F2A747A544E8}" destId="{2B62C80D-154F-461B-B49A-015C0137785E}" srcOrd="0" destOrd="0" presId="urn:microsoft.com/office/officeart/2005/8/layout/orgChart1"/>
    <dgm:cxn modelId="{18D6FD98-56F9-4C61-A2F1-6E586D81F5BC}" type="presParOf" srcId="{444F5320-D4C8-4F5B-B6B8-F2A747A544E8}" destId="{372CA7BE-AED3-48AF-9E93-0A4D38A3EB2E}" srcOrd="1" destOrd="0" presId="urn:microsoft.com/office/officeart/2005/8/layout/orgChart1"/>
    <dgm:cxn modelId="{36C9357A-1F64-413E-BD3E-D82AD34E98FF}" type="presParOf" srcId="{05E3ABFF-50A7-4E49-887C-356E4C914DF6}" destId="{7493572E-D419-4178-8C35-D6EEAAA27C01}" srcOrd="1" destOrd="0" presId="urn:microsoft.com/office/officeart/2005/8/layout/orgChart1"/>
    <dgm:cxn modelId="{B146F52A-4C05-4D50-8640-EE44A82C2171}" type="presParOf" srcId="{05E3ABFF-50A7-4E49-887C-356E4C914DF6}" destId="{B9BEF129-80A5-46BD-9007-78E646D021F1}" srcOrd="2" destOrd="0" presId="urn:microsoft.com/office/officeart/2005/8/layout/orgChart1"/>
    <dgm:cxn modelId="{0A781D39-1AE6-401C-BBEE-B27CFF0B1E18}" type="presParOf" srcId="{B9BEF129-80A5-46BD-9007-78E646D021F1}" destId="{BB7735A3-ABC9-4B10-8B83-10BA3DCBC908}" srcOrd="0" destOrd="0" presId="urn:microsoft.com/office/officeart/2005/8/layout/orgChart1"/>
    <dgm:cxn modelId="{7A5F7BE8-EC6B-47D3-8973-F0C41323B585}" type="presParOf" srcId="{B9BEF129-80A5-46BD-9007-78E646D021F1}" destId="{DAAD4E58-241C-4213-98CC-5753DE3BE0C1}" srcOrd="1" destOrd="0" presId="urn:microsoft.com/office/officeart/2005/8/layout/orgChart1"/>
    <dgm:cxn modelId="{CA5C3B7A-2E1C-4258-9E94-1C45004A9B7F}" type="presParOf" srcId="{DAAD4E58-241C-4213-98CC-5753DE3BE0C1}" destId="{9BA6DB84-A0B5-4BDF-AC9D-A749EF28DD70}" srcOrd="0" destOrd="0" presId="urn:microsoft.com/office/officeart/2005/8/layout/orgChart1"/>
    <dgm:cxn modelId="{9D4FEB4C-AC09-4817-8B38-FE48E9DB91F1}" type="presParOf" srcId="{9BA6DB84-A0B5-4BDF-AC9D-A749EF28DD70}" destId="{3AA7EDB2-D4F0-4872-9560-5FEFE1728CB5}" srcOrd="0" destOrd="0" presId="urn:microsoft.com/office/officeart/2005/8/layout/orgChart1"/>
    <dgm:cxn modelId="{8AB00E77-7090-43A2-9180-9FF1E3878830}" type="presParOf" srcId="{9BA6DB84-A0B5-4BDF-AC9D-A749EF28DD70}" destId="{66BAE5E7-CA4F-4B24-83E8-EADDC5879E07}" srcOrd="1" destOrd="0" presId="urn:microsoft.com/office/officeart/2005/8/layout/orgChart1"/>
    <dgm:cxn modelId="{7860A866-DE03-477B-9781-F25B475EB749}" type="presParOf" srcId="{DAAD4E58-241C-4213-98CC-5753DE3BE0C1}" destId="{02232256-4AAE-48C1-BEE6-15C818A3C9BD}" srcOrd="1" destOrd="0" presId="urn:microsoft.com/office/officeart/2005/8/layout/orgChart1"/>
    <dgm:cxn modelId="{26B3844E-DC90-4868-A024-219A08182B7D}" type="presParOf" srcId="{DAAD4E58-241C-4213-98CC-5753DE3BE0C1}" destId="{E04A48F4-2918-4FD4-8D04-44C2AAE3F1C4}" srcOrd="2" destOrd="0" presId="urn:microsoft.com/office/officeart/2005/8/layout/orgChart1"/>
    <dgm:cxn modelId="{FBFE4781-547A-4BF0-BF07-56BCEE569BA4}" type="presParOf" srcId="{B9BEF129-80A5-46BD-9007-78E646D021F1}" destId="{781D57EA-EF76-4A52-90A5-763BAF1ACB4F}" srcOrd="2" destOrd="0" presId="urn:microsoft.com/office/officeart/2005/8/layout/orgChart1"/>
    <dgm:cxn modelId="{FD2E45D7-E73D-4DBB-A4C7-B7D77611313D}" type="presParOf" srcId="{B9BEF129-80A5-46BD-9007-78E646D021F1}" destId="{7E18E273-06B7-43DF-980F-809C0908D7A2}" srcOrd="3" destOrd="0" presId="urn:microsoft.com/office/officeart/2005/8/layout/orgChart1"/>
    <dgm:cxn modelId="{1DC28479-3ED2-4924-94C0-758907B3B6EC}" type="presParOf" srcId="{7E18E273-06B7-43DF-980F-809C0908D7A2}" destId="{C5AFE6BF-86A9-492E-AFAE-805F21BB1019}" srcOrd="0" destOrd="0" presId="urn:microsoft.com/office/officeart/2005/8/layout/orgChart1"/>
    <dgm:cxn modelId="{20F67AB2-654C-4D19-98DB-BDC6E0AFC3F5}" type="presParOf" srcId="{C5AFE6BF-86A9-492E-AFAE-805F21BB1019}" destId="{A0FC30D0-D275-4C12-86BB-A5EB51CC81D8}" srcOrd="0" destOrd="0" presId="urn:microsoft.com/office/officeart/2005/8/layout/orgChart1"/>
    <dgm:cxn modelId="{E90FDB63-D2B7-42DE-8310-933101D3ED5C}" type="presParOf" srcId="{C5AFE6BF-86A9-492E-AFAE-805F21BB1019}" destId="{CD015723-D0AE-4816-AF7E-104B4045DB11}" srcOrd="1" destOrd="0" presId="urn:microsoft.com/office/officeart/2005/8/layout/orgChart1"/>
    <dgm:cxn modelId="{503EF6BA-64C9-4591-BD23-7AD7D0766485}" type="presParOf" srcId="{7E18E273-06B7-43DF-980F-809C0908D7A2}" destId="{448C0C19-D038-4A0D-9828-AE3CA41059F7}" srcOrd="1" destOrd="0" presId="urn:microsoft.com/office/officeart/2005/8/layout/orgChart1"/>
    <dgm:cxn modelId="{B4917D4F-B1B4-427D-BB5B-8CB2DBC45BEA}" type="presParOf" srcId="{7E18E273-06B7-43DF-980F-809C0908D7A2}" destId="{EC12C747-53D5-4965-A00E-34005DE1140A}" srcOrd="2" destOrd="0" presId="urn:microsoft.com/office/officeart/2005/8/layout/orgChart1"/>
    <dgm:cxn modelId="{0E5EC4C2-F5B2-461A-9537-6AD3BC7FC303}" type="presParOf" srcId="{9FCC94C8-7BF2-4D01-A08F-0524D2863D07}" destId="{73929FE5-5918-4A4B-852E-61C423520563}" srcOrd="1" destOrd="0" presId="urn:microsoft.com/office/officeart/2005/8/layout/orgChart1"/>
    <dgm:cxn modelId="{12A8649B-7B00-44D6-B98E-8991F001FA04}" type="presParOf" srcId="{73929FE5-5918-4A4B-852E-61C423520563}" destId="{0694B9DD-8EDC-48FE-B60D-82E395DAC4B1}" srcOrd="0" destOrd="0" presId="urn:microsoft.com/office/officeart/2005/8/layout/orgChart1"/>
    <dgm:cxn modelId="{8BF0B0FD-59B3-4E1F-8008-D7F695ED5E5C}" type="presParOf" srcId="{0694B9DD-8EDC-48FE-B60D-82E395DAC4B1}" destId="{A44BA330-1458-48CD-8F47-20C7C457E641}" srcOrd="0" destOrd="0" presId="urn:microsoft.com/office/officeart/2005/8/layout/orgChart1"/>
    <dgm:cxn modelId="{36E89548-3571-4E43-AB8C-9973C6A3BC03}" type="presParOf" srcId="{0694B9DD-8EDC-48FE-B60D-82E395DAC4B1}" destId="{7CF6F9B7-DF03-4116-AB10-855FD3554408}" srcOrd="1" destOrd="0" presId="urn:microsoft.com/office/officeart/2005/8/layout/orgChart1"/>
    <dgm:cxn modelId="{ADB3AF1D-86CF-4C05-9150-07D6596B2B09}" type="presParOf" srcId="{73929FE5-5918-4A4B-852E-61C423520563}" destId="{5661B86B-3B70-4AF7-A9DB-E3C6A8C64C5B}" srcOrd="1" destOrd="0" presId="urn:microsoft.com/office/officeart/2005/8/layout/orgChart1"/>
    <dgm:cxn modelId="{10F58F11-D30B-41EE-A43A-C6397BC0B67D}" type="presParOf" srcId="{5661B86B-3B70-4AF7-A9DB-E3C6A8C64C5B}" destId="{A0E4AB10-0588-4032-B797-B544CBC6387E}" srcOrd="0" destOrd="0" presId="urn:microsoft.com/office/officeart/2005/8/layout/orgChart1"/>
    <dgm:cxn modelId="{BE27410D-82D4-4D91-A2E9-3BA6944B074E}" type="presParOf" srcId="{5661B86B-3B70-4AF7-A9DB-E3C6A8C64C5B}" destId="{DD28DAC6-1231-49A1-ACE6-C1547FAA2626}" srcOrd="1" destOrd="0" presId="urn:microsoft.com/office/officeart/2005/8/layout/orgChart1"/>
    <dgm:cxn modelId="{7B99C4FE-398A-49E0-93CA-C3715661143D}" type="presParOf" srcId="{DD28DAC6-1231-49A1-ACE6-C1547FAA2626}" destId="{262DD960-EAFA-4EB4-AA6B-CADDC10B36D1}" srcOrd="0" destOrd="0" presId="urn:microsoft.com/office/officeart/2005/8/layout/orgChart1"/>
    <dgm:cxn modelId="{BA6E2824-8F98-4A77-BC78-8D88A65F913E}" type="presParOf" srcId="{262DD960-EAFA-4EB4-AA6B-CADDC10B36D1}" destId="{6184B346-BA5B-4990-9C7E-8CAF92D13E8F}" srcOrd="0" destOrd="0" presId="urn:microsoft.com/office/officeart/2005/8/layout/orgChart1"/>
    <dgm:cxn modelId="{EFA193EB-F3D2-4E54-81F6-207E19A68447}" type="presParOf" srcId="{262DD960-EAFA-4EB4-AA6B-CADDC10B36D1}" destId="{F140352B-D800-4CBA-9EF3-AE3C695C99B2}" srcOrd="1" destOrd="0" presId="urn:microsoft.com/office/officeart/2005/8/layout/orgChart1"/>
    <dgm:cxn modelId="{1BE0B0DC-613B-44B8-80E8-28EDF230D808}" type="presParOf" srcId="{DD28DAC6-1231-49A1-ACE6-C1547FAA2626}" destId="{F3582E15-6395-40B5-8648-1216BA03AFC2}" srcOrd="1" destOrd="0" presId="urn:microsoft.com/office/officeart/2005/8/layout/orgChart1"/>
    <dgm:cxn modelId="{28065827-C446-42C1-BAF3-347301421774}" type="presParOf" srcId="{DD28DAC6-1231-49A1-ACE6-C1547FAA2626}" destId="{FB2C6F22-6FB4-4434-8C4A-68FC96431A34}" srcOrd="2" destOrd="0" presId="urn:microsoft.com/office/officeart/2005/8/layout/orgChart1"/>
    <dgm:cxn modelId="{85815D2B-8A33-482A-B490-B0C3DB0FE0F3}" type="presParOf" srcId="{5661B86B-3B70-4AF7-A9DB-E3C6A8C64C5B}" destId="{65D7244E-D16F-4949-895A-D99258FE9FA2}" srcOrd="2" destOrd="0" presId="urn:microsoft.com/office/officeart/2005/8/layout/orgChart1"/>
    <dgm:cxn modelId="{85CD9644-44FB-40AF-AC8E-C6172EAF3FB2}" type="presParOf" srcId="{5661B86B-3B70-4AF7-A9DB-E3C6A8C64C5B}" destId="{49AB8BE4-00F5-4A41-B980-A0929100DA34}" srcOrd="3" destOrd="0" presId="urn:microsoft.com/office/officeart/2005/8/layout/orgChart1"/>
    <dgm:cxn modelId="{CFD7C379-722C-4697-993D-C890B6E46B0C}" type="presParOf" srcId="{49AB8BE4-00F5-4A41-B980-A0929100DA34}" destId="{C1AE0554-D6F7-4CBB-B722-C444234D0F7F}" srcOrd="0" destOrd="0" presId="urn:microsoft.com/office/officeart/2005/8/layout/orgChart1"/>
    <dgm:cxn modelId="{EE2A3622-F9F8-4B38-B54C-31C44AE17964}" type="presParOf" srcId="{C1AE0554-D6F7-4CBB-B722-C444234D0F7F}" destId="{442D27DF-E97F-473E-A641-59E2633020BD}" srcOrd="0" destOrd="0" presId="urn:microsoft.com/office/officeart/2005/8/layout/orgChart1"/>
    <dgm:cxn modelId="{0A126FC1-F30F-4D71-A92A-EC6DBB28DBB1}" type="presParOf" srcId="{C1AE0554-D6F7-4CBB-B722-C444234D0F7F}" destId="{B2B5AD54-0304-4F95-9EEE-9A601DD588F6}" srcOrd="1" destOrd="0" presId="urn:microsoft.com/office/officeart/2005/8/layout/orgChart1"/>
    <dgm:cxn modelId="{15C7E022-83D9-4CD3-AFCD-111F14CA4840}" type="presParOf" srcId="{49AB8BE4-00F5-4A41-B980-A0929100DA34}" destId="{6AFB6644-412B-424D-BA19-221A7C6DC3C1}" srcOrd="1" destOrd="0" presId="urn:microsoft.com/office/officeart/2005/8/layout/orgChart1"/>
    <dgm:cxn modelId="{FDBA0C57-0566-4ED2-9B55-22E16F4FD5C5}" type="presParOf" srcId="{49AB8BE4-00F5-4A41-B980-A0929100DA34}" destId="{4ABD6958-9728-4C09-B0B8-2E7B7BCF293A}" srcOrd="2" destOrd="0" presId="urn:microsoft.com/office/officeart/2005/8/layout/orgChart1"/>
    <dgm:cxn modelId="{CF3726C4-1349-457D-AA10-F5B45EA7BCB1}" type="presParOf" srcId="{73929FE5-5918-4A4B-852E-61C423520563}" destId="{218118FB-1296-447D-8DD2-46F20132867E}" srcOrd="2" destOrd="0" presId="urn:microsoft.com/office/officeart/2005/8/layout/orgChart1"/>
    <dgm:cxn modelId="{7050EE3F-3BCD-4412-BB50-9153BBE5B243}" type="presParOf" srcId="{9FCC94C8-7BF2-4D01-A08F-0524D2863D07}" destId="{242B6BBA-3E49-4E06-AD88-676D3B260CFE}" srcOrd="2" destOrd="0" presId="urn:microsoft.com/office/officeart/2005/8/layout/orgChart1"/>
    <dgm:cxn modelId="{9953E7BF-543D-44EE-A098-51DB3A362650}" type="presParOf" srcId="{242B6BBA-3E49-4E06-AD88-676D3B260CFE}" destId="{1A2CC231-BD18-4D4F-B29B-F499383B9C09}" srcOrd="0" destOrd="0" presId="urn:microsoft.com/office/officeart/2005/8/layout/orgChart1"/>
    <dgm:cxn modelId="{8347CABD-F245-4ACB-9BF0-01793CEB1CB0}" type="presParOf" srcId="{1A2CC231-BD18-4D4F-B29B-F499383B9C09}" destId="{586F75D4-397B-4C02-B125-DE5B2A4F8247}" srcOrd="0" destOrd="0" presId="urn:microsoft.com/office/officeart/2005/8/layout/orgChart1"/>
    <dgm:cxn modelId="{D7E54017-850A-4A97-8ECD-4D771F063B24}" type="presParOf" srcId="{1A2CC231-BD18-4D4F-B29B-F499383B9C09}" destId="{5995087F-CCF2-4636-8680-E22354ACCB39}" srcOrd="1" destOrd="0" presId="urn:microsoft.com/office/officeart/2005/8/layout/orgChart1"/>
    <dgm:cxn modelId="{A6AC7AA1-702B-46B4-B88B-60326214C13E}" type="presParOf" srcId="{242B6BBA-3E49-4E06-AD88-676D3B260CFE}" destId="{3C3093FE-5E1F-4ABA-BF1F-F53CF20852F0}" srcOrd="1" destOrd="0" presId="urn:microsoft.com/office/officeart/2005/8/layout/orgChart1"/>
    <dgm:cxn modelId="{C268D0AB-392E-4714-B728-66F6E7EC0229}" type="presParOf" srcId="{3C3093FE-5E1F-4ABA-BF1F-F53CF20852F0}" destId="{02D4B2AB-D042-42B1-B45D-8C1D7F7D3943}" srcOrd="0" destOrd="0" presId="urn:microsoft.com/office/officeart/2005/8/layout/orgChart1"/>
    <dgm:cxn modelId="{2853CF1D-2F64-4BD7-A3AA-EC56BF83D949}" type="presParOf" srcId="{3C3093FE-5E1F-4ABA-BF1F-F53CF20852F0}" destId="{06CA1CE6-FAEE-4A19-83FF-F091E8F5EB28}" srcOrd="1" destOrd="0" presId="urn:microsoft.com/office/officeart/2005/8/layout/orgChart1"/>
    <dgm:cxn modelId="{D1E7A639-4AF1-49E7-A98C-10FAB6DB096D}" type="presParOf" srcId="{06CA1CE6-FAEE-4A19-83FF-F091E8F5EB28}" destId="{A64E2556-D5CD-4417-8680-4DD96B9AB843}" srcOrd="0" destOrd="0" presId="urn:microsoft.com/office/officeart/2005/8/layout/orgChart1"/>
    <dgm:cxn modelId="{80B63A1F-D514-4029-A220-E845B199310D}" type="presParOf" srcId="{A64E2556-D5CD-4417-8680-4DD96B9AB843}" destId="{25B0277E-E975-4E48-87F7-6B8B022299B9}" srcOrd="0" destOrd="0" presId="urn:microsoft.com/office/officeart/2005/8/layout/orgChart1"/>
    <dgm:cxn modelId="{D1CAE5DF-FEFE-475C-8F47-38349D9DF859}" type="presParOf" srcId="{A64E2556-D5CD-4417-8680-4DD96B9AB843}" destId="{0A1F9CFB-FB05-48E1-B643-F1B6C26EAA01}" srcOrd="1" destOrd="0" presId="urn:microsoft.com/office/officeart/2005/8/layout/orgChart1"/>
    <dgm:cxn modelId="{A7ACED15-2B24-4D6E-9BDC-C8EFD12B6927}" type="presParOf" srcId="{06CA1CE6-FAEE-4A19-83FF-F091E8F5EB28}" destId="{B14D9206-A62B-46B7-A896-460A9A117517}" srcOrd="1" destOrd="0" presId="urn:microsoft.com/office/officeart/2005/8/layout/orgChart1"/>
    <dgm:cxn modelId="{B341BF14-29C4-4715-952F-42D1B38A08AF}" type="presParOf" srcId="{06CA1CE6-FAEE-4A19-83FF-F091E8F5EB28}" destId="{9D4A42D9-D88E-40E0-BEA0-EAF7210B1C04}" srcOrd="2" destOrd="0" presId="urn:microsoft.com/office/officeart/2005/8/layout/orgChart1"/>
    <dgm:cxn modelId="{D9BC222F-E307-47C5-9DA4-5C791F101147}" type="presParOf" srcId="{3C3093FE-5E1F-4ABA-BF1F-F53CF20852F0}" destId="{D402EF76-4C29-44FF-B68A-5974E0C6F268}" srcOrd="2" destOrd="0" presId="urn:microsoft.com/office/officeart/2005/8/layout/orgChart1"/>
    <dgm:cxn modelId="{0C0C0A42-F867-42C7-BAE6-A0679BA4EC79}" type="presParOf" srcId="{3C3093FE-5E1F-4ABA-BF1F-F53CF20852F0}" destId="{4212FE1D-4D21-45E0-94E5-A93355B12415}" srcOrd="3" destOrd="0" presId="urn:microsoft.com/office/officeart/2005/8/layout/orgChart1"/>
    <dgm:cxn modelId="{447534FD-8326-4CFC-9E58-199BFC37D7ED}" type="presParOf" srcId="{4212FE1D-4D21-45E0-94E5-A93355B12415}" destId="{0FE09A49-14D9-40D4-A2E0-83297D5EA01C}" srcOrd="0" destOrd="0" presId="urn:microsoft.com/office/officeart/2005/8/layout/orgChart1"/>
    <dgm:cxn modelId="{3950B5AB-4121-4E39-9838-BE3667D0FEAE}" type="presParOf" srcId="{0FE09A49-14D9-40D4-A2E0-83297D5EA01C}" destId="{DB2D374A-5554-49C9-B0C4-131F223C64F6}" srcOrd="0" destOrd="0" presId="urn:microsoft.com/office/officeart/2005/8/layout/orgChart1"/>
    <dgm:cxn modelId="{C521A21C-A68B-4F6D-9805-8C36790D757D}" type="presParOf" srcId="{0FE09A49-14D9-40D4-A2E0-83297D5EA01C}" destId="{EC65B71E-2691-4EDE-8B85-F46DF1391BFC}" srcOrd="1" destOrd="0" presId="urn:microsoft.com/office/officeart/2005/8/layout/orgChart1"/>
    <dgm:cxn modelId="{E9ABB0A1-A026-42F2-B5DE-83FF45322A07}" type="presParOf" srcId="{4212FE1D-4D21-45E0-94E5-A93355B12415}" destId="{72021749-1F00-4F52-9F04-4D2308D1B264}" srcOrd="1" destOrd="0" presId="urn:microsoft.com/office/officeart/2005/8/layout/orgChart1"/>
    <dgm:cxn modelId="{F4D25F6F-7503-4BB3-B409-B161B2C49EFC}" type="presParOf" srcId="{4212FE1D-4D21-45E0-94E5-A93355B12415}" destId="{B71DE0A3-437A-414B-981E-F91797CD268A}" srcOrd="2" destOrd="0" presId="urn:microsoft.com/office/officeart/2005/8/layout/orgChart1"/>
    <dgm:cxn modelId="{42E1B9EF-DA5D-4EE4-B180-E41BF0235ADE}" type="presParOf" srcId="{242B6BBA-3E49-4E06-AD88-676D3B260CFE}" destId="{49547844-D41A-4A3D-94CA-144415DFFF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2EF76-4C29-44FF-B68A-5974E0C6F268}">
      <dsp:nvSpPr>
        <dsp:cNvPr id="0" name=""/>
        <dsp:cNvSpPr/>
      </dsp:nvSpPr>
      <dsp:spPr>
        <a:xfrm>
          <a:off x="7547849" y="1702937"/>
          <a:ext cx="767827" cy="266518"/>
        </a:xfrm>
        <a:custGeom>
          <a:avLst/>
          <a:gdLst/>
          <a:ahLst/>
          <a:cxnLst/>
          <a:rect l="0" t="0" r="0" b="0"/>
          <a:pathLst>
            <a:path>
              <a:moveTo>
                <a:pt x="0" y="0"/>
              </a:moveTo>
              <a:lnTo>
                <a:pt x="0" y="133259"/>
              </a:lnTo>
              <a:lnTo>
                <a:pt x="767827" y="133259"/>
              </a:lnTo>
              <a:lnTo>
                <a:pt x="767827" y="26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D4B2AB-D042-42B1-B45D-8C1D7F7D3943}">
      <dsp:nvSpPr>
        <dsp:cNvPr id="0" name=""/>
        <dsp:cNvSpPr/>
      </dsp:nvSpPr>
      <dsp:spPr>
        <a:xfrm>
          <a:off x="6780022" y="1702937"/>
          <a:ext cx="767827" cy="266518"/>
        </a:xfrm>
        <a:custGeom>
          <a:avLst/>
          <a:gdLst/>
          <a:ahLst/>
          <a:cxnLst/>
          <a:rect l="0" t="0" r="0" b="0"/>
          <a:pathLst>
            <a:path>
              <a:moveTo>
                <a:pt x="767827" y="0"/>
              </a:moveTo>
              <a:lnTo>
                <a:pt x="767827" y="133259"/>
              </a:lnTo>
              <a:lnTo>
                <a:pt x="0" y="133259"/>
              </a:lnTo>
              <a:lnTo>
                <a:pt x="0" y="26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7244E-D16F-4949-895A-D99258FE9FA2}">
      <dsp:nvSpPr>
        <dsp:cNvPr id="0" name=""/>
        <dsp:cNvSpPr/>
      </dsp:nvSpPr>
      <dsp:spPr>
        <a:xfrm>
          <a:off x="4476540" y="1702937"/>
          <a:ext cx="767827" cy="266518"/>
        </a:xfrm>
        <a:custGeom>
          <a:avLst/>
          <a:gdLst/>
          <a:ahLst/>
          <a:cxnLst/>
          <a:rect l="0" t="0" r="0" b="0"/>
          <a:pathLst>
            <a:path>
              <a:moveTo>
                <a:pt x="0" y="0"/>
              </a:moveTo>
              <a:lnTo>
                <a:pt x="0" y="133259"/>
              </a:lnTo>
              <a:lnTo>
                <a:pt x="767827" y="133259"/>
              </a:lnTo>
              <a:lnTo>
                <a:pt x="767827" y="26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E4AB10-0588-4032-B797-B544CBC6387E}">
      <dsp:nvSpPr>
        <dsp:cNvPr id="0" name=""/>
        <dsp:cNvSpPr/>
      </dsp:nvSpPr>
      <dsp:spPr>
        <a:xfrm>
          <a:off x="3708712" y="1702937"/>
          <a:ext cx="767827" cy="266518"/>
        </a:xfrm>
        <a:custGeom>
          <a:avLst/>
          <a:gdLst/>
          <a:ahLst/>
          <a:cxnLst/>
          <a:rect l="0" t="0" r="0" b="0"/>
          <a:pathLst>
            <a:path>
              <a:moveTo>
                <a:pt x="767827" y="0"/>
              </a:moveTo>
              <a:lnTo>
                <a:pt x="767827" y="133259"/>
              </a:lnTo>
              <a:lnTo>
                <a:pt x="0" y="133259"/>
              </a:lnTo>
              <a:lnTo>
                <a:pt x="0" y="2665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1D57EA-EF76-4A52-90A5-763BAF1ACB4F}">
      <dsp:nvSpPr>
        <dsp:cNvPr id="0" name=""/>
        <dsp:cNvSpPr/>
      </dsp:nvSpPr>
      <dsp:spPr>
        <a:xfrm>
          <a:off x="1405230" y="1702937"/>
          <a:ext cx="133259" cy="583802"/>
        </a:xfrm>
        <a:custGeom>
          <a:avLst/>
          <a:gdLst/>
          <a:ahLst/>
          <a:cxnLst/>
          <a:rect l="0" t="0" r="0" b="0"/>
          <a:pathLst>
            <a:path>
              <a:moveTo>
                <a:pt x="0" y="0"/>
              </a:moveTo>
              <a:lnTo>
                <a:pt x="0" y="583802"/>
              </a:lnTo>
              <a:lnTo>
                <a:pt x="133259" y="5838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7735A3-ABC9-4B10-8B83-10BA3DCBC908}">
      <dsp:nvSpPr>
        <dsp:cNvPr id="0" name=""/>
        <dsp:cNvSpPr/>
      </dsp:nvSpPr>
      <dsp:spPr>
        <a:xfrm>
          <a:off x="1271970" y="1702937"/>
          <a:ext cx="133259" cy="583802"/>
        </a:xfrm>
        <a:custGeom>
          <a:avLst/>
          <a:gdLst/>
          <a:ahLst/>
          <a:cxnLst/>
          <a:rect l="0" t="0" r="0" b="0"/>
          <a:pathLst>
            <a:path>
              <a:moveTo>
                <a:pt x="133259" y="0"/>
              </a:moveTo>
              <a:lnTo>
                <a:pt x="133259" y="583802"/>
              </a:lnTo>
              <a:lnTo>
                <a:pt x="0" y="58380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62C80D-154F-461B-B49A-015C0137785E}">
      <dsp:nvSpPr>
        <dsp:cNvPr id="0" name=""/>
        <dsp:cNvSpPr/>
      </dsp:nvSpPr>
      <dsp:spPr>
        <a:xfrm>
          <a:off x="770662" y="1068369"/>
          <a:ext cx="1269136" cy="634568"/>
        </a:xfrm>
        <a:prstGeom prst="rect">
          <a:avLst/>
        </a:prstGeom>
        <a:solidFill>
          <a:schemeClr val="accent4">
            <a:lumMod val="40000"/>
            <a:lumOff val="60000"/>
          </a:schemeClr>
        </a:solidFill>
        <a:ln w="190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Children &amp; Families</a:t>
          </a:r>
        </a:p>
      </dsp:txBody>
      <dsp:txXfrm>
        <a:off x="770662" y="1068369"/>
        <a:ext cx="1269136" cy="634568"/>
      </dsp:txXfrm>
    </dsp:sp>
    <dsp:sp modelId="{3AA7EDB2-D4F0-4872-9560-5FEFE1728CB5}">
      <dsp:nvSpPr>
        <dsp:cNvPr id="0" name=""/>
        <dsp:cNvSpPr/>
      </dsp:nvSpPr>
      <dsp:spPr>
        <a:xfrm>
          <a:off x="2834" y="1969455"/>
          <a:ext cx="1269136" cy="634568"/>
        </a:xfrm>
        <a:prstGeom prst="rect">
          <a:avLst/>
        </a:prstGeom>
        <a:solidFill>
          <a:srgbClr val="00B050"/>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Adults </a:t>
          </a:r>
        </a:p>
      </dsp:txBody>
      <dsp:txXfrm>
        <a:off x="2834" y="1969455"/>
        <a:ext cx="1269136" cy="634568"/>
      </dsp:txXfrm>
    </dsp:sp>
    <dsp:sp modelId="{A0FC30D0-D275-4C12-86BB-A5EB51CC81D8}">
      <dsp:nvSpPr>
        <dsp:cNvPr id="0" name=""/>
        <dsp:cNvSpPr/>
      </dsp:nvSpPr>
      <dsp:spPr>
        <a:xfrm>
          <a:off x="1538489" y="1969455"/>
          <a:ext cx="1269136" cy="634568"/>
        </a:xfrm>
        <a:prstGeom prst="rect">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Justice</a:t>
          </a:r>
        </a:p>
      </dsp:txBody>
      <dsp:txXfrm>
        <a:off x="1538489" y="1969455"/>
        <a:ext cx="1269136" cy="634568"/>
      </dsp:txXfrm>
    </dsp:sp>
    <dsp:sp modelId="{A44BA330-1458-48CD-8F47-20C7C457E641}">
      <dsp:nvSpPr>
        <dsp:cNvPr id="0" name=""/>
        <dsp:cNvSpPr/>
      </dsp:nvSpPr>
      <dsp:spPr>
        <a:xfrm>
          <a:off x="3841971" y="1068369"/>
          <a:ext cx="1269136" cy="634568"/>
        </a:xfrm>
        <a:prstGeom prst="rect">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Justice</a:t>
          </a:r>
        </a:p>
      </dsp:txBody>
      <dsp:txXfrm>
        <a:off x="3841971" y="1068369"/>
        <a:ext cx="1269136" cy="634568"/>
      </dsp:txXfrm>
    </dsp:sp>
    <dsp:sp modelId="{6184B346-BA5B-4990-9C7E-8CAF92D13E8F}">
      <dsp:nvSpPr>
        <dsp:cNvPr id="0" name=""/>
        <dsp:cNvSpPr/>
      </dsp:nvSpPr>
      <dsp:spPr>
        <a:xfrm>
          <a:off x="3074144" y="1969455"/>
          <a:ext cx="1269136" cy="634568"/>
        </a:xfrm>
        <a:prstGeom prst="rect">
          <a:avLst/>
        </a:prstGeom>
        <a:solidFill>
          <a:srgbClr val="00B050"/>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Adults</a:t>
          </a:r>
        </a:p>
      </dsp:txBody>
      <dsp:txXfrm>
        <a:off x="3074144" y="1969455"/>
        <a:ext cx="1269136" cy="634568"/>
      </dsp:txXfrm>
    </dsp:sp>
    <dsp:sp modelId="{442D27DF-E97F-473E-A641-59E2633020BD}">
      <dsp:nvSpPr>
        <dsp:cNvPr id="0" name=""/>
        <dsp:cNvSpPr/>
      </dsp:nvSpPr>
      <dsp:spPr>
        <a:xfrm>
          <a:off x="4609799" y="1969455"/>
          <a:ext cx="1269136" cy="634568"/>
        </a:xfrm>
        <a:prstGeom prst="rect">
          <a:avLst/>
        </a:prstGeom>
        <a:solidFill>
          <a:schemeClr val="accent4">
            <a:lumMod val="40000"/>
            <a:lumOff val="60000"/>
          </a:schemeClr>
        </a:solidFill>
        <a:ln w="190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Children &amp; Families</a:t>
          </a:r>
        </a:p>
      </dsp:txBody>
      <dsp:txXfrm>
        <a:off x="4609799" y="1969455"/>
        <a:ext cx="1269136" cy="634568"/>
      </dsp:txXfrm>
    </dsp:sp>
    <dsp:sp modelId="{586F75D4-397B-4C02-B125-DE5B2A4F8247}">
      <dsp:nvSpPr>
        <dsp:cNvPr id="0" name=""/>
        <dsp:cNvSpPr/>
      </dsp:nvSpPr>
      <dsp:spPr>
        <a:xfrm>
          <a:off x="6913281" y="1068369"/>
          <a:ext cx="1269136" cy="634568"/>
        </a:xfrm>
        <a:prstGeom prst="rect">
          <a:avLst/>
        </a:prstGeom>
        <a:solidFill>
          <a:srgbClr val="00B050"/>
        </a:solidFill>
        <a:ln w="1905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Adults </a:t>
          </a:r>
        </a:p>
      </dsp:txBody>
      <dsp:txXfrm>
        <a:off x="6913281" y="1068369"/>
        <a:ext cx="1269136" cy="634568"/>
      </dsp:txXfrm>
    </dsp:sp>
    <dsp:sp modelId="{25B0277E-E975-4E48-87F7-6B8B022299B9}">
      <dsp:nvSpPr>
        <dsp:cNvPr id="0" name=""/>
        <dsp:cNvSpPr/>
      </dsp:nvSpPr>
      <dsp:spPr>
        <a:xfrm>
          <a:off x="6145454" y="1969455"/>
          <a:ext cx="1269136" cy="634568"/>
        </a:xfrm>
        <a:prstGeom prst="rect">
          <a:avLst/>
        </a:prstGeom>
        <a:solidFill>
          <a:schemeClr val="accent4">
            <a:lumMod val="40000"/>
            <a:lumOff val="60000"/>
          </a:schemeClr>
        </a:solidFill>
        <a:ln w="19050" cap="flat" cmpd="sng" algn="ctr">
          <a:solidFill>
            <a:schemeClr val="accent4">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Children &amp; Families</a:t>
          </a:r>
        </a:p>
      </dsp:txBody>
      <dsp:txXfrm>
        <a:off x="6145454" y="1969455"/>
        <a:ext cx="1269136" cy="634568"/>
      </dsp:txXfrm>
    </dsp:sp>
    <dsp:sp modelId="{DB2D374A-5554-49C9-B0C4-131F223C64F6}">
      <dsp:nvSpPr>
        <dsp:cNvPr id="0" name=""/>
        <dsp:cNvSpPr/>
      </dsp:nvSpPr>
      <dsp:spPr>
        <a:xfrm>
          <a:off x="7681109" y="1969455"/>
          <a:ext cx="1269136" cy="634568"/>
        </a:xfrm>
        <a:prstGeom prst="rect">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Justice</a:t>
          </a:r>
        </a:p>
      </dsp:txBody>
      <dsp:txXfrm>
        <a:off x="7681109" y="1969455"/>
        <a:ext cx="1269136" cy="6345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F3A865-6A3C-803A-AF29-45A6E17860A6}"/>
              </a:ext>
            </a:extLst>
          </p:cNvPr>
          <p:cNvSpPr>
            <a:spLocks noGrp="1"/>
          </p:cNvSpPr>
          <p:nvPr>
            <p:ph type="sldNum" sz="quarter" idx="3"/>
          </p:nvPr>
        </p:nvSpPr>
        <p:spPr>
          <a:xfrm>
            <a:off x="3578087" y="8035856"/>
            <a:ext cx="2801248" cy="458787"/>
          </a:xfrm>
          <a:prstGeom prst="rect">
            <a:avLst/>
          </a:prstGeom>
        </p:spPr>
        <p:txBody>
          <a:bodyPr vert="horz" lIns="91440" tIns="45720" rIns="91440" bIns="45720" rtlCol="0" anchor="b"/>
          <a:lstStyle>
            <a:lvl1pPr algn="r">
              <a:defRPr sz="1200"/>
            </a:lvl1pPr>
          </a:lstStyle>
          <a:p>
            <a:fld id="{9145EBA3-6668-1448-9539-D8763BEDEAD2}" type="slidenum">
              <a:rPr lang="en-US" sz="1000" smtClean="0">
                <a:latin typeface="Arial" panose="020B0604020202020204" pitchFamily="34" charset="0"/>
              </a:rPr>
              <a:t>‹#›</a:t>
            </a:fld>
            <a:endParaRPr lang="en-US" sz="1000" dirty="0">
              <a:latin typeface="Arial" panose="020B0604020202020204" pitchFamily="34" charset="0"/>
            </a:endParaRPr>
          </a:p>
        </p:txBody>
      </p:sp>
      <p:pic>
        <p:nvPicPr>
          <p:cNvPr id="9" name="Picture 8">
            <a:extLst>
              <a:ext uri="{FF2B5EF4-FFF2-40B4-BE49-F238E27FC236}">
                <a16:creationId xmlns:a16="http://schemas.microsoft.com/office/drawing/2014/main" id="{B2450826-02DD-1F06-4353-4F9097266FEC}"/>
              </a:ext>
            </a:extLst>
          </p:cNvPr>
          <p:cNvPicPr>
            <a:picLocks noChangeAspect="1"/>
          </p:cNvPicPr>
          <p:nvPr/>
        </p:nvPicPr>
        <p:blipFill>
          <a:blip r:embed="rId2"/>
          <a:stretch>
            <a:fillRect/>
          </a:stretch>
        </p:blipFill>
        <p:spPr>
          <a:xfrm>
            <a:off x="0" y="5314776"/>
            <a:ext cx="6858000" cy="3857625"/>
          </a:xfrm>
          <a:prstGeom prst="rect">
            <a:avLst/>
          </a:prstGeom>
        </p:spPr>
      </p:pic>
      <p:sp>
        <p:nvSpPr>
          <p:cNvPr id="2" name="Header Placeholder 1">
            <a:extLst>
              <a:ext uri="{FF2B5EF4-FFF2-40B4-BE49-F238E27FC236}">
                <a16:creationId xmlns:a16="http://schemas.microsoft.com/office/drawing/2014/main" id="{50DA8871-8996-60FC-7D02-3EEC3B87D25A}"/>
              </a:ext>
            </a:extLst>
          </p:cNvPr>
          <p:cNvSpPr>
            <a:spLocks noGrp="1"/>
          </p:cNvSpPr>
          <p:nvPr>
            <p:ph type="hdr" sz="quarter"/>
          </p:nvPr>
        </p:nvSpPr>
        <p:spPr>
          <a:xfrm>
            <a:off x="477077" y="458789"/>
            <a:ext cx="5902257" cy="667646"/>
          </a:xfrm>
          <a:prstGeom prst="rect">
            <a:avLst/>
          </a:prstGeom>
        </p:spPr>
        <p:txBody>
          <a:bodyPr vert="horz" lIns="91440" tIns="45720" rIns="91440" bIns="45720" rtlCol="0"/>
          <a:lstStyle>
            <a:lvl1pPr algn="l">
              <a:defRPr sz="1200"/>
            </a:lvl1pPr>
          </a:lstStyle>
          <a:p>
            <a:endParaRPr lang="en-US" sz="1400" dirty="0">
              <a:latin typeface="Arial" panose="020B0604020202020204" pitchFamily="34" charset="0"/>
            </a:endParaRPr>
          </a:p>
        </p:txBody>
      </p:sp>
      <p:sp>
        <p:nvSpPr>
          <p:cNvPr id="3" name="Date Placeholder 2">
            <a:extLst>
              <a:ext uri="{FF2B5EF4-FFF2-40B4-BE49-F238E27FC236}">
                <a16:creationId xmlns:a16="http://schemas.microsoft.com/office/drawing/2014/main" id="{C565ACB3-B31C-CFD4-3064-76E03482BDEF}"/>
              </a:ext>
            </a:extLst>
          </p:cNvPr>
          <p:cNvSpPr>
            <a:spLocks noGrp="1"/>
          </p:cNvSpPr>
          <p:nvPr>
            <p:ph type="dt" sz="quarter" idx="1"/>
          </p:nvPr>
        </p:nvSpPr>
        <p:spPr>
          <a:xfrm>
            <a:off x="3578086" y="8035854"/>
            <a:ext cx="2358888" cy="458789"/>
          </a:xfrm>
          <a:prstGeom prst="rect">
            <a:avLst/>
          </a:prstGeom>
        </p:spPr>
        <p:txBody>
          <a:bodyPr vert="horz" lIns="91440" tIns="45720" rIns="91440" bIns="45720" rtlCol="0" anchor="b"/>
          <a:lstStyle>
            <a:lvl1pPr algn="r">
              <a:defRPr sz="1200"/>
            </a:lvl1pPr>
          </a:lstStyle>
          <a:p>
            <a:fld id="{51677722-9D4B-D044-948E-30E8624CB8D3}" type="datetimeFigureOut">
              <a:rPr lang="en-US" sz="1000" smtClean="0">
                <a:latin typeface="Arial" panose="020B0604020202020204" pitchFamily="34" charset="0"/>
              </a:rPr>
              <a:t>3/20/2025</a:t>
            </a:fld>
            <a:endParaRPr lang="en-US" sz="1000" dirty="0">
              <a:latin typeface="Arial" panose="020B0604020202020204" pitchFamily="34" charset="0"/>
            </a:endParaRPr>
          </a:p>
        </p:txBody>
      </p:sp>
      <p:sp>
        <p:nvSpPr>
          <p:cNvPr id="4" name="Footer Placeholder 3">
            <a:extLst>
              <a:ext uri="{FF2B5EF4-FFF2-40B4-BE49-F238E27FC236}">
                <a16:creationId xmlns:a16="http://schemas.microsoft.com/office/drawing/2014/main" id="{FCBD1D32-DF43-9AC2-1929-F2C4380F4135}"/>
              </a:ext>
            </a:extLst>
          </p:cNvPr>
          <p:cNvSpPr>
            <a:spLocks noGrp="1"/>
          </p:cNvSpPr>
          <p:nvPr>
            <p:ph type="ftr" sz="quarter" idx="2"/>
          </p:nvPr>
        </p:nvSpPr>
        <p:spPr>
          <a:xfrm>
            <a:off x="477078" y="8035854"/>
            <a:ext cx="2801248" cy="458789"/>
          </a:xfrm>
          <a:prstGeom prst="rect">
            <a:avLst/>
          </a:prstGeom>
        </p:spPr>
        <p:txBody>
          <a:bodyPr vert="horz" lIns="91440" tIns="45720" rIns="91440" bIns="45720" rtlCol="0" anchor="b"/>
          <a:lstStyle>
            <a:lvl1pPr algn="l">
              <a:defRPr sz="1200"/>
            </a:lvl1pPr>
          </a:lstStyle>
          <a:p>
            <a:endParaRPr lang="en-US" sz="1000" dirty="0">
              <a:latin typeface="Arial" panose="020B0604020202020204" pitchFamily="34" charset="0"/>
            </a:endParaRPr>
          </a:p>
        </p:txBody>
      </p:sp>
    </p:spTree>
    <p:extLst>
      <p:ext uri="{BB962C8B-B14F-4D97-AF65-F5344CB8AC3E}">
        <p14:creationId xmlns:p14="http://schemas.microsoft.com/office/powerpoint/2010/main" val="107060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429000" y="8086724"/>
            <a:ext cx="2971800" cy="373063"/>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9F3383D-BBA4-784E-BD7F-5EBB57EBACF4}" type="slidenum">
              <a:rPr lang="en-US" smtClean="0"/>
              <a:pPr/>
              <a:t>‹#›</a:t>
            </a:fld>
            <a:endParaRPr lang="en-US"/>
          </a:p>
        </p:txBody>
      </p:sp>
      <p:pic>
        <p:nvPicPr>
          <p:cNvPr id="9" name="Picture 8">
            <a:extLst>
              <a:ext uri="{FF2B5EF4-FFF2-40B4-BE49-F238E27FC236}">
                <a16:creationId xmlns:a16="http://schemas.microsoft.com/office/drawing/2014/main" id="{16A4984B-8097-4575-31E2-37C5480DE692}"/>
              </a:ext>
            </a:extLst>
          </p:cNvPr>
          <p:cNvPicPr>
            <a:picLocks noChangeAspect="1"/>
          </p:cNvPicPr>
          <p:nvPr/>
        </p:nvPicPr>
        <p:blipFill>
          <a:blip r:embed="rId2"/>
          <a:stretch>
            <a:fillRect/>
          </a:stretch>
        </p:blipFill>
        <p:spPr>
          <a:xfrm>
            <a:off x="0" y="5286375"/>
            <a:ext cx="6858000" cy="3857625"/>
          </a:xfrm>
          <a:prstGeom prst="rect">
            <a:avLst/>
          </a:prstGeom>
        </p:spPr>
      </p:pic>
      <p:sp>
        <p:nvSpPr>
          <p:cNvPr id="2" name="Header Placeholder 1"/>
          <p:cNvSpPr>
            <a:spLocks noGrp="1"/>
          </p:cNvSpPr>
          <p:nvPr>
            <p:ph type="hdr" sz="quarter"/>
          </p:nvPr>
        </p:nvSpPr>
        <p:spPr>
          <a:xfrm>
            <a:off x="444315" y="427245"/>
            <a:ext cx="5943599" cy="630029"/>
          </a:xfrm>
          <a:prstGeom prst="rect">
            <a:avLst/>
          </a:prstGeom>
        </p:spPr>
        <p:txBody>
          <a:bodyPr vert="horz" lIns="91440" tIns="45720" rIns="91440" bIns="45720" rtlCol="0"/>
          <a:lstStyle>
            <a:lvl1pPr algn="l">
              <a:defRPr sz="1400" b="1">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429000" y="8086724"/>
            <a:ext cx="2494722" cy="373061"/>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0BCC3A8-190C-FE4E-9BFD-69281D80928E}" type="datetimeFigureOut">
              <a:rPr lang="en-US" smtClean="0"/>
              <a:pPr/>
              <a:t>3/20/2025</a:t>
            </a:fld>
            <a:endParaRPr lang="en-US"/>
          </a:p>
        </p:txBody>
      </p:sp>
      <p:sp>
        <p:nvSpPr>
          <p:cNvPr id="4" name="Slide Image Placeholder 3"/>
          <p:cNvSpPr>
            <a:spLocks noGrp="1" noRot="1" noChangeAspect="1"/>
          </p:cNvSpPr>
          <p:nvPr>
            <p:ph type="sldImg" idx="2"/>
          </p:nvPr>
        </p:nvSpPr>
        <p:spPr>
          <a:xfrm>
            <a:off x="1187450" y="1057275"/>
            <a:ext cx="44577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4657724"/>
            <a:ext cx="5943600" cy="3343276"/>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457200" y="8086725"/>
            <a:ext cx="2971800" cy="373062"/>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2635288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50000"/>
      </a:lnSpc>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lnSpc>
        <a:spcPct val="150000"/>
      </a:lnSpc>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lnSpc>
        <a:spcPct val="150000"/>
      </a:lnSpc>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lnSpc>
        <a:spcPct val="150000"/>
      </a:lnSpc>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lnSpc>
        <a:spcPct val="150000"/>
      </a:lnSpc>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bg>
      <p:bgPr>
        <a:solidFill>
          <a:schemeClr val="bg1"/>
        </a:solidFill>
        <a:effectLst/>
      </p:bgPr>
    </p:bg>
    <p:spTree>
      <p:nvGrpSpPr>
        <p:cNvPr id="1" name=""/>
        <p:cNvGrpSpPr/>
        <p:nvPr/>
      </p:nvGrpSpPr>
      <p:grpSpPr>
        <a:xfrm>
          <a:off x="0" y="0"/>
          <a:ext cx="0" cy="0"/>
          <a:chOff x="0" y="0"/>
          <a:chExt cx="0" cy="0"/>
        </a:xfrm>
      </p:grpSpPr>
      <p:pic>
        <p:nvPicPr>
          <p:cNvPr id="6" name="Picture 5" descr="A black screen with a black background&#10;&#10;Description automatically generated">
            <a:extLst>
              <a:ext uri="{FF2B5EF4-FFF2-40B4-BE49-F238E27FC236}">
                <a16:creationId xmlns:a16="http://schemas.microsoft.com/office/drawing/2014/main" id="{E70B7736-A1D8-7EEE-2143-4697DFDFC34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462168" y="716087"/>
            <a:ext cx="8219661" cy="6141913"/>
          </a:xfrm>
          <a:prstGeom prst="rect">
            <a:avLst/>
          </a:prstGeom>
        </p:spPr>
      </p:pic>
      <p:sp>
        <p:nvSpPr>
          <p:cNvPr id="2" name="Title 1">
            <a:extLst>
              <a:ext uri="{FF2B5EF4-FFF2-40B4-BE49-F238E27FC236}">
                <a16:creationId xmlns:a16="http://schemas.microsoft.com/office/drawing/2014/main" id="{B0CB2682-BCD6-87AE-AB1B-9293038E585A}"/>
              </a:ext>
            </a:extLst>
          </p:cNvPr>
          <p:cNvSpPr>
            <a:spLocks noGrp="1"/>
          </p:cNvSpPr>
          <p:nvPr>
            <p:ph type="ctrTitle"/>
          </p:nvPr>
        </p:nvSpPr>
        <p:spPr>
          <a:xfrm>
            <a:off x="628650" y="0"/>
            <a:ext cx="7886700" cy="3602037"/>
          </a:xfrm>
        </p:spPr>
        <p:txBody>
          <a:bodyPr anchor="b"/>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BC7A7D-0517-8F17-4A2A-4514724B4557}"/>
              </a:ext>
            </a:extLst>
          </p:cNvPr>
          <p:cNvSpPr>
            <a:spLocks noGrp="1"/>
          </p:cNvSpPr>
          <p:nvPr>
            <p:ph type="subTitle" idx="1"/>
          </p:nvPr>
        </p:nvSpPr>
        <p:spPr>
          <a:xfrm>
            <a:off x="628650" y="3602037"/>
            <a:ext cx="7886699" cy="2539876"/>
          </a:xfrm>
        </p:spPr>
        <p:txBody>
          <a:bodyPr anchor="t"/>
          <a:lstStyle>
            <a:lvl1pPr marL="0" indent="0" algn="l">
              <a:buNone/>
              <a:defRPr sz="4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7592008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13A9-9258-3C46-2A88-39D04EB49408}"/>
              </a:ext>
            </a:extLst>
          </p:cNvPr>
          <p:cNvSpPr>
            <a:spLocks noGrp="1"/>
          </p:cNvSpPr>
          <p:nvPr>
            <p:ph type="title"/>
          </p:nvPr>
        </p:nvSpPr>
        <p:spPr>
          <a:xfrm>
            <a:off x="628650" y="1"/>
            <a:ext cx="7886700" cy="6102625"/>
          </a:xfrm>
        </p:spPr>
        <p:txBody>
          <a:bodyPr>
            <a:normAutofit/>
          </a:bodyPr>
          <a:lstStyle>
            <a:lvl1pPr>
              <a:defRPr sz="5400" b="1"/>
            </a:lvl1pPr>
          </a:lstStyle>
          <a:p>
            <a:r>
              <a:rPr lang="en-US"/>
              <a:t>Click to edit Master title style</a:t>
            </a:r>
            <a:endParaRPr lang="en-US" dirty="0"/>
          </a:p>
        </p:txBody>
      </p:sp>
    </p:spTree>
    <p:extLst>
      <p:ext uri="{BB962C8B-B14F-4D97-AF65-F5344CB8AC3E}">
        <p14:creationId xmlns:p14="http://schemas.microsoft.com/office/powerpoint/2010/main" val="402331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88E2-33D8-F58A-EB99-435618FD3008}"/>
              </a:ext>
            </a:extLst>
          </p:cNvPr>
          <p:cNvSpPr>
            <a:spLocks noGrp="1"/>
          </p:cNvSpPr>
          <p:nvPr>
            <p:ph type="title"/>
          </p:nvPr>
        </p:nvSpPr>
        <p:spPr>
          <a:xfrm>
            <a:off x="633413" y="0"/>
            <a:ext cx="7877174" cy="3603600"/>
          </a:xfrm>
        </p:spPr>
        <p:txBody>
          <a:bodyPr anchor="b"/>
          <a:lstStyle>
            <a:lvl1pPr>
              <a:defRPr sz="5400"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C90722-8F17-1E29-34A3-03A4ABBF6624}"/>
              </a:ext>
            </a:extLst>
          </p:cNvPr>
          <p:cNvSpPr>
            <a:spLocks noGrp="1"/>
          </p:cNvSpPr>
          <p:nvPr>
            <p:ph type="body" idx="1"/>
          </p:nvPr>
        </p:nvSpPr>
        <p:spPr>
          <a:xfrm>
            <a:off x="633413" y="3603600"/>
            <a:ext cx="7886700" cy="2568600"/>
          </a:xfrm>
        </p:spPr>
        <p:txBody>
          <a:bodyPr anchor="t">
            <a:normAutofit/>
          </a:bodyPr>
          <a:lstStyle>
            <a:lvl1pPr marL="0" indent="0">
              <a:buNone/>
              <a:defRPr sz="4400">
                <a:solidFill>
                  <a:schemeClr val="accent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863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FECFB-A995-2FDF-B205-9D40DDB53E93}"/>
              </a:ext>
            </a:extLst>
          </p:cNvPr>
          <p:cNvSpPr>
            <a:spLocks noGrp="1"/>
          </p:cNvSpPr>
          <p:nvPr>
            <p:ph idx="1"/>
          </p:nvPr>
        </p:nvSpPr>
        <p:spPr>
          <a:xfrm>
            <a:off x="628650" y="208722"/>
            <a:ext cx="7886700" cy="5903843"/>
          </a:xfrm>
        </p:spPr>
        <p:txBody>
          <a:bodyPr anchor="ctr">
            <a:normAutofit/>
          </a:bodyPr>
          <a:lstStyle>
            <a:lvl1pPr>
              <a:lnSpc>
                <a:spcPct val="100000"/>
              </a:lnSpc>
              <a:defRPr sz="3600"/>
            </a:lvl1pPr>
            <a:lvl2pPr>
              <a:lnSpc>
                <a:spcPct val="100000"/>
              </a:lnSpc>
              <a:defRPr sz="3600"/>
            </a:lvl2pPr>
            <a:lvl3pPr>
              <a:lnSpc>
                <a:spcPct val="100000"/>
              </a:lnSpc>
              <a:defRPr sz="3600"/>
            </a:lvl3pPr>
            <a:lvl4pPr>
              <a:lnSpc>
                <a:spcPct val="100000"/>
              </a:lnSpc>
              <a:defRPr sz="3600"/>
            </a:lvl4pPr>
            <a:lvl5pPr>
              <a:lnSpc>
                <a:spcPct val="100000"/>
              </a:lnSpc>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080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A45E8B-2199-A2D1-57EF-7DE8E903D895}"/>
              </a:ext>
            </a:extLst>
          </p:cNvPr>
          <p:cNvSpPr>
            <a:spLocks noGrp="1"/>
          </p:cNvSpPr>
          <p:nvPr>
            <p:ph type="pic" idx="1"/>
          </p:nvPr>
        </p:nvSpPr>
        <p:spPr>
          <a:xfrm>
            <a:off x="629841" y="593765"/>
            <a:ext cx="7886700" cy="51420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a:extLst>
              <a:ext uri="{FF2B5EF4-FFF2-40B4-BE49-F238E27FC236}">
                <a16:creationId xmlns:a16="http://schemas.microsoft.com/office/drawing/2014/main" id="{EA4C9DC9-979D-8F58-8BA3-3611C094DFE3}"/>
              </a:ext>
            </a:extLst>
          </p:cNvPr>
          <p:cNvSpPr>
            <a:spLocks noGrp="1"/>
          </p:cNvSpPr>
          <p:nvPr>
            <p:ph type="title"/>
          </p:nvPr>
        </p:nvSpPr>
        <p:spPr>
          <a:xfrm>
            <a:off x="712519" y="712519"/>
            <a:ext cx="7801640" cy="1995054"/>
          </a:xfrm>
        </p:spPr>
        <p:txBody>
          <a:bodyPr anchor="t"/>
          <a:lstStyle>
            <a:lvl1pPr>
              <a:defRPr sz="2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64322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A859-09F1-637D-0588-6DB6B99EC3F0}"/>
              </a:ext>
            </a:extLst>
          </p:cNvPr>
          <p:cNvSpPr>
            <a:spLocks noGrp="1"/>
          </p:cNvSpPr>
          <p:nvPr>
            <p:ph type="title"/>
          </p:nvPr>
        </p:nvSpPr>
        <p:spPr>
          <a:xfrm>
            <a:off x="629841" y="1"/>
            <a:ext cx="7884318" cy="1353787"/>
          </a:xfrm>
        </p:spPr>
        <p:txBody>
          <a:bodyPr anchor="b"/>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7CBB2F-7EEF-BB32-30D1-938703EA5665}"/>
              </a:ext>
            </a:extLst>
          </p:cNvPr>
          <p:cNvSpPr>
            <a:spLocks noGrp="1"/>
          </p:cNvSpPr>
          <p:nvPr>
            <p:ph idx="1"/>
          </p:nvPr>
        </p:nvSpPr>
        <p:spPr>
          <a:xfrm>
            <a:off x="2257425" y="1357756"/>
            <a:ext cx="6256734" cy="4507264"/>
          </a:xfrm>
        </p:spPr>
        <p:txBody>
          <a:bodyPr/>
          <a:lstStyle>
            <a:lvl1pPr>
              <a:defRPr sz="3600"/>
            </a:lvl1pPr>
            <a:lvl2pPr>
              <a:defRPr sz="3600"/>
            </a:lvl2pPr>
            <a:lvl3pPr>
              <a:defRPr sz="3600"/>
            </a:lvl3pPr>
            <a:lvl4pPr>
              <a:defRPr sz="3600"/>
            </a:lvl4pPr>
            <a:lvl5pPr>
              <a:defRPr sz="36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3CA7652-8B16-C638-804F-306363D179F8}"/>
              </a:ext>
            </a:extLst>
          </p:cNvPr>
          <p:cNvSpPr>
            <a:spLocks noGrp="1"/>
          </p:cNvSpPr>
          <p:nvPr>
            <p:ph type="body" sz="half" idx="2"/>
          </p:nvPr>
        </p:nvSpPr>
        <p:spPr>
          <a:xfrm>
            <a:off x="627460" y="1349819"/>
            <a:ext cx="1376501" cy="4515201"/>
          </a:xfrm>
        </p:spPr>
        <p:txBody>
          <a:bodyPr vert="vert270" anchor="b"/>
          <a:lstStyle>
            <a:lvl1pPr marL="0" indent="0">
              <a:buNone/>
              <a:defRPr sz="3200" b="1">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03789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22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black screen with colorful squares&#10;&#10;Description automatically generated">
            <a:extLst>
              <a:ext uri="{FF2B5EF4-FFF2-40B4-BE49-F238E27FC236}">
                <a16:creationId xmlns:a16="http://schemas.microsoft.com/office/drawing/2014/main" id="{7666AAFE-B7BD-8347-821D-D07544C009F7}"/>
              </a:ext>
            </a:extLst>
          </p:cNvPr>
          <p:cNvPicPr>
            <a:picLocks noGrp="1" noRot="1" noChangeAspect="1" noMove="1" noResize="1" noEditPoints="1" noAdjustHandles="1" noChangeArrowheads="1" noChangeShapeType="1" noCrop="1"/>
          </p:cNvPicPr>
          <p:nvPr userDrawn="1"/>
        </p:nvPicPr>
        <p:blipFill>
          <a:blip r:embed="rId9"/>
          <a:stretch>
            <a:fillRect/>
          </a:stretch>
        </p:blipFill>
        <p:spPr>
          <a:xfrm>
            <a:off x="462169" y="716087"/>
            <a:ext cx="8219661" cy="6141913"/>
          </a:xfrm>
          <a:prstGeom prst="rect">
            <a:avLst/>
          </a:prstGeom>
        </p:spPr>
      </p:pic>
      <p:sp>
        <p:nvSpPr>
          <p:cNvPr id="2" name="Title Placeholder 1">
            <a:extLst>
              <a:ext uri="{FF2B5EF4-FFF2-40B4-BE49-F238E27FC236}">
                <a16:creationId xmlns:a16="http://schemas.microsoft.com/office/drawing/2014/main" id="{C38D2895-6018-B75C-9E5D-BD2AAE584D48}"/>
              </a:ext>
            </a:extLst>
          </p:cNvPr>
          <p:cNvSpPr>
            <a:spLocks noGrp="1"/>
          </p:cNvSpPr>
          <p:nvPr>
            <p:ph type="title"/>
          </p:nvPr>
        </p:nvSpPr>
        <p:spPr>
          <a:xfrm>
            <a:off x="628650" y="1"/>
            <a:ext cx="7886700" cy="18256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B72DAC-10D6-A5C1-05A8-1E3075863139}"/>
              </a:ext>
            </a:extLst>
          </p:cNvPr>
          <p:cNvSpPr>
            <a:spLocks noGrp="1"/>
          </p:cNvSpPr>
          <p:nvPr>
            <p:ph type="body" idx="1"/>
          </p:nvPr>
        </p:nvSpPr>
        <p:spPr>
          <a:xfrm>
            <a:off x="628650" y="1825625"/>
            <a:ext cx="7886700" cy="4316288"/>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55579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0" r:id="rId4"/>
    <p:sldLayoutId id="2147483657" r:id="rId5"/>
    <p:sldLayoutId id="2147483656" r:id="rId6"/>
    <p:sldLayoutId id="2147483655" r:id="rId7"/>
  </p:sldLayoutIdLst>
  <p:txStyles>
    <p:titleStyle>
      <a:lvl1pPr algn="l" defTabSz="685800" rtl="0" eaLnBrk="1" latinLnBrk="0" hangingPunct="1">
        <a:lnSpc>
          <a:spcPct val="90000"/>
        </a:lnSpc>
        <a:spcBef>
          <a:spcPct val="0"/>
        </a:spcBef>
        <a:buNone/>
        <a:defRPr sz="48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36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3600" b="0" i="0" kern="1200">
          <a:solidFill>
            <a:schemeClr val="accent1"/>
          </a:solidFill>
          <a:latin typeface="Arial" panose="020B0604020202020204" pitchFamily="34" charset="0"/>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3600" b="0" i="0" kern="1200">
          <a:solidFill>
            <a:schemeClr val="accent2"/>
          </a:solidFill>
          <a:latin typeface="Arial" panose="020B0604020202020204" pitchFamily="34" charset="0"/>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3600" b="0" i="0" kern="1200">
          <a:solidFill>
            <a:schemeClr val="accent6"/>
          </a:solidFill>
          <a:latin typeface="Arial" panose="020B0604020202020204" pitchFamily="34" charset="0"/>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36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ew.officeapps.live.com/op/view.aspx?src=https%3A%2F%2Fblogs.glowscotland.org.uk%2Fglowblogs%2Fpublic%2Ffvpp%2Fuploads%2Fsites%2F9924%2F2023%2F03%2F23150559%2FSWS-sponsorship-funding-agreement-FINAL.docx&amp;wdOrigin=BROWSELINK"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glowscotland.org.uk/glowblogs/fvpp/nqsw-supported-year/" TargetMode="External"/><Relationship Id="rId2" Type="http://schemas.openxmlformats.org/officeDocument/2006/relationships/hyperlink" Target="https://www.nqsw.sssc.uk.com/implementatio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blogs.glowscotland.org.uk/glowblogs/fvpp/" TargetMode="External"/><Relationship Id="rId2" Type="http://schemas.openxmlformats.org/officeDocument/2006/relationships/hyperlink" Target="https://credit-transfer.open.ac.uk/" TargetMode="External"/><Relationship Id="rId1" Type="http://schemas.openxmlformats.org/officeDocument/2006/relationships/slideLayout" Target="../slideLayouts/slideLayout1.xml"/><Relationship Id="rId6" Type="http://schemas.openxmlformats.org/officeDocument/2006/relationships/hyperlink" Target="mailto:socialservices.training@falkirk.gov.uk" TargetMode="External"/><Relationship Id="rId5" Type="http://schemas.openxmlformats.org/officeDocument/2006/relationships/hyperlink" Target="https://blogs.glowscotland.org.uk/glowblogs/fvpp/social-work-services-professional-development-cpd/" TargetMode="External"/><Relationship Id="rId4" Type="http://schemas.openxmlformats.org/officeDocument/2006/relationships/hyperlink" Target="https://blogs.glowscotland.org.uk/glowblogs/fvpp/learning-development/practic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rms.office.com/Pages/ResponsePage.aspx?id=KTpKYVNy2E2lwEJh458o0PEi4ncM4ytFpvS1J0fJ4-BUMDVFTFgwU0M3Q1IxTTJVUDVWOEI2V00zMS4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blogs.glowscotland.org.uk%2Fglowblogs%2Fpublic%2Ffvpp%2Fuploads%2Fsites%2F9924%2F2023%2F03%2F23150648%2FFurther-Education-Study-Request-003.docx&amp;wdOrigin=BROWSELINK" TargetMode="External"/><Relationship Id="rId2" Type="http://schemas.openxmlformats.org/officeDocument/2006/relationships/hyperlink" Target="https://blogs.glowscotland.org.uk/glowblogs/fvpp/social-work-services-professional-development-cpd/"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ED6A-9639-99E2-CA9C-FF91D3A0B25A}"/>
              </a:ext>
            </a:extLst>
          </p:cNvPr>
          <p:cNvSpPr>
            <a:spLocks noGrp="1"/>
          </p:cNvSpPr>
          <p:nvPr>
            <p:ph type="ctrTitle"/>
          </p:nvPr>
        </p:nvSpPr>
        <p:spPr>
          <a:xfrm>
            <a:off x="628650" y="1080805"/>
            <a:ext cx="7305982" cy="2567705"/>
          </a:xfrm>
        </p:spPr>
        <p:txBody>
          <a:bodyPr/>
          <a:lstStyle/>
          <a:p>
            <a:r>
              <a:rPr lang="en-GB" dirty="0"/>
              <a:t>Open University Social Work Degree Sponsorship </a:t>
            </a:r>
            <a:endParaRPr lang="en-US" dirty="0"/>
          </a:p>
        </p:txBody>
      </p:sp>
      <p:sp>
        <p:nvSpPr>
          <p:cNvPr id="3" name="Subtitle 2">
            <a:extLst>
              <a:ext uri="{FF2B5EF4-FFF2-40B4-BE49-F238E27FC236}">
                <a16:creationId xmlns:a16="http://schemas.microsoft.com/office/drawing/2014/main" id="{86951BA4-90F1-EBFC-5657-365140EB67A9}"/>
              </a:ext>
            </a:extLst>
          </p:cNvPr>
          <p:cNvSpPr>
            <a:spLocks noGrp="1"/>
          </p:cNvSpPr>
          <p:nvPr>
            <p:ph type="subTitle" idx="1"/>
          </p:nvPr>
        </p:nvSpPr>
        <p:spPr>
          <a:xfrm>
            <a:off x="628650" y="3739688"/>
            <a:ext cx="7886699" cy="1727047"/>
          </a:xfrm>
        </p:spPr>
        <p:txBody>
          <a:bodyPr/>
          <a:lstStyle/>
          <a:p>
            <a:r>
              <a:rPr lang="en-US" sz="3600" dirty="0"/>
              <a:t>Guidance for Managers, Colleagues and Prospective Students </a:t>
            </a:r>
          </a:p>
        </p:txBody>
      </p:sp>
    </p:spTree>
    <p:extLst>
      <p:ext uri="{BB962C8B-B14F-4D97-AF65-F5344CB8AC3E}">
        <p14:creationId xmlns:p14="http://schemas.microsoft.com/office/powerpoint/2010/main" val="3987392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C8C3-5AE4-E528-E7F6-9D2D9528D9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C81E14-AC33-0A75-3247-CB4CB0346DCF}"/>
              </a:ext>
            </a:extLst>
          </p:cNvPr>
          <p:cNvSpPr>
            <a:spLocks noGrp="1"/>
          </p:cNvSpPr>
          <p:nvPr>
            <p:ph type="subTitle" idx="1"/>
          </p:nvPr>
        </p:nvSpPr>
        <p:spPr>
          <a:xfrm>
            <a:off x="628650" y="629265"/>
            <a:ext cx="7433802" cy="785007"/>
          </a:xfrm>
        </p:spPr>
        <p:txBody>
          <a:bodyPr/>
          <a:lstStyle/>
          <a:p>
            <a:r>
              <a:rPr lang="en-US" sz="4400" dirty="0"/>
              <a:t>Funding</a:t>
            </a:r>
            <a:endParaRPr lang="en-US" sz="3600" dirty="0"/>
          </a:p>
        </p:txBody>
      </p:sp>
      <p:sp>
        <p:nvSpPr>
          <p:cNvPr id="2" name="TextBox 1">
            <a:extLst>
              <a:ext uri="{FF2B5EF4-FFF2-40B4-BE49-F238E27FC236}">
                <a16:creationId xmlns:a16="http://schemas.microsoft.com/office/drawing/2014/main" id="{CBFA6ABA-18AA-8A91-FD93-CF938FCAFC1A}"/>
              </a:ext>
            </a:extLst>
          </p:cNvPr>
          <p:cNvSpPr txBox="1"/>
          <p:nvPr/>
        </p:nvSpPr>
        <p:spPr>
          <a:xfrm>
            <a:off x="628650" y="1793073"/>
            <a:ext cx="7869174" cy="4093428"/>
          </a:xfrm>
          <a:prstGeom prst="rect">
            <a:avLst/>
          </a:prstGeom>
          <a:noFill/>
        </p:spPr>
        <p:txBody>
          <a:bodyPr wrap="square" rtlCol="0">
            <a:spAutoFit/>
          </a:bodyPr>
          <a:lstStyle/>
          <a:p>
            <a:r>
              <a:rPr lang="en-GB" sz="2000" dirty="0"/>
              <a:t>Falkirk Council will pay the whole of the funding for this qualification.</a:t>
            </a:r>
          </a:p>
          <a:p>
            <a:r>
              <a:rPr lang="en-GB" sz="2000" dirty="0"/>
              <a:t>Viv and I need to be sensible about how we use this funding and will need applicants to apply for Credit Transfer/Migration and Part Time Fee Grants where applicable. </a:t>
            </a:r>
          </a:p>
          <a:p>
            <a:endParaRPr lang="en-GB" sz="2000" dirty="0"/>
          </a:p>
          <a:p>
            <a:r>
              <a:rPr lang="en-GB" sz="2000" dirty="0"/>
              <a:t>If any other funding streams become available we will discuss this with each person as needed. </a:t>
            </a:r>
          </a:p>
          <a:p>
            <a:endParaRPr lang="en-GB" sz="2000" dirty="0"/>
          </a:p>
          <a:p>
            <a:r>
              <a:rPr lang="en-GB" sz="2000" dirty="0"/>
              <a:t>As part of your agreement with Falkirk Council you would need to complete a </a:t>
            </a:r>
            <a:r>
              <a:rPr lang="en-GB" sz="2000" dirty="0">
                <a:hlinkClick r:id="rId2"/>
              </a:rPr>
              <a:t>Sponsorship Agreement </a:t>
            </a:r>
            <a:r>
              <a:rPr lang="en-GB" sz="2000" dirty="0"/>
              <a:t>which includes a plan for repayment if you do not complete your studies. </a:t>
            </a:r>
          </a:p>
          <a:p>
            <a:endParaRPr lang="en-GB" sz="2000" dirty="0"/>
          </a:p>
          <a:p>
            <a:endParaRPr lang="en-GB" sz="2000" dirty="0"/>
          </a:p>
        </p:txBody>
      </p:sp>
    </p:spTree>
    <p:extLst>
      <p:ext uri="{BB962C8B-B14F-4D97-AF65-F5344CB8AC3E}">
        <p14:creationId xmlns:p14="http://schemas.microsoft.com/office/powerpoint/2010/main" val="44910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298E5-A626-84E0-E5AC-1847AC387A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3AAA66-89A5-7D02-F0C4-8F7CACE44E77}"/>
              </a:ext>
            </a:extLst>
          </p:cNvPr>
          <p:cNvSpPr>
            <a:spLocks noGrp="1"/>
          </p:cNvSpPr>
          <p:nvPr>
            <p:ph type="subTitle" idx="1"/>
          </p:nvPr>
        </p:nvSpPr>
        <p:spPr>
          <a:xfrm>
            <a:off x="422172" y="353961"/>
            <a:ext cx="7433802" cy="797199"/>
          </a:xfrm>
        </p:spPr>
        <p:txBody>
          <a:bodyPr/>
          <a:lstStyle/>
          <a:p>
            <a:r>
              <a:rPr lang="en-US" sz="4400" dirty="0"/>
              <a:t>Placements</a:t>
            </a:r>
            <a:endParaRPr lang="en-US" sz="3600" dirty="0"/>
          </a:p>
        </p:txBody>
      </p:sp>
      <p:sp>
        <p:nvSpPr>
          <p:cNvPr id="2" name="TextBox 1">
            <a:extLst>
              <a:ext uri="{FF2B5EF4-FFF2-40B4-BE49-F238E27FC236}">
                <a16:creationId xmlns:a16="http://schemas.microsoft.com/office/drawing/2014/main" id="{BBDA56C6-35B4-1380-63B4-74454F435868}"/>
              </a:ext>
            </a:extLst>
          </p:cNvPr>
          <p:cNvSpPr txBox="1"/>
          <p:nvPr/>
        </p:nvSpPr>
        <p:spPr>
          <a:xfrm>
            <a:off x="422172" y="1151160"/>
            <a:ext cx="7869174" cy="3170099"/>
          </a:xfrm>
          <a:prstGeom prst="rect">
            <a:avLst/>
          </a:prstGeom>
          <a:noFill/>
        </p:spPr>
        <p:txBody>
          <a:bodyPr wrap="square" rtlCol="0">
            <a:spAutoFit/>
          </a:bodyPr>
          <a:lstStyle/>
          <a:p>
            <a:r>
              <a:rPr lang="en-GB" sz="2000" dirty="0"/>
              <a:t>All students should get practice experience in different social work services to bolster their learning and development. </a:t>
            </a:r>
          </a:p>
          <a:p>
            <a:endParaRPr lang="en-GB" sz="2000" dirty="0"/>
          </a:p>
          <a:p>
            <a:r>
              <a:rPr lang="en-GB" sz="2000" dirty="0"/>
              <a:t>Students are unable to complete their placements in their place of typical work so will be supported to engage complete placements in other services. </a:t>
            </a:r>
          </a:p>
          <a:p>
            <a:endParaRPr lang="en-GB" sz="2000" dirty="0"/>
          </a:p>
          <a:p>
            <a:r>
              <a:rPr lang="en-GB" sz="2000" dirty="0"/>
              <a:t>See below where your placements would be depending on which service you work for:</a:t>
            </a:r>
          </a:p>
          <a:p>
            <a:endParaRPr lang="en-GB" sz="2000" dirty="0"/>
          </a:p>
        </p:txBody>
      </p:sp>
      <p:graphicFrame>
        <p:nvGraphicFramePr>
          <p:cNvPr id="7" name="Diagram 6">
            <a:extLst>
              <a:ext uri="{FF2B5EF4-FFF2-40B4-BE49-F238E27FC236}">
                <a16:creationId xmlns:a16="http://schemas.microsoft.com/office/drawing/2014/main" id="{5071E4DB-13B2-25D3-BB5E-64C75AD52D0F}"/>
              </a:ext>
            </a:extLst>
          </p:cNvPr>
          <p:cNvGraphicFramePr/>
          <p:nvPr>
            <p:extLst>
              <p:ext uri="{D42A27DB-BD31-4B8C-83A1-F6EECF244321}">
                <p14:modId xmlns:p14="http://schemas.microsoft.com/office/powerpoint/2010/main" val="1948357868"/>
              </p:ext>
            </p:extLst>
          </p:nvPr>
        </p:nvGraphicFramePr>
        <p:xfrm>
          <a:off x="95460" y="3313427"/>
          <a:ext cx="8953080" cy="3672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805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CDC7C-DD9E-4A46-46CB-B1BCD75F7FE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9D5F5A8-E445-8AD5-59DC-464DC8EE9E25}"/>
              </a:ext>
            </a:extLst>
          </p:cNvPr>
          <p:cNvSpPr>
            <a:spLocks noGrp="1"/>
          </p:cNvSpPr>
          <p:nvPr>
            <p:ph type="subTitle" idx="1"/>
          </p:nvPr>
        </p:nvSpPr>
        <p:spPr>
          <a:xfrm>
            <a:off x="628650" y="629266"/>
            <a:ext cx="7433802" cy="710884"/>
          </a:xfrm>
        </p:spPr>
        <p:txBody>
          <a:bodyPr/>
          <a:lstStyle/>
          <a:p>
            <a:r>
              <a:rPr lang="en-US" sz="3600" dirty="0"/>
              <a:t>Completing Degree</a:t>
            </a:r>
          </a:p>
        </p:txBody>
      </p:sp>
      <p:sp>
        <p:nvSpPr>
          <p:cNvPr id="2" name="TextBox 1">
            <a:extLst>
              <a:ext uri="{FF2B5EF4-FFF2-40B4-BE49-F238E27FC236}">
                <a16:creationId xmlns:a16="http://schemas.microsoft.com/office/drawing/2014/main" id="{4E86AE11-8B7B-0617-5EF6-4AB620B86B81}"/>
              </a:ext>
            </a:extLst>
          </p:cNvPr>
          <p:cNvSpPr txBox="1"/>
          <p:nvPr/>
        </p:nvSpPr>
        <p:spPr>
          <a:xfrm>
            <a:off x="628650" y="1490008"/>
            <a:ext cx="7869174" cy="4401205"/>
          </a:xfrm>
          <a:prstGeom prst="rect">
            <a:avLst/>
          </a:prstGeom>
          <a:noFill/>
        </p:spPr>
        <p:txBody>
          <a:bodyPr wrap="square" rtlCol="0">
            <a:spAutoFit/>
          </a:bodyPr>
          <a:lstStyle/>
          <a:p>
            <a:r>
              <a:rPr lang="en-GB" sz="2000" dirty="0"/>
              <a:t>It is important for Team Managers to plan for their colleagues completing their Social Work Degrees. </a:t>
            </a:r>
          </a:p>
          <a:p>
            <a:endParaRPr lang="en-GB" sz="2000" dirty="0"/>
          </a:p>
          <a:p>
            <a:r>
              <a:rPr lang="en-GB" sz="2000" dirty="0"/>
              <a:t>When a colleague completes their degree, it is intended that they would move into a Social Work post upon completion. Team Managers should speak with their line manager about ringfencing posts and ensuring HR processes are completed to permit this. </a:t>
            </a:r>
          </a:p>
          <a:p>
            <a:endParaRPr lang="en-GB" sz="2000" dirty="0"/>
          </a:p>
          <a:p>
            <a:r>
              <a:rPr lang="en-GB" sz="2000" dirty="0"/>
              <a:t>All Social Workers who complete their degree will begin on their Newly Qualified Social Worker (NQSW) Supported Year and further information can be found on both the </a:t>
            </a:r>
            <a:r>
              <a:rPr lang="en-GB" sz="2000" dirty="0">
                <a:hlinkClick r:id="rId2"/>
              </a:rPr>
              <a:t>SSSCs website</a:t>
            </a:r>
            <a:r>
              <a:rPr lang="en-GB" sz="2000" dirty="0"/>
              <a:t> and our </a:t>
            </a:r>
            <a:r>
              <a:rPr lang="en-GB" sz="2000" dirty="0">
                <a:hlinkClick r:id="rId3"/>
              </a:rPr>
              <a:t>Practitioner’s Pages</a:t>
            </a:r>
            <a:r>
              <a:rPr lang="en-GB" sz="2000" dirty="0"/>
              <a:t>. </a:t>
            </a:r>
          </a:p>
          <a:p>
            <a:endParaRPr lang="en-GB" sz="2000" dirty="0"/>
          </a:p>
          <a:p>
            <a:r>
              <a:rPr lang="en-GB" sz="2000" dirty="0"/>
              <a:t>Please get in touch with Viv and Dean if you want to discuss further. </a:t>
            </a:r>
          </a:p>
        </p:txBody>
      </p:sp>
    </p:spTree>
    <p:extLst>
      <p:ext uri="{BB962C8B-B14F-4D97-AF65-F5344CB8AC3E}">
        <p14:creationId xmlns:p14="http://schemas.microsoft.com/office/powerpoint/2010/main" val="373108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DCFA0-F61B-0E75-C54A-CE0D61A69B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12E626-2A3C-A546-74E7-7F36A19C2856}"/>
              </a:ext>
            </a:extLst>
          </p:cNvPr>
          <p:cNvSpPr>
            <a:spLocks noGrp="1"/>
          </p:cNvSpPr>
          <p:nvPr>
            <p:ph type="subTitle" idx="1"/>
          </p:nvPr>
        </p:nvSpPr>
        <p:spPr>
          <a:xfrm>
            <a:off x="628650" y="629266"/>
            <a:ext cx="7433802" cy="710884"/>
          </a:xfrm>
        </p:spPr>
        <p:txBody>
          <a:bodyPr/>
          <a:lstStyle/>
          <a:p>
            <a:r>
              <a:rPr lang="en-US" sz="4400" dirty="0"/>
              <a:t>Supports</a:t>
            </a:r>
            <a:endParaRPr lang="en-US" sz="3600" dirty="0"/>
          </a:p>
        </p:txBody>
      </p:sp>
      <p:sp>
        <p:nvSpPr>
          <p:cNvPr id="2" name="TextBox 1">
            <a:extLst>
              <a:ext uri="{FF2B5EF4-FFF2-40B4-BE49-F238E27FC236}">
                <a16:creationId xmlns:a16="http://schemas.microsoft.com/office/drawing/2014/main" id="{473FC956-3D53-BA16-D228-AA0308C5C55D}"/>
              </a:ext>
            </a:extLst>
          </p:cNvPr>
          <p:cNvSpPr txBox="1"/>
          <p:nvPr/>
        </p:nvSpPr>
        <p:spPr>
          <a:xfrm>
            <a:off x="628650" y="1517901"/>
            <a:ext cx="7869174" cy="4401205"/>
          </a:xfrm>
          <a:prstGeom prst="rect">
            <a:avLst/>
          </a:prstGeom>
          <a:noFill/>
        </p:spPr>
        <p:txBody>
          <a:bodyPr wrap="square" rtlCol="0">
            <a:spAutoFit/>
          </a:bodyPr>
          <a:lstStyle/>
          <a:p>
            <a:r>
              <a:rPr lang="en-GB" sz="2000" dirty="0"/>
              <a:t>Dean and Viv hold the Students Hub every 6 weeks on a Friday in Camelon Social Work Office. You will be invited to this to meet colleagues, network with peers, share in learning and support each other through this process. </a:t>
            </a:r>
          </a:p>
          <a:p>
            <a:endParaRPr lang="en-GB" sz="2000" dirty="0"/>
          </a:p>
          <a:p>
            <a:r>
              <a:rPr lang="en-GB" sz="2000" dirty="0"/>
              <a:t>Dean and Viv will meet with you throughout your studies to check in regarding academic processes and provide appropriate guidance. </a:t>
            </a:r>
          </a:p>
          <a:p>
            <a:endParaRPr lang="en-GB" sz="2000" dirty="0"/>
          </a:p>
          <a:p>
            <a:r>
              <a:rPr lang="en-GB" sz="2000" dirty="0"/>
              <a:t>You should speak with your Team Manager at the earliest point and discuss with your colleagues if you are successful for this opportunity. Colleagues can be a wonderful support. </a:t>
            </a:r>
          </a:p>
          <a:p>
            <a:endParaRPr lang="en-GB" sz="2000" dirty="0"/>
          </a:p>
          <a:p>
            <a:r>
              <a:rPr lang="en-GB" sz="2000" dirty="0"/>
              <a:t>2 study days per module are allocated for Students and you should discuss with your line manager if you need additional study time. </a:t>
            </a:r>
          </a:p>
        </p:txBody>
      </p:sp>
    </p:spTree>
    <p:extLst>
      <p:ext uri="{BB962C8B-B14F-4D97-AF65-F5344CB8AC3E}">
        <p14:creationId xmlns:p14="http://schemas.microsoft.com/office/powerpoint/2010/main" val="427913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15AE-89A9-D4B4-90F1-1B1094A361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F72722-7266-393A-B104-96D1815DA7D4}"/>
              </a:ext>
            </a:extLst>
          </p:cNvPr>
          <p:cNvSpPr>
            <a:spLocks noGrp="1"/>
          </p:cNvSpPr>
          <p:nvPr>
            <p:ph type="subTitle" idx="1"/>
          </p:nvPr>
        </p:nvSpPr>
        <p:spPr>
          <a:xfrm>
            <a:off x="628650" y="629265"/>
            <a:ext cx="7433802" cy="811915"/>
          </a:xfrm>
        </p:spPr>
        <p:txBody>
          <a:bodyPr/>
          <a:lstStyle/>
          <a:p>
            <a:r>
              <a:rPr lang="en-US" sz="4400" dirty="0"/>
              <a:t>Links</a:t>
            </a:r>
            <a:endParaRPr lang="en-US" sz="3600" dirty="0"/>
          </a:p>
        </p:txBody>
      </p:sp>
      <p:sp>
        <p:nvSpPr>
          <p:cNvPr id="4" name="TextBox 3">
            <a:extLst>
              <a:ext uri="{FF2B5EF4-FFF2-40B4-BE49-F238E27FC236}">
                <a16:creationId xmlns:a16="http://schemas.microsoft.com/office/drawing/2014/main" id="{11AA14F2-C094-2E5D-9CD3-295DE3D5D261}"/>
              </a:ext>
            </a:extLst>
          </p:cNvPr>
          <p:cNvSpPr txBox="1"/>
          <p:nvPr/>
        </p:nvSpPr>
        <p:spPr>
          <a:xfrm>
            <a:off x="628649" y="1441180"/>
            <a:ext cx="7886701" cy="4524315"/>
          </a:xfrm>
          <a:prstGeom prst="rect">
            <a:avLst/>
          </a:prstGeom>
          <a:noFill/>
        </p:spPr>
        <p:txBody>
          <a:bodyPr wrap="square" rtlCol="0">
            <a:spAutoFit/>
          </a:bodyPr>
          <a:lstStyle/>
          <a:p>
            <a:r>
              <a:rPr lang="en-GB" dirty="0"/>
              <a:t>Credit Transfer &amp; Credit Migration: </a:t>
            </a:r>
            <a:r>
              <a:rPr lang="en-GB" dirty="0">
                <a:hlinkClick r:id="rId2"/>
              </a:rPr>
              <a:t>Credit transfer | Open University</a:t>
            </a:r>
            <a:endParaRPr lang="en-GB" dirty="0"/>
          </a:p>
          <a:p>
            <a:endParaRPr lang="en-GB" dirty="0"/>
          </a:p>
          <a:p>
            <a:r>
              <a:rPr lang="en-GB" dirty="0">
                <a:hlinkClick r:id="rId3"/>
              </a:rPr>
              <a:t>Practitioner’s Pages</a:t>
            </a:r>
            <a:endParaRPr lang="en-GB" dirty="0"/>
          </a:p>
          <a:p>
            <a:endParaRPr lang="en-GB" dirty="0"/>
          </a:p>
          <a:p>
            <a:r>
              <a:rPr lang="en-GB" dirty="0">
                <a:hlinkClick r:id="rId4"/>
              </a:rPr>
              <a:t>Practice Learning </a:t>
            </a:r>
            <a:endParaRPr lang="en-GB" dirty="0"/>
          </a:p>
          <a:p>
            <a:endParaRPr lang="en-GB" dirty="0"/>
          </a:p>
          <a:p>
            <a:r>
              <a:rPr lang="en-GB" dirty="0">
                <a:hlinkClick r:id="rId5"/>
              </a:rPr>
              <a:t>Good Conversations</a:t>
            </a:r>
            <a:endParaRPr lang="en-GB" dirty="0"/>
          </a:p>
          <a:p>
            <a:endParaRPr lang="en-GB" dirty="0"/>
          </a:p>
          <a:p>
            <a:endParaRPr lang="en-GB" dirty="0"/>
          </a:p>
          <a:p>
            <a:endParaRPr lang="en-GB" dirty="0"/>
          </a:p>
          <a:p>
            <a:endParaRPr lang="en-GB" dirty="0"/>
          </a:p>
          <a:p>
            <a:endParaRPr lang="en-GB" dirty="0"/>
          </a:p>
          <a:p>
            <a:endParaRPr lang="en-GB" dirty="0"/>
          </a:p>
          <a:p>
            <a:r>
              <a:rPr lang="en-GB" dirty="0"/>
              <a:t>If there are any other questions about Social Work Degree Sponsorship please get in touch via </a:t>
            </a:r>
            <a:r>
              <a:rPr lang="en-GB" dirty="0">
                <a:hlinkClick r:id="rId6"/>
              </a:rPr>
              <a:t>socialservices.training@falkirk.gov.uk</a:t>
            </a:r>
            <a:r>
              <a:rPr lang="en-GB" dirty="0"/>
              <a:t>.  </a:t>
            </a:r>
          </a:p>
          <a:p>
            <a:endParaRPr lang="en-GB" dirty="0"/>
          </a:p>
        </p:txBody>
      </p:sp>
    </p:spTree>
    <p:extLst>
      <p:ext uri="{BB962C8B-B14F-4D97-AF65-F5344CB8AC3E}">
        <p14:creationId xmlns:p14="http://schemas.microsoft.com/office/powerpoint/2010/main" val="48545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B91A-B96E-EABC-2BF1-8F8D001DF8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A5013C6-632F-5D74-59E8-96644F6448E4}"/>
              </a:ext>
            </a:extLst>
          </p:cNvPr>
          <p:cNvSpPr>
            <a:spLocks noGrp="1"/>
          </p:cNvSpPr>
          <p:nvPr>
            <p:ph type="subTitle" idx="1"/>
          </p:nvPr>
        </p:nvSpPr>
        <p:spPr>
          <a:xfrm>
            <a:off x="628650" y="629265"/>
            <a:ext cx="7433802" cy="811915"/>
          </a:xfrm>
        </p:spPr>
        <p:txBody>
          <a:bodyPr/>
          <a:lstStyle/>
          <a:p>
            <a:r>
              <a:rPr lang="en-US" sz="4400" dirty="0"/>
              <a:t>Mailing List</a:t>
            </a:r>
            <a:endParaRPr lang="en-US" sz="3600" dirty="0"/>
          </a:p>
        </p:txBody>
      </p:sp>
      <p:sp>
        <p:nvSpPr>
          <p:cNvPr id="5" name="TextBox 4">
            <a:extLst>
              <a:ext uri="{FF2B5EF4-FFF2-40B4-BE49-F238E27FC236}">
                <a16:creationId xmlns:a16="http://schemas.microsoft.com/office/drawing/2014/main" id="{1195EA72-2E8F-A115-64FE-89DF247BE62F}"/>
              </a:ext>
            </a:extLst>
          </p:cNvPr>
          <p:cNvSpPr txBox="1"/>
          <p:nvPr/>
        </p:nvSpPr>
        <p:spPr>
          <a:xfrm>
            <a:off x="422786" y="2725993"/>
            <a:ext cx="4454627" cy="2308324"/>
          </a:xfrm>
          <a:prstGeom prst="rect">
            <a:avLst/>
          </a:prstGeom>
          <a:noFill/>
        </p:spPr>
        <p:txBody>
          <a:bodyPr wrap="square" rtlCol="0">
            <a:spAutoFit/>
          </a:bodyPr>
          <a:lstStyle/>
          <a:p>
            <a:r>
              <a:rPr lang="en-GB" dirty="0"/>
              <a:t>If you would like to be kept up to date about Sponsorship opportunities, </a:t>
            </a:r>
            <a:r>
              <a:rPr lang="en-GB" dirty="0">
                <a:hlinkClick r:id="rId2"/>
              </a:rPr>
              <a:t>please complete this form by clicking on this link </a:t>
            </a:r>
            <a:r>
              <a:rPr lang="en-GB" dirty="0"/>
              <a:t>or scanning the QR Code on this page. </a:t>
            </a:r>
          </a:p>
          <a:p>
            <a:endParaRPr lang="en-GB" dirty="0"/>
          </a:p>
          <a:p>
            <a:endParaRPr lang="en-GB" dirty="0"/>
          </a:p>
          <a:p>
            <a:endParaRPr lang="en-GB" dirty="0"/>
          </a:p>
          <a:p>
            <a:endParaRPr lang="en-GB" dirty="0"/>
          </a:p>
        </p:txBody>
      </p:sp>
      <p:pic>
        <p:nvPicPr>
          <p:cNvPr id="9" name="Picture 8" descr="A qr code on a blue background&#10;&#10;AI-generated content may be incorrect.">
            <a:extLst>
              <a:ext uri="{FF2B5EF4-FFF2-40B4-BE49-F238E27FC236}">
                <a16:creationId xmlns:a16="http://schemas.microsoft.com/office/drawing/2014/main" id="{F4021417-FB72-5316-AF46-9D93FAE133E2}"/>
              </a:ext>
            </a:extLst>
          </p:cNvPr>
          <p:cNvPicPr>
            <a:picLocks noChangeAspect="1"/>
          </p:cNvPicPr>
          <p:nvPr/>
        </p:nvPicPr>
        <p:blipFill>
          <a:blip r:embed="rId3"/>
          <a:stretch>
            <a:fillRect/>
          </a:stretch>
        </p:blipFill>
        <p:spPr>
          <a:xfrm>
            <a:off x="5257471" y="2725993"/>
            <a:ext cx="3355588" cy="3021717"/>
          </a:xfrm>
          <a:prstGeom prst="rect">
            <a:avLst/>
          </a:prstGeom>
        </p:spPr>
      </p:pic>
    </p:spTree>
    <p:extLst>
      <p:ext uri="{BB962C8B-B14F-4D97-AF65-F5344CB8AC3E}">
        <p14:creationId xmlns:p14="http://schemas.microsoft.com/office/powerpoint/2010/main" val="144702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62DC3-0E1F-7601-8787-BCC8096A17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3282BEA-7C5B-6713-B191-19D3CD3EC1A8}"/>
              </a:ext>
            </a:extLst>
          </p:cNvPr>
          <p:cNvSpPr>
            <a:spLocks noGrp="1"/>
          </p:cNvSpPr>
          <p:nvPr>
            <p:ph type="subTitle" idx="1"/>
          </p:nvPr>
        </p:nvSpPr>
        <p:spPr>
          <a:xfrm>
            <a:off x="642746" y="580497"/>
            <a:ext cx="6075046" cy="858159"/>
          </a:xfrm>
        </p:spPr>
        <p:txBody>
          <a:bodyPr/>
          <a:lstStyle/>
          <a:p>
            <a:r>
              <a:rPr lang="en-US" dirty="0"/>
              <a:t>Foreword </a:t>
            </a:r>
          </a:p>
        </p:txBody>
      </p:sp>
      <p:sp>
        <p:nvSpPr>
          <p:cNvPr id="8" name="TextBox 7">
            <a:extLst>
              <a:ext uri="{FF2B5EF4-FFF2-40B4-BE49-F238E27FC236}">
                <a16:creationId xmlns:a16="http://schemas.microsoft.com/office/drawing/2014/main" id="{0EB00E77-B7CC-0014-AE9D-0B43A93B8690}"/>
              </a:ext>
            </a:extLst>
          </p:cNvPr>
          <p:cNvSpPr txBox="1"/>
          <p:nvPr/>
        </p:nvSpPr>
        <p:spPr>
          <a:xfrm>
            <a:off x="642746" y="1686090"/>
            <a:ext cx="7603787" cy="1569660"/>
          </a:xfrm>
          <a:prstGeom prst="rect">
            <a:avLst/>
          </a:prstGeom>
          <a:noFill/>
        </p:spPr>
        <p:txBody>
          <a:bodyPr wrap="square" rtlCol="0">
            <a:spAutoFit/>
          </a:bodyPr>
          <a:lstStyle/>
          <a:p>
            <a:r>
              <a:rPr lang="en-GB" sz="2400" dirty="0"/>
              <a:t>Sponsored study is a fantastic opportunity to progress into a formal qualification within Falkirk and this is open to all staff who work in Social Services who meet the eligibility criteria. </a:t>
            </a:r>
          </a:p>
        </p:txBody>
      </p:sp>
      <p:sp>
        <p:nvSpPr>
          <p:cNvPr id="9" name="TextBox 8">
            <a:extLst>
              <a:ext uri="{FF2B5EF4-FFF2-40B4-BE49-F238E27FC236}">
                <a16:creationId xmlns:a16="http://schemas.microsoft.com/office/drawing/2014/main" id="{5FBC09F5-1C8A-1EAC-9BA6-469388F81903}"/>
              </a:ext>
            </a:extLst>
          </p:cNvPr>
          <p:cNvSpPr txBox="1"/>
          <p:nvPr/>
        </p:nvSpPr>
        <p:spPr>
          <a:xfrm>
            <a:off x="642746" y="3601573"/>
            <a:ext cx="7745351" cy="2862322"/>
          </a:xfrm>
          <a:prstGeom prst="rect">
            <a:avLst/>
          </a:prstGeom>
          <a:noFill/>
        </p:spPr>
        <p:txBody>
          <a:bodyPr wrap="square" rtlCol="0">
            <a:spAutoFit/>
          </a:bodyPr>
          <a:lstStyle/>
          <a:p>
            <a:r>
              <a:rPr lang="en-GB" sz="2400" dirty="0"/>
              <a:t>The balance of working, studying and personal life can be difficult to manage at times. We would encourage you to link in with colleagues who are completing the course, but also speak with your family, friends and colleagues to reflect on whether you can meet the requirements of this commitment. </a:t>
            </a:r>
          </a:p>
          <a:p>
            <a:endParaRPr lang="en-GB" dirty="0"/>
          </a:p>
          <a:p>
            <a:endParaRPr lang="en-GB" dirty="0"/>
          </a:p>
        </p:txBody>
      </p:sp>
    </p:spTree>
    <p:extLst>
      <p:ext uri="{BB962C8B-B14F-4D97-AF65-F5344CB8AC3E}">
        <p14:creationId xmlns:p14="http://schemas.microsoft.com/office/powerpoint/2010/main" val="312562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A5A6D-D667-16B8-D535-BC185210384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95F7979-F018-9632-3B80-4B3014F0DC09}"/>
              </a:ext>
            </a:extLst>
          </p:cNvPr>
          <p:cNvSpPr>
            <a:spLocks noGrp="1"/>
          </p:cNvSpPr>
          <p:nvPr>
            <p:ph type="subTitle" idx="1"/>
          </p:nvPr>
        </p:nvSpPr>
        <p:spPr>
          <a:xfrm>
            <a:off x="347054" y="305881"/>
            <a:ext cx="7984408" cy="785007"/>
          </a:xfrm>
        </p:spPr>
        <p:txBody>
          <a:bodyPr/>
          <a:lstStyle/>
          <a:p>
            <a:r>
              <a:rPr lang="en-US" sz="3600" dirty="0"/>
              <a:t>Quotes from Sponsored Colleagues</a:t>
            </a:r>
          </a:p>
        </p:txBody>
      </p:sp>
      <p:sp>
        <p:nvSpPr>
          <p:cNvPr id="4" name="TextBox 3">
            <a:extLst>
              <a:ext uri="{FF2B5EF4-FFF2-40B4-BE49-F238E27FC236}">
                <a16:creationId xmlns:a16="http://schemas.microsoft.com/office/drawing/2014/main" id="{5AFC7710-0B2F-EAD7-5C59-AC51C547529C}"/>
              </a:ext>
            </a:extLst>
          </p:cNvPr>
          <p:cNvSpPr txBox="1"/>
          <p:nvPr/>
        </p:nvSpPr>
        <p:spPr>
          <a:xfrm>
            <a:off x="4732242" y="1270904"/>
            <a:ext cx="4038133" cy="4278094"/>
          </a:xfrm>
          <a:prstGeom prst="rect">
            <a:avLst/>
          </a:prstGeom>
          <a:noFill/>
        </p:spPr>
        <p:txBody>
          <a:bodyPr wrap="square" rtlCol="0">
            <a:spAutoFit/>
          </a:bodyPr>
          <a:lstStyle/>
          <a:p>
            <a:r>
              <a:rPr lang="en-GB" sz="1600" dirty="0"/>
              <a:t>“100% benefitted my career &amp; makes me reflect on my practice” </a:t>
            </a:r>
          </a:p>
          <a:p>
            <a:endParaRPr lang="en-GB" sz="1600" dirty="0"/>
          </a:p>
          <a:p>
            <a:r>
              <a:rPr lang="en-GB" sz="1600" dirty="0"/>
              <a:t>“I’m now always thinking about legislation and how it affects individuals and the communities I work with”</a:t>
            </a:r>
          </a:p>
          <a:p>
            <a:endParaRPr lang="en-GB" sz="1600" dirty="0"/>
          </a:p>
          <a:p>
            <a:r>
              <a:rPr lang="en-GB" sz="1600" dirty="0"/>
              <a:t>“I no longer make assumptions about people. I feel that I am transitioning from Social Work Assistant to Social Worker”</a:t>
            </a:r>
          </a:p>
          <a:p>
            <a:endParaRPr lang="en-GB" sz="1600" dirty="0"/>
          </a:p>
          <a:p>
            <a:r>
              <a:rPr lang="en-GB" sz="1600" dirty="0"/>
              <a:t>“Doing this degree makes me question more. I’m a much more curious person”</a:t>
            </a:r>
          </a:p>
          <a:p>
            <a:endParaRPr lang="en-GB" sz="1600" dirty="0"/>
          </a:p>
          <a:p>
            <a:r>
              <a:rPr lang="en-GB" sz="1600" dirty="0"/>
              <a:t>“Makes me value the lives that people have led and the journey that has taken them here”</a:t>
            </a:r>
          </a:p>
        </p:txBody>
      </p:sp>
      <p:sp>
        <p:nvSpPr>
          <p:cNvPr id="5" name="TextBox 4">
            <a:extLst>
              <a:ext uri="{FF2B5EF4-FFF2-40B4-BE49-F238E27FC236}">
                <a16:creationId xmlns:a16="http://schemas.microsoft.com/office/drawing/2014/main" id="{46E810C7-438E-02CA-CDE5-725824FA0125}"/>
              </a:ext>
            </a:extLst>
          </p:cNvPr>
          <p:cNvSpPr txBox="1"/>
          <p:nvPr/>
        </p:nvSpPr>
        <p:spPr>
          <a:xfrm>
            <a:off x="347054" y="1270904"/>
            <a:ext cx="3960545" cy="4524315"/>
          </a:xfrm>
          <a:prstGeom prst="rect">
            <a:avLst/>
          </a:prstGeom>
          <a:noFill/>
        </p:spPr>
        <p:txBody>
          <a:bodyPr wrap="square" rtlCol="0">
            <a:spAutoFit/>
          </a:bodyPr>
          <a:lstStyle/>
          <a:p>
            <a:r>
              <a:rPr lang="en-GB" sz="1600" dirty="0"/>
              <a:t>“I didn't do very well at school - I wasn't in the right place - I thought I'd given up on studying but doing this alongside my work makes things a bit clearer. Having experience working in social work helps.”</a:t>
            </a:r>
          </a:p>
          <a:p>
            <a:endParaRPr lang="en-GB" sz="1600" dirty="0"/>
          </a:p>
          <a:p>
            <a:r>
              <a:rPr lang="en-GB" sz="1600" dirty="0"/>
              <a:t>“Having the opportunity to earn a wage while studying has been massive. I had wanted to do my degree before but wasn't able to do this due to the costs”</a:t>
            </a:r>
          </a:p>
          <a:p>
            <a:endParaRPr lang="en-GB" sz="1600" dirty="0"/>
          </a:p>
          <a:p>
            <a:r>
              <a:rPr lang="en-GB" sz="1600" dirty="0"/>
              <a:t>“It’s a fantastic opportunity - without this I wouldn't have been able to go to University”</a:t>
            </a:r>
          </a:p>
          <a:p>
            <a:endParaRPr lang="en-GB" sz="1600" dirty="0"/>
          </a:p>
          <a:p>
            <a:r>
              <a:rPr lang="en-GB" sz="1600" dirty="0"/>
              <a:t>“None of the folk in my family have gone to University - to have that experience and confidence is massive”</a:t>
            </a:r>
          </a:p>
        </p:txBody>
      </p:sp>
    </p:spTree>
    <p:extLst>
      <p:ext uri="{BB962C8B-B14F-4D97-AF65-F5344CB8AC3E}">
        <p14:creationId xmlns:p14="http://schemas.microsoft.com/office/powerpoint/2010/main" val="377105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0137-45CC-A967-816D-7DDC8149A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51563A-5816-AEB6-72CA-32542F8BA414}"/>
              </a:ext>
            </a:extLst>
          </p:cNvPr>
          <p:cNvSpPr>
            <a:spLocks noGrp="1"/>
          </p:cNvSpPr>
          <p:nvPr>
            <p:ph type="subTitle" idx="1"/>
          </p:nvPr>
        </p:nvSpPr>
        <p:spPr>
          <a:xfrm>
            <a:off x="628650" y="629265"/>
            <a:ext cx="7433802" cy="894735"/>
          </a:xfrm>
        </p:spPr>
        <p:txBody>
          <a:bodyPr/>
          <a:lstStyle/>
          <a:p>
            <a:r>
              <a:rPr lang="en-US" dirty="0"/>
              <a:t>Social Work Degree Options</a:t>
            </a:r>
            <a:endParaRPr lang="en-US" sz="3600" dirty="0"/>
          </a:p>
        </p:txBody>
      </p:sp>
      <p:sp>
        <p:nvSpPr>
          <p:cNvPr id="2" name="TextBox 1">
            <a:extLst>
              <a:ext uri="{FF2B5EF4-FFF2-40B4-BE49-F238E27FC236}">
                <a16:creationId xmlns:a16="http://schemas.microsoft.com/office/drawing/2014/main" id="{21CAE4DF-EF88-74B3-E52A-BDC4D3F14FA7}"/>
              </a:ext>
            </a:extLst>
          </p:cNvPr>
          <p:cNvSpPr txBox="1"/>
          <p:nvPr/>
        </p:nvSpPr>
        <p:spPr>
          <a:xfrm>
            <a:off x="552180" y="1621536"/>
            <a:ext cx="3605292" cy="2246769"/>
          </a:xfrm>
          <a:prstGeom prst="rect">
            <a:avLst/>
          </a:prstGeom>
          <a:noFill/>
        </p:spPr>
        <p:txBody>
          <a:bodyPr wrap="square" rtlCol="0">
            <a:spAutoFit/>
          </a:bodyPr>
          <a:lstStyle/>
          <a:p>
            <a:r>
              <a:rPr lang="en-GB" sz="2000" dirty="0"/>
              <a:t>BA Hons Social Work</a:t>
            </a:r>
          </a:p>
          <a:p>
            <a:endParaRPr lang="en-GB" sz="2000" dirty="0"/>
          </a:p>
          <a:p>
            <a:pPr marL="342900" indent="-342900">
              <a:buFont typeface="Arial" panose="020B0604020202020204" pitchFamily="34" charset="0"/>
              <a:buChar char="•"/>
            </a:pPr>
            <a:r>
              <a:rPr lang="en-GB" sz="2000" dirty="0"/>
              <a:t>4 years study </a:t>
            </a:r>
          </a:p>
          <a:p>
            <a:pPr marL="342900" indent="-342900">
              <a:buFont typeface="Arial" panose="020B0604020202020204" pitchFamily="34" charset="0"/>
              <a:buChar char="•"/>
            </a:pPr>
            <a:r>
              <a:rPr lang="en-GB" sz="2000" dirty="0"/>
              <a:t>2 placements</a:t>
            </a:r>
          </a:p>
          <a:p>
            <a:pPr marL="342900" indent="-342900">
              <a:buFont typeface="Arial" panose="020B0604020202020204" pitchFamily="34" charset="0"/>
              <a:buChar char="•"/>
            </a:pPr>
            <a:r>
              <a:rPr lang="en-GB" sz="2000" dirty="0"/>
              <a:t>Evening &amp; Weekend Learning </a:t>
            </a:r>
          </a:p>
          <a:p>
            <a:r>
              <a:rPr lang="en-GB" sz="2000" dirty="0"/>
              <a:t> </a:t>
            </a:r>
          </a:p>
        </p:txBody>
      </p:sp>
      <p:sp>
        <p:nvSpPr>
          <p:cNvPr id="4" name="TextBox 3">
            <a:extLst>
              <a:ext uri="{FF2B5EF4-FFF2-40B4-BE49-F238E27FC236}">
                <a16:creationId xmlns:a16="http://schemas.microsoft.com/office/drawing/2014/main" id="{05D0966B-F20D-0D00-6F4A-152624DAFA07}"/>
              </a:ext>
            </a:extLst>
          </p:cNvPr>
          <p:cNvSpPr txBox="1"/>
          <p:nvPr/>
        </p:nvSpPr>
        <p:spPr>
          <a:xfrm>
            <a:off x="4986530" y="1621536"/>
            <a:ext cx="3511294" cy="2246769"/>
          </a:xfrm>
          <a:prstGeom prst="rect">
            <a:avLst/>
          </a:prstGeom>
          <a:noFill/>
        </p:spPr>
        <p:txBody>
          <a:bodyPr wrap="square" rtlCol="0">
            <a:spAutoFit/>
          </a:bodyPr>
          <a:lstStyle/>
          <a:p>
            <a:r>
              <a:rPr lang="en-GB" sz="2000" dirty="0"/>
              <a:t>MSc Social Work</a:t>
            </a:r>
          </a:p>
          <a:p>
            <a:endParaRPr lang="en-GB" sz="2000" dirty="0"/>
          </a:p>
          <a:p>
            <a:pPr marL="342900" indent="-342900">
              <a:buFont typeface="Arial" panose="020B0604020202020204" pitchFamily="34" charset="0"/>
              <a:buChar char="•"/>
            </a:pPr>
            <a:r>
              <a:rPr lang="en-GB" sz="2000" dirty="0"/>
              <a:t>2 years study </a:t>
            </a:r>
          </a:p>
          <a:p>
            <a:pPr marL="342900" indent="-342900">
              <a:buFont typeface="Arial" panose="020B0604020202020204" pitchFamily="34" charset="0"/>
              <a:buChar char="•"/>
            </a:pPr>
            <a:r>
              <a:rPr lang="en-GB" sz="2000" dirty="0"/>
              <a:t>2 placements</a:t>
            </a:r>
          </a:p>
          <a:p>
            <a:pPr marL="342900" indent="-342900">
              <a:buFont typeface="Arial" panose="020B0604020202020204" pitchFamily="34" charset="0"/>
              <a:buChar char="•"/>
            </a:pPr>
            <a:r>
              <a:rPr lang="en-GB" sz="2000" dirty="0"/>
              <a:t>Evening &amp; Weekend Learning </a:t>
            </a:r>
          </a:p>
          <a:p>
            <a:endParaRPr lang="en-GB" sz="2000" dirty="0"/>
          </a:p>
        </p:txBody>
      </p:sp>
      <p:sp>
        <p:nvSpPr>
          <p:cNvPr id="5" name="TextBox 4">
            <a:extLst>
              <a:ext uri="{FF2B5EF4-FFF2-40B4-BE49-F238E27FC236}">
                <a16:creationId xmlns:a16="http://schemas.microsoft.com/office/drawing/2014/main" id="{A1F352DF-AC9A-9A09-7FF5-2EAAACC1EDE6}"/>
              </a:ext>
            </a:extLst>
          </p:cNvPr>
          <p:cNvSpPr txBox="1"/>
          <p:nvPr/>
        </p:nvSpPr>
        <p:spPr>
          <a:xfrm>
            <a:off x="628650" y="5242560"/>
            <a:ext cx="7869174" cy="707886"/>
          </a:xfrm>
          <a:prstGeom prst="rect">
            <a:avLst/>
          </a:prstGeom>
          <a:noFill/>
        </p:spPr>
        <p:txBody>
          <a:bodyPr wrap="square" rtlCol="0">
            <a:spAutoFit/>
          </a:bodyPr>
          <a:lstStyle/>
          <a:p>
            <a:r>
              <a:rPr lang="en-GB" sz="2000" dirty="0"/>
              <a:t>Falkirk will pay your </a:t>
            </a:r>
            <a:r>
              <a:rPr lang="en-GB" sz="2000" b="1" dirty="0"/>
              <a:t>salary, </a:t>
            </a:r>
            <a:r>
              <a:rPr lang="en-GB" sz="2000" dirty="0"/>
              <a:t>your </a:t>
            </a:r>
            <a:r>
              <a:rPr lang="en-GB" sz="2000" b="1" dirty="0"/>
              <a:t>fees,</a:t>
            </a:r>
            <a:r>
              <a:rPr lang="en-GB" sz="2000" dirty="0"/>
              <a:t> and will arrange for Placements within the Council.   </a:t>
            </a:r>
          </a:p>
        </p:txBody>
      </p:sp>
      <p:sp>
        <p:nvSpPr>
          <p:cNvPr id="7" name="TextBox 6">
            <a:extLst>
              <a:ext uri="{FF2B5EF4-FFF2-40B4-BE49-F238E27FC236}">
                <a16:creationId xmlns:a16="http://schemas.microsoft.com/office/drawing/2014/main" id="{93D9ADB5-FA11-003C-02A6-D21FB9B949E3}"/>
              </a:ext>
            </a:extLst>
          </p:cNvPr>
          <p:cNvSpPr txBox="1"/>
          <p:nvPr/>
        </p:nvSpPr>
        <p:spPr>
          <a:xfrm>
            <a:off x="628650" y="4047601"/>
            <a:ext cx="7869174" cy="1015663"/>
          </a:xfrm>
          <a:prstGeom prst="rect">
            <a:avLst/>
          </a:prstGeom>
          <a:noFill/>
        </p:spPr>
        <p:txBody>
          <a:bodyPr wrap="square" rtlCol="0">
            <a:spAutoFit/>
          </a:bodyPr>
          <a:lstStyle/>
          <a:p>
            <a:r>
              <a:rPr lang="en-GB" sz="2000" dirty="0"/>
              <a:t>Students are afforded 2 study days per module. Any additional study time needs to be agreed with line manager and reviewed in Supervision. </a:t>
            </a:r>
          </a:p>
        </p:txBody>
      </p:sp>
    </p:spTree>
    <p:extLst>
      <p:ext uri="{BB962C8B-B14F-4D97-AF65-F5344CB8AC3E}">
        <p14:creationId xmlns:p14="http://schemas.microsoft.com/office/powerpoint/2010/main" val="273638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F99A9-0ABD-4C8A-3569-FCD2701951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B7D112-1601-85BB-0CEA-E5D7550C66B9}"/>
              </a:ext>
            </a:extLst>
          </p:cNvPr>
          <p:cNvSpPr>
            <a:spLocks noGrp="1"/>
          </p:cNvSpPr>
          <p:nvPr>
            <p:ph type="subTitle" idx="1"/>
          </p:nvPr>
        </p:nvSpPr>
        <p:spPr>
          <a:xfrm>
            <a:off x="494538" y="381492"/>
            <a:ext cx="7433802" cy="806379"/>
          </a:xfrm>
        </p:spPr>
        <p:txBody>
          <a:bodyPr/>
          <a:lstStyle/>
          <a:p>
            <a:r>
              <a:rPr lang="en-US" dirty="0"/>
              <a:t>Eligibility</a:t>
            </a:r>
            <a:endParaRPr lang="en-US" sz="3600" dirty="0"/>
          </a:p>
        </p:txBody>
      </p:sp>
      <p:sp>
        <p:nvSpPr>
          <p:cNvPr id="4" name="TextBox 3">
            <a:extLst>
              <a:ext uri="{FF2B5EF4-FFF2-40B4-BE49-F238E27FC236}">
                <a16:creationId xmlns:a16="http://schemas.microsoft.com/office/drawing/2014/main" id="{42630A4F-C6B5-0D98-A8C8-863F3E5D240C}"/>
              </a:ext>
            </a:extLst>
          </p:cNvPr>
          <p:cNvSpPr txBox="1"/>
          <p:nvPr/>
        </p:nvSpPr>
        <p:spPr>
          <a:xfrm>
            <a:off x="494538" y="1291736"/>
            <a:ext cx="7886700" cy="4801314"/>
          </a:xfrm>
          <a:prstGeom prst="rect">
            <a:avLst/>
          </a:prstGeom>
          <a:noFill/>
        </p:spPr>
        <p:txBody>
          <a:bodyPr wrap="square" rtlCol="0">
            <a:spAutoFit/>
          </a:bodyPr>
          <a:lstStyle/>
          <a:p>
            <a:r>
              <a:rPr lang="en-GB" dirty="0"/>
              <a:t>Must have had a Good Conversations completed and approval from Team Manager to submit application. </a:t>
            </a:r>
          </a:p>
          <a:p>
            <a:endParaRPr lang="en-GB" dirty="0"/>
          </a:p>
          <a:p>
            <a:r>
              <a:rPr lang="en-GB" dirty="0"/>
              <a:t>Must have a permanent contract with Falkirk Council. </a:t>
            </a:r>
          </a:p>
          <a:p>
            <a:endParaRPr lang="en-GB" dirty="0"/>
          </a:p>
          <a:p>
            <a:r>
              <a:rPr lang="en-GB" dirty="0"/>
              <a:t>Must have a minimum of 2 years’ service in Falkirk Council. </a:t>
            </a:r>
          </a:p>
          <a:p>
            <a:endParaRPr lang="en-GB" dirty="0"/>
          </a:p>
          <a:p>
            <a:r>
              <a:rPr lang="en-GB" dirty="0"/>
              <a:t>Will commit to remain in the employment of Falkirk Council for the duration of the course and for 2 years post-qualifying.</a:t>
            </a:r>
          </a:p>
          <a:p>
            <a:endParaRPr lang="en-GB" dirty="0"/>
          </a:p>
          <a:p>
            <a:r>
              <a:rPr lang="en-GB" dirty="0"/>
              <a:t>Does not have a nationally recognised professional qualification:</a:t>
            </a:r>
          </a:p>
          <a:p>
            <a:pPr marL="285750" indent="-285750">
              <a:buFontTx/>
              <a:buChar char="-"/>
            </a:pPr>
            <a:r>
              <a:rPr lang="en-GB" dirty="0"/>
              <a:t>nursing</a:t>
            </a:r>
          </a:p>
          <a:p>
            <a:pPr marL="285750" indent="-285750">
              <a:buFontTx/>
              <a:buChar char="-"/>
            </a:pPr>
            <a:r>
              <a:rPr lang="en-GB" dirty="0"/>
              <a:t>teaching</a:t>
            </a:r>
          </a:p>
          <a:p>
            <a:pPr marL="285750" indent="-285750">
              <a:buFontTx/>
              <a:buChar char="-"/>
            </a:pPr>
            <a:r>
              <a:rPr lang="en-GB" dirty="0"/>
              <a:t>community education</a:t>
            </a:r>
          </a:p>
          <a:p>
            <a:pPr marL="285750" indent="-285750">
              <a:buFontTx/>
              <a:buChar char="-"/>
            </a:pPr>
            <a:r>
              <a:rPr lang="en-GB" dirty="0"/>
              <a:t>occupational therapy</a:t>
            </a:r>
          </a:p>
          <a:p>
            <a:pPr marL="285750" indent="-285750">
              <a:buFontTx/>
              <a:buChar char="-"/>
            </a:pPr>
            <a:r>
              <a:rPr lang="en-GB" dirty="0"/>
              <a:t>Physiotherapy</a:t>
            </a:r>
          </a:p>
          <a:p>
            <a:pPr marL="285750" indent="-285750">
              <a:buFontTx/>
              <a:buChar char="-"/>
            </a:pPr>
            <a:r>
              <a:rPr lang="en-GB" dirty="0"/>
              <a:t>Etc. </a:t>
            </a:r>
          </a:p>
        </p:txBody>
      </p:sp>
    </p:spTree>
    <p:extLst>
      <p:ext uri="{BB962C8B-B14F-4D97-AF65-F5344CB8AC3E}">
        <p14:creationId xmlns:p14="http://schemas.microsoft.com/office/powerpoint/2010/main" val="171347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8D7BC-F1EB-19C0-FE4B-9BBCD223F8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80515BF-2EE3-CE7F-5525-41503E498A18}"/>
              </a:ext>
            </a:extLst>
          </p:cNvPr>
          <p:cNvSpPr>
            <a:spLocks noGrp="1"/>
          </p:cNvSpPr>
          <p:nvPr>
            <p:ph type="subTitle" idx="1"/>
          </p:nvPr>
        </p:nvSpPr>
        <p:spPr>
          <a:xfrm>
            <a:off x="520496" y="324465"/>
            <a:ext cx="7433802" cy="1126383"/>
          </a:xfrm>
        </p:spPr>
        <p:txBody>
          <a:bodyPr/>
          <a:lstStyle/>
          <a:p>
            <a:r>
              <a:rPr lang="en-US" sz="4400" dirty="0"/>
              <a:t>Pathways</a:t>
            </a:r>
            <a:endParaRPr lang="en-US" sz="3600" dirty="0"/>
          </a:p>
        </p:txBody>
      </p:sp>
      <p:sp>
        <p:nvSpPr>
          <p:cNvPr id="2" name="TextBox 1">
            <a:extLst>
              <a:ext uri="{FF2B5EF4-FFF2-40B4-BE49-F238E27FC236}">
                <a16:creationId xmlns:a16="http://schemas.microsoft.com/office/drawing/2014/main" id="{677ABD06-1D7D-3CB0-E8C3-943769E1EBF7}"/>
              </a:ext>
            </a:extLst>
          </p:cNvPr>
          <p:cNvSpPr txBox="1"/>
          <p:nvPr/>
        </p:nvSpPr>
        <p:spPr>
          <a:xfrm>
            <a:off x="520496" y="2601892"/>
            <a:ext cx="7869174" cy="3170099"/>
          </a:xfrm>
          <a:prstGeom prst="rect">
            <a:avLst/>
          </a:prstGeom>
          <a:noFill/>
        </p:spPr>
        <p:txBody>
          <a:bodyPr wrap="square" rtlCol="0">
            <a:spAutoFit/>
          </a:bodyPr>
          <a:lstStyle/>
          <a:p>
            <a:r>
              <a:rPr lang="en-GB" sz="2000" b="1" dirty="0"/>
              <a:t>Previous Study</a:t>
            </a:r>
          </a:p>
          <a:p>
            <a:r>
              <a:rPr lang="en-GB" sz="2000" dirty="0"/>
              <a:t>Any employee who has completed previous study should consider Credit Transfer/Migration. This would permit you to begin at the right level of study and ensures funding can be used sensibly. </a:t>
            </a:r>
          </a:p>
          <a:p>
            <a:endParaRPr lang="en-GB" sz="2000" dirty="0"/>
          </a:p>
          <a:p>
            <a:r>
              <a:rPr lang="en-GB" sz="2000" dirty="0"/>
              <a:t>Credit Transfers can come form things like HNCs, SVQs or previously beginning degree. </a:t>
            </a:r>
          </a:p>
          <a:p>
            <a:endParaRPr lang="en-GB" sz="2000" dirty="0"/>
          </a:p>
          <a:p>
            <a:r>
              <a:rPr lang="en-GB" sz="2000" dirty="0"/>
              <a:t>There is a 10-year limit to accounting for previous study so it is important to apply for this as soon as possible. </a:t>
            </a:r>
          </a:p>
        </p:txBody>
      </p:sp>
      <p:sp>
        <p:nvSpPr>
          <p:cNvPr id="5" name="TextBox 4">
            <a:extLst>
              <a:ext uri="{FF2B5EF4-FFF2-40B4-BE49-F238E27FC236}">
                <a16:creationId xmlns:a16="http://schemas.microsoft.com/office/drawing/2014/main" id="{5FD85384-D584-B90D-B806-E59C6D413E83}"/>
              </a:ext>
            </a:extLst>
          </p:cNvPr>
          <p:cNvSpPr txBox="1"/>
          <p:nvPr/>
        </p:nvSpPr>
        <p:spPr>
          <a:xfrm>
            <a:off x="520496" y="1207351"/>
            <a:ext cx="7869174" cy="1015663"/>
          </a:xfrm>
          <a:prstGeom prst="rect">
            <a:avLst/>
          </a:prstGeom>
          <a:noFill/>
        </p:spPr>
        <p:txBody>
          <a:bodyPr wrap="square" rtlCol="0">
            <a:spAutoFit/>
          </a:bodyPr>
          <a:lstStyle/>
          <a:p>
            <a:r>
              <a:rPr lang="en-GB" sz="2000" b="1" dirty="0"/>
              <a:t>New Study</a:t>
            </a:r>
          </a:p>
          <a:p>
            <a:r>
              <a:rPr lang="en-GB" sz="2000" dirty="0"/>
              <a:t>If you have not built up credits for previous studies you will be funded from day one of the course. </a:t>
            </a:r>
          </a:p>
        </p:txBody>
      </p:sp>
    </p:spTree>
    <p:extLst>
      <p:ext uri="{BB962C8B-B14F-4D97-AF65-F5344CB8AC3E}">
        <p14:creationId xmlns:p14="http://schemas.microsoft.com/office/powerpoint/2010/main" val="97908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FCB6-9C0D-2235-F543-8C5FBED0A8D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26741D-89D1-15EB-F37F-A6BB117E76A4}"/>
              </a:ext>
            </a:extLst>
          </p:cNvPr>
          <p:cNvSpPr>
            <a:spLocks noGrp="1"/>
          </p:cNvSpPr>
          <p:nvPr>
            <p:ph type="subTitle" idx="1"/>
          </p:nvPr>
        </p:nvSpPr>
        <p:spPr>
          <a:xfrm>
            <a:off x="628650" y="629265"/>
            <a:ext cx="7433802" cy="785007"/>
          </a:xfrm>
        </p:spPr>
        <p:txBody>
          <a:bodyPr/>
          <a:lstStyle/>
          <a:p>
            <a:r>
              <a:rPr lang="en-US" sz="4400" dirty="0"/>
              <a:t>Applications</a:t>
            </a:r>
            <a:endParaRPr lang="en-US" sz="3600" dirty="0"/>
          </a:p>
        </p:txBody>
      </p:sp>
      <p:sp>
        <p:nvSpPr>
          <p:cNvPr id="2" name="TextBox 1">
            <a:extLst>
              <a:ext uri="{FF2B5EF4-FFF2-40B4-BE49-F238E27FC236}">
                <a16:creationId xmlns:a16="http://schemas.microsoft.com/office/drawing/2014/main" id="{1FEC6715-858B-A0B7-306D-5485D9330D4E}"/>
              </a:ext>
            </a:extLst>
          </p:cNvPr>
          <p:cNvSpPr txBox="1"/>
          <p:nvPr/>
        </p:nvSpPr>
        <p:spPr>
          <a:xfrm>
            <a:off x="628650" y="1414272"/>
            <a:ext cx="7869174" cy="4708981"/>
          </a:xfrm>
          <a:prstGeom prst="rect">
            <a:avLst/>
          </a:prstGeom>
          <a:noFill/>
        </p:spPr>
        <p:txBody>
          <a:bodyPr wrap="square" rtlCol="0">
            <a:spAutoFit/>
          </a:bodyPr>
          <a:lstStyle/>
          <a:p>
            <a:r>
              <a:rPr lang="en-GB" sz="2000" dirty="0"/>
              <a:t>Viv and I will hold an information day with the Open University and invite all interested parties to attend this. Please consider this as the earliest stage for you transitioning in your career to the Social Work profession and plan accordingly as we will need to request an application pack be completed, which includes the following: </a:t>
            </a:r>
          </a:p>
          <a:p>
            <a:pPr marL="342900" indent="-342900">
              <a:buFontTx/>
              <a:buChar char="-"/>
            </a:pPr>
            <a:r>
              <a:rPr lang="en-GB" sz="2000" dirty="0">
                <a:hlinkClick r:id="rId2"/>
              </a:rPr>
              <a:t>Good Conversations </a:t>
            </a:r>
            <a:r>
              <a:rPr lang="en-GB" sz="2000" dirty="0"/>
              <a:t>(links will be updated once new website fully functional)</a:t>
            </a:r>
          </a:p>
          <a:p>
            <a:pPr marL="342900" indent="-342900">
              <a:buFontTx/>
              <a:buChar char="-"/>
            </a:pPr>
            <a:r>
              <a:rPr lang="en-GB" sz="2000" dirty="0">
                <a:hlinkClick r:id="rId3"/>
              </a:rPr>
              <a:t>Falkirk Council Application Pack</a:t>
            </a:r>
            <a:endParaRPr lang="en-GB" sz="2000" dirty="0"/>
          </a:p>
          <a:p>
            <a:pPr marL="342900" indent="-342900">
              <a:buFontTx/>
              <a:buChar char="-"/>
            </a:pPr>
            <a:r>
              <a:rPr lang="en-GB" sz="2000" dirty="0"/>
              <a:t>Open University Application Form</a:t>
            </a:r>
          </a:p>
          <a:p>
            <a:pPr marL="342900" indent="-342900">
              <a:buFontTx/>
              <a:buChar char="-"/>
            </a:pPr>
            <a:r>
              <a:rPr lang="en-GB" sz="2000" dirty="0"/>
              <a:t>Declaration of Suitability</a:t>
            </a:r>
          </a:p>
          <a:p>
            <a:pPr marL="342900" indent="-342900">
              <a:buFontTx/>
              <a:buChar char="-"/>
            </a:pPr>
            <a:r>
              <a:rPr lang="en-GB" sz="2000" dirty="0"/>
              <a:t>References</a:t>
            </a:r>
          </a:p>
          <a:p>
            <a:pPr marL="342900" indent="-342900">
              <a:buFontTx/>
              <a:buChar char="-"/>
            </a:pPr>
            <a:r>
              <a:rPr lang="en-GB" sz="2000" dirty="0"/>
              <a:t>Equal Opportunities</a:t>
            </a:r>
          </a:p>
          <a:p>
            <a:endParaRPr lang="en-GB" sz="2000" dirty="0"/>
          </a:p>
          <a:p>
            <a:r>
              <a:rPr lang="en-GB" sz="2000" dirty="0"/>
              <a:t>We would then need to pose an academic essay question about Social Work Practice and invite you to an Interview. </a:t>
            </a:r>
          </a:p>
        </p:txBody>
      </p:sp>
    </p:spTree>
    <p:extLst>
      <p:ext uri="{BB962C8B-B14F-4D97-AF65-F5344CB8AC3E}">
        <p14:creationId xmlns:p14="http://schemas.microsoft.com/office/powerpoint/2010/main" val="740304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AF5BB-6853-7EAF-D700-A90CBCB043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9ADB71-F206-5AE2-3D0D-AFB6DFB6E36B}"/>
              </a:ext>
            </a:extLst>
          </p:cNvPr>
          <p:cNvSpPr>
            <a:spLocks noGrp="1"/>
          </p:cNvSpPr>
          <p:nvPr>
            <p:ph type="subTitle" idx="1"/>
          </p:nvPr>
        </p:nvSpPr>
        <p:spPr>
          <a:xfrm>
            <a:off x="628650" y="629265"/>
            <a:ext cx="7433802" cy="797199"/>
          </a:xfrm>
        </p:spPr>
        <p:txBody>
          <a:bodyPr/>
          <a:lstStyle/>
          <a:p>
            <a:r>
              <a:rPr lang="en-US" sz="4400" dirty="0"/>
              <a:t>The Process</a:t>
            </a:r>
            <a:endParaRPr lang="en-US" sz="3600" dirty="0"/>
          </a:p>
        </p:txBody>
      </p:sp>
      <p:sp>
        <p:nvSpPr>
          <p:cNvPr id="2" name="TextBox 1">
            <a:extLst>
              <a:ext uri="{FF2B5EF4-FFF2-40B4-BE49-F238E27FC236}">
                <a16:creationId xmlns:a16="http://schemas.microsoft.com/office/drawing/2014/main" id="{DA635C7A-605C-D9ED-46FB-91039BF3C7CB}"/>
              </a:ext>
            </a:extLst>
          </p:cNvPr>
          <p:cNvSpPr txBox="1"/>
          <p:nvPr/>
        </p:nvSpPr>
        <p:spPr>
          <a:xfrm>
            <a:off x="628650" y="1426464"/>
            <a:ext cx="7869174" cy="3785652"/>
          </a:xfrm>
          <a:prstGeom prst="rect">
            <a:avLst/>
          </a:prstGeom>
          <a:noFill/>
        </p:spPr>
        <p:txBody>
          <a:bodyPr wrap="square" rtlCol="0">
            <a:spAutoFit/>
          </a:bodyPr>
          <a:lstStyle/>
          <a:p>
            <a:r>
              <a:rPr lang="en-GB" sz="2000" dirty="0"/>
              <a:t>This roadmap should provide a basic overview of the process: </a:t>
            </a:r>
          </a:p>
          <a:p>
            <a:pPr marL="457200" indent="-457200">
              <a:buAutoNum type="arabicPeriod"/>
            </a:pPr>
            <a:r>
              <a:rPr lang="en-GB" sz="2000" dirty="0"/>
              <a:t>Application Packs shared and returned to Dean &amp; Viv</a:t>
            </a:r>
          </a:p>
          <a:p>
            <a:pPr marL="457200" indent="-457200">
              <a:buAutoNum type="arabicPeriod"/>
            </a:pPr>
            <a:r>
              <a:rPr lang="en-GB" sz="2000" dirty="0"/>
              <a:t>Credit Transfer application submitted to the Open University before interviews</a:t>
            </a:r>
          </a:p>
          <a:p>
            <a:pPr marL="457200" indent="-457200">
              <a:buAutoNum type="arabicPeriod"/>
            </a:pPr>
            <a:r>
              <a:rPr lang="en-GB" sz="2000" dirty="0"/>
              <a:t>Shortlisting takes place for Interviews</a:t>
            </a:r>
          </a:p>
          <a:p>
            <a:pPr marL="457200" indent="-457200">
              <a:buAutoNum type="arabicPeriod"/>
            </a:pPr>
            <a:r>
              <a:rPr lang="en-GB" sz="2000" dirty="0"/>
              <a:t>Interviews take place and scoring matrix used for this</a:t>
            </a:r>
          </a:p>
          <a:p>
            <a:pPr marL="457200" indent="-457200">
              <a:buAutoNum type="arabicPeriod"/>
            </a:pPr>
            <a:r>
              <a:rPr lang="en-GB" sz="2000" dirty="0"/>
              <a:t>Offers made to suitable candidates</a:t>
            </a:r>
          </a:p>
          <a:p>
            <a:pPr marL="457200" indent="-457200">
              <a:buAutoNum type="arabicPeriod"/>
            </a:pPr>
            <a:r>
              <a:rPr lang="en-GB" sz="2000" dirty="0"/>
              <a:t>Detailed feedback provided to colleagues</a:t>
            </a:r>
          </a:p>
          <a:p>
            <a:pPr marL="457200" indent="-457200">
              <a:buAutoNum type="arabicPeriod"/>
            </a:pPr>
            <a:r>
              <a:rPr lang="en-GB" sz="2000" dirty="0"/>
              <a:t>Studies begin in October </a:t>
            </a:r>
          </a:p>
          <a:p>
            <a:endParaRPr lang="en-GB" sz="2000" dirty="0"/>
          </a:p>
          <a:p>
            <a:r>
              <a:rPr lang="en-GB" sz="2000" dirty="0"/>
              <a:t>There are circumstances where additional funding may become available and we may reach out to candidates later in the summer. </a:t>
            </a:r>
          </a:p>
        </p:txBody>
      </p:sp>
    </p:spTree>
    <p:extLst>
      <p:ext uri="{BB962C8B-B14F-4D97-AF65-F5344CB8AC3E}">
        <p14:creationId xmlns:p14="http://schemas.microsoft.com/office/powerpoint/2010/main" val="3640001561"/>
      </p:ext>
    </p:extLst>
  </p:cSld>
  <p:clrMapOvr>
    <a:masterClrMapping/>
  </p:clrMapOvr>
</p:sld>
</file>

<file path=ppt/theme/theme1.xml><?xml version="1.0" encoding="utf-8"?>
<a:theme xmlns:a="http://schemas.openxmlformats.org/drawingml/2006/main" name="Office Theme">
  <a:themeElements>
    <a:clrScheme name="FC PowerPoint">
      <a:dk1>
        <a:srgbClr val="514E49"/>
      </a:dk1>
      <a:lt1>
        <a:srgbClr val="FFFFFF"/>
      </a:lt1>
      <a:dk2>
        <a:srgbClr val="585450"/>
      </a:dk2>
      <a:lt2>
        <a:srgbClr val="FFFEFE"/>
      </a:lt2>
      <a:accent1>
        <a:srgbClr val="ADC438"/>
      </a:accent1>
      <a:accent2>
        <a:srgbClr val="32A7C9"/>
      </a:accent2>
      <a:accent3>
        <a:srgbClr val="ED9E2D"/>
      </a:accent3>
      <a:accent4>
        <a:srgbClr val="A2247C"/>
      </a:accent4>
      <a:accent5>
        <a:srgbClr val="9E9F9E"/>
      </a:accent5>
      <a:accent6>
        <a:srgbClr val="DE505D"/>
      </a:accent6>
      <a:hlink>
        <a:srgbClr val="00A3DA"/>
      </a:hlink>
      <a:folHlink>
        <a:srgbClr val="68B7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27AE7FB-CB66-1146-82B1-DA3DF27D3EC4}" vid="{41F967BF-BC5C-084D-8EEA-733AE8BE2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7955C0DFA98E4FA8F11F31E15F9528" ma:contentTypeVersion="10" ma:contentTypeDescription="Create a new document." ma:contentTypeScope="" ma:versionID="a4b4adee1812ffbd817ec54657ebfa46">
  <xsd:schema xmlns:xsd="http://www.w3.org/2001/XMLSchema" xmlns:xs="http://www.w3.org/2001/XMLSchema" xmlns:p="http://schemas.microsoft.com/office/2006/metadata/properties" xmlns:ns2="db848c6c-4030-4199-9414-f7c221830ea1" targetNamespace="http://schemas.microsoft.com/office/2006/metadata/properties" ma:root="true" ma:fieldsID="bd38a7c1d130e050da55eb350f68fc64" ns2:_="">
    <xsd:import namespace="db848c6c-4030-4199-9414-f7c221830e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48c6c-4030-4199-9414-f7c221830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83bfe8-052f-4e76-8200-e0f72956cd0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848c6c-4030-4199-9414-f7c221830ea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3895FE-D29D-4C69-ACF6-A6F50DF60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48c6c-4030-4199-9414-f7c221830e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C0FB6D-AD6B-443A-8839-D163261E47F8}">
  <ds:schemaRefs>
    <ds:schemaRef ds:uri="http://schemas.microsoft.com/office/2006/metadata/properties"/>
    <ds:schemaRef ds:uri="http://schemas.microsoft.com/office/infopath/2007/PartnerControls"/>
    <ds:schemaRef ds:uri="762c3af4-7a9a-4ea7-a9dd-5ca742d82ec7"/>
    <ds:schemaRef ds:uri="fc78463e-d5b0-4fd8-abb1-e1eb3572d92c"/>
    <ds:schemaRef ds:uri="db848c6c-4030-4199-9414-f7c221830ea1"/>
  </ds:schemaRefs>
</ds:datastoreItem>
</file>

<file path=customXml/itemProps3.xml><?xml version="1.0" encoding="utf-8"?>
<ds:datastoreItem xmlns:ds="http://schemas.openxmlformats.org/officeDocument/2006/customXml" ds:itemID="{B75C7A7C-09D2-4917-A0CF-804BCAF35A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fc-powerpoint-presentation-standard</Template>
  <TotalTime>294</TotalTime>
  <Words>1231</Words>
  <Application>Microsoft Office PowerPoint</Application>
  <PresentationFormat>On-screen Show (4:3)</PresentationFormat>
  <Paragraphs>139</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Office Theme</vt:lpstr>
      <vt:lpstr>Open University Social Work Degree Sponsorship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Dean Mcgrandles</dc:creator>
  <cp:keywords/>
  <dc:description/>
  <cp:lastModifiedBy>Dean Mcgrandles</cp:lastModifiedBy>
  <cp:revision>1</cp:revision>
  <dcterms:created xsi:type="dcterms:W3CDTF">2025-01-07T14:30:47Z</dcterms:created>
  <dcterms:modified xsi:type="dcterms:W3CDTF">2025-03-20T09:41:02Z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0x0101007E7955C0DFA98E4FA8F11F31E15F9528</vt:lpwstr>
  </property>
  <property fmtid="{D5CDD505-2E9C-101B-9397-08002B2CF9AE}" pid="3" name="MediaServiceImageTags">
    <vt:lpwstr/>
  </property>
</Properties>
</file>