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0.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drawings/drawing3.xml" ContentType="application/vnd.openxmlformats-officedocument.drawingml.chartshape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drawings/drawing4.xml" ContentType="application/vnd.openxmlformats-officedocument.drawingml.chartshapes+xml"/>
  <Override PartName="/ppt/charts/chart7.xml" ContentType="application/vnd.openxmlformats-officedocument.drawingml.chart+xml"/>
  <Override PartName="/ppt/theme/themeOverride7.xml" ContentType="application/vnd.openxmlformats-officedocument.themeOverride+xml"/>
  <Override PartName="/ppt/drawings/drawing5.xml" ContentType="application/vnd.openxmlformats-officedocument.drawingml.chartshapes+xml"/>
  <Override PartName="/ppt/charts/chart8.xml" ContentType="application/vnd.openxmlformats-officedocument.drawingml.chart+xml"/>
  <Override PartName="/ppt/theme/themeOverride8.xml" ContentType="application/vnd.openxmlformats-officedocument.themeOverride+xml"/>
  <Override PartName="/ppt/drawings/drawing6.xml" ContentType="application/vnd.openxmlformats-officedocument.drawingml.chartshapes+xml"/>
  <Override PartName="/ppt/charts/chart9.xml" ContentType="application/vnd.openxmlformats-officedocument.drawingml.chart+xml"/>
  <Override PartName="/ppt/theme/themeOverride9.xml" ContentType="application/vnd.openxmlformats-officedocument.themeOverride+xml"/>
  <Override PartName="/ppt/drawings/drawing7.xml" ContentType="application/vnd.openxmlformats-officedocument.drawingml.chartshapes+xml"/>
  <Override PartName="/ppt/notesSlides/notesSlide39.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drawings/drawing8.xml" ContentType="application/vnd.openxmlformats-officedocument.drawingml.chartshapes+xml"/>
  <Override PartName="/ppt/charts/chart11.xml" ContentType="application/vnd.openxmlformats-officedocument.drawingml.chart+xml"/>
  <Override PartName="/ppt/charts/style1.xml" ContentType="application/vnd.ms-office.chartstyle+xml"/>
  <Override PartName="/ppt/charts/colors1.xml" ContentType="application/vnd.ms-office.chartcolorstyl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6" r:id="rId3"/>
    <p:sldMasterId id="2147483688" r:id="rId4"/>
    <p:sldMasterId id="2147483702" r:id="rId5"/>
    <p:sldMasterId id="2147483714" r:id="rId6"/>
    <p:sldMasterId id="2147483729" r:id="rId7"/>
    <p:sldMasterId id="2147483744" r:id="rId8"/>
    <p:sldMasterId id="2147483759" r:id="rId9"/>
    <p:sldMasterId id="2147483772" r:id="rId10"/>
    <p:sldMasterId id="2147483785" r:id="rId11"/>
    <p:sldMasterId id="2147483798" r:id="rId12"/>
  </p:sldMasterIdLst>
  <p:notesMasterIdLst>
    <p:notesMasterId r:id="rId84"/>
  </p:notesMasterIdLst>
  <p:sldIdLst>
    <p:sldId id="286" r:id="rId13"/>
    <p:sldId id="258" r:id="rId14"/>
    <p:sldId id="342" r:id="rId15"/>
    <p:sldId id="287" r:id="rId16"/>
    <p:sldId id="331" r:id="rId17"/>
    <p:sldId id="332" r:id="rId18"/>
    <p:sldId id="353" r:id="rId19"/>
    <p:sldId id="354" r:id="rId20"/>
    <p:sldId id="389" r:id="rId21"/>
    <p:sldId id="356" r:id="rId22"/>
    <p:sldId id="291" r:id="rId23"/>
    <p:sldId id="296" r:id="rId24"/>
    <p:sldId id="340" r:id="rId25"/>
    <p:sldId id="370" r:id="rId26"/>
    <p:sldId id="333" r:id="rId27"/>
    <p:sldId id="374" r:id="rId28"/>
    <p:sldId id="337" r:id="rId29"/>
    <p:sldId id="363" r:id="rId30"/>
    <p:sldId id="364" r:id="rId31"/>
    <p:sldId id="366" r:id="rId32"/>
    <p:sldId id="365" r:id="rId33"/>
    <p:sldId id="367" r:id="rId34"/>
    <p:sldId id="368" r:id="rId35"/>
    <p:sldId id="369" r:id="rId36"/>
    <p:sldId id="360" r:id="rId37"/>
    <p:sldId id="339" r:id="rId38"/>
    <p:sldId id="371" r:id="rId39"/>
    <p:sldId id="407" r:id="rId40"/>
    <p:sldId id="361" r:id="rId41"/>
    <p:sldId id="362" r:id="rId42"/>
    <p:sldId id="401" r:id="rId43"/>
    <p:sldId id="390" r:id="rId44"/>
    <p:sldId id="348" r:id="rId45"/>
    <p:sldId id="268" r:id="rId46"/>
    <p:sldId id="372" r:id="rId47"/>
    <p:sldId id="351" r:id="rId48"/>
    <p:sldId id="352" r:id="rId49"/>
    <p:sldId id="375" r:id="rId50"/>
    <p:sldId id="376" r:id="rId51"/>
    <p:sldId id="377" r:id="rId52"/>
    <p:sldId id="378" r:id="rId53"/>
    <p:sldId id="269" r:id="rId54"/>
    <p:sldId id="350" r:id="rId55"/>
    <p:sldId id="379" r:id="rId56"/>
    <p:sldId id="380" r:id="rId57"/>
    <p:sldId id="381" r:id="rId58"/>
    <p:sldId id="382" r:id="rId59"/>
    <p:sldId id="383" r:id="rId60"/>
    <p:sldId id="384" r:id="rId61"/>
    <p:sldId id="385" r:id="rId62"/>
    <p:sldId id="386" r:id="rId63"/>
    <p:sldId id="388" r:id="rId64"/>
    <p:sldId id="391" r:id="rId65"/>
    <p:sldId id="392" r:id="rId66"/>
    <p:sldId id="393" r:id="rId67"/>
    <p:sldId id="394" r:id="rId68"/>
    <p:sldId id="395" r:id="rId69"/>
    <p:sldId id="396" r:id="rId70"/>
    <p:sldId id="397" r:id="rId71"/>
    <p:sldId id="398" r:id="rId72"/>
    <p:sldId id="399" r:id="rId73"/>
    <p:sldId id="400" r:id="rId74"/>
    <p:sldId id="402" r:id="rId75"/>
    <p:sldId id="403" r:id="rId76"/>
    <p:sldId id="344" r:id="rId77"/>
    <p:sldId id="406" r:id="rId78"/>
    <p:sldId id="345" r:id="rId79"/>
    <p:sldId id="359" r:id="rId80"/>
    <p:sldId id="404" r:id="rId81"/>
    <p:sldId id="387" r:id="rId82"/>
    <p:sldId id="405"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9" d="100"/>
          <a:sy n="79" d="100"/>
        </p:scale>
        <p:origin x="46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DMW:Documents:_IHI:IHI%20SW%20SHA%20(UK):IHI%20SW%20SHA%20LS1:API%20Measurement%20Charts.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5.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DMW:Documents:_IHI:IHI%20SW%20SHA%20(UK):IHI%20SW%20SHA%20LS1:API%20Measurement%20Chart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Macintosh%20HD:Users:DMW:Documents:_IHI:IHI%20SW%20SHA%20(UK):IHI%20SW%20SHA%20LS1:API%20Measurement%20Chart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Macintosh%20HD:Users:DMW:Documents:_IHI:IHI%20SW%20SHA%20(UK):IHI%20SW%20SHA%20LS1:API%20Measurement%20Charts.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2.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3.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4.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2"/>
    </mc:Choice>
    <mc:Fallback>
      <c:style val="2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Delay Time (Hours)</c:v>
                </c:pt>
              </c:strCache>
            </c:strRef>
          </c:tx>
          <c:invertIfNegative val="0"/>
          <c:dLbls>
            <c:spPr>
              <a:noFill/>
              <a:ln>
                <a:noFill/>
              </a:ln>
              <a:effectLst/>
            </c:spPr>
            <c:txPr>
              <a:bodyPr/>
              <a:lstStyle/>
              <a:p>
                <a:pPr>
                  <a:defRPr sz="61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Before Change (Measure on Week 4)</c:v>
                </c:pt>
                <c:pt idx="1">
                  <c:v>After Change (Meaure on Week 11)</c:v>
                </c:pt>
              </c:strCache>
            </c:strRef>
          </c:cat>
          <c:val>
            <c:numRef>
              <c:f>Sheet1!$B$2:$B$3</c:f>
              <c:numCache>
                <c:formatCode>General</c:formatCode>
                <c:ptCount val="2"/>
                <c:pt idx="0">
                  <c:v>8</c:v>
                </c:pt>
                <c:pt idx="1">
                  <c:v>3</c:v>
                </c:pt>
              </c:numCache>
            </c:numRef>
          </c:val>
          <c:extLst>
            <c:ext xmlns:c16="http://schemas.microsoft.com/office/drawing/2014/chart" uri="{C3380CC4-5D6E-409C-BE32-E72D297353CC}">
              <c16:uniqueId val="{00000000-A1E0-4879-8837-0913C1894793}"/>
            </c:ext>
          </c:extLst>
        </c:ser>
        <c:dLbls>
          <c:showLegendKey val="0"/>
          <c:showVal val="1"/>
          <c:showCatName val="0"/>
          <c:showSerName val="0"/>
          <c:showPercent val="0"/>
          <c:showBubbleSize val="0"/>
        </c:dLbls>
        <c:gapWidth val="150"/>
        <c:overlap val="100"/>
        <c:axId val="151388544"/>
        <c:axId val="151391232"/>
      </c:barChart>
      <c:catAx>
        <c:axId val="151388544"/>
        <c:scaling>
          <c:orientation val="minMax"/>
        </c:scaling>
        <c:delete val="0"/>
        <c:axPos val="b"/>
        <c:numFmt formatCode="General" sourceLinked="0"/>
        <c:majorTickMark val="out"/>
        <c:minorTickMark val="none"/>
        <c:tickLblPos val="nextTo"/>
        <c:txPr>
          <a:bodyPr wrap="square">
            <a:noAutofit/>
          </a:bodyPr>
          <a:lstStyle/>
          <a:p>
            <a:pPr algn="ctr">
              <a:defRPr/>
            </a:pPr>
            <a:endParaRPr lang="en-US"/>
          </a:p>
        </c:txPr>
        <c:crossAx val="151391232"/>
        <c:crosses val="autoZero"/>
        <c:auto val="1"/>
        <c:lblAlgn val="ctr"/>
        <c:lblOffset val="100"/>
        <c:noMultiLvlLbl val="0"/>
      </c:catAx>
      <c:valAx>
        <c:axId val="151391232"/>
        <c:scaling>
          <c:orientation val="minMax"/>
        </c:scaling>
        <c:delete val="0"/>
        <c:axPos val="l"/>
        <c:title>
          <c:tx>
            <c:rich>
              <a:bodyPr/>
              <a:lstStyle/>
              <a:p>
                <a:pPr>
                  <a:defRPr/>
                </a:pPr>
                <a:r>
                  <a:rPr lang="en-US" dirty="0"/>
                  <a:t>Delay time (hours)</a:t>
                </a:r>
              </a:p>
            </c:rich>
          </c:tx>
          <c:layout/>
          <c:overlay val="0"/>
        </c:title>
        <c:numFmt formatCode="General" sourceLinked="1"/>
        <c:majorTickMark val="out"/>
        <c:minorTickMark val="none"/>
        <c:tickLblPos val="nextTo"/>
        <c:crossAx val="15138854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1" i="0" u="none" strike="noStrike" baseline="0">
                <a:solidFill>
                  <a:srgbClr val="000000"/>
                </a:solidFill>
                <a:latin typeface="Arial"/>
                <a:ea typeface="Arial"/>
                <a:cs typeface="Arial"/>
              </a:defRPr>
            </a:pPr>
            <a:r>
              <a:rPr lang="en-US" sz="2000"/>
              <a:t>Run Chart Example</a:t>
            </a:r>
          </a:p>
        </c:rich>
      </c:tx>
      <c:layout>
        <c:manualLayout>
          <c:xMode val="edge"/>
          <c:yMode val="edge"/>
          <c:x val="0.33184036519482801"/>
          <c:y val="3.7542988629347872E-2"/>
        </c:manualLayout>
      </c:layout>
      <c:overlay val="0"/>
      <c:spPr>
        <a:noFill/>
        <a:ln w="25400">
          <a:noFill/>
        </a:ln>
      </c:spPr>
    </c:title>
    <c:autoTitleDeleted val="0"/>
    <c:plotArea>
      <c:layout>
        <c:manualLayout>
          <c:layoutTarget val="inner"/>
          <c:xMode val="edge"/>
          <c:yMode val="edge"/>
          <c:x val="7.6766187937686817E-2"/>
          <c:y val="0.12934864736370982"/>
          <c:w val="0.88750180562704573"/>
          <c:h val="0.7278863840650055"/>
        </c:manualLayout>
      </c:layout>
      <c:lineChart>
        <c:grouping val="standard"/>
        <c:varyColors val="0"/>
        <c:ser>
          <c:idx val="0"/>
          <c:order val="0"/>
          <c:tx>
            <c:v>Subgroup</c:v>
          </c:tx>
          <c:spPr>
            <a:ln w="25400">
              <a:solidFill>
                <a:srgbClr val="99CCFF"/>
              </a:solidFill>
              <a:prstDash val="solid"/>
            </a:ln>
          </c:spPr>
          <c:marker>
            <c:symbol val="circle"/>
            <c:size val="6"/>
            <c:spPr>
              <a:solidFill>
                <a:srgbClr val="003366"/>
              </a:solidFill>
              <a:ln w="9525">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0-4801-4855-B650-CC818EED81EC}"/>
                </c:ext>
              </c:extLst>
            </c:dLbl>
            <c:dLbl>
              <c:idx val="1"/>
              <c:delete val="1"/>
              <c:extLst>
                <c:ext xmlns:c15="http://schemas.microsoft.com/office/drawing/2012/chart" uri="{CE6537A1-D6FC-4f65-9D91-7224C49458BB}"/>
                <c:ext xmlns:c16="http://schemas.microsoft.com/office/drawing/2014/chart" uri="{C3380CC4-5D6E-409C-BE32-E72D297353CC}">
                  <c16:uniqueId val="{00000001-4801-4855-B650-CC818EED81EC}"/>
                </c:ext>
              </c:extLst>
            </c:dLbl>
            <c:dLbl>
              <c:idx val="2"/>
              <c:delete val="1"/>
              <c:extLst>
                <c:ext xmlns:c15="http://schemas.microsoft.com/office/drawing/2012/chart" uri="{CE6537A1-D6FC-4f65-9D91-7224C49458BB}"/>
                <c:ext xmlns:c16="http://schemas.microsoft.com/office/drawing/2014/chart" uri="{C3380CC4-5D6E-409C-BE32-E72D297353CC}">
                  <c16:uniqueId val="{00000002-4801-4855-B650-CC818EED81EC}"/>
                </c:ext>
              </c:extLst>
            </c:dLbl>
            <c:dLbl>
              <c:idx val="3"/>
              <c:delete val="1"/>
              <c:extLst>
                <c:ext xmlns:c15="http://schemas.microsoft.com/office/drawing/2012/chart" uri="{CE6537A1-D6FC-4f65-9D91-7224C49458BB}"/>
                <c:ext xmlns:c16="http://schemas.microsoft.com/office/drawing/2014/chart" uri="{C3380CC4-5D6E-409C-BE32-E72D297353CC}">
                  <c16:uniqueId val="{00000003-4801-4855-B650-CC818EED81EC}"/>
                </c:ext>
              </c:extLst>
            </c:dLbl>
            <c:dLbl>
              <c:idx val="4"/>
              <c:delete val="1"/>
              <c:extLst>
                <c:ext xmlns:c15="http://schemas.microsoft.com/office/drawing/2012/chart" uri="{CE6537A1-D6FC-4f65-9D91-7224C49458BB}"/>
                <c:ext xmlns:c16="http://schemas.microsoft.com/office/drawing/2014/chart" uri="{C3380CC4-5D6E-409C-BE32-E72D297353CC}">
                  <c16:uniqueId val="{00000004-4801-4855-B650-CC818EED81EC}"/>
                </c:ext>
              </c:extLst>
            </c:dLbl>
            <c:dLbl>
              <c:idx val="5"/>
              <c:layout>
                <c:manualLayout>
                  <c:x val="-8.8707775407252359E-2"/>
                  <c:y val="-6.1843619200681967E-2"/>
                </c:manualLayout>
              </c:layout>
              <c:tx>
                <c:strRef>
                  <c:f>Sheet1!$C$32</c:f>
                  <c:strCache>
                    <c:ptCount val="1"/>
                    <c:pt idx="0">
                      <c:v>Event 1</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{8784038A-F660-4DCB-A303-31531FAE9D2F}</c15:txfldGUID>
                      <c15:f>Sheet1!$C$32</c15:f>
                      <c15:dlblFieldTableCache>
                        <c:ptCount val="1"/>
                        <c:pt idx="0">
                          <c:v>Event 1</c:v>
                        </c:pt>
                      </c15:dlblFieldTableCache>
                    </c15:dlblFTEntry>
                  </c15:dlblFieldTable>
                  <c15:showDataLabelsRange val="0"/>
                </c:ext>
                <c:ext xmlns:c16="http://schemas.microsoft.com/office/drawing/2014/chart" uri="{C3380CC4-5D6E-409C-BE32-E72D297353CC}">
                  <c16:uniqueId val="{00000005-4801-4855-B650-CC818EED81EC}"/>
                </c:ext>
              </c:extLst>
            </c:dLbl>
            <c:dLbl>
              <c:idx val="6"/>
              <c:delete val="1"/>
              <c:extLst>
                <c:ext xmlns:c15="http://schemas.microsoft.com/office/drawing/2012/chart" uri="{CE6537A1-D6FC-4f65-9D91-7224C49458BB}"/>
                <c:ext xmlns:c16="http://schemas.microsoft.com/office/drawing/2014/chart" uri="{C3380CC4-5D6E-409C-BE32-E72D297353CC}">
                  <c16:uniqueId val="{00000006-4801-4855-B650-CC818EED81EC}"/>
                </c:ext>
              </c:extLst>
            </c:dLbl>
            <c:dLbl>
              <c:idx val="7"/>
              <c:layout>
                <c:manualLayout>
                  <c:x val="-4.1219285945421229E-2"/>
                  <c:y val="4.3479523963614118E-2"/>
                </c:manualLayout>
              </c:layout>
              <c:tx>
                <c:strRef>
                  <c:f>Sheet1!$C$34</c:f>
                  <c:strCache>
                    <c:ptCount val="1"/>
                    <c:pt idx="0">
                      <c:v>Event 2</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{EE39C4CE-EA8E-4FF4-8F76-7223E15617C8}</c15:txfldGUID>
                      <c15:f>Sheet1!$C$34</c15:f>
                      <c15:dlblFieldTableCache>
                        <c:ptCount val="1"/>
                        <c:pt idx="0">
                          <c:v>Event 2</c:v>
                        </c:pt>
                      </c15:dlblFieldTableCache>
                    </c15:dlblFTEntry>
                  </c15:dlblFieldTable>
                  <c15:showDataLabelsRange val="0"/>
                </c:ext>
                <c:ext xmlns:c16="http://schemas.microsoft.com/office/drawing/2014/chart" uri="{C3380CC4-5D6E-409C-BE32-E72D297353CC}">
                  <c16:uniqueId val="{00000007-4801-4855-B650-CC818EED81EC}"/>
                </c:ext>
              </c:extLst>
            </c:dLbl>
            <c:dLbl>
              <c:idx val="8"/>
              <c:layout>
                <c:manualLayout>
                  <c:x val="-2.8721820731312025E-3"/>
                  <c:y val="3.2520619854025094E-2"/>
                </c:manualLayout>
              </c:layout>
              <c:tx>
                <c:strRef>
                  <c:f>Sheet1!$C$35</c:f>
                  <c:strCache>
                    <c:ptCount val="1"/>
                    <c:pt idx="0">
                      <c:v>Event 3 &amp;4</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{D1B9A99C-2BEF-4E00-8287-7136CD99F20B}</c15:txfldGUID>
                      <c15:f>Sheet1!$C$35</c15:f>
                      <c15:dlblFieldTableCache>
                        <c:ptCount val="1"/>
                        <c:pt idx="0">
                          <c:v>Event 3 &amp;4</c:v>
                        </c:pt>
                      </c15:dlblFieldTableCache>
                    </c15:dlblFTEntry>
                  </c15:dlblFieldTable>
                  <c15:showDataLabelsRange val="0"/>
                </c:ext>
                <c:ext xmlns:c16="http://schemas.microsoft.com/office/drawing/2014/chart" uri="{C3380CC4-5D6E-409C-BE32-E72D297353CC}">
                  <c16:uniqueId val="{00000008-4801-4855-B650-CC818EED81EC}"/>
                </c:ext>
              </c:extLst>
            </c:dLbl>
            <c:dLbl>
              <c:idx val="9"/>
              <c:delete val="1"/>
              <c:extLst>
                <c:ext xmlns:c15="http://schemas.microsoft.com/office/drawing/2012/chart" uri="{CE6537A1-D6FC-4f65-9D91-7224C49458BB}"/>
                <c:ext xmlns:c16="http://schemas.microsoft.com/office/drawing/2014/chart" uri="{C3380CC4-5D6E-409C-BE32-E72D297353CC}">
                  <c16:uniqueId val="{00000009-4801-4855-B650-CC818EED81EC}"/>
                </c:ext>
              </c:extLst>
            </c:dLbl>
            <c:dLbl>
              <c:idx val="10"/>
              <c:layout>
                <c:manualLayout>
                  <c:x val="-5.8814675017276823E-2"/>
                  <c:y val="-5.3134023025909173E-2"/>
                </c:manualLayout>
              </c:layout>
              <c:tx>
                <c:strRef>
                  <c:f>Sheet1!$C$37</c:f>
                  <c:strCache>
                    <c:ptCount val="1"/>
                    <c:pt idx="0">
                      <c:v>Event 5</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{204F4BAE-5EBB-4BCD-A250-4B6C12BF2900}</c15:txfldGUID>
                      <c15:f>Sheet1!$C$37</c15:f>
                      <c15:dlblFieldTableCache>
                        <c:ptCount val="1"/>
                        <c:pt idx="0">
                          <c:v>Event 5</c:v>
                        </c:pt>
                      </c15:dlblFieldTableCache>
                    </c15:dlblFTEntry>
                  </c15:dlblFieldTable>
                  <c15:showDataLabelsRange val="0"/>
                </c:ext>
                <c:ext xmlns:c16="http://schemas.microsoft.com/office/drawing/2014/chart" uri="{C3380CC4-5D6E-409C-BE32-E72D297353CC}">
                  <c16:uniqueId val="{0000000A-4801-4855-B650-CC818EED81EC}"/>
                </c:ext>
              </c:extLst>
            </c:dLbl>
            <c:dLbl>
              <c:idx val="11"/>
              <c:delete val="1"/>
              <c:extLst>
                <c:ext xmlns:c15="http://schemas.microsoft.com/office/drawing/2012/chart" uri="{CE6537A1-D6FC-4f65-9D91-7224C49458BB}"/>
                <c:ext xmlns:c16="http://schemas.microsoft.com/office/drawing/2014/chart" uri="{C3380CC4-5D6E-409C-BE32-E72D297353CC}">
                  <c16:uniqueId val="{0000000B-4801-4855-B650-CC818EED81EC}"/>
                </c:ext>
              </c:extLst>
            </c:dLbl>
            <c:dLbl>
              <c:idx val="12"/>
              <c:delete val="1"/>
              <c:extLst>
                <c:ext xmlns:c15="http://schemas.microsoft.com/office/drawing/2012/chart" uri="{CE6537A1-D6FC-4f65-9D91-7224C49458BB}"/>
                <c:ext xmlns:c16="http://schemas.microsoft.com/office/drawing/2014/chart" uri="{C3380CC4-5D6E-409C-BE32-E72D297353CC}">
                  <c16:uniqueId val="{0000000C-4801-4855-B650-CC818EED81EC}"/>
                </c:ext>
              </c:extLst>
            </c:dLbl>
            <c:dLbl>
              <c:idx val="13"/>
              <c:delete val="1"/>
              <c:extLst>
                <c:ext xmlns:c15="http://schemas.microsoft.com/office/drawing/2012/chart" uri="{CE6537A1-D6FC-4f65-9D91-7224C49458BB}"/>
                <c:ext xmlns:c16="http://schemas.microsoft.com/office/drawing/2014/chart" uri="{C3380CC4-5D6E-409C-BE32-E72D297353CC}">
                  <c16:uniqueId val="{0000000D-4801-4855-B650-CC818EED81EC}"/>
                </c:ext>
              </c:extLst>
            </c:dLbl>
            <c:dLbl>
              <c:idx val="14"/>
              <c:delete val="1"/>
              <c:extLst>
                <c:ext xmlns:c15="http://schemas.microsoft.com/office/drawing/2012/chart" uri="{CE6537A1-D6FC-4f65-9D91-7224C49458BB}"/>
                <c:ext xmlns:c16="http://schemas.microsoft.com/office/drawing/2014/chart" uri="{C3380CC4-5D6E-409C-BE32-E72D297353CC}">
                  <c16:uniqueId val="{0000000E-4801-4855-B650-CC818EED81EC}"/>
                </c:ext>
              </c:extLst>
            </c:dLbl>
            <c:dLbl>
              <c:idx val="15"/>
              <c:layout>
                <c:manualLayout>
                  <c:x val="-2.1346996009060516E-2"/>
                  <c:y val="-7.0319634703196396E-2"/>
                </c:manualLayout>
              </c:layout>
              <c:tx>
                <c:rich>
                  <a:bodyPr/>
                  <a:lstStyle/>
                  <a:p>
                    <a:pPr>
                      <a:defRPr sz="1200" b="0" i="0" strike="noStrike">
                        <a:latin typeface="Arial"/>
                      </a:defRPr>
                    </a:pPr>
                    <a:r>
                      <a:rPr lang="en-US" sz="1200" b="0" i="0" strike="noStrike">
                        <a:latin typeface="Arial"/>
                      </a:rPr>
                      <a:t>Implementation</a:t>
                    </a:r>
                  </a:p>
                  <a:p>
                    <a:pPr>
                      <a:defRPr sz="1200" b="0" i="0" strike="noStrike">
                        <a:latin typeface="Arial"/>
                      </a:defRPr>
                    </a:pPr>
                    <a:r>
                      <a:rPr lang="en-US" sz="1200" b="0" i="0" strike="noStrike">
                        <a:latin typeface="Arial"/>
                      </a:rPr>
                      <a:t> start</a:t>
                    </a:r>
                    <a:endParaRPr lang="en-US" sz="1000" b="0" i="0" strike="noStrike">
                      <a:latin typeface="Arial"/>
                    </a:endParaRPr>
                  </a:p>
                </c:rich>
              </c:tx>
              <c:spPr>
                <a:ln>
                  <a:solidFill>
                    <a:srgbClr val="000000"/>
                  </a:solidFill>
                </a:ln>
              </c:sp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4801-4855-B650-CC818EED81EC}"/>
                </c:ext>
              </c:extLst>
            </c:dLbl>
            <c:dLbl>
              <c:idx val="16"/>
              <c:delete val="1"/>
              <c:extLst>
                <c:ext xmlns:c15="http://schemas.microsoft.com/office/drawing/2012/chart" uri="{CE6537A1-D6FC-4f65-9D91-7224C49458BB}"/>
                <c:ext xmlns:c16="http://schemas.microsoft.com/office/drawing/2014/chart" uri="{C3380CC4-5D6E-409C-BE32-E72D297353CC}">
                  <c16:uniqueId val="{00000010-4801-4855-B650-CC818EED81EC}"/>
                </c:ext>
              </c:extLst>
            </c:dLbl>
            <c:spPr>
              <a:ln>
                <a:solidFill>
                  <a:srgbClr val="000000"/>
                </a:solidFill>
              </a:ln>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wksDatabase01!$V$62:$V$78</c:f>
              <c:numCache>
                <c:formatCode>mmm\-yy</c:formatCode>
                <c:ptCount val="17"/>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42156</c:v>
                </c:pt>
                <c:pt idx="15">
                  <c:v>42186</c:v>
                </c:pt>
                <c:pt idx="16">
                  <c:v>42217</c:v>
                </c:pt>
              </c:numCache>
            </c:numRef>
          </c:cat>
          <c:val>
            <c:numRef>
              <c:f>wksDatabase01!$W$62:$W$78</c:f>
              <c:numCache>
                <c:formatCode>General</c:formatCode>
                <c:ptCount val="17"/>
                <c:pt idx="0">
                  <c:v>48</c:v>
                </c:pt>
                <c:pt idx="1">
                  <c:v>46</c:v>
                </c:pt>
                <c:pt idx="2">
                  <c:v>48</c:v>
                </c:pt>
                <c:pt idx="3">
                  <c:v>5</c:v>
                </c:pt>
                <c:pt idx="4">
                  <c:v>50</c:v>
                </c:pt>
                <c:pt idx="5">
                  <c:v>63</c:v>
                </c:pt>
                <c:pt idx="6">
                  <c:v>65</c:v>
                </c:pt>
                <c:pt idx="7">
                  <c:v>25</c:v>
                </c:pt>
                <c:pt idx="8">
                  <c:v>48</c:v>
                </c:pt>
                <c:pt idx="9">
                  <c:v>58</c:v>
                </c:pt>
                <c:pt idx="10">
                  <c:v>60</c:v>
                </c:pt>
                <c:pt idx="11">
                  <c:v>65</c:v>
                </c:pt>
                <c:pt idx="12">
                  <c:v>72</c:v>
                </c:pt>
                <c:pt idx="13">
                  <c:v>75</c:v>
                </c:pt>
                <c:pt idx="14">
                  <c:v>78</c:v>
                </c:pt>
                <c:pt idx="15">
                  <c:v>80</c:v>
                </c:pt>
                <c:pt idx="16">
                  <c:v>65</c:v>
                </c:pt>
              </c:numCache>
            </c:numRef>
          </c:val>
          <c:smooth val="0"/>
          <c:extLst>
            <c:ext xmlns:c16="http://schemas.microsoft.com/office/drawing/2014/chart" uri="{C3380CC4-5D6E-409C-BE32-E72D297353CC}">
              <c16:uniqueId val="{00000011-4801-4855-B650-CC818EED81EC}"/>
            </c:ext>
          </c:extLst>
        </c:ser>
        <c:ser>
          <c:idx val="1"/>
          <c:order val="1"/>
          <c:tx>
            <c:v>Median</c:v>
          </c:tx>
          <c:spPr>
            <a:ln w="19050">
              <a:solidFill>
                <a:srgbClr val="002060"/>
              </a:solidFill>
              <a:prstDash val="solid"/>
            </a:ln>
          </c:spPr>
          <c:marker>
            <c:symbol val="none"/>
          </c:marker>
          <c:cat>
            <c:numRef>
              <c:f>wksDatabase01!$V$62:$V$78</c:f>
              <c:numCache>
                <c:formatCode>mmm\-yy</c:formatCode>
                <c:ptCount val="17"/>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42156</c:v>
                </c:pt>
                <c:pt idx="15">
                  <c:v>42186</c:v>
                </c:pt>
                <c:pt idx="16">
                  <c:v>42217</c:v>
                </c:pt>
              </c:numCache>
            </c:numRef>
          </c:cat>
          <c:val>
            <c:numRef>
              <c:f>wksDatabase01!$X$62:$X$78</c:f>
              <c:numCache>
                <c:formatCode>0.0</c:formatCode>
                <c:ptCount val="17"/>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numCache>
            </c:numRef>
          </c:val>
          <c:smooth val="0"/>
          <c:extLst>
            <c:ext xmlns:c16="http://schemas.microsoft.com/office/drawing/2014/chart" uri="{C3380CC4-5D6E-409C-BE32-E72D297353CC}">
              <c16:uniqueId val="{00000012-4801-4855-B650-CC818EED81EC}"/>
            </c:ext>
          </c:extLst>
        </c:ser>
        <c:dLbls>
          <c:showLegendKey val="0"/>
          <c:showVal val="0"/>
          <c:showCatName val="0"/>
          <c:showSerName val="0"/>
          <c:showPercent val="0"/>
          <c:showBubbleSize val="0"/>
        </c:dLbls>
        <c:marker val="1"/>
        <c:smooth val="0"/>
        <c:axId val="212307968"/>
        <c:axId val="212309504"/>
      </c:lineChart>
      <c:catAx>
        <c:axId val="212307968"/>
        <c:scaling>
          <c:orientation val="minMax"/>
        </c:scaling>
        <c:delete val="0"/>
        <c:axPos val="b"/>
        <c:numFmt formatCode="mmm\ yy" sourceLinked="0"/>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mn-lt"/>
                <a:ea typeface="Arial"/>
                <a:cs typeface="Arial"/>
              </a:defRPr>
            </a:pPr>
            <a:endParaRPr lang="en-US"/>
          </a:p>
        </c:txPr>
        <c:crossAx val="212309504"/>
        <c:crosses val="autoZero"/>
        <c:auto val="0"/>
        <c:lblAlgn val="ctr"/>
        <c:lblOffset val="100"/>
        <c:tickLblSkip val="1"/>
        <c:tickMarkSkip val="1"/>
        <c:noMultiLvlLbl val="0"/>
      </c:catAx>
      <c:valAx>
        <c:axId val="212309504"/>
        <c:scaling>
          <c:orientation val="minMax"/>
          <c:max val="100"/>
          <c:min val="0"/>
        </c:scaling>
        <c:delete val="0"/>
        <c:axPos val="l"/>
        <c:numFmt formatCode="General" sourceLinked="0"/>
        <c:majorTickMark val="cross"/>
        <c:minorTickMark val="in"/>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212307968"/>
        <c:crosses val="autoZero"/>
        <c:crossBetween val="between"/>
        <c:minorUnit val="10"/>
      </c:valAx>
      <c:spPr>
        <a:noFill/>
        <a:ln w="25400">
          <a:noFill/>
        </a:ln>
      </c:spPr>
    </c:plotArea>
    <c:legend>
      <c:legendPos val="r"/>
      <c:legendEntry>
        <c:idx val="0"/>
        <c:delete val="1"/>
      </c:legendEntry>
      <c:layout>
        <c:manualLayout>
          <c:xMode val="edge"/>
          <c:yMode val="edge"/>
          <c:x val="0.78639790964845713"/>
          <c:y val="0.45783398172390682"/>
          <c:w val="0.18937329700272487"/>
          <c:h val="9.4986929763421671E-2"/>
        </c:manualLayout>
      </c:layout>
      <c:overlay val="0"/>
      <c:txPr>
        <a:bodyPr/>
        <a:lstStyle/>
        <a:p>
          <a:pPr>
            <a:defRPr sz="800"/>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5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spPr>
            <a:ln w="28575" cap="rnd">
              <a:solidFill>
                <a:schemeClr val="tx1"/>
              </a:solidFill>
              <a:round/>
            </a:ln>
            <a:effectLst/>
          </c:spPr>
          <c:marker>
            <c:symbol val="circle"/>
            <c:size val="5"/>
            <c:spPr>
              <a:solidFill>
                <a:schemeClr val="tx1"/>
              </a:solidFill>
              <a:ln w="9525">
                <a:solidFill>
                  <a:schemeClr val="accent3"/>
                </a:solidFill>
              </a:ln>
              <a:effectLst/>
            </c:spPr>
          </c:marker>
          <c:val>
            <c:numRef>
              <c:f>Sheet3!$B$2:$B$15</c:f>
              <c:numCache>
                <c:formatCode>General</c:formatCode>
                <c:ptCount val="14"/>
                <c:pt idx="0">
                  <c:v>3</c:v>
                </c:pt>
                <c:pt idx="1">
                  <c:v>3</c:v>
                </c:pt>
                <c:pt idx="2">
                  <c:v>2</c:v>
                </c:pt>
                <c:pt idx="3">
                  <c:v>4</c:v>
                </c:pt>
                <c:pt idx="4">
                  <c:v>3</c:v>
                </c:pt>
                <c:pt idx="5">
                  <c:v>12</c:v>
                </c:pt>
                <c:pt idx="6">
                  <c:v>13</c:v>
                </c:pt>
                <c:pt idx="7">
                  <c:v>12</c:v>
                </c:pt>
                <c:pt idx="8">
                  <c:v>11</c:v>
                </c:pt>
                <c:pt idx="9">
                  <c:v>14</c:v>
                </c:pt>
                <c:pt idx="10">
                  <c:v>27</c:v>
                </c:pt>
                <c:pt idx="11">
                  <c:v>28</c:v>
                </c:pt>
                <c:pt idx="12">
                  <c:v>30</c:v>
                </c:pt>
                <c:pt idx="13">
                  <c:v>28</c:v>
                </c:pt>
              </c:numCache>
            </c:numRef>
          </c:val>
          <c:smooth val="0"/>
          <c:extLst>
            <c:ext xmlns:c16="http://schemas.microsoft.com/office/drawing/2014/chart" uri="{C3380CC4-5D6E-409C-BE32-E72D297353CC}">
              <c16:uniqueId val="{00000000-DC3C-4736-8A7D-B502B9840B5E}"/>
            </c:ext>
          </c:extLst>
        </c:ser>
        <c:ser>
          <c:idx val="0"/>
          <c:order val="1"/>
          <c:spPr>
            <a:ln w="28575" cap="rnd">
              <a:solidFill>
                <a:srgbClr val="FF0000"/>
              </a:solidFill>
              <a:round/>
            </a:ln>
            <a:effectLst/>
          </c:spPr>
          <c:marker>
            <c:symbol val="none"/>
          </c:marker>
          <c:val>
            <c:numRef>
              <c:f>Sheet3!$C$2:$C$15</c:f>
              <c:numCache>
                <c:formatCode>General</c:formatCode>
                <c:ptCount val="14"/>
                <c:pt idx="0">
                  <c:v>12</c:v>
                </c:pt>
                <c:pt idx="1">
                  <c:v>12</c:v>
                </c:pt>
                <c:pt idx="2">
                  <c:v>12</c:v>
                </c:pt>
                <c:pt idx="3">
                  <c:v>12</c:v>
                </c:pt>
                <c:pt idx="4">
                  <c:v>12</c:v>
                </c:pt>
                <c:pt idx="5">
                  <c:v>12</c:v>
                </c:pt>
                <c:pt idx="6">
                  <c:v>12</c:v>
                </c:pt>
                <c:pt idx="7">
                  <c:v>12</c:v>
                </c:pt>
                <c:pt idx="8">
                  <c:v>12</c:v>
                </c:pt>
                <c:pt idx="9">
                  <c:v>12</c:v>
                </c:pt>
                <c:pt idx="10">
                  <c:v>12</c:v>
                </c:pt>
                <c:pt idx="11">
                  <c:v>12</c:v>
                </c:pt>
                <c:pt idx="12">
                  <c:v>12</c:v>
                </c:pt>
                <c:pt idx="13">
                  <c:v>12</c:v>
                </c:pt>
              </c:numCache>
            </c:numRef>
          </c:val>
          <c:smooth val="0"/>
          <c:extLst>
            <c:ext xmlns:c16="http://schemas.microsoft.com/office/drawing/2014/chart" uri="{C3380CC4-5D6E-409C-BE32-E72D297353CC}">
              <c16:uniqueId val="{00000001-DC3C-4736-8A7D-B502B9840B5E}"/>
            </c:ext>
          </c:extLst>
        </c:ser>
        <c:dLbls>
          <c:showLegendKey val="0"/>
          <c:showVal val="0"/>
          <c:showCatName val="0"/>
          <c:showSerName val="0"/>
          <c:showPercent val="0"/>
          <c:showBubbleSize val="0"/>
        </c:dLbls>
        <c:marker val="1"/>
        <c:smooth val="0"/>
        <c:axId val="166283200"/>
        <c:axId val="166286480"/>
      </c:lineChart>
      <c:catAx>
        <c:axId val="166283200"/>
        <c:scaling>
          <c:orientation val="minMax"/>
        </c:scaling>
        <c:delete val="0"/>
        <c:axPos val="b"/>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ln>
                  <a:solidFill>
                    <a:schemeClr val="accent1"/>
                  </a:solidFill>
                </a:ln>
                <a:solidFill>
                  <a:schemeClr val="tx1">
                    <a:lumMod val="65000"/>
                    <a:lumOff val="35000"/>
                  </a:schemeClr>
                </a:solidFill>
                <a:latin typeface="+mn-lt"/>
                <a:ea typeface="+mn-ea"/>
                <a:cs typeface="+mn-cs"/>
              </a:defRPr>
            </a:pPr>
            <a:endParaRPr lang="en-US"/>
          </a:p>
        </c:txPr>
        <c:crossAx val="166286480"/>
        <c:crosses val="autoZero"/>
        <c:auto val="1"/>
        <c:lblAlgn val="ctr"/>
        <c:lblOffset val="100"/>
        <c:noMultiLvlLbl val="0"/>
      </c:catAx>
      <c:valAx>
        <c:axId val="166286480"/>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2832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tx1"/>
              </a:solidFill>
              <a:round/>
            </a:ln>
            <a:effectLst/>
          </c:spPr>
          <c:marker>
            <c:symbol val="circle"/>
            <c:size val="5"/>
            <c:spPr>
              <a:solidFill>
                <a:schemeClr val="tx1"/>
              </a:solidFill>
              <a:ln w="9525">
                <a:solidFill>
                  <a:schemeClr val="tx1"/>
                </a:solidFill>
              </a:ln>
              <a:effectLst/>
            </c:spPr>
          </c:marker>
          <c:val>
            <c:numRef>
              <c:f>Sheet2!$B$2:$B$15</c:f>
              <c:numCache>
                <c:formatCode>General</c:formatCode>
                <c:ptCount val="14"/>
                <c:pt idx="0">
                  <c:v>90</c:v>
                </c:pt>
                <c:pt idx="1">
                  <c:v>85</c:v>
                </c:pt>
                <c:pt idx="2">
                  <c:v>120</c:v>
                </c:pt>
                <c:pt idx="3">
                  <c:v>110</c:v>
                </c:pt>
                <c:pt idx="4">
                  <c:v>105</c:v>
                </c:pt>
                <c:pt idx="5">
                  <c:v>65</c:v>
                </c:pt>
                <c:pt idx="6">
                  <c:v>60</c:v>
                </c:pt>
                <c:pt idx="7">
                  <c:v>65</c:v>
                </c:pt>
                <c:pt idx="8">
                  <c:v>55</c:v>
                </c:pt>
                <c:pt idx="9">
                  <c:v>10</c:v>
                </c:pt>
                <c:pt idx="10">
                  <c:v>5</c:v>
                </c:pt>
                <c:pt idx="11">
                  <c:v>15</c:v>
                </c:pt>
                <c:pt idx="12">
                  <c:v>5</c:v>
                </c:pt>
                <c:pt idx="13">
                  <c:v>10</c:v>
                </c:pt>
              </c:numCache>
            </c:numRef>
          </c:val>
          <c:smooth val="0"/>
          <c:extLst>
            <c:ext xmlns:c16="http://schemas.microsoft.com/office/drawing/2014/chart" uri="{C3380CC4-5D6E-409C-BE32-E72D297353CC}">
              <c16:uniqueId val="{00000000-A2AD-4446-91EB-61D1E75DD11E}"/>
            </c:ext>
          </c:extLst>
        </c:ser>
        <c:ser>
          <c:idx val="2"/>
          <c:order val="1"/>
          <c:spPr>
            <a:ln w="28575" cap="rnd">
              <a:solidFill>
                <a:srgbClr val="FF0000"/>
              </a:solidFill>
              <a:round/>
            </a:ln>
            <a:effectLst/>
          </c:spPr>
          <c:marker>
            <c:symbol val="none"/>
          </c:marker>
          <c:val>
            <c:numRef>
              <c:f>Sheet2!$C$2:$C$15</c:f>
              <c:numCache>
                <c:formatCode>General</c:formatCode>
                <c:ptCount val="14"/>
                <c:pt idx="0">
                  <c:v>62</c:v>
                </c:pt>
                <c:pt idx="1">
                  <c:v>62</c:v>
                </c:pt>
                <c:pt idx="2">
                  <c:v>62</c:v>
                </c:pt>
                <c:pt idx="3">
                  <c:v>62</c:v>
                </c:pt>
                <c:pt idx="4">
                  <c:v>62</c:v>
                </c:pt>
                <c:pt idx="5">
                  <c:v>62</c:v>
                </c:pt>
                <c:pt idx="6">
                  <c:v>62</c:v>
                </c:pt>
                <c:pt idx="7">
                  <c:v>62</c:v>
                </c:pt>
                <c:pt idx="8">
                  <c:v>62</c:v>
                </c:pt>
                <c:pt idx="9">
                  <c:v>62</c:v>
                </c:pt>
                <c:pt idx="10">
                  <c:v>62</c:v>
                </c:pt>
                <c:pt idx="11">
                  <c:v>62</c:v>
                </c:pt>
                <c:pt idx="12">
                  <c:v>62</c:v>
                </c:pt>
                <c:pt idx="13">
                  <c:v>62</c:v>
                </c:pt>
              </c:numCache>
            </c:numRef>
          </c:val>
          <c:smooth val="0"/>
          <c:extLst>
            <c:ext xmlns:c16="http://schemas.microsoft.com/office/drawing/2014/chart" uri="{C3380CC4-5D6E-409C-BE32-E72D297353CC}">
              <c16:uniqueId val="{00000001-A2AD-4446-91EB-61D1E75DD11E}"/>
            </c:ext>
          </c:extLst>
        </c:ser>
        <c:dLbls>
          <c:showLegendKey val="0"/>
          <c:showVal val="0"/>
          <c:showCatName val="0"/>
          <c:showSerName val="0"/>
          <c:showPercent val="0"/>
          <c:showBubbleSize val="0"/>
        </c:dLbls>
        <c:marker val="1"/>
        <c:smooth val="0"/>
        <c:axId val="166283200"/>
        <c:axId val="166286480"/>
      </c:lineChart>
      <c:catAx>
        <c:axId val="166283200"/>
        <c:scaling>
          <c:orientation val="minMax"/>
        </c:scaling>
        <c:delete val="0"/>
        <c:axPos val="b"/>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ln>
                  <a:solidFill>
                    <a:schemeClr val="accent1"/>
                  </a:solidFill>
                </a:ln>
                <a:solidFill>
                  <a:schemeClr val="tx1">
                    <a:lumMod val="65000"/>
                    <a:lumOff val="35000"/>
                  </a:schemeClr>
                </a:solidFill>
                <a:latin typeface="+mn-lt"/>
                <a:ea typeface="+mn-ea"/>
                <a:cs typeface="+mn-cs"/>
              </a:defRPr>
            </a:pPr>
            <a:endParaRPr lang="en-US"/>
          </a:p>
        </c:txPr>
        <c:crossAx val="166286480"/>
        <c:crosses val="autoZero"/>
        <c:auto val="1"/>
        <c:lblAlgn val="ctr"/>
        <c:lblOffset val="100"/>
        <c:noMultiLvlLbl val="0"/>
      </c:catAx>
      <c:valAx>
        <c:axId val="166286480"/>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2832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spPr>
            <a:ln w="28575" cap="rnd">
              <a:solidFill>
                <a:schemeClr val="tx1"/>
              </a:solidFill>
              <a:round/>
            </a:ln>
            <a:effectLst/>
          </c:spPr>
          <c:marker>
            <c:symbol val="circle"/>
            <c:size val="5"/>
            <c:spPr>
              <a:solidFill>
                <a:schemeClr val="tx1"/>
              </a:solidFill>
              <a:ln w="9525">
                <a:solidFill>
                  <a:schemeClr val="tx1"/>
                </a:solidFill>
              </a:ln>
              <a:effectLst/>
            </c:spPr>
          </c:marker>
          <c:val>
            <c:numRef>
              <c:f>Sheet1!$B$2:$B$15</c:f>
              <c:numCache>
                <c:formatCode>General</c:formatCode>
                <c:ptCount val="14"/>
                <c:pt idx="0">
                  <c:v>22</c:v>
                </c:pt>
                <c:pt idx="1">
                  <c:v>21</c:v>
                </c:pt>
                <c:pt idx="2">
                  <c:v>24</c:v>
                </c:pt>
                <c:pt idx="3">
                  <c:v>25</c:v>
                </c:pt>
                <c:pt idx="4">
                  <c:v>23</c:v>
                </c:pt>
                <c:pt idx="5">
                  <c:v>16</c:v>
                </c:pt>
                <c:pt idx="6">
                  <c:v>17</c:v>
                </c:pt>
                <c:pt idx="7">
                  <c:v>15</c:v>
                </c:pt>
                <c:pt idx="8">
                  <c:v>16</c:v>
                </c:pt>
                <c:pt idx="9">
                  <c:v>4</c:v>
                </c:pt>
                <c:pt idx="10">
                  <c:v>3</c:v>
                </c:pt>
                <c:pt idx="11">
                  <c:v>4</c:v>
                </c:pt>
                <c:pt idx="12">
                  <c:v>4</c:v>
                </c:pt>
                <c:pt idx="13">
                  <c:v>3</c:v>
                </c:pt>
              </c:numCache>
            </c:numRef>
          </c:val>
          <c:smooth val="0"/>
          <c:extLst>
            <c:ext xmlns:c16="http://schemas.microsoft.com/office/drawing/2014/chart" uri="{C3380CC4-5D6E-409C-BE32-E72D297353CC}">
              <c16:uniqueId val="{00000000-700E-471B-B9D7-E9F413DB1089}"/>
            </c:ext>
          </c:extLst>
        </c:ser>
        <c:ser>
          <c:idx val="0"/>
          <c:order val="1"/>
          <c:spPr>
            <a:ln w="28575" cap="rnd">
              <a:solidFill>
                <a:srgbClr val="FF0000"/>
              </a:solidFill>
              <a:round/>
            </a:ln>
            <a:effectLst/>
          </c:spPr>
          <c:marker>
            <c:symbol val="none"/>
          </c:marker>
          <c:val>
            <c:numRef>
              <c:f>Sheet1!$C$2:$C$15</c:f>
              <c:numCache>
                <c:formatCode>General</c:formatCode>
                <c:ptCount val="14"/>
                <c:pt idx="0">
                  <c:v>16</c:v>
                </c:pt>
                <c:pt idx="1">
                  <c:v>16</c:v>
                </c:pt>
                <c:pt idx="2">
                  <c:v>16</c:v>
                </c:pt>
                <c:pt idx="3">
                  <c:v>16</c:v>
                </c:pt>
                <c:pt idx="4">
                  <c:v>16</c:v>
                </c:pt>
                <c:pt idx="5">
                  <c:v>16</c:v>
                </c:pt>
                <c:pt idx="6">
                  <c:v>16</c:v>
                </c:pt>
                <c:pt idx="7">
                  <c:v>16</c:v>
                </c:pt>
                <c:pt idx="8">
                  <c:v>16</c:v>
                </c:pt>
                <c:pt idx="9">
                  <c:v>16</c:v>
                </c:pt>
                <c:pt idx="10">
                  <c:v>16</c:v>
                </c:pt>
                <c:pt idx="11">
                  <c:v>16</c:v>
                </c:pt>
                <c:pt idx="12">
                  <c:v>16</c:v>
                </c:pt>
                <c:pt idx="13">
                  <c:v>16</c:v>
                </c:pt>
              </c:numCache>
            </c:numRef>
          </c:val>
          <c:smooth val="0"/>
          <c:extLst>
            <c:ext xmlns:c16="http://schemas.microsoft.com/office/drawing/2014/chart" uri="{C3380CC4-5D6E-409C-BE32-E72D297353CC}">
              <c16:uniqueId val="{00000001-700E-471B-B9D7-E9F413DB1089}"/>
            </c:ext>
          </c:extLst>
        </c:ser>
        <c:dLbls>
          <c:showLegendKey val="0"/>
          <c:showVal val="0"/>
          <c:showCatName val="0"/>
          <c:showSerName val="0"/>
          <c:showPercent val="0"/>
          <c:showBubbleSize val="0"/>
        </c:dLbls>
        <c:marker val="1"/>
        <c:smooth val="0"/>
        <c:axId val="166283200"/>
        <c:axId val="166286480"/>
      </c:lineChart>
      <c:catAx>
        <c:axId val="166283200"/>
        <c:scaling>
          <c:orientation val="minMax"/>
        </c:scaling>
        <c:delete val="0"/>
        <c:axPos val="b"/>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ln>
                  <a:solidFill>
                    <a:schemeClr val="accent1"/>
                  </a:solidFill>
                </a:ln>
                <a:solidFill>
                  <a:schemeClr val="tx1">
                    <a:lumMod val="65000"/>
                    <a:lumOff val="35000"/>
                  </a:schemeClr>
                </a:solidFill>
                <a:latin typeface="+mn-lt"/>
                <a:ea typeface="+mn-ea"/>
                <a:cs typeface="+mn-cs"/>
              </a:defRPr>
            </a:pPr>
            <a:endParaRPr lang="en-US"/>
          </a:p>
        </c:txPr>
        <c:crossAx val="166286480"/>
        <c:crosses val="autoZero"/>
        <c:auto val="1"/>
        <c:lblAlgn val="ctr"/>
        <c:lblOffset val="100"/>
        <c:noMultiLvlLbl val="0"/>
      </c:catAx>
      <c:valAx>
        <c:axId val="166286480"/>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2832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12700">
              <a:solidFill>
                <a:srgbClr val="000000"/>
              </a:solidFill>
            </a:ln>
          </c:spPr>
          <c:marker>
            <c:symbol val="circle"/>
            <c:size val="7"/>
            <c:spPr>
              <a:solidFill>
                <a:srgbClr val="000000"/>
              </a:solidFill>
              <a:ln>
                <a:solidFill>
                  <a:srgbClr val="000000"/>
                </a:solidFill>
              </a:ln>
            </c:spPr>
          </c:marker>
          <c:dPt>
            <c:idx val="3"/>
            <c:marker>
              <c:symbol val="plus"/>
              <c:size val="10"/>
              <c:spPr>
                <a:solidFill>
                  <a:srgbClr val="00B050"/>
                </a:solidFill>
                <a:ln>
                  <a:solidFill>
                    <a:srgbClr val="000000"/>
                  </a:solidFill>
                </a:ln>
              </c:spPr>
            </c:marker>
            <c:bubble3D val="0"/>
            <c:extLst>
              <c:ext xmlns:c16="http://schemas.microsoft.com/office/drawing/2014/chart" uri="{C3380CC4-5D6E-409C-BE32-E72D297353CC}">
                <c16:uniqueId val="{00000000-7867-4A51-A574-FF3D04093567}"/>
              </c:ext>
            </c:extLst>
          </c:dPt>
          <c:dPt>
            <c:idx val="10"/>
            <c:marker>
              <c:symbol val="plus"/>
              <c:size val="10"/>
              <c:spPr>
                <a:solidFill>
                  <a:srgbClr val="FF0000"/>
                </a:solidFill>
                <a:ln>
                  <a:solidFill>
                    <a:srgbClr val="000000"/>
                  </a:solidFill>
                </a:ln>
              </c:spPr>
            </c:marker>
            <c:bubble3D val="0"/>
            <c:extLst>
              <c:ext xmlns:c16="http://schemas.microsoft.com/office/drawing/2014/chart" uri="{C3380CC4-5D6E-409C-BE32-E72D297353CC}">
                <c16:uniqueId val="{00000001-7867-4A51-A574-FF3D04093567}"/>
              </c:ext>
            </c:extLst>
          </c:dPt>
          <c:val>
            <c:numRef>
              <c:f>'Case 2'!$B$2:$B$15</c:f>
              <c:numCache>
                <c:formatCode>General</c:formatCode>
                <c:ptCount val="14"/>
                <c:pt idx="0">
                  <c:v>6</c:v>
                </c:pt>
                <c:pt idx="1">
                  <c:v>2</c:v>
                </c:pt>
                <c:pt idx="2">
                  <c:v>3</c:v>
                </c:pt>
                <c:pt idx="3">
                  <c:v>8</c:v>
                </c:pt>
                <c:pt idx="4">
                  <c:v>4</c:v>
                </c:pt>
                <c:pt idx="5">
                  <c:v>2</c:v>
                </c:pt>
                <c:pt idx="6">
                  <c:v>9</c:v>
                </c:pt>
                <c:pt idx="7">
                  <c:v>7</c:v>
                </c:pt>
                <c:pt idx="8">
                  <c:v>3</c:v>
                </c:pt>
                <c:pt idx="9">
                  <c:v>6</c:v>
                </c:pt>
                <c:pt idx="10">
                  <c:v>3</c:v>
                </c:pt>
                <c:pt idx="11">
                  <c:v>5</c:v>
                </c:pt>
                <c:pt idx="12">
                  <c:v>8</c:v>
                </c:pt>
                <c:pt idx="13">
                  <c:v>4</c:v>
                </c:pt>
              </c:numCache>
            </c:numRef>
          </c:val>
          <c:smooth val="0"/>
          <c:extLst>
            <c:ext xmlns:c16="http://schemas.microsoft.com/office/drawing/2014/chart" uri="{C3380CC4-5D6E-409C-BE32-E72D297353CC}">
              <c16:uniqueId val="{00000002-7867-4A51-A574-FF3D04093567}"/>
            </c:ext>
          </c:extLst>
        </c:ser>
        <c:dLbls>
          <c:showLegendKey val="0"/>
          <c:showVal val="0"/>
          <c:showCatName val="0"/>
          <c:showSerName val="0"/>
          <c:showPercent val="0"/>
          <c:showBubbleSize val="0"/>
        </c:dLbls>
        <c:marker val="1"/>
        <c:smooth val="0"/>
        <c:axId val="151434368"/>
        <c:axId val="151436288"/>
      </c:lineChart>
      <c:catAx>
        <c:axId val="151434368"/>
        <c:scaling>
          <c:orientation val="minMax"/>
        </c:scaling>
        <c:delete val="0"/>
        <c:axPos val="b"/>
        <c:title>
          <c:tx>
            <c:rich>
              <a:bodyPr/>
              <a:lstStyle/>
              <a:p>
                <a:pPr>
                  <a:defRPr sz="1900"/>
                </a:pPr>
                <a:r>
                  <a:rPr lang="en-US" sz="1900" dirty="0"/>
                  <a:t>Weeks</a:t>
                </a:r>
              </a:p>
            </c:rich>
          </c:tx>
          <c:layout/>
          <c:overlay val="0"/>
        </c:title>
        <c:majorTickMark val="out"/>
        <c:minorTickMark val="none"/>
        <c:tickLblPos val="nextTo"/>
        <c:txPr>
          <a:bodyPr/>
          <a:lstStyle/>
          <a:p>
            <a:pPr>
              <a:defRPr sz="1900"/>
            </a:pPr>
            <a:endParaRPr lang="en-US"/>
          </a:p>
        </c:txPr>
        <c:crossAx val="151436288"/>
        <c:crosses val="autoZero"/>
        <c:auto val="1"/>
        <c:lblAlgn val="ctr"/>
        <c:lblOffset val="100"/>
        <c:noMultiLvlLbl val="0"/>
      </c:catAx>
      <c:valAx>
        <c:axId val="151436288"/>
        <c:scaling>
          <c:orientation val="minMax"/>
        </c:scaling>
        <c:delete val="0"/>
        <c:axPos val="l"/>
        <c:title>
          <c:tx>
            <c:rich>
              <a:bodyPr/>
              <a:lstStyle/>
              <a:p>
                <a:pPr>
                  <a:defRPr sz="1800"/>
                </a:pPr>
                <a:r>
                  <a:rPr lang="en-US" sz="1800" dirty="0"/>
                  <a:t>Delay time (hours)</a:t>
                </a:r>
              </a:p>
            </c:rich>
          </c:tx>
          <c:layout/>
          <c:overlay val="0"/>
        </c:title>
        <c:numFmt formatCode="General" sourceLinked="1"/>
        <c:majorTickMark val="out"/>
        <c:minorTickMark val="none"/>
        <c:tickLblPos val="nextTo"/>
        <c:txPr>
          <a:bodyPr/>
          <a:lstStyle/>
          <a:p>
            <a:pPr>
              <a:defRPr sz="1900"/>
            </a:pPr>
            <a:endParaRPr lang="en-US"/>
          </a:p>
        </c:txPr>
        <c:crossAx val="151434368"/>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12700">
              <a:solidFill>
                <a:srgbClr val="000000"/>
              </a:solidFill>
            </a:ln>
          </c:spPr>
          <c:marker>
            <c:symbol val="circle"/>
            <c:size val="7"/>
            <c:spPr>
              <a:solidFill>
                <a:srgbClr val="000000"/>
              </a:solidFill>
              <a:ln>
                <a:solidFill>
                  <a:srgbClr val="000000"/>
                </a:solidFill>
              </a:ln>
            </c:spPr>
          </c:marker>
          <c:dPt>
            <c:idx val="3"/>
            <c:marker>
              <c:symbol val="plus"/>
              <c:size val="10"/>
              <c:spPr>
                <a:solidFill>
                  <a:srgbClr val="00B050"/>
                </a:solidFill>
                <a:ln>
                  <a:solidFill>
                    <a:srgbClr val="000000"/>
                  </a:solidFill>
                </a:ln>
              </c:spPr>
            </c:marker>
            <c:bubble3D val="0"/>
            <c:extLst>
              <c:ext xmlns:c16="http://schemas.microsoft.com/office/drawing/2014/chart" uri="{C3380CC4-5D6E-409C-BE32-E72D297353CC}">
                <c16:uniqueId val="{00000000-26C9-49F5-B400-D79D50DEC6CE}"/>
              </c:ext>
            </c:extLst>
          </c:dPt>
          <c:dPt>
            <c:idx val="10"/>
            <c:marker>
              <c:symbol val="plus"/>
              <c:size val="10"/>
              <c:spPr>
                <a:solidFill>
                  <a:srgbClr val="FF0000"/>
                </a:solidFill>
                <a:ln>
                  <a:solidFill>
                    <a:srgbClr val="000000"/>
                  </a:solidFill>
                </a:ln>
              </c:spPr>
            </c:marker>
            <c:bubble3D val="0"/>
            <c:extLst>
              <c:ext xmlns:c16="http://schemas.microsoft.com/office/drawing/2014/chart" uri="{C3380CC4-5D6E-409C-BE32-E72D297353CC}">
                <c16:uniqueId val="{00000001-26C9-49F5-B400-D79D50DEC6CE}"/>
              </c:ext>
            </c:extLst>
          </c:dPt>
          <c:val>
            <c:numRef>
              <c:f>'Case 3'!$B$2:$B$15</c:f>
              <c:numCache>
                <c:formatCode>General</c:formatCode>
                <c:ptCount val="14"/>
                <c:pt idx="0">
                  <c:v>9</c:v>
                </c:pt>
                <c:pt idx="1">
                  <c:v>9</c:v>
                </c:pt>
                <c:pt idx="2">
                  <c:v>6</c:v>
                </c:pt>
                <c:pt idx="3">
                  <c:v>8</c:v>
                </c:pt>
                <c:pt idx="4">
                  <c:v>7</c:v>
                </c:pt>
                <c:pt idx="5">
                  <c:v>6</c:v>
                </c:pt>
                <c:pt idx="6">
                  <c:v>6</c:v>
                </c:pt>
                <c:pt idx="7">
                  <c:v>4</c:v>
                </c:pt>
                <c:pt idx="8">
                  <c:v>4</c:v>
                </c:pt>
                <c:pt idx="9">
                  <c:v>3</c:v>
                </c:pt>
                <c:pt idx="10">
                  <c:v>3</c:v>
                </c:pt>
                <c:pt idx="11">
                  <c:v>2</c:v>
                </c:pt>
                <c:pt idx="12">
                  <c:v>3</c:v>
                </c:pt>
                <c:pt idx="13">
                  <c:v>2</c:v>
                </c:pt>
              </c:numCache>
            </c:numRef>
          </c:val>
          <c:smooth val="0"/>
          <c:extLst>
            <c:ext xmlns:c16="http://schemas.microsoft.com/office/drawing/2014/chart" uri="{C3380CC4-5D6E-409C-BE32-E72D297353CC}">
              <c16:uniqueId val="{00000002-26C9-49F5-B400-D79D50DEC6CE}"/>
            </c:ext>
          </c:extLst>
        </c:ser>
        <c:dLbls>
          <c:showLegendKey val="0"/>
          <c:showVal val="0"/>
          <c:showCatName val="0"/>
          <c:showSerName val="0"/>
          <c:showPercent val="0"/>
          <c:showBubbleSize val="0"/>
        </c:dLbls>
        <c:marker val="1"/>
        <c:smooth val="0"/>
        <c:axId val="151102976"/>
        <c:axId val="151104896"/>
      </c:lineChart>
      <c:catAx>
        <c:axId val="151102976"/>
        <c:scaling>
          <c:orientation val="minMax"/>
        </c:scaling>
        <c:delete val="0"/>
        <c:axPos val="b"/>
        <c:title>
          <c:tx>
            <c:rich>
              <a:bodyPr/>
              <a:lstStyle/>
              <a:p>
                <a:pPr>
                  <a:defRPr sz="1900"/>
                </a:pPr>
                <a:r>
                  <a:rPr lang="en-US" sz="1900" dirty="0"/>
                  <a:t>Weeks</a:t>
                </a:r>
              </a:p>
            </c:rich>
          </c:tx>
          <c:layout/>
          <c:overlay val="0"/>
        </c:title>
        <c:majorTickMark val="out"/>
        <c:minorTickMark val="none"/>
        <c:tickLblPos val="nextTo"/>
        <c:txPr>
          <a:bodyPr/>
          <a:lstStyle/>
          <a:p>
            <a:pPr>
              <a:defRPr sz="1900"/>
            </a:pPr>
            <a:endParaRPr lang="en-US"/>
          </a:p>
        </c:txPr>
        <c:crossAx val="151104896"/>
        <c:crosses val="autoZero"/>
        <c:auto val="1"/>
        <c:lblAlgn val="ctr"/>
        <c:lblOffset val="100"/>
        <c:noMultiLvlLbl val="0"/>
      </c:catAx>
      <c:valAx>
        <c:axId val="151104896"/>
        <c:scaling>
          <c:orientation val="minMax"/>
        </c:scaling>
        <c:delete val="0"/>
        <c:axPos val="l"/>
        <c:title>
          <c:tx>
            <c:rich>
              <a:bodyPr/>
              <a:lstStyle/>
              <a:p>
                <a:pPr>
                  <a:defRPr sz="1900"/>
                </a:pPr>
                <a:r>
                  <a:rPr lang="en-US" sz="1900" dirty="0"/>
                  <a:t>Delay time (hours)</a:t>
                </a:r>
              </a:p>
            </c:rich>
          </c:tx>
          <c:layout/>
          <c:overlay val="0"/>
        </c:title>
        <c:numFmt formatCode="General" sourceLinked="1"/>
        <c:majorTickMark val="out"/>
        <c:minorTickMark val="none"/>
        <c:tickLblPos val="nextTo"/>
        <c:txPr>
          <a:bodyPr/>
          <a:lstStyle/>
          <a:p>
            <a:pPr>
              <a:defRPr sz="1900"/>
            </a:pPr>
            <a:endParaRPr lang="en-US"/>
          </a:p>
        </c:txPr>
        <c:crossAx val="151102976"/>
        <c:crosses val="autoZero"/>
        <c:crossBetween val="between"/>
      </c:valAx>
    </c:plotArea>
    <c:plotVisOnly val="1"/>
    <c:dispBlanksAs val="gap"/>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'Case 4'!$B$1</c:f>
              <c:strCache>
                <c:ptCount val="1"/>
                <c:pt idx="0">
                  <c:v>Case 4</c:v>
                </c:pt>
              </c:strCache>
            </c:strRef>
          </c:tx>
          <c:spPr>
            <a:ln>
              <a:solidFill>
                <a:srgbClr val="000000"/>
              </a:solidFill>
            </a:ln>
          </c:spPr>
          <c:marker>
            <c:spPr>
              <a:solidFill>
                <a:srgbClr val="000000"/>
              </a:solidFill>
              <a:ln>
                <a:solidFill>
                  <a:srgbClr val="000000"/>
                </a:solidFill>
              </a:ln>
            </c:spPr>
          </c:marker>
          <c:dPt>
            <c:idx val="3"/>
            <c:marker>
              <c:symbol val="square"/>
              <c:size val="10"/>
              <c:spPr>
                <a:solidFill>
                  <a:srgbClr val="00B050"/>
                </a:solidFill>
                <a:ln>
                  <a:solidFill>
                    <a:srgbClr val="000000"/>
                  </a:solidFill>
                </a:ln>
              </c:spPr>
            </c:marker>
            <c:bubble3D val="0"/>
            <c:extLst>
              <c:ext xmlns:c16="http://schemas.microsoft.com/office/drawing/2014/chart" uri="{C3380CC4-5D6E-409C-BE32-E72D297353CC}">
                <c16:uniqueId val="{00000000-2BE1-4D1E-A355-678EBF31E52B}"/>
              </c:ext>
            </c:extLst>
          </c:dPt>
          <c:dPt>
            <c:idx val="10"/>
            <c:marker>
              <c:symbol val="square"/>
              <c:size val="10"/>
              <c:spPr>
                <a:solidFill>
                  <a:srgbClr val="FF0000"/>
                </a:solidFill>
                <a:ln>
                  <a:solidFill>
                    <a:srgbClr val="000000"/>
                  </a:solidFill>
                </a:ln>
              </c:spPr>
            </c:marker>
            <c:bubble3D val="0"/>
            <c:extLst>
              <c:ext xmlns:c16="http://schemas.microsoft.com/office/drawing/2014/chart" uri="{C3380CC4-5D6E-409C-BE32-E72D297353CC}">
                <c16:uniqueId val="{00000001-2BE1-4D1E-A355-678EBF31E52B}"/>
              </c:ext>
            </c:extLst>
          </c:dPt>
          <c:val>
            <c:numRef>
              <c:f>'Case 4'!$B$2:$B$15</c:f>
              <c:numCache>
                <c:formatCode>General</c:formatCode>
                <c:ptCount val="14"/>
                <c:pt idx="0">
                  <c:v>8</c:v>
                </c:pt>
                <c:pt idx="1">
                  <c:v>9</c:v>
                </c:pt>
                <c:pt idx="2">
                  <c:v>7</c:v>
                </c:pt>
                <c:pt idx="3">
                  <c:v>8</c:v>
                </c:pt>
                <c:pt idx="4">
                  <c:v>6</c:v>
                </c:pt>
                <c:pt idx="5">
                  <c:v>7</c:v>
                </c:pt>
                <c:pt idx="6">
                  <c:v>8</c:v>
                </c:pt>
                <c:pt idx="7">
                  <c:v>3</c:v>
                </c:pt>
                <c:pt idx="8">
                  <c:v>2</c:v>
                </c:pt>
                <c:pt idx="9">
                  <c:v>4</c:v>
                </c:pt>
                <c:pt idx="10">
                  <c:v>3</c:v>
                </c:pt>
                <c:pt idx="11">
                  <c:v>6</c:v>
                </c:pt>
                <c:pt idx="12">
                  <c:v>8</c:v>
                </c:pt>
                <c:pt idx="13">
                  <c:v>9</c:v>
                </c:pt>
              </c:numCache>
            </c:numRef>
          </c:val>
          <c:smooth val="0"/>
          <c:extLst>
            <c:ext xmlns:c16="http://schemas.microsoft.com/office/drawing/2014/chart" uri="{C3380CC4-5D6E-409C-BE32-E72D297353CC}">
              <c16:uniqueId val="{00000002-2BE1-4D1E-A355-678EBF31E52B}"/>
            </c:ext>
          </c:extLst>
        </c:ser>
        <c:dLbls>
          <c:showLegendKey val="0"/>
          <c:showVal val="0"/>
          <c:showCatName val="0"/>
          <c:showSerName val="0"/>
          <c:showPercent val="0"/>
          <c:showBubbleSize val="0"/>
        </c:dLbls>
        <c:marker val="1"/>
        <c:smooth val="0"/>
        <c:axId val="151275008"/>
        <c:axId val="151276928"/>
      </c:lineChart>
      <c:catAx>
        <c:axId val="151275008"/>
        <c:scaling>
          <c:orientation val="minMax"/>
        </c:scaling>
        <c:delete val="0"/>
        <c:axPos val="b"/>
        <c:title>
          <c:tx>
            <c:rich>
              <a:bodyPr/>
              <a:lstStyle/>
              <a:p>
                <a:pPr>
                  <a:defRPr sz="1900"/>
                </a:pPr>
                <a:r>
                  <a:rPr lang="en-US" sz="1900" dirty="0"/>
                  <a:t>Weeks</a:t>
                </a:r>
              </a:p>
            </c:rich>
          </c:tx>
          <c:layout/>
          <c:overlay val="0"/>
        </c:title>
        <c:majorTickMark val="out"/>
        <c:minorTickMark val="none"/>
        <c:tickLblPos val="nextTo"/>
        <c:txPr>
          <a:bodyPr/>
          <a:lstStyle/>
          <a:p>
            <a:pPr>
              <a:defRPr sz="1900"/>
            </a:pPr>
            <a:endParaRPr lang="en-US"/>
          </a:p>
        </c:txPr>
        <c:crossAx val="151276928"/>
        <c:crosses val="autoZero"/>
        <c:auto val="1"/>
        <c:lblAlgn val="ctr"/>
        <c:lblOffset val="100"/>
        <c:noMultiLvlLbl val="0"/>
      </c:catAx>
      <c:valAx>
        <c:axId val="151276928"/>
        <c:scaling>
          <c:orientation val="minMax"/>
        </c:scaling>
        <c:delete val="0"/>
        <c:axPos val="l"/>
        <c:title>
          <c:tx>
            <c:rich>
              <a:bodyPr/>
              <a:lstStyle/>
              <a:p>
                <a:pPr>
                  <a:defRPr sz="1900"/>
                </a:pPr>
                <a:r>
                  <a:rPr lang="en-US" sz="1900" dirty="0"/>
                  <a:t>Delay tme (hours)</a:t>
                </a:r>
              </a:p>
            </c:rich>
          </c:tx>
          <c:layout/>
          <c:overlay val="0"/>
        </c:title>
        <c:numFmt formatCode="General" sourceLinked="1"/>
        <c:majorTickMark val="out"/>
        <c:minorTickMark val="none"/>
        <c:tickLblPos val="nextTo"/>
        <c:txPr>
          <a:bodyPr/>
          <a:lstStyle/>
          <a:p>
            <a:pPr>
              <a:defRPr sz="1900"/>
            </a:pPr>
            <a:endParaRPr lang="en-US"/>
          </a:p>
        </c:txPr>
        <c:crossAx val="151275008"/>
        <c:crosses val="autoZero"/>
        <c:crossBetween val="between"/>
      </c:valAx>
    </c:plotArea>
    <c:plotVisOnly val="1"/>
    <c:dispBlanksAs val="gap"/>
    <c:showDLblsOverMax val="0"/>
  </c:chart>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1" i="0" u="none" strike="noStrike" baseline="0">
                <a:solidFill>
                  <a:srgbClr val="000000"/>
                </a:solidFill>
                <a:latin typeface="Arial"/>
                <a:ea typeface="Arial"/>
                <a:cs typeface="Arial"/>
              </a:defRPr>
            </a:pPr>
            <a:r>
              <a:rPr lang="en-US" sz="2000"/>
              <a:t>Run Chart Example</a:t>
            </a:r>
          </a:p>
        </c:rich>
      </c:tx>
      <c:layout>
        <c:manualLayout>
          <c:xMode val="edge"/>
          <c:yMode val="edge"/>
          <c:x val="0.33184036519482801"/>
          <c:y val="3.7542988629347886E-2"/>
        </c:manualLayout>
      </c:layout>
      <c:overlay val="0"/>
      <c:spPr>
        <a:noFill/>
        <a:ln w="25400">
          <a:noFill/>
        </a:ln>
      </c:spPr>
    </c:title>
    <c:autoTitleDeleted val="0"/>
    <c:plotArea>
      <c:layout>
        <c:manualLayout>
          <c:layoutTarget val="inner"/>
          <c:xMode val="edge"/>
          <c:yMode val="edge"/>
          <c:x val="8.1250165303884556E-2"/>
          <c:y val="0.13370341899874652"/>
          <c:w val="0.88750180562704595"/>
          <c:h val="0.7278863840650055"/>
        </c:manualLayout>
      </c:layout>
      <c:lineChart>
        <c:grouping val="standard"/>
        <c:varyColors val="0"/>
        <c:ser>
          <c:idx val="0"/>
          <c:order val="0"/>
          <c:tx>
            <c:v>Subgroup</c:v>
          </c:tx>
          <c:spPr>
            <a:ln w="25400">
              <a:solidFill>
                <a:srgbClr val="99CCFF"/>
              </a:solidFill>
              <a:prstDash val="solid"/>
            </a:ln>
          </c:spPr>
          <c:marker>
            <c:symbol val="circle"/>
            <c:size val="6"/>
            <c:spPr>
              <a:solidFill>
                <a:srgbClr val="003366"/>
              </a:solidFill>
              <a:ln>
                <a:solidFill>
                  <a:srgbClr val="000080"/>
                </a:solidFill>
                <a:prstDash val="solid"/>
              </a:ln>
            </c:spPr>
          </c:marker>
          <c:dLbls>
            <c:dLbl>
              <c:idx val="0"/>
              <c:delete val="1"/>
              <c:extLst>
                <c:ext xmlns:c15="http://schemas.microsoft.com/office/drawing/2012/chart" uri="{CE6537A1-D6FC-4f65-9D91-7224C49458BB}"/>
                <c:ext xmlns:c16="http://schemas.microsoft.com/office/drawing/2014/chart" uri="{C3380CC4-5D6E-409C-BE32-E72D297353CC}">
                  <c16:uniqueId val="{00000000-37F9-4722-AD50-0E40D22A728F}"/>
                </c:ext>
              </c:extLst>
            </c:dLbl>
            <c:dLbl>
              <c:idx val="1"/>
              <c:delete val="1"/>
              <c:extLst>
                <c:ext xmlns:c15="http://schemas.microsoft.com/office/drawing/2012/chart" uri="{CE6537A1-D6FC-4f65-9D91-7224C49458BB}"/>
                <c:ext xmlns:c16="http://schemas.microsoft.com/office/drawing/2014/chart" uri="{C3380CC4-5D6E-409C-BE32-E72D297353CC}">
                  <c16:uniqueId val="{00000001-37F9-4722-AD50-0E40D22A728F}"/>
                </c:ext>
              </c:extLst>
            </c:dLbl>
            <c:dLbl>
              <c:idx val="2"/>
              <c:delete val="1"/>
              <c:extLst>
                <c:ext xmlns:c15="http://schemas.microsoft.com/office/drawing/2012/chart" uri="{CE6537A1-D6FC-4f65-9D91-7224C49458BB}"/>
                <c:ext xmlns:c16="http://schemas.microsoft.com/office/drawing/2014/chart" uri="{C3380CC4-5D6E-409C-BE32-E72D297353CC}">
                  <c16:uniqueId val="{00000002-37F9-4722-AD50-0E40D22A728F}"/>
                </c:ext>
              </c:extLst>
            </c:dLbl>
            <c:dLbl>
              <c:idx val="3"/>
              <c:delete val="1"/>
              <c:extLst>
                <c:ext xmlns:c15="http://schemas.microsoft.com/office/drawing/2012/chart" uri="{CE6537A1-D6FC-4f65-9D91-7224C49458BB}"/>
                <c:ext xmlns:c16="http://schemas.microsoft.com/office/drawing/2014/chart" uri="{C3380CC4-5D6E-409C-BE32-E72D297353CC}">
                  <c16:uniqueId val="{00000003-37F9-4722-AD50-0E40D22A728F}"/>
                </c:ext>
              </c:extLst>
            </c:dLbl>
            <c:dLbl>
              <c:idx val="4"/>
              <c:delete val="1"/>
              <c:extLst>
                <c:ext xmlns:c15="http://schemas.microsoft.com/office/drawing/2012/chart" uri="{CE6537A1-D6FC-4f65-9D91-7224C49458BB}"/>
                <c:ext xmlns:c16="http://schemas.microsoft.com/office/drawing/2014/chart" uri="{C3380CC4-5D6E-409C-BE32-E72D297353CC}">
                  <c16:uniqueId val="{00000004-37F9-4722-AD50-0E40D22A728F}"/>
                </c:ext>
              </c:extLst>
            </c:dLbl>
            <c:dLbl>
              <c:idx val="5"/>
              <c:layout>
                <c:manualLayout>
                  <c:x val="-4.5362779841787874E-2"/>
                  <c:y val="-5.0956623982216009E-2"/>
                </c:manualLayout>
              </c:layout>
              <c:tx>
                <c:strRef>
                  <c:f>Sheet1!$C$32</c:f>
                  <c:strCache>
                    <c:ptCount val="1"/>
                    <c:pt idx="0">
                      <c:v>Event 1</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{47B08003-F126-4460-A1BC-1BD5C7F651A6}</c15:txfldGUID>
                      <c15:f>Sheet1!$C$32</c15:f>
                      <c15:dlblFieldTableCache>
                        <c:ptCount val="1"/>
                        <c:pt idx="0">
                          <c:v>Event 1</c:v>
                        </c:pt>
                      </c15:dlblFieldTableCache>
                    </c15:dlblFTEntry>
                  </c15:dlblFieldTable>
                  <c15:showDataLabelsRange val="0"/>
                </c:ext>
                <c:ext xmlns:c16="http://schemas.microsoft.com/office/drawing/2014/chart" uri="{C3380CC4-5D6E-409C-BE32-E72D297353CC}">
                  <c16:uniqueId val="{00000005-37F9-4722-AD50-0E40D22A728F}"/>
                </c:ext>
              </c:extLst>
            </c:dLbl>
            <c:dLbl>
              <c:idx val="6"/>
              <c:delete val="1"/>
              <c:extLst>
                <c:ext xmlns:c15="http://schemas.microsoft.com/office/drawing/2012/chart" uri="{CE6537A1-D6FC-4f65-9D91-7224C49458BB}"/>
                <c:ext xmlns:c16="http://schemas.microsoft.com/office/drawing/2014/chart" uri="{C3380CC4-5D6E-409C-BE32-E72D297353CC}">
                  <c16:uniqueId val="{00000006-37F9-4722-AD50-0E40D22A728F}"/>
                </c:ext>
              </c:extLst>
            </c:dLbl>
            <c:dLbl>
              <c:idx val="7"/>
              <c:layout>
                <c:manualLayout>
                  <c:x val="-4.1219285945421243E-2"/>
                  <c:y val="4.3479523963614125E-2"/>
                </c:manualLayout>
              </c:layout>
              <c:tx>
                <c:strRef>
                  <c:f>Sheet1!$C$34</c:f>
                  <c:strCache>
                    <c:ptCount val="1"/>
                    <c:pt idx="0">
                      <c:v>Event 2</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{960BD141-0E44-4FCC-9985-7C5DE8A7E0E6}</c15:txfldGUID>
                      <c15:f>Sheet1!$C$34</c15:f>
                      <c15:dlblFieldTableCache>
                        <c:ptCount val="1"/>
                        <c:pt idx="0">
                          <c:v>Event 2</c:v>
                        </c:pt>
                      </c15:dlblFieldTableCache>
                    </c15:dlblFTEntry>
                  </c15:dlblFieldTable>
                  <c15:showDataLabelsRange val="0"/>
                </c:ext>
                <c:ext xmlns:c16="http://schemas.microsoft.com/office/drawing/2014/chart" uri="{C3380CC4-5D6E-409C-BE32-E72D297353CC}">
                  <c16:uniqueId val="{00000007-37F9-4722-AD50-0E40D22A728F}"/>
                </c:ext>
              </c:extLst>
            </c:dLbl>
            <c:dLbl>
              <c:idx val="8"/>
              <c:layout>
                <c:manualLayout>
                  <c:x val="-2.8721820731312025E-3"/>
                  <c:y val="3.2520619854025108E-2"/>
                </c:manualLayout>
              </c:layout>
              <c:tx>
                <c:strRef>
                  <c:f>Sheet1!$C$35</c:f>
                  <c:strCache>
                    <c:ptCount val="1"/>
                    <c:pt idx="0">
                      <c:v>Event 3 &amp;4</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{1C2F8528-5309-460A-9FE4-BC383B5F878E}</c15:txfldGUID>
                      <c15:f>Sheet1!$C$35</c15:f>
                      <c15:dlblFieldTableCache>
                        <c:ptCount val="1"/>
                        <c:pt idx="0">
                          <c:v>Event 3 &amp;4</c:v>
                        </c:pt>
                      </c15:dlblFieldTableCache>
                    </c15:dlblFTEntry>
                  </c15:dlblFieldTable>
                  <c15:showDataLabelsRange val="0"/>
                </c:ext>
                <c:ext xmlns:c16="http://schemas.microsoft.com/office/drawing/2014/chart" uri="{C3380CC4-5D6E-409C-BE32-E72D297353CC}">
                  <c16:uniqueId val="{00000008-37F9-4722-AD50-0E40D22A728F}"/>
                </c:ext>
              </c:extLst>
            </c:dLbl>
            <c:dLbl>
              <c:idx val="9"/>
              <c:delete val="1"/>
              <c:extLst>
                <c:ext xmlns:c15="http://schemas.microsoft.com/office/drawing/2012/chart" uri="{CE6537A1-D6FC-4f65-9D91-7224C49458BB}"/>
                <c:ext xmlns:c16="http://schemas.microsoft.com/office/drawing/2014/chart" uri="{C3380CC4-5D6E-409C-BE32-E72D297353CC}">
                  <c16:uniqueId val="{00000009-37F9-4722-AD50-0E40D22A728F}"/>
                </c:ext>
              </c:extLst>
            </c:dLbl>
            <c:dLbl>
              <c:idx val="10"/>
              <c:layout>
                <c:manualLayout>
                  <c:x val="-4.3868124822289085E-2"/>
                  <c:y val="-4.6601825894829557E-2"/>
                </c:manualLayout>
              </c:layout>
              <c:tx>
                <c:strRef>
                  <c:f>Sheet1!$C$37</c:f>
                  <c:strCache>
                    <c:ptCount val="1"/>
                    <c:pt idx="0">
                      <c:v>Event 5</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{E3161E3F-C944-4D2E-A661-3355F4175C04}</c15:txfldGUID>
                      <c15:f>Sheet1!$C$37</c15:f>
                      <c15:dlblFieldTableCache>
                        <c:ptCount val="1"/>
                        <c:pt idx="0">
                          <c:v>Event 5</c:v>
                        </c:pt>
                      </c15:dlblFieldTableCache>
                    </c15:dlblFTEntry>
                  </c15:dlblFieldTable>
                  <c15:showDataLabelsRange val="0"/>
                </c:ext>
                <c:ext xmlns:c16="http://schemas.microsoft.com/office/drawing/2014/chart" uri="{C3380CC4-5D6E-409C-BE32-E72D297353CC}">
                  <c16:uniqueId val="{0000000A-37F9-4722-AD50-0E40D22A728F}"/>
                </c:ext>
              </c:extLst>
            </c:dLbl>
            <c:dLbl>
              <c:idx val="11"/>
              <c:delete val="1"/>
              <c:extLst>
                <c:ext xmlns:c15="http://schemas.microsoft.com/office/drawing/2012/chart" uri="{CE6537A1-D6FC-4f65-9D91-7224C49458BB}"/>
                <c:ext xmlns:c16="http://schemas.microsoft.com/office/drawing/2014/chart" uri="{C3380CC4-5D6E-409C-BE32-E72D297353CC}">
                  <c16:uniqueId val="{0000000B-37F9-4722-AD50-0E40D22A728F}"/>
                </c:ext>
              </c:extLst>
            </c:dLbl>
            <c:dLbl>
              <c:idx val="12"/>
              <c:delete val="1"/>
              <c:extLst>
                <c:ext xmlns:c15="http://schemas.microsoft.com/office/drawing/2012/chart" uri="{CE6537A1-D6FC-4f65-9D91-7224C49458BB}"/>
                <c:ext xmlns:c16="http://schemas.microsoft.com/office/drawing/2014/chart" uri="{C3380CC4-5D6E-409C-BE32-E72D297353CC}">
                  <c16:uniqueId val="{0000000C-37F9-4722-AD50-0E40D22A728F}"/>
                </c:ext>
              </c:extLst>
            </c:dLbl>
            <c:dLbl>
              <c:idx val="13"/>
              <c:delete val="1"/>
              <c:extLst>
                <c:ext xmlns:c15="http://schemas.microsoft.com/office/drawing/2012/chart" uri="{CE6537A1-D6FC-4f65-9D91-7224C49458BB}"/>
                <c:ext xmlns:c16="http://schemas.microsoft.com/office/drawing/2014/chart" uri="{C3380CC4-5D6E-409C-BE32-E72D297353CC}">
                  <c16:uniqueId val="{0000000D-37F9-4722-AD50-0E40D22A728F}"/>
                </c:ext>
              </c:extLst>
            </c:dLbl>
            <c:dLbl>
              <c:idx val="14"/>
              <c:delete val="1"/>
              <c:extLst>
                <c:ext xmlns:c15="http://schemas.microsoft.com/office/drawing/2012/chart" uri="{CE6537A1-D6FC-4f65-9D91-7224C49458BB}"/>
                <c:ext xmlns:c16="http://schemas.microsoft.com/office/drawing/2014/chart" uri="{C3380CC4-5D6E-409C-BE32-E72D297353CC}">
                  <c16:uniqueId val="{0000000E-37F9-4722-AD50-0E40D22A728F}"/>
                </c:ext>
              </c:extLst>
            </c:dLbl>
            <c:dLbl>
              <c:idx val="15"/>
              <c:layout>
                <c:manualLayout>
                  <c:x val="-2.1346996009060527E-2"/>
                  <c:y val="-7.0319634703196396E-2"/>
                </c:manualLayout>
              </c:layout>
              <c:tx>
                <c:rich>
                  <a:bodyPr/>
                  <a:lstStyle/>
                  <a:p>
                    <a:pPr>
                      <a:defRPr sz="1200" b="0" i="0" strike="noStrike">
                        <a:latin typeface="Arial"/>
                      </a:defRPr>
                    </a:pPr>
                    <a:r>
                      <a:rPr lang="en-US" sz="1200" b="0" i="0" strike="noStrike">
                        <a:latin typeface="Arial"/>
                      </a:rPr>
                      <a:t>Implementation</a:t>
                    </a:r>
                  </a:p>
                  <a:p>
                    <a:pPr>
                      <a:defRPr sz="1200" b="0" i="0" strike="noStrike">
                        <a:latin typeface="Arial"/>
                      </a:defRPr>
                    </a:pPr>
                    <a:r>
                      <a:rPr lang="en-US" sz="1200" b="0" i="0" strike="noStrike">
                        <a:latin typeface="Arial"/>
                      </a:rPr>
                      <a:t> start</a:t>
                    </a:r>
                    <a:endParaRPr lang="en-US" sz="1000" b="0" i="0" strike="noStrike">
                      <a:latin typeface="Arial"/>
                    </a:endParaRPr>
                  </a:p>
                </c:rich>
              </c:tx>
              <c:spPr>
                <a:ln>
                  <a:solidFill>
                    <a:srgbClr val="000000"/>
                  </a:solidFill>
                </a:ln>
              </c:sp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37F9-4722-AD50-0E40D22A728F}"/>
                </c:ext>
              </c:extLst>
            </c:dLbl>
            <c:dLbl>
              <c:idx val="16"/>
              <c:delete val="1"/>
              <c:extLst>
                <c:ext xmlns:c15="http://schemas.microsoft.com/office/drawing/2012/chart" uri="{CE6537A1-D6FC-4f65-9D91-7224C49458BB}"/>
                <c:ext xmlns:c16="http://schemas.microsoft.com/office/drawing/2014/chart" uri="{C3380CC4-5D6E-409C-BE32-E72D297353CC}">
                  <c16:uniqueId val="{00000010-37F9-4722-AD50-0E40D22A728F}"/>
                </c:ext>
              </c:extLst>
            </c:dLbl>
            <c:spPr>
              <a:ln>
                <a:solidFill>
                  <a:srgbClr val="000000"/>
                </a:solidFill>
              </a:ln>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wksDatabase01!$V$62:$V$78</c:f>
              <c:numCache>
                <c:formatCode>mmm\-yy</c:formatCode>
                <c:ptCount val="17"/>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42156</c:v>
                </c:pt>
                <c:pt idx="15">
                  <c:v>42186</c:v>
                </c:pt>
                <c:pt idx="16">
                  <c:v>42217</c:v>
                </c:pt>
              </c:numCache>
            </c:numRef>
          </c:cat>
          <c:val>
            <c:numRef>
              <c:f>wksDatabase01!$W$62:$W$78</c:f>
              <c:numCache>
                <c:formatCode>General</c:formatCode>
                <c:ptCount val="17"/>
                <c:pt idx="0">
                  <c:v>48</c:v>
                </c:pt>
                <c:pt idx="1">
                  <c:v>46</c:v>
                </c:pt>
                <c:pt idx="2">
                  <c:v>48</c:v>
                </c:pt>
                <c:pt idx="3">
                  <c:v>5</c:v>
                </c:pt>
                <c:pt idx="4">
                  <c:v>50</c:v>
                </c:pt>
                <c:pt idx="5">
                  <c:v>63</c:v>
                </c:pt>
                <c:pt idx="6">
                  <c:v>65</c:v>
                </c:pt>
                <c:pt idx="7">
                  <c:v>25</c:v>
                </c:pt>
                <c:pt idx="8">
                  <c:v>48</c:v>
                </c:pt>
                <c:pt idx="9">
                  <c:v>58</c:v>
                </c:pt>
                <c:pt idx="10">
                  <c:v>60</c:v>
                </c:pt>
                <c:pt idx="11">
                  <c:v>65</c:v>
                </c:pt>
                <c:pt idx="12">
                  <c:v>72</c:v>
                </c:pt>
                <c:pt idx="13">
                  <c:v>75</c:v>
                </c:pt>
                <c:pt idx="14">
                  <c:v>78</c:v>
                </c:pt>
                <c:pt idx="15">
                  <c:v>80</c:v>
                </c:pt>
                <c:pt idx="16">
                  <c:v>65</c:v>
                </c:pt>
              </c:numCache>
            </c:numRef>
          </c:val>
          <c:smooth val="0"/>
          <c:extLst>
            <c:ext xmlns:c16="http://schemas.microsoft.com/office/drawing/2014/chart" uri="{C3380CC4-5D6E-409C-BE32-E72D297353CC}">
              <c16:uniqueId val="{00000011-37F9-4722-AD50-0E40D22A728F}"/>
            </c:ext>
          </c:extLst>
        </c:ser>
        <c:ser>
          <c:idx val="1"/>
          <c:order val="1"/>
          <c:tx>
            <c:v>Median</c:v>
          </c:tx>
          <c:spPr>
            <a:ln w="19050">
              <a:solidFill>
                <a:srgbClr val="002060"/>
              </a:solidFill>
              <a:prstDash val="solid"/>
            </a:ln>
          </c:spPr>
          <c:marker>
            <c:symbol val="none"/>
          </c:marker>
          <c:cat>
            <c:numRef>
              <c:f>wksDatabase01!$V$62:$V$78</c:f>
              <c:numCache>
                <c:formatCode>mmm\-yy</c:formatCode>
                <c:ptCount val="17"/>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42156</c:v>
                </c:pt>
                <c:pt idx="15">
                  <c:v>42186</c:v>
                </c:pt>
                <c:pt idx="16">
                  <c:v>42217</c:v>
                </c:pt>
              </c:numCache>
            </c:numRef>
          </c:cat>
          <c:val>
            <c:numRef>
              <c:f>wksDatabase01!$X$62:$X$78</c:f>
              <c:numCache>
                <c:formatCode>0.0</c:formatCode>
                <c:ptCount val="17"/>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numCache>
            </c:numRef>
          </c:val>
          <c:smooth val="0"/>
          <c:extLst>
            <c:ext xmlns:c16="http://schemas.microsoft.com/office/drawing/2014/chart" uri="{C3380CC4-5D6E-409C-BE32-E72D297353CC}">
              <c16:uniqueId val="{00000012-37F9-4722-AD50-0E40D22A728F}"/>
            </c:ext>
          </c:extLst>
        </c:ser>
        <c:dLbls>
          <c:showLegendKey val="0"/>
          <c:showVal val="0"/>
          <c:showCatName val="0"/>
          <c:showSerName val="0"/>
          <c:showPercent val="0"/>
          <c:showBubbleSize val="0"/>
        </c:dLbls>
        <c:marker val="1"/>
        <c:smooth val="0"/>
        <c:axId val="196887296"/>
        <c:axId val="196888832"/>
      </c:lineChart>
      <c:catAx>
        <c:axId val="196887296"/>
        <c:scaling>
          <c:orientation val="minMax"/>
        </c:scaling>
        <c:delete val="0"/>
        <c:axPos val="b"/>
        <c:numFmt formatCode="mmm\ yy" sourceLinked="0"/>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mn-lt"/>
                <a:ea typeface="Arial"/>
                <a:cs typeface="Arial"/>
              </a:defRPr>
            </a:pPr>
            <a:endParaRPr lang="en-US"/>
          </a:p>
        </c:txPr>
        <c:crossAx val="196888832"/>
        <c:crosses val="autoZero"/>
        <c:auto val="0"/>
        <c:lblAlgn val="ctr"/>
        <c:lblOffset val="100"/>
        <c:tickLblSkip val="1"/>
        <c:tickMarkSkip val="1"/>
        <c:noMultiLvlLbl val="0"/>
      </c:catAx>
      <c:valAx>
        <c:axId val="196888832"/>
        <c:scaling>
          <c:orientation val="minMax"/>
          <c:max val="100"/>
          <c:min val="0"/>
        </c:scaling>
        <c:delete val="0"/>
        <c:axPos val="l"/>
        <c:numFmt formatCode="General" sourceLinked="0"/>
        <c:majorTickMark val="cross"/>
        <c:minorTickMark val="in"/>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96887296"/>
        <c:crosses val="autoZero"/>
        <c:crossBetween val="between"/>
        <c:minorUnit val="10"/>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5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1" i="0" u="none" strike="noStrike" baseline="0">
                <a:solidFill>
                  <a:srgbClr val="000000"/>
                </a:solidFill>
                <a:latin typeface="Arial"/>
                <a:ea typeface="Arial"/>
                <a:cs typeface="Arial"/>
              </a:defRPr>
            </a:pPr>
            <a:r>
              <a:rPr lang="en-US" sz="2000"/>
              <a:t>Run Chart Example</a:t>
            </a:r>
          </a:p>
        </c:rich>
      </c:tx>
      <c:layout>
        <c:manualLayout>
          <c:xMode val="edge"/>
          <c:yMode val="edge"/>
          <c:x val="0.33184036519482801"/>
          <c:y val="3.7542988629347872E-2"/>
        </c:manualLayout>
      </c:layout>
      <c:overlay val="0"/>
      <c:spPr>
        <a:noFill/>
        <a:ln w="25400">
          <a:noFill/>
        </a:ln>
      </c:spPr>
    </c:title>
    <c:autoTitleDeleted val="0"/>
    <c:plotArea>
      <c:layout>
        <c:manualLayout>
          <c:layoutTarget val="inner"/>
          <c:xMode val="edge"/>
          <c:yMode val="edge"/>
          <c:x val="8.1250165303884542E-2"/>
          <c:y val="0.13370341899874652"/>
          <c:w val="0.88750180562704573"/>
          <c:h val="0.7278863840650055"/>
        </c:manualLayout>
      </c:layout>
      <c:lineChart>
        <c:grouping val="standard"/>
        <c:varyColors val="0"/>
        <c:ser>
          <c:idx val="0"/>
          <c:order val="0"/>
          <c:tx>
            <c:v>Subgroup</c:v>
          </c:tx>
          <c:spPr>
            <a:ln w="25400">
              <a:solidFill>
                <a:srgbClr val="99CCFF"/>
              </a:solidFill>
              <a:prstDash val="solid"/>
            </a:ln>
          </c:spPr>
          <c:marker>
            <c:symbol val="circle"/>
            <c:size val="6"/>
            <c:spPr>
              <a:solidFill>
                <a:srgbClr val="003366"/>
              </a:solidFill>
              <a:ln>
                <a:solidFill>
                  <a:srgbClr val="000080"/>
                </a:solidFill>
                <a:prstDash val="solid"/>
              </a:ln>
            </c:spPr>
          </c:marker>
          <c:dLbls>
            <c:dLbl>
              <c:idx val="0"/>
              <c:delete val="1"/>
              <c:extLst>
                <c:ext xmlns:c15="http://schemas.microsoft.com/office/drawing/2012/chart" uri="{CE6537A1-D6FC-4f65-9D91-7224C49458BB}"/>
                <c:ext xmlns:c16="http://schemas.microsoft.com/office/drawing/2014/chart" uri="{C3380CC4-5D6E-409C-BE32-E72D297353CC}">
                  <c16:uniqueId val="{00000000-B12C-4CEB-818D-D26758480A8B}"/>
                </c:ext>
              </c:extLst>
            </c:dLbl>
            <c:dLbl>
              <c:idx val="1"/>
              <c:delete val="1"/>
              <c:extLst>
                <c:ext xmlns:c15="http://schemas.microsoft.com/office/drawing/2012/chart" uri="{CE6537A1-D6FC-4f65-9D91-7224C49458BB}"/>
                <c:ext xmlns:c16="http://schemas.microsoft.com/office/drawing/2014/chart" uri="{C3380CC4-5D6E-409C-BE32-E72D297353CC}">
                  <c16:uniqueId val="{00000001-B12C-4CEB-818D-D26758480A8B}"/>
                </c:ext>
              </c:extLst>
            </c:dLbl>
            <c:dLbl>
              <c:idx val="2"/>
              <c:delete val="1"/>
              <c:extLst>
                <c:ext xmlns:c15="http://schemas.microsoft.com/office/drawing/2012/chart" uri="{CE6537A1-D6FC-4f65-9D91-7224C49458BB}"/>
                <c:ext xmlns:c16="http://schemas.microsoft.com/office/drawing/2014/chart" uri="{C3380CC4-5D6E-409C-BE32-E72D297353CC}">
                  <c16:uniqueId val="{00000002-B12C-4CEB-818D-D26758480A8B}"/>
                </c:ext>
              </c:extLst>
            </c:dLbl>
            <c:dLbl>
              <c:idx val="3"/>
              <c:delete val="1"/>
              <c:extLst>
                <c:ext xmlns:c15="http://schemas.microsoft.com/office/drawing/2012/chart" uri="{CE6537A1-D6FC-4f65-9D91-7224C49458BB}"/>
                <c:ext xmlns:c16="http://schemas.microsoft.com/office/drawing/2014/chart" uri="{C3380CC4-5D6E-409C-BE32-E72D297353CC}">
                  <c16:uniqueId val="{00000003-B12C-4CEB-818D-D26758480A8B}"/>
                </c:ext>
              </c:extLst>
            </c:dLbl>
            <c:dLbl>
              <c:idx val="4"/>
              <c:delete val="1"/>
              <c:extLst>
                <c:ext xmlns:c15="http://schemas.microsoft.com/office/drawing/2012/chart" uri="{CE6537A1-D6FC-4f65-9D91-7224C49458BB}"/>
                <c:ext xmlns:c16="http://schemas.microsoft.com/office/drawing/2014/chart" uri="{C3380CC4-5D6E-409C-BE32-E72D297353CC}">
                  <c16:uniqueId val="{00000004-B12C-4CEB-818D-D26758480A8B}"/>
                </c:ext>
              </c:extLst>
            </c:dLbl>
            <c:dLbl>
              <c:idx val="5"/>
              <c:layout>
                <c:manualLayout>
                  <c:x val="-4.5362779841787867E-2"/>
                  <c:y val="-5.0956623982215996E-2"/>
                </c:manualLayout>
              </c:layout>
              <c:tx>
                <c:strRef>
                  <c:f>Sheet1!$C$32</c:f>
                  <c:strCache>
                    <c:ptCount val="1"/>
                    <c:pt idx="0">
                      <c:v>Event 1</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{472A71A9-4333-46DE-8C36-53D79224B1A5}</c15:txfldGUID>
                      <c15:f>Sheet1!$C$32</c15:f>
                      <c15:dlblFieldTableCache>
                        <c:ptCount val="1"/>
                        <c:pt idx="0">
                          <c:v>Event 1</c:v>
                        </c:pt>
                      </c15:dlblFieldTableCache>
                    </c15:dlblFTEntry>
                  </c15:dlblFieldTable>
                  <c15:showDataLabelsRange val="0"/>
                </c:ext>
                <c:ext xmlns:c16="http://schemas.microsoft.com/office/drawing/2014/chart" uri="{C3380CC4-5D6E-409C-BE32-E72D297353CC}">
                  <c16:uniqueId val="{00000005-B12C-4CEB-818D-D26758480A8B}"/>
                </c:ext>
              </c:extLst>
            </c:dLbl>
            <c:dLbl>
              <c:idx val="6"/>
              <c:delete val="1"/>
              <c:extLst>
                <c:ext xmlns:c15="http://schemas.microsoft.com/office/drawing/2012/chart" uri="{CE6537A1-D6FC-4f65-9D91-7224C49458BB}"/>
                <c:ext xmlns:c16="http://schemas.microsoft.com/office/drawing/2014/chart" uri="{C3380CC4-5D6E-409C-BE32-E72D297353CC}">
                  <c16:uniqueId val="{00000006-B12C-4CEB-818D-D26758480A8B}"/>
                </c:ext>
              </c:extLst>
            </c:dLbl>
            <c:dLbl>
              <c:idx val="7"/>
              <c:layout>
                <c:manualLayout>
                  <c:x val="-4.1219285945421229E-2"/>
                  <c:y val="4.3479523963614118E-2"/>
                </c:manualLayout>
              </c:layout>
              <c:tx>
                <c:strRef>
                  <c:f>Sheet1!$C$34</c:f>
                  <c:strCache>
                    <c:ptCount val="1"/>
                    <c:pt idx="0">
                      <c:v>Event 2</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{8F9F346A-E70F-44CE-BDE1-E4E64AB88346}</c15:txfldGUID>
                      <c15:f>Sheet1!$C$34</c15:f>
                      <c15:dlblFieldTableCache>
                        <c:ptCount val="1"/>
                        <c:pt idx="0">
                          <c:v>Event 2</c:v>
                        </c:pt>
                      </c15:dlblFieldTableCache>
                    </c15:dlblFTEntry>
                  </c15:dlblFieldTable>
                  <c15:showDataLabelsRange val="0"/>
                </c:ext>
                <c:ext xmlns:c16="http://schemas.microsoft.com/office/drawing/2014/chart" uri="{C3380CC4-5D6E-409C-BE32-E72D297353CC}">
                  <c16:uniqueId val="{00000007-B12C-4CEB-818D-D26758480A8B}"/>
                </c:ext>
              </c:extLst>
            </c:dLbl>
            <c:dLbl>
              <c:idx val="8"/>
              <c:layout>
                <c:manualLayout>
                  <c:x val="-2.8721820731312025E-3"/>
                  <c:y val="3.2520619854025094E-2"/>
                </c:manualLayout>
              </c:layout>
              <c:tx>
                <c:strRef>
                  <c:f>Sheet1!$C$35</c:f>
                  <c:strCache>
                    <c:ptCount val="1"/>
                    <c:pt idx="0">
                      <c:v>Event 3 &amp;4</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{DCFBEAC0-15A3-429A-8B15-50E0D1F6E70E}</c15:txfldGUID>
                      <c15:f>Sheet1!$C$35</c15:f>
                      <c15:dlblFieldTableCache>
                        <c:ptCount val="1"/>
                        <c:pt idx="0">
                          <c:v>Event 3 &amp;4</c:v>
                        </c:pt>
                      </c15:dlblFieldTableCache>
                    </c15:dlblFTEntry>
                  </c15:dlblFieldTable>
                  <c15:showDataLabelsRange val="0"/>
                </c:ext>
                <c:ext xmlns:c16="http://schemas.microsoft.com/office/drawing/2014/chart" uri="{C3380CC4-5D6E-409C-BE32-E72D297353CC}">
                  <c16:uniqueId val="{00000008-B12C-4CEB-818D-D26758480A8B}"/>
                </c:ext>
              </c:extLst>
            </c:dLbl>
            <c:dLbl>
              <c:idx val="9"/>
              <c:delete val="1"/>
              <c:extLst>
                <c:ext xmlns:c15="http://schemas.microsoft.com/office/drawing/2012/chart" uri="{CE6537A1-D6FC-4f65-9D91-7224C49458BB}"/>
                <c:ext xmlns:c16="http://schemas.microsoft.com/office/drawing/2014/chart" uri="{C3380CC4-5D6E-409C-BE32-E72D297353CC}">
                  <c16:uniqueId val="{00000009-B12C-4CEB-818D-D26758480A8B}"/>
                </c:ext>
              </c:extLst>
            </c:dLbl>
            <c:dLbl>
              <c:idx val="10"/>
              <c:layout>
                <c:manualLayout>
                  <c:x val="-5.8814675017276823E-2"/>
                  <c:y val="-5.3134023025909173E-2"/>
                </c:manualLayout>
              </c:layout>
              <c:tx>
                <c:strRef>
                  <c:f>Sheet1!$C$37</c:f>
                  <c:strCache>
                    <c:ptCount val="1"/>
                    <c:pt idx="0">
                      <c:v>Event 5</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{C4D01287-995E-40FE-AB97-EE6548455EDA}</c15:txfldGUID>
                      <c15:f>Sheet1!$C$37</c15:f>
                      <c15:dlblFieldTableCache>
                        <c:ptCount val="1"/>
                        <c:pt idx="0">
                          <c:v>Event 5</c:v>
                        </c:pt>
                      </c15:dlblFieldTableCache>
                    </c15:dlblFTEntry>
                  </c15:dlblFieldTable>
                  <c15:showDataLabelsRange val="0"/>
                </c:ext>
                <c:ext xmlns:c16="http://schemas.microsoft.com/office/drawing/2014/chart" uri="{C3380CC4-5D6E-409C-BE32-E72D297353CC}">
                  <c16:uniqueId val="{0000000A-B12C-4CEB-818D-D26758480A8B}"/>
                </c:ext>
              </c:extLst>
            </c:dLbl>
            <c:dLbl>
              <c:idx val="11"/>
              <c:delete val="1"/>
              <c:extLst>
                <c:ext xmlns:c15="http://schemas.microsoft.com/office/drawing/2012/chart" uri="{CE6537A1-D6FC-4f65-9D91-7224C49458BB}"/>
                <c:ext xmlns:c16="http://schemas.microsoft.com/office/drawing/2014/chart" uri="{C3380CC4-5D6E-409C-BE32-E72D297353CC}">
                  <c16:uniqueId val="{0000000B-B12C-4CEB-818D-D26758480A8B}"/>
                </c:ext>
              </c:extLst>
            </c:dLbl>
            <c:dLbl>
              <c:idx val="12"/>
              <c:delete val="1"/>
              <c:extLst>
                <c:ext xmlns:c15="http://schemas.microsoft.com/office/drawing/2012/chart" uri="{CE6537A1-D6FC-4f65-9D91-7224C49458BB}"/>
                <c:ext xmlns:c16="http://schemas.microsoft.com/office/drawing/2014/chart" uri="{C3380CC4-5D6E-409C-BE32-E72D297353CC}">
                  <c16:uniqueId val="{0000000C-B12C-4CEB-818D-D26758480A8B}"/>
                </c:ext>
              </c:extLst>
            </c:dLbl>
            <c:dLbl>
              <c:idx val="13"/>
              <c:delete val="1"/>
              <c:extLst>
                <c:ext xmlns:c15="http://schemas.microsoft.com/office/drawing/2012/chart" uri="{CE6537A1-D6FC-4f65-9D91-7224C49458BB}"/>
                <c:ext xmlns:c16="http://schemas.microsoft.com/office/drawing/2014/chart" uri="{C3380CC4-5D6E-409C-BE32-E72D297353CC}">
                  <c16:uniqueId val="{0000000D-B12C-4CEB-818D-D26758480A8B}"/>
                </c:ext>
              </c:extLst>
            </c:dLbl>
            <c:dLbl>
              <c:idx val="14"/>
              <c:delete val="1"/>
              <c:extLst>
                <c:ext xmlns:c15="http://schemas.microsoft.com/office/drawing/2012/chart" uri="{CE6537A1-D6FC-4f65-9D91-7224C49458BB}"/>
                <c:ext xmlns:c16="http://schemas.microsoft.com/office/drawing/2014/chart" uri="{C3380CC4-5D6E-409C-BE32-E72D297353CC}">
                  <c16:uniqueId val="{0000000E-B12C-4CEB-818D-D26758480A8B}"/>
                </c:ext>
              </c:extLst>
            </c:dLbl>
            <c:dLbl>
              <c:idx val="15"/>
              <c:layout>
                <c:manualLayout>
                  <c:x val="-2.1346996009060516E-2"/>
                  <c:y val="-7.0319634703196396E-2"/>
                </c:manualLayout>
              </c:layout>
              <c:tx>
                <c:rich>
                  <a:bodyPr/>
                  <a:lstStyle/>
                  <a:p>
                    <a:pPr>
                      <a:defRPr sz="1200" b="0" i="0" strike="noStrike">
                        <a:latin typeface="Arial"/>
                      </a:defRPr>
                    </a:pPr>
                    <a:r>
                      <a:rPr lang="en-US" sz="1200" b="0" i="0" strike="noStrike">
                        <a:latin typeface="Arial"/>
                      </a:rPr>
                      <a:t>Implementation</a:t>
                    </a:r>
                  </a:p>
                  <a:p>
                    <a:pPr>
                      <a:defRPr sz="1200" b="0" i="0" strike="noStrike">
                        <a:latin typeface="Arial"/>
                      </a:defRPr>
                    </a:pPr>
                    <a:r>
                      <a:rPr lang="en-US" sz="1200" b="0" i="0" strike="noStrike">
                        <a:latin typeface="Arial"/>
                      </a:rPr>
                      <a:t> start</a:t>
                    </a:r>
                    <a:endParaRPr lang="en-US" sz="1000" b="0" i="0" strike="noStrike">
                      <a:latin typeface="Arial"/>
                    </a:endParaRPr>
                  </a:p>
                </c:rich>
              </c:tx>
              <c:spPr>
                <a:ln>
                  <a:solidFill>
                    <a:srgbClr val="000000"/>
                  </a:solidFill>
                </a:ln>
              </c:sp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B12C-4CEB-818D-D26758480A8B}"/>
                </c:ext>
              </c:extLst>
            </c:dLbl>
            <c:dLbl>
              <c:idx val="16"/>
              <c:delete val="1"/>
              <c:extLst>
                <c:ext xmlns:c15="http://schemas.microsoft.com/office/drawing/2012/chart" uri="{CE6537A1-D6FC-4f65-9D91-7224C49458BB}"/>
                <c:ext xmlns:c16="http://schemas.microsoft.com/office/drawing/2014/chart" uri="{C3380CC4-5D6E-409C-BE32-E72D297353CC}">
                  <c16:uniqueId val="{00000010-B12C-4CEB-818D-D26758480A8B}"/>
                </c:ext>
              </c:extLst>
            </c:dLbl>
            <c:spPr>
              <a:ln>
                <a:solidFill>
                  <a:srgbClr val="000000"/>
                </a:solidFill>
              </a:ln>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wksDatabase01!$V$62:$V$78</c:f>
              <c:numCache>
                <c:formatCode>mmm\-yy</c:formatCode>
                <c:ptCount val="17"/>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42156</c:v>
                </c:pt>
                <c:pt idx="15">
                  <c:v>42186</c:v>
                </c:pt>
                <c:pt idx="16">
                  <c:v>42217</c:v>
                </c:pt>
              </c:numCache>
            </c:numRef>
          </c:cat>
          <c:val>
            <c:numRef>
              <c:f>wksDatabase01!$W$62:$W$78</c:f>
              <c:numCache>
                <c:formatCode>General</c:formatCode>
                <c:ptCount val="17"/>
                <c:pt idx="0">
                  <c:v>48</c:v>
                </c:pt>
                <c:pt idx="1">
                  <c:v>46</c:v>
                </c:pt>
                <c:pt idx="2">
                  <c:v>48</c:v>
                </c:pt>
                <c:pt idx="3">
                  <c:v>5</c:v>
                </c:pt>
                <c:pt idx="4">
                  <c:v>50</c:v>
                </c:pt>
                <c:pt idx="5">
                  <c:v>63</c:v>
                </c:pt>
                <c:pt idx="6">
                  <c:v>65</c:v>
                </c:pt>
                <c:pt idx="7">
                  <c:v>25</c:v>
                </c:pt>
                <c:pt idx="8">
                  <c:v>48</c:v>
                </c:pt>
                <c:pt idx="9">
                  <c:v>58</c:v>
                </c:pt>
                <c:pt idx="10">
                  <c:v>60</c:v>
                </c:pt>
                <c:pt idx="11">
                  <c:v>65</c:v>
                </c:pt>
                <c:pt idx="12">
                  <c:v>72</c:v>
                </c:pt>
                <c:pt idx="13">
                  <c:v>75</c:v>
                </c:pt>
                <c:pt idx="14">
                  <c:v>78</c:v>
                </c:pt>
                <c:pt idx="15">
                  <c:v>80</c:v>
                </c:pt>
                <c:pt idx="16">
                  <c:v>65</c:v>
                </c:pt>
              </c:numCache>
            </c:numRef>
          </c:val>
          <c:smooth val="0"/>
          <c:extLst>
            <c:ext xmlns:c16="http://schemas.microsoft.com/office/drawing/2014/chart" uri="{C3380CC4-5D6E-409C-BE32-E72D297353CC}">
              <c16:uniqueId val="{00000011-B12C-4CEB-818D-D26758480A8B}"/>
            </c:ext>
          </c:extLst>
        </c:ser>
        <c:ser>
          <c:idx val="1"/>
          <c:order val="1"/>
          <c:tx>
            <c:v>Median</c:v>
          </c:tx>
          <c:spPr>
            <a:ln w="19050">
              <a:solidFill>
                <a:srgbClr val="002060"/>
              </a:solidFill>
              <a:prstDash val="solid"/>
            </a:ln>
          </c:spPr>
          <c:marker>
            <c:symbol val="none"/>
          </c:marker>
          <c:cat>
            <c:numRef>
              <c:f>wksDatabase01!$V$62:$V$78</c:f>
              <c:numCache>
                <c:formatCode>mmm\-yy</c:formatCode>
                <c:ptCount val="17"/>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42156</c:v>
                </c:pt>
                <c:pt idx="15">
                  <c:v>42186</c:v>
                </c:pt>
                <c:pt idx="16">
                  <c:v>42217</c:v>
                </c:pt>
              </c:numCache>
            </c:numRef>
          </c:cat>
          <c:val>
            <c:numRef>
              <c:f>wksDatabase01!$X$62:$X$78</c:f>
              <c:numCache>
                <c:formatCode>0.0</c:formatCode>
                <c:ptCount val="17"/>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numCache>
            </c:numRef>
          </c:val>
          <c:smooth val="0"/>
          <c:extLst>
            <c:ext xmlns:c16="http://schemas.microsoft.com/office/drawing/2014/chart" uri="{C3380CC4-5D6E-409C-BE32-E72D297353CC}">
              <c16:uniqueId val="{00000012-B12C-4CEB-818D-D26758480A8B}"/>
            </c:ext>
          </c:extLst>
        </c:ser>
        <c:dLbls>
          <c:showLegendKey val="0"/>
          <c:showVal val="0"/>
          <c:showCatName val="0"/>
          <c:showSerName val="0"/>
          <c:showPercent val="0"/>
          <c:showBubbleSize val="0"/>
        </c:dLbls>
        <c:marker val="1"/>
        <c:smooth val="0"/>
        <c:axId val="193842560"/>
        <c:axId val="193729664"/>
      </c:lineChart>
      <c:catAx>
        <c:axId val="193842560"/>
        <c:scaling>
          <c:orientation val="minMax"/>
        </c:scaling>
        <c:delete val="0"/>
        <c:axPos val="b"/>
        <c:numFmt formatCode="mmm\ yy" sourceLinked="0"/>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mn-lt"/>
                <a:ea typeface="Arial"/>
                <a:cs typeface="Arial"/>
              </a:defRPr>
            </a:pPr>
            <a:endParaRPr lang="en-US"/>
          </a:p>
        </c:txPr>
        <c:crossAx val="193729664"/>
        <c:crosses val="autoZero"/>
        <c:auto val="0"/>
        <c:lblAlgn val="ctr"/>
        <c:lblOffset val="100"/>
        <c:tickLblSkip val="1"/>
        <c:tickMarkSkip val="1"/>
        <c:noMultiLvlLbl val="0"/>
      </c:catAx>
      <c:valAx>
        <c:axId val="193729664"/>
        <c:scaling>
          <c:orientation val="minMax"/>
          <c:max val="100"/>
          <c:min val="0"/>
        </c:scaling>
        <c:delete val="0"/>
        <c:axPos val="l"/>
        <c:numFmt formatCode="General" sourceLinked="0"/>
        <c:majorTickMark val="cross"/>
        <c:minorTickMark val="in"/>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93842560"/>
        <c:crosses val="autoZero"/>
        <c:crossBetween val="between"/>
        <c:minorUnit val="10"/>
      </c:valAx>
      <c:spPr>
        <a:noFill/>
        <a:ln w="25400">
          <a:noFill/>
        </a:ln>
      </c:spPr>
    </c:plotArea>
    <c:legend>
      <c:legendPos val="r"/>
      <c:legendEntry>
        <c:idx val="0"/>
        <c:delete val="1"/>
      </c:legendEntry>
      <c:layout>
        <c:manualLayout>
          <c:xMode val="edge"/>
          <c:yMode val="edge"/>
          <c:x val="0.78639790964845713"/>
          <c:y val="0.45783398172390682"/>
          <c:w val="0.18937329700272487"/>
          <c:h val="9.4986929763421671E-2"/>
        </c:manualLayout>
      </c:layout>
      <c:overlay val="0"/>
      <c:txPr>
        <a:bodyPr/>
        <a:lstStyle/>
        <a:p>
          <a:pPr>
            <a:defRPr sz="800"/>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5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1" i="0" u="none" strike="noStrike" baseline="0">
                <a:solidFill>
                  <a:srgbClr val="000000"/>
                </a:solidFill>
                <a:latin typeface="Arial"/>
                <a:ea typeface="Arial"/>
                <a:cs typeface="Arial"/>
              </a:defRPr>
            </a:pPr>
            <a:r>
              <a:rPr lang="en-US" sz="2000"/>
              <a:t>Run Chart Example</a:t>
            </a:r>
          </a:p>
        </c:rich>
      </c:tx>
      <c:layout>
        <c:manualLayout>
          <c:xMode val="edge"/>
          <c:yMode val="edge"/>
          <c:x val="0.33184036519482801"/>
          <c:y val="3.7542988629347872E-2"/>
        </c:manualLayout>
      </c:layout>
      <c:overlay val="0"/>
      <c:spPr>
        <a:noFill/>
        <a:ln w="25400">
          <a:noFill/>
        </a:ln>
      </c:spPr>
    </c:title>
    <c:autoTitleDeleted val="0"/>
    <c:plotArea>
      <c:layout>
        <c:manualLayout>
          <c:layoutTarget val="inner"/>
          <c:xMode val="edge"/>
          <c:yMode val="edge"/>
          <c:x val="8.1250165303884542E-2"/>
          <c:y val="0.13370341899874652"/>
          <c:w val="0.88750180562704573"/>
          <c:h val="0.7278863840650055"/>
        </c:manualLayout>
      </c:layout>
      <c:lineChart>
        <c:grouping val="standard"/>
        <c:varyColors val="0"/>
        <c:ser>
          <c:idx val="0"/>
          <c:order val="0"/>
          <c:tx>
            <c:v>Subgroup</c:v>
          </c:tx>
          <c:spPr>
            <a:ln w="25400">
              <a:solidFill>
                <a:srgbClr val="99CCFF"/>
              </a:solidFill>
              <a:prstDash val="solid"/>
            </a:ln>
          </c:spPr>
          <c:marker>
            <c:symbol val="circle"/>
            <c:size val="6"/>
            <c:spPr>
              <a:solidFill>
                <a:srgbClr val="003366"/>
              </a:solidFill>
              <a:ln>
                <a:solidFill>
                  <a:srgbClr val="000080"/>
                </a:solidFill>
                <a:prstDash val="solid"/>
              </a:ln>
            </c:spPr>
          </c:marker>
          <c:dLbls>
            <c:dLbl>
              <c:idx val="0"/>
              <c:delete val="1"/>
              <c:extLst>
                <c:ext xmlns:c15="http://schemas.microsoft.com/office/drawing/2012/chart" uri="{CE6537A1-D6FC-4f65-9D91-7224C49458BB}"/>
                <c:ext xmlns:c16="http://schemas.microsoft.com/office/drawing/2014/chart" uri="{C3380CC4-5D6E-409C-BE32-E72D297353CC}">
                  <c16:uniqueId val="{00000000-4257-4168-A792-80D9E36E9FF0}"/>
                </c:ext>
              </c:extLst>
            </c:dLbl>
            <c:dLbl>
              <c:idx val="1"/>
              <c:delete val="1"/>
              <c:extLst>
                <c:ext xmlns:c15="http://schemas.microsoft.com/office/drawing/2012/chart" uri="{CE6537A1-D6FC-4f65-9D91-7224C49458BB}"/>
                <c:ext xmlns:c16="http://schemas.microsoft.com/office/drawing/2014/chart" uri="{C3380CC4-5D6E-409C-BE32-E72D297353CC}">
                  <c16:uniqueId val="{00000001-4257-4168-A792-80D9E36E9FF0}"/>
                </c:ext>
              </c:extLst>
            </c:dLbl>
            <c:dLbl>
              <c:idx val="2"/>
              <c:delete val="1"/>
              <c:extLst>
                <c:ext xmlns:c15="http://schemas.microsoft.com/office/drawing/2012/chart" uri="{CE6537A1-D6FC-4f65-9D91-7224C49458BB}"/>
                <c:ext xmlns:c16="http://schemas.microsoft.com/office/drawing/2014/chart" uri="{C3380CC4-5D6E-409C-BE32-E72D297353CC}">
                  <c16:uniqueId val="{00000002-4257-4168-A792-80D9E36E9FF0}"/>
                </c:ext>
              </c:extLst>
            </c:dLbl>
            <c:dLbl>
              <c:idx val="3"/>
              <c:delete val="1"/>
              <c:extLst>
                <c:ext xmlns:c15="http://schemas.microsoft.com/office/drawing/2012/chart" uri="{CE6537A1-D6FC-4f65-9D91-7224C49458BB}"/>
                <c:ext xmlns:c16="http://schemas.microsoft.com/office/drawing/2014/chart" uri="{C3380CC4-5D6E-409C-BE32-E72D297353CC}">
                  <c16:uniqueId val="{00000003-4257-4168-A792-80D9E36E9FF0}"/>
                </c:ext>
              </c:extLst>
            </c:dLbl>
            <c:dLbl>
              <c:idx val="4"/>
              <c:delete val="1"/>
              <c:extLst>
                <c:ext xmlns:c15="http://schemas.microsoft.com/office/drawing/2012/chart" uri="{CE6537A1-D6FC-4f65-9D91-7224C49458BB}"/>
                <c:ext xmlns:c16="http://schemas.microsoft.com/office/drawing/2014/chart" uri="{C3380CC4-5D6E-409C-BE32-E72D297353CC}">
                  <c16:uniqueId val="{00000004-4257-4168-A792-80D9E36E9FF0}"/>
                </c:ext>
              </c:extLst>
            </c:dLbl>
            <c:dLbl>
              <c:idx val="5"/>
              <c:layout>
                <c:manualLayout>
                  <c:x val="-4.5362779841787867E-2"/>
                  <c:y val="-5.0956623982215996E-2"/>
                </c:manualLayout>
              </c:layout>
              <c:tx>
                <c:strRef>
                  <c:f>Sheet1!$C$32</c:f>
                  <c:strCache>
                    <c:ptCount val="1"/>
                    <c:pt idx="0">
                      <c:v>Event 1</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{0ADECFF7-C084-4C1C-AA6D-67E4D797E401}</c15:txfldGUID>
                      <c15:f>Sheet1!$C$32</c15:f>
                      <c15:dlblFieldTableCache>
                        <c:ptCount val="1"/>
                        <c:pt idx="0">
                          <c:v>Event 1</c:v>
                        </c:pt>
                      </c15:dlblFieldTableCache>
                    </c15:dlblFTEntry>
                  </c15:dlblFieldTable>
                  <c15:showDataLabelsRange val="0"/>
                </c:ext>
                <c:ext xmlns:c16="http://schemas.microsoft.com/office/drawing/2014/chart" uri="{C3380CC4-5D6E-409C-BE32-E72D297353CC}">
                  <c16:uniqueId val="{00000005-4257-4168-A792-80D9E36E9FF0}"/>
                </c:ext>
              </c:extLst>
            </c:dLbl>
            <c:dLbl>
              <c:idx val="6"/>
              <c:delete val="1"/>
              <c:extLst>
                <c:ext xmlns:c15="http://schemas.microsoft.com/office/drawing/2012/chart" uri="{CE6537A1-D6FC-4f65-9D91-7224C49458BB}"/>
                <c:ext xmlns:c16="http://schemas.microsoft.com/office/drawing/2014/chart" uri="{C3380CC4-5D6E-409C-BE32-E72D297353CC}">
                  <c16:uniqueId val="{00000006-4257-4168-A792-80D9E36E9FF0}"/>
                </c:ext>
              </c:extLst>
            </c:dLbl>
            <c:dLbl>
              <c:idx val="7"/>
              <c:layout>
                <c:manualLayout>
                  <c:x val="-4.1219285945421229E-2"/>
                  <c:y val="4.3479523963614118E-2"/>
                </c:manualLayout>
              </c:layout>
              <c:tx>
                <c:strRef>
                  <c:f>Sheet1!$C$34</c:f>
                  <c:strCache>
                    <c:ptCount val="1"/>
                    <c:pt idx="0">
                      <c:v>Event 2</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{54C88E74-0DA6-4F52-9767-C226DEE4F6D6}</c15:txfldGUID>
                      <c15:f>Sheet1!$C$34</c15:f>
                      <c15:dlblFieldTableCache>
                        <c:ptCount val="1"/>
                        <c:pt idx="0">
                          <c:v>Event 2</c:v>
                        </c:pt>
                      </c15:dlblFieldTableCache>
                    </c15:dlblFTEntry>
                  </c15:dlblFieldTable>
                  <c15:showDataLabelsRange val="0"/>
                </c:ext>
                <c:ext xmlns:c16="http://schemas.microsoft.com/office/drawing/2014/chart" uri="{C3380CC4-5D6E-409C-BE32-E72D297353CC}">
                  <c16:uniqueId val="{00000007-4257-4168-A792-80D9E36E9FF0}"/>
                </c:ext>
              </c:extLst>
            </c:dLbl>
            <c:dLbl>
              <c:idx val="8"/>
              <c:layout>
                <c:manualLayout>
                  <c:x val="-2.8721820731312025E-3"/>
                  <c:y val="3.2520619854025094E-2"/>
                </c:manualLayout>
              </c:layout>
              <c:tx>
                <c:strRef>
                  <c:f>Sheet1!$C$35</c:f>
                  <c:strCache>
                    <c:ptCount val="1"/>
                    <c:pt idx="0">
                      <c:v>Event 3 &amp;4</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{BA9B85C1-DB0F-4719-89D7-D95976F58CBB}</c15:txfldGUID>
                      <c15:f>Sheet1!$C$35</c15:f>
                      <c15:dlblFieldTableCache>
                        <c:ptCount val="1"/>
                        <c:pt idx="0">
                          <c:v>Event 3 &amp;4</c:v>
                        </c:pt>
                      </c15:dlblFieldTableCache>
                    </c15:dlblFTEntry>
                  </c15:dlblFieldTable>
                  <c15:showDataLabelsRange val="0"/>
                </c:ext>
                <c:ext xmlns:c16="http://schemas.microsoft.com/office/drawing/2014/chart" uri="{C3380CC4-5D6E-409C-BE32-E72D297353CC}">
                  <c16:uniqueId val="{00000008-4257-4168-A792-80D9E36E9FF0}"/>
                </c:ext>
              </c:extLst>
            </c:dLbl>
            <c:dLbl>
              <c:idx val="9"/>
              <c:delete val="1"/>
              <c:extLst>
                <c:ext xmlns:c15="http://schemas.microsoft.com/office/drawing/2012/chart" uri="{CE6537A1-D6FC-4f65-9D91-7224C49458BB}"/>
                <c:ext xmlns:c16="http://schemas.microsoft.com/office/drawing/2014/chart" uri="{C3380CC4-5D6E-409C-BE32-E72D297353CC}">
                  <c16:uniqueId val="{00000009-4257-4168-A792-80D9E36E9FF0}"/>
                </c:ext>
              </c:extLst>
            </c:dLbl>
            <c:dLbl>
              <c:idx val="10"/>
              <c:layout>
                <c:manualLayout>
                  <c:x val="-5.8814675017276823E-2"/>
                  <c:y val="-5.3134023025909173E-2"/>
                </c:manualLayout>
              </c:layout>
              <c:tx>
                <c:strRef>
                  <c:f>Sheet1!$C$37</c:f>
                  <c:strCache>
                    <c:ptCount val="1"/>
                    <c:pt idx="0">
                      <c:v>Event 5</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{9AB2BC5D-BA4F-435B-9B42-CDF671476670}</c15:txfldGUID>
                      <c15:f>Sheet1!$C$37</c15:f>
                      <c15:dlblFieldTableCache>
                        <c:ptCount val="1"/>
                        <c:pt idx="0">
                          <c:v>Event 5</c:v>
                        </c:pt>
                      </c15:dlblFieldTableCache>
                    </c15:dlblFTEntry>
                  </c15:dlblFieldTable>
                  <c15:showDataLabelsRange val="0"/>
                </c:ext>
                <c:ext xmlns:c16="http://schemas.microsoft.com/office/drawing/2014/chart" uri="{C3380CC4-5D6E-409C-BE32-E72D297353CC}">
                  <c16:uniqueId val="{0000000A-4257-4168-A792-80D9E36E9FF0}"/>
                </c:ext>
              </c:extLst>
            </c:dLbl>
            <c:dLbl>
              <c:idx val="11"/>
              <c:delete val="1"/>
              <c:extLst>
                <c:ext xmlns:c15="http://schemas.microsoft.com/office/drawing/2012/chart" uri="{CE6537A1-D6FC-4f65-9D91-7224C49458BB}"/>
                <c:ext xmlns:c16="http://schemas.microsoft.com/office/drawing/2014/chart" uri="{C3380CC4-5D6E-409C-BE32-E72D297353CC}">
                  <c16:uniqueId val="{0000000B-4257-4168-A792-80D9E36E9FF0}"/>
                </c:ext>
              </c:extLst>
            </c:dLbl>
            <c:dLbl>
              <c:idx val="12"/>
              <c:delete val="1"/>
              <c:extLst>
                <c:ext xmlns:c15="http://schemas.microsoft.com/office/drawing/2012/chart" uri="{CE6537A1-D6FC-4f65-9D91-7224C49458BB}"/>
                <c:ext xmlns:c16="http://schemas.microsoft.com/office/drawing/2014/chart" uri="{C3380CC4-5D6E-409C-BE32-E72D297353CC}">
                  <c16:uniqueId val="{0000000C-4257-4168-A792-80D9E36E9FF0}"/>
                </c:ext>
              </c:extLst>
            </c:dLbl>
            <c:dLbl>
              <c:idx val="13"/>
              <c:delete val="1"/>
              <c:extLst>
                <c:ext xmlns:c15="http://schemas.microsoft.com/office/drawing/2012/chart" uri="{CE6537A1-D6FC-4f65-9D91-7224C49458BB}"/>
                <c:ext xmlns:c16="http://schemas.microsoft.com/office/drawing/2014/chart" uri="{C3380CC4-5D6E-409C-BE32-E72D297353CC}">
                  <c16:uniqueId val="{0000000D-4257-4168-A792-80D9E36E9FF0}"/>
                </c:ext>
              </c:extLst>
            </c:dLbl>
            <c:dLbl>
              <c:idx val="14"/>
              <c:delete val="1"/>
              <c:extLst>
                <c:ext xmlns:c15="http://schemas.microsoft.com/office/drawing/2012/chart" uri="{CE6537A1-D6FC-4f65-9D91-7224C49458BB}"/>
                <c:ext xmlns:c16="http://schemas.microsoft.com/office/drawing/2014/chart" uri="{C3380CC4-5D6E-409C-BE32-E72D297353CC}">
                  <c16:uniqueId val="{0000000E-4257-4168-A792-80D9E36E9FF0}"/>
                </c:ext>
              </c:extLst>
            </c:dLbl>
            <c:dLbl>
              <c:idx val="15"/>
              <c:layout>
                <c:manualLayout>
                  <c:x val="-2.1346996009060516E-2"/>
                  <c:y val="-7.0319634703196396E-2"/>
                </c:manualLayout>
              </c:layout>
              <c:tx>
                <c:rich>
                  <a:bodyPr/>
                  <a:lstStyle/>
                  <a:p>
                    <a:pPr>
                      <a:defRPr sz="1200" b="0" i="0" strike="noStrike">
                        <a:latin typeface="Arial"/>
                      </a:defRPr>
                    </a:pPr>
                    <a:r>
                      <a:rPr lang="en-US" sz="1200" b="0" i="0" strike="noStrike">
                        <a:latin typeface="Arial"/>
                      </a:rPr>
                      <a:t>Implementation</a:t>
                    </a:r>
                  </a:p>
                  <a:p>
                    <a:pPr>
                      <a:defRPr sz="1200" b="0" i="0" strike="noStrike">
                        <a:latin typeface="Arial"/>
                      </a:defRPr>
                    </a:pPr>
                    <a:r>
                      <a:rPr lang="en-US" sz="1200" b="0" i="0" strike="noStrike">
                        <a:latin typeface="Arial"/>
                      </a:rPr>
                      <a:t> start</a:t>
                    </a:r>
                    <a:endParaRPr lang="en-US" sz="1000" b="0" i="0" strike="noStrike">
                      <a:latin typeface="Arial"/>
                    </a:endParaRPr>
                  </a:p>
                </c:rich>
              </c:tx>
              <c:spPr>
                <a:ln>
                  <a:solidFill>
                    <a:srgbClr val="000000"/>
                  </a:solidFill>
                </a:ln>
              </c:sp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4257-4168-A792-80D9E36E9FF0}"/>
                </c:ext>
              </c:extLst>
            </c:dLbl>
            <c:dLbl>
              <c:idx val="16"/>
              <c:delete val="1"/>
              <c:extLst>
                <c:ext xmlns:c15="http://schemas.microsoft.com/office/drawing/2012/chart" uri="{CE6537A1-D6FC-4f65-9D91-7224C49458BB}"/>
                <c:ext xmlns:c16="http://schemas.microsoft.com/office/drawing/2014/chart" uri="{C3380CC4-5D6E-409C-BE32-E72D297353CC}">
                  <c16:uniqueId val="{00000010-4257-4168-A792-80D9E36E9FF0}"/>
                </c:ext>
              </c:extLst>
            </c:dLbl>
            <c:spPr>
              <a:ln>
                <a:solidFill>
                  <a:srgbClr val="000000"/>
                </a:solidFill>
              </a:ln>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wksDatabase01!$V$62:$V$78</c:f>
              <c:numCache>
                <c:formatCode>mmm\-yy</c:formatCode>
                <c:ptCount val="17"/>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42156</c:v>
                </c:pt>
                <c:pt idx="15">
                  <c:v>42186</c:v>
                </c:pt>
                <c:pt idx="16">
                  <c:v>42217</c:v>
                </c:pt>
              </c:numCache>
            </c:numRef>
          </c:cat>
          <c:val>
            <c:numRef>
              <c:f>wksDatabase01!$W$62:$W$78</c:f>
              <c:numCache>
                <c:formatCode>General</c:formatCode>
                <c:ptCount val="17"/>
                <c:pt idx="0">
                  <c:v>48</c:v>
                </c:pt>
                <c:pt idx="1">
                  <c:v>46</c:v>
                </c:pt>
                <c:pt idx="2">
                  <c:v>48</c:v>
                </c:pt>
                <c:pt idx="3">
                  <c:v>5</c:v>
                </c:pt>
                <c:pt idx="4">
                  <c:v>50</c:v>
                </c:pt>
                <c:pt idx="5">
                  <c:v>63</c:v>
                </c:pt>
                <c:pt idx="6">
                  <c:v>65</c:v>
                </c:pt>
                <c:pt idx="7">
                  <c:v>25</c:v>
                </c:pt>
                <c:pt idx="8">
                  <c:v>48</c:v>
                </c:pt>
                <c:pt idx="9">
                  <c:v>58</c:v>
                </c:pt>
                <c:pt idx="10">
                  <c:v>60</c:v>
                </c:pt>
                <c:pt idx="11">
                  <c:v>65</c:v>
                </c:pt>
                <c:pt idx="12">
                  <c:v>72</c:v>
                </c:pt>
                <c:pt idx="13">
                  <c:v>75</c:v>
                </c:pt>
                <c:pt idx="14">
                  <c:v>78</c:v>
                </c:pt>
                <c:pt idx="15">
                  <c:v>80</c:v>
                </c:pt>
                <c:pt idx="16">
                  <c:v>65</c:v>
                </c:pt>
              </c:numCache>
            </c:numRef>
          </c:val>
          <c:smooth val="0"/>
          <c:extLst>
            <c:ext xmlns:c16="http://schemas.microsoft.com/office/drawing/2014/chart" uri="{C3380CC4-5D6E-409C-BE32-E72D297353CC}">
              <c16:uniqueId val="{00000011-4257-4168-A792-80D9E36E9FF0}"/>
            </c:ext>
          </c:extLst>
        </c:ser>
        <c:ser>
          <c:idx val="1"/>
          <c:order val="1"/>
          <c:tx>
            <c:v>Median</c:v>
          </c:tx>
          <c:spPr>
            <a:ln w="19050">
              <a:solidFill>
                <a:srgbClr val="002060"/>
              </a:solidFill>
              <a:prstDash val="solid"/>
            </a:ln>
          </c:spPr>
          <c:marker>
            <c:symbol val="none"/>
          </c:marker>
          <c:cat>
            <c:numRef>
              <c:f>wksDatabase01!$V$62:$V$78</c:f>
              <c:numCache>
                <c:formatCode>mmm\-yy</c:formatCode>
                <c:ptCount val="17"/>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42156</c:v>
                </c:pt>
                <c:pt idx="15">
                  <c:v>42186</c:v>
                </c:pt>
                <c:pt idx="16">
                  <c:v>42217</c:v>
                </c:pt>
              </c:numCache>
            </c:numRef>
          </c:cat>
          <c:val>
            <c:numRef>
              <c:f>wksDatabase01!$X$62:$X$78</c:f>
              <c:numCache>
                <c:formatCode>0.0</c:formatCode>
                <c:ptCount val="17"/>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numCache>
            </c:numRef>
          </c:val>
          <c:smooth val="0"/>
          <c:extLst>
            <c:ext xmlns:c16="http://schemas.microsoft.com/office/drawing/2014/chart" uri="{C3380CC4-5D6E-409C-BE32-E72D297353CC}">
              <c16:uniqueId val="{00000012-4257-4168-A792-80D9E36E9FF0}"/>
            </c:ext>
          </c:extLst>
        </c:ser>
        <c:dLbls>
          <c:showLegendKey val="0"/>
          <c:showVal val="0"/>
          <c:showCatName val="0"/>
          <c:showSerName val="0"/>
          <c:showPercent val="0"/>
          <c:showBubbleSize val="0"/>
        </c:dLbls>
        <c:marker val="1"/>
        <c:smooth val="0"/>
        <c:axId val="197000192"/>
        <c:axId val="193688320"/>
      </c:lineChart>
      <c:catAx>
        <c:axId val="197000192"/>
        <c:scaling>
          <c:orientation val="minMax"/>
        </c:scaling>
        <c:delete val="0"/>
        <c:axPos val="b"/>
        <c:numFmt formatCode="mmm\ yy" sourceLinked="0"/>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mn-lt"/>
                <a:ea typeface="Arial"/>
                <a:cs typeface="Arial"/>
              </a:defRPr>
            </a:pPr>
            <a:endParaRPr lang="en-US"/>
          </a:p>
        </c:txPr>
        <c:crossAx val="193688320"/>
        <c:crosses val="autoZero"/>
        <c:auto val="0"/>
        <c:lblAlgn val="ctr"/>
        <c:lblOffset val="100"/>
        <c:tickLblSkip val="1"/>
        <c:tickMarkSkip val="1"/>
        <c:noMultiLvlLbl val="0"/>
      </c:catAx>
      <c:valAx>
        <c:axId val="193688320"/>
        <c:scaling>
          <c:orientation val="minMax"/>
          <c:max val="100"/>
          <c:min val="0"/>
        </c:scaling>
        <c:delete val="0"/>
        <c:axPos val="l"/>
        <c:numFmt formatCode="General" sourceLinked="0"/>
        <c:majorTickMark val="cross"/>
        <c:minorTickMark val="in"/>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97000192"/>
        <c:crosses val="autoZero"/>
        <c:crossBetween val="between"/>
        <c:minorUnit val="10"/>
      </c:valAx>
      <c:spPr>
        <a:noFill/>
        <a:ln w="25400">
          <a:noFill/>
        </a:ln>
      </c:spPr>
    </c:plotArea>
    <c:legend>
      <c:legendPos val="r"/>
      <c:legendEntry>
        <c:idx val="0"/>
        <c:delete val="1"/>
      </c:legendEntry>
      <c:layout>
        <c:manualLayout>
          <c:xMode val="edge"/>
          <c:yMode val="edge"/>
          <c:x val="0.78639790964845713"/>
          <c:y val="0.45783398172390682"/>
          <c:w val="0.18937329700272487"/>
          <c:h val="9.4986929763421671E-2"/>
        </c:manualLayout>
      </c:layout>
      <c:overlay val="0"/>
      <c:txPr>
        <a:bodyPr/>
        <a:lstStyle/>
        <a:p>
          <a:pPr>
            <a:defRPr sz="800"/>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5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1" i="0" u="none" strike="noStrike" baseline="0">
                <a:solidFill>
                  <a:srgbClr val="000000"/>
                </a:solidFill>
                <a:latin typeface="Arial"/>
                <a:ea typeface="Arial"/>
                <a:cs typeface="Arial"/>
              </a:defRPr>
            </a:pPr>
            <a:r>
              <a:rPr lang="en-US" sz="2000"/>
              <a:t>Run Chart Example</a:t>
            </a:r>
          </a:p>
        </c:rich>
      </c:tx>
      <c:layout>
        <c:manualLayout>
          <c:xMode val="edge"/>
          <c:yMode val="edge"/>
          <c:x val="0.33184036519482801"/>
          <c:y val="3.7542988629347872E-2"/>
        </c:manualLayout>
      </c:layout>
      <c:overlay val="0"/>
      <c:spPr>
        <a:noFill/>
        <a:ln w="25400">
          <a:noFill/>
        </a:ln>
      </c:spPr>
    </c:title>
    <c:autoTitleDeleted val="0"/>
    <c:plotArea>
      <c:layout>
        <c:manualLayout>
          <c:layoutTarget val="inner"/>
          <c:xMode val="edge"/>
          <c:yMode val="edge"/>
          <c:x val="8.1250165303884542E-2"/>
          <c:y val="0.13370341899874652"/>
          <c:w val="0.88750180562704573"/>
          <c:h val="0.7278863840650055"/>
        </c:manualLayout>
      </c:layout>
      <c:lineChart>
        <c:grouping val="standard"/>
        <c:varyColors val="0"/>
        <c:ser>
          <c:idx val="0"/>
          <c:order val="0"/>
          <c:tx>
            <c:v>Subgroup</c:v>
          </c:tx>
          <c:spPr>
            <a:ln w="25400">
              <a:solidFill>
                <a:srgbClr val="99CCFF"/>
              </a:solidFill>
              <a:prstDash val="solid"/>
            </a:ln>
          </c:spPr>
          <c:marker>
            <c:symbol val="circle"/>
            <c:size val="6"/>
            <c:spPr>
              <a:solidFill>
                <a:srgbClr val="003366"/>
              </a:solidFill>
              <a:ln>
                <a:solidFill>
                  <a:srgbClr val="000080"/>
                </a:solidFill>
                <a:prstDash val="solid"/>
              </a:ln>
            </c:spPr>
          </c:marker>
          <c:dLbls>
            <c:dLbl>
              <c:idx val="0"/>
              <c:delete val="1"/>
              <c:extLst>
                <c:ext xmlns:c15="http://schemas.microsoft.com/office/drawing/2012/chart" uri="{CE6537A1-D6FC-4f65-9D91-7224C49458BB}"/>
                <c:ext xmlns:c16="http://schemas.microsoft.com/office/drawing/2014/chart" uri="{C3380CC4-5D6E-409C-BE32-E72D297353CC}">
                  <c16:uniqueId val="{00000000-C027-4643-B141-FA1693A02D67}"/>
                </c:ext>
              </c:extLst>
            </c:dLbl>
            <c:dLbl>
              <c:idx val="1"/>
              <c:delete val="1"/>
              <c:extLst>
                <c:ext xmlns:c15="http://schemas.microsoft.com/office/drawing/2012/chart" uri="{CE6537A1-D6FC-4f65-9D91-7224C49458BB}"/>
                <c:ext xmlns:c16="http://schemas.microsoft.com/office/drawing/2014/chart" uri="{C3380CC4-5D6E-409C-BE32-E72D297353CC}">
                  <c16:uniqueId val="{00000001-C027-4643-B141-FA1693A02D67}"/>
                </c:ext>
              </c:extLst>
            </c:dLbl>
            <c:dLbl>
              <c:idx val="2"/>
              <c:delete val="1"/>
              <c:extLst>
                <c:ext xmlns:c15="http://schemas.microsoft.com/office/drawing/2012/chart" uri="{CE6537A1-D6FC-4f65-9D91-7224C49458BB}"/>
                <c:ext xmlns:c16="http://schemas.microsoft.com/office/drawing/2014/chart" uri="{C3380CC4-5D6E-409C-BE32-E72D297353CC}">
                  <c16:uniqueId val="{00000002-C027-4643-B141-FA1693A02D67}"/>
                </c:ext>
              </c:extLst>
            </c:dLbl>
            <c:dLbl>
              <c:idx val="3"/>
              <c:delete val="1"/>
              <c:extLst>
                <c:ext xmlns:c15="http://schemas.microsoft.com/office/drawing/2012/chart" uri="{CE6537A1-D6FC-4f65-9D91-7224C49458BB}"/>
                <c:ext xmlns:c16="http://schemas.microsoft.com/office/drawing/2014/chart" uri="{C3380CC4-5D6E-409C-BE32-E72D297353CC}">
                  <c16:uniqueId val="{00000003-C027-4643-B141-FA1693A02D67}"/>
                </c:ext>
              </c:extLst>
            </c:dLbl>
            <c:dLbl>
              <c:idx val="4"/>
              <c:delete val="1"/>
              <c:extLst>
                <c:ext xmlns:c15="http://schemas.microsoft.com/office/drawing/2012/chart" uri="{CE6537A1-D6FC-4f65-9D91-7224C49458BB}"/>
                <c:ext xmlns:c16="http://schemas.microsoft.com/office/drawing/2014/chart" uri="{C3380CC4-5D6E-409C-BE32-E72D297353CC}">
                  <c16:uniqueId val="{00000004-C027-4643-B141-FA1693A02D67}"/>
                </c:ext>
              </c:extLst>
            </c:dLbl>
            <c:dLbl>
              <c:idx val="5"/>
              <c:layout>
                <c:manualLayout>
                  <c:x val="-4.5362779841787867E-2"/>
                  <c:y val="-5.0956623982215996E-2"/>
                </c:manualLayout>
              </c:layout>
              <c:tx>
                <c:strRef>
                  <c:f>Sheet1!$C$32</c:f>
                  <c:strCache>
                    <c:ptCount val="1"/>
                    <c:pt idx="0">
                      <c:v>Event 1</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{EF524A7B-9B24-4E9D-819C-3A703823F4D2}</c15:txfldGUID>
                      <c15:f>Sheet1!$C$32</c15:f>
                      <c15:dlblFieldTableCache>
                        <c:ptCount val="1"/>
                        <c:pt idx="0">
                          <c:v>Event 1</c:v>
                        </c:pt>
                      </c15:dlblFieldTableCache>
                    </c15:dlblFTEntry>
                  </c15:dlblFieldTable>
                  <c15:showDataLabelsRange val="0"/>
                </c:ext>
                <c:ext xmlns:c16="http://schemas.microsoft.com/office/drawing/2014/chart" uri="{C3380CC4-5D6E-409C-BE32-E72D297353CC}">
                  <c16:uniqueId val="{00000005-C027-4643-B141-FA1693A02D67}"/>
                </c:ext>
              </c:extLst>
            </c:dLbl>
            <c:dLbl>
              <c:idx val="6"/>
              <c:delete val="1"/>
              <c:extLst>
                <c:ext xmlns:c15="http://schemas.microsoft.com/office/drawing/2012/chart" uri="{CE6537A1-D6FC-4f65-9D91-7224C49458BB}"/>
                <c:ext xmlns:c16="http://schemas.microsoft.com/office/drawing/2014/chart" uri="{C3380CC4-5D6E-409C-BE32-E72D297353CC}">
                  <c16:uniqueId val="{00000006-C027-4643-B141-FA1693A02D67}"/>
                </c:ext>
              </c:extLst>
            </c:dLbl>
            <c:dLbl>
              <c:idx val="7"/>
              <c:layout>
                <c:manualLayout>
                  <c:x val="-4.1219285945421229E-2"/>
                  <c:y val="4.3479523963614118E-2"/>
                </c:manualLayout>
              </c:layout>
              <c:tx>
                <c:strRef>
                  <c:f>Sheet1!$C$34</c:f>
                  <c:strCache>
                    <c:ptCount val="1"/>
                    <c:pt idx="0">
                      <c:v>Event 2</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{D952BB56-F9BB-435D-8778-D6C38D75C794}</c15:txfldGUID>
                      <c15:f>Sheet1!$C$34</c15:f>
                      <c15:dlblFieldTableCache>
                        <c:ptCount val="1"/>
                        <c:pt idx="0">
                          <c:v>Event 2</c:v>
                        </c:pt>
                      </c15:dlblFieldTableCache>
                    </c15:dlblFTEntry>
                  </c15:dlblFieldTable>
                  <c15:showDataLabelsRange val="0"/>
                </c:ext>
                <c:ext xmlns:c16="http://schemas.microsoft.com/office/drawing/2014/chart" uri="{C3380CC4-5D6E-409C-BE32-E72D297353CC}">
                  <c16:uniqueId val="{00000007-C027-4643-B141-FA1693A02D67}"/>
                </c:ext>
              </c:extLst>
            </c:dLbl>
            <c:dLbl>
              <c:idx val="8"/>
              <c:layout>
                <c:manualLayout>
                  <c:x val="-2.8721820731312025E-3"/>
                  <c:y val="3.2520619854025094E-2"/>
                </c:manualLayout>
              </c:layout>
              <c:tx>
                <c:strRef>
                  <c:f>Sheet1!$C$35</c:f>
                  <c:strCache>
                    <c:ptCount val="1"/>
                    <c:pt idx="0">
                      <c:v>Event 3 &amp;4</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{AEF98D30-4CF9-44F7-B493-84473CD866C3}</c15:txfldGUID>
                      <c15:f>Sheet1!$C$35</c15:f>
                      <c15:dlblFieldTableCache>
                        <c:ptCount val="1"/>
                        <c:pt idx="0">
                          <c:v>Event 3 &amp;4</c:v>
                        </c:pt>
                      </c15:dlblFieldTableCache>
                    </c15:dlblFTEntry>
                  </c15:dlblFieldTable>
                  <c15:showDataLabelsRange val="0"/>
                </c:ext>
                <c:ext xmlns:c16="http://schemas.microsoft.com/office/drawing/2014/chart" uri="{C3380CC4-5D6E-409C-BE32-E72D297353CC}">
                  <c16:uniqueId val="{00000008-C027-4643-B141-FA1693A02D67}"/>
                </c:ext>
              </c:extLst>
            </c:dLbl>
            <c:dLbl>
              <c:idx val="9"/>
              <c:delete val="1"/>
              <c:extLst>
                <c:ext xmlns:c15="http://schemas.microsoft.com/office/drawing/2012/chart" uri="{CE6537A1-D6FC-4f65-9D91-7224C49458BB}"/>
                <c:ext xmlns:c16="http://schemas.microsoft.com/office/drawing/2014/chart" uri="{C3380CC4-5D6E-409C-BE32-E72D297353CC}">
                  <c16:uniqueId val="{00000009-C027-4643-B141-FA1693A02D67}"/>
                </c:ext>
              </c:extLst>
            </c:dLbl>
            <c:dLbl>
              <c:idx val="10"/>
              <c:layout>
                <c:manualLayout>
                  <c:x val="-5.8814675017276823E-2"/>
                  <c:y val="-5.3134023025909173E-2"/>
                </c:manualLayout>
              </c:layout>
              <c:tx>
                <c:strRef>
                  <c:f>Sheet1!$C$37</c:f>
                  <c:strCache>
                    <c:ptCount val="1"/>
                    <c:pt idx="0">
                      <c:v>Event 5</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{2314F5E8-C730-4671-AF5C-B96393503D49}</c15:txfldGUID>
                      <c15:f>Sheet1!$C$37</c15:f>
                      <c15:dlblFieldTableCache>
                        <c:ptCount val="1"/>
                        <c:pt idx="0">
                          <c:v>Event 5</c:v>
                        </c:pt>
                      </c15:dlblFieldTableCache>
                    </c15:dlblFTEntry>
                  </c15:dlblFieldTable>
                  <c15:showDataLabelsRange val="0"/>
                </c:ext>
                <c:ext xmlns:c16="http://schemas.microsoft.com/office/drawing/2014/chart" uri="{C3380CC4-5D6E-409C-BE32-E72D297353CC}">
                  <c16:uniqueId val="{0000000A-C027-4643-B141-FA1693A02D67}"/>
                </c:ext>
              </c:extLst>
            </c:dLbl>
            <c:dLbl>
              <c:idx val="11"/>
              <c:delete val="1"/>
              <c:extLst>
                <c:ext xmlns:c15="http://schemas.microsoft.com/office/drawing/2012/chart" uri="{CE6537A1-D6FC-4f65-9D91-7224C49458BB}"/>
                <c:ext xmlns:c16="http://schemas.microsoft.com/office/drawing/2014/chart" uri="{C3380CC4-5D6E-409C-BE32-E72D297353CC}">
                  <c16:uniqueId val="{0000000B-C027-4643-B141-FA1693A02D67}"/>
                </c:ext>
              </c:extLst>
            </c:dLbl>
            <c:dLbl>
              <c:idx val="12"/>
              <c:delete val="1"/>
              <c:extLst>
                <c:ext xmlns:c15="http://schemas.microsoft.com/office/drawing/2012/chart" uri="{CE6537A1-D6FC-4f65-9D91-7224C49458BB}"/>
                <c:ext xmlns:c16="http://schemas.microsoft.com/office/drawing/2014/chart" uri="{C3380CC4-5D6E-409C-BE32-E72D297353CC}">
                  <c16:uniqueId val="{0000000C-C027-4643-B141-FA1693A02D67}"/>
                </c:ext>
              </c:extLst>
            </c:dLbl>
            <c:dLbl>
              <c:idx val="13"/>
              <c:delete val="1"/>
              <c:extLst>
                <c:ext xmlns:c15="http://schemas.microsoft.com/office/drawing/2012/chart" uri="{CE6537A1-D6FC-4f65-9D91-7224C49458BB}"/>
                <c:ext xmlns:c16="http://schemas.microsoft.com/office/drawing/2014/chart" uri="{C3380CC4-5D6E-409C-BE32-E72D297353CC}">
                  <c16:uniqueId val="{0000000D-C027-4643-B141-FA1693A02D67}"/>
                </c:ext>
              </c:extLst>
            </c:dLbl>
            <c:dLbl>
              <c:idx val="14"/>
              <c:delete val="1"/>
              <c:extLst>
                <c:ext xmlns:c15="http://schemas.microsoft.com/office/drawing/2012/chart" uri="{CE6537A1-D6FC-4f65-9D91-7224C49458BB}"/>
                <c:ext xmlns:c16="http://schemas.microsoft.com/office/drawing/2014/chart" uri="{C3380CC4-5D6E-409C-BE32-E72D297353CC}">
                  <c16:uniqueId val="{0000000E-C027-4643-B141-FA1693A02D67}"/>
                </c:ext>
              </c:extLst>
            </c:dLbl>
            <c:dLbl>
              <c:idx val="15"/>
              <c:layout>
                <c:manualLayout>
                  <c:x val="-2.1346996009060516E-2"/>
                  <c:y val="-7.0319634703196396E-2"/>
                </c:manualLayout>
              </c:layout>
              <c:tx>
                <c:rich>
                  <a:bodyPr/>
                  <a:lstStyle/>
                  <a:p>
                    <a:pPr>
                      <a:defRPr sz="1200" b="0" i="0" strike="noStrike">
                        <a:latin typeface="Arial"/>
                      </a:defRPr>
                    </a:pPr>
                    <a:r>
                      <a:rPr lang="en-US" sz="1200" b="0" i="0" strike="noStrike">
                        <a:latin typeface="Arial"/>
                      </a:rPr>
                      <a:t>Implementation</a:t>
                    </a:r>
                  </a:p>
                  <a:p>
                    <a:pPr>
                      <a:defRPr sz="1200" b="0" i="0" strike="noStrike">
                        <a:latin typeface="Arial"/>
                      </a:defRPr>
                    </a:pPr>
                    <a:r>
                      <a:rPr lang="en-US" sz="1200" b="0" i="0" strike="noStrike">
                        <a:latin typeface="Arial"/>
                      </a:rPr>
                      <a:t> start</a:t>
                    </a:r>
                    <a:endParaRPr lang="en-US" sz="1000" b="0" i="0" strike="noStrike">
                      <a:latin typeface="Arial"/>
                    </a:endParaRPr>
                  </a:p>
                </c:rich>
              </c:tx>
              <c:spPr>
                <a:ln>
                  <a:solidFill>
                    <a:srgbClr val="000000"/>
                  </a:solidFill>
                </a:ln>
              </c:sp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C027-4643-B141-FA1693A02D67}"/>
                </c:ext>
              </c:extLst>
            </c:dLbl>
            <c:dLbl>
              <c:idx val="16"/>
              <c:delete val="1"/>
              <c:extLst>
                <c:ext xmlns:c15="http://schemas.microsoft.com/office/drawing/2012/chart" uri="{CE6537A1-D6FC-4f65-9D91-7224C49458BB}"/>
                <c:ext xmlns:c16="http://schemas.microsoft.com/office/drawing/2014/chart" uri="{C3380CC4-5D6E-409C-BE32-E72D297353CC}">
                  <c16:uniqueId val="{00000010-C027-4643-B141-FA1693A02D67}"/>
                </c:ext>
              </c:extLst>
            </c:dLbl>
            <c:spPr>
              <a:ln>
                <a:solidFill>
                  <a:srgbClr val="000000"/>
                </a:solidFill>
              </a:ln>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wksDatabase01!$V$62:$V$78</c:f>
              <c:numCache>
                <c:formatCode>mmm\-yy</c:formatCode>
                <c:ptCount val="17"/>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42156</c:v>
                </c:pt>
                <c:pt idx="15">
                  <c:v>42186</c:v>
                </c:pt>
                <c:pt idx="16">
                  <c:v>42217</c:v>
                </c:pt>
              </c:numCache>
            </c:numRef>
          </c:cat>
          <c:val>
            <c:numRef>
              <c:f>wksDatabase01!$W$62:$W$78</c:f>
              <c:numCache>
                <c:formatCode>General</c:formatCode>
                <c:ptCount val="17"/>
                <c:pt idx="0">
                  <c:v>48</c:v>
                </c:pt>
                <c:pt idx="1">
                  <c:v>46</c:v>
                </c:pt>
                <c:pt idx="2">
                  <c:v>48</c:v>
                </c:pt>
                <c:pt idx="3">
                  <c:v>5</c:v>
                </c:pt>
                <c:pt idx="4">
                  <c:v>50</c:v>
                </c:pt>
                <c:pt idx="5">
                  <c:v>63</c:v>
                </c:pt>
                <c:pt idx="6">
                  <c:v>65</c:v>
                </c:pt>
                <c:pt idx="7">
                  <c:v>25</c:v>
                </c:pt>
                <c:pt idx="8">
                  <c:v>48</c:v>
                </c:pt>
                <c:pt idx="9">
                  <c:v>58</c:v>
                </c:pt>
                <c:pt idx="10">
                  <c:v>60</c:v>
                </c:pt>
                <c:pt idx="11">
                  <c:v>65</c:v>
                </c:pt>
                <c:pt idx="12">
                  <c:v>72</c:v>
                </c:pt>
                <c:pt idx="13">
                  <c:v>75</c:v>
                </c:pt>
                <c:pt idx="14">
                  <c:v>78</c:v>
                </c:pt>
                <c:pt idx="15">
                  <c:v>80</c:v>
                </c:pt>
                <c:pt idx="16">
                  <c:v>65</c:v>
                </c:pt>
              </c:numCache>
            </c:numRef>
          </c:val>
          <c:smooth val="0"/>
          <c:extLst>
            <c:ext xmlns:c16="http://schemas.microsoft.com/office/drawing/2014/chart" uri="{C3380CC4-5D6E-409C-BE32-E72D297353CC}">
              <c16:uniqueId val="{00000011-C027-4643-B141-FA1693A02D67}"/>
            </c:ext>
          </c:extLst>
        </c:ser>
        <c:ser>
          <c:idx val="1"/>
          <c:order val="1"/>
          <c:tx>
            <c:v>Median</c:v>
          </c:tx>
          <c:spPr>
            <a:ln w="19050">
              <a:solidFill>
                <a:srgbClr val="002060"/>
              </a:solidFill>
              <a:prstDash val="solid"/>
            </a:ln>
          </c:spPr>
          <c:marker>
            <c:symbol val="none"/>
          </c:marker>
          <c:cat>
            <c:numRef>
              <c:f>wksDatabase01!$V$62:$V$78</c:f>
              <c:numCache>
                <c:formatCode>mmm\-yy</c:formatCode>
                <c:ptCount val="17"/>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42156</c:v>
                </c:pt>
                <c:pt idx="15">
                  <c:v>42186</c:v>
                </c:pt>
                <c:pt idx="16">
                  <c:v>42217</c:v>
                </c:pt>
              </c:numCache>
            </c:numRef>
          </c:cat>
          <c:val>
            <c:numRef>
              <c:f>wksDatabase01!$X$62:$X$78</c:f>
              <c:numCache>
                <c:formatCode>0.0</c:formatCode>
                <c:ptCount val="17"/>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numCache>
            </c:numRef>
          </c:val>
          <c:smooth val="0"/>
          <c:extLst>
            <c:ext xmlns:c16="http://schemas.microsoft.com/office/drawing/2014/chart" uri="{C3380CC4-5D6E-409C-BE32-E72D297353CC}">
              <c16:uniqueId val="{00000012-C027-4643-B141-FA1693A02D67}"/>
            </c:ext>
          </c:extLst>
        </c:ser>
        <c:dLbls>
          <c:showLegendKey val="0"/>
          <c:showVal val="0"/>
          <c:showCatName val="0"/>
          <c:showSerName val="0"/>
          <c:showPercent val="0"/>
          <c:showBubbleSize val="0"/>
        </c:dLbls>
        <c:marker val="1"/>
        <c:smooth val="0"/>
        <c:axId val="209581952"/>
        <c:axId val="209583488"/>
      </c:lineChart>
      <c:catAx>
        <c:axId val="209581952"/>
        <c:scaling>
          <c:orientation val="minMax"/>
        </c:scaling>
        <c:delete val="0"/>
        <c:axPos val="b"/>
        <c:numFmt formatCode="mmm\ yy" sourceLinked="0"/>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mn-lt"/>
                <a:ea typeface="Arial"/>
                <a:cs typeface="Arial"/>
              </a:defRPr>
            </a:pPr>
            <a:endParaRPr lang="en-US"/>
          </a:p>
        </c:txPr>
        <c:crossAx val="209583488"/>
        <c:crosses val="autoZero"/>
        <c:auto val="0"/>
        <c:lblAlgn val="ctr"/>
        <c:lblOffset val="100"/>
        <c:tickLblSkip val="1"/>
        <c:tickMarkSkip val="1"/>
        <c:noMultiLvlLbl val="0"/>
      </c:catAx>
      <c:valAx>
        <c:axId val="209583488"/>
        <c:scaling>
          <c:orientation val="minMax"/>
          <c:max val="100"/>
          <c:min val="0"/>
        </c:scaling>
        <c:delete val="0"/>
        <c:axPos val="l"/>
        <c:numFmt formatCode="General" sourceLinked="0"/>
        <c:majorTickMark val="cross"/>
        <c:minorTickMark val="in"/>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209581952"/>
        <c:crosses val="autoZero"/>
        <c:crossBetween val="between"/>
        <c:minorUnit val="10"/>
      </c:valAx>
      <c:spPr>
        <a:noFill/>
        <a:ln w="25400">
          <a:noFill/>
        </a:ln>
      </c:spPr>
    </c:plotArea>
    <c:legend>
      <c:legendPos val="r"/>
      <c:legendEntry>
        <c:idx val="0"/>
        <c:delete val="1"/>
      </c:legendEntry>
      <c:layout>
        <c:manualLayout>
          <c:xMode val="edge"/>
          <c:yMode val="edge"/>
          <c:x val="0.78639790964845713"/>
          <c:y val="0.45783398172390682"/>
          <c:w val="0.18937329700272487"/>
          <c:h val="9.4986929763421671E-2"/>
        </c:manualLayout>
      </c:layout>
      <c:overlay val="0"/>
      <c:txPr>
        <a:bodyPr/>
        <a:lstStyle/>
        <a:p>
          <a:pPr>
            <a:defRPr sz="800"/>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5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1" i="0" u="none" strike="noStrike" baseline="0">
                <a:solidFill>
                  <a:srgbClr val="000000"/>
                </a:solidFill>
                <a:latin typeface="Arial"/>
                <a:ea typeface="Arial"/>
                <a:cs typeface="Arial"/>
              </a:defRPr>
            </a:pPr>
            <a:r>
              <a:rPr lang="en-US" sz="2000"/>
              <a:t>Run Chart Example</a:t>
            </a:r>
          </a:p>
        </c:rich>
      </c:tx>
      <c:layout>
        <c:manualLayout>
          <c:xMode val="edge"/>
          <c:yMode val="edge"/>
          <c:x val="0.33184036519482801"/>
          <c:y val="3.7542988629347872E-2"/>
        </c:manualLayout>
      </c:layout>
      <c:overlay val="0"/>
      <c:spPr>
        <a:noFill/>
        <a:ln w="25400">
          <a:noFill/>
        </a:ln>
      </c:spPr>
    </c:title>
    <c:autoTitleDeleted val="0"/>
    <c:plotArea>
      <c:layout>
        <c:manualLayout>
          <c:layoutTarget val="inner"/>
          <c:xMode val="edge"/>
          <c:yMode val="edge"/>
          <c:x val="8.1250165303884542E-2"/>
          <c:y val="0.13370341899874652"/>
          <c:w val="0.88750180562704573"/>
          <c:h val="0.7278863840650055"/>
        </c:manualLayout>
      </c:layout>
      <c:lineChart>
        <c:grouping val="standard"/>
        <c:varyColors val="0"/>
        <c:ser>
          <c:idx val="0"/>
          <c:order val="0"/>
          <c:tx>
            <c:v>Subgroup</c:v>
          </c:tx>
          <c:spPr>
            <a:ln w="25400">
              <a:solidFill>
                <a:srgbClr val="99CCFF"/>
              </a:solidFill>
              <a:prstDash val="solid"/>
            </a:ln>
          </c:spPr>
          <c:marker>
            <c:symbol val="circle"/>
            <c:size val="6"/>
            <c:spPr>
              <a:solidFill>
                <a:srgbClr val="003366"/>
              </a:solidFill>
              <a:ln>
                <a:solidFill>
                  <a:srgbClr val="000080"/>
                </a:solidFill>
                <a:prstDash val="solid"/>
              </a:ln>
            </c:spPr>
          </c:marker>
          <c:dLbls>
            <c:dLbl>
              <c:idx val="0"/>
              <c:delete val="1"/>
              <c:extLst>
                <c:ext xmlns:c15="http://schemas.microsoft.com/office/drawing/2012/chart" uri="{CE6537A1-D6FC-4f65-9D91-7224C49458BB}"/>
                <c:ext xmlns:c16="http://schemas.microsoft.com/office/drawing/2014/chart" uri="{C3380CC4-5D6E-409C-BE32-E72D297353CC}">
                  <c16:uniqueId val="{00000000-4B29-436F-9210-640090B0A53A}"/>
                </c:ext>
              </c:extLst>
            </c:dLbl>
            <c:dLbl>
              <c:idx val="1"/>
              <c:delete val="1"/>
              <c:extLst>
                <c:ext xmlns:c15="http://schemas.microsoft.com/office/drawing/2012/chart" uri="{CE6537A1-D6FC-4f65-9D91-7224C49458BB}"/>
                <c:ext xmlns:c16="http://schemas.microsoft.com/office/drawing/2014/chart" uri="{C3380CC4-5D6E-409C-BE32-E72D297353CC}">
                  <c16:uniqueId val="{00000001-4B29-436F-9210-640090B0A53A}"/>
                </c:ext>
              </c:extLst>
            </c:dLbl>
            <c:dLbl>
              <c:idx val="2"/>
              <c:delete val="1"/>
              <c:extLst>
                <c:ext xmlns:c15="http://schemas.microsoft.com/office/drawing/2012/chart" uri="{CE6537A1-D6FC-4f65-9D91-7224C49458BB}"/>
                <c:ext xmlns:c16="http://schemas.microsoft.com/office/drawing/2014/chart" uri="{C3380CC4-5D6E-409C-BE32-E72D297353CC}">
                  <c16:uniqueId val="{00000002-4B29-436F-9210-640090B0A53A}"/>
                </c:ext>
              </c:extLst>
            </c:dLbl>
            <c:dLbl>
              <c:idx val="3"/>
              <c:delete val="1"/>
              <c:extLst>
                <c:ext xmlns:c15="http://schemas.microsoft.com/office/drawing/2012/chart" uri="{CE6537A1-D6FC-4f65-9D91-7224C49458BB}"/>
                <c:ext xmlns:c16="http://schemas.microsoft.com/office/drawing/2014/chart" uri="{C3380CC4-5D6E-409C-BE32-E72D297353CC}">
                  <c16:uniqueId val="{00000003-4B29-436F-9210-640090B0A53A}"/>
                </c:ext>
              </c:extLst>
            </c:dLbl>
            <c:dLbl>
              <c:idx val="4"/>
              <c:delete val="1"/>
              <c:extLst>
                <c:ext xmlns:c15="http://schemas.microsoft.com/office/drawing/2012/chart" uri="{CE6537A1-D6FC-4f65-9D91-7224C49458BB}"/>
                <c:ext xmlns:c16="http://schemas.microsoft.com/office/drawing/2014/chart" uri="{C3380CC4-5D6E-409C-BE32-E72D297353CC}">
                  <c16:uniqueId val="{00000004-4B29-436F-9210-640090B0A53A}"/>
                </c:ext>
              </c:extLst>
            </c:dLbl>
            <c:dLbl>
              <c:idx val="5"/>
              <c:layout>
                <c:manualLayout>
                  <c:x val="-8.8707775407252359E-2"/>
                  <c:y val="-6.1843619200681967E-2"/>
                </c:manualLayout>
              </c:layout>
              <c:tx>
                <c:strRef>
                  <c:f>Sheet1!$C$32</c:f>
                  <c:strCache>
                    <c:ptCount val="1"/>
                    <c:pt idx="0">
                      <c:v>Event 1</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{AA2CD556-AFC3-461F-BBA2-9C1D7D599235}</c15:txfldGUID>
                      <c15:f>Sheet1!$C$32</c15:f>
                      <c15:dlblFieldTableCache>
                        <c:ptCount val="1"/>
                        <c:pt idx="0">
                          <c:v>Event 1</c:v>
                        </c:pt>
                      </c15:dlblFieldTableCache>
                    </c15:dlblFTEntry>
                  </c15:dlblFieldTable>
                  <c15:showDataLabelsRange val="0"/>
                </c:ext>
                <c:ext xmlns:c16="http://schemas.microsoft.com/office/drawing/2014/chart" uri="{C3380CC4-5D6E-409C-BE32-E72D297353CC}">
                  <c16:uniqueId val="{00000005-4B29-436F-9210-640090B0A53A}"/>
                </c:ext>
              </c:extLst>
            </c:dLbl>
            <c:dLbl>
              <c:idx val="6"/>
              <c:delete val="1"/>
              <c:extLst>
                <c:ext xmlns:c15="http://schemas.microsoft.com/office/drawing/2012/chart" uri="{CE6537A1-D6FC-4f65-9D91-7224C49458BB}"/>
                <c:ext xmlns:c16="http://schemas.microsoft.com/office/drawing/2014/chart" uri="{C3380CC4-5D6E-409C-BE32-E72D297353CC}">
                  <c16:uniqueId val="{00000006-4B29-436F-9210-640090B0A53A}"/>
                </c:ext>
              </c:extLst>
            </c:dLbl>
            <c:dLbl>
              <c:idx val="7"/>
              <c:layout>
                <c:manualLayout>
                  <c:x val="-4.1219285945421229E-2"/>
                  <c:y val="4.3479523963614118E-2"/>
                </c:manualLayout>
              </c:layout>
              <c:tx>
                <c:strRef>
                  <c:f>Sheet1!$C$34</c:f>
                  <c:strCache>
                    <c:ptCount val="1"/>
                    <c:pt idx="0">
                      <c:v>Event 2</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{746EA4F5-D4A7-4F20-86BD-BBB5EB2E861E}</c15:txfldGUID>
                      <c15:f>Sheet1!$C$34</c15:f>
                      <c15:dlblFieldTableCache>
                        <c:ptCount val="1"/>
                        <c:pt idx="0">
                          <c:v>Event 2</c:v>
                        </c:pt>
                      </c15:dlblFieldTableCache>
                    </c15:dlblFTEntry>
                  </c15:dlblFieldTable>
                  <c15:showDataLabelsRange val="0"/>
                </c:ext>
                <c:ext xmlns:c16="http://schemas.microsoft.com/office/drawing/2014/chart" uri="{C3380CC4-5D6E-409C-BE32-E72D297353CC}">
                  <c16:uniqueId val="{00000007-4B29-436F-9210-640090B0A53A}"/>
                </c:ext>
              </c:extLst>
            </c:dLbl>
            <c:dLbl>
              <c:idx val="8"/>
              <c:layout>
                <c:manualLayout>
                  <c:x val="-2.8721820731312025E-3"/>
                  <c:y val="3.2520619854025094E-2"/>
                </c:manualLayout>
              </c:layout>
              <c:tx>
                <c:strRef>
                  <c:f>Sheet1!$C$35</c:f>
                  <c:strCache>
                    <c:ptCount val="1"/>
                    <c:pt idx="0">
                      <c:v>Event 3 &amp;4</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{66FEA8BF-F3E0-4991-8869-D15B8BAAC8AC}</c15:txfldGUID>
                      <c15:f>Sheet1!$C$35</c15:f>
                      <c15:dlblFieldTableCache>
                        <c:ptCount val="1"/>
                        <c:pt idx="0">
                          <c:v>Event 3 &amp;4</c:v>
                        </c:pt>
                      </c15:dlblFieldTableCache>
                    </c15:dlblFTEntry>
                  </c15:dlblFieldTable>
                  <c15:showDataLabelsRange val="0"/>
                </c:ext>
                <c:ext xmlns:c16="http://schemas.microsoft.com/office/drawing/2014/chart" uri="{C3380CC4-5D6E-409C-BE32-E72D297353CC}">
                  <c16:uniqueId val="{00000008-4B29-436F-9210-640090B0A53A}"/>
                </c:ext>
              </c:extLst>
            </c:dLbl>
            <c:dLbl>
              <c:idx val="9"/>
              <c:delete val="1"/>
              <c:extLst>
                <c:ext xmlns:c15="http://schemas.microsoft.com/office/drawing/2012/chart" uri="{CE6537A1-D6FC-4f65-9D91-7224C49458BB}"/>
                <c:ext xmlns:c16="http://schemas.microsoft.com/office/drawing/2014/chart" uri="{C3380CC4-5D6E-409C-BE32-E72D297353CC}">
                  <c16:uniqueId val="{00000009-4B29-436F-9210-640090B0A53A}"/>
                </c:ext>
              </c:extLst>
            </c:dLbl>
            <c:dLbl>
              <c:idx val="10"/>
              <c:layout>
                <c:manualLayout>
                  <c:x val="-5.8814675017276823E-2"/>
                  <c:y val="-5.3134023025909173E-2"/>
                </c:manualLayout>
              </c:layout>
              <c:tx>
                <c:strRef>
                  <c:f>Sheet1!$C$37</c:f>
                  <c:strCache>
                    <c:ptCount val="1"/>
                    <c:pt idx="0">
                      <c:v>Event 5</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{887B2FB4-30E2-4316-8CDF-6820C95CA10C}</c15:txfldGUID>
                      <c15:f>Sheet1!$C$37</c15:f>
                      <c15:dlblFieldTableCache>
                        <c:ptCount val="1"/>
                        <c:pt idx="0">
                          <c:v>Event 5</c:v>
                        </c:pt>
                      </c15:dlblFieldTableCache>
                    </c15:dlblFTEntry>
                  </c15:dlblFieldTable>
                  <c15:showDataLabelsRange val="0"/>
                </c:ext>
                <c:ext xmlns:c16="http://schemas.microsoft.com/office/drawing/2014/chart" uri="{C3380CC4-5D6E-409C-BE32-E72D297353CC}">
                  <c16:uniqueId val="{0000000A-4B29-436F-9210-640090B0A53A}"/>
                </c:ext>
              </c:extLst>
            </c:dLbl>
            <c:dLbl>
              <c:idx val="11"/>
              <c:delete val="1"/>
              <c:extLst>
                <c:ext xmlns:c15="http://schemas.microsoft.com/office/drawing/2012/chart" uri="{CE6537A1-D6FC-4f65-9D91-7224C49458BB}"/>
                <c:ext xmlns:c16="http://schemas.microsoft.com/office/drawing/2014/chart" uri="{C3380CC4-5D6E-409C-BE32-E72D297353CC}">
                  <c16:uniqueId val="{0000000B-4B29-436F-9210-640090B0A53A}"/>
                </c:ext>
              </c:extLst>
            </c:dLbl>
            <c:dLbl>
              <c:idx val="12"/>
              <c:delete val="1"/>
              <c:extLst>
                <c:ext xmlns:c15="http://schemas.microsoft.com/office/drawing/2012/chart" uri="{CE6537A1-D6FC-4f65-9D91-7224C49458BB}"/>
                <c:ext xmlns:c16="http://schemas.microsoft.com/office/drawing/2014/chart" uri="{C3380CC4-5D6E-409C-BE32-E72D297353CC}">
                  <c16:uniqueId val="{0000000C-4B29-436F-9210-640090B0A53A}"/>
                </c:ext>
              </c:extLst>
            </c:dLbl>
            <c:dLbl>
              <c:idx val="13"/>
              <c:delete val="1"/>
              <c:extLst>
                <c:ext xmlns:c15="http://schemas.microsoft.com/office/drawing/2012/chart" uri="{CE6537A1-D6FC-4f65-9D91-7224C49458BB}"/>
                <c:ext xmlns:c16="http://schemas.microsoft.com/office/drawing/2014/chart" uri="{C3380CC4-5D6E-409C-BE32-E72D297353CC}">
                  <c16:uniqueId val="{0000000D-4B29-436F-9210-640090B0A53A}"/>
                </c:ext>
              </c:extLst>
            </c:dLbl>
            <c:dLbl>
              <c:idx val="14"/>
              <c:delete val="1"/>
              <c:extLst>
                <c:ext xmlns:c15="http://schemas.microsoft.com/office/drawing/2012/chart" uri="{CE6537A1-D6FC-4f65-9D91-7224C49458BB}"/>
                <c:ext xmlns:c16="http://schemas.microsoft.com/office/drawing/2014/chart" uri="{C3380CC4-5D6E-409C-BE32-E72D297353CC}">
                  <c16:uniqueId val="{0000000E-4B29-436F-9210-640090B0A53A}"/>
                </c:ext>
              </c:extLst>
            </c:dLbl>
            <c:dLbl>
              <c:idx val="15"/>
              <c:layout>
                <c:manualLayout>
                  <c:x val="-2.1346996009060516E-2"/>
                  <c:y val="-7.0319634703196396E-2"/>
                </c:manualLayout>
              </c:layout>
              <c:tx>
                <c:rich>
                  <a:bodyPr/>
                  <a:lstStyle/>
                  <a:p>
                    <a:pPr>
                      <a:defRPr sz="1200" b="0" i="0" strike="noStrike">
                        <a:latin typeface="Arial"/>
                      </a:defRPr>
                    </a:pPr>
                    <a:r>
                      <a:rPr lang="en-US" sz="1200" b="0" i="0" strike="noStrike">
                        <a:latin typeface="Arial"/>
                      </a:rPr>
                      <a:t>Implementation</a:t>
                    </a:r>
                  </a:p>
                  <a:p>
                    <a:pPr>
                      <a:defRPr sz="1200" b="0" i="0" strike="noStrike">
                        <a:latin typeface="Arial"/>
                      </a:defRPr>
                    </a:pPr>
                    <a:r>
                      <a:rPr lang="en-US" sz="1200" b="0" i="0" strike="noStrike">
                        <a:latin typeface="Arial"/>
                      </a:rPr>
                      <a:t> start</a:t>
                    </a:r>
                    <a:endParaRPr lang="en-US" sz="1000" b="0" i="0" strike="noStrike">
                      <a:latin typeface="Arial"/>
                    </a:endParaRPr>
                  </a:p>
                </c:rich>
              </c:tx>
              <c:spPr>
                <a:ln>
                  <a:solidFill>
                    <a:srgbClr val="000000"/>
                  </a:solidFill>
                </a:ln>
              </c:sp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4B29-436F-9210-640090B0A53A}"/>
                </c:ext>
              </c:extLst>
            </c:dLbl>
            <c:dLbl>
              <c:idx val="16"/>
              <c:delete val="1"/>
              <c:extLst>
                <c:ext xmlns:c15="http://schemas.microsoft.com/office/drawing/2012/chart" uri="{CE6537A1-D6FC-4f65-9D91-7224C49458BB}"/>
                <c:ext xmlns:c16="http://schemas.microsoft.com/office/drawing/2014/chart" uri="{C3380CC4-5D6E-409C-BE32-E72D297353CC}">
                  <c16:uniqueId val="{00000010-4B29-436F-9210-640090B0A53A}"/>
                </c:ext>
              </c:extLst>
            </c:dLbl>
            <c:spPr>
              <a:ln>
                <a:solidFill>
                  <a:srgbClr val="000000"/>
                </a:solidFill>
              </a:ln>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wksDatabase01!$V$62:$V$78</c:f>
              <c:numCache>
                <c:formatCode>mmm\-yy</c:formatCode>
                <c:ptCount val="17"/>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42156</c:v>
                </c:pt>
                <c:pt idx="15">
                  <c:v>42186</c:v>
                </c:pt>
                <c:pt idx="16">
                  <c:v>42217</c:v>
                </c:pt>
              </c:numCache>
            </c:numRef>
          </c:cat>
          <c:val>
            <c:numRef>
              <c:f>wksDatabase01!$W$62:$W$78</c:f>
              <c:numCache>
                <c:formatCode>General</c:formatCode>
                <c:ptCount val="17"/>
                <c:pt idx="0">
                  <c:v>48</c:v>
                </c:pt>
                <c:pt idx="1">
                  <c:v>46</c:v>
                </c:pt>
                <c:pt idx="2">
                  <c:v>48</c:v>
                </c:pt>
                <c:pt idx="3">
                  <c:v>5</c:v>
                </c:pt>
                <c:pt idx="4">
                  <c:v>50</c:v>
                </c:pt>
                <c:pt idx="5">
                  <c:v>63</c:v>
                </c:pt>
                <c:pt idx="6">
                  <c:v>65</c:v>
                </c:pt>
                <c:pt idx="7">
                  <c:v>25</c:v>
                </c:pt>
                <c:pt idx="8">
                  <c:v>48</c:v>
                </c:pt>
                <c:pt idx="9">
                  <c:v>58</c:v>
                </c:pt>
                <c:pt idx="10">
                  <c:v>60</c:v>
                </c:pt>
                <c:pt idx="11">
                  <c:v>65</c:v>
                </c:pt>
                <c:pt idx="12">
                  <c:v>72</c:v>
                </c:pt>
                <c:pt idx="13">
                  <c:v>75</c:v>
                </c:pt>
                <c:pt idx="14">
                  <c:v>78</c:v>
                </c:pt>
                <c:pt idx="15">
                  <c:v>80</c:v>
                </c:pt>
                <c:pt idx="16">
                  <c:v>65</c:v>
                </c:pt>
              </c:numCache>
            </c:numRef>
          </c:val>
          <c:smooth val="0"/>
          <c:extLst>
            <c:ext xmlns:c16="http://schemas.microsoft.com/office/drawing/2014/chart" uri="{C3380CC4-5D6E-409C-BE32-E72D297353CC}">
              <c16:uniqueId val="{00000011-4B29-436F-9210-640090B0A53A}"/>
            </c:ext>
          </c:extLst>
        </c:ser>
        <c:ser>
          <c:idx val="1"/>
          <c:order val="1"/>
          <c:tx>
            <c:v>Median</c:v>
          </c:tx>
          <c:spPr>
            <a:ln w="19050">
              <a:solidFill>
                <a:srgbClr val="002060"/>
              </a:solidFill>
              <a:prstDash val="solid"/>
            </a:ln>
          </c:spPr>
          <c:marker>
            <c:symbol val="none"/>
          </c:marker>
          <c:cat>
            <c:numRef>
              <c:f>wksDatabase01!$V$62:$V$78</c:f>
              <c:numCache>
                <c:formatCode>mmm\-yy</c:formatCode>
                <c:ptCount val="17"/>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42156</c:v>
                </c:pt>
                <c:pt idx="15">
                  <c:v>42186</c:v>
                </c:pt>
                <c:pt idx="16">
                  <c:v>42217</c:v>
                </c:pt>
              </c:numCache>
            </c:numRef>
          </c:cat>
          <c:val>
            <c:numRef>
              <c:f>wksDatabase01!$X$62:$X$78</c:f>
              <c:numCache>
                <c:formatCode>0.0</c:formatCode>
                <c:ptCount val="17"/>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numCache>
            </c:numRef>
          </c:val>
          <c:smooth val="0"/>
          <c:extLst>
            <c:ext xmlns:c16="http://schemas.microsoft.com/office/drawing/2014/chart" uri="{C3380CC4-5D6E-409C-BE32-E72D297353CC}">
              <c16:uniqueId val="{00000012-4B29-436F-9210-640090B0A53A}"/>
            </c:ext>
          </c:extLst>
        </c:ser>
        <c:dLbls>
          <c:showLegendKey val="0"/>
          <c:showVal val="0"/>
          <c:showCatName val="0"/>
          <c:showSerName val="0"/>
          <c:showPercent val="0"/>
          <c:showBubbleSize val="0"/>
        </c:dLbls>
        <c:marker val="1"/>
        <c:smooth val="0"/>
        <c:axId val="209351424"/>
        <c:axId val="209352960"/>
      </c:lineChart>
      <c:catAx>
        <c:axId val="209351424"/>
        <c:scaling>
          <c:orientation val="minMax"/>
        </c:scaling>
        <c:delete val="0"/>
        <c:axPos val="b"/>
        <c:numFmt formatCode="mmm\ yy" sourceLinked="0"/>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mn-lt"/>
                <a:ea typeface="Arial"/>
                <a:cs typeface="Arial"/>
              </a:defRPr>
            </a:pPr>
            <a:endParaRPr lang="en-US"/>
          </a:p>
        </c:txPr>
        <c:crossAx val="209352960"/>
        <c:crosses val="autoZero"/>
        <c:auto val="0"/>
        <c:lblAlgn val="ctr"/>
        <c:lblOffset val="100"/>
        <c:tickLblSkip val="1"/>
        <c:tickMarkSkip val="1"/>
        <c:noMultiLvlLbl val="0"/>
      </c:catAx>
      <c:valAx>
        <c:axId val="209352960"/>
        <c:scaling>
          <c:orientation val="minMax"/>
          <c:max val="100"/>
          <c:min val="0"/>
        </c:scaling>
        <c:delete val="0"/>
        <c:axPos val="l"/>
        <c:numFmt formatCode="General" sourceLinked="0"/>
        <c:majorTickMark val="cross"/>
        <c:minorTickMark val="in"/>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209351424"/>
        <c:crosses val="autoZero"/>
        <c:crossBetween val="between"/>
        <c:minorUnit val="10"/>
      </c:valAx>
      <c:spPr>
        <a:noFill/>
        <a:ln w="25400">
          <a:noFill/>
        </a:ln>
      </c:spPr>
    </c:plotArea>
    <c:legend>
      <c:legendPos val="r"/>
      <c:legendEntry>
        <c:idx val="0"/>
        <c:delete val="1"/>
      </c:legendEntry>
      <c:layout>
        <c:manualLayout>
          <c:xMode val="edge"/>
          <c:yMode val="edge"/>
          <c:x val="0.78639790964845713"/>
          <c:y val="0.45783398172390682"/>
          <c:w val="0.18937329700272487"/>
          <c:h val="9.4986929763421671E-2"/>
        </c:manualLayout>
      </c:layout>
      <c:overlay val="0"/>
      <c:txPr>
        <a:bodyPr/>
        <a:lstStyle/>
        <a:p>
          <a:pPr>
            <a:defRPr sz="800"/>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5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6DF548-35D6-417F-91DF-D06905EFE635}"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en-GB"/>
        </a:p>
      </dgm:t>
    </dgm:pt>
    <dgm:pt modelId="{402FC8B2-9D1B-42E9-B4BC-0E13734F3C92}">
      <dgm:prSet/>
      <dgm:spPr>
        <a:ln>
          <a:noFill/>
        </a:ln>
      </dgm:spPr>
      <dgm:t>
        <a:bodyPr/>
        <a:lstStyle/>
        <a:p>
          <a:pPr algn="ctr" rtl="0"/>
          <a:r>
            <a:rPr lang="en-GB" b="1" dirty="0" smtClean="0"/>
            <a:t>Understand current system</a:t>
          </a:r>
          <a:endParaRPr lang="en-GB" b="1" dirty="0"/>
        </a:p>
      </dgm:t>
    </dgm:pt>
    <dgm:pt modelId="{8E02286C-1233-49B2-8506-22F477035A2C}" type="parTrans" cxnId="{40F220CA-702B-40F6-82DD-ADFE224EC4C7}">
      <dgm:prSet/>
      <dgm:spPr/>
      <dgm:t>
        <a:bodyPr/>
        <a:lstStyle/>
        <a:p>
          <a:pPr algn="ctr"/>
          <a:endParaRPr lang="en-GB" b="1"/>
        </a:p>
      </dgm:t>
    </dgm:pt>
    <dgm:pt modelId="{90485103-BAF3-4C03-B9E2-D5C74B17C3EB}" type="sibTrans" cxnId="{40F220CA-702B-40F6-82DD-ADFE224EC4C7}">
      <dgm:prSet/>
      <dgm:spPr/>
      <dgm:t>
        <a:bodyPr/>
        <a:lstStyle/>
        <a:p>
          <a:pPr algn="ctr"/>
          <a:endParaRPr lang="en-GB" b="1"/>
        </a:p>
      </dgm:t>
    </dgm:pt>
    <dgm:pt modelId="{504E3557-F2B9-4956-93E2-660D17154EA5}">
      <dgm:prSet/>
      <dgm:spPr>
        <a:ln>
          <a:noFill/>
        </a:ln>
      </dgm:spPr>
      <dgm:t>
        <a:bodyPr/>
        <a:lstStyle/>
        <a:p>
          <a:pPr algn="ctr" rtl="0"/>
          <a:r>
            <a:rPr lang="en-GB" b="1" dirty="0" smtClean="0"/>
            <a:t>Develop aim and change theory</a:t>
          </a:r>
          <a:endParaRPr lang="en-GB" b="1" dirty="0"/>
        </a:p>
      </dgm:t>
    </dgm:pt>
    <dgm:pt modelId="{A200FA6F-48DE-41B9-8D7B-FAF00F5D52B9}" type="parTrans" cxnId="{EE52955B-B1DB-479E-BF3C-1D37471CCE7D}">
      <dgm:prSet/>
      <dgm:spPr/>
      <dgm:t>
        <a:bodyPr/>
        <a:lstStyle/>
        <a:p>
          <a:pPr algn="ctr"/>
          <a:endParaRPr lang="en-GB" b="1"/>
        </a:p>
      </dgm:t>
    </dgm:pt>
    <dgm:pt modelId="{D95AE470-9912-4C06-B0AD-375E32ED3D6B}" type="sibTrans" cxnId="{EE52955B-B1DB-479E-BF3C-1D37471CCE7D}">
      <dgm:prSet/>
      <dgm:spPr/>
      <dgm:t>
        <a:bodyPr/>
        <a:lstStyle/>
        <a:p>
          <a:pPr algn="ctr"/>
          <a:endParaRPr lang="en-GB" b="1"/>
        </a:p>
      </dgm:t>
    </dgm:pt>
    <dgm:pt modelId="{BF8C687D-7FB3-40E7-8B70-D0404B78ECCF}">
      <dgm:prSet/>
      <dgm:spPr>
        <a:ln>
          <a:noFill/>
        </a:ln>
      </dgm:spPr>
      <dgm:t>
        <a:bodyPr/>
        <a:lstStyle/>
        <a:p>
          <a:pPr algn="ctr" rtl="0"/>
          <a:r>
            <a:rPr lang="en-GB" b="1" dirty="0" smtClean="0">
              <a:solidFill>
                <a:sysClr val="window" lastClr="FFFFFF"/>
              </a:solidFill>
              <a:latin typeface="Calibri"/>
              <a:ea typeface="+mn-ea"/>
              <a:cs typeface="+mn-cs"/>
            </a:rPr>
            <a:t>Identify specific change ideas, test and refine in context</a:t>
          </a:r>
          <a:endParaRPr lang="en-GB" b="1" dirty="0"/>
        </a:p>
      </dgm:t>
    </dgm:pt>
    <dgm:pt modelId="{3B239D1D-933B-46B6-B492-37C441CABE38}" type="parTrans" cxnId="{7235DCEF-2FB7-4BF7-97BA-E6203966DBF1}">
      <dgm:prSet/>
      <dgm:spPr/>
      <dgm:t>
        <a:bodyPr/>
        <a:lstStyle/>
        <a:p>
          <a:pPr algn="ctr"/>
          <a:endParaRPr lang="en-GB" b="1"/>
        </a:p>
      </dgm:t>
    </dgm:pt>
    <dgm:pt modelId="{85F918BF-719A-488E-A989-9B566434CCB2}" type="sibTrans" cxnId="{7235DCEF-2FB7-4BF7-97BA-E6203966DBF1}">
      <dgm:prSet/>
      <dgm:spPr/>
      <dgm:t>
        <a:bodyPr/>
        <a:lstStyle/>
        <a:p>
          <a:pPr algn="ctr"/>
          <a:endParaRPr lang="en-GB" b="1"/>
        </a:p>
      </dgm:t>
    </dgm:pt>
    <dgm:pt modelId="{81959B6F-44A1-4FFE-934B-5A10E9B02B68}">
      <dgm:prSet/>
      <dgm:spPr>
        <a:ln>
          <a:noFill/>
        </a:ln>
      </dgm:spPr>
      <dgm:t>
        <a:bodyPr/>
        <a:lstStyle/>
        <a:p>
          <a:pPr algn="ctr" rtl="0"/>
          <a:r>
            <a:rPr lang="en-GB" b="1" dirty="0" smtClean="0">
              <a:solidFill>
                <a:sysClr val="window" lastClr="FFFFFF"/>
              </a:solidFill>
              <a:latin typeface="Calibri"/>
              <a:ea typeface="+mn-ea"/>
              <a:cs typeface="+mn-cs"/>
            </a:rPr>
            <a:t>Implement locally, using PDSA cycles to build in sustainability</a:t>
          </a:r>
          <a:endParaRPr lang="en-GB" b="1" dirty="0"/>
        </a:p>
      </dgm:t>
    </dgm:pt>
    <dgm:pt modelId="{4D268BC2-3BE0-441E-9C35-DE21663CDD1D}" type="parTrans" cxnId="{F2E83140-6846-4023-B5BB-058539FD234F}">
      <dgm:prSet/>
      <dgm:spPr/>
      <dgm:t>
        <a:bodyPr/>
        <a:lstStyle/>
        <a:p>
          <a:pPr algn="ctr"/>
          <a:endParaRPr lang="en-GB"/>
        </a:p>
      </dgm:t>
    </dgm:pt>
    <dgm:pt modelId="{739B1901-34F3-4BE5-B4E7-495D7C443D19}" type="sibTrans" cxnId="{F2E83140-6846-4023-B5BB-058539FD234F}">
      <dgm:prSet/>
      <dgm:spPr/>
      <dgm:t>
        <a:bodyPr/>
        <a:lstStyle/>
        <a:p>
          <a:pPr algn="ctr"/>
          <a:endParaRPr lang="en-GB"/>
        </a:p>
      </dgm:t>
    </dgm:pt>
    <dgm:pt modelId="{E2D4AFB2-3D8E-4E0A-A9BA-3115BDF44A15}">
      <dgm:prSet/>
      <dgm:spPr>
        <a:solidFill>
          <a:srgbClr val="FF0000"/>
        </a:solidFill>
        <a:ln>
          <a:noFill/>
        </a:ln>
      </dgm:spPr>
      <dgm:t>
        <a:bodyPr/>
        <a:lstStyle/>
        <a:p>
          <a:pPr algn="ctr" rtl="0"/>
          <a:r>
            <a:rPr lang="en-GB" b="1" dirty="0" smtClean="0">
              <a:solidFill>
                <a:sysClr val="window" lastClr="FFFFFF"/>
              </a:solidFill>
              <a:latin typeface="Calibri"/>
              <a:ea typeface="+mn-ea"/>
              <a:cs typeface="+mn-cs"/>
            </a:rPr>
            <a:t>Scale up / spread where relevant</a:t>
          </a:r>
          <a:endParaRPr lang="en-GB" b="1" dirty="0"/>
        </a:p>
      </dgm:t>
    </dgm:pt>
    <dgm:pt modelId="{83E595F3-0508-4A6A-9A6A-4E7C52651FEA}" type="parTrans" cxnId="{67184E90-DCE5-496D-BC55-3E2A690B3D21}">
      <dgm:prSet/>
      <dgm:spPr/>
      <dgm:t>
        <a:bodyPr/>
        <a:lstStyle/>
        <a:p>
          <a:pPr algn="ctr"/>
          <a:endParaRPr lang="en-GB"/>
        </a:p>
      </dgm:t>
    </dgm:pt>
    <dgm:pt modelId="{D1A0CFA2-23E6-42BB-B842-C816CFE3D2F4}" type="sibTrans" cxnId="{67184E90-DCE5-496D-BC55-3E2A690B3D21}">
      <dgm:prSet/>
      <dgm:spPr/>
      <dgm:t>
        <a:bodyPr/>
        <a:lstStyle/>
        <a:p>
          <a:pPr algn="ctr"/>
          <a:endParaRPr lang="en-GB"/>
        </a:p>
      </dgm:t>
    </dgm:pt>
    <dgm:pt modelId="{6E0BFD3E-C3FA-4903-8E07-FDC9AD6E450F}">
      <dgm:prSet/>
      <dgm:spPr>
        <a:ln>
          <a:noFill/>
        </a:ln>
      </dgm:spPr>
      <dgm:t>
        <a:bodyPr/>
        <a:lstStyle/>
        <a:p>
          <a:pPr algn="ctr" rtl="0"/>
          <a:r>
            <a:rPr lang="en-GB" b="1" dirty="0" smtClean="0">
              <a:solidFill>
                <a:sysClr val="window" lastClr="FFFFFF"/>
              </a:solidFill>
              <a:latin typeface="Calibri"/>
              <a:ea typeface="+mn-ea"/>
              <a:cs typeface="+mn-cs"/>
            </a:rPr>
            <a:t>Build will and conditions for change</a:t>
          </a:r>
          <a:endParaRPr lang="en-GB" b="1" dirty="0"/>
        </a:p>
      </dgm:t>
    </dgm:pt>
    <dgm:pt modelId="{73BEFEDB-9FEC-42D4-A8F7-41BAE6AF7CE4}" type="parTrans" cxnId="{A816BAF1-BD6E-43BD-9D2E-04D5A245D353}">
      <dgm:prSet/>
      <dgm:spPr/>
      <dgm:t>
        <a:bodyPr/>
        <a:lstStyle/>
        <a:p>
          <a:pPr algn="ctr"/>
          <a:endParaRPr lang="en-GB"/>
        </a:p>
      </dgm:t>
    </dgm:pt>
    <dgm:pt modelId="{99050A47-3A73-4FFD-A902-42C4D9C3138F}" type="sibTrans" cxnId="{A816BAF1-BD6E-43BD-9D2E-04D5A245D353}">
      <dgm:prSet/>
      <dgm:spPr/>
      <dgm:t>
        <a:bodyPr/>
        <a:lstStyle/>
        <a:p>
          <a:pPr algn="ctr"/>
          <a:endParaRPr lang="en-GB"/>
        </a:p>
      </dgm:t>
    </dgm:pt>
    <dgm:pt modelId="{5A03F794-7522-4E0A-8C50-3617E783B1AD}" type="pres">
      <dgm:prSet presAssocID="{E86DF548-35D6-417F-91DF-D06905EFE635}" presName="CompostProcess" presStyleCnt="0">
        <dgm:presLayoutVars>
          <dgm:dir/>
          <dgm:resizeHandles val="exact"/>
        </dgm:presLayoutVars>
      </dgm:prSet>
      <dgm:spPr/>
      <dgm:t>
        <a:bodyPr/>
        <a:lstStyle/>
        <a:p>
          <a:endParaRPr lang="en-GB"/>
        </a:p>
      </dgm:t>
    </dgm:pt>
    <dgm:pt modelId="{1831495E-BB3E-4701-B6C2-A724AA15B7E9}" type="pres">
      <dgm:prSet presAssocID="{E86DF548-35D6-417F-91DF-D06905EFE635}" presName="arrow" presStyleLbl="bgShp" presStyleIdx="0" presStyleCnt="1" custScaleX="105882" custScaleY="95923" custLinFactNeighborX="-980" custLinFactNeighborY="760"/>
      <dgm:spPr>
        <a:solidFill>
          <a:schemeClr val="accent4">
            <a:lumMod val="20000"/>
            <a:lumOff val="80000"/>
          </a:schemeClr>
        </a:solidFill>
      </dgm:spPr>
      <dgm:t>
        <a:bodyPr/>
        <a:lstStyle/>
        <a:p>
          <a:endParaRPr lang="en-GB"/>
        </a:p>
      </dgm:t>
    </dgm:pt>
    <dgm:pt modelId="{23560627-01D8-4CE7-BD67-4F7BE446A8BB}" type="pres">
      <dgm:prSet presAssocID="{E86DF548-35D6-417F-91DF-D06905EFE635}" presName="linearProcess" presStyleCnt="0"/>
      <dgm:spPr/>
      <dgm:t>
        <a:bodyPr/>
        <a:lstStyle/>
        <a:p>
          <a:endParaRPr lang="en-GB"/>
        </a:p>
      </dgm:t>
    </dgm:pt>
    <dgm:pt modelId="{8B4C254A-D40E-4711-B082-2303E19152DB}" type="pres">
      <dgm:prSet presAssocID="{6E0BFD3E-C3FA-4903-8E07-FDC9AD6E450F}" presName="textNode" presStyleLbl="node1" presStyleIdx="0" presStyleCnt="6">
        <dgm:presLayoutVars>
          <dgm:bulletEnabled val="1"/>
        </dgm:presLayoutVars>
      </dgm:prSet>
      <dgm:spPr/>
      <dgm:t>
        <a:bodyPr/>
        <a:lstStyle/>
        <a:p>
          <a:endParaRPr lang="en-GB"/>
        </a:p>
      </dgm:t>
    </dgm:pt>
    <dgm:pt modelId="{BFB03A43-1D00-473A-99D5-1D9C8FF136A4}" type="pres">
      <dgm:prSet presAssocID="{99050A47-3A73-4FFD-A902-42C4D9C3138F}" presName="sibTrans" presStyleCnt="0"/>
      <dgm:spPr/>
    </dgm:pt>
    <dgm:pt modelId="{3EA99504-0342-4640-A73A-32CE69ED9509}" type="pres">
      <dgm:prSet presAssocID="{402FC8B2-9D1B-42E9-B4BC-0E13734F3C92}" presName="textNode" presStyleLbl="node1" presStyleIdx="1" presStyleCnt="6">
        <dgm:presLayoutVars>
          <dgm:bulletEnabled val="1"/>
        </dgm:presLayoutVars>
      </dgm:prSet>
      <dgm:spPr/>
      <dgm:t>
        <a:bodyPr/>
        <a:lstStyle/>
        <a:p>
          <a:endParaRPr lang="en-GB"/>
        </a:p>
      </dgm:t>
    </dgm:pt>
    <dgm:pt modelId="{36469B8E-D2A3-48C4-9716-21453C5B5993}" type="pres">
      <dgm:prSet presAssocID="{90485103-BAF3-4C03-B9E2-D5C74B17C3EB}" presName="sibTrans" presStyleCnt="0"/>
      <dgm:spPr/>
      <dgm:t>
        <a:bodyPr/>
        <a:lstStyle/>
        <a:p>
          <a:endParaRPr lang="en-GB"/>
        </a:p>
      </dgm:t>
    </dgm:pt>
    <dgm:pt modelId="{2CAC0CF5-683D-414E-A3BB-42A041F7204A}" type="pres">
      <dgm:prSet presAssocID="{504E3557-F2B9-4956-93E2-660D17154EA5}" presName="textNode" presStyleLbl="node1" presStyleIdx="2" presStyleCnt="6">
        <dgm:presLayoutVars>
          <dgm:bulletEnabled val="1"/>
        </dgm:presLayoutVars>
      </dgm:prSet>
      <dgm:spPr/>
      <dgm:t>
        <a:bodyPr/>
        <a:lstStyle/>
        <a:p>
          <a:endParaRPr lang="en-GB"/>
        </a:p>
      </dgm:t>
    </dgm:pt>
    <dgm:pt modelId="{99DFB200-3C2E-4D8B-B3E3-C7ED91032017}" type="pres">
      <dgm:prSet presAssocID="{D95AE470-9912-4C06-B0AD-375E32ED3D6B}" presName="sibTrans" presStyleCnt="0"/>
      <dgm:spPr/>
      <dgm:t>
        <a:bodyPr/>
        <a:lstStyle/>
        <a:p>
          <a:endParaRPr lang="en-GB"/>
        </a:p>
      </dgm:t>
    </dgm:pt>
    <dgm:pt modelId="{37F1F137-3B62-4BDE-B2AC-7507A0933880}" type="pres">
      <dgm:prSet presAssocID="{BF8C687D-7FB3-40E7-8B70-D0404B78ECCF}" presName="textNode" presStyleLbl="node1" presStyleIdx="3" presStyleCnt="6">
        <dgm:presLayoutVars>
          <dgm:bulletEnabled val="1"/>
        </dgm:presLayoutVars>
      </dgm:prSet>
      <dgm:spPr/>
      <dgm:t>
        <a:bodyPr/>
        <a:lstStyle/>
        <a:p>
          <a:endParaRPr lang="en-GB"/>
        </a:p>
      </dgm:t>
    </dgm:pt>
    <dgm:pt modelId="{9851821E-5689-48CC-BCA9-B8114C8E6923}" type="pres">
      <dgm:prSet presAssocID="{85F918BF-719A-488E-A989-9B566434CCB2}" presName="sibTrans" presStyleCnt="0"/>
      <dgm:spPr/>
    </dgm:pt>
    <dgm:pt modelId="{86809593-011A-4731-9918-4029E2D8ACB8}" type="pres">
      <dgm:prSet presAssocID="{81959B6F-44A1-4FFE-934B-5A10E9B02B68}" presName="textNode" presStyleLbl="node1" presStyleIdx="4" presStyleCnt="6">
        <dgm:presLayoutVars>
          <dgm:bulletEnabled val="1"/>
        </dgm:presLayoutVars>
      </dgm:prSet>
      <dgm:spPr/>
      <dgm:t>
        <a:bodyPr/>
        <a:lstStyle/>
        <a:p>
          <a:endParaRPr lang="en-GB"/>
        </a:p>
      </dgm:t>
    </dgm:pt>
    <dgm:pt modelId="{4B72342C-02DF-496E-A06E-179630E1B1A6}" type="pres">
      <dgm:prSet presAssocID="{739B1901-34F3-4BE5-B4E7-495D7C443D19}" presName="sibTrans" presStyleCnt="0"/>
      <dgm:spPr/>
    </dgm:pt>
    <dgm:pt modelId="{AD2050C4-E9B7-4D10-A70B-1D9167732C60}" type="pres">
      <dgm:prSet presAssocID="{E2D4AFB2-3D8E-4E0A-A9BA-3115BDF44A15}" presName="textNode" presStyleLbl="node1" presStyleIdx="5" presStyleCnt="6">
        <dgm:presLayoutVars>
          <dgm:bulletEnabled val="1"/>
        </dgm:presLayoutVars>
      </dgm:prSet>
      <dgm:spPr/>
      <dgm:t>
        <a:bodyPr/>
        <a:lstStyle/>
        <a:p>
          <a:endParaRPr lang="en-GB"/>
        </a:p>
      </dgm:t>
    </dgm:pt>
  </dgm:ptLst>
  <dgm:cxnLst>
    <dgm:cxn modelId="{7235DCEF-2FB7-4BF7-97BA-E6203966DBF1}" srcId="{E86DF548-35D6-417F-91DF-D06905EFE635}" destId="{BF8C687D-7FB3-40E7-8B70-D0404B78ECCF}" srcOrd="3" destOrd="0" parTransId="{3B239D1D-933B-46B6-B492-37C441CABE38}" sibTransId="{85F918BF-719A-488E-A989-9B566434CCB2}"/>
    <dgm:cxn modelId="{6A000327-89E4-499E-BC44-A672AF4FDE78}" type="presOf" srcId="{6E0BFD3E-C3FA-4903-8E07-FDC9AD6E450F}" destId="{8B4C254A-D40E-4711-B082-2303E19152DB}" srcOrd="0" destOrd="0" presId="urn:microsoft.com/office/officeart/2005/8/layout/hProcess9"/>
    <dgm:cxn modelId="{799B5DC5-516C-4259-B183-414EB2E88A57}" type="presOf" srcId="{E2D4AFB2-3D8E-4E0A-A9BA-3115BDF44A15}" destId="{AD2050C4-E9B7-4D10-A70B-1D9167732C60}" srcOrd="0" destOrd="0" presId="urn:microsoft.com/office/officeart/2005/8/layout/hProcess9"/>
    <dgm:cxn modelId="{177D0B12-8722-486F-ABF2-3DE2F12F6436}" type="presOf" srcId="{BF8C687D-7FB3-40E7-8B70-D0404B78ECCF}" destId="{37F1F137-3B62-4BDE-B2AC-7507A0933880}" srcOrd="0" destOrd="0" presId="urn:microsoft.com/office/officeart/2005/8/layout/hProcess9"/>
    <dgm:cxn modelId="{3C4CCAFD-2DA6-4167-8C8E-F63E0385EA43}" type="presOf" srcId="{81959B6F-44A1-4FFE-934B-5A10E9B02B68}" destId="{86809593-011A-4731-9918-4029E2D8ACB8}" srcOrd="0" destOrd="0" presId="urn:microsoft.com/office/officeart/2005/8/layout/hProcess9"/>
    <dgm:cxn modelId="{EE52955B-B1DB-479E-BF3C-1D37471CCE7D}" srcId="{E86DF548-35D6-417F-91DF-D06905EFE635}" destId="{504E3557-F2B9-4956-93E2-660D17154EA5}" srcOrd="2" destOrd="0" parTransId="{A200FA6F-48DE-41B9-8D7B-FAF00F5D52B9}" sibTransId="{D95AE470-9912-4C06-B0AD-375E32ED3D6B}"/>
    <dgm:cxn modelId="{77AFD4BE-705D-48DF-920C-0FC46F0B828D}" type="presOf" srcId="{504E3557-F2B9-4956-93E2-660D17154EA5}" destId="{2CAC0CF5-683D-414E-A3BB-42A041F7204A}" srcOrd="0" destOrd="0" presId="urn:microsoft.com/office/officeart/2005/8/layout/hProcess9"/>
    <dgm:cxn modelId="{A816BAF1-BD6E-43BD-9D2E-04D5A245D353}" srcId="{E86DF548-35D6-417F-91DF-D06905EFE635}" destId="{6E0BFD3E-C3FA-4903-8E07-FDC9AD6E450F}" srcOrd="0" destOrd="0" parTransId="{73BEFEDB-9FEC-42D4-A8F7-41BAE6AF7CE4}" sibTransId="{99050A47-3A73-4FFD-A902-42C4D9C3138F}"/>
    <dgm:cxn modelId="{F2E83140-6846-4023-B5BB-058539FD234F}" srcId="{E86DF548-35D6-417F-91DF-D06905EFE635}" destId="{81959B6F-44A1-4FFE-934B-5A10E9B02B68}" srcOrd="4" destOrd="0" parTransId="{4D268BC2-3BE0-441E-9C35-DE21663CDD1D}" sibTransId="{739B1901-34F3-4BE5-B4E7-495D7C443D19}"/>
    <dgm:cxn modelId="{67184E90-DCE5-496D-BC55-3E2A690B3D21}" srcId="{E86DF548-35D6-417F-91DF-D06905EFE635}" destId="{E2D4AFB2-3D8E-4E0A-A9BA-3115BDF44A15}" srcOrd="5" destOrd="0" parTransId="{83E595F3-0508-4A6A-9A6A-4E7C52651FEA}" sibTransId="{D1A0CFA2-23E6-42BB-B842-C816CFE3D2F4}"/>
    <dgm:cxn modelId="{40F220CA-702B-40F6-82DD-ADFE224EC4C7}" srcId="{E86DF548-35D6-417F-91DF-D06905EFE635}" destId="{402FC8B2-9D1B-42E9-B4BC-0E13734F3C92}" srcOrd="1" destOrd="0" parTransId="{8E02286C-1233-49B2-8506-22F477035A2C}" sibTransId="{90485103-BAF3-4C03-B9E2-D5C74B17C3EB}"/>
    <dgm:cxn modelId="{B2E93347-3A87-45AD-ADD4-585A1279484D}" type="presOf" srcId="{E86DF548-35D6-417F-91DF-D06905EFE635}" destId="{5A03F794-7522-4E0A-8C50-3617E783B1AD}" srcOrd="0" destOrd="0" presId="urn:microsoft.com/office/officeart/2005/8/layout/hProcess9"/>
    <dgm:cxn modelId="{09CD191F-508C-4291-BC59-5E8000660967}" type="presOf" srcId="{402FC8B2-9D1B-42E9-B4BC-0E13734F3C92}" destId="{3EA99504-0342-4640-A73A-32CE69ED9509}" srcOrd="0" destOrd="0" presId="urn:microsoft.com/office/officeart/2005/8/layout/hProcess9"/>
    <dgm:cxn modelId="{08DDA372-E5FD-4D61-B27D-EA51BB09FC57}" type="presParOf" srcId="{5A03F794-7522-4E0A-8C50-3617E783B1AD}" destId="{1831495E-BB3E-4701-B6C2-A724AA15B7E9}" srcOrd="0" destOrd="0" presId="urn:microsoft.com/office/officeart/2005/8/layout/hProcess9"/>
    <dgm:cxn modelId="{0776ADD2-9AC5-43CC-89E0-95A9B62F6DF5}" type="presParOf" srcId="{5A03F794-7522-4E0A-8C50-3617E783B1AD}" destId="{23560627-01D8-4CE7-BD67-4F7BE446A8BB}" srcOrd="1" destOrd="0" presId="urn:microsoft.com/office/officeart/2005/8/layout/hProcess9"/>
    <dgm:cxn modelId="{EC2A04D3-176F-486B-9C62-426F8C60C820}" type="presParOf" srcId="{23560627-01D8-4CE7-BD67-4F7BE446A8BB}" destId="{8B4C254A-D40E-4711-B082-2303E19152DB}" srcOrd="0" destOrd="0" presId="urn:microsoft.com/office/officeart/2005/8/layout/hProcess9"/>
    <dgm:cxn modelId="{9E806EBC-CF63-4451-B477-8BD239B11B96}" type="presParOf" srcId="{23560627-01D8-4CE7-BD67-4F7BE446A8BB}" destId="{BFB03A43-1D00-473A-99D5-1D9C8FF136A4}" srcOrd="1" destOrd="0" presId="urn:microsoft.com/office/officeart/2005/8/layout/hProcess9"/>
    <dgm:cxn modelId="{A9E4A0E1-7E56-4985-9204-376BEB8B832A}" type="presParOf" srcId="{23560627-01D8-4CE7-BD67-4F7BE446A8BB}" destId="{3EA99504-0342-4640-A73A-32CE69ED9509}" srcOrd="2" destOrd="0" presId="urn:microsoft.com/office/officeart/2005/8/layout/hProcess9"/>
    <dgm:cxn modelId="{42FB115C-0582-4EA2-88A8-A681B10F3066}" type="presParOf" srcId="{23560627-01D8-4CE7-BD67-4F7BE446A8BB}" destId="{36469B8E-D2A3-48C4-9716-21453C5B5993}" srcOrd="3" destOrd="0" presId="urn:microsoft.com/office/officeart/2005/8/layout/hProcess9"/>
    <dgm:cxn modelId="{7397CD85-43D2-4028-8C0E-A68391C9870B}" type="presParOf" srcId="{23560627-01D8-4CE7-BD67-4F7BE446A8BB}" destId="{2CAC0CF5-683D-414E-A3BB-42A041F7204A}" srcOrd="4" destOrd="0" presId="urn:microsoft.com/office/officeart/2005/8/layout/hProcess9"/>
    <dgm:cxn modelId="{93041168-219E-455E-8577-BCF406E25E27}" type="presParOf" srcId="{23560627-01D8-4CE7-BD67-4F7BE446A8BB}" destId="{99DFB200-3C2E-4D8B-B3E3-C7ED91032017}" srcOrd="5" destOrd="0" presId="urn:microsoft.com/office/officeart/2005/8/layout/hProcess9"/>
    <dgm:cxn modelId="{BF1D6524-4B77-4583-B605-C6F4DA61E4A6}" type="presParOf" srcId="{23560627-01D8-4CE7-BD67-4F7BE446A8BB}" destId="{37F1F137-3B62-4BDE-B2AC-7507A0933880}" srcOrd="6" destOrd="0" presId="urn:microsoft.com/office/officeart/2005/8/layout/hProcess9"/>
    <dgm:cxn modelId="{5BB98EC8-0351-478B-9102-600E6C37D80F}" type="presParOf" srcId="{23560627-01D8-4CE7-BD67-4F7BE446A8BB}" destId="{9851821E-5689-48CC-BCA9-B8114C8E6923}" srcOrd="7" destOrd="0" presId="urn:microsoft.com/office/officeart/2005/8/layout/hProcess9"/>
    <dgm:cxn modelId="{22ED4DD3-DA6F-489B-930F-9816BDC5F861}" type="presParOf" srcId="{23560627-01D8-4CE7-BD67-4F7BE446A8BB}" destId="{86809593-011A-4731-9918-4029E2D8ACB8}" srcOrd="8" destOrd="0" presId="urn:microsoft.com/office/officeart/2005/8/layout/hProcess9"/>
    <dgm:cxn modelId="{E74F9A4C-CA12-45E5-87F4-A57997E17C97}" type="presParOf" srcId="{23560627-01D8-4CE7-BD67-4F7BE446A8BB}" destId="{4B72342C-02DF-496E-A06E-179630E1B1A6}" srcOrd="9" destOrd="0" presId="urn:microsoft.com/office/officeart/2005/8/layout/hProcess9"/>
    <dgm:cxn modelId="{10E9FE3F-4E94-4ECF-815E-4489F6F186B8}" type="presParOf" srcId="{23560627-01D8-4CE7-BD67-4F7BE446A8BB}" destId="{AD2050C4-E9B7-4D10-A70B-1D9167732C60}"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F621F5-0A2C-4135-8FE6-B25EA5691A65}" type="doc">
      <dgm:prSet loTypeId="urn:microsoft.com/office/officeart/2005/8/layout/default#1" loCatId="list" qsTypeId="urn:microsoft.com/office/officeart/2005/8/quickstyle/simple5" qsCatId="simple" csTypeId="urn:microsoft.com/office/officeart/2005/8/colors/colorful1#3" csCatId="colorful" phldr="1"/>
      <dgm:spPr/>
      <dgm:t>
        <a:bodyPr/>
        <a:lstStyle/>
        <a:p>
          <a:endParaRPr lang="en-GB"/>
        </a:p>
      </dgm:t>
    </dgm:pt>
    <dgm:pt modelId="{5BA74248-8062-46EE-8523-6F477676B71B}">
      <dgm:prSet custT="1"/>
      <dgm:spPr/>
      <dgm:t>
        <a:bodyPr/>
        <a:lstStyle/>
        <a:p>
          <a:pPr rtl="0"/>
          <a:r>
            <a:rPr lang="en-US" sz="2800" b="1" dirty="0"/>
            <a:t>To understand what needs improved</a:t>
          </a:r>
          <a:endParaRPr lang="en-GB" sz="2800" b="1" dirty="0"/>
        </a:p>
      </dgm:t>
    </dgm:pt>
    <dgm:pt modelId="{F9B1D919-C875-4C76-B6E8-B8F019FC31F7}" type="parTrans" cxnId="{F822C90A-0896-491A-A39D-EF3585933F2A}">
      <dgm:prSet/>
      <dgm:spPr/>
      <dgm:t>
        <a:bodyPr/>
        <a:lstStyle/>
        <a:p>
          <a:endParaRPr lang="en-GB" sz="2000" b="1"/>
        </a:p>
      </dgm:t>
    </dgm:pt>
    <dgm:pt modelId="{6F155037-BCF6-4B93-881C-C8CFD2C6898E}" type="sibTrans" cxnId="{F822C90A-0896-491A-A39D-EF3585933F2A}">
      <dgm:prSet/>
      <dgm:spPr/>
      <dgm:t>
        <a:bodyPr/>
        <a:lstStyle/>
        <a:p>
          <a:endParaRPr lang="en-GB" sz="2000" b="1"/>
        </a:p>
      </dgm:t>
    </dgm:pt>
    <dgm:pt modelId="{41421C35-D9ED-4643-BF12-DE16D3AD7126}">
      <dgm:prSet custT="1"/>
      <dgm:spPr/>
      <dgm:t>
        <a:bodyPr/>
        <a:lstStyle/>
        <a:p>
          <a:pPr rtl="0"/>
          <a:r>
            <a:rPr lang="en-US" sz="2800" b="1" dirty="0"/>
            <a:t>To understand variation</a:t>
          </a:r>
          <a:endParaRPr lang="en-GB" sz="2800" b="1" dirty="0"/>
        </a:p>
      </dgm:t>
    </dgm:pt>
    <dgm:pt modelId="{618AA158-21DF-4C3C-A565-8041BFEC7C32}" type="parTrans" cxnId="{119A65C5-D571-4D79-B600-6C6A325FF252}">
      <dgm:prSet/>
      <dgm:spPr/>
      <dgm:t>
        <a:bodyPr/>
        <a:lstStyle/>
        <a:p>
          <a:endParaRPr lang="en-GB" sz="2000" b="1"/>
        </a:p>
      </dgm:t>
    </dgm:pt>
    <dgm:pt modelId="{FF29147D-FC91-4990-A1F9-08B33A5D7E5D}" type="sibTrans" cxnId="{119A65C5-D571-4D79-B600-6C6A325FF252}">
      <dgm:prSet/>
      <dgm:spPr/>
      <dgm:t>
        <a:bodyPr/>
        <a:lstStyle/>
        <a:p>
          <a:endParaRPr lang="en-GB" sz="2000" b="1"/>
        </a:p>
      </dgm:t>
    </dgm:pt>
    <dgm:pt modelId="{99D2883D-3779-4CE4-B2C4-D89A936685D3}">
      <dgm:prSet custT="1"/>
      <dgm:spPr/>
      <dgm:t>
        <a:bodyPr/>
        <a:lstStyle/>
        <a:p>
          <a:pPr rtl="0"/>
          <a:r>
            <a:rPr lang="en-US" sz="2800" b="1" dirty="0"/>
            <a:t>For testing changes</a:t>
          </a:r>
          <a:endParaRPr lang="en-GB" sz="2800" b="1" dirty="0"/>
        </a:p>
      </dgm:t>
    </dgm:pt>
    <dgm:pt modelId="{2D1F9B1E-664A-4F28-8684-AF3C4705AA64}" type="parTrans" cxnId="{4FC3E2A8-B80B-443A-9564-D2A1C4842C41}">
      <dgm:prSet/>
      <dgm:spPr/>
      <dgm:t>
        <a:bodyPr/>
        <a:lstStyle/>
        <a:p>
          <a:endParaRPr lang="en-GB" sz="2000" b="1"/>
        </a:p>
      </dgm:t>
    </dgm:pt>
    <dgm:pt modelId="{8283C1B0-D686-45E8-9673-44427A4AC588}" type="sibTrans" cxnId="{4FC3E2A8-B80B-443A-9564-D2A1C4842C41}">
      <dgm:prSet/>
      <dgm:spPr/>
      <dgm:t>
        <a:bodyPr/>
        <a:lstStyle/>
        <a:p>
          <a:endParaRPr lang="en-GB" sz="2000" b="1"/>
        </a:p>
      </dgm:t>
    </dgm:pt>
    <dgm:pt modelId="{CC2A87A9-37BC-46C0-A2CE-69B331D115B2}">
      <dgm:prSet custT="1"/>
      <dgm:spPr/>
      <dgm:t>
        <a:bodyPr/>
        <a:lstStyle/>
        <a:p>
          <a:pPr rtl="0"/>
          <a:r>
            <a:rPr lang="en-US" sz="2800" b="1" dirty="0"/>
            <a:t>For monitoring progress</a:t>
          </a:r>
          <a:endParaRPr lang="en-GB" sz="2800" b="1" dirty="0"/>
        </a:p>
      </dgm:t>
    </dgm:pt>
    <dgm:pt modelId="{1E2EF7FE-54BE-4E2F-B944-A477EDE137B3}" type="parTrans" cxnId="{BF3F3493-1C42-4EC3-BDC0-7366AA488FC3}">
      <dgm:prSet/>
      <dgm:spPr/>
      <dgm:t>
        <a:bodyPr/>
        <a:lstStyle/>
        <a:p>
          <a:endParaRPr lang="en-GB" sz="2000" b="1"/>
        </a:p>
      </dgm:t>
    </dgm:pt>
    <dgm:pt modelId="{179E3DAB-7D1B-43D7-BE48-744C9E020FD0}" type="sibTrans" cxnId="{BF3F3493-1C42-4EC3-BDC0-7366AA488FC3}">
      <dgm:prSet/>
      <dgm:spPr/>
      <dgm:t>
        <a:bodyPr/>
        <a:lstStyle/>
        <a:p>
          <a:endParaRPr lang="en-GB" sz="2000" b="1"/>
        </a:p>
      </dgm:t>
    </dgm:pt>
    <dgm:pt modelId="{183A2678-25D5-4EA8-B82B-8CBF88CC5E60}">
      <dgm:prSet custT="1"/>
      <dgm:spPr/>
      <dgm:t>
        <a:bodyPr/>
        <a:lstStyle/>
        <a:p>
          <a:pPr rtl="0"/>
          <a:r>
            <a:rPr lang="en-US" sz="2800" b="1" dirty="0"/>
            <a:t>To tell the story of your improvement journey</a:t>
          </a:r>
          <a:endParaRPr lang="en-GB" sz="2800" b="1" dirty="0"/>
        </a:p>
      </dgm:t>
    </dgm:pt>
    <dgm:pt modelId="{6A574382-551E-4E76-90CD-E40BCE082B49}" type="parTrans" cxnId="{BF6665A6-1E4C-47A7-9454-DDC3946C79E8}">
      <dgm:prSet/>
      <dgm:spPr/>
      <dgm:t>
        <a:bodyPr/>
        <a:lstStyle/>
        <a:p>
          <a:endParaRPr lang="en-GB" sz="2000" b="1"/>
        </a:p>
      </dgm:t>
    </dgm:pt>
    <dgm:pt modelId="{DE34DCD3-86B0-411B-9DF7-EFC98A60A3FA}" type="sibTrans" cxnId="{BF6665A6-1E4C-47A7-9454-DDC3946C79E8}">
      <dgm:prSet/>
      <dgm:spPr/>
      <dgm:t>
        <a:bodyPr/>
        <a:lstStyle/>
        <a:p>
          <a:endParaRPr lang="en-GB" sz="2000" b="1"/>
        </a:p>
      </dgm:t>
    </dgm:pt>
    <dgm:pt modelId="{DC4CFA92-CEB2-4F71-9D41-4C7AA6909D6B}" type="pres">
      <dgm:prSet presAssocID="{2EF621F5-0A2C-4135-8FE6-B25EA5691A65}" presName="diagram" presStyleCnt="0">
        <dgm:presLayoutVars>
          <dgm:dir/>
          <dgm:resizeHandles val="exact"/>
        </dgm:presLayoutVars>
      </dgm:prSet>
      <dgm:spPr/>
      <dgm:t>
        <a:bodyPr/>
        <a:lstStyle/>
        <a:p>
          <a:endParaRPr lang="en-GB"/>
        </a:p>
      </dgm:t>
    </dgm:pt>
    <dgm:pt modelId="{E1EAF22E-06B4-47D8-9E7F-72CAADDC12BA}" type="pres">
      <dgm:prSet presAssocID="{5BA74248-8062-46EE-8523-6F477676B71B}" presName="node" presStyleLbl="node1" presStyleIdx="0" presStyleCnt="5">
        <dgm:presLayoutVars>
          <dgm:bulletEnabled val="1"/>
        </dgm:presLayoutVars>
      </dgm:prSet>
      <dgm:spPr/>
      <dgm:t>
        <a:bodyPr/>
        <a:lstStyle/>
        <a:p>
          <a:endParaRPr lang="en-GB"/>
        </a:p>
      </dgm:t>
    </dgm:pt>
    <dgm:pt modelId="{7DFF06D1-7422-4437-A4DD-7B56EDDD0B08}" type="pres">
      <dgm:prSet presAssocID="{6F155037-BCF6-4B93-881C-C8CFD2C6898E}" presName="sibTrans" presStyleCnt="0"/>
      <dgm:spPr/>
    </dgm:pt>
    <dgm:pt modelId="{8222E51C-0598-44D2-8E61-56D5A0281C51}" type="pres">
      <dgm:prSet presAssocID="{41421C35-D9ED-4643-BF12-DE16D3AD7126}" presName="node" presStyleLbl="node1" presStyleIdx="1" presStyleCnt="5">
        <dgm:presLayoutVars>
          <dgm:bulletEnabled val="1"/>
        </dgm:presLayoutVars>
      </dgm:prSet>
      <dgm:spPr/>
      <dgm:t>
        <a:bodyPr/>
        <a:lstStyle/>
        <a:p>
          <a:endParaRPr lang="en-GB"/>
        </a:p>
      </dgm:t>
    </dgm:pt>
    <dgm:pt modelId="{2FE62C4B-9768-4679-8458-7278AC67CC51}" type="pres">
      <dgm:prSet presAssocID="{FF29147D-FC91-4990-A1F9-08B33A5D7E5D}" presName="sibTrans" presStyleCnt="0"/>
      <dgm:spPr/>
    </dgm:pt>
    <dgm:pt modelId="{982FADA7-B42A-45DF-820F-BBCE29A7356B}" type="pres">
      <dgm:prSet presAssocID="{99D2883D-3779-4CE4-B2C4-D89A936685D3}" presName="node" presStyleLbl="node1" presStyleIdx="2" presStyleCnt="5">
        <dgm:presLayoutVars>
          <dgm:bulletEnabled val="1"/>
        </dgm:presLayoutVars>
      </dgm:prSet>
      <dgm:spPr/>
      <dgm:t>
        <a:bodyPr/>
        <a:lstStyle/>
        <a:p>
          <a:endParaRPr lang="en-GB"/>
        </a:p>
      </dgm:t>
    </dgm:pt>
    <dgm:pt modelId="{766DF7B5-BF38-47B3-A6A7-182FBEC8EB5B}" type="pres">
      <dgm:prSet presAssocID="{8283C1B0-D686-45E8-9673-44427A4AC588}" presName="sibTrans" presStyleCnt="0"/>
      <dgm:spPr/>
    </dgm:pt>
    <dgm:pt modelId="{086A076C-0E4E-4718-AAD5-74F7B0633080}" type="pres">
      <dgm:prSet presAssocID="{CC2A87A9-37BC-46C0-A2CE-69B331D115B2}" presName="node" presStyleLbl="node1" presStyleIdx="3" presStyleCnt="5">
        <dgm:presLayoutVars>
          <dgm:bulletEnabled val="1"/>
        </dgm:presLayoutVars>
      </dgm:prSet>
      <dgm:spPr/>
      <dgm:t>
        <a:bodyPr/>
        <a:lstStyle/>
        <a:p>
          <a:endParaRPr lang="en-GB"/>
        </a:p>
      </dgm:t>
    </dgm:pt>
    <dgm:pt modelId="{CDBC0EDC-3368-4E45-B5F2-2BF84814AA29}" type="pres">
      <dgm:prSet presAssocID="{179E3DAB-7D1B-43D7-BE48-744C9E020FD0}" presName="sibTrans" presStyleCnt="0"/>
      <dgm:spPr/>
    </dgm:pt>
    <dgm:pt modelId="{4162AD1E-B311-42EF-85ED-C858C61F65E2}" type="pres">
      <dgm:prSet presAssocID="{183A2678-25D5-4EA8-B82B-8CBF88CC5E60}" presName="node" presStyleLbl="node1" presStyleIdx="4" presStyleCnt="5">
        <dgm:presLayoutVars>
          <dgm:bulletEnabled val="1"/>
        </dgm:presLayoutVars>
      </dgm:prSet>
      <dgm:spPr/>
      <dgm:t>
        <a:bodyPr/>
        <a:lstStyle/>
        <a:p>
          <a:endParaRPr lang="en-GB"/>
        </a:p>
      </dgm:t>
    </dgm:pt>
  </dgm:ptLst>
  <dgm:cxnLst>
    <dgm:cxn modelId="{119A65C5-D571-4D79-B600-6C6A325FF252}" srcId="{2EF621F5-0A2C-4135-8FE6-B25EA5691A65}" destId="{41421C35-D9ED-4643-BF12-DE16D3AD7126}" srcOrd="1" destOrd="0" parTransId="{618AA158-21DF-4C3C-A565-8041BFEC7C32}" sibTransId="{FF29147D-FC91-4990-A1F9-08B33A5D7E5D}"/>
    <dgm:cxn modelId="{7579765A-D94F-4FBB-AD1E-58CC93E5CBA8}" type="presOf" srcId="{99D2883D-3779-4CE4-B2C4-D89A936685D3}" destId="{982FADA7-B42A-45DF-820F-BBCE29A7356B}" srcOrd="0" destOrd="0" presId="urn:microsoft.com/office/officeart/2005/8/layout/default#1"/>
    <dgm:cxn modelId="{BF6665A6-1E4C-47A7-9454-DDC3946C79E8}" srcId="{2EF621F5-0A2C-4135-8FE6-B25EA5691A65}" destId="{183A2678-25D5-4EA8-B82B-8CBF88CC5E60}" srcOrd="4" destOrd="0" parTransId="{6A574382-551E-4E76-90CD-E40BCE082B49}" sibTransId="{DE34DCD3-86B0-411B-9DF7-EFC98A60A3FA}"/>
    <dgm:cxn modelId="{BF3F3493-1C42-4EC3-BDC0-7366AA488FC3}" srcId="{2EF621F5-0A2C-4135-8FE6-B25EA5691A65}" destId="{CC2A87A9-37BC-46C0-A2CE-69B331D115B2}" srcOrd="3" destOrd="0" parTransId="{1E2EF7FE-54BE-4E2F-B944-A477EDE137B3}" sibTransId="{179E3DAB-7D1B-43D7-BE48-744C9E020FD0}"/>
    <dgm:cxn modelId="{DE65F5F5-23EA-44AD-9AB5-AA0578EDCC24}" type="presOf" srcId="{2EF621F5-0A2C-4135-8FE6-B25EA5691A65}" destId="{DC4CFA92-CEB2-4F71-9D41-4C7AA6909D6B}" srcOrd="0" destOrd="0" presId="urn:microsoft.com/office/officeart/2005/8/layout/default#1"/>
    <dgm:cxn modelId="{24D89C11-B4B2-45A6-9251-248B03E9DD88}" type="presOf" srcId="{41421C35-D9ED-4643-BF12-DE16D3AD7126}" destId="{8222E51C-0598-44D2-8E61-56D5A0281C51}" srcOrd="0" destOrd="0" presId="urn:microsoft.com/office/officeart/2005/8/layout/default#1"/>
    <dgm:cxn modelId="{744FA6C5-B246-4994-AC5C-266F9916E1E5}" type="presOf" srcId="{5BA74248-8062-46EE-8523-6F477676B71B}" destId="{E1EAF22E-06B4-47D8-9E7F-72CAADDC12BA}" srcOrd="0" destOrd="0" presId="urn:microsoft.com/office/officeart/2005/8/layout/default#1"/>
    <dgm:cxn modelId="{474CF3B0-727A-48A0-9846-EDAF60BB724F}" type="presOf" srcId="{CC2A87A9-37BC-46C0-A2CE-69B331D115B2}" destId="{086A076C-0E4E-4718-AAD5-74F7B0633080}" srcOrd="0" destOrd="0" presId="urn:microsoft.com/office/officeart/2005/8/layout/default#1"/>
    <dgm:cxn modelId="{4FC3E2A8-B80B-443A-9564-D2A1C4842C41}" srcId="{2EF621F5-0A2C-4135-8FE6-B25EA5691A65}" destId="{99D2883D-3779-4CE4-B2C4-D89A936685D3}" srcOrd="2" destOrd="0" parTransId="{2D1F9B1E-664A-4F28-8684-AF3C4705AA64}" sibTransId="{8283C1B0-D686-45E8-9673-44427A4AC588}"/>
    <dgm:cxn modelId="{C44DD125-B5E8-4E22-9734-F4F7A546BA0C}" type="presOf" srcId="{183A2678-25D5-4EA8-B82B-8CBF88CC5E60}" destId="{4162AD1E-B311-42EF-85ED-C858C61F65E2}" srcOrd="0" destOrd="0" presId="urn:microsoft.com/office/officeart/2005/8/layout/default#1"/>
    <dgm:cxn modelId="{F822C90A-0896-491A-A39D-EF3585933F2A}" srcId="{2EF621F5-0A2C-4135-8FE6-B25EA5691A65}" destId="{5BA74248-8062-46EE-8523-6F477676B71B}" srcOrd="0" destOrd="0" parTransId="{F9B1D919-C875-4C76-B6E8-B8F019FC31F7}" sibTransId="{6F155037-BCF6-4B93-881C-C8CFD2C6898E}"/>
    <dgm:cxn modelId="{ECD79530-0259-4919-B811-87911DC276ED}" type="presParOf" srcId="{DC4CFA92-CEB2-4F71-9D41-4C7AA6909D6B}" destId="{E1EAF22E-06B4-47D8-9E7F-72CAADDC12BA}" srcOrd="0" destOrd="0" presId="urn:microsoft.com/office/officeart/2005/8/layout/default#1"/>
    <dgm:cxn modelId="{70FF2395-6A7B-4648-9576-A48A7316CE8C}" type="presParOf" srcId="{DC4CFA92-CEB2-4F71-9D41-4C7AA6909D6B}" destId="{7DFF06D1-7422-4437-A4DD-7B56EDDD0B08}" srcOrd="1" destOrd="0" presId="urn:microsoft.com/office/officeart/2005/8/layout/default#1"/>
    <dgm:cxn modelId="{EA4E7EEA-F659-4CFB-9D0F-ACF069696A80}" type="presParOf" srcId="{DC4CFA92-CEB2-4F71-9D41-4C7AA6909D6B}" destId="{8222E51C-0598-44D2-8E61-56D5A0281C51}" srcOrd="2" destOrd="0" presId="urn:microsoft.com/office/officeart/2005/8/layout/default#1"/>
    <dgm:cxn modelId="{123CA9F7-CB1A-4AAD-84E4-9912B0CD4F12}" type="presParOf" srcId="{DC4CFA92-CEB2-4F71-9D41-4C7AA6909D6B}" destId="{2FE62C4B-9768-4679-8458-7278AC67CC51}" srcOrd="3" destOrd="0" presId="urn:microsoft.com/office/officeart/2005/8/layout/default#1"/>
    <dgm:cxn modelId="{E1D5A8CA-DC7B-4543-A42F-77024E1DB12C}" type="presParOf" srcId="{DC4CFA92-CEB2-4F71-9D41-4C7AA6909D6B}" destId="{982FADA7-B42A-45DF-820F-BBCE29A7356B}" srcOrd="4" destOrd="0" presId="urn:microsoft.com/office/officeart/2005/8/layout/default#1"/>
    <dgm:cxn modelId="{410C0645-D83F-47A2-AB1A-B9E3CA583072}" type="presParOf" srcId="{DC4CFA92-CEB2-4F71-9D41-4C7AA6909D6B}" destId="{766DF7B5-BF38-47B3-A6A7-182FBEC8EB5B}" srcOrd="5" destOrd="0" presId="urn:microsoft.com/office/officeart/2005/8/layout/default#1"/>
    <dgm:cxn modelId="{1C2CEC3B-32F0-4102-8065-D68AC2DBBA7D}" type="presParOf" srcId="{DC4CFA92-CEB2-4F71-9D41-4C7AA6909D6B}" destId="{086A076C-0E4E-4718-AAD5-74F7B0633080}" srcOrd="6" destOrd="0" presId="urn:microsoft.com/office/officeart/2005/8/layout/default#1"/>
    <dgm:cxn modelId="{EA52CEAD-E959-4052-9F47-00A8F5A9BF09}" type="presParOf" srcId="{DC4CFA92-CEB2-4F71-9D41-4C7AA6909D6B}" destId="{CDBC0EDC-3368-4E45-B5F2-2BF84814AA29}" srcOrd="7" destOrd="0" presId="urn:microsoft.com/office/officeart/2005/8/layout/default#1"/>
    <dgm:cxn modelId="{E8549B89-39E0-4246-9ABC-35D9EAFBA5E9}" type="presParOf" srcId="{DC4CFA92-CEB2-4F71-9D41-4C7AA6909D6B}" destId="{4162AD1E-B311-42EF-85ED-C858C61F65E2}"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B11821-29EE-44CE-BC94-049DA28F4B50}" type="doc">
      <dgm:prSet loTypeId="urn:microsoft.com/office/officeart/2005/8/layout/arrow2" loCatId="process" qsTypeId="urn:microsoft.com/office/officeart/2005/8/quickstyle/simple1" qsCatId="simple" csTypeId="urn:microsoft.com/office/officeart/2005/8/colors/accent1_2" csCatId="accent1" phldr="1"/>
      <dgm:spPr/>
    </dgm:pt>
    <dgm:pt modelId="{AF0CDFF5-FF79-48EF-91D4-599FBEB17CA3}">
      <dgm:prSet phldrT="[Text]" custT="1"/>
      <dgm:spPr/>
      <dgm:t>
        <a:bodyPr/>
        <a:lstStyle/>
        <a:p>
          <a:pPr algn="ctr"/>
          <a:r>
            <a:rPr lang="en-GB" sz="3600" b="1" dirty="0"/>
            <a:t>Data</a:t>
          </a:r>
        </a:p>
      </dgm:t>
    </dgm:pt>
    <dgm:pt modelId="{02403038-A084-4528-B94E-4AC0B4E058B7}" type="parTrans" cxnId="{57A6A473-954C-4E79-B8ED-D94EEEE6ABDD}">
      <dgm:prSet/>
      <dgm:spPr/>
      <dgm:t>
        <a:bodyPr/>
        <a:lstStyle/>
        <a:p>
          <a:endParaRPr lang="en-GB" sz="2800"/>
        </a:p>
      </dgm:t>
    </dgm:pt>
    <dgm:pt modelId="{AE89B83C-042C-4B75-B86A-250DB3519FBC}" type="sibTrans" cxnId="{57A6A473-954C-4E79-B8ED-D94EEEE6ABDD}">
      <dgm:prSet/>
      <dgm:spPr/>
      <dgm:t>
        <a:bodyPr/>
        <a:lstStyle/>
        <a:p>
          <a:endParaRPr lang="en-GB" sz="2800"/>
        </a:p>
      </dgm:t>
    </dgm:pt>
    <dgm:pt modelId="{E1663CD0-F6AA-4D28-9E47-C667CD130CFC}">
      <dgm:prSet phldrT="[Text]" custT="1"/>
      <dgm:spPr/>
      <dgm:t>
        <a:bodyPr/>
        <a:lstStyle/>
        <a:p>
          <a:pPr algn="ctr"/>
          <a:r>
            <a:rPr lang="en-GB" sz="3600" b="1" dirty="0"/>
            <a:t>Information</a:t>
          </a:r>
        </a:p>
      </dgm:t>
    </dgm:pt>
    <dgm:pt modelId="{01B3B4BF-74DE-48CD-9EC9-7D8802D43850}" type="parTrans" cxnId="{598FCA8D-F59A-4826-930E-C301C89A1A09}">
      <dgm:prSet/>
      <dgm:spPr/>
      <dgm:t>
        <a:bodyPr/>
        <a:lstStyle/>
        <a:p>
          <a:endParaRPr lang="en-GB" sz="2800"/>
        </a:p>
      </dgm:t>
    </dgm:pt>
    <dgm:pt modelId="{A23A73D6-4BC3-4797-BBDC-06AB4FC8220F}" type="sibTrans" cxnId="{598FCA8D-F59A-4826-930E-C301C89A1A09}">
      <dgm:prSet/>
      <dgm:spPr/>
      <dgm:t>
        <a:bodyPr/>
        <a:lstStyle/>
        <a:p>
          <a:endParaRPr lang="en-GB" sz="2800"/>
        </a:p>
      </dgm:t>
    </dgm:pt>
    <dgm:pt modelId="{0987CB3F-C52E-4E82-927B-D1AB114D2F16}">
      <dgm:prSet phldrT="[Text]" custT="1"/>
      <dgm:spPr/>
      <dgm:t>
        <a:bodyPr/>
        <a:lstStyle/>
        <a:p>
          <a:pPr algn="l"/>
          <a:r>
            <a:rPr lang="en-GB" sz="3600" b="1" dirty="0"/>
            <a:t>Insights</a:t>
          </a:r>
        </a:p>
      </dgm:t>
    </dgm:pt>
    <dgm:pt modelId="{7949D0FA-88B9-40A1-AFF5-D1E0095F20F9}" type="parTrans" cxnId="{04B7B3C2-C3E0-4443-A49F-0E52A92DA0CE}">
      <dgm:prSet/>
      <dgm:spPr/>
      <dgm:t>
        <a:bodyPr/>
        <a:lstStyle/>
        <a:p>
          <a:endParaRPr lang="en-GB" sz="2800"/>
        </a:p>
      </dgm:t>
    </dgm:pt>
    <dgm:pt modelId="{C6838FEF-AE4E-47D3-9DBF-91624E8C5E1E}" type="sibTrans" cxnId="{04B7B3C2-C3E0-4443-A49F-0E52A92DA0CE}">
      <dgm:prSet/>
      <dgm:spPr/>
      <dgm:t>
        <a:bodyPr/>
        <a:lstStyle/>
        <a:p>
          <a:endParaRPr lang="en-GB" sz="2800"/>
        </a:p>
      </dgm:t>
    </dgm:pt>
    <dgm:pt modelId="{B83DCA72-E8D9-4938-8DBA-C021BD3FA456}">
      <dgm:prSet phldrT="[Text]" custT="1"/>
      <dgm:spPr/>
      <dgm:t>
        <a:bodyPr/>
        <a:lstStyle/>
        <a:p>
          <a:r>
            <a:rPr lang="en-GB" sz="3600" b="1" dirty="0">
              <a:solidFill>
                <a:srgbClr val="FF0000"/>
              </a:solidFill>
            </a:rPr>
            <a:t>Action</a:t>
          </a:r>
        </a:p>
      </dgm:t>
    </dgm:pt>
    <dgm:pt modelId="{B7C368D2-0119-4969-9C66-7F74833A5855}" type="parTrans" cxnId="{4F093847-95AD-4007-83DC-AC6756CF8C3B}">
      <dgm:prSet/>
      <dgm:spPr/>
      <dgm:t>
        <a:bodyPr/>
        <a:lstStyle/>
        <a:p>
          <a:endParaRPr lang="en-GB" sz="2800"/>
        </a:p>
      </dgm:t>
    </dgm:pt>
    <dgm:pt modelId="{B7B3CC23-E82A-43F1-8D13-FBD888CC6387}" type="sibTrans" cxnId="{4F093847-95AD-4007-83DC-AC6756CF8C3B}">
      <dgm:prSet/>
      <dgm:spPr/>
      <dgm:t>
        <a:bodyPr/>
        <a:lstStyle/>
        <a:p>
          <a:endParaRPr lang="en-GB" sz="2800"/>
        </a:p>
      </dgm:t>
    </dgm:pt>
    <dgm:pt modelId="{BACC4575-FB68-4AC8-A368-1AF801A1D27C}" type="pres">
      <dgm:prSet presAssocID="{FDB11821-29EE-44CE-BC94-049DA28F4B50}" presName="arrowDiagram" presStyleCnt="0">
        <dgm:presLayoutVars>
          <dgm:chMax val="5"/>
          <dgm:dir/>
          <dgm:resizeHandles val="exact"/>
        </dgm:presLayoutVars>
      </dgm:prSet>
      <dgm:spPr/>
    </dgm:pt>
    <dgm:pt modelId="{6724D5F2-E8AE-4F33-BF93-5F3B160CD1BD}" type="pres">
      <dgm:prSet presAssocID="{FDB11821-29EE-44CE-BC94-049DA28F4B50}" presName="arrow" presStyleLbl="bgShp" presStyleIdx="0" presStyleCnt="1"/>
      <dgm:spPr>
        <a:solidFill>
          <a:srgbClr val="92D050">
            <a:alpha val="50000"/>
          </a:srgbClr>
        </a:solidFill>
        <a:ln w="31750">
          <a:solidFill>
            <a:schemeClr val="tx1">
              <a:lumMod val="50000"/>
              <a:lumOff val="50000"/>
            </a:schemeClr>
          </a:solidFill>
        </a:ln>
      </dgm:spPr>
    </dgm:pt>
    <dgm:pt modelId="{1EEF8F23-337D-408E-8E39-52065CEF4848}" type="pres">
      <dgm:prSet presAssocID="{FDB11821-29EE-44CE-BC94-049DA28F4B50}" presName="arrowDiagram4" presStyleCnt="0"/>
      <dgm:spPr/>
    </dgm:pt>
    <dgm:pt modelId="{AEFF351D-5D59-42AD-A4C5-9D874357B0A7}" type="pres">
      <dgm:prSet presAssocID="{AF0CDFF5-FF79-48EF-91D4-599FBEB17CA3}" presName="bullet4a" presStyleLbl="node1" presStyleIdx="0" presStyleCnt="4"/>
      <dgm:spPr>
        <a:solidFill>
          <a:schemeClr val="tx1">
            <a:lumMod val="50000"/>
            <a:lumOff val="50000"/>
          </a:schemeClr>
        </a:solidFill>
        <a:ln>
          <a:solidFill>
            <a:schemeClr val="tx1"/>
          </a:solidFill>
        </a:ln>
      </dgm:spPr>
    </dgm:pt>
    <dgm:pt modelId="{4D0F22A6-A606-4146-AB10-962344E909F8}" type="pres">
      <dgm:prSet presAssocID="{AF0CDFF5-FF79-48EF-91D4-599FBEB17CA3}" presName="textBox4a" presStyleLbl="revTx" presStyleIdx="0" presStyleCnt="4" custScaleX="74989" custScaleY="56906" custLinFactNeighborX="-9357" custLinFactNeighborY="-13122">
        <dgm:presLayoutVars>
          <dgm:bulletEnabled val="1"/>
        </dgm:presLayoutVars>
      </dgm:prSet>
      <dgm:spPr/>
      <dgm:t>
        <a:bodyPr/>
        <a:lstStyle/>
        <a:p>
          <a:endParaRPr lang="en-GB"/>
        </a:p>
      </dgm:t>
    </dgm:pt>
    <dgm:pt modelId="{A43E62BD-FD06-4578-B343-4C4142568712}" type="pres">
      <dgm:prSet presAssocID="{E1663CD0-F6AA-4D28-9E47-C667CD130CFC}" presName="bullet4b" presStyleLbl="node1" presStyleIdx="1" presStyleCnt="4" custLinFactNeighborX="16571" custLinFactNeighborY="2845"/>
      <dgm:spPr>
        <a:solidFill>
          <a:schemeClr val="tx1">
            <a:lumMod val="50000"/>
            <a:lumOff val="50000"/>
          </a:schemeClr>
        </a:solidFill>
        <a:ln>
          <a:solidFill>
            <a:schemeClr val="tx1"/>
          </a:solidFill>
        </a:ln>
      </dgm:spPr>
    </dgm:pt>
    <dgm:pt modelId="{B81D1F29-1EC3-4A07-BEF9-0E12089B2904}" type="pres">
      <dgm:prSet presAssocID="{E1663CD0-F6AA-4D28-9E47-C667CD130CFC}" presName="textBox4b" presStyleLbl="revTx" presStyleIdx="1" presStyleCnt="4" custScaleX="135629" custScaleY="40268" custLinFactNeighborX="3816" custLinFactNeighborY="-11222">
        <dgm:presLayoutVars>
          <dgm:bulletEnabled val="1"/>
        </dgm:presLayoutVars>
      </dgm:prSet>
      <dgm:spPr/>
      <dgm:t>
        <a:bodyPr/>
        <a:lstStyle/>
        <a:p>
          <a:endParaRPr lang="en-GB"/>
        </a:p>
      </dgm:t>
    </dgm:pt>
    <dgm:pt modelId="{632FFA0E-B115-4054-B6BE-1A408E2CF960}" type="pres">
      <dgm:prSet presAssocID="{0987CB3F-C52E-4E82-927B-D1AB114D2F16}" presName="bullet4c" presStyleLbl="node1" presStyleIdx="2" presStyleCnt="4" custLinFactNeighborX="14078" custLinFactNeighborY="7729"/>
      <dgm:spPr>
        <a:solidFill>
          <a:schemeClr val="tx1">
            <a:lumMod val="50000"/>
            <a:lumOff val="50000"/>
          </a:schemeClr>
        </a:solidFill>
        <a:ln>
          <a:solidFill>
            <a:schemeClr val="tx1"/>
          </a:solidFill>
        </a:ln>
      </dgm:spPr>
    </dgm:pt>
    <dgm:pt modelId="{32FE7EB4-28D7-43DC-806B-8D7D21B6EEAC}" type="pres">
      <dgm:prSet presAssocID="{0987CB3F-C52E-4E82-927B-D1AB114D2F16}" presName="textBox4c" presStyleLbl="revTx" presStyleIdx="2" presStyleCnt="4" custScaleX="95237" custScaleY="32769" custLinFactNeighborX="-15263" custLinFactNeighborY="-16596">
        <dgm:presLayoutVars>
          <dgm:bulletEnabled val="1"/>
        </dgm:presLayoutVars>
      </dgm:prSet>
      <dgm:spPr/>
      <dgm:t>
        <a:bodyPr/>
        <a:lstStyle/>
        <a:p>
          <a:endParaRPr lang="en-GB"/>
        </a:p>
      </dgm:t>
    </dgm:pt>
    <dgm:pt modelId="{6E813CAF-8432-420D-A158-D10E36153441}" type="pres">
      <dgm:prSet presAssocID="{B83DCA72-E8D9-4938-8DBA-C021BD3FA456}" presName="bullet4d" presStyleLbl="node1" presStyleIdx="3" presStyleCnt="4" custLinFactNeighborX="19484" custLinFactNeighborY="-7263"/>
      <dgm:spPr>
        <a:solidFill>
          <a:srgbClr val="FF0000"/>
        </a:solidFill>
        <a:ln>
          <a:solidFill>
            <a:schemeClr val="tx1"/>
          </a:solidFill>
        </a:ln>
      </dgm:spPr>
    </dgm:pt>
    <dgm:pt modelId="{2C9687F8-B37E-48DE-941E-758CB524F248}" type="pres">
      <dgm:prSet presAssocID="{B83DCA72-E8D9-4938-8DBA-C021BD3FA456}" presName="textBox4d" presStyleLbl="revTx" presStyleIdx="3" presStyleCnt="4" custScaleY="49933" custLinFactNeighborX="-25580" custLinFactNeighborY="-9073">
        <dgm:presLayoutVars>
          <dgm:bulletEnabled val="1"/>
        </dgm:presLayoutVars>
      </dgm:prSet>
      <dgm:spPr/>
      <dgm:t>
        <a:bodyPr/>
        <a:lstStyle/>
        <a:p>
          <a:endParaRPr lang="en-GB"/>
        </a:p>
      </dgm:t>
    </dgm:pt>
  </dgm:ptLst>
  <dgm:cxnLst>
    <dgm:cxn modelId="{4F093847-95AD-4007-83DC-AC6756CF8C3B}" srcId="{FDB11821-29EE-44CE-BC94-049DA28F4B50}" destId="{B83DCA72-E8D9-4938-8DBA-C021BD3FA456}" srcOrd="3" destOrd="0" parTransId="{B7C368D2-0119-4969-9C66-7F74833A5855}" sibTransId="{B7B3CC23-E82A-43F1-8D13-FBD888CC6387}"/>
    <dgm:cxn modelId="{57A6A473-954C-4E79-B8ED-D94EEEE6ABDD}" srcId="{FDB11821-29EE-44CE-BC94-049DA28F4B50}" destId="{AF0CDFF5-FF79-48EF-91D4-599FBEB17CA3}" srcOrd="0" destOrd="0" parTransId="{02403038-A084-4528-B94E-4AC0B4E058B7}" sibTransId="{AE89B83C-042C-4B75-B86A-250DB3519FBC}"/>
    <dgm:cxn modelId="{9C895570-28D7-42ED-AA22-88F86B8FE7AA}" type="presOf" srcId="{AF0CDFF5-FF79-48EF-91D4-599FBEB17CA3}" destId="{4D0F22A6-A606-4146-AB10-962344E909F8}" srcOrd="0" destOrd="0" presId="urn:microsoft.com/office/officeart/2005/8/layout/arrow2"/>
    <dgm:cxn modelId="{2BFCB615-3860-4320-867B-B6E967816804}" type="presOf" srcId="{FDB11821-29EE-44CE-BC94-049DA28F4B50}" destId="{BACC4575-FB68-4AC8-A368-1AF801A1D27C}" srcOrd="0" destOrd="0" presId="urn:microsoft.com/office/officeart/2005/8/layout/arrow2"/>
    <dgm:cxn modelId="{04B7B3C2-C3E0-4443-A49F-0E52A92DA0CE}" srcId="{FDB11821-29EE-44CE-BC94-049DA28F4B50}" destId="{0987CB3F-C52E-4E82-927B-D1AB114D2F16}" srcOrd="2" destOrd="0" parTransId="{7949D0FA-88B9-40A1-AFF5-D1E0095F20F9}" sibTransId="{C6838FEF-AE4E-47D3-9DBF-91624E8C5E1E}"/>
    <dgm:cxn modelId="{38628B8C-4A88-46A1-A5EB-2DEA47EB5AE7}" type="presOf" srcId="{B83DCA72-E8D9-4938-8DBA-C021BD3FA456}" destId="{2C9687F8-B37E-48DE-941E-758CB524F248}" srcOrd="0" destOrd="0" presId="urn:microsoft.com/office/officeart/2005/8/layout/arrow2"/>
    <dgm:cxn modelId="{598FCA8D-F59A-4826-930E-C301C89A1A09}" srcId="{FDB11821-29EE-44CE-BC94-049DA28F4B50}" destId="{E1663CD0-F6AA-4D28-9E47-C667CD130CFC}" srcOrd="1" destOrd="0" parTransId="{01B3B4BF-74DE-48CD-9EC9-7D8802D43850}" sibTransId="{A23A73D6-4BC3-4797-BBDC-06AB4FC8220F}"/>
    <dgm:cxn modelId="{7D2AE924-F9C0-4813-B4AD-AB2CB513E96A}" type="presOf" srcId="{0987CB3F-C52E-4E82-927B-D1AB114D2F16}" destId="{32FE7EB4-28D7-43DC-806B-8D7D21B6EEAC}" srcOrd="0" destOrd="0" presId="urn:microsoft.com/office/officeart/2005/8/layout/arrow2"/>
    <dgm:cxn modelId="{DEC1361F-5266-469B-998A-5CBC042475E0}" type="presOf" srcId="{E1663CD0-F6AA-4D28-9E47-C667CD130CFC}" destId="{B81D1F29-1EC3-4A07-BEF9-0E12089B2904}" srcOrd="0" destOrd="0" presId="urn:microsoft.com/office/officeart/2005/8/layout/arrow2"/>
    <dgm:cxn modelId="{E9B6160C-0743-48CD-9AB4-E2EE19067169}" type="presParOf" srcId="{BACC4575-FB68-4AC8-A368-1AF801A1D27C}" destId="{6724D5F2-E8AE-4F33-BF93-5F3B160CD1BD}" srcOrd="0" destOrd="0" presId="urn:microsoft.com/office/officeart/2005/8/layout/arrow2"/>
    <dgm:cxn modelId="{731113F8-18E4-433B-BCD1-FEE13F20717B}" type="presParOf" srcId="{BACC4575-FB68-4AC8-A368-1AF801A1D27C}" destId="{1EEF8F23-337D-408E-8E39-52065CEF4848}" srcOrd="1" destOrd="0" presId="urn:microsoft.com/office/officeart/2005/8/layout/arrow2"/>
    <dgm:cxn modelId="{A46369A5-DE6F-47FC-B093-61F1702C53BC}" type="presParOf" srcId="{1EEF8F23-337D-408E-8E39-52065CEF4848}" destId="{AEFF351D-5D59-42AD-A4C5-9D874357B0A7}" srcOrd="0" destOrd="0" presId="urn:microsoft.com/office/officeart/2005/8/layout/arrow2"/>
    <dgm:cxn modelId="{B849A58A-B4CB-4F44-A14D-66271269A5EC}" type="presParOf" srcId="{1EEF8F23-337D-408E-8E39-52065CEF4848}" destId="{4D0F22A6-A606-4146-AB10-962344E909F8}" srcOrd="1" destOrd="0" presId="urn:microsoft.com/office/officeart/2005/8/layout/arrow2"/>
    <dgm:cxn modelId="{4A6FF395-F9B0-4C3A-99C3-0F6753AC4AB4}" type="presParOf" srcId="{1EEF8F23-337D-408E-8E39-52065CEF4848}" destId="{A43E62BD-FD06-4578-B343-4C4142568712}" srcOrd="2" destOrd="0" presId="urn:microsoft.com/office/officeart/2005/8/layout/arrow2"/>
    <dgm:cxn modelId="{4BC3FAFD-31D6-4B58-B8F5-77347DED5366}" type="presParOf" srcId="{1EEF8F23-337D-408E-8E39-52065CEF4848}" destId="{B81D1F29-1EC3-4A07-BEF9-0E12089B2904}" srcOrd="3" destOrd="0" presId="urn:microsoft.com/office/officeart/2005/8/layout/arrow2"/>
    <dgm:cxn modelId="{37F4BA53-16C7-4DDC-92A3-A200FC02C0CB}" type="presParOf" srcId="{1EEF8F23-337D-408E-8E39-52065CEF4848}" destId="{632FFA0E-B115-4054-B6BE-1A408E2CF960}" srcOrd="4" destOrd="0" presId="urn:microsoft.com/office/officeart/2005/8/layout/arrow2"/>
    <dgm:cxn modelId="{D675DB20-FB39-40D0-A703-C7825EC7B8DC}" type="presParOf" srcId="{1EEF8F23-337D-408E-8E39-52065CEF4848}" destId="{32FE7EB4-28D7-43DC-806B-8D7D21B6EEAC}" srcOrd="5" destOrd="0" presId="urn:microsoft.com/office/officeart/2005/8/layout/arrow2"/>
    <dgm:cxn modelId="{F44BA98B-C357-4886-9A2E-91825C34908A}" type="presParOf" srcId="{1EEF8F23-337D-408E-8E39-52065CEF4848}" destId="{6E813CAF-8432-420D-A158-D10E36153441}" srcOrd="6" destOrd="0" presId="urn:microsoft.com/office/officeart/2005/8/layout/arrow2"/>
    <dgm:cxn modelId="{1805E0CC-7004-4923-891A-632EFF53B3D0}" type="presParOf" srcId="{1EEF8F23-337D-408E-8E39-52065CEF4848}" destId="{2C9687F8-B37E-48DE-941E-758CB524F248}"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6DF548-35D6-417F-91DF-D06905EFE635}"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en-GB"/>
        </a:p>
      </dgm:t>
    </dgm:pt>
    <dgm:pt modelId="{402FC8B2-9D1B-42E9-B4BC-0E13734F3C92}">
      <dgm:prSet/>
      <dgm:spPr>
        <a:ln>
          <a:noFill/>
        </a:ln>
      </dgm:spPr>
      <dgm:t>
        <a:bodyPr/>
        <a:lstStyle/>
        <a:p>
          <a:pPr algn="ctr" rtl="0"/>
          <a:r>
            <a:rPr lang="en-GB" b="1" dirty="0" smtClean="0"/>
            <a:t>Understand current system</a:t>
          </a:r>
          <a:endParaRPr lang="en-GB" b="1" dirty="0"/>
        </a:p>
      </dgm:t>
    </dgm:pt>
    <dgm:pt modelId="{8E02286C-1233-49B2-8506-22F477035A2C}" type="parTrans" cxnId="{40F220CA-702B-40F6-82DD-ADFE224EC4C7}">
      <dgm:prSet/>
      <dgm:spPr/>
      <dgm:t>
        <a:bodyPr/>
        <a:lstStyle/>
        <a:p>
          <a:pPr algn="ctr"/>
          <a:endParaRPr lang="en-GB" b="1"/>
        </a:p>
      </dgm:t>
    </dgm:pt>
    <dgm:pt modelId="{90485103-BAF3-4C03-B9E2-D5C74B17C3EB}" type="sibTrans" cxnId="{40F220CA-702B-40F6-82DD-ADFE224EC4C7}">
      <dgm:prSet/>
      <dgm:spPr/>
      <dgm:t>
        <a:bodyPr/>
        <a:lstStyle/>
        <a:p>
          <a:pPr algn="ctr"/>
          <a:endParaRPr lang="en-GB" b="1"/>
        </a:p>
      </dgm:t>
    </dgm:pt>
    <dgm:pt modelId="{504E3557-F2B9-4956-93E2-660D17154EA5}">
      <dgm:prSet/>
      <dgm:spPr>
        <a:ln>
          <a:noFill/>
        </a:ln>
      </dgm:spPr>
      <dgm:t>
        <a:bodyPr/>
        <a:lstStyle/>
        <a:p>
          <a:pPr algn="ctr" rtl="0"/>
          <a:r>
            <a:rPr lang="en-GB" b="1" dirty="0" smtClean="0"/>
            <a:t>Develop aim and change theory</a:t>
          </a:r>
          <a:endParaRPr lang="en-GB" b="1" dirty="0"/>
        </a:p>
      </dgm:t>
    </dgm:pt>
    <dgm:pt modelId="{A200FA6F-48DE-41B9-8D7B-FAF00F5D52B9}" type="parTrans" cxnId="{EE52955B-B1DB-479E-BF3C-1D37471CCE7D}">
      <dgm:prSet/>
      <dgm:spPr/>
      <dgm:t>
        <a:bodyPr/>
        <a:lstStyle/>
        <a:p>
          <a:pPr algn="ctr"/>
          <a:endParaRPr lang="en-GB" b="1"/>
        </a:p>
      </dgm:t>
    </dgm:pt>
    <dgm:pt modelId="{D95AE470-9912-4C06-B0AD-375E32ED3D6B}" type="sibTrans" cxnId="{EE52955B-B1DB-479E-BF3C-1D37471CCE7D}">
      <dgm:prSet/>
      <dgm:spPr/>
      <dgm:t>
        <a:bodyPr/>
        <a:lstStyle/>
        <a:p>
          <a:pPr algn="ctr"/>
          <a:endParaRPr lang="en-GB" b="1"/>
        </a:p>
      </dgm:t>
    </dgm:pt>
    <dgm:pt modelId="{BF8C687D-7FB3-40E7-8B70-D0404B78ECCF}">
      <dgm:prSet/>
      <dgm:spPr>
        <a:ln>
          <a:noFill/>
        </a:ln>
      </dgm:spPr>
      <dgm:t>
        <a:bodyPr/>
        <a:lstStyle/>
        <a:p>
          <a:pPr algn="ctr" rtl="0"/>
          <a:r>
            <a:rPr lang="en-GB" b="1" dirty="0" smtClean="0">
              <a:solidFill>
                <a:sysClr val="window" lastClr="FFFFFF"/>
              </a:solidFill>
              <a:latin typeface="Calibri"/>
              <a:ea typeface="+mn-ea"/>
              <a:cs typeface="+mn-cs"/>
            </a:rPr>
            <a:t>Identify specific change ideas, test and refine in context</a:t>
          </a:r>
          <a:endParaRPr lang="en-GB" b="1" dirty="0"/>
        </a:p>
      </dgm:t>
    </dgm:pt>
    <dgm:pt modelId="{3B239D1D-933B-46B6-B492-37C441CABE38}" type="parTrans" cxnId="{7235DCEF-2FB7-4BF7-97BA-E6203966DBF1}">
      <dgm:prSet/>
      <dgm:spPr/>
      <dgm:t>
        <a:bodyPr/>
        <a:lstStyle/>
        <a:p>
          <a:pPr algn="ctr"/>
          <a:endParaRPr lang="en-GB" b="1"/>
        </a:p>
      </dgm:t>
    </dgm:pt>
    <dgm:pt modelId="{85F918BF-719A-488E-A989-9B566434CCB2}" type="sibTrans" cxnId="{7235DCEF-2FB7-4BF7-97BA-E6203966DBF1}">
      <dgm:prSet/>
      <dgm:spPr/>
      <dgm:t>
        <a:bodyPr/>
        <a:lstStyle/>
        <a:p>
          <a:pPr algn="ctr"/>
          <a:endParaRPr lang="en-GB" b="1"/>
        </a:p>
      </dgm:t>
    </dgm:pt>
    <dgm:pt modelId="{81959B6F-44A1-4FFE-934B-5A10E9B02B68}">
      <dgm:prSet/>
      <dgm:spPr>
        <a:ln>
          <a:noFill/>
        </a:ln>
      </dgm:spPr>
      <dgm:t>
        <a:bodyPr/>
        <a:lstStyle/>
        <a:p>
          <a:pPr algn="ctr" rtl="0"/>
          <a:r>
            <a:rPr lang="en-GB" b="1" dirty="0" smtClean="0">
              <a:solidFill>
                <a:sysClr val="window" lastClr="FFFFFF"/>
              </a:solidFill>
              <a:latin typeface="Calibri"/>
              <a:ea typeface="+mn-ea"/>
              <a:cs typeface="+mn-cs"/>
            </a:rPr>
            <a:t>Implement locally, using PDSA cycles to build in sustainability</a:t>
          </a:r>
          <a:endParaRPr lang="en-GB" b="1" dirty="0"/>
        </a:p>
      </dgm:t>
    </dgm:pt>
    <dgm:pt modelId="{4D268BC2-3BE0-441E-9C35-DE21663CDD1D}" type="parTrans" cxnId="{F2E83140-6846-4023-B5BB-058539FD234F}">
      <dgm:prSet/>
      <dgm:spPr/>
      <dgm:t>
        <a:bodyPr/>
        <a:lstStyle/>
        <a:p>
          <a:pPr algn="ctr"/>
          <a:endParaRPr lang="en-GB"/>
        </a:p>
      </dgm:t>
    </dgm:pt>
    <dgm:pt modelId="{739B1901-34F3-4BE5-B4E7-495D7C443D19}" type="sibTrans" cxnId="{F2E83140-6846-4023-B5BB-058539FD234F}">
      <dgm:prSet/>
      <dgm:spPr/>
      <dgm:t>
        <a:bodyPr/>
        <a:lstStyle/>
        <a:p>
          <a:pPr algn="ctr"/>
          <a:endParaRPr lang="en-GB"/>
        </a:p>
      </dgm:t>
    </dgm:pt>
    <dgm:pt modelId="{E2D4AFB2-3D8E-4E0A-A9BA-3115BDF44A15}">
      <dgm:prSet/>
      <dgm:spPr>
        <a:solidFill>
          <a:srgbClr val="FF0000"/>
        </a:solidFill>
        <a:ln>
          <a:noFill/>
        </a:ln>
      </dgm:spPr>
      <dgm:t>
        <a:bodyPr/>
        <a:lstStyle/>
        <a:p>
          <a:pPr algn="ctr" rtl="0"/>
          <a:r>
            <a:rPr lang="en-GB" b="1" dirty="0" smtClean="0">
              <a:solidFill>
                <a:sysClr val="window" lastClr="FFFFFF"/>
              </a:solidFill>
              <a:latin typeface="Calibri"/>
              <a:ea typeface="+mn-ea"/>
              <a:cs typeface="+mn-cs"/>
            </a:rPr>
            <a:t>Scale up / spread where relevant</a:t>
          </a:r>
          <a:endParaRPr lang="en-GB" b="1" dirty="0"/>
        </a:p>
      </dgm:t>
    </dgm:pt>
    <dgm:pt modelId="{83E595F3-0508-4A6A-9A6A-4E7C52651FEA}" type="parTrans" cxnId="{67184E90-DCE5-496D-BC55-3E2A690B3D21}">
      <dgm:prSet/>
      <dgm:spPr/>
      <dgm:t>
        <a:bodyPr/>
        <a:lstStyle/>
        <a:p>
          <a:pPr algn="ctr"/>
          <a:endParaRPr lang="en-GB"/>
        </a:p>
      </dgm:t>
    </dgm:pt>
    <dgm:pt modelId="{D1A0CFA2-23E6-42BB-B842-C816CFE3D2F4}" type="sibTrans" cxnId="{67184E90-DCE5-496D-BC55-3E2A690B3D21}">
      <dgm:prSet/>
      <dgm:spPr/>
      <dgm:t>
        <a:bodyPr/>
        <a:lstStyle/>
        <a:p>
          <a:pPr algn="ctr"/>
          <a:endParaRPr lang="en-GB"/>
        </a:p>
      </dgm:t>
    </dgm:pt>
    <dgm:pt modelId="{6E0BFD3E-C3FA-4903-8E07-FDC9AD6E450F}">
      <dgm:prSet/>
      <dgm:spPr>
        <a:ln>
          <a:noFill/>
        </a:ln>
      </dgm:spPr>
      <dgm:t>
        <a:bodyPr/>
        <a:lstStyle/>
        <a:p>
          <a:pPr algn="ctr" rtl="0"/>
          <a:r>
            <a:rPr lang="en-GB" b="1" dirty="0" smtClean="0">
              <a:solidFill>
                <a:sysClr val="window" lastClr="FFFFFF"/>
              </a:solidFill>
              <a:latin typeface="Calibri"/>
              <a:ea typeface="+mn-ea"/>
              <a:cs typeface="+mn-cs"/>
            </a:rPr>
            <a:t>Build will and conditions for change</a:t>
          </a:r>
          <a:endParaRPr lang="en-GB" b="1" dirty="0"/>
        </a:p>
      </dgm:t>
    </dgm:pt>
    <dgm:pt modelId="{73BEFEDB-9FEC-42D4-A8F7-41BAE6AF7CE4}" type="parTrans" cxnId="{A816BAF1-BD6E-43BD-9D2E-04D5A245D353}">
      <dgm:prSet/>
      <dgm:spPr/>
      <dgm:t>
        <a:bodyPr/>
        <a:lstStyle/>
        <a:p>
          <a:pPr algn="ctr"/>
          <a:endParaRPr lang="en-GB"/>
        </a:p>
      </dgm:t>
    </dgm:pt>
    <dgm:pt modelId="{99050A47-3A73-4FFD-A902-42C4D9C3138F}" type="sibTrans" cxnId="{A816BAF1-BD6E-43BD-9D2E-04D5A245D353}">
      <dgm:prSet/>
      <dgm:spPr/>
      <dgm:t>
        <a:bodyPr/>
        <a:lstStyle/>
        <a:p>
          <a:pPr algn="ctr"/>
          <a:endParaRPr lang="en-GB"/>
        </a:p>
      </dgm:t>
    </dgm:pt>
    <dgm:pt modelId="{5A03F794-7522-4E0A-8C50-3617E783B1AD}" type="pres">
      <dgm:prSet presAssocID="{E86DF548-35D6-417F-91DF-D06905EFE635}" presName="CompostProcess" presStyleCnt="0">
        <dgm:presLayoutVars>
          <dgm:dir/>
          <dgm:resizeHandles val="exact"/>
        </dgm:presLayoutVars>
      </dgm:prSet>
      <dgm:spPr/>
      <dgm:t>
        <a:bodyPr/>
        <a:lstStyle/>
        <a:p>
          <a:endParaRPr lang="en-GB"/>
        </a:p>
      </dgm:t>
    </dgm:pt>
    <dgm:pt modelId="{1831495E-BB3E-4701-B6C2-A724AA15B7E9}" type="pres">
      <dgm:prSet presAssocID="{E86DF548-35D6-417F-91DF-D06905EFE635}" presName="arrow" presStyleLbl="bgShp" presStyleIdx="0" presStyleCnt="1" custScaleX="105882" custScaleY="95923" custLinFactNeighborX="-980" custLinFactNeighborY="760"/>
      <dgm:spPr>
        <a:solidFill>
          <a:schemeClr val="accent4">
            <a:lumMod val="20000"/>
            <a:lumOff val="80000"/>
          </a:schemeClr>
        </a:solidFill>
      </dgm:spPr>
      <dgm:t>
        <a:bodyPr/>
        <a:lstStyle/>
        <a:p>
          <a:endParaRPr lang="en-GB"/>
        </a:p>
      </dgm:t>
    </dgm:pt>
    <dgm:pt modelId="{23560627-01D8-4CE7-BD67-4F7BE446A8BB}" type="pres">
      <dgm:prSet presAssocID="{E86DF548-35D6-417F-91DF-D06905EFE635}" presName="linearProcess" presStyleCnt="0"/>
      <dgm:spPr/>
      <dgm:t>
        <a:bodyPr/>
        <a:lstStyle/>
        <a:p>
          <a:endParaRPr lang="en-GB"/>
        </a:p>
      </dgm:t>
    </dgm:pt>
    <dgm:pt modelId="{8B4C254A-D40E-4711-B082-2303E19152DB}" type="pres">
      <dgm:prSet presAssocID="{6E0BFD3E-C3FA-4903-8E07-FDC9AD6E450F}" presName="textNode" presStyleLbl="node1" presStyleIdx="0" presStyleCnt="6">
        <dgm:presLayoutVars>
          <dgm:bulletEnabled val="1"/>
        </dgm:presLayoutVars>
      </dgm:prSet>
      <dgm:spPr/>
      <dgm:t>
        <a:bodyPr/>
        <a:lstStyle/>
        <a:p>
          <a:endParaRPr lang="en-GB"/>
        </a:p>
      </dgm:t>
    </dgm:pt>
    <dgm:pt modelId="{BFB03A43-1D00-473A-99D5-1D9C8FF136A4}" type="pres">
      <dgm:prSet presAssocID="{99050A47-3A73-4FFD-A902-42C4D9C3138F}" presName="sibTrans" presStyleCnt="0"/>
      <dgm:spPr/>
    </dgm:pt>
    <dgm:pt modelId="{3EA99504-0342-4640-A73A-32CE69ED9509}" type="pres">
      <dgm:prSet presAssocID="{402FC8B2-9D1B-42E9-B4BC-0E13734F3C92}" presName="textNode" presStyleLbl="node1" presStyleIdx="1" presStyleCnt="6">
        <dgm:presLayoutVars>
          <dgm:bulletEnabled val="1"/>
        </dgm:presLayoutVars>
      </dgm:prSet>
      <dgm:spPr/>
      <dgm:t>
        <a:bodyPr/>
        <a:lstStyle/>
        <a:p>
          <a:endParaRPr lang="en-GB"/>
        </a:p>
      </dgm:t>
    </dgm:pt>
    <dgm:pt modelId="{36469B8E-D2A3-48C4-9716-21453C5B5993}" type="pres">
      <dgm:prSet presAssocID="{90485103-BAF3-4C03-B9E2-D5C74B17C3EB}" presName="sibTrans" presStyleCnt="0"/>
      <dgm:spPr/>
      <dgm:t>
        <a:bodyPr/>
        <a:lstStyle/>
        <a:p>
          <a:endParaRPr lang="en-GB"/>
        </a:p>
      </dgm:t>
    </dgm:pt>
    <dgm:pt modelId="{2CAC0CF5-683D-414E-A3BB-42A041F7204A}" type="pres">
      <dgm:prSet presAssocID="{504E3557-F2B9-4956-93E2-660D17154EA5}" presName="textNode" presStyleLbl="node1" presStyleIdx="2" presStyleCnt="6">
        <dgm:presLayoutVars>
          <dgm:bulletEnabled val="1"/>
        </dgm:presLayoutVars>
      </dgm:prSet>
      <dgm:spPr/>
      <dgm:t>
        <a:bodyPr/>
        <a:lstStyle/>
        <a:p>
          <a:endParaRPr lang="en-GB"/>
        </a:p>
      </dgm:t>
    </dgm:pt>
    <dgm:pt modelId="{99DFB200-3C2E-4D8B-B3E3-C7ED91032017}" type="pres">
      <dgm:prSet presAssocID="{D95AE470-9912-4C06-B0AD-375E32ED3D6B}" presName="sibTrans" presStyleCnt="0"/>
      <dgm:spPr/>
      <dgm:t>
        <a:bodyPr/>
        <a:lstStyle/>
        <a:p>
          <a:endParaRPr lang="en-GB"/>
        </a:p>
      </dgm:t>
    </dgm:pt>
    <dgm:pt modelId="{37F1F137-3B62-4BDE-B2AC-7507A0933880}" type="pres">
      <dgm:prSet presAssocID="{BF8C687D-7FB3-40E7-8B70-D0404B78ECCF}" presName="textNode" presStyleLbl="node1" presStyleIdx="3" presStyleCnt="6">
        <dgm:presLayoutVars>
          <dgm:bulletEnabled val="1"/>
        </dgm:presLayoutVars>
      </dgm:prSet>
      <dgm:spPr/>
      <dgm:t>
        <a:bodyPr/>
        <a:lstStyle/>
        <a:p>
          <a:endParaRPr lang="en-GB"/>
        </a:p>
      </dgm:t>
    </dgm:pt>
    <dgm:pt modelId="{9851821E-5689-48CC-BCA9-B8114C8E6923}" type="pres">
      <dgm:prSet presAssocID="{85F918BF-719A-488E-A989-9B566434CCB2}" presName="sibTrans" presStyleCnt="0"/>
      <dgm:spPr/>
    </dgm:pt>
    <dgm:pt modelId="{86809593-011A-4731-9918-4029E2D8ACB8}" type="pres">
      <dgm:prSet presAssocID="{81959B6F-44A1-4FFE-934B-5A10E9B02B68}" presName="textNode" presStyleLbl="node1" presStyleIdx="4" presStyleCnt="6">
        <dgm:presLayoutVars>
          <dgm:bulletEnabled val="1"/>
        </dgm:presLayoutVars>
      </dgm:prSet>
      <dgm:spPr/>
      <dgm:t>
        <a:bodyPr/>
        <a:lstStyle/>
        <a:p>
          <a:endParaRPr lang="en-GB"/>
        </a:p>
      </dgm:t>
    </dgm:pt>
    <dgm:pt modelId="{4B72342C-02DF-496E-A06E-179630E1B1A6}" type="pres">
      <dgm:prSet presAssocID="{739B1901-34F3-4BE5-B4E7-495D7C443D19}" presName="sibTrans" presStyleCnt="0"/>
      <dgm:spPr/>
    </dgm:pt>
    <dgm:pt modelId="{AD2050C4-E9B7-4D10-A70B-1D9167732C60}" type="pres">
      <dgm:prSet presAssocID="{E2D4AFB2-3D8E-4E0A-A9BA-3115BDF44A15}" presName="textNode" presStyleLbl="node1" presStyleIdx="5" presStyleCnt="6">
        <dgm:presLayoutVars>
          <dgm:bulletEnabled val="1"/>
        </dgm:presLayoutVars>
      </dgm:prSet>
      <dgm:spPr/>
      <dgm:t>
        <a:bodyPr/>
        <a:lstStyle/>
        <a:p>
          <a:endParaRPr lang="en-GB"/>
        </a:p>
      </dgm:t>
    </dgm:pt>
  </dgm:ptLst>
  <dgm:cxnLst>
    <dgm:cxn modelId="{7235DCEF-2FB7-4BF7-97BA-E6203966DBF1}" srcId="{E86DF548-35D6-417F-91DF-D06905EFE635}" destId="{BF8C687D-7FB3-40E7-8B70-D0404B78ECCF}" srcOrd="3" destOrd="0" parTransId="{3B239D1D-933B-46B6-B492-37C441CABE38}" sibTransId="{85F918BF-719A-488E-A989-9B566434CCB2}"/>
    <dgm:cxn modelId="{6A000327-89E4-499E-BC44-A672AF4FDE78}" type="presOf" srcId="{6E0BFD3E-C3FA-4903-8E07-FDC9AD6E450F}" destId="{8B4C254A-D40E-4711-B082-2303E19152DB}" srcOrd="0" destOrd="0" presId="urn:microsoft.com/office/officeart/2005/8/layout/hProcess9"/>
    <dgm:cxn modelId="{799B5DC5-516C-4259-B183-414EB2E88A57}" type="presOf" srcId="{E2D4AFB2-3D8E-4E0A-A9BA-3115BDF44A15}" destId="{AD2050C4-E9B7-4D10-A70B-1D9167732C60}" srcOrd="0" destOrd="0" presId="urn:microsoft.com/office/officeart/2005/8/layout/hProcess9"/>
    <dgm:cxn modelId="{177D0B12-8722-486F-ABF2-3DE2F12F6436}" type="presOf" srcId="{BF8C687D-7FB3-40E7-8B70-D0404B78ECCF}" destId="{37F1F137-3B62-4BDE-B2AC-7507A0933880}" srcOrd="0" destOrd="0" presId="urn:microsoft.com/office/officeart/2005/8/layout/hProcess9"/>
    <dgm:cxn modelId="{3C4CCAFD-2DA6-4167-8C8E-F63E0385EA43}" type="presOf" srcId="{81959B6F-44A1-4FFE-934B-5A10E9B02B68}" destId="{86809593-011A-4731-9918-4029E2D8ACB8}" srcOrd="0" destOrd="0" presId="urn:microsoft.com/office/officeart/2005/8/layout/hProcess9"/>
    <dgm:cxn modelId="{EE52955B-B1DB-479E-BF3C-1D37471CCE7D}" srcId="{E86DF548-35D6-417F-91DF-D06905EFE635}" destId="{504E3557-F2B9-4956-93E2-660D17154EA5}" srcOrd="2" destOrd="0" parTransId="{A200FA6F-48DE-41B9-8D7B-FAF00F5D52B9}" sibTransId="{D95AE470-9912-4C06-B0AD-375E32ED3D6B}"/>
    <dgm:cxn modelId="{77AFD4BE-705D-48DF-920C-0FC46F0B828D}" type="presOf" srcId="{504E3557-F2B9-4956-93E2-660D17154EA5}" destId="{2CAC0CF5-683D-414E-A3BB-42A041F7204A}" srcOrd="0" destOrd="0" presId="urn:microsoft.com/office/officeart/2005/8/layout/hProcess9"/>
    <dgm:cxn modelId="{A816BAF1-BD6E-43BD-9D2E-04D5A245D353}" srcId="{E86DF548-35D6-417F-91DF-D06905EFE635}" destId="{6E0BFD3E-C3FA-4903-8E07-FDC9AD6E450F}" srcOrd="0" destOrd="0" parTransId="{73BEFEDB-9FEC-42D4-A8F7-41BAE6AF7CE4}" sibTransId="{99050A47-3A73-4FFD-A902-42C4D9C3138F}"/>
    <dgm:cxn modelId="{F2E83140-6846-4023-B5BB-058539FD234F}" srcId="{E86DF548-35D6-417F-91DF-D06905EFE635}" destId="{81959B6F-44A1-4FFE-934B-5A10E9B02B68}" srcOrd="4" destOrd="0" parTransId="{4D268BC2-3BE0-441E-9C35-DE21663CDD1D}" sibTransId="{739B1901-34F3-4BE5-B4E7-495D7C443D19}"/>
    <dgm:cxn modelId="{67184E90-DCE5-496D-BC55-3E2A690B3D21}" srcId="{E86DF548-35D6-417F-91DF-D06905EFE635}" destId="{E2D4AFB2-3D8E-4E0A-A9BA-3115BDF44A15}" srcOrd="5" destOrd="0" parTransId="{83E595F3-0508-4A6A-9A6A-4E7C52651FEA}" sibTransId="{D1A0CFA2-23E6-42BB-B842-C816CFE3D2F4}"/>
    <dgm:cxn modelId="{40F220CA-702B-40F6-82DD-ADFE224EC4C7}" srcId="{E86DF548-35D6-417F-91DF-D06905EFE635}" destId="{402FC8B2-9D1B-42E9-B4BC-0E13734F3C92}" srcOrd="1" destOrd="0" parTransId="{8E02286C-1233-49B2-8506-22F477035A2C}" sibTransId="{90485103-BAF3-4C03-B9E2-D5C74B17C3EB}"/>
    <dgm:cxn modelId="{B2E93347-3A87-45AD-ADD4-585A1279484D}" type="presOf" srcId="{E86DF548-35D6-417F-91DF-D06905EFE635}" destId="{5A03F794-7522-4E0A-8C50-3617E783B1AD}" srcOrd="0" destOrd="0" presId="urn:microsoft.com/office/officeart/2005/8/layout/hProcess9"/>
    <dgm:cxn modelId="{09CD191F-508C-4291-BC59-5E8000660967}" type="presOf" srcId="{402FC8B2-9D1B-42E9-B4BC-0E13734F3C92}" destId="{3EA99504-0342-4640-A73A-32CE69ED9509}" srcOrd="0" destOrd="0" presId="urn:microsoft.com/office/officeart/2005/8/layout/hProcess9"/>
    <dgm:cxn modelId="{08DDA372-E5FD-4D61-B27D-EA51BB09FC57}" type="presParOf" srcId="{5A03F794-7522-4E0A-8C50-3617E783B1AD}" destId="{1831495E-BB3E-4701-B6C2-A724AA15B7E9}" srcOrd="0" destOrd="0" presId="urn:microsoft.com/office/officeart/2005/8/layout/hProcess9"/>
    <dgm:cxn modelId="{0776ADD2-9AC5-43CC-89E0-95A9B62F6DF5}" type="presParOf" srcId="{5A03F794-7522-4E0A-8C50-3617E783B1AD}" destId="{23560627-01D8-4CE7-BD67-4F7BE446A8BB}" srcOrd="1" destOrd="0" presId="urn:microsoft.com/office/officeart/2005/8/layout/hProcess9"/>
    <dgm:cxn modelId="{EC2A04D3-176F-486B-9C62-426F8C60C820}" type="presParOf" srcId="{23560627-01D8-4CE7-BD67-4F7BE446A8BB}" destId="{8B4C254A-D40E-4711-B082-2303E19152DB}" srcOrd="0" destOrd="0" presId="urn:microsoft.com/office/officeart/2005/8/layout/hProcess9"/>
    <dgm:cxn modelId="{9E806EBC-CF63-4451-B477-8BD239B11B96}" type="presParOf" srcId="{23560627-01D8-4CE7-BD67-4F7BE446A8BB}" destId="{BFB03A43-1D00-473A-99D5-1D9C8FF136A4}" srcOrd="1" destOrd="0" presId="urn:microsoft.com/office/officeart/2005/8/layout/hProcess9"/>
    <dgm:cxn modelId="{A9E4A0E1-7E56-4985-9204-376BEB8B832A}" type="presParOf" srcId="{23560627-01D8-4CE7-BD67-4F7BE446A8BB}" destId="{3EA99504-0342-4640-A73A-32CE69ED9509}" srcOrd="2" destOrd="0" presId="urn:microsoft.com/office/officeart/2005/8/layout/hProcess9"/>
    <dgm:cxn modelId="{42FB115C-0582-4EA2-88A8-A681B10F3066}" type="presParOf" srcId="{23560627-01D8-4CE7-BD67-4F7BE446A8BB}" destId="{36469B8E-D2A3-48C4-9716-21453C5B5993}" srcOrd="3" destOrd="0" presId="urn:microsoft.com/office/officeart/2005/8/layout/hProcess9"/>
    <dgm:cxn modelId="{7397CD85-43D2-4028-8C0E-A68391C9870B}" type="presParOf" srcId="{23560627-01D8-4CE7-BD67-4F7BE446A8BB}" destId="{2CAC0CF5-683D-414E-A3BB-42A041F7204A}" srcOrd="4" destOrd="0" presId="urn:microsoft.com/office/officeart/2005/8/layout/hProcess9"/>
    <dgm:cxn modelId="{93041168-219E-455E-8577-BCF406E25E27}" type="presParOf" srcId="{23560627-01D8-4CE7-BD67-4F7BE446A8BB}" destId="{99DFB200-3C2E-4D8B-B3E3-C7ED91032017}" srcOrd="5" destOrd="0" presId="urn:microsoft.com/office/officeart/2005/8/layout/hProcess9"/>
    <dgm:cxn modelId="{BF1D6524-4B77-4583-B605-C6F4DA61E4A6}" type="presParOf" srcId="{23560627-01D8-4CE7-BD67-4F7BE446A8BB}" destId="{37F1F137-3B62-4BDE-B2AC-7507A0933880}" srcOrd="6" destOrd="0" presId="urn:microsoft.com/office/officeart/2005/8/layout/hProcess9"/>
    <dgm:cxn modelId="{5BB98EC8-0351-478B-9102-600E6C37D80F}" type="presParOf" srcId="{23560627-01D8-4CE7-BD67-4F7BE446A8BB}" destId="{9851821E-5689-48CC-BCA9-B8114C8E6923}" srcOrd="7" destOrd="0" presId="urn:microsoft.com/office/officeart/2005/8/layout/hProcess9"/>
    <dgm:cxn modelId="{22ED4DD3-DA6F-489B-930F-9816BDC5F861}" type="presParOf" srcId="{23560627-01D8-4CE7-BD67-4F7BE446A8BB}" destId="{86809593-011A-4731-9918-4029E2D8ACB8}" srcOrd="8" destOrd="0" presId="urn:microsoft.com/office/officeart/2005/8/layout/hProcess9"/>
    <dgm:cxn modelId="{E74F9A4C-CA12-45E5-87F4-A57997E17C97}" type="presParOf" srcId="{23560627-01D8-4CE7-BD67-4F7BE446A8BB}" destId="{4B72342C-02DF-496E-A06E-179630E1B1A6}" srcOrd="9" destOrd="0" presId="urn:microsoft.com/office/officeart/2005/8/layout/hProcess9"/>
    <dgm:cxn modelId="{10E9FE3F-4E94-4ECF-815E-4489F6F186B8}" type="presParOf" srcId="{23560627-01D8-4CE7-BD67-4F7BE446A8BB}" destId="{AD2050C4-E9B7-4D10-A70B-1D9167732C60}"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1495E-BB3E-4701-B6C2-A724AA15B7E9}">
      <dsp:nvSpPr>
        <dsp:cNvPr id="0" name=""/>
        <dsp:cNvSpPr/>
      </dsp:nvSpPr>
      <dsp:spPr>
        <a:xfrm>
          <a:off x="360081" y="143994"/>
          <a:ext cx="7776838" cy="4935655"/>
        </a:xfrm>
        <a:prstGeom prst="rightArrow">
          <a:avLst/>
        </a:prstGeom>
        <a:solidFill>
          <a:schemeClr val="accent4">
            <a:lumMod val="20000"/>
            <a:lumOff val="80000"/>
          </a:schemeClr>
        </a:solidFill>
        <a:ln>
          <a:noFill/>
        </a:ln>
        <a:effectLst/>
      </dsp:spPr>
      <dsp:style>
        <a:lnRef idx="0">
          <a:scrgbClr r="0" g="0" b="0"/>
        </a:lnRef>
        <a:fillRef idx="1">
          <a:scrgbClr r="0" g="0" b="0"/>
        </a:fillRef>
        <a:effectRef idx="0">
          <a:scrgbClr r="0" g="0" b="0"/>
        </a:effectRef>
        <a:fontRef idx="minor"/>
      </dsp:style>
    </dsp:sp>
    <dsp:sp modelId="{8B4C254A-D40E-4711-B082-2303E19152DB}">
      <dsp:nvSpPr>
        <dsp:cNvPr id="0" name=""/>
        <dsp:cNvSpPr/>
      </dsp:nvSpPr>
      <dsp:spPr>
        <a:xfrm>
          <a:off x="2373" y="1543630"/>
          <a:ext cx="1381794" cy="2058174"/>
        </a:xfrm>
        <a:prstGeom prst="roundRect">
          <a:avLst/>
        </a:prstGeom>
        <a:solidFill>
          <a:schemeClr val="accent4">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b="1" kern="1200" dirty="0" smtClean="0">
              <a:solidFill>
                <a:sysClr val="window" lastClr="FFFFFF"/>
              </a:solidFill>
              <a:latin typeface="Calibri"/>
              <a:ea typeface="+mn-ea"/>
              <a:cs typeface="+mn-cs"/>
            </a:rPr>
            <a:t>Build will and conditions for change</a:t>
          </a:r>
          <a:endParaRPr lang="en-GB" sz="1600" b="1" kern="1200" dirty="0"/>
        </a:p>
      </dsp:txBody>
      <dsp:txXfrm>
        <a:off x="69827" y="1611084"/>
        <a:ext cx="1246886" cy="1923266"/>
      </dsp:txXfrm>
    </dsp:sp>
    <dsp:sp modelId="{3EA99504-0342-4640-A73A-32CE69ED9509}">
      <dsp:nvSpPr>
        <dsp:cNvPr id="0" name=""/>
        <dsp:cNvSpPr/>
      </dsp:nvSpPr>
      <dsp:spPr>
        <a:xfrm>
          <a:off x="1453257" y="1543630"/>
          <a:ext cx="1381794" cy="2058174"/>
        </a:xfrm>
        <a:prstGeom prst="roundRect">
          <a:avLst/>
        </a:prstGeom>
        <a:solidFill>
          <a:schemeClr val="accent4">
            <a:hueOff val="-3376988"/>
            <a:satOff val="8631"/>
            <a:lumOff val="-863"/>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b="1" kern="1200" dirty="0" smtClean="0"/>
            <a:t>Understand current system</a:t>
          </a:r>
          <a:endParaRPr lang="en-GB" sz="1600" b="1" kern="1200" dirty="0"/>
        </a:p>
      </dsp:txBody>
      <dsp:txXfrm>
        <a:off x="1520711" y="1611084"/>
        <a:ext cx="1246886" cy="1923266"/>
      </dsp:txXfrm>
    </dsp:sp>
    <dsp:sp modelId="{2CAC0CF5-683D-414E-A3BB-42A041F7204A}">
      <dsp:nvSpPr>
        <dsp:cNvPr id="0" name=""/>
        <dsp:cNvSpPr/>
      </dsp:nvSpPr>
      <dsp:spPr>
        <a:xfrm>
          <a:off x="2904141" y="1543630"/>
          <a:ext cx="1381794" cy="2058174"/>
        </a:xfrm>
        <a:prstGeom prst="roundRect">
          <a:avLst/>
        </a:prstGeom>
        <a:solidFill>
          <a:schemeClr val="accent4">
            <a:hueOff val="-6753976"/>
            <a:satOff val="17262"/>
            <a:lumOff val="-1725"/>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b="1" kern="1200" dirty="0" smtClean="0"/>
            <a:t>Develop aim and change theory</a:t>
          </a:r>
          <a:endParaRPr lang="en-GB" sz="1600" b="1" kern="1200" dirty="0"/>
        </a:p>
      </dsp:txBody>
      <dsp:txXfrm>
        <a:off x="2971595" y="1611084"/>
        <a:ext cx="1246886" cy="1923266"/>
      </dsp:txXfrm>
    </dsp:sp>
    <dsp:sp modelId="{37F1F137-3B62-4BDE-B2AC-7507A0933880}">
      <dsp:nvSpPr>
        <dsp:cNvPr id="0" name=""/>
        <dsp:cNvSpPr/>
      </dsp:nvSpPr>
      <dsp:spPr>
        <a:xfrm>
          <a:off x="4355024" y="1543630"/>
          <a:ext cx="1381794" cy="2058174"/>
        </a:xfrm>
        <a:prstGeom prst="roundRect">
          <a:avLst/>
        </a:prstGeom>
        <a:solidFill>
          <a:schemeClr val="accent4">
            <a:hueOff val="-10130964"/>
            <a:satOff val="25892"/>
            <a:lumOff val="-2588"/>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b="1" kern="1200" dirty="0" smtClean="0">
              <a:solidFill>
                <a:sysClr val="window" lastClr="FFFFFF"/>
              </a:solidFill>
              <a:latin typeface="Calibri"/>
              <a:ea typeface="+mn-ea"/>
              <a:cs typeface="+mn-cs"/>
            </a:rPr>
            <a:t>Identify specific change ideas, test and refine in context</a:t>
          </a:r>
          <a:endParaRPr lang="en-GB" sz="1600" b="1" kern="1200" dirty="0"/>
        </a:p>
      </dsp:txBody>
      <dsp:txXfrm>
        <a:off x="4422478" y="1611084"/>
        <a:ext cx="1246886" cy="1923266"/>
      </dsp:txXfrm>
    </dsp:sp>
    <dsp:sp modelId="{86809593-011A-4731-9918-4029E2D8ACB8}">
      <dsp:nvSpPr>
        <dsp:cNvPr id="0" name=""/>
        <dsp:cNvSpPr/>
      </dsp:nvSpPr>
      <dsp:spPr>
        <a:xfrm>
          <a:off x="5805908" y="1543630"/>
          <a:ext cx="1381794" cy="2058174"/>
        </a:xfrm>
        <a:prstGeom prst="roundRect">
          <a:avLst/>
        </a:prstGeom>
        <a:solidFill>
          <a:schemeClr val="accent4">
            <a:hueOff val="-13507951"/>
            <a:satOff val="34523"/>
            <a:lumOff val="-345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b="1" kern="1200" dirty="0" smtClean="0">
              <a:solidFill>
                <a:sysClr val="window" lastClr="FFFFFF"/>
              </a:solidFill>
              <a:latin typeface="Calibri"/>
              <a:ea typeface="+mn-ea"/>
              <a:cs typeface="+mn-cs"/>
            </a:rPr>
            <a:t>Implement locally, using PDSA cycles to build in sustainability</a:t>
          </a:r>
          <a:endParaRPr lang="en-GB" sz="1600" b="1" kern="1200" dirty="0"/>
        </a:p>
      </dsp:txBody>
      <dsp:txXfrm>
        <a:off x="5873362" y="1611084"/>
        <a:ext cx="1246886" cy="1923266"/>
      </dsp:txXfrm>
    </dsp:sp>
    <dsp:sp modelId="{AD2050C4-E9B7-4D10-A70B-1D9167732C60}">
      <dsp:nvSpPr>
        <dsp:cNvPr id="0" name=""/>
        <dsp:cNvSpPr/>
      </dsp:nvSpPr>
      <dsp:spPr>
        <a:xfrm>
          <a:off x="7256792" y="1543630"/>
          <a:ext cx="1381794" cy="2058174"/>
        </a:xfrm>
        <a:prstGeom prst="roundRect">
          <a:avLst/>
        </a:prstGeom>
        <a:solidFill>
          <a:srgbClr val="FF0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b="1" kern="1200" dirty="0" smtClean="0">
              <a:solidFill>
                <a:sysClr val="window" lastClr="FFFFFF"/>
              </a:solidFill>
              <a:latin typeface="Calibri"/>
              <a:ea typeface="+mn-ea"/>
              <a:cs typeface="+mn-cs"/>
            </a:rPr>
            <a:t>Scale up / spread where relevant</a:t>
          </a:r>
          <a:endParaRPr lang="en-GB" sz="1600" b="1" kern="1200" dirty="0"/>
        </a:p>
      </dsp:txBody>
      <dsp:txXfrm>
        <a:off x="7324246" y="1611084"/>
        <a:ext cx="1246886" cy="19232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AF22E-06B4-47D8-9E7F-72CAADDC12BA}">
      <dsp:nvSpPr>
        <dsp:cNvPr id="0" name=""/>
        <dsp:cNvSpPr/>
      </dsp:nvSpPr>
      <dsp:spPr>
        <a:xfrm>
          <a:off x="0" y="663037"/>
          <a:ext cx="2823904" cy="169434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a:t>To understand what needs improved</a:t>
          </a:r>
          <a:endParaRPr lang="en-GB" sz="2800" b="1" kern="1200" dirty="0"/>
        </a:p>
      </dsp:txBody>
      <dsp:txXfrm>
        <a:off x="0" y="663037"/>
        <a:ext cx="2823904" cy="1694343"/>
      </dsp:txXfrm>
    </dsp:sp>
    <dsp:sp modelId="{8222E51C-0598-44D2-8E61-56D5A0281C51}">
      <dsp:nvSpPr>
        <dsp:cNvPr id="0" name=""/>
        <dsp:cNvSpPr/>
      </dsp:nvSpPr>
      <dsp:spPr>
        <a:xfrm>
          <a:off x="3106295" y="663037"/>
          <a:ext cx="2823904" cy="169434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a:t>To understand variation</a:t>
          </a:r>
          <a:endParaRPr lang="en-GB" sz="2800" b="1" kern="1200" dirty="0"/>
        </a:p>
      </dsp:txBody>
      <dsp:txXfrm>
        <a:off x="3106295" y="663037"/>
        <a:ext cx="2823904" cy="1694343"/>
      </dsp:txXfrm>
    </dsp:sp>
    <dsp:sp modelId="{982FADA7-B42A-45DF-820F-BBCE29A7356B}">
      <dsp:nvSpPr>
        <dsp:cNvPr id="0" name=""/>
        <dsp:cNvSpPr/>
      </dsp:nvSpPr>
      <dsp:spPr>
        <a:xfrm>
          <a:off x="6212590" y="663037"/>
          <a:ext cx="2823904" cy="169434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a:t>For testing changes</a:t>
          </a:r>
          <a:endParaRPr lang="en-GB" sz="2800" b="1" kern="1200" dirty="0"/>
        </a:p>
      </dsp:txBody>
      <dsp:txXfrm>
        <a:off x="6212590" y="663037"/>
        <a:ext cx="2823904" cy="1694343"/>
      </dsp:txXfrm>
    </dsp:sp>
    <dsp:sp modelId="{086A076C-0E4E-4718-AAD5-74F7B0633080}">
      <dsp:nvSpPr>
        <dsp:cNvPr id="0" name=""/>
        <dsp:cNvSpPr/>
      </dsp:nvSpPr>
      <dsp:spPr>
        <a:xfrm>
          <a:off x="1553147" y="2639771"/>
          <a:ext cx="2823904" cy="169434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a:t>For monitoring progress</a:t>
          </a:r>
          <a:endParaRPr lang="en-GB" sz="2800" b="1" kern="1200" dirty="0"/>
        </a:p>
      </dsp:txBody>
      <dsp:txXfrm>
        <a:off x="1553147" y="2639771"/>
        <a:ext cx="2823904" cy="1694343"/>
      </dsp:txXfrm>
    </dsp:sp>
    <dsp:sp modelId="{4162AD1E-B311-42EF-85ED-C858C61F65E2}">
      <dsp:nvSpPr>
        <dsp:cNvPr id="0" name=""/>
        <dsp:cNvSpPr/>
      </dsp:nvSpPr>
      <dsp:spPr>
        <a:xfrm>
          <a:off x="4659443" y="2639771"/>
          <a:ext cx="2823904" cy="169434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a:t>To tell the story of your improvement journey</a:t>
          </a:r>
          <a:endParaRPr lang="en-GB" sz="2800" b="1" kern="1200" dirty="0"/>
        </a:p>
      </dsp:txBody>
      <dsp:txXfrm>
        <a:off x="4659443" y="2639771"/>
        <a:ext cx="2823904" cy="16943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4D5F2-E8AE-4F33-BF93-5F3B160CD1BD}">
      <dsp:nvSpPr>
        <dsp:cNvPr id="0" name=""/>
        <dsp:cNvSpPr/>
      </dsp:nvSpPr>
      <dsp:spPr>
        <a:xfrm>
          <a:off x="78700" y="0"/>
          <a:ext cx="8986598" cy="5616624"/>
        </a:xfrm>
        <a:prstGeom prst="swooshArrow">
          <a:avLst>
            <a:gd name="adj1" fmla="val 25000"/>
            <a:gd name="adj2" fmla="val 25000"/>
          </a:avLst>
        </a:prstGeom>
        <a:solidFill>
          <a:srgbClr val="92D050">
            <a:alpha val="50000"/>
          </a:srgbClr>
        </a:solidFill>
        <a:ln w="31750">
          <a:solidFill>
            <a:schemeClr val="tx1">
              <a:lumMod val="50000"/>
              <a:lumOff val="50000"/>
            </a:schemeClr>
          </a:solidFill>
        </a:ln>
        <a:effectLst/>
      </dsp:spPr>
      <dsp:style>
        <a:lnRef idx="0">
          <a:scrgbClr r="0" g="0" b="0"/>
        </a:lnRef>
        <a:fillRef idx="1">
          <a:scrgbClr r="0" g="0" b="0"/>
        </a:fillRef>
        <a:effectRef idx="0">
          <a:scrgbClr r="0" g="0" b="0"/>
        </a:effectRef>
        <a:fontRef idx="minor"/>
      </dsp:style>
    </dsp:sp>
    <dsp:sp modelId="{AEFF351D-5D59-42AD-A4C5-9D874357B0A7}">
      <dsp:nvSpPr>
        <dsp:cNvPr id="0" name=""/>
        <dsp:cNvSpPr/>
      </dsp:nvSpPr>
      <dsp:spPr>
        <a:xfrm>
          <a:off x="963880" y="4176521"/>
          <a:ext cx="206691" cy="206691"/>
        </a:xfrm>
        <a:prstGeom prst="ellipse">
          <a:avLst/>
        </a:prstGeom>
        <a:solidFill>
          <a:schemeClr val="tx1">
            <a:lumMod val="50000"/>
            <a:lumOff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4D0F22A6-A606-4146-AB10-962344E909F8}">
      <dsp:nvSpPr>
        <dsp:cNvPr id="0" name=""/>
        <dsp:cNvSpPr/>
      </dsp:nvSpPr>
      <dsp:spPr>
        <a:xfrm>
          <a:off x="1115609" y="4392489"/>
          <a:ext cx="1152362" cy="760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22" tIns="0" rIns="0" bIns="0" numCol="1" spcCol="1270" anchor="t" anchorCtr="0">
          <a:noAutofit/>
        </a:bodyPr>
        <a:lstStyle/>
        <a:p>
          <a:pPr lvl="0" algn="ctr" defTabSz="1600200">
            <a:lnSpc>
              <a:spcPct val="90000"/>
            </a:lnSpc>
            <a:spcBef>
              <a:spcPct val="0"/>
            </a:spcBef>
            <a:spcAft>
              <a:spcPct val="35000"/>
            </a:spcAft>
          </a:pPr>
          <a:r>
            <a:rPr lang="en-GB" sz="3600" b="1" kern="1200" dirty="0"/>
            <a:t>Data</a:t>
          </a:r>
        </a:p>
      </dsp:txBody>
      <dsp:txXfrm>
        <a:off x="1115609" y="4392489"/>
        <a:ext cx="1152362" cy="760694"/>
      </dsp:txXfrm>
    </dsp:sp>
    <dsp:sp modelId="{A43E62BD-FD06-4578-B343-4C4142568712}">
      <dsp:nvSpPr>
        <dsp:cNvPr id="0" name=""/>
        <dsp:cNvSpPr/>
      </dsp:nvSpPr>
      <dsp:spPr>
        <a:xfrm>
          <a:off x="2483769" y="2880321"/>
          <a:ext cx="359463" cy="359463"/>
        </a:xfrm>
        <a:prstGeom prst="ellipse">
          <a:avLst/>
        </a:prstGeom>
        <a:solidFill>
          <a:schemeClr val="tx1">
            <a:lumMod val="50000"/>
            <a:lumOff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B81D1F29-1EC3-4A07-BEF9-0E12089B2904}">
      <dsp:nvSpPr>
        <dsp:cNvPr id="0" name=""/>
        <dsp:cNvSpPr/>
      </dsp:nvSpPr>
      <dsp:spPr>
        <a:xfrm>
          <a:off x="2339757" y="3528380"/>
          <a:ext cx="2559571" cy="1033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472" tIns="0" rIns="0" bIns="0" numCol="1" spcCol="1270" anchor="t" anchorCtr="0">
          <a:noAutofit/>
        </a:bodyPr>
        <a:lstStyle/>
        <a:p>
          <a:pPr lvl="0" algn="ctr" defTabSz="1600200">
            <a:lnSpc>
              <a:spcPct val="90000"/>
            </a:lnSpc>
            <a:spcBef>
              <a:spcPct val="0"/>
            </a:spcBef>
            <a:spcAft>
              <a:spcPct val="35000"/>
            </a:spcAft>
          </a:pPr>
          <a:r>
            <a:rPr lang="en-GB" sz="3600" b="1" kern="1200" dirty="0"/>
            <a:t>Information</a:t>
          </a:r>
        </a:p>
      </dsp:txBody>
      <dsp:txXfrm>
        <a:off x="2339757" y="3528380"/>
        <a:ext cx="2559571" cy="1033597"/>
      </dsp:txXfrm>
    </dsp:sp>
    <dsp:sp modelId="{632FFA0E-B115-4054-B6BE-1A408E2CF960}">
      <dsp:nvSpPr>
        <dsp:cNvPr id="0" name=""/>
        <dsp:cNvSpPr/>
      </dsp:nvSpPr>
      <dsp:spPr>
        <a:xfrm>
          <a:off x="4355974" y="1944217"/>
          <a:ext cx="476289" cy="476289"/>
        </a:xfrm>
        <a:prstGeom prst="ellipse">
          <a:avLst/>
        </a:prstGeom>
        <a:solidFill>
          <a:schemeClr val="tx1">
            <a:lumMod val="50000"/>
            <a:lumOff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32FE7EB4-28D7-43DC-806B-8D7D21B6EEAC}">
      <dsp:nvSpPr>
        <dsp:cNvPr id="0" name=""/>
        <dsp:cNvSpPr/>
      </dsp:nvSpPr>
      <dsp:spPr>
        <a:xfrm>
          <a:off x="4283969" y="2736309"/>
          <a:ext cx="1797299" cy="1137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376" tIns="0" rIns="0" bIns="0" numCol="1" spcCol="1270" anchor="t" anchorCtr="0">
          <a:noAutofit/>
        </a:bodyPr>
        <a:lstStyle/>
        <a:p>
          <a:pPr lvl="0" algn="l" defTabSz="1600200">
            <a:lnSpc>
              <a:spcPct val="90000"/>
            </a:lnSpc>
            <a:spcBef>
              <a:spcPct val="0"/>
            </a:spcBef>
            <a:spcAft>
              <a:spcPct val="35000"/>
            </a:spcAft>
          </a:pPr>
          <a:r>
            <a:rPr lang="en-GB" sz="3600" b="1" kern="1200" dirty="0"/>
            <a:t>Insights</a:t>
          </a:r>
        </a:p>
      </dsp:txBody>
      <dsp:txXfrm>
        <a:off x="4283969" y="2736309"/>
        <a:ext cx="1797299" cy="1137436"/>
      </dsp:txXfrm>
    </dsp:sp>
    <dsp:sp modelId="{6E813CAF-8432-420D-A158-D10E36153441}">
      <dsp:nvSpPr>
        <dsp:cNvPr id="0" name=""/>
        <dsp:cNvSpPr/>
      </dsp:nvSpPr>
      <dsp:spPr>
        <a:xfrm>
          <a:off x="6444210" y="1224138"/>
          <a:ext cx="638048" cy="638048"/>
        </a:xfrm>
        <a:prstGeom prst="ellipse">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2C9687F8-B37E-48DE-941E-758CB524F248}">
      <dsp:nvSpPr>
        <dsp:cNvPr id="0" name=""/>
        <dsp:cNvSpPr/>
      </dsp:nvSpPr>
      <dsp:spPr>
        <a:xfrm>
          <a:off x="6156175" y="2232252"/>
          <a:ext cx="1887185" cy="2010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089" tIns="0" rIns="0" bIns="0" numCol="1" spcCol="1270" anchor="t" anchorCtr="0">
          <a:noAutofit/>
        </a:bodyPr>
        <a:lstStyle/>
        <a:p>
          <a:pPr lvl="0" algn="l" defTabSz="1600200">
            <a:lnSpc>
              <a:spcPct val="90000"/>
            </a:lnSpc>
            <a:spcBef>
              <a:spcPct val="0"/>
            </a:spcBef>
            <a:spcAft>
              <a:spcPct val="35000"/>
            </a:spcAft>
          </a:pPr>
          <a:r>
            <a:rPr lang="en-GB" sz="3600" b="1" kern="1200" dirty="0">
              <a:solidFill>
                <a:srgbClr val="FF0000"/>
              </a:solidFill>
            </a:rPr>
            <a:t>Action</a:t>
          </a:r>
        </a:p>
      </dsp:txBody>
      <dsp:txXfrm>
        <a:off x="6156175" y="2232252"/>
        <a:ext cx="1887185" cy="20108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1495E-BB3E-4701-B6C2-A724AA15B7E9}">
      <dsp:nvSpPr>
        <dsp:cNvPr id="0" name=""/>
        <dsp:cNvSpPr/>
      </dsp:nvSpPr>
      <dsp:spPr>
        <a:xfrm>
          <a:off x="360081" y="143994"/>
          <a:ext cx="7776838" cy="4935655"/>
        </a:xfrm>
        <a:prstGeom prst="rightArrow">
          <a:avLst/>
        </a:prstGeom>
        <a:solidFill>
          <a:schemeClr val="accent4">
            <a:lumMod val="20000"/>
            <a:lumOff val="80000"/>
          </a:schemeClr>
        </a:solidFill>
        <a:ln>
          <a:noFill/>
        </a:ln>
        <a:effectLst/>
      </dsp:spPr>
      <dsp:style>
        <a:lnRef idx="0">
          <a:scrgbClr r="0" g="0" b="0"/>
        </a:lnRef>
        <a:fillRef idx="1">
          <a:scrgbClr r="0" g="0" b="0"/>
        </a:fillRef>
        <a:effectRef idx="0">
          <a:scrgbClr r="0" g="0" b="0"/>
        </a:effectRef>
        <a:fontRef idx="minor"/>
      </dsp:style>
    </dsp:sp>
    <dsp:sp modelId="{8B4C254A-D40E-4711-B082-2303E19152DB}">
      <dsp:nvSpPr>
        <dsp:cNvPr id="0" name=""/>
        <dsp:cNvSpPr/>
      </dsp:nvSpPr>
      <dsp:spPr>
        <a:xfrm>
          <a:off x="2373" y="1543630"/>
          <a:ext cx="1381794" cy="2058174"/>
        </a:xfrm>
        <a:prstGeom prst="roundRect">
          <a:avLst/>
        </a:prstGeom>
        <a:solidFill>
          <a:schemeClr val="accent4">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b="1" kern="1200" dirty="0" smtClean="0">
              <a:solidFill>
                <a:sysClr val="window" lastClr="FFFFFF"/>
              </a:solidFill>
              <a:latin typeface="Calibri"/>
              <a:ea typeface="+mn-ea"/>
              <a:cs typeface="+mn-cs"/>
            </a:rPr>
            <a:t>Build will and conditions for change</a:t>
          </a:r>
          <a:endParaRPr lang="en-GB" sz="1600" b="1" kern="1200" dirty="0"/>
        </a:p>
      </dsp:txBody>
      <dsp:txXfrm>
        <a:off x="69827" y="1611084"/>
        <a:ext cx="1246886" cy="1923266"/>
      </dsp:txXfrm>
    </dsp:sp>
    <dsp:sp modelId="{3EA99504-0342-4640-A73A-32CE69ED9509}">
      <dsp:nvSpPr>
        <dsp:cNvPr id="0" name=""/>
        <dsp:cNvSpPr/>
      </dsp:nvSpPr>
      <dsp:spPr>
        <a:xfrm>
          <a:off x="1453257" y="1543630"/>
          <a:ext cx="1381794" cy="2058174"/>
        </a:xfrm>
        <a:prstGeom prst="roundRect">
          <a:avLst/>
        </a:prstGeom>
        <a:solidFill>
          <a:schemeClr val="accent4">
            <a:hueOff val="-3376988"/>
            <a:satOff val="8631"/>
            <a:lumOff val="-863"/>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b="1" kern="1200" dirty="0" smtClean="0"/>
            <a:t>Understand current system</a:t>
          </a:r>
          <a:endParaRPr lang="en-GB" sz="1600" b="1" kern="1200" dirty="0"/>
        </a:p>
      </dsp:txBody>
      <dsp:txXfrm>
        <a:off x="1520711" y="1611084"/>
        <a:ext cx="1246886" cy="1923266"/>
      </dsp:txXfrm>
    </dsp:sp>
    <dsp:sp modelId="{2CAC0CF5-683D-414E-A3BB-42A041F7204A}">
      <dsp:nvSpPr>
        <dsp:cNvPr id="0" name=""/>
        <dsp:cNvSpPr/>
      </dsp:nvSpPr>
      <dsp:spPr>
        <a:xfrm>
          <a:off x="2904141" y="1543630"/>
          <a:ext cx="1381794" cy="2058174"/>
        </a:xfrm>
        <a:prstGeom prst="roundRect">
          <a:avLst/>
        </a:prstGeom>
        <a:solidFill>
          <a:schemeClr val="accent4">
            <a:hueOff val="-6753976"/>
            <a:satOff val="17262"/>
            <a:lumOff val="-1725"/>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b="1" kern="1200" dirty="0" smtClean="0"/>
            <a:t>Develop aim and change theory</a:t>
          </a:r>
          <a:endParaRPr lang="en-GB" sz="1600" b="1" kern="1200" dirty="0"/>
        </a:p>
      </dsp:txBody>
      <dsp:txXfrm>
        <a:off x="2971595" y="1611084"/>
        <a:ext cx="1246886" cy="1923266"/>
      </dsp:txXfrm>
    </dsp:sp>
    <dsp:sp modelId="{37F1F137-3B62-4BDE-B2AC-7507A0933880}">
      <dsp:nvSpPr>
        <dsp:cNvPr id="0" name=""/>
        <dsp:cNvSpPr/>
      </dsp:nvSpPr>
      <dsp:spPr>
        <a:xfrm>
          <a:off x="4355024" y="1543630"/>
          <a:ext cx="1381794" cy="2058174"/>
        </a:xfrm>
        <a:prstGeom prst="roundRect">
          <a:avLst/>
        </a:prstGeom>
        <a:solidFill>
          <a:schemeClr val="accent4">
            <a:hueOff val="-10130964"/>
            <a:satOff val="25892"/>
            <a:lumOff val="-2588"/>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b="1" kern="1200" dirty="0" smtClean="0">
              <a:solidFill>
                <a:sysClr val="window" lastClr="FFFFFF"/>
              </a:solidFill>
              <a:latin typeface="Calibri"/>
              <a:ea typeface="+mn-ea"/>
              <a:cs typeface="+mn-cs"/>
            </a:rPr>
            <a:t>Identify specific change ideas, test and refine in context</a:t>
          </a:r>
          <a:endParaRPr lang="en-GB" sz="1600" b="1" kern="1200" dirty="0"/>
        </a:p>
      </dsp:txBody>
      <dsp:txXfrm>
        <a:off x="4422478" y="1611084"/>
        <a:ext cx="1246886" cy="1923266"/>
      </dsp:txXfrm>
    </dsp:sp>
    <dsp:sp modelId="{86809593-011A-4731-9918-4029E2D8ACB8}">
      <dsp:nvSpPr>
        <dsp:cNvPr id="0" name=""/>
        <dsp:cNvSpPr/>
      </dsp:nvSpPr>
      <dsp:spPr>
        <a:xfrm>
          <a:off x="5805908" y="1543630"/>
          <a:ext cx="1381794" cy="2058174"/>
        </a:xfrm>
        <a:prstGeom prst="roundRect">
          <a:avLst/>
        </a:prstGeom>
        <a:solidFill>
          <a:schemeClr val="accent4">
            <a:hueOff val="-13507951"/>
            <a:satOff val="34523"/>
            <a:lumOff val="-345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b="1" kern="1200" dirty="0" smtClean="0">
              <a:solidFill>
                <a:sysClr val="window" lastClr="FFFFFF"/>
              </a:solidFill>
              <a:latin typeface="Calibri"/>
              <a:ea typeface="+mn-ea"/>
              <a:cs typeface="+mn-cs"/>
            </a:rPr>
            <a:t>Implement locally, using PDSA cycles to build in sustainability</a:t>
          </a:r>
          <a:endParaRPr lang="en-GB" sz="1600" b="1" kern="1200" dirty="0"/>
        </a:p>
      </dsp:txBody>
      <dsp:txXfrm>
        <a:off x="5873362" y="1611084"/>
        <a:ext cx="1246886" cy="1923266"/>
      </dsp:txXfrm>
    </dsp:sp>
    <dsp:sp modelId="{AD2050C4-E9B7-4D10-A70B-1D9167732C60}">
      <dsp:nvSpPr>
        <dsp:cNvPr id="0" name=""/>
        <dsp:cNvSpPr/>
      </dsp:nvSpPr>
      <dsp:spPr>
        <a:xfrm>
          <a:off x="7256792" y="1543630"/>
          <a:ext cx="1381794" cy="2058174"/>
        </a:xfrm>
        <a:prstGeom prst="roundRect">
          <a:avLst/>
        </a:prstGeom>
        <a:solidFill>
          <a:srgbClr val="FF0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b="1" kern="1200" dirty="0" smtClean="0">
              <a:solidFill>
                <a:sysClr val="window" lastClr="FFFFFF"/>
              </a:solidFill>
              <a:latin typeface="Calibri"/>
              <a:ea typeface="+mn-ea"/>
              <a:cs typeface="+mn-cs"/>
            </a:rPr>
            <a:t>Scale up / spread where relevant</a:t>
          </a:r>
          <a:endParaRPr lang="en-GB" sz="1600" b="1" kern="1200" dirty="0"/>
        </a:p>
      </dsp:txBody>
      <dsp:txXfrm>
        <a:off x="7324246" y="1611084"/>
        <a:ext cx="1246886" cy="192326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png"/></Relationships>
</file>

<file path=ppt/drawings/drawing1.xml><?xml version="1.0" encoding="utf-8"?>
<c:userShapes xmlns:c="http://schemas.openxmlformats.org/drawingml/2006/chart">
  <cdr:relSizeAnchor xmlns:cdr="http://schemas.openxmlformats.org/drawingml/2006/chartDrawing">
    <cdr:from>
      <cdr:x>0.475</cdr:x>
      <cdr:y>0.5</cdr:y>
    </cdr:from>
    <cdr:to>
      <cdr:x>0.57864</cdr:x>
      <cdr:y>0.7847</cdr:y>
    </cdr:to>
    <cdr:sp macro="" textlink="">
      <cdr:nvSpPr>
        <cdr:cNvPr id="3" name="Down Arrow 2"/>
        <cdr:cNvSpPr/>
      </cdr:nvSpPr>
      <cdr:spPr>
        <a:xfrm xmlns:a="http://schemas.openxmlformats.org/drawingml/2006/main">
          <a:off x="4343400" y="2438400"/>
          <a:ext cx="947648" cy="1388447"/>
        </a:xfrm>
        <a:prstGeom xmlns:a="http://schemas.openxmlformats.org/drawingml/2006/main" prst="downArrow">
          <a:avLst/>
        </a:prstGeom>
        <a:solidFill xmlns:a="http://schemas.openxmlformats.org/drawingml/2006/main">
          <a:srgbClr val="FF0000"/>
        </a:solidFill>
        <a:ln xmlns:a="http://schemas.openxmlformats.org/drawingml/2006/main" w="9525" cap="flat" cmpd="sng" algn="ctr">
          <a:solidFill>
            <a:srgbClr val="BBE0E3">
              <a:shade val="95000"/>
              <a:satMod val="105000"/>
            </a:srgbClr>
          </a:solid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vert270" wrap="square" anchor="ctr" anchorCtr="1">
          <a:spAutoFit/>
        </a:bodyPr>
        <a:lstStyle xmlns:a="http://schemas.openxmlformats.org/drawingml/2006/main">
          <a:defPPr>
            <a:defRPr lang="en-US"/>
          </a:defPPr>
          <a:lvl1pPr algn="l" rtl="0" fontAlgn="base">
            <a:spcBef>
              <a:spcPct val="0"/>
            </a:spcBef>
            <a:spcAft>
              <a:spcPct val="0"/>
            </a:spcAft>
            <a:defRPr kern="1200">
              <a:solidFill>
                <a:srgbClr val="FFFFFF"/>
              </a:solidFill>
              <a:latin typeface="Arial"/>
            </a:defRPr>
          </a:lvl1pPr>
          <a:lvl2pPr marL="457200" algn="l" rtl="0" fontAlgn="base">
            <a:spcBef>
              <a:spcPct val="0"/>
            </a:spcBef>
            <a:spcAft>
              <a:spcPct val="0"/>
            </a:spcAft>
            <a:defRPr kern="1200">
              <a:solidFill>
                <a:srgbClr val="FFFFFF"/>
              </a:solidFill>
              <a:latin typeface="Arial"/>
            </a:defRPr>
          </a:lvl2pPr>
          <a:lvl3pPr marL="914400" algn="l" rtl="0" fontAlgn="base">
            <a:spcBef>
              <a:spcPct val="0"/>
            </a:spcBef>
            <a:spcAft>
              <a:spcPct val="0"/>
            </a:spcAft>
            <a:defRPr kern="1200">
              <a:solidFill>
                <a:srgbClr val="FFFFFF"/>
              </a:solidFill>
              <a:latin typeface="Arial"/>
            </a:defRPr>
          </a:lvl3pPr>
          <a:lvl4pPr marL="1371600" algn="l" rtl="0" fontAlgn="base">
            <a:spcBef>
              <a:spcPct val="0"/>
            </a:spcBef>
            <a:spcAft>
              <a:spcPct val="0"/>
            </a:spcAft>
            <a:defRPr kern="1200">
              <a:solidFill>
                <a:srgbClr val="FFFFFF"/>
              </a:solidFill>
              <a:latin typeface="Arial"/>
            </a:defRPr>
          </a:lvl4pPr>
          <a:lvl5pPr marL="1828800" algn="l" rtl="0" fontAlgn="base">
            <a:spcBef>
              <a:spcPct val="0"/>
            </a:spcBef>
            <a:spcAft>
              <a:spcPct val="0"/>
            </a:spcAft>
            <a:defRPr kern="1200">
              <a:solidFill>
                <a:srgbClr val="FFFFFF"/>
              </a:solidFill>
              <a:latin typeface="Arial"/>
            </a:defRPr>
          </a:lvl5pPr>
          <a:lvl6pPr marL="2286000" algn="l" defTabSz="457200" rtl="0" eaLnBrk="1" latinLnBrk="0" hangingPunct="1">
            <a:defRPr kern="1200">
              <a:solidFill>
                <a:srgbClr val="FFFFFF"/>
              </a:solidFill>
              <a:latin typeface="Arial"/>
            </a:defRPr>
          </a:lvl6pPr>
          <a:lvl7pPr marL="2743200" algn="l" defTabSz="457200" rtl="0" eaLnBrk="1" latinLnBrk="0" hangingPunct="1">
            <a:defRPr kern="1200">
              <a:solidFill>
                <a:srgbClr val="FFFFFF"/>
              </a:solidFill>
              <a:latin typeface="Arial"/>
            </a:defRPr>
          </a:lvl7pPr>
          <a:lvl8pPr marL="3200400" algn="l" defTabSz="457200" rtl="0" eaLnBrk="1" latinLnBrk="0" hangingPunct="1">
            <a:defRPr kern="1200">
              <a:solidFill>
                <a:srgbClr val="FFFFFF"/>
              </a:solidFill>
              <a:latin typeface="Arial"/>
            </a:defRPr>
          </a:lvl8pPr>
          <a:lvl9pPr marL="3657600" algn="l" defTabSz="457200" rtl="0" eaLnBrk="1" latinLnBrk="0" hangingPunct="1">
            <a:defRPr kern="1200">
              <a:solidFill>
                <a:srgbClr val="FFFFFF"/>
              </a:solidFill>
              <a:latin typeface="Arial"/>
            </a:defRPr>
          </a:lvl9pPr>
        </a:lstStyle>
        <a:p xmlns:a="http://schemas.openxmlformats.org/drawingml/2006/main">
          <a:r>
            <a:rPr lang="en-US" sz="1900" b="1" dirty="0" smtClean="0"/>
            <a:t>Change</a:t>
          </a:r>
          <a:endParaRPr lang="en-US" sz="19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0.475</cdr:x>
      <cdr:y>0.52651</cdr:y>
    </cdr:from>
    <cdr:to>
      <cdr:x>0.57864</cdr:x>
      <cdr:y>0.79612</cdr:y>
    </cdr:to>
    <cdr:sp macro="" textlink="">
      <cdr:nvSpPr>
        <cdr:cNvPr id="3" name="Down Arrow 2"/>
        <cdr:cNvSpPr/>
      </cdr:nvSpPr>
      <cdr:spPr>
        <a:xfrm xmlns:a="http://schemas.openxmlformats.org/drawingml/2006/main">
          <a:off x="4343400" y="2711450"/>
          <a:ext cx="947648" cy="1388447"/>
        </a:xfrm>
        <a:prstGeom xmlns:a="http://schemas.openxmlformats.org/drawingml/2006/main" prst="downArrow">
          <a:avLst/>
        </a:prstGeom>
        <a:solidFill xmlns:a="http://schemas.openxmlformats.org/drawingml/2006/main">
          <a:srgbClr val="FF0000"/>
        </a:solidFill>
        <a:ln xmlns:a="http://schemas.openxmlformats.org/drawingml/2006/main" w="9525" cap="flat" cmpd="sng" algn="ctr">
          <a:solidFill>
            <a:srgbClr val="BBE0E3">
              <a:shade val="95000"/>
              <a:satMod val="105000"/>
            </a:srgbClr>
          </a:solidFill>
          <a:prstDash val="solid"/>
        </a:ln>
        <a:effectLst xmlns:a="http://schemas.openxmlformats.org/drawingml/2006/main">
          <a:outerShdw blurRad="40000" dist="23000" dir="5400000" rotWithShape="0">
            <a:srgbClr val="000000">
              <a:alpha val="35000"/>
            </a:srgbClr>
          </a:outerShdw>
        </a:effectLst>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vert270" wrap="square" anchor="ctr" anchorCtr="1">
          <a:spAutoFit/>
        </a:bodyPr>
        <a:lstStyle xmlns:a="http://schemas.openxmlformats.org/drawingml/2006/main">
          <a:defPPr>
            <a:defRPr lang="en-US"/>
          </a:defPPr>
          <a:lvl1pPr algn="l" rtl="0" fontAlgn="base">
            <a:spcBef>
              <a:spcPct val="0"/>
            </a:spcBef>
            <a:spcAft>
              <a:spcPct val="0"/>
            </a:spcAft>
            <a:defRPr kern="1200">
              <a:solidFill>
                <a:srgbClr val="FFFFFF"/>
              </a:solidFill>
              <a:latin typeface="Arial"/>
            </a:defRPr>
          </a:lvl1pPr>
          <a:lvl2pPr marL="457200" algn="l" rtl="0" fontAlgn="base">
            <a:spcBef>
              <a:spcPct val="0"/>
            </a:spcBef>
            <a:spcAft>
              <a:spcPct val="0"/>
            </a:spcAft>
            <a:defRPr kern="1200">
              <a:solidFill>
                <a:srgbClr val="FFFFFF"/>
              </a:solidFill>
              <a:latin typeface="Arial"/>
            </a:defRPr>
          </a:lvl2pPr>
          <a:lvl3pPr marL="914400" algn="l" rtl="0" fontAlgn="base">
            <a:spcBef>
              <a:spcPct val="0"/>
            </a:spcBef>
            <a:spcAft>
              <a:spcPct val="0"/>
            </a:spcAft>
            <a:defRPr kern="1200">
              <a:solidFill>
                <a:srgbClr val="FFFFFF"/>
              </a:solidFill>
              <a:latin typeface="Arial"/>
            </a:defRPr>
          </a:lvl3pPr>
          <a:lvl4pPr marL="1371600" algn="l" rtl="0" fontAlgn="base">
            <a:spcBef>
              <a:spcPct val="0"/>
            </a:spcBef>
            <a:spcAft>
              <a:spcPct val="0"/>
            </a:spcAft>
            <a:defRPr kern="1200">
              <a:solidFill>
                <a:srgbClr val="FFFFFF"/>
              </a:solidFill>
              <a:latin typeface="Arial"/>
            </a:defRPr>
          </a:lvl4pPr>
          <a:lvl5pPr marL="1828800" algn="l" rtl="0" fontAlgn="base">
            <a:spcBef>
              <a:spcPct val="0"/>
            </a:spcBef>
            <a:spcAft>
              <a:spcPct val="0"/>
            </a:spcAft>
            <a:defRPr kern="1200">
              <a:solidFill>
                <a:srgbClr val="FFFFFF"/>
              </a:solidFill>
              <a:latin typeface="Arial"/>
            </a:defRPr>
          </a:lvl5pPr>
          <a:lvl6pPr marL="2286000" algn="l" defTabSz="457200" rtl="0" eaLnBrk="1" latinLnBrk="0" hangingPunct="1">
            <a:defRPr kern="1200">
              <a:solidFill>
                <a:srgbClr val="FFFFFF"/>
              </a:solidFill>
              <a:latin typeface="Arial"/>
            </a:defRPr>
          </a:lvl6pPr>
          <a:lvl7pPr marL="2743200" algn="l" defTabSz="457200" rtl="0" eaLnBrk="1" latinLnBrk="0" hangingPunct="1">
            <a:defRPr kern="1200">
              <a:solidFill>
                <a:srgbClr val="FFFFFF"/>
              </a:solidFill>
              <a:latin typeface="Arial"/>
            </a:defRPr>
          </a:lvl7pPr>
          <a:lvl8pPr marL="3200400" algn="l" defTabSz="457200" rtl="0" eaLnBrk="1" latinLnBrk="0" hangingPunct="1">
            <a:defRPr kern="1200">
              <a:solidFill>
                <a:srgbClr val="FFFFFF"/>
              </a:solidFill>
              <a:latin typeface="Arial"/>
            </a:defRPr>
          </a:lvl8pPr>
          <a:lvl9pPr marL="3657600" algn="l" defTabSz="457200" rtl="0" eaLnBrk="1" latinLnBrk="0" hangingPunct="1">
            <a:defRPr kern="1200">
              <a:solidFill>
                <a:srgbClr val="FFFFFF"/>
              </a:solidFill>
              <a:latin typeface="Arial"/>
            </a:defRPr>
          </a:lvl9pPr>
        </a:lstStyle>
        <a:p xmlns:a="http://schemas.openxmlformats.org/drawingml/2006/main">
          <a:r>
            <a:rPr lang="en-US" sz="1900" b="1" dirty="0" smtClean="0"/>
            <a:t>Change</a:t>
          </a:r>
          <a:endParaRPr lang="en-US" sz="19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0.05085</cdr:x>
      <cdr:y>0.02469</cdr:y>
    </cdr:from>
    <cdr:to>
      <cdr:x>0.11966</cdr:x>
      <cdr:y>0.10405</cdr:y>
    </cdr:to>
    <cdr:sp macro="" textlink="">
      <cdr:nvSpPr>
        <cdr:cNvPr id="34817" name="Text Box 1"/>
        <cdr:cNvSpPr txBox="1">
          <a:spLocks xmlns:a="http://schemas.openxmlformats.org/drawingml/2006/main" noChangeArrowheads="1"/>
        </cdr:cNvSpPr>
      </cdr:nvSpPr>
      <cdr:spPr bwMode="auto">
        <a:xfrm xmlns:a="http://schemas.openxmlformats.org/drawingml/2006/main">
          <a:off x="432048" y="144015"/>
          <a:ext cx="584716" cy="46287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GB" sz="1400" b="0" i="0" u="none" strike="noStrike" baseline="0">
              <a:solidFill>
                <a:srgbClr val="000000"/>
              </a:solidFill>
              <a:latin typeface="Arial"/>
              <a:cs typeface="Arial"/>
            </a:rPr>
            <a:t>%</a:t>
          </a:r>
          <a:endParaRPr lang="en-GB" sz="1400"/>
        </a:p>
      </cdr:txBody>
    </cdr:sp>
  </cdr:relSizeAnchor>
</c:userShapes>
</file>

<file path=ppt/drawings/drawing4.xml><?xml version="1.0" encoding="utf-8"?>
<c:userShapes xmlns:c="http://schemas.openxmlformats.org/drawingml/2006/chart">
  <cdr:relSizeAnchor xmlns:cdr="http://schemas.openxmlformats.org/drawingml/2006/chartDrawing">
    <cdr:from>
      <cdr:x>0.05085</cdr:x>
      <cdr:y>0.02469</cdr:y>
    </cdr:from>
    <cdr:to>
      <cdr:x>0.11966</cdr:x>
      <cdr:y>0.10405</cdr:y>
    </cdr:to>
    <cdr:sp macro="" textlink="">
      <cdr:nvSpPr>
        <cdr:cNvPr id="34817" name="Text Box 1"/>
        <cdr:cNvSpPr txBox="1">
          <a:spLocks xmlns:a="http://schemas.openxmlformats.org/drawingml/2006/main" noChangeArrowheads="1"/>
        </cdr:cNvSpPr>
      </cdr:nvSpPr>
      <cdr:spPr bwMode="auto">
        <a:xfrm xmlns:a="http://schemas.openxmlformats.org/drawingml/2006/main">
          <a:off x="432048" y="144015"/>
          <a:ext cx="584716" cy="46287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GB" sz="1400" b="0" i="0" u="none" strike="noStrike" baseline="0">
              <a:solidFill>
                <a:srgbClr val="000000"/>
              </a:solidFill>
              <a:latin typeface="Arial"/>
              <a:cs typeface="Arial"/>
            </a:rPr>
            <a:t>%</a:t>
          </a:r>
          <a:endParaRPr lang="en-GB" sz="1400"/>
        </a:p>
      </cdr:txBody>
    </cdr:sp>
  </cdr:relSizeAnchor>
</c:userShapes>
</file>

<file path=ppt/drawings/drawing5.xml><?xml version="1.0" encoding="utf-8"?>
<c:userShapes xmlns:c="http://schemas.openxmlformats.org/drawingml/2006/chart">
  <cdr:relSizeAnchor xmlns:cdr="http://schemas.openxmlformats.org/drawingml/2006/chartDrawing">
    <cdr:from>
      <cdr:x>0.05085</cdr:x>
      <cdr:y>0.02469</cdr:y>
    </cdr:from>
    <cdr:to>
      <cdr:x>0.11966</cdr:x>
      <cdr:y>0.10405</cdr:y>
    </cdr:to>
    <cdr:sp macro="" textlink="">
      <cdr:nvSpPr>
        <cdr:cNvPr id="34817" name="Text Box 1"/>
        <cdr:cNvSpPr txBox="1">
          <a:spLocks xmlns:a="http://schemas.openxmlformats.org/drawingml/2006/main" noChangeArrowheads="1"/>
        </cdr:cNvSpPr>
      </cdr:nvSpPr>
      <cdr:spPr bwMode="auto">
        <a:xfrm xmlns:a="http://schemas.openxmlformats.org/drawingml/2006/main">
          <a:off x="432048" y="144015"/>
          <a:ext cx="584716" cy="46287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GB" sz="1400" b="0" i="0" u="none" strike="noStrike" baseline="0">
              <a:solidFill>
                <a:srgbClr val="000000"/>
              </a:solidFill>
              <a:latin typeface="Arial"/>
              <a:cs typeface="Arial"/>
            </a:rPr>
            <a:t>%</a:t>
          </a:r>
          <a:endParaRPr lang="en-GB" sz="1400"/>
        </a:p>
      </cdr:txBody>
    </cdr:sp>
  </cdr:relSizeAnchor>
  <cdr:relSizeAnchor xmlns:cdr="http://schemas.openxmlformats.org/drawingml/2006/chartDrawing">
    <cdr:from>
      <cdr:x>0.36467</cdr:x>
      <cdr:y>0.33365</cdr:y>
    </cdr:from>
    <cdr:to>
      <cdr:x>0.9798</cdr:x>
      <cdr:y>0.57913</cdr:y>
    </cdr:to>
    <cdr:sp macro="" textlink="">
      <cdr:nvSpPr>
        <cdr:cNvPr id="2" name="Oval 1"/>
        <cdr:cNvSpPr/>
      </cdr:nvSpPr>
      <cdr:spPr>
        <a:xfrm xmlns:a="http://schemas.openxmlformats.org/drawingml/2006/main" rot="19772439">
          <a:off x="3098580" y="1946059"/>
          <a:ext cx="5226715" cy="1431798"/>
        </a:xfrm>
        <a:prstGeom xmlns:a="http://schemas.openxmlformats.org/drawingml/2006/main" prst="ellipse">
          <a:avLst/>
        </a:prstGeom>
        <a:noFill xmlns:a="http://schemas.openxmlformats.org/drawingml/2006/main"/>
        <a:ln xmlns:a="http://schemas.openxmlformats.org/drawingml/2006/main">
          <a:solidFill>
            <a:srgbClr val="7030A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0.66949</cdr:x>
      <cdr:y>0.45679</cdr:y>
    </cdr:from>
    <cdr:to>
      <cdr:x>0.80508</cdr:x>
      <cdr:y>0.5679</cdr:y>
    </cdr:to>
    <cdr:sp macro="" textlink="">
      <cdr:nvSpPr>
        <cdr:cNvPr id="3" name="TextBox 2"/>
        <cdr:cNvSpPr txBox="1"/>
      </cdr:nvSpPr>
      <cdr:spPr>
        <a:xfrm xmlns:a="http://schemas.openxmlformats.org/drawingml/2006/main">
          <a:off x="5688632" y="2664295"/>
          <a:ext cx="1152128"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0.63983</cdr:x>
      <cdr:y>0.44444</cdr:y>
    </cdr:from>
    <cdr:to>
      <cdr:x>0.77542</cdr:x>
      <cdr:y>0.55556</cdr:y>
    </cdr:to>
    <cdr:sp macro="" textlink="">
      <cdr:nvSpPr>
        <cdr:cNvPr id="4" name="TextBox 3"/>
        <cdr:cNvSpPr txBox="1"/>
      </cdr:nvSpPr>
      <cdr:spPr>
        <a:xfrm xmlns:a="http://schemas.openxmlformats.org/drawingml/2006/main">
          <a:off x="5436604" y="2592287"/>
          <a:ext cx="1152128"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400" b="1" dirty="0">
              <a:solidFill>
                <a:schemeClr val="accent4"/>
              </a:solidFill>
            </a:rPr>
            <a:t>Trend</a:t>
          </a:r>
        </a:p>
      </cdr:txBody>
    </cdr:sp>
  </cdr:relSizeAnchor>
</c:userShapes>
</file>

<file path=ppt/drawings/drawing6.xml><?xml version="1.0" encoding="utf-8"?>
<c:userShapes xmlns:c="http://schemas.openxmlformats.org/drawingml/2006/chart">
  <cdr:relSizeAnchor xmlns:cdr="http://schemas.openxmlformats.org/drawingml/2006/chartDrawing">
    <cdr:from>
      <cdr:x>0.05085</cdr:x>
      <cdr:y>0.02469</cdr:y>
    </cdr:from>
    <cdr:to>
      <cdr:x>0.11966</cdr:x>
      <cdr:y>0.10405</cdr:y>
    </cdr:to>
    <cdr:sp macro="" textlink="">
      <cdr:nvSpPr>
        <cdr:cNvPr id="34817" name="Text Box 1"/>
        <cdr:cNvSpPr txBox="1">
          <a:spLocks xmlns:a="http://schemas.openxmlformats.org/drawingml/2006/main" noChangeArrowheads="1"/>
        </cdr:cNvSpPr>
      </cdr:nvSpPr>
      <cdr:spPr bwMode="auto">
        <a:xfrm xmlns:a="http://schemas.openxmlformats.org/drawingml/2006/main">
          <a:off x="432048" y="144015"/>
          <a:ext cx="584716" cy="46287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GB" sz="1400" b="0" i="0" u="none" strike="noStrike" baseline="0">
              <a:solidFill>
                <a:srgbClr val="000000"/>
              </a:solidFill>
              <a:latin typeface="Arial"/>
              <a:cs typeface="Arial"/>
            </a:rPr>
            <a:t>%</a:t>
          </a:r>
          <a:endParaRPr lang="en-GB" sz="1400"/>
        </a:p>
      </cdr:txBody>
    </cdr:sp>
  </cdr:relSizeAnchor>
  <cdr:relSizeAnchor xmlns:cdr="http://schemas.openxmlformats.org/drawingml/2006/chartDrawing">
    <cdr:from>
      <cdr:x>0.66949</cdr:x>
      <cdr:y>0.45679</cdr:y>
    </cdr:from>
    <cdr:to>
      <cdr:x>0.80508</cdr:x>
      <cdr:y>0.5679</cdr:y>
    </cdr:to>
    <cdr:sp macro="" textlink="">
      <cdr:nvSpPr>
        <cdr:cNvPr id="3" name="TextBox 2"/>
        <cdr:cNvSpPr txBox="1"/>
      </cdr:nvSpPr>
      <cdr:spPr>
        <a:xfrm xmlns:a="http://schemas.openxmlformats.org/drawingml/2006/main">
          <a:off x="5688632" y="2664295"/>
          <a:ext cx="1152128"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0.05085</cdr:x>
      <cdr:y>0.02469</cdr:y>
    </cdr:from>
    <cdr:to>
      <cdr:x>0.11966</cdr:x>
      <cdr:y>0.10405</cdr:y>
    </cdr:to>
    <cdr:sp macro="" textlink="">
      <cdr:nvSpPr>
        <cdr:cNvPr id="34817" name="Text Box 1"/>
        <cdr:cNvSpPr txBox="1">
          <a:spLocks xmlns:a="http://schemas.openxmlformats.org/drawingml/2006/main" noChangeArrowheads="1"/>
        </cdr:cNvSpPr>
      </cdr:nvSpPr>
      <cdr:spPr bwMode="auto">
        <a:xfrm xmlns:a="http://schemas.openxmlformats.org/drawingml/2006/main">
          <a:off x="432048" y="144015"/>
          <a:ext cx="584716" cy="46287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GB" sz="1400" b="0" i="0" u="none" strike="noStrike" baseline="0">
              <a:solidFill>
                <a:srgbClr val="000000"/>
              </a:solidFill>
              <a:latin typeface="Arial"/>
              <a:cs typeface="Arial"/>
            </a:rPr>
            <a:t>%</a:t>
          </a:r>
          <a:endParaRPr lang="en-GB" sz="1400"/>
        </a:p>
      </cdr:txBody>
    </cdr:sp>
  </cdr:relSizeAnchor>
  <cdr:relSizeAnchor xmlns:cdr="http://schemas.openxmlformats.org/drawingml/2006/chartDrawing">
    <cdr:from>
      <cdr:x>0.66949</cdr:x>
      <cdr:y>0.45679</cdr:y>
    </cdr:from>
    <cdr:to>
      <cdr:x>0.80508</cdr:x>
      <cdr:y>0.5679</cdr:y>
    </cdr:to>
    <cdr:sp macro="" textlink="">
      <cdr:nvSpPr>
        <cdr:cNvPr id="3" name="TextBox 2"/>
        <cdr:cNvSpPr txBox="1"/>
      </cdr:nvSpPr>
      <cdr:spPr>
        <a:xfrm xmlns:a="http://schemas.openxmlformats.org/drawingml/2006/main">
          <a:off x="5688632" y="2664295"/>
          <a:ext cx="1152128"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0.34746</cdr:x>
      <cdr:y>0.34568</cdr:y>
    </cdr:from>
    <cdr:to>
      <cdr:x>0.45763</cdr:x>
      <cdr:y>0.41975</cdr:y>
    </cdr:to>
    <cdr:sp macro="" textlink="">
      <cdr:nvSpPr>
        <cdr:cNvPr id="2" name="Oval 1"/>
        <cdr:cNvSpPr/>
      </cdr:nvSpPr>
      <cdr:spPr>
        <a:xfrm xmlns:a="http://schemas.openxmlformats.org/drawingml/2006/main">
          <a:off x="2952328" y="2016223"/>
          <a:ext cx="936104" cy="432048"/>
        </a:xfrm>
        <a:prstGeom xmlns:a="http://schemas.openxmlformats.org/drawingml/2006/main" prst="ellipse">
          <a:avLst/>
        </a:prstGeom>
        <a:noFill xmlns:a="http://schemas.openxmlformats.org/drawingml/2006/main"/>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0.45782</cdr:x>
      <cdr:y>0.39431</cdr:y>
    </cdr:from>
    <cdr:to>
      <cdr:x>0.56631</cdr:x>
      <cdr:y>0.72772</cdr:y>
    </cdr:to>
    <cdr:sp macro="" textlink="">
      <cdr:nvSpPr>
        <cdr:cNvPr id="4" name="Oval 3"/>
        <cdr:cNvSpPr/>
      </cdr:nvSpPr>
      <cdr:spPr>
        <a:xfrm xmlns:a="http://schemas.openxmlformats.org/drawingml/2006/main" rot="2233485">
          <a:off x="3890067" y="2299884"/>
          <a:ext cx="921863" cy="1944624"/>
        </a:xfrm>
        <a:prstGeom xmlns:a="http://schemas.openxmlformats.org/drawingml/2006/main" prst="ellipse">
          <a:avLst/>
        </a:prstGeom>
        <a:noFill xmlns:a="http://schemas.openxmlformats.org/drawingml/2006/main"/>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0.64407</cdr:x>
      <cdr:y>0.24691</cdr:y>
    </cdr:from>
    <cdr:to>
      <cdr:x>1</cdr:x>
      <cdr:y>0.4321</cdr:y>
    </cdr:to>
    <cdr:sp macro="" textlink="">
      <cdr:nvSpPr>
        <cdr:cNvPr id="5" name="Oval 4"/>
        <cdr:cNvSpPr/>
      </cdr:nvSpPr>
      <cdr:spPr>
        <a:xfrm xmlns:a="http://schemas.openxmlformats.org/drawingml/2006/main">
          <a:off x="5472608" y="1440159"/>
          <a:ext cx="3024336" cy="1080120"/>
        </a:xfrm>
        <a:prstGeom xmlns:a="http://schemas.openxmlformats.org/drawingml/2006/main" prst="ellipse">
          <a:avLst/>
        </a:prstGeom>
        <a:noFill xmlns:a="http://schemas.openxmlformats.org/drawingml/2006/main"/>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0.38136</cdr:x>
      <cdr:y>0.24691</cdr:y>
    </cdr:from>
    <cdr:to>
      <cdr:x>0.5339</cdr:x>
      <cdr:y>0.32607</cdr:y>
    </cdr:to>
    <cdr:sp macro="" textlink="">
      <cdr:nvSpPr>
        <cdr:cNvPr id="7" name="TextBox 5"/>
        <cdr:cNvSpPr txBox="1"/>
      </cdr:nvSpPr>
      <cdr:spPr>
        <a:xfrm xmlns:a="http://schemas.openxmlformats.org/drawingml/2006/main">
          <a:off x="3240360" y="1440159"/>
          <a:ext cx="1296144"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2400" b="1" dirty="0">
              <a:solidFill>
                <a:srgbClr val="00B050"/>
              </a:solidFill>
            </a:rPr>
            <a:t>Run 2</a:t>
          </a:r>
        </a:p>
      </cdr:txBody>
    </cdr:sp>
  </cdr:relSizeAnchor>
  <cdr:relSizeAnchor xmlns:cdr="http://schemas.openxmlformats.org/drawingml/2006/chartDrawing">
    <cdr:from>
      <cdr:x>0.5678</cdr:x>
      <cdr:y>0.61474</cdr:y>
    </cdr:from>
    <cdr:to>
      <cdr:x>0.72034</cdr:x>
      <cdr:y>0.6939</cdr:y>
    </cdr:to>
    <cdr:sp macro="" textlink="">
      <cdr:nvSpPr>
        <cdr:cNvPr id="8" name="TextBox 5"/>
        <cdr:cNvSpPr txBox="1"/>
      </cdr:nvSpPr>
      <cdr:spPr>
        <a:xfrm xmlns:a="http://schemas.openxmlformats.org/drawingml/2006/main">
          <a:off x="4824536" y="3585590"/>
          <a:ext cx="1296144"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2400" b="1" dirty="0">
              <a:solidFill>
                <a:srgbClr val="00B050"/>
              </a:solidFill>
            </a:rPr>
            <a:t>Run 3</a:t>
          </a:r>
        </a:p>
      </cdr:txBody>
    </cdr:sp>
  </cdr:relSizeAnchor>
  <cdr:relSizeAnchor xmlns:cdr="http://schemas.openxmlformats.org/drawingml/2006/chartDrawing">
    <cdr:from>
      <cdr:x>0.65254</cdr:x>
      <cdr:y>0.16049</cdr:y>
    </cdr:from>
    <cdr:to>
      <cdr:x>0.80508</cdr:x>
      <cdr:y>0.23965</cdr:y>
    </cdr:to>
    <cdr:sp macro="" textlink="">
      <cdr:nvSpPr>
        <cdr:cNvPr id="9" name="TextBox 5"/>
        <cdr:cNvSpPr txBox="1"/>
      </cdr:nvSpPr>
      <cdr:spPr>
        <a:xfrm xmlns:a="http://schemas.openxmlformats.org/drawingml/2006/main">
          <a:off x="5544616" y="936103"/>
          <a:ext cx="1296144"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2400" b="1" dirty="0">
              <a:solidFill>
                <a:srgbClr val="00B050"/>
              </a:solidFill>
            </a:rPr>
            <a:t>Run 4</a:t>
          </a:r>
        </a:p>
      </cdr:txBody>
    </cdr:sp>
  </cdr:relSizeAnchor>
</c:userShapes>
</file>

<file path=ppt/drawings/drawing8.xml><?xml version="1.0" encoding="utf-8"?>
<c:userShapes xmlns:c="http://schemas.openxmlformats.org/drawingml/2006/chart">
  <cdr:relSizeAnchor xmlns:cdr="http://schemas.openxmlformats.org/drawingml/2006/chartDrawing">
    <cdr:from>
      <cdr:x>0.05085</cdr:x>
      <cdr:y>0.02469</cdr:y>
    </cdr:from>
    <cdr:to>
      <cdr:x>0.11966</cdr:x>
      <cdr:y>0.10405</cdr:y>
    </cdr:to>
    <cdr:sp macro="" textlink="">
      <cdr:nvSpPr>
        <cdr:cNvPr id="34817" name="Text Box 1"/>
        <cdr:cNvSpPr txBox="1">
          <a:spLocks xmlns:a="http://schemas.openxmlformats.org/drawingml/2006/main" noChangeArrowheads="1"/>
        </cdr:cNvSpPr>
      </cdr:nvSpPr>
      <cdr:spPr bwMode="auto">
        <a:xfrm xmlns:a="http://schemas.openxmlformats.org/drawingml/2006/main">
          <a:off x="432048" y="144015"/>
          <a:ext cx="584716" cy="46287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GB" sz="1400" b="0" i="0" u="none" strike="noStrike" baseline="0">
              <a:solidFill>
                <a:srgbClr val="000000"/>
              </a:solidFill>
              <a:latin typeface="Arial"/>
              <a:cs typeface="Arial"/>
            </a:rPr>
            <a:t>%</a:t>
          </a:r>
          <a:endParaRPr lang="en-GB" sz="1400"/>
        </a:p>
      </cdr:txBody>
    </cdr:sp>
  </cdr:relSizeAnchor>
  <cdr:relSizeAnchor xmlns:cdr="http://schemas.openxmlformats.org/drawingml/2006/chartDrawing">
    <cdr:from>
      <cdr:x>0.66949</cdr:x>
      <cdr:y>0.45679</cdr:y>
    </cdr:from>
    <cdr:to>
      <cdr:x>0.80508</cdr:x>
      <cdr:y>0.5679</cdr:y>
    </cdr:to>
    <cdr:sp macro="" textlink="">
      <cdr:nvSpPr>
        <cdr:cNvPr id="3" name="TextBox 2"/>
        <cdr:cNvSpPr txBox="1"/>
      </cdr:nvSpPr>
      <cdr:spPr>
        <a:xfrm xmlns:a="http://schemas.openxmlformats.org/drawingml/2006/main">
          <a:off x="5688632" y="2664295"/>
          <a:ext cx="1152128"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0.34746</cdr:x>
      <cdr:y>0.34568</cdr:y>
    </cdr:from>
    <cdr:to>
      <cdr:x>0.45763</cdr:x>
      <cdr:y>0.41975</cdr:y>
    </cdr:to>
    <cdr:sp macro="" textlink="">
      <cdr:nvSpPr>
        <cdr:cNvPr id="2" name="Oval 1"/>
        <cdr:cNvSpPr/>
      </cdr:nvSpPr>
      <cdr:spPr>
        <a:xfrm xmlns:a="http://schemas.openxmlformats.org/drawingml/2006/main">
          <a:off x="2952328" y="2016223"/>
          <a:ext cx="936104" cy="432048"/>
        </a:xfrm>
        <a:prstGeom xmlns:a="http://schemas.openxmlformats.org/drawingml/2006/main" prst="ellipse">
          <a:avLst/>
        </a:prstGeom>
        <a:noFill xmlns:a="http://schemas.openxmlformats.org/drawingml/2006/main"/>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0.45782</cdr:x>
      <cdr:y>0.39431</cdr:y>
    </cdr:from>
    <cdr:to>
      <cdr:x>0.56631</cdr:x>
      <cdr:y>0.72772</cdr:y>
    </cdr:to>
    <cdr:sp macro="" textlink="">
      <cdr:nvSpPr>
        <cdr:cNvPr id="4" name="Oval 3"/>
        <cdr:cNvSpPr/>
      </cdr:nvSpPr>
      <cdr:spPr>
        <a:xfrm xmlns:a="http://schemas.openxmlformats.org/drawingml/2006/main" rot="2233485">
          <a:off x="3890067" y="2299884"/>
          <a:ext cx="921863" cy="1944624"/>
        </a:xfrm>
        <a:prstGeom xmlns:a="http://schemas.openxmlformats.org/drawingml/2006/main" prst="ellipse">
          <a:avLst/>
        </a:prstGeom>
        <a:noFill xmlns:a="http://schemas.openxmlformats.org/drawingml/2006/main"/>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0.64407</cdr:x>
      <cdr:y>0.24691</cdr:y>
    </cdr:from>
    <cdr:to>
      <cdr:x>1</cdr:x>
      <cdr:y>0.4321</cdr:y>
    </cdr:to>
    <cdr:sp macro="" textlink="">
      <cdr:nvSpPr>
        <cdr:cNvPr id="5" name="Oval 4"/>
        <cdr:cNvSpPr/>
      </cdr:nvSpPr>
      <cdr:spPr>
        <a:xfrm xmlns:a="http://schemas.openxmlformats.org/drawingml/2006/main">
          <a:off x="5472608" y="1440159"/>
          <a:ext cx="3024336" cy="1080120"/>
        </a:xfrm>
        <a:prstGeom xmlns:a="http://schemas.openxmlformats.org/drawingml/2006/main" prst="ellipse">
          <a:avLst/>
        </a:prstGeom>
        <a:noFill xmlns:a="http://schemas.openxmlformats.org/drawingml/2006/main"/>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0.38136</cdr:x>
      <cdr:y>0.24691</cdr:y>
    </cdr:from>
    <cdr:to>
      <cdr:x>0.5339</cdr:x>
      <cdr:y>0.32607</cdr:y>
    </cdr:to>
    <cdr:sp macro="" textlink="">
      <cdr:nvSpPr>
        <cdr:cNvPr id="7" name="TextBox 5"/>
        <cdr:cNvSpPr txBox="1"/>
      </cdr:nvSpPr>
      <cdr:spPr>
        <a:xfrm xmlns:a="http://schemas.openxmlformats.org/drawingml/2006/main">
          <a:off x="3240360" y="1440159"/>
          <a:ext cx="1296144"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2400" b="1" dirty="0">
              <a:solidFill>
                <a:srgbClr val="00B050"/>
              </a:solidFill>
            </a:rPr>
            <a:t>Run 2</a:t>
          </a:r>
        </a:p>
      </cdr:txBody>
    </cdr:sp>
  </cdr:relSizeAnchor>
  <cdr:relSizeAnchor xmlns:cdr="http://schemas.openxmlformats.org/drawingml/2006/chartDrawing">
    <cdr:from>
      <cdr:x>0.5678</cdr:x>
      <cdr:y>0.61474</cdr:y>
    </cdr:from>
    <cdr:to>
      <cdr:x>0.72034</cdr:x>
      <cdr:y>0.6939</cdr:y>
    </cdr:to>
    <cdr:sp macro="" textlink="">
      <cdr:nvSpPr>
        <cdr:cNvPr id="8" name="TextBox 5"/>
        <cdr:cNvSpPr txBox="1"/>
      </cdr:nvSpPr>
      <cdr:spPr>
        <a:xfrm xmlns:a="http://schemas.openxmlformats.org/drawingml/2006/main">
          <a:off x="4824536" y="3585590"/>
          <a:ext cx="1296144"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2400" b="1" dirty="0">
              <a:solidFill>
                <a:srgbClr val="00B050"/>
              </a:solidFill>
            </a:rPr>
            <a:t>Run 3</a:t>
          </a:r>
        </a:p>
      </cdr:txBody>
    </cdr:sp>
  </cdr:relSizeAnchor>
  <cdr:relSizeAnchor xmlns:cdr="http://schemas.openxmlformats.org/drawingml/2006/chartDrawing">
    <cdr:from>
      <cdr:x>0.5678</cdr:x>
      <cdr:y>0.17284</cdr:y>
    </cdr:from>
    <cdr:to>
      <cdr:x>0.72034</cdr:x>
      <cdr:y>0.252</cdr:y>
    </cdr:to>
    <cdr:sp macro="" textlink="">
      <cdr:nvSpPr>
        <cdr:cNvPr id="9" name="TextBox 5"/>
        <cdr:cNvSpPr txBox="1"/>
      </cdr:nvSpPr>
      <cdr:spPr>
        <a:xfrm xmlns:a="http://schemas.openxmlformats.org/drawingml/2006/main">
          <a:off x="4824536" y="1008111"/>
          <a:ext cx="1296124" cy="46171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2400" b="1" dirty="0">
              <a:solidFill>
                <a:srgbClr val="00B050"/>
              </a:solidFill>
            </a:rPr>
            <a:t>Run 4</a:t>
          </a:r>
        </a:p>
      </cdr:txBody>
    </cdr:sp>
  </cdr:relSizeAnchor>
  <cdr:relSizeAnchor xmlns:cdr="http://schemas.openxmlformats.org/drawingml/2006/chartDrawing">
    <cdr:from>
      <cdr:x>0.21186</cdr:x>
      <cdr:y>0.73963</cdr:y>
    </cdr:from>
    <cdr:to>
      <cdr:x>0.33051</cdr:x>
      <cdr:y>0.86308</cdr:y>
    </cdr:to>
    <cdr:sp macro="" textlink="">
      <cdr:nvSpPr>
        <cdr:cNvPr id="10" name="Oval 9"/>
        <cdr:cNvSpPr/>
      </cdr:nvSpPr>
      <cdr:spPr>
        <a:xfrm xmlns:a="http://schemas.openxmlformats.org/drawingml/2006/main">
          <a:off x="1800200" y="4313975"/>
          <a:ext cx="1008112" cy="720080"/>
        </a:xfrm>
        <a:prstGeom xmlns:a="http://schemas.openxmlformats.org/drawingml/2006/main" prst="ellipse">
          <a:avLst/>
        </a:prstGeom>
        <a:noFill xmlns:a="http://schemas.openxmlformats.org/drawingml/2006/main"/>
        <a:ln xmlns:a="http://schemas.openxmlformats.org/drawingml/2006/main">
          <a:solidFill>
            <a:schemeClr val="accent6">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0.05932</cdr:x>
      <cdr:y>0.6939</cdr:y>
    </cdr:from>
    <cdr:to>
      <cdr:x>0.24576</cdr:x>
      <cdr:y>0.80471</cdr:y>
    </cdr:to>
    <cdr:sp macro="" textlink="">
      <cdr:nvSpPr>
        <cdr:cNvPr id="11" name="TextBox 8"/>
        <cdr:cNvSpPr txBox="1"/>
      </cdr:nvSpPr>
      <cdr:spPr>
        <a:xfrm xmlns:a="http://schemas.openxmlformats.org/drawingml/2006/main">
          <a:off x="504056" y="4047255"/>
          <a:ext cx="1584176"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b="1" dirty="0">
              <a:solidFill>
                <a:schemeClr val="accent6">
                  <a:lumMod val="50000"/>
                </a:schemeClr>
              </a:solidFill>
            </a:rPr>
            <a:t>Astronomical</a:t>
          </a:r>
        </a:p>
        <a:p xmlns:a="http://schemas.openxmlformats.org/drawingml/2006/main">
          <a:pPr algn="ctr"/>
          <a:r>
            <a:rPr lang="en-GB" b="1" dirty="0">
              <a:solidFill>
                <a:schemeClr val="accent6">
                  <a:lumMod val="50000"/>
                </a:schemeClr>
              </a:solidFill>
            </a:rPr>
            <a:t>point</a:t>
          </a:r>
        </a:p>
      </cdr:txBody>
    </cdr:sp>
  </cdr:relSizeAnchor>
  <cdr:relSizeAnchor xmlns:cdr="http://schemas.openxmlformats.org/drawingml/2006/chartDrawing">
    <cdr:from>
      <cdr:x>0.60169</cdr:x>
      <cdr:y>0.24691</cdr:y>
    </cdr:from>
    <cdr:to>
      <cdr:x>0.97875</cdr:x>
      <cdr:y>0.45679</cdr:y>
    </cdr:to>
    <cdr:sp macro="" textlink="">
      <cdr:nvSpPr>
        <cdr:cNvPr id="12" name="Oval 11"/>
        <cdr:cNvSpPr/>
      </cdr:nvSpPr>
      <cdr:spPr>
        <a:xfrm xmlns:a="http://schemas.openxmlformats.org/drawingml/2006/main">
          <a:off x="5112568" y="1440159"/>
          <a:ext cx="3203848" cy="1224136"/>
        </a:xfrm>
        <a:prstGeom xmlns:a="http://schemas.openxmlformats.org/drawingml/2006/main" prst="ellipse">
          <a:avLst/>
        </a:prstGeom>
        <a:noFill xmlns:a="http://schemas.openxmlformats.org/drawingml/2006/main"/>
        <a:ln xmlns:a="http://schemas.openxmlformats.org/drawingml/2006/main">
          <a:solidFill>
            <a:schemeClr val="accent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0.68383</cdr:x>
      <cdr:y>0.17149</cdr:y>
    </cdr:from>
    <cdr:to>
      <cdr:x>0.79399</cdr:x>
      <cdr:y>0.25064</cdr:y>
    </cdr:to>
    <cdr:sp macro="" textlink="">
      <cdr:nvSpPr>
        <cdr:cNvPr id="13" name="TextBox 2"/>
        <cdr:cNvSpPr txBox="1"/>
      </cdr:nvSpPr>
      <cdr:spPr>
        <a:xfrm xmlns:a="http://schemas.openxmlformats.org/drawingml/2006/main">
          <a:off x="5810424" y="1000238"/>
          <a:ext cx="936104"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2400" b="1" dirty="0">
              <a:solidFill>
                <a:schemeClr val="accent2"/>
              </a:solidFill>
            </a:rPr>
            <a:t>Shift</a:t>
          </a:r>
        </a:p>
      </cdr:txBody>
    </cdr:sp>
  </cdr:relSizeAnchor>
  <cdr:relSizeAnchor xmlns:cdr="http://schemas.openxmlformats.org/drawingml/2006/chartDrawing">
    <cdr:from>
      <cdr:x>0.6349</cdr:x>
      <cdr:y>0.42841</cdr:y>
    </cdr:from>
    <cdr:to>
      <cdr:x>0.77049</cdr:x>
      <cdr:y>0.53952</cdr:y>
    </cdr:to>
    <cdr:sp macro="" textlink="">
      <cdr:nvSpPr>
        <cdr:cNvPr id="15" name="TextBox 2"/>
        <cdr:cNvSpPr txBox="1"/>
      </cdr:nvSpPr>
      <cdr:spPr>
        <a:xfrm xmlns:a="http://schemas.openxmlformats.org/drawingml/2006/main">
          <a:off x="5394686" y="2498781"/>
          <a:ext cx="1152128" cy="6480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2400" b="1" dirty="0">
              <a:solidFill>
                <a:schemeClr val="accent4"/>
              </a:solidFill>
            </a:rPr>
            <a:t>Trend</a:t>
          </a:r>
        </a:p>
      </cdr:txBody>
    </cdr:sp>
  </cdr:relSizeAnchor>
  <cdr:relSizeAnchor xmlns:cdr="http://schemas.openxmlformats.org/drawingml/2006/chartDrawing">
    <cdr:from>
      <cdr:x>0.37065</cdr:x>
      <cdr:y>0.34236</cdr:y>
    </cdr:from>
    <cdr:to>
      <cdr:x>0.98578</cdr:x>
      <cdr:y>0.58784</cdr:y>
    </cdr:to>
    <cdr:sp macro="" textlink="">
      <cdr:nvSpPr>
        <cdr:cNvPr id="16" name="Oval 15"/>
        <cdr:cNvSpPr/>
      </cdr:nvSpPr>
      <cdr:spPr>
        <a:xfrm xmlns:a="http://schemas.openxmlformats.org/drawingml/2006/main" rot="19772439">
          <a:off x="3149380" y="1996859"/>
          <a:ext cx="5226715" cy="1431798"/>
        </a:xfrm>
        <a:prstGeom xmlns:a="http://schemas.openxmlformats.org/drawingml/2006/main" prst="ellipse">
          <a:avLst/>
        </a:prstGeom>
        <a:noFill xmlns:a="http://schemas.openxmlformats.org/drawingml/2006/main"/>
        <a:ln xmlns:a="http://schemas.openxmlformats.org/drawingml/2006/main">
          <a:solidFill>
            <a:srgbClr val="7030A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47964F-B9B1-4F4B-9609-44B592FE16B9}" type="datetimeFigureOut">
              <a:rPr lang="en-GB" smtClean="0"/>
              <a:t>05/02/2020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C215F-3211-4246-A9DE-E01566D34F3E}" type="slidenum">
              <a:rPr lang="en-GB" smtClean="0"/>
              <a:t>‹#›</a:t>
            </a:fld>
            <a:endParaRPr lang="en-GB"/>
          </a:p>
        </p:txBody>
      </p:sp>
    </p:spTree>
    <p:extLst>
      <p:ext uri="{BB962C8B-B14F-4D97-AF65-F5344CB8AC3E}">
        <p14:creationId xmlns:p14="http://schemas.microsoft.com/office/powerpoint/2010/main" val="701149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qihub.scot.nhs.uk/knowledge-centre/quality-improvement-tools/statistical-process-control.aspx" TargetMode="External"/><Relationship Id="rId2" Type="http://schemas.openxmlformats.org/officeDocument/2006/relationships/slide" Target="../slides/slide56.xml"/><Relationship Id="rId1" Type="http://schemas.openxmlformats.org/officeDocument/2006/relationships/notesMaster" Target="../notesMasters/notesMaster1.xml"/><Relationship Id="rId4" Type="http://schemas.openxmlformats.org/officeDocument/2006/relationships/hyperlink" Target="http://www.ihi.org/Pages/default.aspx"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685800" y="1143000"/>
            <a:ext cx="5486400" cy="3086100"/>
          </a:xfrm>
          <a:ln>
            <a:solidFill>
              <a:srgbClr val="000000"/>
            </a:solidFill>
            <a:miter lim="800000"/>
            <a:headEnd/>
            <a:tailEnd/>
          </a:ln>
        </p:spPr>
      </p:sp>
      <p:sp>
        <p:nvSpPr>
          <p:cNvPr id="55299"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Times New Roman" pitchFamily="18" charset="0"/>
            </a:endParaRPr>
          </a:p>
        </p:txBody>
      </p:sp>
      <p:sp>
        <p:nvSpPr>
          <p:cNvPr id="55300" name="Slide Number Placeholder 3"/>
          <p:cNvSpPr>
            <a:spLocks noGrp="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9pPr>
          </a:lstStyle>
          <a:p>
            <a:pPr hangingPunct="1">
              <a:spcBef>
                <a:spcPct val="0"/>
              </a:spcBef>
              <a:buClrTx/>
              <a:buFontTx/>
              <a:buNone/>
            </a:pPr>
            <a:fld id="{AA261395-0574-44F2-A95A-DE1EEB40CA4B}" type="slidenum">
              <a:rPr lang="en-GB" altLang="en-US" sz="1300" smtClean="0">
                <a:latin typeface="Arial" charset="0"/>
              </a:rPr>
              <a:pPr hangingPunct="1">
                <a:spcBef>
                  <a:spcPct val="0"/>
                </a:spcBef>
                <a:buClrTx/>
                <a:buFontTx/>
                <a:buNone/>
              </a:pPr>
              <a:t>1</a:t>
            </a:fld>
            <a:endParaRPr lang="en-GB" altLang="en-US" sz="1300" dirty="0" smtClean="0">
              <a:latin typeface="Arial" charset="0"/>
            </a:endParaRPr>
          </a:p>
        </p:txBody>
      </p:sp>
    </p:spTree>
    <p:extLst>
      <p:ext uri="{BB962C8B-B14F-4D97-AF65-F5344CB8AC3E}">
        <p14:creationId xmlns:p14="http://schemas.microsoft.com/office/powerpoint/2010/main" val="238104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60 mins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15</a:t>
            </a:r>
            <a:r>
              <a:rPr lang="en-GB" baseline="0" dirty="0"/>
              <a:t> </a:t>
            </a:r>
            <a:r>
              <a:rPr kumimoji="0" lang="en-GB" sz="2800" b="0" i="0" u="none" strike="noStrike" kern="1200" cap="none" spc="0" normalizeH="0" baseline="0" noProof="0" dirty="0">
                <a:ln>
                  <a:noFill/>
                </a:ln>
                <a:solidFill>
                  <a:prstClr val="black"/>
                </a:solidFill>
                <a:effectLst/>
                <a:uLnTx/>
                <a:uFillTx/>
                <a:latin typeface="+mn-lt"/>
                <a:ea typeface="+mn-ea"/>
                <a:cs typeface="+mn-cs"/>
              </a:rPr>
              <a:t>Buzz every 15 mins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Then 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15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15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Prompt movement from C to L to E to A to R</a:t>
            </a:r>
          </a:p>
          <a:p>
            <a:r>
              <a:rPr lang="en-GB" baseline="0" dirty="0"/>
              <a:t>to coach plus 5 to feedback</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F13F6A-22FD-45CF-9AB6-57B9DC281F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3233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Amanda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Reflections &amp; Day Ahead</a:t>
            </a:r>
          </a:p>
          <a:p>
            <a:r>
              <a:rPr lang="en-US" dirty="0" smtClean="0"/>
              <a:t>Welcome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Refresh catch-up</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E4538-E9B8-BB4F-B8E5-CA060878FC0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9257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BF0D00-693F-4824-A896-6306A23F3E0D}"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5965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CD3AD1-CB43-4FC8-B31B-B20A0E98D3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2375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95FAC-B13B-4B6F-965F-5008D7584C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6447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688E57C5-29A9-43E6-860B-3AB5A7835E8F}"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1379" name="Rectangle 2"/>
          <p:cNvSpPr>
            <a:spLocks noGrp="1" noRot="1" noChangeAspect="1" noChangeArrowheads="1" noTextEdit="1"/>
          </p:cNvSpPr>
          <p:nvPr>
            <p:ph type="sldImg"/>
          </p:nvPr>
        </p:nvSpPr>
        <p:spPr>
          <a:xfrm>
            <a:off x="674688" y="808038"/>
            <a:ext cx="5387975" cy="4041775"/>
          </a:xfrm>
          <a:ln/>
        </p:spPr>
      </p:sp>
      <p:sp>
        <p:nvSpPr>
          <p:cNvPr id="101380" name="Rectangle 3"/>
          <p:cNvSpPr>
            <a:spLocks noGrp="1" noChangeArrowheads="1"/>
          </p:cNvSpPr>
          <p:nvPr>
            <p:ph type="body" idx="1"/>
          </p:nvPr>
        </p:nvSpPr>
        <p:spPr bwMode="auto">
          <a:xfrm>
            <a:off x="326830" y="5118725"/>
            <a:ext cx="6013474" cy="536111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Aft>
                <a:spcPts val="1000"/>
              </a:spcAft>
            </a:pPr>
            <a:r>
              <a:rPr lang="en-GB" sz="1000" dirty="0">
                <a:ea typeface="Calibri"/>
                <a:cs typeface="Times New Roman"/>
              </a:rPr>
              <a:t>Diver diagrams are used to visually present a team’s theory of how improvement goals will be achieved. They articulate which parts of the system need to change, and in what way, and include ideas to make this happen. Such theories should be derived from the team’s experience, knowledge, observation and evidence available. </a:t>
            </a:r>
          </a:p>
          <a:p>
            <a:r>
              <a:rPr lang="en-US" sz="1000" dirty="0">
                <a:ea typeface="ＭＳ Ｐゴシック"/>
                <a:cs typeface="ＭＳ Ｐゴシック"/>
              </a:rPr>
              <a:t>Here’s a schematic view of a system – a ‘driver diagram’. On the left we depict the outcome in the yellow box. As we move right we drill down into the network of causes that drive the outcome, from ‘primary’ to ‘secondary’ drivers. On the right we depict the ideas for system changes that might ultimately impact the outcome.</a:t>
            </a:r>
          </a:p>
          <a:p>
            <a:r>
              <a:rPr lang="en-US" sz="1000" dirty="0">
                <a:ea typeface="ＭＳ Ｐゴシック"/>
                <a:cs typeface="ＭＳ Ｐゴシック"/>
              </a:rPr>
              <a:t>This diagram represents our </a:t>
            </a:r>
            <a:r>
              <a:rPr lang="en-US" sz="1000" b="1" dirty="0">
                <a:ea typeface="ＭＳ Ｐゴシック"/>
                <a:cs typeface="ＭＳ Ｐゴシック"/>
              </a:rPr>
              <a:t>theory</a:t>
            </a:r>
            <a:r>
              <a:rPr lang="en-US" sz="1000" dirty="0">
                <a:ea typeface="ＭＳ Ｐゴシック"/>
                <a:cs typeface="ＭＳ Ｐゴシック"/>
              </a:rPr>
              <a:t> about how to modify the system to change the outcome.</a:t>
            </a:r>
          </a:p>
          <a:p>
            <a:pPr marL="342900" indent="-342900">
              <a:spcBef>
                <a:spcPct val="20000"/>
              </a:spcBef>
              <a:buClr>
                <a:prstClr val="black"/>
              </a:buClr>
              <a:defRPr/>
            </a:pPr>
            <a:r>
              <a:rPr lang="en-US" sz="1000" b="1" u="sng" dirty="0">
                <a:solidFill>
                  <a:srgbClr val="4F81BD">
                    <a:lumMod val="50000"/>
                  </a:srgbClr>
                </a:solidFill>
              </a:rPr>
              <a:t>Primary Drivers</a:t>
            </a:r>
          </a:p>
          <a:p>
            <a:pPr marL="342900">
              <a:spcBef>
                <a:spcPct val="20000"/>
              </a:spcBef>
              <a:buClr>
                <a:prstClr val="black"/>
              </a:buClr>
              <a:defRPr/>
            </a:pPr>
            <a:r>
              <a:rPr lang="en-US" sz="1000" dirty="0">
                <a:solidFill>
                  <a:prstClr val="black"/>
                </a:solidFill>
              </a:rPr>
              <a:t>Key factors which you need to influence in order to move towards the aim.  </a:t>
            </a:r>
            <a:r>
              <a:rPr lang="en-GB" sz="1000" dirty="0">
                <a:solidFill>
                  <a:prstClr val="black"/>
                </a:solidFill>
              </a:rPr>
              <a:t>These drivers may act independently or in concert to achieve the overall goal.</a:t>
            </a:r>
            <a:endParaRPr lang="en-US" sz="1000" dirty="0">
              <a:solidFill>
                <a:prstClr val="black"/>
              </a:solidFill>
            </a:endParaRPr>
          </a:p>
          <a:p>
            <a:pPr marL="342900" indent="-342900">
              <a:spcBef>
                <a:spcPct val="20000"/>
              </a:spcBef>
              <a:buClr>
                <a:prstClr val="black"/>
              </a:buClr>
              <a:defRPr/>
            </a:pPr>
            <a:r>
              <a:rPr lang="en-US" sz="1000" b="1" u="sng" dirty="0">
                <a:solidFill>
                  <a:srgbClr val="4F81BD">
                    <a:lumMod val="50000"/>
                  </a:srgbClr>
                </a:solidFill>
              </a:rPr>
              <a:t>Secondary Drivers</a:t>
            </a:r>
          </a:p>
          <a:p>
            <a:pPr marL="285750" indent="-285750">
              <a:spcBef>
                <a:spcPct val="20000"/>
              </a:spcBef>
              <a:buClr>
                <a:prstClr val="black"/>
              </a:buClr>
              <a:defRPr/>
            </a:pPr>
            <a:r>
              <a:rPr lang="en-US" sz="1000" dirty="0">
                <a:solidFill>
                  <a:prstClr val="black"/>
                </a:solidFill>
              </a:rPr>
              <a:t>	Underpinning factors affecting the associated primary driver(s). They can be used to create projects or a change package that will affect the primary drivers.</a:t>
            </a:r>
          </a:p>
          <a:p>
            <a:pPr marL="342900" indent="-342900">
              <a:spcBef>
                <a:spcPct val="20000"/>
              </a:spcBef>
              <a:buClr>
                <a:prstClr val="black"/>
              </a:buClr>
              <a:defRPr/>
            </a:pPr>
            <a:r>
              <a:rPr lang="en-US" sz="1000" b="1" u="sng" dirty="0">
                <a:solidFill>
                  <a:srgbClr val="4F81BD">
                    <a:lumMod val="50000"/>
                  </a:srgbClr>
                </a:solidFill>
              </a:rPr>
              <a:t>Change Ideas</a:t>
            </a:r>
          </a:p>
          <a:p>
            <a:pPr marL="285750" indent="-285750">
              <a:spcBef>
                <a:spcPct val="20000"/>
              </a:spcBef>
              <a:buClr>
                <a:prstClr val="black"/>
              </a:buClr>
              <a:defRPr/>
            </a:pPr>
            <a:r>
              <a:rPr lang="en-GB" sz="1000" dirty="0">
                <a:solidFill>
                  <a:prstClr val="black"/>
                </a:solidFill>
              </a:rPr>
              <a:t>    The ideas you will take forward to test with PDSAs that directly support delivery of the secondary drivers </a:t>
            </a:r>
            <a:r>
              <a:rPr lang="en-US" sz="1000" dirty="0">
                <a:solidFill>
                  <a:prstClr val="black"/>
                </a:solidFill>
              </a:rPr>
              <a:t>  </a:t>
            </a:r>
          </a:p>
          <a:p>
            <a:pPr marL="285750" indent="-285750">
              <a:spcBef>
                <a:spcPct val="20000"/>
              </a:spcBef>
              <a:buClr>
                <a:prstClr val="black"/>
              </a:buClr>
              <a:defRPr/>
            </a:pPr>
            <a:endParaRPr lang="en-US" sz="1000" dirty="0">
              <a:solidFill>
                <a:prstClr val="black"/>
              </a:solidFill>
            </a:endParaRPr>
          </a:p>
          <a:p>
            <a:r>
              <a:rPr lang="en-US" sz="1000" dirty="0"/>
              <a:t>Buckets</a:t>
            </a:r>
          </a:p>
          <a:p>
            <a:endParaRPr lang="en-US" sz="1000" dirty="0"/>
          </a:p>
          <a:p>
            <a:r>
              <a:rPr lang="en-US" sz="1000" dirty="0"/>
              <a:t>More and more recognising the work and key components of the system in terms of processes, resources, groups, policies…</a:t>
            </a:r>
          </a:p>
          <a:p>
            <a:endParaRPr lang="en-US" sz="1000" dirty="0"/>
          </a:p>
          <a:p>
            <a:r>
              <a:rPr lang="en-US" sz="1000" dirty="0"/>
              <a:t>Going to get right down to change ideas…things you can do differently, there must be change by time you reach this layer…that’s the point…and the quicker you can start testing in and around these change ideas, the better!</a:t>
            </a:r>
          </a:p>
          <a:p>
            <a:endParaRPr lang="en-US" dirty="0"/>
          </a:p>
        </p:txBody>
      </p:sp>
    </p:spTree>
    <p:extLst>
      <p:ext uri="{BB962C8B-B14F-4D97-AF65-F5344CB8AC3E}">
        <p14:creationId xmlns:p14="http://schemas.microsoft.com/office/powerpoint/2010/main" val="2431562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60 mins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15</a:t>
            </a:r>
            <a:r>
              <a:rPr lang="en-GB" baseline="0" dirty="0"/>
              <a:t> </a:t>
            </a:r>
            <a:r>
              <a:rPr kumimoji="0" lang="en-GB" sz="2800" b="0" i="0" u="none" strike="noStrike" kern="1200" cap="none" spc="0" normalizeH="0" baseline="0" noProof="0" dirty="0">
                <a:ln>
                  <a:noFill/>
                </a:ln>
                <a:solidFill>
                  <a:prstClr val="black"/>
                </a:solidFill>
                <a:effectLst/>
                <a:uLnTx/>
                <a:uFillTx/>
                <a:latin typeface="+mn-lt"/>
                <a:ea typeface="+mn-ea"/>
                <a:cs typeface="+mn-cs"/>
              </a:rPr>
              <a:t>Buzz every 15 mins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Then 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15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15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Prompt movement from C to L to E to A to R</a:t>
            </a:r>
          </a:p>
          <a:p>
            <a:r>
              <a:rPr lang="en-GB" baseline="0" dirty="0"/>
              <a:t>to coach plus 5 to feedback</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F13F6A-22FD-45CF-9AB6-57B9DC281F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439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BF0D00-693F-4824-A896-6306A23F3E0D}"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053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smtClean="0">
                <a:latin typeface="Times New Roman" pitchFamily="18" charset="0"/>
              </a:rPr>
              <a:t>If you roll out a fully formed plan and it doesn’t work it gets shelved.</a:t>
            </a:r>
          </a:p>
          <a:p>
            <a:endParaRPr lang="en-US" smtClean="0">
              <a:latin typeface="Times New Roman" pitchFamily="18" charset="0"/>
            </a:endParaRPr>
          </a:p>
          <a:p>
            <a:r>
              <a:rPr lang="en-US" smtClean="0">
                <a:latin typeface="Times New Roman" pitchFamily="18" charset="0"/>
              </a:rPr>
              <a:t>Testing allows for tweaking and improvement so that good ideas aren’t abandoned before they’ve been given a real chance.</a:t>
            </a:r>
          </a:p>
          <a:p>
            <a:endParaRPr lang="en-US" smtClean="0">
              <a:latin typeface="Times New Roman" pitchFamily="18" charset="0"/>
            </a:endParaRPr>
          </a:p>
          <a:p>
            <a:r>
              <a:rPr lang="en-US" smtClean="0">
                <a:latin typeface="Times New Roman" pitchFamily="18" charset="0"/>
              </a:rPr>
              <a:t>The more tests you do, the more evidence of you ability to adopt.</a:t>
            </a:r>
          </a:p>
          <a:p>
            <a:endParaRPr lang="en-US" smtClean="0">
              <a:latin typeface="Times New Roman" pitchFamily="18" charset="0"/>
            </a:endParaRPr>
          </a:p>
          <a:p>
            <a:r>
              <a:rPr lang="en-US" smtClean="0">
                <a:latin typeface="Times New Roman" pitchFamily="18" charset="0"/>
              </a:rPr>
              <a:t>Adapt: taking preexisting knowledge but making it locally relevant</a:t>
            </a:r>
          </a:p>
          <a:p>
            <a:endParaRPr lang="en-US" smtClean="0">
              <a:latin typeface="Times New Roman" pitchFamily="18" charset="0"/>
            </a:endParaRPr>
          </a:p>
          <a:p>
            <a:r>
              <a:rPr lang="en-US" smtClean="0">
                <a:latin typeface="Times New Roman" pitchFamily="18" charset="0"/>
              </a:rPr>
              <a:t>Minimise resistance – people buy in when you are able to offer them solutions and work arounds before implementation</a:t>
            </a:r>
          </a:p>
          <a:p>
            <a:r>
              <a:rPr lang="en-US" smtClean="0">
                <a:latin typeface="Times New Roman" pitchFamily="18" charset="0"/>
              </a:rPr>
              <a:t>Side effects – you will have balancing measures in place so that you are not at risk of missing the impact of your work on the nigger picture.</a:t>
            </a:r>
          </a:p>
          <a:p>
            <a:endParaRPr lang="en-US" smtClean="0">
              <a:latin typeface="Times New Roman" pitchFamily="18" charset="0"/>
            </a:endParaRPr>
          </a:p>
        </p:txBody>
      </p:sp>
      <p:sp>
        <p:nvSpPr>
          <p:cNvPr id="4" name="Slide Number Placeholder 3"/>
          <p:cNvSpPr>
            <a:spLocks noGrp="1"/>
          </p:cNvSpPr>
          <p:nvPr>
            <p:ph type="sldNum" sz="quarter"/>
          </p:nvPr>
        </p:nvSpPr>
        <p:spPr/>
        <p:txBody>
          <a:bodyPr/>
          <a:lstStyle/>
          <a:p>
            <a:pPr marL="0" marR="0" lvl="0" indent="0" algn="r" defTabSz="913453" rtl="0" eaLnBrk="1" fontAlgn="auto" latinLnBrk="0" hangingPunct="1">
              <a:lnSpc>
                <a:spcPct val="100000"/>
              </a:lnSpc>
              <a:spcBef>
                <a:spcPts val="0"/>
              </a:spcBef>
              <a:spcAft>
                <a:spcPts val="0"/>
              </a:spcAft>
              <a:buClrTx/>
              <a:buSzTx/>
              <a:buFontTx/>
              <a:buNone/>
              <a:tabLst/>
              <a:defRPr/>
            </a:pPr>
            <a:fld id="{A32DECFA-CB20-4CEC-A468-7E202CD4452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453"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2885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155B18-8DD9-4B6E-9465-6077A0903D50}"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151555" name="Rectangle 2"/>
          <p:cNvSpPr>
            <a:spLocks noGrp="1" noRot="1" noChangeAspect="1" noChangeArrowheads="1" noTextEdit="1"/>
          </p:cNvSpPr>
          <p:nvPr>
            <p:ph type="sldImg"/>
          </p:nvPr>
        </p:nvSpPr>
        <p:spPr>
          <a:xfrm>
            <a:off x="1143000" y="685800"/>
            <a:ext cx="4572000" cy="3429000"/>
          </a:xfrm>
          <a:ln/>
        </p:spPr>
      </p:sp>
      <p:sp>
        <p:nvSpPr>
          <p:cNvPr id="151556" name="Rectangle 3"/>
          <p:cNvSpPr>
            <a:spLocks noGrp="1" noChangeArrowheads="1"/>
          </p:cNvSpPr>
          <p:nvPr>
            <p:ph type="body" idx="1"/>
          </p:nvPr>
        </p:nvSpPr>
        <p:spPr>
          <a:noFill/>
          <a:ln/>
        </p:spPr>
        <p:txBody>
          <a:bodyPr/>
          <a:lstStyle/>
          <a:p>
            <a:pPr eaLnBrk="1" hangingPunct="1"/>
            <a:r>
              <a:rPr lang="en-US" b="1" dirty="0">
                <a:latin typeface="Arial" pitchFamily="34" charset="0"/>
              </a:rPr>
              <a:t>Objective</a:t>
            </a:r>
            <a:r>
              <a:rPr lang="en-US" dirty="0">
                <a:latin typeface="Arial" pitchFamily="34" charset="0"/>
              </a:rPr>
              <a:t>: Matrix of size of test to implementation</a:t>
            </a:r>
          </a:p>
          <a:p>
            <a:pPr eaLnBrk="1" hangingPunct="1"/>
            <a:endParaRPr lang="en-US" dirty="0">
              <a:latin typeface="Arial" pitchFamily="34" charset="0"/>
            </a:endParaRPr>
          </a:p>
          <a:p>
            <a:pPr eaLnBrk="1" hangingPunct="1"/>
            <a:r>
              <a:rPr lang="en-US" b="1" dirty="0">
                <a:latin typeface="Arial" pitchFamily="34" charset="0"/>
              </a:rPr>
              <a:t>Explanation</a:t>
            </a:r>
            <a:r>
              <a:rPr lang="en-US" dirty="0">
                <a:latin typeface="Arial" pitchFamily="34" charset="0"/>
              </a:rPr>
              <a:t>: This slide is a matrix of the size of the test of change as it relates to readiness for, cost of failure and confidence in the change. For example, if the current situation contains high resistance to a change and there is very low confidence in or evidence of success related to the change and the cost of failure is high, then the test should be very small. Only in high readiness, low cost of failure and high confidence should the team move to implementation. </a:t>
            </a:r>
          </a:p>
          <a:p>
            <a:pPr eaLnBrk="1" hangingPunct="1"/>
            <a:endParaRPr lang="en-US" dirty="0">
              <a:latin typeface="Arial" pitchFamily="34" charset="0"/>
            </a:endParaRPr>
          </a:p>
          <a:p>
            <a:pPr eaLnBrk="1" hangingPunct="1"/>
            <a:r>
              <a:rPr lang="en-US" dirty="0">
                <a:latin typeface="Arial" pitchFamily="34" charset="0"/>
              </a:rPr>
              <a:t>Note that small scale refers to the size of the test</a:t>
            </a:r>
            <a:r>
              <a:rPr lang="en-US" baseline="0" dirty="0">
                <a:latin typeface="Arial" pitchFamily="34" charset="0"/>
              </a:rPr>
              <a:t> and not the size of the change… the thing you’re testing on a very small scale could be totally different from current practice.</a:t>
            </a:r>
            <a:endParaRPr lang="en-US" dirty="0">
              <a:latin typeface="Arial" pitchFamily="34" charset="0"/>
            </a:endParaRPr>
          </a:p>
          <a:p>
            <a:pPr eaLnBrk="1" hangingPunct="1"/>
            <a:endParaRPr lang="en-US" dirty="0">
              <a:latin typeface="Arial" pitchFamily="34" charset="0"/>
            </a:endParaRPr>
          </a:p>
        </p:txBody>
      </p:sp>
    </p:spTree>
    <p:extLst>
      <p:ext uri="{BB962C8B-B14F-4D97-AF65-F5344CB8AC3E}">
        <p14:creationId xmlns:p14="http://schemas.microsoft.com/office/powerpoint/2010/main" val="3464103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733">
              <a:defRPr sz="2400">
                <a:solidFill>
                  <a:schemeClr val="tx1"/>
                </a:solidFill>
                <a:latin typeface="Tahoma" panose="020B0604030504040204" pitchFamily="34" charset="0"/>
                <a:ea typeface="ＭＳ Ｐゴシック" panose="020B0600070205080204" pitchFamily="34" charset="-128"/>
              </a:defRPr>
            </a:lvl1pPr>
            <a:lvl2pPr marL="37923848" indent="-37466742" defTabSz="923733">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105"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21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315"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42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marL="0" marR="0" lvl="0" indent="0" algn="r" defTabSz="923733" rtl="0" eaLnBrk="1" fontAlgn="auto" latinLnBrk="0" hangingPunct="1">
              <a:lnSpc>
                <a:spcPct val="100000"/>
              </a:lnSpc>
              <a:spcBef>
                <a:spcPts val="0"/>
              </a:spcBef>
              <a:spcAft>
                <a:spcPts val="0"/>
              </a:spcAft>
              <a:buClrTx/>
              <a:buSzTx/>
              <a:buFontTx/>
              <a:buNone/>
              <a:tabLst/>
              <a:defRPr/>
            </a:pPr>
            <a:fld id="{A38CE362-41F6-4BA9-B06A-2438AE20DA31}"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rPr>
              <a:pPr marL="0" marR="0" lvl="0" indent="0" algn="r" defTabSz="923733"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906407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BF0D00-693F-4824-A896-6306A23F3E0D}"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499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Discussions at tables:</a:t>
            </a:r>
          </a:p>
          <a:p>
            <a:r>
              <a:rPr lang="en-GB" dirty="0"/>
              <a:t>Experience</a:t>
            </a:r>
            <a:r>
              <a:rPr lang="en-GB" baseline="0" dirty="0"/>
              <a:t> of using data or collecting data at work…</a:t>
            </a:r>
          </a:p>
          <a:p>
            <a:endParaRPr lang="en-GB" baseline="0" dirty="0"/>
          </a:p>
          <a:p>
            <a:r>
              <a:rPr lang="en-GB" baseline="0" dirty="0"/>
              <a:t>What was the purpose?</a:t>
            </a:r>
          </a:p>
          <a:p>
            <a:r>
              <a:rPr lang="en-GB" baseline="0" dirty="0"/>
              <a:t>Any common issues?</a:t>
            </a:r>
          </a:p>
          <a:p>
            <a:r>
              <a:rPr lang="en-GB" baseline="0" dirty="0"/>
              <a:t>What kinds of data did you look at?</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7344D9-C623-4742-929C-DDBC217B713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5848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rtl="0"/>
            <a:r>
              <a:rPr lang="en-US" sz="1200" b="1" dirty="0"/>
              <a:t>ASK</a:t>
            </a:r>
            <a:r>
              <a:rPr lang="en-US" sz="1200" b="1" baseline="0" dirty="0"/>
              <a:t> THEM TO DISCUSS THIS AND COME UP WITH REASONS BEFORE REVEALING ANSWERS</a:t>
            </a:r>
          </a:p>
          <a:p>
            <a:pPr lvl="0" rtl="0"/>
            <a:r>
              <a:rPr lang="en-US" sz="1200" b="1" baseline="0" dirty="0"/>
              <a:t>(5 </a:t>
            </a:r>
            <a:r>
              <a:rPr lang="en-US" sz="1200" b="1" baseline="0" dirty="0" err="1"/>
              <a:t>mins</a:t>
            </a:r>
            <a:r>
              <a:rPr lang="en-US" sz="1200" b="1" baseline="0" dirty="0"/>
              <a:t>)</a:t>
            </a:r>
            <a:endParaRPr lang="en-US" sz="1200" b="1" dirty="0"/>
          </a:p>
          <a:p>
            <a:pPr lvl="0" rtl="0"/>
            <a:r>
              <a:rPr lang="en-US" sz="1200" b="1" dirty="0"/>
              <a:t>To understand what needs improved – e.g.</a:t>
            </a:r>
            <a:r>
              <a:rPr lang="en-US" sz="1200" b="1" baseline="0" dirty="0"/>
              <a:t> data, surveys, </a:t>
            </a:r>
            <a:r>
              <a:rPr lang="en-US" sz="1200" b="1" baseline="0" dirty="0" err="1"/>
              <a:t>pareto</a:t>
            </a:r>
            <a:r>
              <a:rPr lang="en-US" sz="1200" b="1" baseline="0" dirty="0"/>
              <a:t>, etc.</a:t>
            </a:r>
            <a:endParaRPr lang="en-GB" sz="1200" b="1" dirty="0"/>
          </a:p>
          <a:p>
            <a:pPr lvl="0" rtl="0"/>
            <a:r>
              <a:rPr lang="en-US" sz="1200" b="1" dirty="0"/>
              <a:t>To understand and reduce variation – link back</a:t>
            </a:r>
            <a:r>
              <a:rPr lang="en-US" sz="1200" b="1" baseline="0" dirty="0"/>
              <a:t> to profound knowledge</a:t>
            </a:r>
            <a:endParaRPr lang="en-GB" sz="1200" b="1" dirty="0"/>
          </a:p>
          <a:p>
            <a:pPr lvl="0" rtl="0"/>
            <a:r>
              <a:rPr lang="en-US" sz="1200" b="1" dirty="0"/>
              <a:t>For testing changes – remember, you need to be able</a:t>
            </a:r>
            <a:r>
              <a:rPr lang="en-US" sz="1200" b="1" baseline="0" dirty="0"/>
              <a:t> to measure whether the test has the predicted effect</a:t>
            </a:r>
            <a:endParaRPr lang="en-GB" sz="1200" b="1" dirty="0"/>
          </a:p>
          <a:p>
            <a:pPr lvl="0" rtl="0"/>
            <a:r>
              <a:rPr lang="en-US" sz="1200" b="1" dirty="0"/>
              <a:t>For monitoring progress– these would be more global measures for your</a:t>
            </a:r>
            <a:r>
              <a:rPr lang="en-US" sz="1200" b="1" baseline="0" dirty="0"/>
              <a:t> project</a:t>
            </a:r>
            <a:endParaRPr lang="en-GB" sz="1200" b="1" dirty="0"/>
          </a:p>
          <a:p>
            <a:pPr lvl="0" rtl="0"/>
            <a:r>
              <a:rPr lang="en-US" sz="1200" b="1" dirty="0"/>
              <a:t>To tell the story of your improvement journey – very important</a:t>
            </a:r>
            <a:r>
              <a:rPr lang="en-US" sz="1200" b="1" baseline="0" dirty="0"/>
              <a:t> especially if you want to scale up</a:t>
            </a:r>
          </a:p>
          <a:p>
            <a:pPr lvl="0" rtl="0"/>
            <a:r>
              <a:rPr lang="en-US" sz="1200" b="1" baseline="0" dirty="0"/>
              <a:t/>
            </a:r>
            <a:br>
              <a:rPr lang="en-US" sz="1200" b="1" baseline="0" dirty="0"/>
            </a:br>
            <a:r>
              <a:rPr lang="en-US" sz="1200" b="1" baseline="0" dirty="0"/>
              <a:t>The last two are where we’re </a:t>
            </a:r>
            <a:r>
              <a:rPr lang="en-US" sz="1200" b="1" baseline="0" dirty="0" err="1"/>
              <a:t>focussing</a:t>
            </a:r>
            <a:r>
              <a:rPr lang="en-US" sz="1200" b="1" baseline="0" dirty="0"/>
              <a:t> here – measures for your project…</a:t>
            </a:r>
            <a:endParaRPr lang="en-GB" sz="1200" b="1" dirty="0"/>
          </a:p>
          <a:p>
            <a:endParaRPr lang="en-GB" dirty="0"/>
          </a:p>
        </p:txBody>
      </p:sp>
      <p:sp>
        <p:nvSpPr>
          <p:cNvPr id="4" name="Slide Number Placeholder 3"/>
          <p:cNvSpPr>
            <a:spLocks noGrp="1"/>
          </p:cNvSpPr>
          <p:nvPr>
            <p:ph type="sldNum" sz="quarter" idx="10"/>
          </p:nvPr>
        </p:nvSpPr>
        <p:spPr/>
        <p:txBody>
          <a:bodyPr/>
          <a:lstStyle/>
          <a:p>
            <a:pPr>
              <a:defRPr/>
            </a:pPr>
            <a:fld id="{62120F8C-C73C-41DE-BC87-42ED2AFF03D8}" type="slidenum">
              <a:rPr lang="en-GB" smtClean="0">
                <a:solidFill>
                  <a:prstClr val="black"/>
                </a:solidFill>
              </a:rPr>
              <a:pPr>
                <a:defRPr/>
              </a:pPr>
              <a:t>34</a:t>
            </a:fld>
            <a:endParaRPr lang="en-GB">
              <a:solidFill>
                <a:prstClr val="black"/>
              </a:solidFill>
            </a:endParaRPr>
          </a:p>
        </p:txBody>
      </p:sp>
    </p:spTree>
    <p:extLst>
      <p:ext uri="{BB962C8B-B14F-4D97-AF65-F5344CB8AC3E}">
        <p14:creationId xmlns:p14="http://schemas.microsoft.com/office/powerpoint/2010/main" val="1387642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It’s only when you known</a:t>
            </a:r>
            <a:r>
              <a:rPr lang="en-GB" baseline="0" dirty="0" smtClean="0"/>
              <a:t> where your gap is, that you can begin to plan effective improvement work.</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E4538-E9B8-BB4F-B8E5-CA060878FC0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4215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Deming proposed that having a clearer understanding of how each</a:t>
            </a:r>
            <a:r>
              <a:rPr lang="en-GB" baseline="0" dirty="0" smtClean="0"/>
              <a:t> aspect Lens of Profound Knowledge impacted upon your improvement project would increase the likelihood of success.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E4538-E9B8-BB4F-B8E5-CA060878FC0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0620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Imagine your flying a plane. There’s loads of measurement going on here….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249C39-76F3-4BA4-9092-2011AFD16D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3587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can see that it’s pretty useful stuff – how fast the plane is flying, what direction it’s heading, how the oil pressure is doing, and so on. All linked to </a:t>
            </a:r>
            <a:r>
              <a:rPr lang="en-GB" i="1" dirty="0" smtClean="0"/>
              <a:t>purpose</a:t>
            </a:r>
            <a:r>
              <a:rPr lang="en-GB" dirty="0" smtClean="0"/>
              <a:t> – in this case to fly passengers safely to their destination. The method by which the information is relayed to the pilot is useful too – the dials are capable of indicating change in real time, enabling our pilot to respond accordingly and make adjustments if necessary.</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180B43-0F61-4C22-85DB-3BAB63C3BD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947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Well here’s the same set of dials, this time configured to measure the wrong things. Using the wrong measures means it’s impossible to establish if you’re achieving purpose. There’s no point counting the wrong things, just because they’re easy to count. Furthermore, if you’re using the wrong measures, don’t expect them to encourage the right behaviours.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180B43-0F61-4C22-85DB-3BAB63C3BD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7651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don’t measure anything </a:t>
            </a:r>
            <a:r>
              <a:rPr lang="en-GB" dirty="0" err="1" smtClean="0"/>
              <a:t>youre</a:t>
            </a:r>
            <a:r>
              <a:rPr lang="en-GB" dirty="0" smtClean="0"/>
              <a:t> flying blind. How can you make strategic decisions like this??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180B43-0F61-4C22-85DB-3BAB63C3BD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9208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68F11D5-CB04-4F1F-849B-BC755D64995F}" type="slidenum">
              <a:rPr lang="en-GB" smtClean="0">
                <a:solidFill>
                  <a:prstClr val="black"/>
                </a:solidFill>
              </a:rPr>
              <a:pPr eaLnBrk="1" hangingPunct="1"/>
              <a:t>42</a:t>
            </a:fld>
            <a:endParaRPr lang="en-GB">
              <a:solidFill>
                <a:prstClr val="black"/>
              </a:solidFill>
            </a:endParaRPr>
          </a:p>
        </p:txBody>
      </p:sp>
      <p:sp>
        <p:nvSpPr>
          <p:cNvPr id="115715" name="Rectangle 2"/>
          <p:cNvSpPr>
            <a:spLocks noGrp="1" noRot="1" noChangeAspect="1" noChangeArrowheads="1" noTextEdit="1"/>
          </p:cNvSpPr>
          <p:nvPr>
            <p:ph type="sldImg"/>
          </p:nvPr>
        </p:nvSpPr>
        <p:spPr>
          <a:xfrm>
            <a:off x="382588" y="685800"/>
            <a:ext cx="6096000" cy="3429000"/>
          </a:xfrm>
          <a:ln/>
        </p:spPr>
      </p:sp>
      <p:sp>
        <p:nvSpPr>
          <p:cNvPr id="1157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Aggregate measures alone do not lead to predictions about future performance or insights to explain past variations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Looking at data over time allows us to make informed predictions, and  understand the impact of changes on our measures so we can take appropriate action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eaLnBrk="1" hangingPunct="1"/>
            <a:endParaRPr lang="en-US" dirty="0"/>
          </a:p>
        </p:txBody>
      </p:sp>
    </p:spTree>
    <p:extLst>
      <p:ext uri="{BB962C8B-B14F-4D97-AF65-F5344CB8AC3E}">
        <p14:creationId xmlns:p14="http://schemas.microsoft.com/office/powerpoint/2010/main" val="1767559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685800" y="1143000"/>
            <a:ext cx="5486400" cy="3086100"/>
          </a:xfrm>
        </p:spPr>
      </p:sp>
      <p:sp>
        <p:nvSpPr>
          <p:cNvPr id="56323"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US" altLang="en-US" dirty="0" smtClean="0">
              <a:latin typeface="Times New Roman" pitchFamily="18" charset="0"/>
            </a:endParaRPr>
          </a:p>
        </p:txBody>
      </p:sp>
      <p:sp>
        <p:nvSpPr>
          <p:cNvPr id="56324"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9pPr>
          </a:lstStyle>
          <a:p>
            <a:pPr>
              <a:spcBef>
                <a:spcPct val="0"/>
              </a:spcBef>
              <a:buClrTx/>
              <a:buFontTx/>
              <a:buNone/>
            </a:pPr>
            <a:fld id="{D7BA16A8-361F-473C-952E-C3FBE3AF2429}" type="slidenum">
              <a:rPr lang="en-GB" altLang="en-US" sz="1300" smtClean="0"/>
              <a:pPr>
                <a:spcBef>
                  <a:spcPct val="0"/>
                </a:spcBef>
                <a:buClrTx/>
                <a:buFontTx/>
                <a:buNone/>
              </a:pPr>
              <a:t>4</a:t>
            </a:fld>
            <a:endParaRPr lang="en-GB" altLang="en-US" sz="1300" dirty="0" smtClean="0"/>
          </a:p>
        </p:txBody>
      </p:sp>
    </p:spTree>
    <p:extLst>
      <p:ext uri="{BB962C8B-B14F-4D97-AF65-F5344CB8AC3E}">
        <p14:creationId xmlns:p14="http://schemas.microsoft.com/office/powerpoint/2010/main" val="29098074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latin typeface="Arial" pitchFamily="34" charset="0"/>
                <a:cs typeface="Arial" pitchFamily="34" charset="0"/>
              </a:rPr>
              <a:t>Visualisation of your data is vitally important to convey your message.</a:t>
            </a:r>
          </a:p>
          <a:p>
            <a:endParaRPr lang="en-GB" sz="1400"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
                  <a:solidFill/>
                </a:uFill>
                <a:latin typeface="Arial" pitchFamily="34" charset="0"/>
                <a:ea typeface="Helvetica"/>
                <a:cs typeface="Arial" pitchFamily="34" charset="0"/>
                <a:sym typeface="Helvetica"/>
              </a:rPr>
              <a:t>Our</a:t>
            </a:r>
            <a:r>
              <a:rPr kumimoji="0" lang="en-GB" sz="1400" b="0" i="0" u="none" strike="noStrike" kern="0" cap="none" spc="0" normalizeH="0" noProof="0" dirty="0">
                <a:ln>
                  <a:noFill/>
                </a:ln>
                <a:solidFill>
                  <a:sysClr val="windowText" lastClr="000000"/>
                </a:solidFill>
                <a:effectLst/>
                <a:uLnTx/>
                <a:uFill>
                  <a:solidFill/>
                </a:uFill>
                <a:latin typeface="Arial" pitchFamily="34" charset="0"/>
                <a:ea typeface="Helvetica"/>
                <a:cs typeface="Arial" pitchFamily="34" charset="0"/>
                <a:sym typeface="Helvetica"/>
              </a:rPr>
              <a:t> </a:t>
            </a:r>
            <a:r>
              <a:rPr lang="en-GB" sz="1400" dirty="0">
                <a:uFill>
                  <a:solidFill/>
                </a:uFill>
                <a:latin typeface="Arial" pitchFamily="34" charset="0"/>
                <a:ea typeface="Helvetica"/>
                <a:cs typeface="Arial" pitchFamily="34" charset="0"/>
                <a:sym typeface="Helvetica"/>
              </a:rPr>
              <a:t>aim is that w</a:t>
            </a:r>
            <a:r>
              <a:rPr kumimoji="0" lang="en-GB" sz="1400" b="0" i="0" u="none" strike="noStrike" kern="0" cap="none" spc="0" normalizeH="0" baseline="0" noProof="0" dirty="0">
                <a:ln>
                  <a:noFill/>
                </a:ln>
                <a:solidFill>
                  <a:sysClr val="windowText" lastClr="000000"/>
                </a:solidFill>
                <a:effectLst/>
                <a:uLnTx/>
                <a:uFill>
                  <a:solidFill/>
                </a:uFill>
                <a:latin typeface="Arial" pitchFamily="34" charset="0"/>
                <a:ea typeface="Helvetica"/>
                <a:cs typeface="Arial" pitchFamily="34" charset="0"/>
                <a:sym typeface="Helvetica"/>
              </a:rPr>
              <a:t>e want </a:t>
            </a:r>
            <a:r>
              <a:rPr kumimoji="0" lang="en-GB" sz="1400" b="1" i="0" u="none" strike="noStrike" kern="0" cap="none" spc="0" normalizeH="0" baseline="0" noProof="0" dirty="0">
                <a:ln>
                  <a:noFill/>
                </a:ln>
                <a:solidFill>
                  <a:sysClr val="windowText" lastClr="000000"/>
                </a:solidFill>
                <a:effectLst/>
                <a:uLnTx/>
                <a:uFill>
                  <a:solidFill/>
                </a:uFill>
                <a:latin typeface="Arial" pitchFamily="34" charset="0"/>
                <a:ea typeface="Helvetica"/>
                <a:cs typeface="Arial" pitchFamily="34" charset="0"/>
                <a:sym typeface="Helvetica"/>
              </a:rPr>
              <a:t>ACTION</a:t>
            </a:r>
            <a:r>
              <a:rPr kumimoji="0" lang="en-GB" sz="1400" b="0" i="0" u="none" strike="noStrike" kern="0" cap="none" spc="0" normalizeH="0" baseline="0" noProof="0" dirty="0">
                <a:ln>
                  <a:noFill/>
                </a:ln>
                <a:solidFill>
                  <a:sysClr val="windowText" lastClr="000000"/>
                </a:solidFill>
                <a:effectLst/>
                <a:uLnTx/>
                <a:uFill>
                  <a:solidFill/>
                </a:uFill>
                <a:latin typeface="Arial" pitchFamily="34" charset="0"/>
                <a:ea typeface="Helvetica"/>
                <a:cs typeface="Arial" pitchFamily="34" charset="0"/>
                <a:sym typeface="Helvetica"/>
              </a:rPr>
              <a:t> caused by </a:t>
            </a:r>
            <a:r>
              <a:rPr kumimoji="0" lang="en-GB" sz="1400" b="1" i="0" u="none" strike="noStrike" kern="0" cap="none" spc="0" normalizeH="0" baseline="0" noProof="0" dirty="0">
                <a:ln>
                  <a:noFill/>
                </a:ln>
                <a:solidFill>
                  <a:sysClr val="windowText" lastClr="000000"/>
                </a:solidFill>
                <a:effectLst/>
                <a:uLnTx/>
                <a:uFill>
                  <a:solidFill/>
                </a:uFill>
                <a:latin typeface="Arial" pitchFamily="34" charset="0"/>
                <a:ea typeface="Helvetica"/>
                <a:cs typeface="Arial" pitchFamily="34" charset="0"/>
                <a:sym typeface="Helvetica"/>
              </a:rPr>
              <a:t>COMMUNICATING</a:t>
            </a:r>
            <a:r>
              <a:rPr kumimoji="0" lang="en-GB" sz="1400" b="0" i="0" u="none" strike="noStrike" kern="0" cap="none" spc="0" normalizeH="0" baseline="0" noProof="0" dirty="0">
                <a:ln>
                  <a:noFill/>
                </a:ln>
                <a:solidFill>
                  <a:sysClr val="windowText" lastClr="000000"/>
                </a:solidFill>
                <a:effectLst/>
                <a:uLnTx/>
                <a:uFill>
                  <a:solidFill/>
                </a:uFill>
                <a:latin typeface="Arial" pitchFamily="34" charset="0"/>
                <a:ea typeface="Helvetica"/>
                <a:cs typeface="Arial" pitchFamily="34" charset="0"/>
                <a:sym typeface="Helvetica"/>
              </a:rPr>
              <a:t>  insights gained from </a:t>
            </a:r>
            <a:r>
              <a:rPr kumimoji="0" lang="en-GB" sz="1400" b="1" i="0" u="none" strike="noStrike" kern="0" cap="none" spc="0" normalizeH="0" baseline="0" noProof="0" dirty="0">
                <a:ln>
                  <a:noFill/>
                </a:ln>
                <a:solidFill>
                  <a:sysClr val="windowText" lastClr="000000"/>
                </a:solidFill>
                <a:effectLst/>
                <a:uLnTx/>
                <a:uFill>
                  <a:solidFill/>
                </a:uFill>
                <a:latin typeface="Arial" pitchFamily="34" charset="0"/>
                <a:ea typeface="Helvetica"/>
                <a:cs typeface="Arial" pitchFamily="34" charset="0"/>
                <a:sym typeface="Helvetica"/>
              </a:rPr>
              <a:t>DATA</a:t>
            </a:r>
            <a:r>
              <a:rPr kumimoji="0" lang="en-GB" sz="1400" b="0" i="0" u="none" strike="noStrike" kern="0" cap="none" spc="0" normalizeH="0" baseline="0" noProof="0" dirty="0">
                <a:ln>
                  <a:noFill/>
                </a:ln>
                <a:solidFill>
                  <a:sysClr val="windowText" lastClr="000000"/>
                </a:solidFill>
                <a:effectLst/>
                <a:uLnTx/>
                <a:uFill>
                  <a:solidFill/>
                </a:uFill>
                <a:latin typeface="Arial" pitchFamily="34" charset="0"/>
                <a:ea typeface="Helvetica"/>
                <a:cs typeface="Arial" pitchFamily="34" charset="0"/>
                <a:sym typeface="Helvetica"/>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
                <a:solidFill/>
              </a:uFill>
              <a:latin typeface="Arial" pitchFamily="34" charset="0"/>
              <a:ea typeface="Helvetica"/>
              <a:cs typeface="Arial" pitchFamily="34" charset="0"/>
              <a:sym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
                  <a:solidFill/>
                </a:uFill>
                <a:latin typeface="Arial" pitchFamily="34" charset="0"/>
                <a:ea typeface="Helvetica"/>
                <a:cs typeface="Arial" pitchFamily="34" charset="0"/>
                <a:sym typeface="Helvetica"/>
              </a:rPr>
              <a:t>Best way is to turn </a:t>
            </a:r>
            <a:r>
              <a:rPr kumimoji="0" lang="en-GB" sz="1400" b="1" i="0" u="none" strike="noStrike" kern="0" cap="none" spc="0" normalizeH="0" baseline="0" noProof="0" dirty="0">
                <a:ln>
                  <a:noFill/>
                </a:ln>
                <a:solidFill>
                  <a:sysClr val="windowText" lastClr="000000"/>
                </a:solidFill>
                <a:effectLst/>
                <a:uLnTx/>
                <a:uFill>
                  <a:solidFill/>
                </a:uFill>
                <a:latin typeface="Arial" pitchFamily="34" charset="0"/>
                <a:ea typeface="Helvetica"/>
                <a:cs typeface="Arial" pitchFamily="34" charset="0"/>
                <a:sym typeface="Helvetica"/>
              </a:rPr>
              <a:t>DATA</a:t>
            </a:r>
            <a:r>
              <a:rPr kumimoji="0" lang="en-GB" sz="1400" b="0" i="0" u="none" strike="noStrike" kern="0" cap="none" spc="0" normalizeH="0" baseline="0" noProof="0" dirty="0">
                <a:ln>
                  <a:noFill/>
                </a:ln>
                <a:solidFill>
                  <a:sysClr val="windowText" lastClr="000000"/>
                </a:solidFill>
                <a:effectLst/>
                <a:uLnTx/>
                <a:uFill>
                  <a:solidFill/>
                </a:uFill>
                <a:latin typeface="Arial" pitchFamily="34" charset="0"/>
                <a:ea typeface="Helvetica"/>
                <a:cs typeface="Arial" pitchFamily="34" charset="0"/>
                <a:sym typeface="Helvetica"/>
              </a:rPr>
              <a:t> into </a:t>
            </a:r>
            <a:r>
              <a:rPr kumimoji="0" lang="en-GB" sz="1400" b="1" i="0" u="none" strike="noStrike" kern="0" cap="none" spc="0" normalizeH="0" baseline="0" noProof="0" dirty="0">
                <a:ln>
                  <a:noFill/>
                </a:ln>
                <a:solidFill>
                  <a:sysClr val="windowText" lastClr="000000"/>
                </a:solidFill>
                <a:effectLst/>
                <a:uLnTx/>
                <a:uFill>
                  <a:solidFill/>
                </a:uFill>
                <a:latin typeface="Arial" pitchFamily="34" charset="0"/>
                <a:ea typeface="Helvetica"/>
                <a:cs typeface="Arial" pitchFamily="34" charset="0"/>
                <a:sym typeface="Helvetica"/>
              </a:rPr>
              <a:t>INSIGHT</a:t>
            </a:r>
            <a:r>
              <a:rPr kumimoji="0" lang="en-GB" sz="1400" b="0" i="0" u="none" strike="noStrike" kern="0" cap="none" spc="0" normalizeH="0" baseline="0" noProof="0" dirty="0">
                <a:ln>
                  <a:noFill/>
                </a:ln>
                <a:solidFill>
                  <a:sysClr val="windowText" lastClr="000000"/>
                </a:solidFill>
                <a:effectLst/>
                <a:uLnTx/>
                <a:uFill>
                  <a:solidFill/>
                </a:uFill>
                <a:latin typeface="Arial" pitchFamily="34" charset="0"/>
                <a:ea typeface="Helvetica"/>
                <a:cs typeface="Arial" pitchFamily="34" charset="0"/>
                <a:sym typeface="Helvetica"/>
              </a:rPr>
              <a:t> is then by</a:t>
            </a:r>
            <a:r>
              <a:rPr kumimoji="0" lang="en-GB" sz="1400" b="0" i="0" u="none" strike="noStrike" kern="0" cap="none" spc="0" normalizeH="0" noProof="0" dirty="0">
                <a:ln>
                  <a:noFill/>
                </a:ln>
                <a:solidFill>
                  <a:sysClr val="windowText" lastClr="000000"/>
                </a:solidFill>
                <a:effectLst/>
                <a:uLnTx/>
                <a:uFill>
                  <a:solidFill/>
                </a:uFill>
                <a:latin typeface="Arial" pitchFamily="34" charset="0"/>
                <a:ea typeface="Helvetica"/>
                <a:cs typeface="Arial" pitchFamily="34" charset="0"/>
                <a:sym typeface="Helvetica"/>
              </a:rPr>
              <a:t> </a:t>
            </a:r>
            <a:r>
              <a:rPr kumimoji="0" lang="en-GB" sz="1400" b="0" i="0" u="none" strike="noStrike" kern="0" cap="none" spc="0" normalizeH="0" baseline="0" noProof="0" dirty="0">
                <a:ln>
                  <a:noFill/>
                </a:ln>
                <a:solidFill>
                  <a:sysClr val="windowText" lastClr="000000"/>
                </a:solidFill>
                <a:effectLst/>
                <a:uLnTx/>
                <a:uFill>
                  <a:solidFill/>
                </a:uFill>
                <a:latin typeface="Arial" pitchFamily="34" charset="0"/>
                <a:ea typeface="Helvetica"/>
                <a:cs typeface="Arial" pitchFamily="34" charset="0"/>
                <a:sym typeface="Helvetica"/>
              </a:rPr>
              <a:t>using visual displays such as charts.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
                <a:solidFill/>
              </a:uFill>
              <a:latin typeface="Arial" pitchFamily="34" charset="0"/>
              <a:ea typeface="Helvetica"/>
              <a:cs typeface="Arial" pitchFamily="34" charset="0"/>
              <a:sym typeface="Helvetica"/>
            </a:endParaRPr>
          </a:p>
          <a:p>
            <a:pPr marL="1265288" marR="0" lvl="0" indent="-1265288" algn="l" defTabSz="641807" eaLnBrk="1" fontAlgn="auto" latinLnBrk="0" hangingPunct="1">
              <a:lnSpc>
                <a:spcPct val="100000"/>
              </a:lnSpc>
              <a:spcAft>
                <a:spcPts val="0"/>
              </a:spcAft>
              <a:buClr>
                <a:srgbClr val="000000"/>
              </a:buClr>
              <a:buSzPct val="100000"/>
              <a:buFontTx/>
              <a:buNone/>
              <a:tabLst/>
              <a:defRPr sz="1800"/>
            </a:pPr>
            <a:r>
              <a:rPr kumimoji="0" lang="en-GB" sz="1400" b="0" i="0" u="none" strike="noStrike" kern="0" cap="none" spc="0" normalizeH="0" baseline="0" noProof="0" dirty="0">
                <a:ln>
                  <a:noFill/>
                </a:ln>
                <a:solidFill>
                  <a:sysClr val="windowText" lastClr="000000"/>
                </a:solidFill>
                <a:effectLst/>
                <a:uLnTx/>
                <a:uFill>
                  <a:solidFill/>
                </a:uFill>
                <a:latin typeface="Arial" pitchFamily="34" charset="0"/>
                <a:ea typeface="Helvetica"/>
                <a:cs typeface="Arial" pitchFamily="34" charset="0"/>
                <a:sym typeface="Helvetica"/>
              </a:rPr>
              <a:t>Charts can be complicated.</a:t>
            </a:r>
            <a:r>
              <a:rPr kumimoji="0" lang="en-GB" sz="1400" b="0" i="0" u="none" strike="noStrike" kern="0" cap="none" spc="0" normalizeH="0" noProof="0" dirty="0">
                <a:ln>
                  <a:noFill/>
                </a:ln>
                <a:solidFill>
                  <a:sysClr val="windowText" lastClr="000000"/>
                </a:solidFill>
                <a:effectLst/>
                <a:uLnTx/>
                <a:uFill>
                  <a:solidFill/>
                </a:uFill>
                <a:latin typeface="Arial" pitchFamily="34" charset="0"/>
                <a:ea typeface="Helvetica"/>
                <a:cs typeface="Arial" pitchFamily="34" charset="0"/>
                <a:sym typeface="Helvetica"/>
              </a:rPr>
              <a:t> </a:t>
            </a:r>
            <a:r>
              <a:rPr kumimoji="0" lang="en-GB" sz="1400" b="0" i="0" u="none" strike="noStrike" kern="0" cap="none" spc="0" normalizeH="0" baseline="0" noProof="0" dirty="0">
                <a:ln>
                  <a:noFill/>
                </a:ln>
                <a:solidFill>
                  <a:sysClr val="windowText" lastClr="000000"/>
                </a:solidFill>
                <a:effectLst/>
                <a:uLnTx/>
                <a:uFill>
                  <a:solidFill/>
                </a:uFill>
                <a:latin typeface="Arial" pitchFamily="34" charset="0"/>
                <a:ea typeface="Helvetica"/>
                <a:cs typeface="Arial" pitchFamily="34" charset="0"/>
                <a:sym typeface="Helvetica"/>
              </a:rPr>
              <a:t>We need to make them as easy</a:t>
            </a:r>
          </a:p>
          <a:p>
            <a:pPr marL="1265288" marR="0" lvl="0" indent="-1265288" algn="l" defTabSz="641807" eaLnBrk="1" fontAlgn="auto" latinLnBrk="0" hangingPunct="1">
              <a:lnSpc>
                <a:spcPct val="100000"/>
              </a:lnSpc>
              <a:spcAft>
                <a:spcPts val="0"/>
              </a:spcAft>
              <a:buClr>
                <a:srgbClr val="000000"/>
              </a:buClr>
              <a:buSzPct val="100000"/>
              <a:buFontTx/>
              <a:buNone/>
              <a:tabLst/>
              <a:defRPr sz="1800"/>
            </a:pPr>
            <a:r>
              <a:rPr kumimoji="0" lang="en-GB" sz="1400" b="0" i="0" u="none" strike="noStrike" kern="0" cap="none" spc="0" normalizeH="0" baseline="0" noProof="0" dirty="0">
                <a:ln>
                  <a:noFill/>
                </a:ln>
                <a:solidFill>
                  <a:sysClr val="windowText" lastClr="000000"/>
                </a:solidFill>
                <a:effectLst/>
                <a:uLnTx/>
                <a:uFill>
                  <a:solidFill/>
                </a:uFill>
                <a:latin typeface="Arial" pitchFamily="34" charset="0"/>
                <a:ea typeface="Helvetica"/>
                <a:cs typeface="Arial" pitchFamily="34" charset="0"/>
                <a:sym typeface="Helvetica"/>
              </a:rPr>
              <a:t>to understand without losing the insights </a:t>
            </a:r>
          </a:p>
          <a:p>
            <a:endParaRPr lang="en-GB" sz="1400" dirty="0">
              <a:latin typeface="Arial" pitchFamily="34" charset="0"/>
              <a:cs typeface="Arial" pitchFamily="34" charset="0"/>
            </a:endParaRPr>
          </a:p>
        </p:txBody>
      </p:sp>
    </p:spTree>
    <p:extLst>
      <p:ext uri="{BB962C8B-B14F-4D97-AF65-F5344CB8AC3E}">
        <p14:creationId xmlns:p14="http://schemas.microsoft.com/office/powerpoint/2010/main" val="2650845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xfrm>
            <a:off x="3884614" y="8685213"/>
            <a:ext cx="2971800" cy="457200"/>
          </a:xfrm>
          <a:prstGeom prst="rect">
            <a:avLst/>
          </a:prstGeom>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D48F8-5108-46C4-9AAA-6D88A3C5E48C}" type="slidenum">
              <a:rPr kumimoji="0" lang="en-GB" sz="1200" b="0" i="0" u="none" strike="noStrike" kern="1200" cap="none" spc="0" normalizeH="0" baseline="0" noProof="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097" name="Rectangle 1"/>
          <p:cNvSpPr txBox="1">
            <a:spLocks noGrp="1" noRot="1" noChangeAspect="1" noChangeArrowheads="1"/>
          </p:cNvSpPr>
          <p:nvPr>
            <p:ph type="sldImg"/>
          </p:nvPr>
        </p:nvSpPr>
        <p:spPr bwMode="auto">
          <a:xfrm>
            <a:off x="381000" y="695325"/>
            <a:ext cx="6094413"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685514" y="4343233"/>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33134156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xfrm>
            <a:off x="3884614" y="8685213"/>
            <a:ext cx="2971800" cy="457200"/>
          </a:xfrm>
          <a:prstGeom prst="rect">
            <a:avLst/>
          </a:prstGeom>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D48F8-5108-46C4-9AAA-6D88A3C5E48C}" type="slidenum">
              <a:rPr kumimoji="0" lang="en-GB" sz="1200" b="0" i="0" u="none" strike="noStrike" kern="1200" cap="none" spc="0" normalizeH="0" baseline="0" noProof="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097" name="Rectangle 1"/>
          <p:cNvSpPr txBox="1">
            <a:spLocks noGrp="1" noRot="1" noChangeAspect="1" noChangeArrowheads="1"/>
          </p:cNvSpPr>
          <p:nvPr>
            <p:ph type="sldImg"/>
          </p:nvPr>
        </p:nvSpPr>
        <p:spPr bwMode="auto">
          <a:xfrm>
            <a:off x="925719" y="696073"/>
            <a:ext cx="5004963" cy="342772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685514" y="4343233"/>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Even</a:t>
            </a:r>
            <a:r>
              <a:rPr lang="en-US" baseline="0" dirty="0" smtClean="0"/>
              <a:t> though it is over time – very little information </a:t>
            </a:r>
            <a:endParaRPr lang="en-US" dirty="0"/>
          </a:p>
        </p:txBody>
      </p:sp>
    </p:spTree>
    <p:extLst>
      <p:ext uri="{BB962C8B-B14F-4D97-AF65-F5344CB8AC3E}">
        <p14:creationId xmlns:p14="http://schemas.microsoft.com/office/powerpoint/2010/main" val="32712786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xfrm>
            <a:off x="3884614" y="8685213"/>
            <a:ext cx="2971800" cy="457200"/>
          </a:xfrm>
          <a:prstGeom prst="rect">
            <a:avLst/>
          </a:prstGeom>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D48F8-5108-46C4-9AAA-6D88A3C5E48C}" type="slidenum">
              <a:rPr kumimoji="0" lang="en-GB" sz="1200" b="0" i="0" u="none" strike="noStrike" kern="1200" cap="none" spc="0" normalizeH="0" baseline="0" noProof="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097" name="Rectangle 1"/>
          <p:cNvSpPr txBox="1">
            <a:spLocks noGrp="1" noRot="1" noChangeAspect="1" noChangeArrowheads="1"/>
          </p:cNvSpPr>
          <p:nvPr>
            <p:ph type="sldImg"/>
          </p:nvPr>
        </p:nvSpPr>
        <p:spPr bwMode="auto">
          <a:xfrm>
            <a:off x="381000" y="695325"/>
            <a:ext cx="6094413"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685514" y="4343233"/>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913453" rtl="0" eaLnBrk="1" fontAlgn="auto" latinLnBrk="0" hangingPunct="1">
              <a:lnSpc>
                <a:spcPct val="100000"/>
              </a:lnSpc>
              <a:spcBef>
                <a:spcPts val="0"/>
              </a:spcBef>
              <a:spcAft>
                <a:spcPts val="0"/>
              </a:spcAft>
              <a:buClrTx/>
              <a:buSzTx/>
              <a:buFontTx/>
              <a:buNone/>
              <a:tabLst/>
              <a:defRPr/>
            </a:pPr>
            <a:r>
              <a:rPr lang="en-GB" altLang="en-US" dirty="0" smtClean="0"/>
              <a:t>Plot your data on a chart and use annotations to tell the story of what was tested and  explain reasons for data activity - engages everyone in the improvement journey.</a:t>
            </a:r>
          </a:p>
          <a:p>
            <a:endParaRPr lang="en-US" dirty="0"/>
          </a:p>
        </p:txBody>
      </p:sp>
    </p:spTree>
    <p:extLst>
      <p:ext uri="{BB962C8B-B14F-4D97-AF65-F5344CB8AC3E}">
        <p14:creationId xmlns:p14="http://schemas.microsoft.com/office/powerpoint/2010/main" val="15436090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xfrm>
            <a:off x="3884614" y="8685213"/>
            <a:ext cx="2971800" cy="457200"/>
          </a:xfrm>
          <a:prstGeom prst="rect">
            <a:avLst/>
          </a:prstGeom>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D48F8-5108-46C4-9AAA-6D88A3C5E48C}" type="slidenum">
              <a:rPr kumimoji="0" lang="en-GB" sz="1200" b="0" i="0" u="none" strike="noStrike" kern="1200" cap="none" spc="0" normalizeH="0" baseline="0" noProof="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097" name="Rectangle 1"/>
          <p:cNvSpPr txBox="1">
            <a:spLocks noGrp="1" noRot="1" noChangeAspect="1" noChangeArrowheads="1"/>
          </p:cNvSpPr>
          <p:nvPr>
            <p:ph type="sldImg"/>
          </p:nvPr>
        </p:nvSpPr>
        <p:spPr bwMode="auto">
          <a:xfrm>
            <a:off x="381000" y="695325"/>
            <a:ext cx="6094413"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p:cNvSpPr txBox="1">
            <a:spLocks noGrp="1" noChangeArrowheads="1"/>
          </p:cNvSpPr>
          <p:nvPr>
            <p:ph type="body" idx="1"/>
          </p:nvPr>
        </p:nvSpPr>
        <p:spPr bwMode="auto">
          <a:xfrm>
            <a:off x="685514" y="4343233"/>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Data+ Story = Learning</a:t>
            </a:r>
            <a:endParaRPr lang="en-US" dirty="0"/>
          </a:p>
        </p:txBody>
      </p:sp>
    </p:spTree>
    <p:extLst>
      <p:ext uri="{BB962C8B-B14F-4D97-AF65-F5344CB8AC3E}">
        <p14:creationId xmlns:p14="http://schemas.microsoft.com/office/powerpoint/2010/main" val="17190792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60 mins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15</a:t>
            </a:r>
            <a:r>
              <a:rPr lang="en-GB" baseline="0" dirty="0"/>
              <a:t> </a:t>
            </a:r>
            <a:r>
              <a:rPr kumimoji="0" lang="en-GB" sz="2800" b="0" i="0" u="none" strike="noStrike" kern="1200" cap="none" spc="0" normalizeH="0" baseline="0" noProof="0" dirty="0">
                <a:ln>
                  <a:noFill/>
                </a:ln>
                <a:solidFill>
                  <a:prstClr val="black"/>
                </a:solidFill>
                <a:effectLst/>
                <a:uLnTx/>
                <a:uFillTx/>
                <a:latin typeface="+mn-lt"/>
                <a:ea typeface="+mn-ea"/>
                <a:cs typeface="+mn-cs"/>
              </a:rPr>
              <a:t>Buzz every 15 mins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Then 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15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15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Prompt movement from C to L to E to A to R</a:t>
            </a:r>
          </a:p>
          <a:p>
            <a:r>
              <a:rPr lang="en-GB" baseline="0" dirty="0"/>
              <a:t>to coach plus 5 to feedback</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F13F6A-22FD-45CF-9AB6-57B9DC281F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48365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A24AF57-7931-429D-9203-EA11166AA6F6}" type="slidenum">
              <a:rPr kumimoji="0" lang="en-GB" altLang="en-US"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2901671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HANDOUT</a:t>
            </a:r>
            <a:r>
              <a:rPr lang="en-GB" baseline="0" dirty="0"/>
              <a:t> contains these charts, and the table for numbers of runs.</a:t>
            </a:r>
          </a:p>
          <a:p>
            <a:r>
              <a:rPr lang="en-GB" dirty="0"/>
              <a:t/>
            </a:r>
            <a:br>
              <a:rPr lang="en-GB" dirty="0"/>
            </a:br>
            <a:r>
              <a:rPr lang="en-GB" dirty="0"/>
              <a:t>Because they are simple to make and relatively straightforward to interpret, run charts are one of the most useful tools in quality improvement. They allow us to:</a:t>
            </a:r>
          </a:p>
          <a:p>
            <a:pPr marL="174622" indent="-174622">
              <a:buFont typeface="Arial" pitchFamily="34" charset="0"/>
              <a:buChar char="•"/>
            </a:pPr>
            <a:r>
              <a:rPr lang="en-GB" dirty="0"/>
              <a:t>Display data to make process performance visible</a:t>
            </a:r>
          </a:p>
          <a:p>
            <a:pPr marL="291036" indent="-291036">
              <a:buFont typeface="Arial" pitchFamily="34" charset="0"/>
              <a:buChar char="•"/>
            </a:pPr>
            <a:r>
              <a:rPr lang="en-GB" dirty="0"/>
              <a:t>Determine if a change resulted in improvement</a:t>
            </a:r>
          </a:p>
          <a:p>
            <a:pPr marL="291036" indent="-291036">
              <a:buFont typeface="Arial" pitchFamily="34" charset="0"/>
              <a:buChar char="•"/>
            </a:pPr>
            <a:r>
              <a:rPr lang="en-GB" dirty="0"/>
              <a:t>Assess whether improved performance has been sustained</a:t>
            </a:r>
          </a:p>
          <a:p>
            <a:endParaRPr lang="en-GB" dirty="0"/>
          </a:p>
          <a:p>
            <a:r>
              <a:rPr lang="en-GB" dirty="0"/>
              <a:t>Run charts are line graphs where a measure is plotted over time, often with a median (the middle value of those plotted so that half are above and half are below) also shown. </a:t>
            </a:r>
          </a:p>
          <a:p>
            <a:endParaRPr lang="en-GB" dirty="0"/>
          </a:p>
          <a:p>
            <a:r>
              <a:rPr lang="en-GB" dirty="0"/>
              <a:t>Changes made to a process are also often marked on the graph so that they can be connected with the impact on the process.  Often a change can be seen by visual inspection alone.</a:t>
            </a:r>
          </a:p>
          <a:p>
            <a:endParaRPr lang="en-GB" dirty="0"/>
          </a:p>
          <a:p>
            <a:r>
              <a:rPr lang="en-GB" dirty="0"/>
              <a:t>If we have at least 10-12 data points on our graph, run charts can also be used to distinguish between </a:t>
            </a:r>
            <a:r>
              <a:rPr lang="en-GB" dirty="0">
                <a:hlinkClick r:id="rId3" action="ppaction://hlinkfile" tooltip="Statistical Process Control"/>
              </a:rPr>
              <a:t>random</a:t>
            </a:r>
            <a:r>
              <a:rPr lang="en-GB" dirty="0"/>
              <a:t> and </a:t>
            </a:r>
            <a:r>
              <a:rPr lang="en-GB" dirty="0">
                <a:hlinkClick r:id="rId3" action="ppaction://hlinkfile" tooltip="Statistical Process Control"/>
              </a:rPr>
              <a:t>non-random</a:t>
            </a:r>
            <a:r>
              <a:rPr lang="en-GB" dirty="0"/>
              <a:t> variation using four simple rules. Different versions of these rules are used in different places so you may encounter different sets in other books or papers you read. However Improvement Guide and the Health Care Data Guide and by the </a:t>
            </a:r>
            <a:r>
              <a:rPr lang="en-GB" dirty="0">
                <a:hlinkClick r:id="rId4" tooltip="Institute for Healthcare Improvement"/>
              </a:rPr>
              <a:t>Institute for Healthcare Improvement </a:t>
            </a:r>
            <a:r>
              <a:rPr lang="en-GB" dirty="0"/>
              <a:t>provide</a:t>
            </a:r>
            <a:r>
              <a:rPr lang="en-GB" baseline="0" dirty="0"/>
              <a:t> the following rules </a:t>
            </a:r>
            <a:r>
              <a:rPr lang="en-GB" dirty="0"/>
              <a:t>and the Non-random variation can be recognised by looking for:</a:t>
            </a:r>
          </a:p>
          <a:p>
            <a:endParaRPr lang="en-GB" dirty="0"/>
          </a:p>
          <a:p>
            <a:r>
              <a:rPr lang="en-GB" dirty="0"/>
              <a:t>A </a:t>
            </a:r>
            <a:r>
              <a:rPr lang="en-GB" b="1" dirty="0"/>
              <a:t>shift</a:t>
            </a:r>
            <a:r>
              <a:rPr lang="en-GB" dirty="0"/>
              <a:t>: six or more consecutive data points either all above or below the median. Points on the median do not count towards or break a shift.</a:t>
            </a:r>
          </a:p>
          <a:p>
            <a:r>
              <a:rPr lang="en-GB" dirty="0"/>
              <a:t>A </a:t>
            </a:r>
            <a:r>
              <a:rPr lang="en-GB" b="1" dirty="0"/>
              <a:t>trend</a:t>
            </a:r>
            <a:r>
              <a:rPr lang="en-GB" dirty="0"/>
              <a:t>: five or more consecutive data points that are either all increasing or decreasing in value. If two points are the same value ignore one when counting.</a:t>
            </a:r>
          </a:p>
          <a:p>
            <a:r>
              <a:rPr lang="en-GB" b="1" dirty="0"/>
              <a:t>Too many or too few runs</a:t>
            </a:r>
            <a:r>
              <a:rPr lang="en-GB" dirty="0"/>
              <a:t>: a run is a consecutive series of data points above or below the median. As for shifts, do not count points on the median: a shift is a sort of run. If there are too many or too few runs (i.e. the median is crossed too many or too few times) that's a sign of non-random variation. You need to look up a statistical table (see Perla et al, 2011) to see what an appropriate number of runs to expect would be. An easy way to count the number of runs is to count the number of times the line connecting all the data points crosses the median and add one.</a:t>
            </a:r>
          </a:p>
          <a:p>
            <a:r>
              <a:rPr lang="en-GB" dirty="0"/>
              <a:t>An </a:t>
            </a:r>
            <a:r>
              <a:rPr lang="en-GB" b="1" dirty="0"/>
              <a:t>astronomical data point</a:t>
            </a:r>
            <a:r>
              <a:rPr lang="en-GB" dirty="0"/>
              <a:t>: a data point that is clearly different from all others. This relies on judgement. Every data set has a highest and lowest. They won't necessarily be an astronomical data point. Different people looking at the same graph would be expected to recognise the same data point as astronomical (or not).</a:t>
            </a:r>
          </a:p>
          <a:p>
            <a:endParaRPr lang="en-GB" dirty="0"/>
          </a:p>
          <a:p>
            <a:r>
              <a:rPr lang="en-GB" dirty="0"/>
              <a:t>Since using these rules requires you to have 10-12 data points at least on your run chart it is important to collect data as frequently as possible. If you collect data only once a month that would be 10 months, if weekly, 10 weeks (2½ months). However this needs to be balanced with keeping denominators (the number of values contributing to each data point) for percentages (or rates) above ten or so to minimise random variation due to small sample size.</a:t>
            </a:r>
          </a:p>
          <a:p>
            <a:endParaRPr lang="en-GB" dirty="0"/>
          </a:p>
          <a:p>
            <a:r>
              <a:rPr lang="en-GB" dirty="0"/>
              <a:t>Run charts are a powerful tool for detecting non-random variation and so sufficient for most improvement projects. However they are not so sensitive in detecting special causes as a second type of chart named after Walter Shewhart, who did early work in industry to develop the methods.</a:t>
            </a:r>
          </a:p>
          <a:p>
            <a:endParaRPr lang="en-GB" dirty="0"/>
          </a:p>
        </p:txBody>
      </p:sp>
    </p:spTree>
    <p:extLst>
      <p:ext uri="{BB962C8B-B14F-4D97-AF65-F5344CB8AC3E}">
        <p14:creationId xmlns:p14="http://schemas.microsoft.com/office/powerpoint/2010/main" val="29940065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BBEC4-979F-4E8B-90BF-C8CA72BC826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21286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3428" name="Slide Number Placeholder 3"/>
          <p:cNvSpPr txBox="1">
            <a:spLocks noGrp="1"/>
          </p:cNvSpPr>
          <p:nvPr/>
        </p:nvSpPr>
        <p:spPr bwMode="auto">
          <a:xfrm>
            <a:off x="3884614"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0" tIns="46095" rIns="92190" bIns="46095"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43E912-2131-466D-AD73-A3CC73CB0083}" type="slidenum">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658094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b="1" u="sng" dirty="0" smtClean="0"/>
              <a:t>Adam</a:t>
            </a:r>
            <a:endParaRPr lang="en-GB" b="0" u="none" dirty="0" smtClean="0"/>
          </a:p>
          <a:p>
            <a:r>
              <a:rPr lang="en-GB" b="0" u="none" dirty="0" smtClean="0"/>
              <a:t>Bill Alexander’s challenge</a:t>
            </a:r>
            <a:r>
              <a:rPr lang="en-GB" b="0" u="none" baseline="0" dirty="0" smtClean="0"/>
              <a:t> from last year</a:t>
            </a:r>
          </a:p>
          <a:p>
            <a:r>
              <a:rPr lang="en-GB" baseline="0" dirty="0" smtClean="0"/>
              <a:t>Big Idea’ – you need coaches and leaders at all levels to create the conditions that support improvement and enable systems to change</a:t>
            </a:r>
            <a:endParaRPr lang="en-GB" b="0" u="none" baseline="0" dirty="0" smtClean="0"/>
          </a:p>
          <a:p>
            <a:r>
              <a:rPr lang="en-GB" b="0" u="none" baseline="0" dirty="0" err="1" smtClean="0"/>
              <a:t>SCLIP</a:t>
            </a:r>
            <a:r>
              <a:rPr lang="en-GB" b="0" u="none" baseline="0" dirty="0" smtClean="0"/>
              <a:t> message – Slow down to speed up </a:t>
            </a:r>
            <a:endParaRPr lang="en-GB" b="1" u="sng" dirty="0"/>
          </a:p>
        </p:txBody>
      </p:sp>
      <p:sp>
        <p:nvSpPr>
          <p:cNvPr id="4" name="Slide Number Placeholder 3"/>
          <p:cNvSpPr>
            <a:spLocks noGrp="1"/>
          </p:cNvSpPr>
          <p:nvPr>
            <p:ph type="sldNum" sz="quarter" idx="10"/>
          </p:nvPr>
        </p:nvSpPr>
        <p:spPr/>
        <p:txBody>
          <a:bodyPr/>
          <a:lstStyle/>
          <a:p>
            <a:pPr>
              <a:defRPr/>
            </a:pPr>
            <a:fld id="{D552FF55-057E-7F42-980A-027B1201BF69}"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3597312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73FC36-CCD5-494B-8E8B-AE5F9979895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00795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60 mins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15</a:t>
            </a:r>
            <a:r>
              <a:rPr lang="en-GB" baseline="0" dirty="0"/>
              <a:t> </a:t>
            </a:r>
            <a:r>
              <a:rPr kumimoji="0" lang="en-GB" sz="2800" b="0" i="0" u="none" strike="noStrike" kern="1200" cap="none" spc="0" normalizeH="0" baseline="0" noProof="0" dirty="0">
                <a:ln>
                  <a:noFill/>
                </a:ln>
                <a:solidFill>
                  <a:prstClr val="black"/>
                </a:solidFill>
                <a:effectLst/>
                <a:uLnTx/>
                <a:uFillTx/>
                <a:latin typeface="+mn-lt"/>
                <a:ea typeface="+mn-ea"/>
                <a:cs typeface="+mn-cs"/>
              </a:rPr>
              <a:t>Buzz every 15 mins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Then 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15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15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Prompt movement from C to L to E to A to R</a:t>
            </a:r>
          </a:p>
          <a:p>
            <a:r>
              <a:rPr lang="en-GB" baseline="0" dirty="0"/>
              <a:t>to coach plus 5 to feedback</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F13F6A-22FD-45CF-9AB6-57B9DC281F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4575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249C39-76F3-4BA4-9092-2011AFD16D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18056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733">
              <a:defRPr sz="2400">
                <a:solidFill>
                  <a:schemeClr val="tx1"/>
                </a:solidFill>
                <a:latin typeface="Tahoma" panose="020B0604030504040204" pitchFamily="34" charset="0"/>
                <a:ea typeface="ＭＳ Ｐゴシック" panose="020B0600070205080204" pitchFamily="34" charset="-128"/>
              </a:defRPr>
            </a:lvl1pPr>
            <a:lvl2pPr marL="37923848" indent="-37466742" defTabSz="923733">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105"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21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315"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42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marL="0" marR="0" lvl="0" indent="0" algn="r" defTabSz="923733" rtl="0" eaLnBrk="1" fontAlgn="auto" latinLnBrk="0" hangingPunct="1">
              <a:lnSpc>
                <a:spcPct val="100000"/>
              </a:lnSpc>
              <a:spcBef>
                <a:spcPts val="0"/>
              </a:spcBef>
              <a:spcAft>
                <a:spcPts val="0"/>
              </a:spcAft>
              <a:buClrTx/>
              <a:buSzTx/>
              <a:buFontTx/>
              <a:buNone/>
              <a:tabLst/>
              <a:defRPr/>
            </a:pPr>
            <a:fld id="{A38CE362-41F6-4BA9-B06A-2438AE20DA31}"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rPr>
              <a:pPr marL="0" marR="0" lvl="0" indent="0" algn="r" defTabSz="923733" rtl="0" eaLnBrk="1" fontAlgn="auto" latinLnBrk="0" hangingPunct="1">
                <a:lnSpc>
                  <a:spcPct val="100000"/>
                </a:lnSpc>
                <a:spcBef>
                  <a:spcPts val="0"/>
                </a:spcBef>
                <a:spcAft>
                  <a:spcPts val="0"/>
                </a:spcAft>
                <a:buClrTx/>
                <a:buSzTx/>
                <a:buFontTx/>
                <a:buNone/>
                <a:tabLst/>
                <a:defRPr/>
              </a:pPr>
              <a:t>68</a:t>
            </a:fld>
            <a:endParaRPr kumimoji="0" lang="en-US"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0919388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a:xfrm>
            <a:off x="3883852" y="8684826"/>
            <a:ext cx="2972547" cy="457711"/>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0587E4-8D9A-4709-9FA4-EF9802EDB3D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3"/>
          <p:cNvSpPr>
            <a:spLocks noGrp="1" noChangeArrowheads="1"/>
          </p:cNvSpPr>
          <p:nvPr>
            <p:ph type="body" idx="1"/>
          </p:nvPr>
        </p:nvSpPr>
        <p:spPr/>
        <p:txBody>
          <a:bodyPr/>
          <a:lstStyle/>
          <a:p>
            <a:pPr lvl="0"/>
            <a:r>
              <a:rPr lang="en-GB" dirty="0"/>
              <a:t>Data are stories but even the best chart cant tell the whole story as well as people,</a:t>
            </a:r>
          </a:p>
          <a:p>
            <a:pPr lvl="0"/>
            <a:endParaRPr lang="en-GB" dirty="0"/>
          </a:p>
          <a:p>
            <a:pPr lvl="0"/>
            <a:r>
              <a:rPr lang="en-GB" dirty="0"/>
              <a:t>Facts tell, stories sell</a:t>
            </a:r>
          </a:p>
          <a:p>
            <a:pPr lvl="0"/>
            <a:endParaRPr lang="en-GB" dirty="0"/>
          </a:p>
          <a:p>
            <a:pPr algn="l" defTabSz="912663" fontAlgn="base">
              <a:spcBef>
                <a:spcPct val="0"/>
              </a:spcBef>
              <a:spcAft>
                <a:spcPct val="0"/>
              </a:spcAft>
            </a:pPr>
            <a:r>
              <a:rPr lang="en-GB" dirty="0">
                <a:solidFill>
                  <a:schemeClr val="tx1"/>
                </a:solidFill>
                <a:latin typeface="Calibri" pitchFamily="34" charset="0"/>
                <a:ea typeface="Times New Roman" pitchFamily="18" charset="0"/>
                <a:cs typeface="Calibri" pitchFamily="34" charset="0"/>
                <a:sym typeface="Helvetica Light"/>
              </a:rPr>
              <a:t>You can </a:t>
            </a:r>
            <a:r>
              <a:rPr lang="en-GB" b="1" dirty="0">
                <a:solidFill>
                  <a:schemeClr val="tx1"/>
                </a:solidFill>
                <a:latin typeface="Calibri" pitchFamily="34" charset="0"/>
                <a:ea typeface="Times New Roman" pitchFamily="18" charset="0"/>
                <a:cs typeface="Calibri" pitchFamily="34" charset="0"/>
                <a:sym typeface="Helvetica Light"/>
              </a:rPr>
              <a:t>PUSH</a:t>
            </a:r>
            <a:r>
              <a:rPr lang="en-GB" dirty="0">
                <a:solidFill>
                  <a:schemeClr val="tx1"/>
                </a:solidFill>
                <a:latin typeface="Calibri" pitchFamily="34" charset="0"/>
                <a:ea typeface="Times New Roman" pitchFamily="18" charset="0"/>
                <a:cs typeface="Calibri" pitchFamily="34" charset="0"/>
                <a:sym typeface="Helvetica Light"/>
              </a:rPr>
              <a:t> information out</a:t>
            </a:r>
          </a:p>
          <a:p>
            <a:pPr algn="l" defTabSz="912663" fontAlgn="base">
              <a:spcBef>
                <a:spcPct val="0"/>
              </a:spcBef>
              <a:spcAft>
                <a:spcPct val="0"/>
              </a:spcAft>
            </a:pPr>
            <a:r>
              <a:rPr lang="en-GB" dirty="0">
                <a:solidFill>
                  <a:schemeClr val="tx1"/>
                </a:solidFill>
                <a:latin typeface="Calibri" pitchFamily="34" charset="0"/>
                <a:ea typeface="Times New Roman" pitchFamily="18" charset="0"/>
                <a:cs typeface="Calibri" pitchFamily="34" charset="0"/>
              </a:rPr>
              <a:t>You can </a:t>
            </a:r>
            <a:r>
              <a:rPr lang="en-GB" b="1" dirty="0">
                <a:solidFill>
                  <a:schemeClr val="tx1"/>
                </a:solidFill>
                <a:latin typeface="Calibri" pitchFamily="34" charset="0"/>
                <a:ea typeface="Times New Roman" pitchFamily="18" charset="0"/>
                <a:cs typeface="Calibri" pitchFamily="34" charset="0"/>
              </a:rPr>
              <a:t>PULL</a:t>
            </a:r>
            <a:r>
              <a:rPr lang="en-GB" dirty="0">
                <a:solidFill>
                  <a:schemeClr val="tx1"/>
                </a:solidFill>
                <a:latin typeface="Calibri" pitchFamily="34" charset="0"/>
                <a:ea typeface="Times New Roman" pitchFamily="18" charset="0"/>
                <a:cs typeface="Calibri" pitchFamily="34" charset="0"/>
              </a:rPr>
              <a:t> them in w/STORY</a:t>
            </a:r>
            <a:endParaRPr lang="en-GB" sz="2400" dirty="0">
              <a:solidFill>
                <a:schemeClr val="tx1"/>
              </a:solidFill>
              <a:latin typeface="Calibri" pitchFamily="34" charset="0"/>
              <a:ea typeface="Times New Roman" pitchFamily="18" charset="0"/>
              <a:cs typeface="Calibri" pitchFamily="34" charset="0"/>
              <a:sym typeface="Helvetica Light"/>
            </a:endParaRPr>
          </a:p>
          <a:p>
            <a:pPr lvl="0"/>
            <a:endParaRPr lang="en-GB" dirty="0"/>
          </a:p>
          <a:p>
            <a:pPr lvl="0"/>
            <a:endParaRPr lang="en-GB" dirty="0"/>
          </a:p>
          <a:p>
            <a:pPr lvl="0"/>
            <a:r>
              <a:rPr lang="en-GB" dirty="0"/>
              <a:t>Could easy spend a day on this but we dont have time. Idea is change requires data but data is part of the story not the whole story. </a:t>
            </a:r>
          </a:p>
          <a:p>
            <a:pPr>
              <a:spcAft>
                <a:spcPts val="1200"/>
              </a:spcAft>
            </a:pPr>
            <a:endParaRPr lang="en-US" sz="1800" dirty="0"/>
          </a:p>
        </p:txBody>
      </p:sp>
    </p:spTree>
    <p:extLst>
      <p:ext uri="{BB962C8B-B14F-4D97-AF65-F5344CB8AC3E}">
        <p14:creationId xmlns:p14="http://schemas.microsoft.com/office/powerpoint/2010/main" val="18995515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685800" y="1143000"/>
            <a:ext cx="5486400" cy="3086100"/>
          </a:xfrm>
        </p:spPr>
      </p:sp>
      <p:sp>
        <p:nvSpPr>
          <p:cNvPr id="56323"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US" altLang="en-US" dirty="0" smtClean="0">
              <a:latin typeface="Times New Roman" pitchFamily="18" charset="0"/>
            </a:endParaRPr>
          </a:p>
        </p:txBody>
      </p:sp>
      <p:sp>
        <p:nvSpPr>
          <p:cNvPr id="56324"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9pPr>
          </a:lstStyle>
          <a:p>
            <a:pPr marL="0" marR="0" lvl="0" indent="0" algn="r" defTabSz="914400" rtl="0" eaLnBrk="1" fontAlgn="auto" latinLnBrk="0" hangingPunct="1">
              <a:lnSpc>
                <a:spcPct val="100000"/>
              </a:lnSpc>
              <a:spcBef>
                <a:spcPct val="0"/>
              </a:spcBef>
              <a:spcAft>
                <a:spcPts val="0"/>
              </a:spcAft>
              <a:buClrTx/>
              <a:buSzPct val="100000"/>
              <a:buFontTx/>
              <a:buNone/>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a:pPr>
            <a:fld id="{D7BA16A8-361F-473C-952E-C3FBE3AF2429}" type="slidenum">
              <a:rPr kumimoji="0" lang="en-GB" altLang="en-US" sz="13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ct val="0"/>
                </a:spcBef>
                <a:spcAft>
                  <a:spcPts val="0"/>
                </a:spcAft>
                <a:buClrTx/>
                <a:buSzPct val="100000"/>
                <a:buFontTx/>
                <a:buNone/>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a:pPr>
              <a:t>71</a:t>
            </a:fld>
            <a:endParaRPr kumimoji="0" lang="en-GB" altLang="en-US" sz="13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42297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4000" b="1" dirty="0" smtClean="0"/>
              <a:t>Empathy map to be distributed. </a:t>
            </a:r>
          </a:p>
          <a:p>
            <a:r>
              <a:rPr lang="en-GB" sz="4000" dirty="0" smtClean="0"/>
              <a:t>Who’s going to be in the audience? Stand in their shoes.</a:t>
            </a:r>
          </a:p>
          <a:p>
            <a:r>
              <a:rPr lang="en-GB" sz="4000" dirty="0" smtClean="0"/>
              <a:t>What</a:t>
            </a:r>
            <a:r>
              <a:rPr lang="en-GB" sz="4000" baseline="0" dirty="0" smtClean="0"/>
              <a:t> will they need to know?</a:t>
            </a:r>
          </a:p>
        </p:txBody>
      </p:sp>
      <p:sp>
        <p:nvSpPr>
          <p:cNvPr id="4" name="Slide Number Placeholder 3"/>
          <p:cNvSpPr>
            <a:spLocks noGrp="1"/>
          </p:cNvSpPr>
          <p:nvPr>
            <p:ph type="sldNum" sz="quarter" idx="10"/>
          </p:nvPr>
        </p:nvSpPr>
        <p:spPr/>
        <p:txBody>
          <a:bodyPr/>
          <a:lstStyle/>
          <a:p>
            <a:pPr defTabSz="457200">
              <a:defRPr/>
            </a:pPr>
            <a:fld id="{D552FF55-057E-7F42-980A-027B1201BF69}" type="slidenum">
              <a:rPr lang="en-US" smtClean="0">
                <a:solidFill>
                  <a:prstClr val="black"/>
                </a:solidFill>
              </a:rPr>
              <a:pPr defTabSz="457200">
                <a:defRPr/>
              </a:pPr>
              <a:t>6</a:t>
            </a:fld>
            <a:endParaRPr lang="en-US" dirty="0">
              <a:solidFill>
                <a:prstClr val="black"/>
              </a:solidFill>
            </a:endParaRPr>
          </a:p>
        </p:txBody>
      </p:sp>
    </p:spTree>
    <p:extLst>
      <p:ext uri="{BB962C8B-B14F-4D97-AF65-F5344CB8AC3E}">
        <p14:creationId xmlns:p14="http://schemas.microsoft.com/office/powerpoint/2010/main" val="1205518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don’t create a measurement plan you will fly blind. Things</a:t>
            </a:r>
            <a:r>
              <a:rPr lang="en-GB" baseline="0" dirty="0" smtClean="0"/>
              <a:t> may get better or worse but you won’t be able to say if it was because of something you did.</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52FF55-057E-7F42-980A-027B1201BF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963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5" name="Slide Image Placeholder 1"/>
          <p:cNvSpPr>
            <a:spLocks noGrp="1" noRot="1" noChangeAspect="1" noTextEdit="1"/>
          </p:cNvSpPr>
          <p:nvPr>
            <p:ph type="sldImg"/>
          </p:nvPr>
        </p:nvSpPr>
        <p:spPr>
          <a:xfrm>
            <a:off x="685800" y="1143000"/>
            <a:ext cx="5486400" cy="3086100"/>
          </a:xfrm>
          <a:ln/>
        </p:spPr>
      </p:sp>
      <p:sp>
        <p:nvSpPr>
          <p:cNvPr id="717826" name="Notes Placeholder 2"/>
          <p:cNvSpPr>
            <a:spLocks noGrp="1"/>
          </p:cNvSpPr>
          <p:nvPr>
            <p:ph type="body" idx="1"/>
          </p:nvPr>
        </p:nvSpPr>
        <p:spPr>
          <a:noFill/>
          <a:ln/>
        </p:spPr>
        <p:txBody>
          <a:bodyPr/>
          <a:lstStyle/>
          <a:p>
            <a:pPr eaLnBrk="1" hangingPunct="1"/>
            <a:endParaRPr lang="en-GB" dirty="0" smtClean="0">
              <a:latin typeface="Arial" charset="0"/>
              <a:ea typeface="MS PGothic"/>
            </a:endParaRPr>
          </a:p>
          <a:p>
            <a:pPr eaLnBrk="1" hangingPunct="1"/>
            <a:r>
              <a:rPr lang="en-GB" dirty="0" smtClean="0">
                <a:latin typeface="Arial" charset="0"/>
                <a:ea typeface="MS PGothic"/>
              </a:rPr>
              <a:t>The model is split into two parts. The first being the thinking part and the second being the doing part. We will now take you through the two distinct parts in some detail with practical exercises to get everyone used to using the model and be able to describe and direct others in terms of our support function as a Unit.</a:t>
            </a:r>
          </a:p>
          <a:p>
            <a:pPr eaLnBrk="1" hangingPunct="1"/>
            <a:endParaRPr lang="en-GB" dirty="0" smtClean="0">
              <a:latin typeface="Arial" charset="0"/>
              <a:ea typeface="MS PGothic"/>
            </a:endParaRPr>
          </a:p>
          <a:p>
            <a:pPr eaLnBrk="1" hangingPunct="1"/>
            <a:r>
              <a:rPr lang="en-GB" dirty="0" smtClean="0">
                <a:latin typeface="Arial" charset="0"/>
                <a:ea typeface="MS PGothic"/>
              </a:rPr>
              <a:t>. </a:t>
            </a:r>
          </a:p>
        </p:txBody>
      </p:sp>
      <p:sp>
        <p:nvSpPr>
          <p:cNvPr id="717827" name="Slide Number Placeholder 3"/>
          <p:cNvSpPr>
            <a:spLocks noGrp="1"/>
          </p:cNvSpPr>
          <p:nvPr>
            <p:ph type="sldNum" sz="quarter" idx="5"/>
          </p:nvPr>
        </p:nvSpPr>
        <p:spPr>
          <a:noFill/>
        </p:spPr>
        <p:txBody>
          <a:bodyPr/>
          <a:lstStyle/>
          <a:p>
            <a:fld id="{28DF6D8B-7E5F-49BE-BAAD-5EAA33677733}" type="slidenum">
              <a:rPr lang="en-GB" smtClean="0">
                <a:solidFill>
                  <a:prstClr val="black"/>
                </a:solidFill>
                <a:latin typeface="Arial" charset="0"/>
              </a:rPr>
              <a:pPr/>
              <a:t>11</a:t>
            </a:fld>
            <a:endParaRPr lang="en-GB" dirty="0" smtClean="0">
              <a:solidFill>
                <a:prstClr val="black"/>
              </a:solidFill>
              <a:latin typeface="Arial" charset="0"/>
            </a:endParaRPr>
          </a:p>
        </p:txBody>
      </p:sp>
    </p:spTree>
    <p:extLst>
      <p:ext uri="{BB962C8B-B14F-4D97-AF65-F5344CB8AC3E}">
        <p14:creationId xmlns:p14="http://schemas.microsoft.com/office/powerpoint/2010/main" val="899309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u="sng" dirty="0">
                <a:solidFill>
                  <a:schemeClr val="tx2"/>
                </a:solidFill>
              </a:rPr>
              <a:t>Appreciation for a System</a:t>
            </a:r>
          </a:p>
          <a:p>
            <a:pPr>
              <a:buFontTx/>
              <a:buChar char="•"/>
            </a:pPr>
            <a:r>
              <a:rPr lang="en-US" sz="1200" b="1" dirty="0"/>
              <a:t>  </a:t>
            </a:r>
            <a:r>
              <a:rPr lang="en-US" sz="1200" dirty="0">
                <a:solidFill>
                  <a:srgbClr val="000099"/>
                </a:solidFill>
              </a:rPr>
              <a:t>Interdependence, dynamism</a:t>
            </a:r>
          </a:p>
          <a:p>
            <a:pPr>
              <a:buFontTx/>
              <a:buChar char="•"/>
            </a:pPr>
            <a:r>
              <a:rPr lang="en-US" sz="1200" dirty="0">
                <a:solidFill>
                  <a:srgbClr val="000099"/>
                </a:solidFill>
              </a:rPr>
              <a:t>  World is not deterministic</a:t>
            </a:r>
          </a:p>
          <a:p>
            <a:pPr>
              <a:buFontTx/>
              <a:buChar char="•"/>
            </a:pPr>
            <a:r>
              <a:rPr lang="en-US" sz="1200" dirty="0">
                <a:solidFill>
                  <a:srgbClr val="000099"/>
                </a:solidFill>
              </a:rPr>
              <a:t>  Optimization, interactions</a:t>
            </a:r>
          </a:p>
          <a:p>
            <a:pPr>
              <a:buFontTx/>
              <a:buChar char="•"/>
            </a:pPr>
            <a:r>
              <a:rPr lang="en-US" sz="1200" dirty="0">
                <a:solidFill>
                  <a:srgbClr val="000099"/>
                </a:solidFill>
              </a:rPr>
              <a:t>  System must have an aim</a:t>
            </a:r>
          </a:p>
          <a:p>
            <a:pPr>
              <a:buFontTx/>
              <a:buChar char="•"/>
            </a:pPr>
            <a:r>
              <a:rPr lang="en-US" sz="1200" dirty="0">
                <a:solidFill>
                  <a:srgbClr val="000099"/>
                </a:solidFill>
              </a:rPr>
              <a:t>  Whole is greater than sum of the parts</a:t>
            </a:r>
            <a:r>
              <a:rPr lang="en-US" sz="1200" b="1" dirty="0">
                <a:solidFill>
                  <a:srgbClr val="000099"/>
                </a:solidFill>
              </a:rPr>
              <a:t> </a:t>
            </a:r>
          </a:p>
          <a:p>
            <a:pPr>
              <a:buFontTx/>
              <a:buChar char="•"/>
            </a:pPr>
            <a:endParaRPr lang="en-US" sz="1200" b="1" dirty="0">
              <a:solidFill>
                <a:srgbClr val="000099"/>
              </a:solidFill>
            </a:endParaRPr>
          </a:p>
          <a:p>
            <a:r>
              <a:rPr lang="en-US" sz="1200" b="1" u="sng" dirty="0">
                <a:solidFill>
                  <a:schemeClr val="tx2"/>
                </a:solidFill>
              </a:rPr>
              <a:t>Theory of Knowledge</a:t>
            </a:r>
          </a:p>
          <a:p>
            <a:pPr>
              <a:buFontTx/>
              <a:buChar char="•"/>
            </a:pPr>
            <a:r>
              <a:rPr lang="en-US" sz="1200" b="1" dirty="0"/>
              <a:t>  </a:t>
            </a:r>
            <a:r>
              <a:rPr lang="en-US" sz="1200" dirty="0">
                <a:solidFill>
                  <a:srgbClr val="000099"/>
                </a:solidFill>
              </a:rPr>
              <a:t>Prediction</a:t>
            </a:r>
          </a:p>
          <a:p>
            <a:pPr>
              <a:buFontTx/>
              <a:buChar char="•"/>
            </a:pPr>
            <a:r>
              <a:rPr lang="en-US" sz="1200" dirty="0">
                <a:solidFill>
                  <a:srgbClr val="000099"/>
                </a:solidFill>
              </a:rPr>
              <a:t>  Learning from theory, experience</a:t>
            </a:r>
          </a:p>
          <a:p>
            <a:pPr>
              <a:buFontTx/>
              <a:buChar char="•"/>
            </a:pPr>
            <a:r>
              <a:rPr lang="en-US" sz="1200" dirty="0">
                <a:solidFill>
                  <a:srgbClr val="000099"/>
                </a:solidFill>
              </a:rPr>
              <a:t>  Operational definitions </a:t>
            </a:r>
          </a:p>
          <a:p>
            <a:pPr>
              <a:buFontTx/>
              <a:buChar char="•"/>
            </a:pPr>
            <a:r>
              <a:rPr lang="en-US" sz="1200" dirty="0">
                <a:solidFill>
                  <a:srgbClr val="000099"/>
                </a:solidFill>
              </a:rPr>
              <a:t>  PDSA for learning and improvement</a:t>
            </a:r>
          </a:p>
          <a:p>
            <a:pPr>
              <a:buFontTx/>
              <a:buChar char="•"/>
            </a:pPr>
            <a:endParaRPr lang="en-US" sz="1200" b="1" dirty="0">
              <a:solidFill>
                <a:srgbClr val="000099"/>
              </a:solidFill>
            </a:endParaRPr>
          </a:p>
          <a:p>
            <a:r>
              <a:rPr lang="en-US" sz="1200" b="1" u="sng" dirty="0">
                <a:solidFill>
                  <a:schemeClr val="tx2"/>
                </a:solidFill>
              </a:rPr>
              <a:t>Understanding Variation</a:t>
            </a:r>
          </a:p>
          <a:p>
            <a:pPr>
              <a:buFontTx/>
              <a:buChar char="•"/>
            </a:pPr>
            <a:r>
              <a:rPr lang="en-US" sz="1200" b="1" dirty="0"/>
              <a:t>  </a:t>
            </a:r>
            <a:r>
              <a:rPr lang="en-US" sz="1200" dirty="0">
                <a:solidFill>
                  <a:srgbClr val="000099"/>
                </a:solidFill>
              </a:rPr>
              <a:t>Variation is to be expected</a:t>
            </a:r>
          </a:p>
          <a:p>
            <a:pPr>
              <a:buFontTx/>
              <a:buChar char="•"/>
            </a:pPr>
            <a:r>
              <a:rPr lang="en-US" sz="1200" dirty="0">
                <a:solidFill>
                  <a:srgbClr val="000099"/>
                </a:solidFill>
              </a:rPr>
              <a:t>  Common or special causes</a:t>
            </a:r>
          </a:p>
          <a:p>
            <a:pPr>
              <a:buFontTx/>
              <a:buChar char="•"/>
            </a:pPr>
            <a:r>
              <a:rPr lang="en-US" sz="1200" dirty="0">
                <a:solidFill>
                  <a:srgbClr val="000099"/>
                </a:solidFill>
              </a:rPr>
              <a:t>  Ranking, tampering</a:t>
            </a:r>
          </a:p>
          <a:p>
            <a:pPr>
              <a:buFontTx/>
              <a:buChar char="•"/>
            </a:pPr>
            <a:r>
              <a:rPr lang="en-US" sz="1200" dirty="0">
                <a:solidFill>
                  <a:srgbClr val="000099"/>
                </a:solidFill>
              </a:rPr>
              <a:t>  Potential mistakes</a:t>
            </a:r>
          </a:p>
          <a:p>
            <a:pPr>
              <a:buFontTx/>
              <a:buChar char="•"/>
            </a:pPr>
            <a:endParaRPr lang="en-US" sz="1200" b="1" dirty="0">
              <a:solidFill>
                <a:srgbClr val="000099"/>
              </a:solidFill>
            </a:endParaRPr>
          </a:p>
          <a:p>
            <a:r>
              <a:rPr lang="en-US" sz="1200" b="1" u="sng" dirty="0">
                <a:solidFill>
                  <a:schemeClr val="tx2"/>
                </a:solidFill>
              </a:rPr>
              <a:t>Psychology</a:t>
            </a:r>
          </a:p>
          <a:p>
            <a:pPr>
              <a:buFontTx/>
              <a:buChar char="•"/>
            </a:pPr>
            <a:r>
              <a:rPr lang="en-US" sz="1200" b="1" dirty="0"/>
              <a:t>  </a:t>
            </a:r>
            <a:r>
              <a:rPr lang="en-US" sz="1200" dirty="0">
                <a:solidFill>
                  <a:srgbClr val="000099"/>
                </a:solidFill>
              </a:rPr>
              <a:t>Interaction between people</a:t>
            </a:r>
          </a:p>
          <a:p>
            <a:pPr>
              <a:buFontTx/>
              <a:buChar char="•"/>
            </a:pPr>
            <a:r>
              <a:rPr lang="en-US" sz="1200" dirty="0">
                <a:solidFill>
                  <a:srgbClr val="000099"/>
                </a:solidFill>
              </a:rPr>
              <a:t>  Intrinsic motivation, movement</a:t>
            </a:r>
          </a:p>
          <a:p>
            <a:pPr>
              <a:buFontTx/>
              <a:buChar char="•"/>
            </a:pPr>
            <a:r>
              <a:rPr lang="en-US" sz="1200" dirty="0">
                <a:solidFill>
                  <a:srgbClr val="000099"/>
                </a:solidFill>
              </a:rPr>
              <a:t>  Beliefs, assumptions </a:t>
            </a:r>
          </a:p>
          <a:p>
            <a:pPr>
              <a:buFontTx/>
              <a:buChar char="•"/>
            </a:pPr>
            <a:r>
              <a:rPr lang="en-US" sz="1200" dirty="0">
                <a:solidFill>
                  <a:srgbClr val="000099"/>
                </a:solidFill>
              </a:rPr>
              <a:t>  Will to change</a:t>
            </a:r>
          </a:p>
          <a:p>
            <a:endParaRPr lang="en-GB" dirty="0"/>
          </a:p>
        </p:txBody>
      </p:sp>
      <p:sp>
        <p:nvSpPr>
          <p:cNvPr id="4" name="Slide Number Placeholder 3"/>
          <p:cNvSpPr>
            <a:spLocks noGrp="1"/>
          </p:cNvSpPr>
          <p:nvPr>
            <p:ph type="sldNum" sz="quarter" idx="10"/>
          </p:nvPr>
        </p:nvSpPr>
        <p:spPr/>
        <p:txBody>
          <a:bodyPr/>
          <a:lstStyle/>
          <a:p>
            <a:fld id="{3C73FC36-CCD5-494B-8E8B-AE5F99798951}" type="slidenum">
              <a:rPr lang="en-GB" smtClean="0"/>
              <a:pPr/>
              <a:t>12</a:t>
            </a:fld>
            <a:endParaRPr lang="en-GB"/>
          </a:p>
        </p:txBody>
      </p:sp>
    </p:spTree>
    <p:extLst>
      <p:ext uri="{BB962C8B-B14F-4D97-AF65-F5344CB8AC3E}">
        <p14:creationId xmlns:p14="http://schemas.microsoft.com/office/powerpoint/2010/main" val="2091570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249C39-76F3-4BA4-9092-2011AFD16D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9651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8EF53D6-3838-4417-B81A-6417CF3EA3F2}" type="datetimeFigureOut">
              <a:rPr lang="en-GB" smtClean="0"/>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3371379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EF53D6-3838-4417-B81A-6417CF3EA3F2}" type="datetimeFigureOut">
              <a:rPr lang="en-GB" smtClean="0"/>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445736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8EF53D6-3838-4417-B81A-6417CF3EA3F2}" type="datetimeFigureOut">
              <a:rPr lang="en-GB" smtClean="0"/>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1924954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EF53D6-3838-4417-B81A-6417CF3EA3F2}" type="datetimeFigureOut">
              <a:rPr lang="en-GB" smtClean="0"/>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1775799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EF53D6-3838-4417-B81A-6417CF3EA3F2}" type="datetimeFigureOut">
              <a:rPr lang="en-GB" smtClean="0"/>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1917463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8EF53D6-3838-4417-B81A-6417CF3EA3F2}" type="datetimeFigureOut">
              <a:rPr lang="en-GB" smtClean="0"/>
              <a:t>05/02/2020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3296297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8EF53D6-3838-4417-B81A-6417CF3EA3F2}" type="datetimeFigureOut">
              <a:rPr lang="en-GB" smtClean="0"/>
              <a:t>05/02/2020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1823781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8EF53D6-3838-4417-B81A-6417CF3EA3F2}" type="datetimeFigureOut">
              <a:rPr lang="en-GB" smtClean="0"/>
              <a:t>05/02/2020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1135252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F53D6-3838-4417-B81A-6417CF3EA3F2}" type="datetimeFigureOut">
              <a:rPr lang="en-GB" smtClean="0"/>
              <a:t>05/02/2020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2436418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EF53D6-3838-4417-B81A-6417CF3EA3F2}" type="datetimeFigureOut">
              <a:rPr lang="en-GB" smtClean="0"/>
              <a:t>05/02/2020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426079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EF53D6-3838-4417-B81A-6417CF3EA3F2}" type="datetimeFigureOut">
              <a:rPr lang="en-GB" smtClean="0"/>
              <a:t>05/02/2020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3807648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EF53D6-3838-4417-B81A-6417CF3EA3F2}" type="datetimeFigureOut">
              <a:rPr lang="en-GB" smtClean="0"/>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3767336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EF53D6-3838-4417-B81A-6417CF3EA3F2}" type="datetimeFigureOut">
              <a:rPr lang="en-GB" smtClean="0"/>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378341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EF53D6-3838-4417-B81A-6417CF3EA3F2}" type="datetimeFigureOut">
              <a:rPr lang="en-GB" smtClean="0"/>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975143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600" y="1447801"/>
            <a:ext cx="109728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4"/>
          </p:nvPr>
        </p:nvSpPr>
        <p:spPr>
          <a:xfrm>
            <a:off x="10972800" y="320676"/>
            <a:ext cx="73660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3558581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920" y="2129984"/>
            <a:ext cx="10364160" cy="1470394"/>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9761" y="3885528"/>
            <a:ext cx="8534400" cy="1752664"/>
          </a:xfrm>
        </p:spPr>
        <p:txBody>
          <a:bodyPr/>
          <a:lstStyle>
            <a:lvl1pPr marL="0" indent="0" algn="ctr">
              <a:buNone/>
              <a:defRPr/>
            </a:lvl1pPr>
            <a:lvl2pPr marL="412282" indent="0" algn="ctr">
              <a:buNone/>
              <a:defRPr/>
            </a:lvl2pPr>
            <a:lvl3pPr marL="824561" indent="0" algn="ctr">
              <a:buNone/>
              <a:defRPr/>
            </a:lvl3pPr>
            <a:lvl4pPr marL="1236851" indent="0" algn="ctr">
              <a:buNone/>
              <a:defRPr/>
            </a:lvl4pPr>
            <a:lvl5pPr marL="1649132" indent="0" algn="ctr">
              <a:buNone/>
              <a:defRPr/>
            </a:lvl5pPr>
            <a:lvl6pPr marL="2061400" indent="0" algn="ctr">
              <a:buNone/>
              <a:defRPr/>
            </a:lvl6pPr>
            <a:lvl7pPr marL="2473694" indent="0" algn="ctr">
              <a:buNone/>
              <a:defRPr/>
            </a:lvl7pPr>
            <a:lvl8pPr marL="2885977" indent="0" algn="ctr">
              <a:buNone/>
              <a:defRPr/>
            </a:lvl8pPr>
            <a:lvl9pPr marL="329827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4978FDC1-2EE0-4A7E-A2D5-9A45F6D6A2C3}" type="slidenum">
              <a:rPr lang="en-GB"/>
              <a:pPr/>
              <a:t>‹#›</a:t>
            </a:fld>
            <a:endParaRPr lang="en-GB"/>
          </a:p>
        </p:txBody>
      </p:sp>
    </p:spTree>
    <p:extLst>
      <p:ext uri="{BB962C8B-B14F-4D97-AF65-F5344CB8AC3E}">
        <p14:creationId xmlns:p14="http://schemas.microsoft.com/office/powerpoint/2010/main" val="29212873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8BEEBA66-8A0C-4780-9FB7-ACE98FD0AFA5}" type="slidenum">
              <a:rPr lang="en-GB"/>
              <a:pPr/>
              <a:t>‹#›</a:t>
            </a:fld>
            <a:endParaRPr lang="en-GB"/>
          </a:p>
        </p:txBody>
      </p:sp>
    </p:spTree>
    <p:extLst>
      <p:ext uri="{BB962C8B-B14F-4D97-AF65-F5344CB8AC3E}">
        <p14:creationId xmlns:p14="http://schemas.microsoft.com/office/powerpoint/2010/main" val="219190915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840" y="4406921"/>
            <a:ext cx="10362240" cy="1362383"/>
          </a:xfrm>
        </p:spPr>
        <p:txBody>
          <a:bodyPr anchor="t"/>
          <a:lstStyle>
            <a:lvl1pPr algn="l">
              <a:defRPr sz="3600" b="1" cap="all"/>
            </a:lvl1pPr>
          </a:lstStyle>
          <a:p>
            <a:r>
              <a:rPr lang="en-US" smtClean="0"/>
              <a:t>Click to edit Master title style</a:t>
            </a:r>
            <a:endParaRPr lang="en-GB"/>
          </a:p>
        </p:txBody>
      </p:sp>
      <p:sp>
        <p:nvSpPr>
          <p:cNvPr id="3" name="Text Placeholder 2"/>
          <p:cNvSpPr>
            <a:spLocks noGrp="1"/>
          </p:cNvSpPr>
          <p:nvPr>
            <p:ph type="body" idx="1"/>
          </p:nvPr>
        </p:nvSpPr>
        <p:spPr>
          <a:xfrm>
            <a:off x="963840" y="2906225"/>
            <a:ext cx="10362240" cy="1500638"/>
          </a:xfrm>
        </p:spPr>
        <p:txBody>
          <a:bodyPr anchor="b"/>
          <a:lstStyle>
            <a:lvl1pPr marL="0" indent="0">
              <a:buNone/>
              <a:defRPr sz="1800"/>
            </a:lvl1pPr>
            <a:lvl2pPr marL="412282" indent="0">
              <a:buNone/>
              <a:defRPr sz="1600"/>
            </a:lvl2pPr>
            <a:lvl3pPr marL="824561" indent="0">
              <a:buNone/>
              <a:defRPr sz="1500"/>
            </a:lvl3pPr>
            <a:lvl4pPr marL="1236851" indent="0">
              <a:buNone/>
              <a:defRPr sz="1300"/>
            </a:lvl4pPr>
            <a:lvl5pPr marL="1649132" indent="0">
              <a:buNone/>
              <a:defRPr sz="1300"/>
            </a:lvl5pPr>
            <a:lvl6pPr marL="2061400" indent="0">
              <a:buNone/>
              <a:defRPr sz="1300"/>
            </a:lvl6pPr>
            <a:lvl7pPr marL="2473694" indent="0">
              <a:buNone/>
              <a:defRPr sz="1300"/>
            </a:lvl7pPr>
            <a:lvl8pPr marL="2885977" indent="0">
              <a:buNone/>
              <a:defRPr sz="1300"/>
            </a:lvl8pPr>
            <a:lvl9pPr marL="3298270" indent="0">
              <a:buNone/>
              <a:defRPr sz="13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8179E8D4-FF7D-4E77-85CC-59A83890015F}" type="slidenum">
              <a:rPr lang="en-GB"/>
              <a:pPr/>
              <a:t>‹#›</a:t>
            </a:fld>
            <a:endParaRPr lang="en-GB"/>
          </a:p>
        </p:txBody>
      </p:sp>
    </p:spTree>
    <p:extLst>
      <p:ext uri="{BB962C8B-B14F-4D97-AF65-F5344CB8AC3E}">
        <p14:creationId xmlns:p14="http://schemas.microsoft.com/office/powerpoint/2010/main" val="227216406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8640" y="1604331"/>
            <a:ext cx="5391360" cy="452351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4320" y="1604331"/>
            <a:ext cx="5391360" cy="452351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GB"/>
          </a:p>
        </p:txBody>
      </p:sp>
      <p:sp>
        <p:nvSpPr>
          <p:cNvPr id="7" name="Slide Number Placeholder 6"/>
          <p:cNvSpPr>
            <a:spLocks noGrp="1"/>
          </p:cNvSpPr>
          <p:nvPr>
            <p:ph type="sldNum" idx="12"/>
          </p:nvPr>
        </p:nvSpPr>
        <p:spPr/>
        <p:txBody>
          <a:bodyPr/>
          <a:lstStyle>
            <a:lvl1pPr>
              <a:defRPr/>
            </a:lvl1pPr>
          </a:lstStyle>
          <a:p>
            <a:fld id="{CA4073D5-E7D3-4DCE-89B0-65E7632144B5}" type="slidenum">
              <a:rPr lang="en-GB"/>
              <a:pPr/>
              <a:t>‹#›</a:t>
            </a:fld>
            <a:endParaRPr lang="en-GB"/>
          </a:p>
        </p:txBody>
      </p:sp>
    </p:spTree>
    <p:extLst>
      <p:ext uri="{BB962C8B-B14F-4D97-AF65-F5344CB8AC3E}">
        <p14:creationId xmlns:p14="http://schemas.microsoft.com/office/powerpoint/2010/main" val="240569783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563" y="275128"/>
            <a:ext cx="10972800" cy="1142039"/>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10560" y="1535202"/>
            <a:ext cx="5385600" cy="639427"/>
          </a:xfrm>
        </p:spPr>
        <p:txBody>
          <a:bodyPr anchor="b"/>
          <a:lstStyle>
            <a:lvl1pPr marL="0" indent="0">
              <a:buNone/>
              <a:defRPr sz="2200" b="1"/>
            </a:lvl1pPr>
            <a:lvl2pPr marL="412282" indent="0">
              <a:buNone/>
              <a:defRPr sz="1800" b="1"/>
            </a:lvl2pPr>
            <a:lvl3pPr marL="824561" indent="0">
              <a:buNone/>
              <a:defRPr sz="1600" b="1"/>
            </a:lvl3pPr>
            <a:lvl4pPr marL="1236851" indent="0">
              <a:buNone/>
              <a:defRPr sz="1500" b="1"/>
            </a:lvl4pPr>
            <a:lvl5pPr marL="1649132" indent="0">
              <a:buNone/>
              <a:defRPr sz="1500" b="1"/>
            </a:lvl5pPr>
            <a:lvl6pPr marL="2061400" indent="0">
              <a:buNone/>
              <a:defRPr sz="1500" b="1"/>
            </a:lvl6pPr>
            <a:lvl7pPr marL="2473694" indent="0">
              <a:buNone/>
              <a:defRPr sz="1500" b="1"/>
            </a:lvl7pPr>
            <a:lvl8pPr marL="2885977" indent="0">
              <a:buNone/>
              <a:defRPr sz="1500" b="1"/>
            </a:lvl8pPr>
            <a:lvl9pPr marL="3298270"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610560" y="2174629"/>
            <a:ext cx="53856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923" y="1535202"/>
            <a:ext cx="5389440" cy="639427"/>
          </a:xfrm>
        </p:spPr>
        <p:txBody>
          <a:bodyPr anchor="b"/>
          <a:lstStyle>
            <a:lvl1pPr marL="0" indent="0">
              <a:buNone/>
              <a:defRPr sz="2200" b="1"/>
            </a:lvl1pPr>
            <a:lvl2pPr marL="412282" indent="0">
              <a:buNone/>
              <a:defRPr sz="1800" b="1"/>
            </a:lvl2pPr>
            <a:lvl3pPr marL="824561" indent="0">
              <a:buNone/>
              <a:defRPr sz="1600" b="1"/>
            </a:lvl3pPr>
            <a:lvl4pPr marL="1236851" indent="0">
              <a:buNone/>
              <a:defRPr sz="1500" b="1"/>
            </a:lvl4pPr>
            <a:lvl5pPr marL="1649132" indent="0">
              <a:buNone/>
              <a:defRPr sz="1500" b="1"/>
            </a:lvl5pPr>
            <a:lvl6pPr marL="2061400" indent="0">
              <a:buNone/>
              <a:defRPr sz="1500" b="1"/>
            </a:lvl6pPr>
            <a:lvl7pPr marL="2473694" indent="0">
              <a:buNone/>
              <a:defRPr sz="1500" b="1"/>
            </a:lvl7pPr>
            <a:lvl8pPr marL="2885977" indent="0">
              <a:buNone/>
              <a:defRPr sz="1500" b="1"/>
            </a:lvl8pPr>
            <a:lvl9pPr marL="3298270"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6193923" y="2174629"/>
            <a:ext cx="538944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defRPr/>
            </a:lvl1pPr>
          </a:lstStyle>
          <a:p>
            <a:endParaRPr lang="en-GB"/>
          </a:p>
        </p:txBody>
      </p:sp>
      <p:sp>
        <p:nvSpPr>
          <p:cNvPr id="8" name="Footer Placeholder 7"/>
          <p:cNvSpPr>
            <a:spLocks noGrp="1"/>
          </p:cNvSpPr>
          <p:nvPr>
            <p:ph type="ftr" idx="11"/>
          </p:nvPr>
        </p:nvSpPr>
        <p:spPr/>
        <p:txBody>
          <a:bodyPr/>
          <a:lstStyle>
            <a:lvl1pPr>
              <a:defRPr/>
            </a:lvl1pPr>
          </a:lstStyle>
          <a:p>
            <a:endParaRPr lang="en-GB"/>
          </a:p>
        </p:txBody>
      </p:sp>
      <p:sp>
        <p:nvSpPr>
          <p:cNvPr id="9" name="Slide Number Placeholder 8"/>
          <p:cNvSpPr>
            <a:spLocks noGrp="1"/>
          </p:cNvSpPr>
          <p:nvPr>
            <p:ph type="sldNum" idx="12"/>
          </p:nvPr>
        </p:nvSpPr>
        <p:spPr/>
        <p:txBody>
          <a:bodyPr/>
          <a:lstStyle>
            <a:lvl1pPr>
              <a:defRPr/>
            </a:lvl1pPr>
          </a:lstStyle>
          <a:p>
            <a:fld id="{5241C5EA-C207-47F1-8B9F-8592AEE48648}" type="slidenum">
              <a:rPr lang="en-GB"/>
              <a:pPr/>
              <a:t>‹#›</a:t>
            </a:fld>
            <a:endParaRPr lang="en-GB"/>
          </a:p>
        </p:txBody>
      </p:sp>
    </p:spTree>
    <p:extLst>
      <p:ext uri="{BB962C8B-B14F-4D97-AF65-F5344CB8AC3E}">
        <p14:creationId xmlns:p14="http://schemas.microsoft.com/office/powerpoint/2010/main" val="21352205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p:txBody>
          <a:bodyPr/>
          <a:lstStyle>
            <a:lvl1pPr>
              <a:defRPr/>
            </a:lvl1pPr>
          </a:lstStyle>
          <a:p>
            <a:endParaRPr lang="en-GB"/>
          </a:p>
        </p:txBody>
      </p:sp>
      <p:sp>
        <p:nvSpPr>
          <p:cNvPr id="4" name="Footer Placeholder 3"/>
          <p:cNvSpPr>
            <a:spLocks noGrp="1"/>
          </p:cNvSpPr>
          <p:nvPr>
            <p:ph type="ftr" idx="11"/>
          </p:nvPr>
        </p:nvSpPr>
        <p:spPr/>
        <p:txBody>
          <a:bodyPr/>
          <a:lstStyle>
            <a:lvl1pPr>
              <a:defRPr/>
            </a:lvl1pPr>
          </a:lstStyle>
          <a:p>
            <a:endParaRPr lang="en-GB"/>
          </a:p>
        </p:txBody>
      </p:sp>
      <p:sp>
        <p:nvSpPr>
          <p:cNvPr id="5" name="Slide Number Placeholder 4"/>
          <p:cNvSpPr>
            <a:spLocks noGrp="1"/>
          </p:cNvSpPr>
          <p:nvPr>
            <p:ph type="sldNum" idx="12"/>
          </p:nvPr>
        </p:nvSpPr>
        <p:spPr/>
        <p:txBody>
          <a:bodyPr/>
          <a:lstStyle>
            <a:lvl1pPr>
              <a:defRPr/>
            </a:lvl1pPr>
          </a:lstStyle>
          <a:p>
            <a:fld id="{4FC15647-03B5-439A-96BF-79C0386E0B7E}" type="slidenum">
              <a:rPr lang="en-GB"/>
              <a:pPr/>
              <a:t>‹#›</a:t>
            </a:fld>
            <a:endParaRPr lang="en-GB"/>
          </a:p>
        </p:txBody>
      </p:sp>
    </p:spTree>
    <p:extLst>
      <p:ext uri="{BB962C8B-B14F-4D97-AF65-F5344CB8AC3E}">
        <p14:creationId xmlns:p14="http://schemas.microsoft.com/office/powerpoint/2010/main" val="315773376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GB"/>
          </a:p>
        </p:txBody>
      </p:sp>
      <p:sp>
        <p:nvSpPr>
          <p:cNvPr id="3" name="Footer Placeholder 2"/>
          <p:cNvSpPr>
            <a:spLocks noGrp="1"/>
          </p:cNvSpPr>
          <p:nvPr>
            <p:ph type="ftr" idx="11"/>
          </p:nvPr>
        </p:nvSpPr>
        <p:spPr/>
        <p:txBody>
          <a:bodyPr/>
          <a:lstStyle>
            <a:lvl1pPr>
              <a:defRPr/>
            </a:lvl1pPr>
          </a:lstStyle>
          <a:p>
            <a:endParaRPr lang="en-GB"/>
          </a:p>
        </p:txBody>
      </p:sp>
      <p:sp>
        <p:nvSpPr>
          <p:cNvPr id="4" name="Slide Number Placeholder 3"/>
          <p:cNvSpPr>
            <a:spLocks noGrp="1"/>
          </p:cNvSpPr>
          <p:nvPr>
            <p:ph type="sldNum" idx="12"/>
          </p:nvPr>
        </p:nvSpPr>
        <p:spPr/>
        <p:txBody>
          <a:bodyPr/>
          <a:lstStyle>
            <a:lvl1pPr>
              <a:defRPr/>
            </a:lvl1pPr>
          </a:lstStyle>
          <a:p>
            <a:fld id="{36C9CE09-3A43-4BFC-87EB-F2F57CAFA621}" type="slidenum">
              <a:rPr lang="en-GB"/>
              <a:pPr/>
              <a:t>‹#›</a:t>
            </a:fld>
            <a:endParaRPr lang="en-GB"/>
          </a:p>
        </p:txBody>
      </p:sp>
    </p:spTree>
    <p:extLst>
      <p:ext uri="{BB962C8B-B14F-4D97-AF65-F5344CB8AC3E}">
        <p14:creationId xmlns:p14="http://schemas.microsoft.com/office/powerpoint/2010/main" val="30148475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560" y="273629"/>
            <a:ext cx="4010880" cy="1160762"/>
          </a:xfrm>
        </p:spPr>
        <p:txBody>
          <a:bodyPr anchor="b"/>
          <a:lstStyle>
            <a:lvl1pPr algn="l">
              <a:defRPr sz="1800" b="1"/>
            </a:lvl1pPr>
          </a:lstStyle>
          <a:p>
            <a:r>
              <a:rPr lang="en-US" smtClean="0"/>
              <a:t>Click to edit Master title style</a:t>
            </a:r>
            <a:endParaRPr lang="en-GB"/>
          </a:p>
        </p:txBody>
      </p:sp>
      <p:sp>
        <p:nvSpPr>
          <p:cNvPr id="3" name="Content Placeholder 2"/>
          <p:cNvSpPr>
            <a:spLocks noGrp="1"/>
          </p:cNvSpPr>
          <p:nvPr>
            <p:ph idx="1"/>
          </p:nvPr>
        </p:nvSpPr>
        <p:spPr>
          <a:xfrm>
            <a:off x="4767367" y="273633"/>
            <a:ext cx="6816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10560" y="1434449"/>
            <a:ext cx="4010880" cy="4692013"/>
          </a:xfrm>
        </p:spPr>
        <p:txBody>
          <a:bodyPr/>
          <a:lstStyle>
            <a:lvl1pPr marL="0" indent="0">
              <a:buNone/>
              <a:defRPr sz="1300"/>
            </a:lvl1pPr>
            <a:lvl2pPr marL="412282" indent="0">
              <a:buNone/>
              <a:defRPr sz="1100"/>
            </a:lvl2pPr>
            <a:lvl3pPr marL="824561" indent="0">
              <a:buNone/>
              <a:defRPr sz="900"/>
            </a:lvl3pPr>
            <a:lvl4pPr marL="1236851" indent="0">
              <a:buNone/>
              <a:defRPr sz="800"/>
            </a:lvl4pPr>
            <a:lvl5pPr marL="1649132" indent="0">
              <a:buNone/>
              <a:defRPr sz="800"/>
            </a:lvl5pPr>
            <a:lvl6pPr marL="2061400" indent="0">
              <a:buNone/>
              <a:defRPr sz="800"/>
            </a:lvl6pPr>
            <a:lvl7pPr marL="2473694" indent="0">
              <a:buNone/>
              <a:defRPr sz="800"/>
            </a:lvl7pPr>
            <a:lvl8pPr marL="2885977" indent="0">
              <a:buNone/>
              <a:defRPr sz="800"/>
            </a:lvl8pPr>
            <a:lvl9pPr marL="3298270"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GB"/>
          </a:p>
        </p:txBody>
      </p:sp>
      <p:sp>
        <p:nvSpPr>
          <p:cNvPr id="7" name="Slide Number Placeholder 6"/>
          <p:cNvSpPr>
            <a:spLocks noGrp="1"/>
          </p:cNvSpPr>
          <p:nvPr>
            <p:ph type="sldNum" idx="12"/>
          </p:nvPr>
        </p:nvSpPr>
        <p:spPr/>
        <p:txBody>
          <a:bodyPr/>
          <a:lstStyle>
            <a:lvl1pPr>
              <a:defRPr/>
            </a:lvl1pPr>
          </a:lstStyle>
          <a:p>
            <a:fld id="{B4C52E72-E725-4319-8B4E-ACE52BB86079}" type="slidenum">
              <a:rPr lang="en-GB"/>
              <a:pPr/>
              <a:t>‹#›</a:t>
            </a:fld>
            <a:endParaRPr lang="en-GB"/>
          </a:p>
        </p:txBody>
      </p:sp>
    </p:spTree>
    <p:extLst>
      <p:ext uri="{BB962C8B-B14F-4D97-AF65-F5344CB8AC3E}">
        <p14:creationId xmlns:p14="http://schemas.microsoft.com/office/powerpoint/2010/main" val="4261397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1701F7-95AE-4A2A-AA28-79B185FD989C}" type="datetimeFigureOut">
              <a:rPr lang="en-GB" smtClean="0">
                <a:solidFill>
                  <a:prstClr val="black">
                    <a:tint val="75000"/>
                  </a:prstClr>
                </a:solidFill>
              </a:rPr>
              <a:pPr/>
              <a:t>05/02/2020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69E3E07-8D95-4366-9F07-C877644CE4E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6976161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407" y="4800026"/>
            <a:ext cx="7315200" cy="567420"/>
          </a:xfrm>
        </p:spPr>
        <p:txBody>
          <a:bodyPr anchor="b"/>
          <a:lstStyle>
            <a:lvl1pPr algn="l">
              <a:defRPr sz="1800" b="1"/>
            </a:lvl1pPr>
          </a:lstStyle>
          <a:p>
            <a:r>
              <a:rPr lang="en-US" smtClean="0"/>
              <a:t>Click to edit Master title style</a:t>
            </a:r>
            <a:endParaRPr lang="en-GB"/>
          </a:p>
        </p:txBody>
      </p:sp>
      <p:sp>
        <p:nvSpPr>
          <p:cNvPr id="3" name="Picture Placeholder 2"/>
          <p:cNvSpPr>
            <a:spLocks noGrp="1"/>
          </p:cNvSpPr>
          <p:nvPr>
            <p:ph type="pic" idx="1"/>
          </p:nvPr>
        </p:nvSpPr>
        <p:spPr>
          <a:xfrm>
            <a:off x="2390407" y="612065"/>
            <a:ext cx="7315200" cy="4115952"/>
          </a:xfrm>
        </p:spPr>
        <p:txBody>
          <a:bodyPr/>
          <a:lstStyle>
            <a:lvl1pPr marL="0" indent="0">
              <a:buNone/>
              <a:defRPr sz="2900"/>
            </a:lvl1pPr>
            <a:lvl2pPr marL="412282" indent="0">
              <a:buNone/>
              <a:defRPr sz="2500"/>
            </a:lvl2pPr>
            <a:lvl3pPr marL="824561" indent="0">
              <a:buNone/>
              <a:defRPr sz="2200"/>
            </a:lvl3pPr>
            <a:lvl4pPr marL="1236851" indent="0">
              <a:buNone/>
              <a:defRPr sz="1800"/>
            </a:lvl4pPr>
            <a:lvl5pPr marL="1649132" indent="0">
              <a:buNone/>
              <a:defRPr sz="1800"/>
            </a:lvl5pPr>
            <a:lvl6pPr marL="2061400" indent="0">
              <a:buNone/>
              <a:defRPr sz="1800"/>
            </a:lvl6pPr>
            <a:lvl7pPr marL="2473694" indent="0">
              <a:buNone/>
              <a:defRPr sz="1800"/>
            </a:lvl7pPr>
            <a:lvl8pPr marL="2885977" indent="0">
              <a:buNone/>
              <a:defRPr sz="1800"/>
            </a:lvl8pPr>
            <a:lvl9pPr marL="3298270" indent="0">
              <a:buNone/>
              <a:defRPr sz="1800"/>
            </a:lvl9pPr>
          </a:lstStyle>
          <a:p>
            <a:endParaRPr lang="en-GB"/>
          </a:p>
        </p:txBody>
      </p:sp>
      <p:sp>
        <p:nvSpPr>
          <p:cNvPr id="4" name="Text Placeholder 3"/>
          <p:cNvSpPr>
            <a:spLocks noGrp="1"/>
          </p:cNvSpPr>
          <p:nvPr>
            <p:ph type="body" sz="half" idx="2"/>
          </p:nvPr>
        </p:nvSpPr>
        <p:spPr>
          <a:xfrm>
            <a:off x="2390407" y="5367444"/>
            <a:ext cx="7315200" cy="805044"/>
          </a:xfrm>
        </p:spPr>
        <p:txBody>
          <a:bodyPr/>
          <a:lstStyle>
            <a:lvl1pPr marL="0" indent="0">
              <a:buNone/>
              <a:defRPr sz="1300"/>
            </a:lvl1pPr>
            <a:lvl2pPr marL="412282" indent="0">
              <a:buNone/>
              <a:defRPr sz="1100"/>
            </a:lvl2pPr>
            <a:lvl3pPr marL="824561" indent="0">
              <a:buNone/>
              <a:defRPr sz="900"/>
            </a:lvl3pPr>
            <a:lvl4pPr marL="1236851" indent="0">
              <a:buNone/>
              <a:defRPr sz="800"/>
            </a:lvl4pPr>
            <a:lvl5pPr marL="1649132" indent="0">
              <a:buNone/>
              <a:defRPr sz="800"/>
            </a:lvl5pPr>
            <a:lvl6pPr marL="2061400" indent="0">
              <a:buNone/>
              <a:defRPr sz="800"/>
            </a:lvl6pPr>
            <a:lvl7pPr marL="2473694" indent="0">
              <a:buNone/>
              <a:defRPr sz="800"/>
            </a:lvl7pPr>
            <a:lvl8pPr marL="2885977" indent="0">
              <a:buNone/>
              <a:defRPr sz="800"/>
            </a:lvl8pPr>
            <a:lvl9pPr marL="3298270"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GB"/>
          </a:p>
        </p:txBody>
      </p:sp>
      <p:sp>
        <p:nvSpPr>
          <p:cNvPr id="7" name="Slide Number Placeholder 6"/>
          <p:cNvSpPr>
            <a:spLocks noGrp="1"/>
          </p:cNvSpPr>
          <p:nvPr>
            <p:ph type="sldNum" idx="12"/>
          </p:nvPr>
        </p:nvSpPr>
        <p:spPr/>
        <p:txBody>
          <a:bodyPr/>
          <a:lstStyle>
            <a:lvl1pPr>
              <a:defRPr/>
            </a:lvl1pPr>
          </a:lstStyle>
          <a:p>
            <a:fld id="{79240795-E71D-4810-8BE9-64E2C19CB0C8}" type="slidenum">
              <a:rPr lang="en-GB"/>
              <a:pPr/>
              <a:t>‹#›</a:t>
            </a:fld>
            <a:endParaRPr lang="en-GB"/>
          </a:p>
        </p:txBody>
      </p:sp>
    </p:spTree>
    <p:extLst>
      <p:ext uri="{BB962C8B-B14F-4D97-AF65-F5344CB8AC3E}">
        <p14:creationId xmlns:p14="http://schemas.microsoft.com/office/powerpoint/2010/main" val="254233158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E2F6BB7E-30F4-4A35-B40C-364DCDA8E05A}" type="slidenum">
              <a:rPr lang="en-GB"/>
              <a:pPr/>
              <a:t>‹#›</a:t>
            </a:fld>
            <a:endParaRPr lang="en-GB"/>
          </a:p>
        </p:txBody>
      </p:sp>
    </p:spTree>
    <p:extLst>
      <p:ext uri="{BB962C8B-B14F-4D97-AF65-F5344CB8AC3E}">
        <p14:creationId xmlns:p14="http://schemas.microsoft.com/office/powerpoint/2010/main" val="5642311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3920" y="273632"/>
            <a:ext cx="2741760" cy="585421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8640" y="273632"/>
            <a:ext cx="8040960" cy="58542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6A01CA8B-49F0-4404-8E3C-7BD96E8EEEF5}" type="slidenum">
              <a:rPr lang="en-GB"/>
              <a:pPr/>
              <a:t>‹#›</a:t>
            </a:fld>
            <a:endParaRPr lang="en-GB"/>
          </a:p>
        </p:txBody>
      </p:sp>
    </p:spTree>
    <p:extLst>
      <p:ext uri="{BB962C8B-B14F-4D97-AF65-F5344CB8AC3E}">
        <p14:creationId xmlns:p14="http://schemas.microsoft.com/office/powerpoint/2010/main" val="22280033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0" y="273629"/>
            <a:ext cx="10967040" cy="1142040"/>
          </a:xfrm>
        </p:spPr>
        <p:txBody>
          <a:bodyPr/>
          <a:lstStyle/>
          <a:p>
            <a:r>
              <a:rPr lang="en-US" smtClean="0"/>
              <a:t>Click to edit Master title style</a:t>
            </a:r>
            <a:endParaRPr lang="en-GB"/>
          </a:p>
        </p:txBody>
      </p:sp>
      <p:sp>
        <p:nvSpPr>
          <p:cNvPr id="3" name="Date Placeholder 2"/>
          <p:cNvSpPr>
            <a:spLocks noGrp="1"/>
          </p:cNvSpPr>
          <p:nvPr>
            <p:ph type="dt" idx="10"/>
          </p:nvPr>
        </p:nvSpPr>
        <p:spPr>
          <a:xfrm>
            <a:off x="608641" y="6247434"/>
            <a:ext cx="2835840" cy="469489"/>
          </a:xfrm>
        </p:spPr>
        <p:txBody>
          <a:bodyPr/>
          <a:lstStyle>
            <a:lvl1pPr>
              <a:defRPr/>
            </a:lvl1pPr>
          </a:lstStyle>
          <a:p>
            <a:endParaRPr lang="en-GB"/>
          </a:p>
        </p:txBody>
      </p:sp>
      <p:sp>
        <p:nvSpPr>
          <p:cNvPr id="4" name="Footer Placeholder 3"/>
          <p:cNvSpPr>
            <a:spLocks noGrp="1"/>
          </p:cNvSpPr>
          <p:nvPr>
            <p:ph type="ftr" idx="11"/>
          </p:nvPr>
        </p:nvSpPr>
        <p:spPr>
          <a:xfrm>
            <a:off x="4170243" y="6247434"/>
            <a:ext cx="3861120" cy="469489"/>
          </a:xfrm>
        </p:spPr>
        <p:txBody>
          <a:bodyPr/>
          <a:lstStyle>
            <a:lvl1pPr>
              <a:defRPr/>
            </a:lvl1pPr>
          </a:lstStyle>
          <a:p>
            <a:endParaRPr lang="en-GB"/>
          </a:p>
        </p:txBody>
      </p:sp>
      <p:sp>
        <p:nvSpPr>
          <p:cNvPr id="5" name="Slide Number Placeholder 4"/>
          <p:cNvSpPr>
            <a:spLocks noGrp="1"/>
          </p:cNvSpPr>
          <p:nvPr>
            <p:ph type="sldNum" idx="12"/>
          </p:nvPr>
        </p:nvSpPr>
        <p:spPr>
          <a:xfrm>
            <a:off x="8741761" y="6247434"/>
            <a:ext cx="2835840" cy="469489"/>
          </a:xfrm>
        </p:spPr>
        <p:txBody>
          <a:bodyPr/>
          <a:lstStyle>
            <a:lvl1pPr>
              <a:defRPr/>
            </a:lvl1pPr>
          </a:lstStyle>
          <a:p>
            <a:fld id="{0F587524-EDC7-43C1-8602-036B3395997B}" type="slidenum">
              <a:rPr lang="en-GB"/>
              <a:pPr/>
              <a:t>‹#›</a:t>
            </a:fld>
            <a:endParaRPr lang="en-GB"/>
          </a:p>
        </p:txBody>
      </p:sp>
    </p:spTree>
    <p:extLst>
      <p:ext uri="{BB962C8B-B14F-4D97-AF65-F5344CB8AC3E}">
        <p14:creationId xmlns:p14="http://schemas.microsoft.com/office/powerpoint/2010/main" val="124564909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A917EC7-7279-40E5-981F-A51E1FF4B39B}" type="datetimeFigureOut">
              <a:rPr lang="en-GB" smtClean="0"/>
              <a:pPr/>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CB58C8-312B-4ADA-9763-08856F45F1C3}" type="slidenum">
              <a:rPr lang="en-GB" smtClean="0"/>
              <a:pPr/>
              <a:t>‹#›</a:t>
            </a:fld>
            <a:endParaRPr lang="en-GB"/>
          </a:p>
        </p:txBody>
      </p:sp>
    </p:spTree>
    <p:extLst>
      <p:ext uri="{BB962C8B-B14F-4D97-AF65-F5344CB8AC3E}">
        <p14:creationId xmlns:p14="http://schemas.microsoft.com/office/powerpoint/2010/main" val="403379541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A917EC7-7279-40E5-981F-A51E1FF4B39B}" type="datetimeFigureOut">
              <a:rPr lang="en-GB" smtClean="0"/>
              <a:pPr/>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CB58C8-312B-4ADA-9763-08856F45F1C3}" type="slidenum">
              <a:rPr lang="en-GB" smtClean="0"/>
              <a:pPr/>
              <a:t>‹#›</a:t>
            </a:fld>
            <a:endParaRPr lang="en-GB"/>
          </a:p>
        </p:txBody>
      </p:sp>
    </p:spTree>
    <p:extLst>
      <p:ext uri="{BB962C8B-B14F-4D97-AF65-F5344CB8AC3E}">
        <p14:creationId xmlns:p14="http://schemas.microsoft.com/office/powerpoint/2010/main" val="3237868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917EC7-7279-40E5-981F-A51E1FF4B39B}" type="datetimeFigureOut">
              <a:rPr lang="en-GB" smtClean="0"/>
              <a:pPr/>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CB58C8-312B-4ADA-9763-08856F45F1C3}" type="slidenum">
              <a:rPr lang="en-GB" smtClean="0"/>
              <a:pPr/>
              <a:t>‹#›</a:t>
            </a:fld>
            <a:endParaRPr lang="en-GB"/>
          </a:p>
        </p:txBody>
      </p:sp>
    </p:spTree>
    <p:extLst>
      <p:ext uri="{BB962C8B-B14F-4D97-AF65-F5344CB8AC3E}">
        <p14:creationId xmlns:p14="http://schemas.microsoft.com/office/powerpoint/2010/main" val="126591573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A917EC7-7279-40E5-981F-A51E1FF4B39B}" type="datetimeFigureOut">
              <a:rPr lang="en-GB" smtClean="0"/>
              <a:pPr/>
              <a:t>05/02/2020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CB58C8-312B-4ADA-9763-08856F45F1C3}" type="slidenum">
              <a:rPr lang="en-GB" smtClean="0"/>
              <a:pPr/>
              <a:t>‹#›</a:t>
            </a:fld>
            <a:endParaRPr lang="en-GB"/>
          </a:p>
        </p:txBody>
      </p:sp>
    </p:spTree>
    <p:extLst>
      <p:ext uri="{BB962C8B-B14F-4D97-AF65-F5344CB8AC3E}">
        <p14:creationId xmlns:p14="http://schemas.microsoft.com/office/powerpoint/2010/main" val="352741150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A917EC7-7279-40E5-981F-A51E1FF4B39B}" type="datetimeFigureOut">
              <a:rPr lang="en-GB" smtClean="0"/>
              <a:pPr/>
              <a:t>05/02/2020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ACB58C8-312B-4ADA-9763-08856F45F1C3}" type="slidenum">
              <a:rPr lang="en-GB" smtClean="0"/>
              <a:pPr/>
              <a:t>‹#›</a:t>
            </a:fld>
            <a:endParaRPr lang="en-GB"/>
          </a:p>
        </p:txBody>
      </p:sp>
    </p:spTree>
    <p:extLst>
      <p:ext uri="{BB962C8B-B14F-4D97-AF65-F5344CB8AC3E}">
        <p14:creationId xmlns:p14="http://schemas.microsoft.com/office/powerpoint/2010/main" val="413979929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A917EC7-7279-40E5-981F-A51E1FF4B39B}" type="datetimeFigureOut">
              <a:rPr lang="en-GB" smtClean="0"/>
              <a:pPr/>
              <a:t>05/02/2020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CB58C8-312B-4ADA-9763-08856F45F1C3}" type="slidenum">
              <a:rPr lang="en-GB" smtClean="0"/>
              <a:pPr/>
              <a:t>‹#›</a:t>
            </a:fld>
            <a:endParaRPr lang="en-GB"/>
          </a:p>
        </p:txBody>
      </p:sp>
    </p:spTree>
    <p:extLst>
      <p:ext uri="{BB962C8B-B14F-4D97-AF65-F5344CB8AC3E}">
        <p14:creationId xmlns:p14="http://schemas.microsoft.com/office/powerpoint/2010/main" val="4252901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1701F7-95AE-4A2A-AA28-79B185FD989C}" type="datetimeFigureOut">
              <a:rPr lang="en-GB" smtClean="0">
                <a:solidFill>
                  <a:prstClr val="black">
                    <a:tint val="75000"/>
                  </a:prstClr>
                </a:solidFill>
              </a:rPr>
              <a:pPr/>
              <a:t>05/02/2020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69E3E07-8D95-4366-9F07-C877644CE4E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2343655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17EC7-7279-40E5-981F-A51E1FF4B39B}" type="datetimeFigureOut">
              <a:rPr lang="en-GB" smtClean="0"/>
              <a:pPr/>
              <a:t>05/02/2020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ACB58C8-312B-4ADA-9763-08856F45F1C3}" type="slidenum">
              <a:rPr lang="en-GB" smtClean="0"/>
              <a:pPr/>
              <a:t>‹#›</a:t>
            </a:fld>
            <a:endParaRPr lang="en-GB"/>
          </a:p>
        </p:txBody>
      </p:sp>
    </p:spTree>
    <p:extLst>
      <p:ext uri="{BB962C8B-B14F-4D97-AF65-F5344CB8AC3E}">
        <p14:creationId xmlns:p14="http://schemas.microsoft.com/office/powerpoint/2010/main" val="397913395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917EC7-7279-40E5-981F-A51E1FF4B39B}" type="datetimeFigureOut">
              <a:rPr lang="en-GB" smtClean="0"/>
              <a:pPr/>
              <a:t>05/02/2020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CB58C8-312B-4ADA-9763-08856F45F1C3}" type="slidenum">
              <a:rPr lang="en-GB" smtClean="0"/>
              <a:pPr/>
              <a:t>‹#›</a:t>
            </a:fld>
            <a:endParaRPr lang="en-GB"/>
          </a:p>
        </p:txBody>
      </p:sp>
    </p:spTree>
    <p:extLst>
      <p:ext uri="{BB962C8B-B14F-4D97-AF65-F5344CB8AC3E}">
        <p14:creationId xmlns:p14="http://schemas.microsoft.com/office/powerpoint/2010/main" val="104819293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917EC7-7279-40E5-981F-A51E1FF4B39B}" type="datetimeFigureOut">
              <a:rPr lang="en-GB" smtClean="0"/>
              <a:pPr/>
              <a:t>05/02/2020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CB58C8-312B-4ADA-9763-08856F45F1C3}" type="slidenum">
              <a:rPr lang="en-GB" smtClean="0"/>
              <a:pPr/>
              <a:t>‹#›</a:t>
            </a:fld>
            <a:endParaRPr lang="en-GB"/>
          </a:p>
        </p:txBody>
      </p:sp>
    </p:spTree>
    <p:extLst>
      <p:ext uri="{BB962C8B-B14F-4D97-AF65-F5344CB8AC3E}">
        <p14:creationId xmlns:p14="http://schemas.microsoft.com/office/powerpoint/2010/main" val="384365960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A917EC7-7279-40E5-981F-A51E1FF4B39B}" type="datetimeFigureOut">
              <a:rPr lang="en-GB" smtClean="0"/>
              <a:pPr/>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CB58C8-312B-4ADA-9763-08856F45F1C3}" type="slidenum">
              <a:rPr lang="en-GB" smtClean="0"/>
              <a:pPr/>
              <a:t>‹#›</a:t>
            </a:fld>
            <a:endParaRPr lang="en-GB"/>
          </a:p>
        </p:txBody>
      </p:sp>
    </p:spTree>
    <p:extLst>
      <p:ext uri="{BB962C8B-B14F-4D97-AF65-F5344CB8AC3E}">
        <p14:creationId xmlns:p14="http://schemas.microsoft.com/office/powerpoint/2010/main" val="306782770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A917EC7-7279-40E5-981F-A51E1FF4B39B}" type="datetimeFigureOut">
              <a:rPr lang="en-GB" smtClean="0"/>
              <a:pPr/>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CB58C8-312B-4ADA-9763-08856F45F1C3}" type="slidenum">
              <a:rPr lang="en-GB" smtClean="0"/>
              <a:pPr/>
              <a:t>‹#›</a:t>
            </a:fld>
            <a:endParaRPr lang="en-GB"/>
          </a:p>
        </p:txBody>
      </p:sp>
    </p:spTree>
    <p:extLst>
      <p:ext uri="{BB962C8B-B14F-4D97-AF65-F5344CB8AC3E}">
        <p14:creationId xmlns:p14="http://schemas.microsoft.com/office/powerpoint/2010/main" val="429091716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cSld name="Title Content - Sour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447802"/>
            <a:ext cx="109728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0"/>
          </p:nvPr>
        </p:nvSpPr>
        <p:spPr>
          <a:xfrm>
            <a:off x="609600" y="6133011"/>
            <a:ext cx="10160000" cy="609600"/>
          </a:xfrm>
        </p:spPr>
        <p:txBody>
          <a:bodyPr anchor="ctr">
            <a:noAutofit/>
          </a:bodyPr>
          <a:lstStyle>
            <a:lvl1pPr marL="0" indent="0">
              <a:spcBef>
                <a:spcPts val="0"/>
              </a:spcBef>
              <a:buFont typeface="Arial" pitchFamily="34" charset="0"/>
              <a:buNone/>
              <a:defRPr sz="750">
                <a:solidFill>
                  <a:schemeClr val="bg1"/>
                </a:solidFill>
              </a:defRPr>
            </a:lvl1pPr>
            <a:lvl2pPr>
              <a:buFont typeface="Arial" pitchFamily="34" charset="0"/>
              <a:buNone/>
              <a:defRPr sz="1200">
                <a:solidFill>
                  <a:schemeClr val="bg1"/>
                </a:solidFill>
              </a:defRPr>
            </a:lvl2pPr>
            <a:lvl3pPr>
              <a:buFont typeface="Arial" pitchFamily="34" charset="0"/>
              <a:buNone/>
              <a:defRPr sz="1050">
                <a:solidFill>
                  <a:schemeClr val="bg1"/>
                </a:solidFill>
              </a:defRPr>
            </a:lvl3pPr>
            <a:lvl4pPr>
              <a:buFont typeface="Arial" pitchFamily="34" charset="0"/>
              <a:buNone/>
              <a:defRPr sz="900">
                <a:solidFill>
                  <a:schemeClr val="bg1"/>
                </a:solidFill>
              </a:defRPr>
            </a:lvl4pPr>
            <a:lvl5pPr>
              <a:buFont typeface="Arial" pitchFamily="34" charset="0"/>
              <a:buNone/>
              <a:defRPr sz="900">
                <a:solidFill>
                  <a:schemeClr val="bg1"/>
                </a:solidFill>
              </a:defRPr>
            </a:lvl5pPr>
          </a:lstStyle>
          <a:p>
            <a:pPr lvl="0"/>
            <a:r>
              <a:rPr lang="en-US"/>
              <a:t>Click to edit Master text styles</a:t>
            </a:r>
          </a:p>
        </p:txBody>
      </p:sp>
      <p:sp>
        <p:nvSpPr>
          <p:cNvPr id="7" name="Slide Number Placeholder 2"/>
          <p:cNvSpPr>
            <a:spLocks noGrp="1"/>
          </p:cNvSpPr>
          <p:nvPr>
            <p:ph type="sldNum" sz="quarter" idx="4"/>
          </p:nvPr>
        </p:nvSpPr>
        <p:spPr>
          <a:xfrm>
            <a:off x="10972800" y="320676"/>
            <a:ext cx="736600" cy="365125"/>
          </a:xfrm>
          <a:prstGeom prst="rect">
            <a:avLst/>
          </a:prstGeom>
        </p:spPr>
        <p:txBody>
          <a:bodyPr/>
          <a:lstStyle>
            <a:lvl1pPr algn="r">
              <a:defRPr sz="9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367928666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8EF53D6-3838-4417-B81A-6417CF3EA3F2}" type="datetimeFigureOut">
              <a:rPr lang="en-GB" smtClean="0"/>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1931689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EF53D6-3838-4417-B81A-6417CF3EA3F2}" type="datetimeFigureOut">
              <a:rPr lang="en-GB" smtClean="0"/>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1215001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EF53D6-3838-4417-B81A-6417CF3EA3F2}" type="datetimeFigureOut">
              <a:rPr lang="en-GB" smtClean="0"/>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2241789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8EF53D6-3838-4417-B81A-6417CF3EA3F2}" type="datetimeFigureOut">
              <a:rPr lang="en-GB" smtClean="0"/>
              <a:t>05/02/2020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2048419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3"/>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71"/>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61701F7-95AE-4A2A-AA28-79B185FD989C}" type="datetimeFigureOut">
              <a:rPr lang="en-GB" smtClean="0">
                <a:solidFill>
                  <a:prstClr val="black">
                    <a:tint val="75000"/>
                  </a:prstClr>
                </a:solidFill>
              </a:rPr>
              <a:pPr/>
              <a:t>05/02/2020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69E3E07-8D95-4366-9F07-C877644CE4E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8955332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8EF53D6-3838-4417-B81A-6417CF3EA3F2}" type="datetimeFigureOut">
              <a:rPr lang="en-GB" smtClean="0"/>
              <a:t>05/02/2020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3584152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8EF53D6-3838-4417-B81A-6417CF3EA3F2}" type="datetimeFigureOut">
              <a:rPr lang="en-GB" smtClean="0"/>
              <a:t>05/02/2020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1874124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F53D6-3838-4417-B81A-6417CF3EA3F2}" type="datetimeFigureOut">
              <a:rPr lang="en-GB" smtClean="0"/>
              <a:t>05/02/2020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889099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EF53D6-3838-4417-B81A-6417CF3EA3F2}" type="datetimeFigureOut">
              <a:rPr lang="en-GB" smtClean="0"/>
              <a:t>05/02/2020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1563140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EF53D6-3838-4417-B81A-6417CF3EA3F2}" type="datetimeFigureOut">
              <a:rPr lang="en-GB" smtClean="0"/>
              <a:t>05/02/2020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2611653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EF53D6-3838-4417-B81A-6417CF3EA3F2}" type="datetimeFigureOut">
              <a:rPr lang="en-GB" smtClean="0"/>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3652728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EF53D6-3838-4417-B81A-6417CF3EA3F2}" type="datetimeFigureOut">
              <a:rPr lang="en-GB" smtClean="0"/>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3541702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9" name="Shape 9"/>
          <p:cNvSpPr>
            <a:spLocks noGrp="1"/>
          </p:cNvSpPr>
          <p:nvPr>
            <p:ph type="title"/>
          </p:nvPr>
        </p:nvSpPr>
        <p:spPr>
          <a:xfrm>
            <a:off x="1190671" y="4723807"/>
            <a:ext cx="9810751" cy="1000125"/>
          </a:xfrm>
          <a:prstGeom prst="rect">
            <a:avLst/>
          </a:prstGeom>
        </p:spPr>
        <p:txBody>
          <a:bodyPr lIns="0" tIns="0" rIns="0" bIns="0"/>
          <a:lstStyle>
            <a:lvl1pPr defTabSz="366057">
              <a:defRPr sz="5000">
                <a:solidFill>
                  <a:srgbClr val="FFFFFF"/>
                </a:solidFill>
                <a:latin typeface="+mn-lt"/>
                <a:ea typeface="+mn-ea"/>
                <a:cs typeface="+mn-cs"/>
                <a:sym typeface="Helvetica Light"/>
              </a:defRPr>
            </a:lvl1pPr>
          </a:lstStyle>
          <a:p>
            <a:pPr lvl="0">
              <a:defRPr sz="1800">
                <a:solidFill>
                  <a:srgbClr val="000000"/>
                </a:solidFill>
              </a:defRPr>
            </a:pPr>
            <a:r>
              <a:rPr sz="5000">
                <a:solidFill>
                  <a:srgbClr val="FFFFFF"/>
                </a:solidFill>
              </a:rPr>
              <a:t>Title Text</a:t>
            </a:r>
          </a:p>
        </p:txBody>
      </p:sp>
      <p:sp>
        <p:nvSpPr>
          <p:cNvPr id="10" name="Shape 10"/>
          <p:cNvSpPr>
            <a:spLocks noGrp="1"/>
          </p:cNvSpPr>
          <p:nvPr>
            <p:ph type="body" idx="1"/>
          </p:nvPr>
        </p:nvSpPr>
        <p:spPr>
          <a:xfrm>
            <a:off x="1190671" y="5759651"/>
            <a:ext cx="9810751" cy="794743"/>
          </a:xfrm>
          <a:prstGeom prst="rect">
            <a:avLst/>
          </a:prstGeom>
        </p:spPr>
        <p:txBody>
          <a:bodyPr lIns="0" tIns="0" rIns="0" bIns="0"/>
          <a:lstStyle>
            <a:lvl1pPr marL="0" indent="0" algn="ctr" defTabSz="366057">
              <a:spcBef>
                <a:spcPts val="0"/>
              </a:spcBef>
              <a:buSzTx/>
              <a:buFontTx/>
              <a:buNone/>
              <a:defRPr sz="1900">
                <a:solidFill>
                  <a:srgbClr val="FFFFFF"/>
                </a:solidFill>
                <a:latin typeface="+mn-lt"/>
                <a:ea typeface="+mn-ea"/>
                <a:cs typeface="+mn-cs"/>
                <a:sym typeface="Helvetica Light"/>
              </a:defRPr>
            </a:lvl1pPr>
            <a:lvl2pPr marL="0" indent="143241" algn="ctr" defTabSz="366057">
              <a:spcBef>
                <a:spcPts val="0"/>
              </a:spcBef>
              <a:buSzTx/>
              <a:buFontTx/>
              <a:buNone/>
              <a:defRPr sz="1900">
                <a:solidFill>
                  <a:srgbClr val="FFFFFF"/>
                </a:solidFill>
                <a:latin typeface="+mn-lt"/>
                <a:ea typeface="+mn-ea"/>
                <a:cs typeface="+mn-cs"/>
                <a:sym typeface="Helvetica Light"/>
              </a:defRPr>
            </a:lvl2pPr>
            <a:lvl3pPr marL="0" indent="286475" algn="ctr" defTabSz="366057">
              <a:spcBef>
                <a:spcPts val="0"/>
              </a:spcBef>
              <a:buSzTx/>
              <a:buFontTx/>
              <a:buNone/>
              <a:defRPr sz="1900">
                <a:solidFill>
                  <a:srgbClr val="FFFFFF"/>
                </a:solidFill>
                <a:latin typeface="+mn-lt"/>
                <a:ea typeface="+mn-ea"/>
                <a:cs typeface="+mn-cs"/>
                <a:sym typeface="Helvetica Light"/>
              </a:defRPr>
            </a:lvl3pPr>
            <a:lvl4pPr marL="0" indent="429718" algn="ctr" defTabSz="366057">
              <a:spcBef>
                <a:spcPts val="0"/>
              </a:spcBef>
              <a:buSzTx/>
              <a:buFontTx/>
              <a:buNone/>
              <a:defRPr sz="1900">
                <a:solidFill>
                  <a:srgbClr val="FFFFFF"/>
                </a:solidFill>
                <a:latin typeface="+mn-lt"/>
                <a:ea typeface="+mn-ea"/>
                <a:cs typeface="+mn-cs"/>
                <a:sym typeface="Helvetica Light"/>
              </a:defRPr>
            </a:lvl4pPr>
            <a:lvl5pPr marL="0" indent="572955" algn="ctr" defTabSz="366057">
              <a:spcBef>
                <a:spcPts val="0"/>
              </a:spcBef>
              <a:buSzTx/>
              <a:buFontTx/>
              <a:buNone/>
              <a:defRPr sz="1900">
                <a:solidFill>
                  <a:srgbClr val="FFFFFF"/>
                </a:solidFill>
                <a:latin typeface="+mn-lt"/>
                <a:ea typeface="+mn-ea"/>
                <a:cs typeface="+mn-cs"/>
                <a:sym typeface="Helvetica Light"/>
              </a:defRPr>
            </a:lvl5pPr>
          </a:lstStyle>
          <a:p>
            <a:pPr lvl="0">
              <a:defRPr sz="1800">
                <a:solidFill>
                  <a:srgbClr val="000000"/>
                </a:solidFill>
              </a:defRPr>
            </a:pPr>
            <a:r>
              <a:rPr sz="1900">
                <a:solidFill>
                  <a:srgbClr val="FFFFFF"/>
                </a:solidFill>
              </a:rPr>
              <a:t>Body Level One</a:t>
            </a:r>
          </a:p>
          <a:p>
            <a:pPr lvl="1">
              <a:defRPr sz="1800">
                <a:solidFill>
                  <a:srgbClr val="000000"/>
                </a:solidFill>
              </a:defRPr>
            </a:pPr>
            <a:r>
              <a:rPr sz="1900">
                <a:solidFill>
                  <a:srgbClr val="FFFFFF"/>
                </a:solidFill>
              </a:rPr>
              <a:t>Body Level Two</a:t>
            </a:r>
          </a:p>
          <a:p>
            <a:pPr lvl="2">
              <a:defRPr sz="1800">
                <a:solidFill>
                  <a:srgbClr val="000000"/>
                </a:solidFill>
              </a:defRPr>
            </a:pPr>
            <a:r>
              <a:rPr sz="1900">
                <a:solidFill>
                  <a:srgbClr val="FFFFFF"/>
                </a:solidFill>
              </a:rPr>
              <a:t>Body Level Three</a:t>
            </a:r>
          </a:p>
          <a:p>
            <a:pPr lvl="3">
              <a:defRPr sz="1800">
                <a:solidFill>
                  <a:srgbClr val="000000"/>
                </a:solidFill>
              </a:defRPr>
            </a:pPr>
            <a:r>
              <a:rPr sz="1900">
                <a:solidFill>
                  <a:srgbClr val="FFFFFF"/>
                </a:solidFill>
              </a:rPr>
              <a:t>Body Level Four</a:t>
            </a:r>
          </a:p>
          <a:p>
            <a:pPr lvl="4">
              <a:defRPr sz="1800">
                <a:solidFill>
                  <a:srgbClr val="000000"/>
                </a:solidFill>
              </a:defRPr>
            </a:pPr>
            <a:r>
              <a:rPr sz="1900">
                <a:solidFill>
                  <a:srgbClr val="FFFFFF"/>
                </a:solidFill>
              </a:rPr>
              <a:t>Body Level Five</a:t>
            </a:r>
          </a:p>
        </p:txBody>
      </p:sp>
    </p:spTree>
    <p:extLst>
      <p:ext uri="{BB962C8B-B14F-4D97-AF65-F5344CB8AC3E}">
        <p14:creationId xmlns:p14="http://schemas.microsoft.com/office/powerpoint/2010/main" val="1711698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600" y="1447801"/>
            <a:ext cx="109728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4"/>
          </p:nvPr>
        </p:nvSpPr>
        <p:spPr>
          <a:xfrm>
            <a:off x="10972800" y="320676"/>
            <a:ext cx="73660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3253178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cSld name="Title Content - Sour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447802"/>
            <a:ext cx="109728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0"/>
          </p:nvPr>
        </p:nvSpPr>
        <p:spPr>
          <a:xfrm>
            <a:off x="609600" y="6133011"/>
            <a:ext cx="10160000" cy="609600"/>
          </a:xfrm>
        </p:spPr>
        <p:txBody>
          <a:bodyPr anchor="ctr">
            <a:noAutofit/>
          </a:bodyPr>
          <a:lstStyle>
            <a:lvl1pPr marL="0" indent="0">
              <a:spcBef>
                <a:spcPts val="0"/>
              </a:spcBef>
              <a:buFont typeface="Arial" pitchFamily="34" charset="0"/>
              <a:buNone/>
              <a:defRPr sz="750">
                <a:solidFill>
                  <a:schemeClr val="bg1"/>
                </a:solidFill>
              </a:defRPr>
            </a:lvl1pPr>
            <a:lvl2pPr>
              <a:buFont typeface="Arial" pitchFamily="34" charset="0"/>
              <a:buNone/>
              <a:defRPr sz="1200">
                <a:solidFill>
                  <a:schemeClr val="bg1"/>
                </a:solidFill>
              </a:defRPr>
            </a:lvl2pPr>
            <a:lvl3pPr>
              <a:buFont typeface="Arial" pitchFamily="34" charset="0"/>
              <a:buNone/>
              <a:defRPr sz="1050">
                <a:solidFill>
                  <a:schemeClr val="bg1"/>
                </a:solidFill>
              </a:defRPr>
            </a:lvl3pPr>
            <a:lvl4pPr>
              <a:buFont typeface="Arial" pitchFamily="34" charset="0"/>
              <a:buNone/>
              <a:defRPr sz="900">
                <a:solidFill>
                  <a:schemeClr val="bg1"/>
                </a:solidFill>
              </a:defRPr>
            </a:lvl4pPr>
            <a:lvl5pPr>
              <a:buFont typeface="Arial" pitchFamily="34" charset="0"/>
              <a:buNone/>
              <a:defRPr sz="900">
                <a:solidFill>
                  <a:schemeClr val="bg1"/>
                </a:solidFill>
              </a:defRPr>
            </a:lvl5pPr>
          </a:lstStyle>
          <a:p>
            <a:pPr lvl="0"/>
            <a:r>
              <a:rPr lang="en-US"/>
              <a:t>Click to edit Master text styles</a:t>
            </a:r>
          </a:p>
        </p:txBody>
      </p:sp>
      <p:sp>
        <p:nvSpPr>
          <p:cNvPr id="7" name="Slide Number Placeholder 2"/>
          <p:cNvSpPr>
            <a:spLocks noGrp="1"/>
          </p:cNvSpPr>
          <p:nvPr>
            <p:ph type="sldNum" sz="quarter" idx="4"/>
          </p:nvPr>
        </p:nvSpPr>
        <p:spPr>
          <a:xfrm>
            <a:off x="10972800" y="320676"/>
            <a:ext cx="736600" cy="365125"/>
          </a:xfrm>
          <a:prstGeom prst="rect">
            <a:avLst/>
          </a:prstGeom>
        </p:spPr>
        <p:txBody>
          <a:bodyPr/>
          <a:lstStyle>
            <a:lvl1pPr algn="r">
              <a:defRPr sz="9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469788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1701F7-95AE-4A2A-AA28-79B185FD989C}" type="datetimeFigureOut">
              <a:rPr lang="en-GB" smtClean="0">
                <a:solidFill>
                  <a:prstClr val="black">
                    <a:tint val="75000"/>
                  </a:prstClr>
                </a:solidFill>
              </a:rPr>
              <a:pPr/>
              <a:t>05/02/2020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69E3E07-8D95-4366-9F07-C877644CE4E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0094820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524000"/>
            <a:ext cx="10363200" cy="4191000"/>
          </a:xfrm>
        </p:spPr>
        <p:txBody>
          <a:bodyPr/>
          <a:lstStyle/>
          <a:p>
            <a:pPr lvl="0"/>
            <a:r>
              <a:rPr lang="en-US" noProof="0"/>
              <a:t>Click icon to add chart</a:t>
            </a:r>
          </a:p>
        </p:txBody>
      </p:sp>
      <p:sp>
        <p:nvSpPr>
          <p:cNvPr id="4" name="Date Placeholder 3"/>
          <p:cNvSpPr>
            <a:spLocks noGrp="1"/>
          </p:cNvSpPr>
          <p:nvPr>
            <p:ph type="dt" sz="half" idx="10"/>
          </p:nvPr>
        </p:nvSpPr>
        <p:spPr>
          <a:xfrm>
            <a:off x="5892800" y="6400800"/>
            <a:ext cx="1625600" cy="381000"/>
          </a:xfrm>
        </p:spPr>
        <p:txBody>
          <a:bodyPr/>
          <a:lstStyle>
            <a:lvl1pPr>
              <a:defRPr/>
            </a:lvl1pPr>
          </a:lstStyle>
          <a:p>
            <a:pPr>
              <a:defRPr/>
            </a:pPr>
            <a:fld id="{AEB598C0-D912-4670-B51F-8982A6FC1D20}" type="datetimeFigureOut">
              <a:rPr lang="en-GB">
                <a:solidFill>
                  <a:prstClr val="black">
                    <a:tint val="75000"/>
                  </a:prstClr>
                </a:solidFill>
              </a:rPr>
              <a:pPr>
                <a:defRPr/>
              </a:pPr>
              <a:t>05/02/2020</a:t>
            </a:fld>
            <a:endParaRPr lang="en-GB">
              <a:solidFill>
                <a:prstClr val="black">
                  <a:tint val="75000"/>
                </a:prstClr>
              </a:solidFill>
            </a:endParaRPr>
          </a:p>
        </p:txBody>
      </p:sp>
      <p:sp>
        <p:nvSpPr>
          <p:cNvPr id="5" name="Footer Placeholder 4"/>
          <p:cNvSpPr>
            <a:spLocks noGrp="1"/>
          </p:cNvSpPr>
          <p:nvPr>
            <p:ph type="ftr" sz="quarter" idx="11"/>
          </p:nvPr>
        </p:nvSpPr>
        <p:spPr>
          <a:xfrm>
            <a:off x="7518400" y="6400800"/>
            <a:ext cx="2946400" cy="381000"/>
          </a:xfrm>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10464800" y="6400800"/>
            <a:ext cx="1016000" cy="381000"/>
          </a:xfrm>
        </p:spPr>
        <p:txBody>
          <a:bodyPr/>
          <a:lstStyle>
            <a:lvl1pPr>
              <a:defRPr/>
            </a:lvl1pPr>
          </a:lstStyle>
          <a:p>
            <a:pPr>
              <a:defRPr/>
            </a:pPr>
            <a:fld id="{98433D6A-B548-422D-9A95-C07356A4AF1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079469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1701F7-95AE-4A2A-AA28-79B185FD989C}" type="datetimeFigureOut">
              <a:rPr lang="en-GB" smtClean="0">
                <a:solidFill>
                  <a:prstClr val="black">
                    <a:tint val="75000"/>
                  </a:prstClr>
                </a:solidFill>
              </a:rPr>
              <a:pPr/>
              <a:t>05/02/2020</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69E3E07-8D95-4366-9F07-C877644CE4E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81504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61701F7-95AE-4A2A-AA28-79B185FD989C}" type="datetimeFigureOut">
              <a:rPr lang="en-GB" smtClean="0">
                <a:solidFill>
                  <a:prstClr val="black">
                    <a:tint val="75000"/>
                  </a:prstClr>
                </a:solidFill>
              </a:rPr>
              <a:pPr/>
              <a:t>05/02/2020</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69E3E07-8D95-4366-9F07-C877644CE4E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24471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1701F7-95AE-4A2A-AA28-79B185FD989C}" type="datetimeFigureOut">
              <a:rPr lang="en-GB" smtClean="0">
                <a:solidFill>
                  <a:prstClr val="black">
                    <a:tint val="75000"/>
                  </a:prstClr>
                </a:solidFill>
              </a:rPr>
              <a:pPr/>
              <a:t>05/02/2020</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69E3E07-8D95-4366-9F07-C877644CE4E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81650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61701F7-95AE-4A2A-AA28-79B185FD989C}" type="datetimeFigureOut">
              <a:rPr lang="en-GB" smtClean="0">
                <a:solidFill>
                  <a:prstClr val="black">
                    <a:tint val="75000"/>
                  </a:prstClr>
                </a:solidFill>
              </a:rPr>
              <a:pPr/>
              <a:t>05/02/2020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69E3E07-8D95-4366-9F07-C877644CE4E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71988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EF53D6-3838-4417-B81A-6417CF3EA3F2}" type="datetimeFigureOut">
              <a:rPr lang="en-GB" smtClean="0"/>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1537106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61701F7-95AE-4A2A-AA28-79B185FD989C}" type="datetimeFigureOut">
              <a:rPr lang="en-GB" smtClean="0">
                <a:solidFill>
                  <a:prstClr val="black">
                    <a:tint val="75000"/>
                  </a:prstClr>
                </a:solidFill>
              </a:rPr>
              <a:pPr/>
              <a:t>05/02/2020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69E3E07-8D95-4366-9F07-C877644CE4E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21678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1701F7-95AE-4A2A-AA28-79B185FD989C}" type="datetimeFigureOut">
              <a:rPr lang="en-GB" smtClean="0">
                <a:solidFill>
                  <a:prstClr val="black">
                    <a:tint val="75000"/>
                  </a:prstClr>
                </a:solidFill>
              </a:rPr>
              <a:pPr/>
              <a:t>05/02/2020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69E3E07-8D95-4366-9F07-C877644CE4E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57478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1701F7-95AE-4A2A-AA28-79B185FD989C}" type="datetimeFigureOut">
              <a:rPr lang="en-GB" smtClean="0">
                <a:solidFill>
                  <a:prstClr val="black">
                    <a:tint val="75000"/>
                  </a:prstClr>
                </a:solidFill>
              </a:rPr>
              <a:pPr/>
              <a:t>05/02/2020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69E3E07-8D95-4366-9F07-C877644CE4E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588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1701F7-95AE-4A2A-AA28-79B185FD989C}" type="datetimeFigureOut">
              <a:rPr lang="en-GB" smtClean="0">
                <a:solidFill>
                  <a:prstClr val="black">
                    <a:tint val="75000"/>
                  </a:prstClr>
                </a:solidFill>
              </a:rPr>
              <a:pPr/>
              <a:t>05/02/2020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69E3E07-8D95-4366-9F07-C877644CE4E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966484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1701F7-95AE-4A2A-AA28-79B185FD989C}" type="datetimeFigureOut">
              <a:rPr lang="en-GB" smtClean="0">
                <a:solidFill>
                  <a:prstClr val="black">
                    <a:tint val="75000"/>
                  </a:prstClr>
                </a:solidFill>
              </a:rPr>
              <a:pPr/>
              <a:t>05/02/2020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69E3E07-8D95-4366-9F07-C877644CE4E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30705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61701F7-95AE-4A2A-AA28-79B185FD989C}" type="datetimeFigureOut">
              <a:rPr lang="en-GB" smtClean="0">
                <a:solidFill>
                  <a:prstClr val="black">
                    <a:tint val="75000"/>
                  </a:prstClr>
                </a:solidFill>
              </a:rPr>
              <a:pPr/>
              <a:t>05/02/2020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69E3E07-8D95-4366-9F07-C877644CE4E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5882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1701F7-95AE-4A2A-AA28-79B185FD989C}" type="datetimeFigureOut">
              <a:rPr lang="en-GB" smtClean="0">
                <a:solidFill>
                  <a:prstClr val="black">
                    <a:tint val="75000"/>
                  </a:prstClr>
                </a:solidFill>
              </a:rPr>
              <a:pPr/>
              <a:t>05/02/2020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69E3E07-8D95-4366-9F07-C877644CE4E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907880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1701F7-95AE-4A2A-AA28-79B185FD989C}" type="datetimeFigureOut">
              <a:rPr lang="en-GB" smtClean="0">
                <a:solidFill>
                  <a:prstClr val="black">
                    <a:tint val="75000"/>
                  </a:prstClr>
                </a:solidFill>
              </a:rPr>
              <a:pPr/>
              <a:t>05/02/2020</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69E3E07-8D95-4366-9F07-C877644CE4E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61534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61701F7-95AE-4A2A-AA28-79B185FD989C}" type="datetimeFigureOut">
              <a:rPr lang="en-GB" smtClean="0">
                <a:solidFill>
                  <a:prstClr val="black">
                    <a:tint val="75000"/>
                  </a:prstClr>
                </a:solidFill>
              </a:rPr>
              <a:pPr/>
              <a:t>05/02/2020</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69E3E07-8D95-4366-9F07-C877644CE4E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512041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1701F7-95AE-4A2A-AA28-79B185FD989C}" type="datetimeFigureOut">
              <a:rPr lang="en-GB" smtClean="0">
                <a:solidFill>
                  <a:prstClr val="black">
                    <a:tint val="75000"/>
                  </a:prstClr>
                </a:solidFill>
              </a:rPr>
              <a:pPr/>
              <a:t>05/02/2020</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69E3E07-8D95-4366-9F07-C877644CE4E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4528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49"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EF53D6-3838-4417-B81A-6417CF3EA3F2}" type="datetimeFigureOut">
              <a:rPr lang="en-GB" smtClean="0"/>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1389877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61701F7-95AE-4A2A-AA28-79B185FD989C}" type="datetimeFigureOut">
              <a:rPr lang="en-GB" smtClean="0">
                <a:solidFill>
                  <a:prstClr val="black">
                    <a:tint val="75000"/>
                  </a:prstClr>
                </a:solidFill>
              </a:rPr>
              <a:pPr/>
              <a:t>05/02/2020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69E3E07-8D95-4366-9F07-C877644CE4E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160072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61701F7-95AE-4A2A-AA28-79B185FD989C}" type="datetimeFigureOut">
              <a:rPr lang="en-GB" smtClean="0">
                <a:solidFill>
                  <a:prstClr val="black">
                    <a:tint val="75000"/>
                  </a:prstClr>
                </a:solidFill>
              </a:rPr>
              <a:pPr/>
              <a:t>05/02/2020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69E3E07-8D95-4366-9F07-C877644CE4E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375643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1701F7-95AE-4A2A-AA28-79B185FD989C}" type="datetimeFigureOut">
              <a:rPr lang="en-GB" smtClean="0">
                <a:solidFill>
                  <a:prstClr val="black">
                    <a:tint val="75000"/>
                  </a:prstClr>
                </a:solidFill>
              </a:rPr>
              <a:pPr/>
              <a:t>05/02/2020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69E3E07-8D95-4366-9F07-C877644CE4E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247775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1701F7-95AE-4A2A-AA28-79B185FD989C}" type="datetimeFigureOut">
              <a:rPr lang="en-GB" smtClean="0">
                <a:solidFill>
                  <a:prstClr val="black">
                    <a:tint val="75000"/>
                  </a:prstClr>
                </a:solidFill>
              </a:rPr>
              <a:pPr/>
              <a:t>05/02/2020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69E3E07-8D95-4366-9F07-C877644CE4E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508285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D67EDC4-EFC5-41DF-B118-75049BC33435}" type="datetimeFigureOut">
              <a:rPr lang="en-GB" smtClean="0"/>
              <a:t>05/02/2020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F27CAC7-6214-4687-9D2A-E142D66F56A9}" type="slidenum">
              <a:rPr lang="en-GB" smtClean="0"/>
              <a:t>‹#›</a:t>
            </a:fld>
            <a:endParaRPr lang="en-GB" dirty="0"/>
          </a:p>
        </p:txBody>
      </p:sp>
    </p:spTree>
    <p:extLst>
      <p:ext uri="{BB962C8B-B14F-4D97-AF65-F5344CB8AC3E}">
        <p14:creationId xmlns:p14="http://schemas.microsoft.com/office/powerpoint/2010/main" val="33661313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67EDC4-EFC5-41DF-B118-75049BC33435}" type="datetimeFigureOut">
              <a:rPr lang="en-GB" smtClean="0"/>
              <a:t>05/02/2020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F27CAC7-6214-4687-9D2A-E142D66F56A9}" type="slidenum">
              <a:rPr lang="en-GB" smtClean="0"/>
              <a:t>‹#›</a:t>
            </a:fld>
            <a:endParaRPr lang="en-GB" dirty="0"/>
          </a:p>
        </p:txBody>
      </p:sp>
    </p:spTree>
    <p:extLst>
      <p:ext uri="{BB962C8B-B14F-4D97-AF65-F5344CB8AC3E}">
        <p14:creationId xmlns:p14="http://schemas.microsoft.com/office/powerpoint/2010/main" val="28862285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67EDC4-EFC5-41DF-B118-75049BC33435}" type="datetimeFigureOut">
              <a:rPr lang="en-GB" smtClean="0"/>
              <a:t>05/02/2020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F27CAC7-6214-4687-9D2A-E142D66F56A9}" type="slidenum">
              <a:rPr lang="en-GB" smtClean="0"/>
              <a:t>‹#›</a:t>
            </a:fld>
            <a:endParaRPr lang="en-GB" dirty="0"/>
          </a:p>
        </p:txBody>
      </p:sp>
    </p:spTree>
    <p:extLst>
      <p:ext uri="{BB962C8B-B14F-4D97-AF65-F5344CB8AC3E}">
        <p14:creationId xmlns:p14="http://schemas.microsoft.com/office/powerpoint/2010/main" val="36979809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67EDC4-EFC5-41DF-B118-75049BC33435}" type="datetimeFigureOut">
              <a:rPr lang="en-GB" smtClean="0"/>
              <a:t>05/02/2020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F27CAC7-6214-4687-9D2A-E142D66F56A9}" type="slidenum">
              <a:rPr lang="en-GB" smtClean="0"/>
              <a:t>‹#›</a:t>
            </a:fld>
            <a:endParaRPr lang="en-GB" dirty="0"/>
          </a:p>
        </p:txBody>
      </p:sp>
    </p:spTree>
    <p:extLst>
      <p:ext uri="{BB962C8B-B14F-4D97-AF65-F5344CB8AC3E}">
        <p14:creationId xmlns:p14="http://schemas.microsoft.com/office/powerpoint/2010/main" val="4221677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67EDC4-EFC5-41DF-B118-75049BC33435}" type="datetimeFigureOut">
              <a:rPr lang="en-GB" smtClean="0"/>
              <a:t>05/02/2020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F27CAC7-6214-4687-9D2A-E142D66F56A9}" type="slidenum">
              <a:rPr lang="en-GB" smtClean="0"/>
              <a:t>‹#›</a:t>
            </a:fld>
            <a:endParaRPr lang="en-GB" dirty="0"/>
          </a:p>
        </p:txBody>
      </p:sp>
    </p:spTree>
    <p:extLst>
      <p:ext uri="{BB962C8B-B14F-4D97-AF65-F5344CB8AC3E}">
        <p14:creationId xmlns:p14="http://schemas.microsoft.com/office/powerpoint/2010/main" val="25979793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D67EDC4-EFC5-41DF-B118-75049BC33435}" type="datetimeFigureOut">
              <a:rPr lang="en-GB" smtClean="0"/>
              <a:t>05/02/2020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F27CAC7-6214-4687-9D2A-E142D66F56A9}" type="slidenum">
              <a:rPr lang="en-GB" smtClean="0"/>
              <a:t>‹#›</a:t>
            </a:fld>
            <a:endParaRPr lang="en-GB" dirty="0"/>
          </a:p>
        </p:txBody>
      </p:sp>
    </p:spTree>
    <p:extLst>
      <p:ext uri="{BB962C8B-B14F-4D97-AF65-F5344CB8AC3E}">
        <p14:creationId xmlns:p14="http://schemas.microsoft.com/office/powerpoint/2010/main" val="234513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8EF53D6-3838-4417-B81A-6417CF3EA3F2}" type="datetimeFigureOut">
              <a:rPr lang="en-GB" smtClean="0"/>
              <a:t>05/02/2020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1000004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7EDC4-EFC5-41DF-B118-75049BC33435}" type="datetimeFigureOut">
              <a:rPr lang="en-GB" smtClean="0"/>
              <a:t>05/02/2020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F27CAC7-6214-4687-9D2A-E142D66F56A9}" type="slidenum">
              <a:rPr lang="en-GB" smtClean="0"/>
              <a:t>‹#›</a:t>
            </a:fld>
            <a:endParaRPr lang="en-GB" dirty="0"/>
          </a:p>
        </p:txBody>
      </p:sp>
    </p:spTree>
    <p:extLst>
      <p:ext uri="{BB962C8B-B14F-4D97-AF65-F5344CB8AC3E}">
        <p14:creationId xmlns:p14="http://schemas.microsoft.com/office/powerpoint/2010/main" val="36729318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7EDC4-EFC5-41DF-B118-75049BC33435}" type="datetimeFigureOut">
              <a:rPr lang="en-GB" smtClean="0"/>
              <a:t>05/02/2020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F27CAC7-6214-4687-9D2A-E142D66F56A9}" type="slidenum">
              <a:rPr lang="en-GB" smtClean="0"/>
              <a:t>‹#›</a:t>
            </a:fld>
            <a:endParaRPr lang="en-GB" dirty="0"/>
          </a:p>
        </p:txBody>
      </p:sp>
    </p:spTree>
    <p:extLst>
      <p:ext uri="{BB962C8B-B14F-4D97-AF65-F5344CB8AC3E}">
        <p14:creationId xmlns:p14="http://schemas.microsoft.com/office/powerpoint/2010/main" val="13841083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7EDC4-EFC5-41DF-B118-75049BC33435}" type="datetimeFigureOut">
              <a:rPr lang="en-GB" smtClean="0"/>
              <a:t>05/02/2020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F27CAC7-6214-4687-9D2A-E142D66F56A9}" type="slidenum">
              <a:rPr lang="en-GB" smtClean="0"/>
              <a:t>‹#›</a:t>
            </a:fld>
            <a:endParaRPr lang="en-GB" dirty="0"/>
          </a:p>
        </p:txBody>
      </p:sp>
    </p:spTree>
    <p:extLst>
      <p:ext uri="{BB962C8B-B14F-4D97-AF65-F5344CB8AC3E}">
        <p14:creationId xmlns:p14="http://schemas.microsoft.com/office/powerpoint/2010/main" val="21773023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67EDC4-EFC5-41DF-B118-75049BC33435}" type="datetimeFigureOut">
              <a:rPr lang="en-GB" smtClean="0"/>
              <a:t>05/02/2020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F27CAC7-6214-4687-9D2A-E142D66F56A9}" type="slidenum">
              <a:rPr lang="en-GB" smtClean="0"/>
              <a:t>‹#›</a:t>
            </a:fld>
            <a:endParaRPr lang="en-GB" dirty="0"/>
          </a:p>
        </p:txBody>
      </p:sp>
    </p:spTree>
    <p:extLst>
      <p:ext uri="{BB962C8B-B14F-4D97-AF65-F5344CB8AC3E}">
        <p14:creationId xmlns:p14="http://schemas.microsoft.com/office/powerpoint/2010/main" val="3020027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67EDC4-EFC5-41DF-B118-75049BC33435}" type="datetimeFigureOut">
              <a:rPr lang="en-GB" smtClean="0"/>
              <a:t>05/02/2020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F27CAC7-6214-4687-9D2A-E142D66F56A9}" type="slidenum">
              <a:rPr lang="en-GB" smtClean="0"/>
              <a:t>‹#›</a:t>
            </a:fld>
            <a:endParaRPr lang="en-GB" dirty="0"/>
          </a:p>
        </p:txBody>
      </p:sp>
    </p:spTree>
    <p:extLst>
      <p:ext uri="{BB962C8B-B14F-4D97-AF65-F5344CB8AC3E}">
        <p14:creationId xmlns:p14="http://schemas.microsoft.com/office/powerpoint/2010/main" val="5391623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0" y="273629"/>
            <a:ext cx="10967040" cy="1142040"/>
          </a:xfrm>
        </p:spPr>
        <p:txBody>
          <a:bodyPr/>
          <a:lstStyle/>
          <a:p>
            <a:r>
              <a:rPr lang="en-US" smtClean="0"/>
              <a:t>Click to edit Master title style</a:t>
            </a:r>
            <a:endParaRPr lang="en-GB"/>
          </a:p>
        </p:txBody>
      </p:sp>
      <p:sp>
        <p:nvSpPr>
          <p:cNvPr id="3" name="Date Placeholder 2"/>
          <p:cNvSpPr>
            <a:spLocks noGrp="1"/>
          </p:cNvSpPr>
          <p:nvPr>
            <p:ph type="dt" idx="10"/>
          </p:nvPr>
        </p:nvSpPr>
        <p:spPr>
          <a:xfrm>
            <a:off x="608641" y="6247434"/>
            <a:ext cx="2835840" cy="469489"/>
          </a:xfrm>
        </p:spPr>
        <p:txBody>
          <a:bodyPr/>
          <a:lstStyle>
            <a:lvl1pPr>
              <a:defRPr/>
            </a:lvl1pPr>
          </a:lstStyle>
          <a:p>
            <a:endParaRPr lang="en-GB" dirty="0"/>
          </a:p>
        </p:txBody>
      </p:sp>
      <p:sp>
        <p:nvSpPr>
          <p:cNvPr id="4" name="Footer Placeholder 3"/>
          <p:cNvSpPr>
            <a:spLocks noGrp="1"/>
          </p:cNvSpPr>
          <p:nvPr>
            <p:ph type="ftr" idx="11"/>
          </p:nvPr>
        </p:nvSpPr>
        <p:spPr>
          <a:xfrm>
            <a:off x="4170243" y="6247434"/>
            <a:ext cx="3861120" cy="469489"/>
          </a:xfrm>
        </p:spPr>
        <p:txBody>
          <a:bodyPr/>
          <a:lstStyle>
            <a:lvl1pPr>
              <a:defRPr/>
            </a:lvl1pPr>
          </a:lstStyle>
          <a:p>
            <a:endParaRPr lang="en-GB" dirty="0"/>
          </a:p>
        </p:txBody>
      </p:sp>
      <p:sp>
        <p:nvSpPr>
          <p:cNvPr id="5" name="Slide Number Placeholder 4"/>
          <p:cNvSpPr>
            <a:spLocks noGrp="1"/>
          </p:cNvSpPr>
          <p:nvPr>
            <p:ph type="sldNum" idx="12"/>
          </p:nvPr>
        </p:nvSpPr>
        <p:spPr>
          <a:xfrm>
            <a:off x="8741761" y="6247434"/>
            <a:ext cx="2835840" cy="469489"/>
          </a:xfrm>
        </p:spPr>
        <p:txBody>
          <a:bodyPr/>
          <a:lstStyle>
            <a:lvl1pPr>
              <a:defRPr/>
            </a:lvl1pPr>
          </a:lstStyle>
          <a:p>
            <a:fld id="{0F587524-EDC7-43C1-8602-036B3395997B}" type="slidenum">
              <a:rPr lang="en-GB"/>
              <a:pPr/>
              <a:t>‹#›</a:t>
            </a:fld>
            <a:endParaRPr lang="en-GB" dirty="0"/>
          </a:p>
        </p:txBody>
      </p:sp>
    </p:spTree>
    <p:extLst>
      <p:ext uri="{BB962C8B-B14F-4D97-AF65-F5344CB8AC3E}">
        <p14:creationId xmlns:p14="http://schemas.microsoft.com/office/powerpoint/2010/main" val="30826981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9" name="Shape 9"/>
          <p:cNvSpPr>
            <a:spLocks noGrp="1"/>
          </p:cNvSpPr>
          <p:nvPr>
            <p:ph type="title"/>
          </p:nvPr>
        </p:nvSpPr>
        <p:spPr>
          <a:xfrm>
            <a:off x="1190673" y="4723809"/>
            <a:ext cx="9810751" cy="1000125"/>
          </a:xfrm>
          <a:prstGeom prst="rect">
            <a:avLst/>
          </a:prstGeom>
        </p:spPr>
        <p:txBody>
          <a:bodyPr lIns="0" tIns="0" rIns="0" bIns="0"/>
          <a:lstStyle>
            <a:lvl1pPr defTabSz="274543">
              <a:defRPr sz="3750">
                <a:solidFill>
                  <a:srgbClr val="FFFFFF"/>
                </a:solidFill>
                <a:latin typeface="+mn-lt"/>
                <a:ea typeface="+mn-ea"/>
                <a:cs typeface="+mn-cs"/>
                <a:sym typeface="Helvetica Light"/>
              </a:defRPr>
            </a:lvl1pPr>
          </a:lstStyle>
          <a:p>
            <a:pPr lvl="0">
              <a:defRPr sz="1800">
                <a:solidFill>
                  <a:srgbClr val="000000"/>
                </a:solidFill>
              </a:defRPr>
            </a:pPr>
            <a:r>
              <a:rPr sz="3750">
                <a:solidFill>
                  <a:srgbClr val="FFFFFF"/>
                </a:solidFill>
              </a:rPr>
              <a:t>Title Text</a:t>
            </a:r>
          </a:p>
        </p:txBody>
      </p:sp>
      <p:sp>
        <p:nvSpPr>
          <p:cNvPr id="10" name="Shape 10"/>
          <p:cNvSpPr>
            <a:spLocks noGrp="1"/>
          </p:cNvSpPr>
          <p:nvPr>
            <p:ph type="body" idx="1"/>
          </p:nvPr>
        </p:nvSpPr>
        <p:spPr>
          <a:xfrm>
            <a:off x="1190673" y="5759653"/>
            <a:ext cx="9810751" cy="794743"/>
          </a:xfrm>
          <a:prstGeom prst="rect">
            <a:avLst/>
          </a:prstGeom>
        </p:spPr>
        <p:txBody>
          <a:bodyPr lIns="0" tIns="0" rIns="0" bIns="0"/>
          <a:lstStyle>
            <a:lvl1pPr marL="0" indent="0" algn="ctr" defTabSz="274543">
              <a:spcBef>
                <a:spcPts val="0"/>
              </a:spcBef>
              <a:buSzTx/>
              <a:buFontTx/>
              <a:buNone/>
              <a:defRPr sz="1425">
                <a:solidFill>
                  <a:srgbClr val="FFFFFF"/>
                </a:solidFill>
                <a:latin typeface="+mn-lt"/>
                <a:ea typeface="+mn-ea"/>
                <a:cs typeface="+mn-cs"/>
                <a:sym typeface="Helvetica Light"/>
              </a:defRPr>
            </a:lvl1pPr>
            <a:lvl2pPr marL="0" indent="107431" algn="ctr" defTabSz="274543">
              <a:spcBef>
                <a:spcPts val="0"/>
              </a:spcBef>
              <a:buSzTx/>
              <a:buFontTx/>
              <a:buNone/>
              <a:defRPr sz="1425">
                <a:solidFill>
                  <a:srgbClr val="FFFFFF"/>
                </a:solidFill>
                <a:latin typeface="+mn-lt"/>
                <a:ea typeface="+mn-ea"/>
                <a:cs typeface="+mn-cs"/>
                <a:sym typeface="Helvetica Light"/>
              </a:defRPr>
            </a:lvl2pPr>
            <a:lvl3pPr marL="0" indent="214856" algn="ctr" defTabSz="274543">
              <a:spcBef>
                <a:spcPts val="0"/>
              </a:spcBef>
              <a:buSzTx/>
              <a:buFontTx/>
              <a:buNone/>
              <a:defRPr sz="1425">
                <a:solidFill>
                  <a:srgbClr val="FFFFFF"/>
                </a:solidFill>
                <a:latin typeface="+mn-lt"/>
                <a:ea typeface="+mn-ea"/>
                <a:cs typeface="+mn-cs"/>
                <a:sym typeface="Helvetica Light"/>
              </a:defRPr>
            </a:lvl3pPr>
            <a:lvl4pPr marL="0" indent="322289" algn="ctr" defTabSz="274543">
              <a:spcBef>
                <a:spcPts val="0"/>
              </a:spcBef>
              <a:buSzTx/>
              <a:buFontTx/>
              <a:buNone/>
              <a:defRPr sz="1425">
                <a:solidFill>
                  <a:srgbClr val="FFFFFF"/>
                </a:solidFill>
                <a:latin typeface="+mn-lt"/>
                <a:ea typeface="+mn-ea"/>
                <a:cs typeface="+mn-cs"/>
                <a:sym typeface="Helvetica Light"/>
              </a:defRPr>
            </a:lvl4pPr>
            <a:lvl5pPr marL="0" indent="429716" algn="ctr" defTabSz="274543">
              <a:spcBef>
                <a:spcPts val="0"/>
              </a:spcBef>
              <a:buSzTx/>
              <a:buFontTx/>
              <a:buNone/>
              <a:defRPr sz="1425">
                <a:solidFill>
                  <a:srgbClr val="FFFFFF"/>
                </a:solidFill>
                <a:latin typeface="+mn-lt"/>
                <a:ea typeface="+mn-ea"/>
                <a:cs typeface="+mn-cs"/>
                <a:sym typeface="Helvetica Light"/>
              </a:defRPr>
            </a:lvl5pPr>
          </a:lstStyle>
          <a:p>
            <a:pPr lvl="0">
              <a:defRPr sz="1800">
                <a:solidFill>
                  <a:srgbClr val="000000"/>
                </a:solidFill>
              </a:defRPr>
            </a:pPr>
            <a:r>
              <a:rPr sz="1425">
                <a:solidFill>
                  <a:srgbClr val="FFFFFF"/>
                </a:solidFill>
              </a:rPr>
              <a:t>Body Level One</a:t>
            </a:r>
          </a:p>
          <a:p>
            <a:pPr lvl="1">
              <a:defRPr sz="1800">
                <a:solidFill>
                  <a:srgbClr val="000000"/>
                </a:solidFill>
              </a:defRPr>
            </a:pPr>
            <a:r>
              <a:rPr sz="1425">
                <a:solidFill>
                  <a:srgbClr val="FFFFFF"/>
                </a:solidFill>
              </a:rPr>
              <a:t>Body Level Two</a:t>
            </a:r>
          </a:p>
          <a:p>
            <a:pPr lvl="2">
              <a:defRPr sz="1800">
                <a:solidFill>
                  <a:srgbClr val="000000"/>
                </a:solidFill>
              </a:defRPr>
            </a:pPr>
            <a:r>
              <a:rPr sz="1425">
                <a:solidFill>
                  <a:srgbClr val="FFFFFF"/>
                </a:solidFill>
              </a:rPr>
              <a:t>Body Level Three</a:t>
            </a:r>
          </a:p>
          <a:p>
            <a:pPr lvl="3">
              <a:defRPr sz="1800">
                <a:solidFill>
                  <a:srgbClr val="000000"/>
                </a:solidFill>
              </a:defRPr>
            </a:pPr>
            <a:r>
              <a:rPr sz="1425">
                <a:solidFill>
                  <a:srgbClr val="FFFFFF"/>
                </a:solidFill>
              </a:rPr>
              <a:t>Body Level Four</a:t>
            </a:r>
          </a:p>
          <a:p>
            <a:pPr lvl="4">
              <a:defRPr sz="1800">
                <a:solidFill>
                  <a:srgbClr val="000000"/>
                </a:solidFill>
              </a:defRPr>
            </a:pPr>
            <a:r>
              <a:rPr sz="1425">
                <a:solidFill>
                  <a:srgbClr val="FFFFFF"/>
                </a:solidFill>
              </a:rPr>
              <a:t>Body Level Five</a:t>
            </a:r>
          </a:p>
        </p:txBody>
      </p:sp>
    </p:spTree>
    <p:extLst>
      <p:ext uri="{BB962C8B-B14F-4D97-AF65-F5344CB8AC3E}">
        <p14:creationId xmlns:p14="http://schemas.microsoft.com/office/powerpoint/2010/main" val="506649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fld id="{22E48759-2006-4E31-9500-1403763EF55E}" type="datetimeFigureOut">
              <a:rPr lang="en-GB" smtClean="0">
                <a:solidFill>
                  <a:prstClr val="black">
                    <a:tint val="75000"/>
                  </a:prstClr>
                </a:solidFill>
              </a:rPr>
              <a:pPr>
                <a:defRPr/>
              </a:pPr>
              <a:t>05/02/2020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CB1C7B2-F391-4D35-B0A0-7800AA8912E2}"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596129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22E48759-2006-4E31-9500-1403763EF55E}" type="datetimeFigureOut">
              <a:rPr lang="en-GB" smtClean="0">
                <a:solidFill>
                  <a:prstClr val="black">
                    <a:tint val="75000"/>
                  </a:prstClr>
                </a:solidFill>
              </a:rPr>
              <a:pPr>
                <a:defRPr/>
              </a:pPr>
              <a:t>05/02/2020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CB1C7B2-F391-4D35-B0A0-7800AA8912E2}"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579587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22E48759-2006-4E31-9500-1403763EF55E}" type="datetimeFigureOut">
              <a:rPr lang="en-GB" smtClean="0">
                <a:solidFill>
                  <a:prstClr val="black">
                    <a:tint val="75000"/>
                  </a:prstClr>
                </a:solidFill>
              </a:rPr>
              <a:pPr>
                <a:defRPr/>
              </a:pPr>
              <a:t>05/02/2020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CB1C7B2-F391-4D35-B0A0-7800AA8912E2}"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713630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8EF53D6-3838-4417-B81A-6417CF3EA3F2}" type="datetimeFigureOut">
              <a:rPr lang="en-GB" smtClean="0"/>
              <a:t>05/02/2020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1065412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fld id="{22E48759-2006-4E31-9500-1403763EF55E}" type="datetimeFigureOut">
              <a:rPr lang="en-GB" smtClean="0">
                <a:solidFill>
                  <a:prstClr val="black">
                    <a:tint val="75000"/>
                  </a:prstClr>
                </a:solidFill>
              </a:rPr>
              <a:pPr>
                <a:defRPr/>
              </a:pPr>
              <a:t>05/02/2020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CB1C7B2-F391-4D35-B0A0-7800AA8912E2}"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507046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fld id="{22E48759-2006-4E31-9500-1403763EF55E}" type="datetimeFigureOut">
              <a:rPr lang="en-GB" smtClean="0">
                <a:solidFill>
                  <a:prstClr val="black">
                    <a:tint val="75000"/>
                  </a:prstClr>
                </a:solidFill>
              </a:rPr>
              <a:pPr>
                <a:defRPr/>
              </a:pPr>
              <a:t>05/02/2020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3CB1C7B2-F391-4D35-B0A0-7800AA8912E2}"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208852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22E48759-2006-4E31-9500-1403763EF55E}" type="datetimeFigureOut">
              <a:rPr lang="en-GB" smtClean="0">
                <a:solidFill>
                  <a:prstClr val="black">
                    <a:tint val="75000"/>
                  </a:prstClr>
                </a:solidFill>
              </a:rPr>
              <a:pPr>
                <a:defRPr/>
              </a:pPr>
              <a:t>05/02/2020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3CB1C7B2-F391-4D35-B0A0-7800AA8912E2}"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271266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2E48759-2006-4E31-9500-1403763EF55E}" type="datetimeFigureOut">
              <a:rPr lang="en-GB" smtClean="0">
                <a:solidFill>
                  <a:prstClr val="black">
                    <a:tint val="75000"/>
                  </a:prstClr>
                </a:solidFill>
              </a:rPr>
              <a:pPr>
                <a:defRPr/>
              </a:pPr>
              <a:t>05/02/2020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3CB1C7B2-F391-4D35-B0A0-7800AA8912E2}"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9498468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2E48759-2006-4E31-9500-1403763EF55E}" type="datetimeFigureOut">
              <a:rPr lang="en-GB" smtClean="0">
                <a:solidFill>
                  <a:prstClr val="black">
                    <a:tint val="75000"/>
                  </a:prstClr>
                </a:solidFill>
              </a:rPr>
              <a:pPr>
                <a:defRPr/>
              </a:pPr>
              <a:t>05/02/2020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CB1C7B2-F391-4D35-B0A0-7800AA8912E2}"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426121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2E48759-2006-4E31-9500-1403763EF55E}" type="datetimeFigureOut">
              <a:rPr lang="en-GB" smtClean="0">
                <a:solidFill>
                  <a:prstClr val="black">
                    <a:tint val="75000"/>
                  </a:prstClr>
                </a:solidFill>
              </a:rPr>
              <a:pPr>
                <a:defRPr/>
              </a:pPr>
              <a:t>05/02/2020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3CB1C7B2-F391-4D35-B0A0-7800AA8912E2}"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169191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22E48759-2006-4E31-9500-1403763EF55E}" type="datetimeFigureOut">
              <a:rPr lang="en-GB" smtClean="0">
                <a:solidFill>
                  <a:prstClr val="black">
                    <a:tint val="75000"/>
                  </a:prstClr>
                </a:solidFill>
              </a:rPr>
              <a:pPr>
                <a:defRPr/>
              </a:pPr>
              <a:t>05/02/2020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CB1C7B2-F391-4D35-B0A0-7800AA8912E2}"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72502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fld id="{22E48759-2006-4E31-9500-1403763EF55E}" type="datetimeFigureOut">
              <a:rPr lang="en-GB" smtClean="0">
                <a:solidFill>
                  <a:prstClr val="black">
                    <a:tint val="75000"/>
                  </a:prstClr>
                </a:solidFill>
              </a:rPr>
              <a:pPr>
                <a:defRPr/>
              </a:pPr>
              <a:t>05/02/2020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CB1C7B2-F391-4D35-B0A0-7800AA8912E2}"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834060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8EF53D6-3838-4417-B81A-6417CF3EA3F2}" type="datetimeFigureOut">
              <a:rPr lang="en-GB" smtClean="0"/>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3481812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EF53D6-3838-4417-B81A-6417CF3EA3F2}" type="datetimeFigureOut">
              <a:rPr lang="en-GB" smtClean="0"/>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1511728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8EF53D6-3838-4417-B81A-6417CF3EA3F2}" type="datetimeFigureOut">
              <a:rPr lang="en-GB" smtClean="0"/>
              <a:t>05/02/2020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941207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EF53D6-3838-4417-B81A-6417CF3EA3F2}" type="datetimeFigureOut">
              <a:rPr lang="en-GB" smtClean="0"/>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3721170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8EF53D6-3838-4417-B81A-6417CF3EA3F2}" type="datetimeFigureOut">
              <a:rPr lang="en-GB" smtClean="0"/>
              <a:t>05/02/2020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2174663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8EF53D6-3838-4417-B81A-6417CF3EA3F2}" type="datetimeFigureOut">
              <a:rPr lang="en-GB" smtClean="0"/>
              <a:t>05/02/2020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2776363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8EF53D6-3838-4417-B81A-6417CF3EA3F2}" type="datetimeFigureOut">
              <a:rPr lang="en-GB" smtClean="0"/>
              <a:t>05/02/2020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3093826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F53D6-3838-4417-B81A-6417CF3EA3F2}" type="datetimeFigureOut">
              <a:rPr lang="en-GB" smtClean="0"/>
              <a:t>05/02/2020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3594456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38EF53D6-3838-4417-B81A-6417CF3EA3F2}" type="datetimeFigureOut">
              <a:rPr lang="en-GB" smtClean="0"/>
              <a:t>05/02/2020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1095252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38EF53D6-3838-4417-B81A-6417CF3EA3F2}" type="datetimeFigureOut">
              <a:rPr lang="en-GB" smtClean="0"/>
              <a:t>05/02/2020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3202245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EF53D6-3838-4417-B81A-6417CF3EA3F2}" type="datetimeFigureOut">
              <a:rPr lang="en-GB" smtClean="0"/>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2160539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EF53D6-3838-4417-B81A-6417CF3EA3F2}" type="datetimeFigureOut">
              <a:rPr lang="en-GB" smtClean="0"/>
              <a:t>05/02/2020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607501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9" name="Shape 9"/>
          <p:cNvSpPr>
            <a:spLocks noGrp="1"/>
          </p:cNvSpPr>
          <p:nvPr>
            <p:ph type="title"/>
          </p:nvPr>
        </p:nvSpPr>
        <p:spPr>
          <a:xfrm>
            <a:off x="1190673" y="4723809"/>
            <a:ext cx="9810751" cy="1000125"/>
          </a:xfrm>
          <a:prstGeom prst="rect">
            <a:avLst/>
          </a:prstGeom>
        </p:spPr>
        <p:txBody>
          <a:bodyPr lIns="0" tIns="0" rIns="0" bIns="0"/>
          <a:lstStyle>
            <a:lvl1pPr defTabSz="274543">
              <a:defRPr sz="3750">
                <a:solidFill>
                  <a:srgbClr val="FFFFFF"/>
                </a:solidFill>
                <a:latin typeface="+mn-lt"/>
                <a:ea typeface="+mn-ea"/>
                <a:cs typeface="+mn-cs"/>
                <a:sym typeface="Helvetica Light"/>
              </a:defRPr>
            </a:lvl1pPr>
          </a:lstStyle>
          <a:p>
            <a:pPr lvl="0">
              <a:defRPr sz="1800">
                <a:solidFill>
                  <a:srgbClr val="000000"/>
                </a:solidFill>
              </a:defRPr>
            </a:pPr>
            <a:r>
              <a:rPr sz="3750">
                <a:solidFill>
                  <a:srgbClr val="FFFFFF"/>
                </a:solidFill>
              </a:rPr>
              <a:t>Title Text</a:t>
            </a:r>
          </a:p>
        </p:txBody>
      </p:sp>
      <p:sp>
        <p:nvSpPr>
          <p:cNvPr id="10" name="Shape 10"/>
          <p:cNvSpPr>
            <a:spLocks noGrp="1"/>
          </p:cNvSpPr>
          <p:nvPr>
            <p:ph type="body" idx="1"/>
          </p:nvPr>
        </p:nvSpPr>
        <p:spPr>
          <a:xfrm>
            <a:off x="1190673" y="5759653"/>
            <a:ext cx="9810751" cy="794743"/>
          </a:xfrm>
          <a:prstGeom prst="rect">
            <a:avLst/>
          </a:prstGeom>
        </p:spPr>
        <p:txBody>
          <a:bodyPr lIns="0" tIns="0" rIns="0" bIns="0"/>
          <a:lstStyle>
            <a:lvl1pPr marL="0" indent="0" algn="ctr" defTabSz="274543">
              <a:spcBef>
                <a:spcPts val="0"/>
              </a:spcBef>
              <a:buSzTx/>
              <a:buFontTx/>
              <a:buNone/>
              <a:defRPr sz="1425">
                <a:solidFill>
                  <a:srgbClr val="FFFFFF"/>
                </a:solidFill>
                <a:latin typeface="+mn-lt"/>
                <a:ea typeface="+mn-ea"/>
                <a:cs typeface="+mn-cs"/>
                <a:sym typeface="Helvetica Light"/>
              </a:defRPr>
            </a:lvl1pPr>
            <a:lvl2pPr marL="0" indent="107431" algn="ctr" defTabSz="274543">
              <a:spcBef>
                <a:spcPts val="0"/>
              </a:spcBef>
              <a:buSzTx/>
              <a:buFontTx/>
              <a:buNone/>
              <a:defRPr sz="1425">
                <a:solidFill>
                  <a:srgbClr val="FFFFFF"/>
                </a:solidFill>
                <a:latin typeface="+mn-lt"/>
                <a:ea typeface="+mn-ea"/>
                <a:cs typeface="+mn-cs"/>
                <a:sym typeface="Helvetica Light"/>
              </a:defRPr>
            </a:lvl2pPr>
            <a:lvl3pPr marL="0" indent="214856" algn="ctr" defTabSz="274543">
              <a:spcBef>
                <a:spcPts val="0"/>
              </a:spcBef>
              <a:buSzTx/>
              <a:buFontTx/>
              <a:buNone/>
              <a:defRPr sz="1425">
                <a:solidFill>
                  <a:srgbClr val="FFFFFF"/>
                </a:solidFill>
                <a:latin typeface="+mn-lt"/>
                <a:ea typeface="+mn-ea"/>
                <a:cs typeface="+mn-cs"/>
                <a:sym typeface="Helvetica Light"/>
              </a:defRPr>
            </a:lvl3pPr>
            <a:lvl4pPr marL="0" indent="322289" algn="ctr" defTabSz="274543">
              <a:spcBef>
                <a:spcPts val="0"/>
              </a:spcBef>
              <a:buSzTx/>
              <a:buFontTx/>
              <a:buNone/>
              <a:defRPr sz="1425">
                <a:solidFill>
                  <a:srgbClr val="FFFFFF"/>
                </a:solidFill>
                <a:latin typeface="+mn-lt"/>
                <a:ea typeface="+mn-ea"/>
                <a:cs typeface="+mn-cs"/>
                <a:sym typeface="Helvetica Light"/>
              </a:defRPr>
            </a:lvl4pPr>
            <a:lvl5pPr marL="0" indent="429716" algn="ctr" defTabSz="274543">
              <a:spcBef>
                <a:spcPts val="0"/>
              </a:spcBef>
              <a:buSzTx/>
              <a:buFontTx/>
              <a:buNone/>
              <a:defRPr sz="1425">
                <a:solidFill>
                  <a:srgbClr val="FFFFFF"/>
                </a:solidFill>
                <a:latin typeface="+mn-lt"/>
                <a:ea typeface="+mn-ea"/>
                <a:cs typeface="+mn-cs"/>
                <a:sym typeface="Helvetica Light"/>
              </a:defRPr>
            </a:lvl5pPr>
          </a:lstStyle>
          <a:p>
            <a:pPr lvl="0">
              <a:defRPr sz="1800">
                <a:solidFill>
                  <a:srgbClr val="000000"/>
                </a:solidFill>
              </a:defRPr>
            </a:pPr>
            <a:r>
              <a:rPr sz="1425">
                <a:solidFill>
                  <a:srgbClr val="FFFFFF"/>
                </a:solidFill>
              </a:rPr>
              <a:t>Body Level One</a:t>
            </a:r>
          </a:p>
          <a:p>
            <a:pPr lvl="1">
              <a:defRPr sz="1800">
                <a:solidFill>
                  <a:srgbClr val="000000"/>
                </a:solidFill>
              </a:defRPr>
            </a:pPr>
            <a:r>
              <a:rPr sz="1425">
                <a:solidFill>
                  <a:srgbClr val="FFFFFF"/>
                </a:solidFill>
              </a:rPr>
              <a:t>Body Level Two</a:t>
            </a:r>
          </a:p>
          <a:p>
            <a:pPr lvl="2">
              <a:defRPr sz="1800">
                <a:solidFill>
                  <a:srgbClr val="000000"/>
                </a:solidFill>
              </a:defRPr>
            </a:pPr>
            <a:r>
              <a:rPr sz="1425">
                <a:solidFill>
                  <a:srgbClr val="FFFFFF"/>
                </a:solidFill>
              </a:rPr>
              <a:t>Body Level Three</a:t>
            </a:r>
          </a:p>
          <a:p>
            <a:pPr lvl="3">
              <a:defRPr sz="1800">
                <a:solidFill>
                  <a:srgbClr val="000000"/>
                </a:solidFill>
              </a:defRPr>
            </a:pPr>
            <a:r>
              <a:rPr sz="1425">
                <a:solidFill>
                  <a:srgbClr val="FFFFFF"/>
                </a:solidFill>
              </a:rPr>
              <a:t>Body Level Four</a:t>
            </a:r>
          </a:p>
          <a:p>
            <a:pPr lvl="4">
              <a:defRPr sz="1800">
                <a:solidFill>
                  <a:srgbClr val="000000"/>
                </a:solidFill>
              </a:defRPr>
            </a:pPr>
            <a:r>
              <a:rPr sz="1425">
                <a:solidFill>
                  <a:srgbClr val="FFFFFF"/>
                </a:solidFill>
              </a:rPr>
              <a:t>Body Level Five</a:t>
            </a:r>
          </a:p>
        </p:txBody>
      </p:sp>
    </p:spTree>
    <p:extLst>
      <p:ext uri="{BB962C8B-B14F-4D97-AF65-F5344CB8AC3E}">
        <p14:creationId xmlns:p14="http://schemas.microsoft.com/office/powerpoint/2010/main" val="2804981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F53D6-3838-4417-B81A-6417CF3EA3F2}" type="datetimeFigureOut">
              <a:rPr lang="en-GB" smtClean="0"/>
              <a:t>05/02/2020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80931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600" y="1447802"/>
            <a:ext cx="109728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4"/>
          </p:nvPr>
        </p:nvSpPr>
        <p:spPr>
          <a:xfrm>
            <a:off x="10972800" y="320676"/>
            <a:ext cx="736600" cy="365125"/>
          </a:xfrm>
          <a:prstGeom prst="rect">
            <a:avLst/>
          </a:prstGeom>
        </p:spPr>
        <p:txBody>
          <a:bodyPr/>
          <a:lstStyle>
            <a:lvl1pPr algn="r">
              <a:defRPr sz="9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2573017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0" y="273629"/>
            <a:ext cx="10967040" cy="1142040"/>
          </a:xfrm>
        </p:spPr>
        <p:txBody>
          <a:bodyPr/>
          <a:lstStyle/>
          <a:p>
            <a:r>
              <a:rPr lang="en-US" smtClean="0"/>
              <a:t>Click to edit Master title style</a:t>
            </a:r>
            <a:endParaRPr lang="en-GB"/>
          </a:p>
        </p:txBody>
      </p:sp>
      <p:sp>
        <p:nvSpPr>
          <p:cNvPr id="3" name="Date Placeholder 2"/>
          <p:cNvSpPr>
            <a:spLocks noGrp="1"/>
          </p:cNvSpPr>
          <p:nvPr>
            <p:ph type="dt" idx="10"/>
          </p:nvPr>
        </p:nvSpPr>
        <p:spPr>
          <a:xfrm>
            <a:off x="608641" y="6247436"/>
            <a:ext cx="2835840" cy="469489"/>
          </a:xfrm>
        </p:spPr>
        <p:txBody>
          <a:bodyPr/>
          <a:lstStyle>
            <a:lvl1pPr>
              <a:defRPr/>
            </a:lvl1pPr>
          </a:lstStyle>
          <a:p>
            <a:endParaRPr lang="en-GB" dirty="0"/>
          </a:p>
        </p:txBody>
      </p:sp>
      <p:sp>
        <p:nvSpPr>
          <p:cNvPr id="4" name="Footer Placeholder 3"/>
          <p:cNvSpPr>
            <a:spLocks noGrp="1"/>
          </p:cNvSpPr>
          <p:nvPr>
            <p:ph type="ftr" idx="11"/>
          </p:nvPr>
        </p:nvSpPr>
        <p:spPr>
          <a:xfrm>
            <a:off x="4170243" y="6247436"/>
            <a:ext cx="3861120" cy="469489"/>
          </a:xfrm>
        </p:spPr>
        <p:txBody>
          <a:bodyPr/>
          <a:lstStyle>
            <a:lvl1pPr>
              <a:defRPr/>
            </a:lvl1pPr>
          </a:lstStyle>
          <a:p>
            <a:endParaRPr lang="en-GB" dirty="0"/>
          </a:p>
        </p:txBody>
      </p:sp>
      <p:sp>
        <p:nvSpPr>
          <p:cNvPr id="5" name="Slide Number Placeholder 4"/>
          <p:cNvSpPr>
            <a:spLocks noGrp="1"/>
          </p:cNvSpPr>
          <p:nvPr>
            <p:ph type="sldNum" idx="12"/>
          </p:nvPr>
        </p:nvSpPr>
        <p:spPr>
          <a:xfrm>
            <a:off x="8741761" y="6247436"/>
            <a:ext cx="2835840" cy="469489"/>
          </a:xfrm>
        </p:spPr>
        <p:txBody>
          <a:bodyPr/>
          <a:lstStyle>
            <a:lvl1pPr>
              <a:defRPr/>
            </a:lvl1pPr>
          </a:lstStyle>
          <a:p>
            <a:fld id="{0F587524-EDC7-43C1-8602-036B3395997B}" type="slidenum">
              <a:rPr lang="en-GB"/>
              <a:pPr/>
              <a:t>‹#›</a:t>
            </a:fld>
            <a:endParaRPr lang="en-GB" dirty="0"/>
          </a:p>
        </p:txBody>
      </p:sp>
    </p:spTree>
    <p:extLst>
      <p:ext uri="{BB962C8B-B14F-4D97-AF65-F5344CB8AC3E}">
        <p14:creationId xmlns:p14="http://schemas.microsoft.com/office/powerpoint/2010/main" val="903895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3F64C1E-03DA-4A1F-8C69-8B5625FDFFB8}" type="datetimeFigureOut">
              <a:rPr lang="en-GB" smtClean="0">
                <a:solidFill>
                  <a:prstClr val="black">
                    <a:tint val="75000"/>
                  </a:prstClr>
                </a:solidFill>
              </a:rPr>
              <a:pPr/>
              <a:t>05/02/2020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F65FB7C-0918-441F-88A8-367E6C1062C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75534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F64C1E-03DA-4A1F-8C69-8B5625FDFFB8}" type="datetimeFigureOut">
              <a:rPr lang="en-GB" smtClean="0">
                <a:solidFill>
                  <a:prstClr val="black">
                    <a:tint val="75000"/>
                  </a:prstClr>
                </a:solidFill>
              </a:rPr>
              <a:pPr/>
              <a:t>05/02/2020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F65FB7C-0918-441F-88A8-367E6C1062C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418857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F64C1E-03DA-4A1F-8C69-8B5625FDFFB8}" type="datetimeFigureOut">
              <a:rPr lang="en-GB" smtClean="0">
                <a:solidFill>
                  <a:prstClr val="black">
                    <a:tint val="75000"/>
                  </a:prstClr>
                </a:solidFill>
              </a:rPr>
              <a:pPr/>
              <a:t>05/02/2020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F65FB7C-0918-441F-88A8-367E6C1062C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148466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3F64C1E-03DA-4A1F-8C69-8B5625FDFFB8}" type="datetimeFigureOut">
              <a:rPr lang="en-GB" smtClean="0">
                <a:solidFill>
                  <a:prstClr val="black">
                    <a:tint val="75000"/>
                  </a:prstClr>
                </a:solidFill>
              </a:rPr>
              <a:pPr/>
              <a:t>05/02/2020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F65FB7C-0918-441F-88A8-367E6C1062C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688893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3F64C1E-03DA-4A1F-8C69-8B5625FDFFB8}" type="datetimeFigureOut">
              <a:rPr lang="en-GB" smtClean="0">
                <a:solidFill>
                  <a:prstClr val="black">
                    <a:tint val="75000"/>
                  </a:prstClr>
                </a:solidFill>
              </a:rPr>
              <a:pPr/>
              <a:t>05/02/2020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F65FB7C-0918-441F-88A8-367E6C1062C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78098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3F64C1E-03DA-4A1F-8C69-8B5625FDFFB8}" type="datetimeFigureOut">
              <a:rPr lang="en-GB" smtClean="0">
                <a:solidFill>
                  <a:prstClr val="black">
                    <a:tint val="75000"/>
                  </a:prstClr>
                </a:solidFill>
              </a:rPr>
              <a:pPr/>
              <a:t>05/02/2020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F65FB7C-0918-441F-88A8-367E6C1062C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37737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F64C1E-03DA-4A1F-8C69-8B5625FDFFB8}" type="datetimeFigureOut">
              <a:rPr lang="en-GB" smtClean="0">
                <a:solidFill>
                  <a:prstClr val="black">
                    <a:tint val="75000"/>
                  </a:prstClr>
                </a:solidFill>
              </a:rPr>
              <a:pPr/>
              <a:t>05/02/2020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F65FB7C-0918-441F-88A8-367E6C1062C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85697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F64C1E-03DA-4A1F-8C69-8B5625FDFFB8}" type="datetimeFigureOut">
              <a:rPr lang="en-GB" smtClean="0">
                <a:solidFill>
                  <a:prstClr val="black">
                    <a:tint val="75000"/>
                  </a:prstClr>
                </a:solidFill>
              </a:rPr>
              <a:pPr/>
              <a:t>05/02/2020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F65FB7C-0918-441F-88A8-367E6C1062C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3914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EF53D6-3838-4417-B81A-6417CF3EA3F2}" type="datetimeFigureOut">
              <a:rPr lang="en-GB" smtClean="0"/>
              <a:t>05/02/2020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3261376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F64C1E-03DA-4A1F-8C69-8B5625FDFFB8}" type="datetimeFigureOut">
              <a:rPr lang="en-GB" smtClean="0">
                <a:solidFill>
                  <a:prstClr val="black">
                    <a:tint val="75000"/>
                  </a:prstClr>
                </a:solidFill>
              </a:rPr>
              <a:pPr/>
              <a:t>05/02/2020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F65FB7C-0918-441F-88A8-367E6C1062C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106876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F64C1E-03DA-4A1F-8C69-8B5625FDFFB8}" type="datetimeFigureOut">
              <a:rPr lang="en-GB" smtClean="0">
                <a:solidFill>
                  <a:prstClr val="black">
                    <a:tint val="75000"/>
                  </a:prstClr>
                </a:solidFill>
              </a:rPr>
              <a:pPr/>
              <a:t>05/02/2020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F65FB7C-0918-441F-88A8-367E6C1062C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43975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F64C1E-03DA-4A1F-8C69-8B5625FDFFB8}" type="datetimeFigureOut">
              <a:rPr lang="en-GB" smtClean="0">
                <a:solidFill>
                  <a:prstClr val="black">
                    <a:tint val="75000"/>
                  </a:prstClr>
                </a:solidFill>
              </a:rPr>
              <a:pPr/>
              <a:t>05/02/2020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F65FB7C-0918-441F-88A8-367E6C1062C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84608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5600"/>
              <a:t>Title Text</a:t>
            </a:r>
          </a:p>
        </p:txBody>
      </p:sp>
      <p:sp>
        <p:nvSpPr>
          <p:cNvPr id="19" name="Shape 19"/>
          <p:cNvSpPr>
            <a:spLocks noGrp="1"/>
          </p:cNvSpPr>
          <p:nvPr>
            <p:ph type="body" idx="1"/>
          </p:nvPr>
        </p:nvSpPr>
        <p:spPr>
          <a:prstGeom prst="rect">
            <a:avLst/>
          </a:prstGeom>
        </p:spPr>
        <p:txBody>
          <a:body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extLst>
      <p:ext uri="{BB962C8B-B14F-4D97-AF65-F5344CB8AC3E}">
        <p14:creationId xmlns:p14="http://schemas.microsoft.com/office/powerpoint/2010/main" val="3318050358"/>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0" y="273629"/>
            <a:ext cx="10967040" cy="1142040"/>
          </a:xfrm>
        </p:spPr>
        <p:txBody>
          <a:bodyPr/>
          <a:lstStyle/>
          <a:p>
            <a:r>
              <a:rPr lang="en-US" smtClean="0"/>
              <a:t>Click to edit Master title style</a:t>
            </a:r>
            <a:endParaRPr lang="en-GB"/>
          </a:p>
        </p:txBody>
      </p:sp>
      <p:sp>
        <p:nvSpPr>
          <p:cNvPr id="3" name="Date Placeholder 2"/>
          <p:cNvSpPr>
            <a:spLocks noGrp="1"/>
          </p:cNvSpPr>
          <p:nvPr>
            <p:ph type="dt" idx="10"/>
          </p:nvPr>
        </p:nvSpPr>
        <p:spPr>
          <a:xfrm>
            <a:off x="608641" y="6247434"/>
            <a:ext cx="2835840" cy="469489"/>
          </a:xfrm>
        </p:spPr>
        <p:txBody>
          <a:bodyPr/>
          <a:lstStyle>
            <a:lvl1pPr>
              <a:defRPr/>
            </a:lvl1pPr>
          </a:lstStyle>
          <a:p>
            <a:endParaRPr lang="en-GB" dirty="0"/>
          </a:p>
        </p:txBody>
      </p:sp>
      <p:sp>
        <p:nvSpPr>
          <p:cNvPr id="4" name="Footer Placeholder 3"/>
          <p:cNvSpPr>
            <a:spLocks noGrp="1"/>
          </p:cNvSpPr>
          <p:nvPr>
            <p:ph type="ftr" idx="11"/>
          </p:nvPr>
        </p:nvSpPr>
        <p:spPr>
          <a:xfrm>
            <a:off x="4170243" y="6247434"/>
            <a:ext cx="3861120" cy="469489"/>
          </a:xfrm>
        </p:spPr>
        <p:txBody>
          <a:bodyPr/>
          <a:lstStyle>
            <a:lvl1pPr>
              <a:defRPr/>
            </a:lvl1pPr>
          </a:lstStyle>
          <a:p>
            <a:endParaRPr lang="en-GB" dirty="0"/>
          </a:p>
        </p:txBody>
      </p:sp>
      <p:sp>
        <p:nvSpPr>
          <p:cNvPr id="5" name="Slide Number Placeholder 4"/>
          <p:cNvSpPr>
            <a:spLocks noGrp="1"/>
          </p:cNvSpPr>
          <p:nvPr>
            <p:ph type="sldNum" idx="12"/>
          </p:nvPr>
        </p:nvSpPr>
        <p:spPr>
          <a:xfrm>
            <a:off x="8741761" y="6247434"/>
            <a:ext cx="2835840" cy="469489"/>
          </a:xfrm>
        </p:spPr>
        <p:txBody>
          <a:bodyPr/>
          <a:lstStyle>
            <a:lvl1pPr>
              <a:defRPr/>
            </a:lvl1pPr>
          </a:lstStyle>
          <a:p>
            <a:fld id="{0F587524-EDC7-43C1-8602-036B3395997B}" type="slidenum">
              <a:rPr lang="en-GB"/>
              <a:pPr/>
              <a:t>‹#›</a:t>
            </a:fld>
            <a:endParaRPr lang="en-GB" dirty="0"/>
          </a:p>
        </p:txBody>
      </p:sp>
    </p:spTree>
    <p:extLst>
      <p:ext uri="{BB962C8B-B14F-4D97-AF65-F5344CB8AC3E}">
        <p14:creationId xmlns:p14="http://schemas.microsoft.com/office/powerpoint/2010/main" val="15010717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1"/>
            <a:ext cx="11347451" cy="1325563"/>
          </a:xfrm>
        </p:spPr>
        <p:txBody>
          <a:bodyPr/>
          <a:lstStyle/>
          <a:p>
            <a:r>
              <a:rPr lang="en-US" smtClean="0"/>
              <a:t>Click to edit Master title style</a:t>
            </a:r>
            <a:endParaRPr lang="en-GB"/>
          </a:p>
        </p:txBody>
      </p:sp>
      <p:sp>
        <p:nvSpPr>
          <p:cNvPr id="3" name="Chart Placeholder 2"/>
          <p:cNvSpPr>
            <a:spLocks noGrp="1"/>
          </p:cNvSpPr>
          <p:nvPr>
            <p:ph type="chart" sz="half" idx="1"/>
          </p:nvPr>
        </p:nvSpPr>
        <p:spPr>
          <a:xfrm>
            <a:off x="402168" y="1676401"/>
            <a:ext cx="5592233" cy="4422775"/>
          </a:xfrm>
        </p:spPr>
        <p:txBody>
          <a:bodyPr/>
          <a:lstStyle/>
          <a:p>
            <a:pPr lvl="0"/>
            <a:endParaRPr lang="en-GB" noProof="0" smtClean="0"/>
          </a:p>
        </p:txBody>
      </p:sp>
      <p:sp>
        <p:nvSpPr>
          <p:cNvPr id="4" name="Text Placeholder 3"/>
          <p:cNvSpPr>
            <a:spLocks noGrp="1"/>
          </p:cNvSpPr>
          <p:nvPr>
            <p:ph type="body" sz="half" idx="2"/>
          </p:nvPr>
        </p:nvSpPr>
        <p:spPr>
          <a:xfrm>
            <a:off x="6197601" y="1676401"/>
            <a:ext cx="5592233"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CA"/>
          </a:p>
        </p:txBody>
      </p:sp>
      <p:sp>
        <p:nvSpPr>
          <p:cNvPr id="6" name="Rectangle 5"/>
          <p:cNvSpPr>
            <a:spLocks noGrp="1" noChangeArrowheads="1"/>
          </p:cNvSpPr>
          <p:nvPr>
            <p:ph type="ftr" sz="quarter" idx="11"/>
          </p:nvPr>
        </p:nvSpPr>
        <p:spPr/>
        <p:txBody>
          <a:bodyPr/>
          <a:lstStyle>
            <a:lvl1pPr>
              <a:defRPr/>
            </a:lvl1pPr>
          </a:lstStyle>
          <a:p>
            <a:pPr>
              <a:defRPr/>
            </a:pPr>
            <a:endParaRPr lang="en-CA"/>
          </a:p>
        </p:txBody>
      </p:sp>
      <p:sp>
        <p:nvSpPr>
          <p:cNvPr id="7" name="Rectangle 6"/>
          <p:cNvSpPr>
            <a:spLocks noGrp="1" noChangeArrowheads="1"/>
          </p:cNvSpPr>
          <p:nvPr>
            <p:ph type="sldNum" sz="quarter" idx="12"/>
          </p:nvPr>
        </p:nvSpPr>
        <p:spPr/>
        <p:txBody>
          <a:bodyPr/>
          <a:lstStyle>
            <a:lvl1pPr>
              <a:defRPr/>
            </a:lvl1pPr>
          </a:lstStyle>
          <a:p>
            <a:pPr>
              <a:defRPr/>
            </a:pPr>
            <a:fld id="{FC9ADA3C-BF35-4D32-BB3E-65574E3C171A}" type="slidenum">
              <a:rPr lang="en-CA"/>
              <a:pPr>
                <a:defRPr/>
              </a:pPr>
              <a:t>‹#›</a:t>
            </a:fld>
            <a:endParaRPr lang="en-CA"/>
          </a:p>
        </p:txBody>
      </p:sp>
    </p:spTree>
    <p:extLst>
      <p:ext uri="{BB962C8B-B14F-4D97-AF65-F5344CB8AC3E}">
        <p14:creationId xmlns:p14="http://schemas.microsoft.com/office/powerpoint/2010/main" val="2141363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auto">
          <a:xfrm>
            <a:off x="0" y="0"/>
            <a:ext cx="12344400" cy="7518400"/>
          </a:xfrm>
          <a:custGeom>
            <a:avLst/>
            <a:gdLst>
              <a:gd name="T0" fmla="*/ 2147483647 w 5832"/>
              <a:gd name="T1" fmla="*/ 2147483647 h 4736"/>
              <a:gd name="T2" fmla="*/ 0 w 5832"/>
              <a:gd name="T3" fmla="*/ 0 h 4736"/>
              <a:gd name="T4" fmla="*/ 2147483647 w 5832"/>
              <a:gd name="T5" fmla="*/ 2147483647 h 4736"/>
              <a:gd name="T6" fmla="*/ 2147483647 w 5832"/>
              <a:gd name="T7" fmla="*/ 2147483647 h 4736"/>
              <a:gd name="T8" fmla="*/ 2147483647 w 5832"/>
              <a:gd name="T9" fmla="*/ 2147483647 h 4736"/>
              <a:gd name="T10" fmla="*/ 2147483647 w 5832"/>
              <a:gd name="T11" fmla="*/ 2147483647 h 4736"/>
              <a:gd name="T12" fmla="*/ 2147483647 w 5832"/>
              <a:gd name="T13" fmla="*/ 2147483647 h 4736"/>
              <a:gd name="T14" fmla="*/ 2147483647 w 5832"/>
              <a:gd name="T15" fmla="*/ 2147483647 h 4736"/>
              <a:gd name="T16" fmla="*/ 2147483647 w 5832"/>
              <a:gd name="T17" fmla="*/ 2147483647 h 47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32" h="4736">
                <a:moveTo>
                  <a:pt x="5832" y="8"/>
                </a:moveTo>
                <a:lnTo>
                  <a:pt x="0" y="0"/>
                </a:lnTo>
                <a:lnTo>
                  <a:pt x="8" y="3440"/>
                </a:lnTo>
                <a:cubicBezTo>
                  <a:pt x="225" y="3653"/>
                  <a:pt x="1316" y="4306"/>
                  <a:pt x="2232" y="4246"/>
                </a:cubicBezTo>
                <a:cubicBezTo>
                  <a:pt x="3148" y="4186"/>
                  <a:pt x="3036" y="4094"/>
                  <a:pt x="3971" y="3951"/>
                </a:cubicBezTo>
                <a:cubicBezTo>
                  <a:pt x="5087" y="3810"/>
                  <a:pt x="5782" y="4736"/>
                  <a:pt x="5799" y="4725"/>
                </a:cubicBezTo>
                <a:cubicBezTo>
                  <a:pt x="5816" y="4713"/>
                  <a:pt x="5801" y="4297"/>
                  <a:pt x="5802" y="4084"/>
                </a:cubicBezTo>
                <a:cubicBezTo>
                  <a:pt x="5803" y="3870"/>
                  <a:pt x="5800" y="4124"/>
                  <a:pt x="5805" y="3445"/>
                </a:cubicBezTo>
                <a:lnTo>
                  <a:pt x="5832"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6" name="Rectangle 4"/>
          <p:cNvSpPr>
            <a:spLocks noChangeArrowheads="1"/>
          </p:cNvSpPr>
          <p:nvPr/>
        </p:nvSpPr>
        <p:spPr bwMode="auto">
          <a:xfrm>
            <a:off x="6578600" y="6515100"/>
            <a:ext cx="30332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GB" sz="1200">
                <a:solidFill>
                  <a:srgbClr val="FFFFFF"/>
                </a:solidFill>
              </a:rPr>
              <a:t>Quality Education for a Healthier Scotland</a:t>
            </a:r>
            <a:endParaRPr lang="en-US" sz="1200">
              <a:solidFill>
                <a:srgbClr val="FFFFFF"/>
              </a:solidFill>
            </a:endParaRPr>
          </a:p>
        </p:txBody>
      </p:sp>
      <p:sp>
        <p:nvSpPr>
          <p:cNvPr id="5127" name="Rectangle 7"/>
          <p:cNvSpPr>
            <a:spLocks noGrp="1" noChangeArrowheads="1"/>
          </p:cNvSpPr>
          <p:nvPr>
            <p:ph type="ctrTitle"/>
          </p:nvPr>
        </p:nvSpPr>
        <p:spPr>
          <a:xfrm>
            <a:off x="914400" y="1981200"/>
            <a:ext cx="10363200" cy="1143000"/>
          </a:xfrm>
        </p:spPr>
        <p:txBody>
          <a:bodyPr/>
          <a:lstStyle>
            <a:lvl1pPr>
              <a:defRPr/>
            </a:lvl1pPr>
          </a:lstStyle>
          <a:p>
            <a:pPr lvl="0"/>
            <a:r>
              <a:rPr lang="en-US" noProof="0"/>
              <a:t>Click to edit Master title style</a:t>
            </a:r>
          </a:p>
        </p:txBody>
      </p:sp>
      <p:sp>
        <p:nvSpPr>
          <p:cNvPr id="5128" name="Rectangle 8"/>
          <p:cNvSpPr>
            <a:spLocks noGrp="1" noChangeArrowheads="1"/>
          </p:cNvSpPr>
          <p:nvPr>
            <p:ph type="subTitle" idx="1"/>
          </p:nvPr>
        </p:nvSpPr>
        <p:spPr>
          <a:xfrm>
            <a:off x="1828800" y="3200400"/>
            <a:ext cx="8534400" cy="1752600"/>
          </a:xfrm>
        </p:spPr>
        <p:txBody>
          <a:bodyPr/>
          <a:lstStyle>
            <a:lvl1pPr marL="0" indent="0" algn="ctr">
              <a:defRPr/>
            </a:lvl1pPr>
          </a:lstStyle>
          <a:p>
            <a:pPr lvl="0"/>
            <a:r>
              <a:rPr lang="en-US" noProof="0"/>
              <a:t>Click to edit Master subtitle style</a:t>
            </a:r>
          </a:p>
        </p:txBody>
      </p:sp>
    </p:spTree>
    <p:extLst>
      <p:ext uri="{BB962C8B-B14F-4D97-AF65-F5344CB8AC3E}">
        <p14:creationId xmlns:p14="http://schemas.microsoft.com/office/powerpoint/2010/main" val="2038044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024699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812888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61547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EF53D6-3838-4417-B81A-6417CF3EA3F2}" type="datetimeFigureOut">
              <a:rPr lang="en-GB" smtClean="0"/>
              <a:t>05/02/2020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1818997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41512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882345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81581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309174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811223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76569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268910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9245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Media Placeholder 3"/>
          <p:cNvSpPr>
            <a:spLocks noGrp="1"/>
          </p:cNvSpPr>
          <p:nvPr>
            <p:ph type="media" sz="half" idx="2"/>
          </p:nvPr>
        </p:nvSpPr>
        <p:spPr>
          <a:xfrm>
            <a:off x="6197600" y="1981200"/>
            <a:ext cx="5080000" cy="4114800"/>
          </a:xfrm>
        </p:spPr>
        <p:txBody>
          <a:bodyPr/>
          <a:lstStyle/>
          <a:p>
            <a:pPr lvl="0"/>
            <a:endParaRPr lang="en-GB" noProof="0"/>
          </a:p>
        </p:txBody>
      </p:sp>
    </p:spTree>
    <p:extLst>
      <p:ext uri="{BB962C8B-B14F-4D97-AF65-F5344CB8AC3E}">
        <p14:creationId xmlns:p14="http://schemas.microsoft.com/office/powerpoint/2010/main" val="18045618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9245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914400" y="1981200"/>
            <a:ext cx="10363200" cy="4114800"/>
          </a:xfrm>
        </p:spPr>
        <p:txBody>
          <a:bodyPr/>
          <a:lstStyle/>
          <a:p>
            <a:pPr lvl="0"/>
            <a:endParaRPr lang="en-GB" noProof="0"/>
          </a:p>
        </p:txBody>
      </p:sp>
    </p:spTree>
    <p:extLst>
      <p:ext uri="{BB962C8B-B14F-4D97-AF65-F5344CB8AC3E}">
        <p14:creationId xmlns:p14="http://schemas.microsoft.com/office/powerpoint/2010/main" val="16861460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80321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theme" Target="../theme/theme10.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theme" Target="../theme/theme1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6" Type="http://schemas.openxmlformats.org/officeDocument/2006/relationships/theme" Target="../theme/theme12.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slideLayout" Target="../slideLayouts/slideLayout15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theme" Target="../theme/theme6.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theme" Target="../theme/theme7.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theme" Target="../theme/theme8.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9.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EF53D6-3838-4417-B81A-6417CF3EA3F2}" type="datetimeFigureOut">
              <a:rPr lang="en-GB" smtClean="0"/>
              <a:t>05/02/2020</a:t>
            </a:fld>
            <a:endParaRPr lang="en-GB"/>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8251C2-2DB1-4537-B566-DA5E1FE73866}" type="slidenum">
              <a:rPr lang="en-GB" smtClean="0"/>
              <a:t>‹#›</a:t>
            </a:fld>
            <a:endParaRPr lang="en-GB"/>
          </a:p>
        </p:txBody>
      </p:sp>
    </p:spTree>
    <p:extLst>
      <p:ext uri="{BB962C8B-B14F-4D97-AF65-F5344CB8AC3E}">
        <p14:creationId xmlns:p14="http://schemas.microsoft.com/office/powerpoint/2010/main" val="457218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08640" y="273629"/>
            <a:ext cx="10967040" cy="1142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08640" y="1604331"/>
            <a:ext cx="10967040" cy="45235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323"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08641" y="6247434"/>
            <a:ext cx="2835840" cy="469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03694" algn="l"/>
                <a:tab pos="808820" algn="l"/>
                <a:tab pos="1213927" algn="l"/>
                <a:tab pos="1619067" algn="l"/>
                <a:tab pos="2024195" algn="l"/>
                <a:tab pos="2429310" algn="l"/>
                <a:tab pos="2834446" algn="l"/>
                <a:tab pos="3239570" algn="l"/>
                <a:tab pos="3644689" algn="l"/>
                <a:tab pos="4049827" algn="l"/>
                <a:tab pos="4454944" algn="l"/>
                <a:tab pos="4860066" algn="l"/>
                <a:tab pos="5265191" algn="l"/>
                <a:tab pos="5670317" algn="l"/>
                <a:tab pos="6075445" algn="l"/>
                <a:tab pos="6480566" algn="l"/>
                <a:tab pos="6885691" algn="l"/>
                <a:tab pos="7290817" algn="l"/>
                <a:tab pos="7695947" algn="l"/>
                <a:tab pos="8101070" algn="l"/>
              </a:tabLst>
              <a:defRPr>
                <a:solidFill>
                  <a:srgbClr val="000000"/>
                </a:solidFill>
              </a:defRPr>
            </a:lvl1pPr>
          </a:lstStyle>
          <a:p>
            <a:pPr defTabSz="405122" fontAlgn="base" hangingPunct="0">
              <a:lnSpc>
                <a:spcPct val="93000"/>
              </a:lnSpc>
              <a:spcBef>
                <a:spcPct val="0"/>
              </a:spcBef>
              <a:spcAft>
                <a:spcPct val="0"/>
              </a:spcAft>
              <a:buSzPct val="100000"/>
            </a:pPr>
            <a:endParaRPr lang="en-GB"/>
          </a:p>
        </p:txBody>
      </p:sp>
      <p:sp>
        <p:nvSpPr>
          <p:cNvPr id="1028" name="Rectangle 4"/>
          <p:cNvSpPr>
            <a:spLocks noGrp="1" noChangeArrowheads="1"/>
          </p:cNvSpPr>
          <p:nvPr>
            <p:ph type="ftr"/>
          </p:nvPr>
        </p:nvSpPr>
        <p:spPr bwMode="auto">
          <a:xfrm>
            <a:off x="4170243" y="6247434"/>
            <a:ext cx="3861120" cy="469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03694" algn="l"/>
                <a:tab pos="808820" algn="l"/>
                <a:tab pos="1213927" algn="l"/>
                <a:tab pos="1619067" algn="l"/>
                <a:tab pos="2024195" algn="l"/>
                <a:tab pos="2429310" algn="l"/>
                <a:tab pos="2834446" algn="l"/>
                <a:tab pos="3239570" algn="l"/>
                <a:tab pos="3644689" algn="l"/>
                <a:tab pos="4049827" algn="l"/>
                <a:tab pos="4454944" algn="l"/>
                <a:tab pos="4860066" algn="l"/>
                <a:tab pos="5265191" algn="l"/>
                <a:tab pos="5670317" algn="l"/>
                <a:tab pos="6075445" algn="l"/>
                <a:tab pos="6480566" algn="l"/>
                <a:tab pos="6885691" algn="l"/>
                <a:tab pos="7290817" algn="l"/>
                <a:tab pos="7695947" algn="l"/>
                <a:tab pos="8101070" algn="l"/>
              </a:tabLst>
              <a:defRPr>
                <a:solidFill>
                  <a:srgbClr val="000000"/>
                </a:solidFill>
              </a:defRPr>
            </a:lvl1pPr>
          </a:lstStyle>
          <a:p>
            <a:pPr defTabSz="405122" fontAlgn="base" hangingPunct="0">
              <a:lnSpc>
                <a:spcPct val="93000"/>
              </a:lnSpc>
              <a:spcBef>
                <a:spcPct val="0"/>
              </a:spcBef>
              <a:spcAft>
                <a:spcPct val="0"/>
              </a:spcAft>
              <a:buSzPct val="100000"/>
            </a:pPr>
            <a:endParaRPr lang="en-GB"/>
          </a:p>
        </p:txBody>
      </p:sp>
      <p:sp>
        <p:nvSpPr>
          <p:cNvPr id="1029" name="Rectangle 5"/>
          <p:cNvSpPr>
            <a:spLocks noGrp="1" noChangeArrowheads="1"/>
          </p:cNvSpPr>
          <p:nvPr>
            <p:ph type="sldNum"/>
          </p:nvPr>
        </p:nvSpPr>
        <p:spPr bwMode="auto">
          <a:xfrm>
            <a:off x="8741761" y="6247434"/>
            <a:ext cx="2835840" cy="469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03694" algn="l"/>
                <a:tab pos="808820" algn="l"/>
                <a:tab pos="1213927" algn="l"/>
                <a:tab pos="1619067" algn="l"/>
                <a:tab pos="2024195" algn="l"/>
                <a:tab pos="2429310" algn="l"/>
                <a:tab pos="2834446" algn="l"/>
                <a:tab pos="3239570" algn="l"/>
                <a:tab pos="3644689" algn="l"/>
                <a:tab pos="4049827" algn="l"/>
                <a:tab pos="4454944" algn="l"/>
                <a:tab pos="4860066" algn="l"/>
                <a:tab pos="5265191" algn="l"/>
                <a:tab pos="5670317" algn="l"/>
                <a:tab pos="6075445" algn="l"/>
                <a:tab pos="6480566" algn="l"/>
                <a:tab pos="6885691" algn="l"/>
                <a:tab pos="7290817" algn="l"/>
                <a:tab pos="7695947" algn="l"/>
                <a:tab pos="8101070" algn="l"/>
              </a:tabLst>
              <a:defRPr>
                <a:solidFill>
                  <a:srgbClr val="000000"/>
                </a:solidFill>
              </a:defRPr>
            </a:lvl1pPr>
          </a:lstStyle>
          <a:p>
            <a:pPr defTabSz="405122" fontAlgn="base" hangingPunct="0">
              <a:lnSpc>
                <a:spcPct val="93000"/>
              </a:lnSpc>
              <a:spcBef>
                <a:spcPct val="0"/>
              </a:spcBef>
              <a:spcAft>
                <a:spcPct val="0"/>
              </a:spcAft>
              <a:buSzPct val="100000"/>
            </a:pPr>
            <a:fld id="{8C2F9A90-FCA8-4650-A6FF-948D991410D0}" type="slidenum">
              <a:rPr lang="en-GB" smtClean="0"/>
              <a:pPr defTabSz="405122" fontAlgn="base" hangingPunct="0">
                <a:lnSpc>
                  <a:spcPct val="93000"/>
                </a:lnSpc>
                <a:spcBef>
                  <a:spcPct val="0"/>
                </a:spcBef>
                <a:spcAft>
                  <a:spcPct val="0"/>
                </a:spcAft>
                <a:buSzPct val="100000"/>
              </a:pPr>
              <a:t>‹#›</a:t>
            </a:fld>
            <a:endParaRPr lang="en-GB"/>
          </a:p>
        </p:txBody>
      </p:sp>
    </p:spTree>
    <p:extLst>
      <p:ext uri="{BB962C8B-B14F-4D97-AF65-F5344CB8AC3E}">
        <p14:creationId xmlns:p14="http://schemas.microsoft.com/office/powerpoint/2010/main" val="99550101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txStyles>
    <p:titleStyle>
      <a:lvl1pPr algn="ctr" defTabSz="40512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mj-lt"/>
          <a:ea typeface="+mj-ea"/>
          <a:cs typeface="+mj-cs"/>
        </a:defRPr>
      </a:lvl1pPr>
      <a:lvl2pPr marL="669967" indent="-257676" algn="ctr" defTabSz="40512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SimSun" charset="-122"/>
        </a:defRPr>
      </a:lvl2pPr>
      <a:lvl3pPr marL="1030698" indent="-206145" algn="ctr" defTabSz="40512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SimSun" charset="-122"/>
        </a:defRPr>
      </a:lvl3pPr>
      <a:lvl4pPr marL="1442991" indent="-206145" algn="ctr" defTabSz="40512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SimSun" charset="-122"/>
        </a:defRPr>
      </a:lvl4pPr>
      <a:lvl5pPr marL="1855272" indent="-206145" algn="ctr" defTabSz="40512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SimSun" charset="-122"/>
        </a:defRPr>
      </a:lvl5pPr>
      <a:lvl6pPr marL="2267561" indent="-206145" algn="ctr" defTabSz="40512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SimSun" charset="-122"/>
        </a:defRPr>
      </a:lvl6pPr>
      <a:lvl7pPr marL="2679834" indent="-206145" algn="ctr" defTabSz="40512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SimSun" charset="-122"/>
        </a:defRPr>
      </a:lvl7pPr>
      <a:lvl8pPr marL="3092115" indent="-206145" algn="ctr" defTabSz="40512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SimSun" charset="-122"/>
        </a:defRPr>
      </a:lvl8pPr>
      <a:lvl9pPr marL="3504404" indent="-206145" algn="ctr" defTabSz="405122" rtl="0" fontAlgn="base" hangingPunct="0">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SimSun" charset="-122"/>
        </a:defRPr>
      </a:lvl9pPr>
    </p:titleStyle>
    <p:bodyStyle>
      <a:lvl1pPr marL="309214" indent="-309214" algn="l" defTabSz="405122" rtl="0" fontAlgn="base" hangingPunct="0">
        <a:lnSpc>
          <a:spcPct val="93000"/>
        </a:lnSpc>
        <a:spcBef>
          <a:spcPct val="0"/>
        </a:spcBef>
        <a:spcAft>
          <a:spcPts val="1282"/>
        </a:spcAft>
        <a:buClr>
          <a:srgbClr val="000000"/>
        </a:buClr>
        <a:buSzPct val="100000"/>
        <a:buFont typeface="Times New Roman" pitchFamily="16" charset="0"/>
        <a:defRPr sz="2900">
          <a:solidFill>
            <a:srgbClr val="000000"/>
          </a:solidFill>
          <a:latin typeface="+mn-lt"/>
          <a:ea typeface="+mn-ea"/>
          <a:cs typeface="+mn-cs"/>
        </a:defRPr>
      </a:lvl1pPr>
      <a:lvl2pPr marL="669967" indent="-257676" algn="l" defTabSz="405122" rtl="0" fontAlgn="base" hangingPunct="0">
        <a:lnSpc>
          <a:spcPct val="93000"/>
        </a:lnSpc>
        <a:spcBef>
          <a:spcPct val="0"/>
        </a:spcBef>
        <a:spcAft>
          <a:spcPts val="1032"/>
        </a:spcAft>
        <a:buClr>
          <a:srgbClr val="000000"/>
        </a:buClr>
        <a:buSzPct val="100000"/>
        <a:buFont typeface="Times New Roman" pitchFamily="16" charset="0"/>
        <a:defRPr sz="2500">
          <a:solidFill>
            <a:srgbClr val="000000"/>
          </a:solidFill>
          <a:latin typeface="+mn-lt"/>
          <a:ea typeface="+mn-ea"/>
        </a:defRPr>
      </a:lvl2pPr>
      <a:lvl3pPr marL="1030698" indent="-206145" algn="l" defTabSz="405122" rtl="0" fontAlgn="base" hangingPunct="0">
        <a:lnSpc>
          <a:spcPct val="93000"/>
        </a:lnSpc>
        <a:spcBef>
          <a:spcPct val="0"/>
        </a:spcBef>
        <a:spcAft>
          <a:spcPts val="771"/>
        </a:spcAft>
        <a:buClr>
          <a:srgbClr val="000000"/>
        </a:buClr>
        <a:buSzPct val="100000"/>
        <a:buFont typeface="Times New Roman" pitchFamily="16" charset="0"/>
        <a:defRPr sz="2200">
          <a:solidFill>
            <a:srgbClr val="000000"/>
          </a:solidFill>
          <a:latin typeface="+mn-lt"/>
          <a:ea typeface="+mn-ea"/>
        </a:defRPr>
      </a:lvl3pPr>
      <a:lvl4pPr marL="1442991" indent="-206145" algn="l" defTabSz="405122" rtl="0" fontAlgn="base" hangingPunct="0">
        <a:lnSpc>
          <a:spcPct val="93000"/>
        </a:lnSpc>
        <a:spcBef>
          <a:spcPct val="0"/>
        </a:spcBef>
        <a:spcAft>
          <a:spcPts val="522"/>
        </a:spcAft>
        <a:buClr>
          <a:srgbClr val="000000"/>
        </a:buClr>
        <a:buSzPct val="100000"/>
        <a:buFont typeface="Times New Roman" pitchFamily="16" charset="0"/>
        <a:defRPr sz="1800">
          <a:solidFill>
            <a:srgbClr val="000000"/>
          </a:solidFill>
          <a:latin typeface="+mn-lt"/>
          <a:ea typeface="+mn-ea"/>
        </a:defRPr>
      </a:lvl4pPr>
      <a:lvl5pPr marL="1855272" indent="-206145" algn="l" defTabSz="405122"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5pPr>
      <a:lvl6pPr marL="2267561" indent="-206145" algn="l" defTabSz="405122"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6pPr>
      <a:lvl7pPr marL="2679834" indent="-206145" algn="l" defTabSz="405122"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7pPr>
      <a:lvl8pPr marL="3092115" indent="-206145" algn="l" defTabSz="405122"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8pPr>
      <a:lvl9pPr marL="3504404" indent="-206145" algn="l" defTabSz="405122" rtl="0" fontAlgn="base" hangingPunct="0">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9pPr>
    </p:bodyStyle>
    <p:otherStyle>
      <a:defPPr>
        <a:defRPr lang="en-US"/>
      </a:defPPr>
      <a:lvl1pPr marL="0" algn="l" defTabSz="824561" rtl="0" eaLnBrk="1" latinLnBrk="0" hangingPunct="1">
        <a:defRPr sz="1600" kern="1200">
          <a:solidFill>
            <a:schemeClr val="tx1"/>
          </a:solidFill>
          <a:latin typeface="+mn-lt"/>
          <a:ea typeface="+mn-ea"/>
          <a:cs typeface="+mn-cs"/>
        </a:defRPr>
      </a:lvl1pPr>
      <a:lvl2pPr marL="412282" algn="l" defTabSz="824561" rtl="0" eaLnBrk="1" latinLnBrk="0" hangingPunct="1">
        <a:defRPr sz="1600" kern="1200">
          <a:solidFill>
            <a:schemeClr val="tx1"/>
          </a:solidFill>
          <a:latin typeface="+mn-lt"/>
          <a:ea typeface="+mn-ea"/>
          <a:cs typeface="+mn-cs"/>
        </a:defRPr>
      </a:lvl2pPr>
      <a:lvl3pPr marL="824561" algn="l" defTabSz="824561" rtl="0" eaLnBrk="1" latinLnBrk="0" hangingPunct="1">
        <a:defRPr sz="1600" kern="1200">
          <a:solidFill>
            <a:schemeClr val="tx1"/>
          </a:solidFill>
          <a:latin typeface="+mn-lt"/>
          <a:ea typeface="+mn-ea"/>
          <a:cs typeface="+mn-cs"/>
        </a:defRPr>
      </a:lvl3pPr>
      <a:lvl4pPr marL="1236851" algn="l" defTabSz="824561" rtl="0" eaLnBrk="1" latinLnBrk="0" hangingPunct="1">
        <a:defRPr sz="1600" kern="1200">
          <a:solidFill>
            <a:schemeClr val="tx1"/>
          </a:solidFill>
          <a:latin typeface="+mn-lt"/>
          <a:ea typeface="+mn-ea"/>
          <a:cs typeface="+mn-cs"/>
        </a:defRPr>
      </a:lvl4pPr>
      <a:lvl5pPr marL="1649132" algn="l" defTabSz="824561" rtl="0" eaLnBrk="1" latinLnBrk="0" hangingPunct="1">
        <a:defRPr sz="1600" kern="1200">
          <a:solidFill>
            <a:schemeClr val="tx1"/>
          </a:solidFill>
          <a:latin typeface="+mn-lt"/>
          <a:ea typeface="+mn-ea"/>
          <a:cs typeface="+mn-cs"/>
        </a:defRPr>
      </a:lvl5pPr>
      <a:lvl6pPr marL="2061400" algn="l" defTabSz="824561" rtl="0" eaLnBrk="1" latinLnBrk="0" hangingPunct="1">
        <a:defRPr sz="1600" kern="1200">
          <a:solidFill>
            <a:schemeClr val="tx1"/>
          </a:solidFill>
          <a:latin typeface="+mn-lt"/>
          <a:ea typeface="+mn-ea"/>
          <a:cs typeface="+mn-cs"/>
        </a:defRPr>
      </a:lvl6pPr>
      <a:lvl7pPr marL="2473694" algn="l" defTabSz="824561" rtl="0" eaLnBrk="1" latinLnBrk="0" hangingPunct="1">
        <a:defRPr sz="1600" kern="1200">
          <a:solidFill>
            <a:schemeClr val="tx1"/>
          </a:solidFill>
          <a:latin typeface="+mn-lt"/>
          <a:ea typeface="+mn-ea"/>
          <a:cs typeface="+mn-cs"/>
        </a:defRPr>
      </a:lvl7pPr>
      <a:lvl8pPr marL="2885977" algn="l" defTabSz="824561" rtl="0" eaLnBrk="1" latinLnBrk="0" hangingPunct="1">
        <a:defRPr sz="1600" kern="1200">
          <a:solidFill>
            <a:schemeClr val="tx1"/>
          </a:solidFill>
          <a:latin typeface="+mn-lt"/>
          <a:ea typeface="+mn-ea"/>
          <a:cs typeface="+mn-cs"/>
        </a:defRPr>
      </a:lvl8pPr>
      <a:lvl9pPr marL="3298270" algn="l" defTabSz="824561" rtl="0" eaLnBrk="1" latinLnBrk="0" hangingPunct="1">
        <a:defRPr sz="1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17EC7-7279-40E5-981F-A51E1FF4B39B}" type="datetimeFigureOut">
              <a:rPr lang="en-GB" smtClean="0"/>
              <a:pPr/>
              <a:t>05/02/2020</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B58C8-312B-4ADA-9763-08856F45F1C3}" type="slidenum">
              <a:rPr lang="en-GB" smtClean="0"/>
              <a:pPr/>
              <a:t>‹#›</a:t>
            </a:fld>
            <a:endParaRPr lang="en-GB"/>
          </a:p>
        </p:txBody>
      </p:sp>
    </p:spTree>
    <p:extLst>
      <p:ext uri="{BB962C8B-B14F-4D97-AF65-F5344CB8AC3E}">
        <p14:creationId xmlns:p14="http://schemas.microsoft.com/office/powerpoint/2010/main" val="361531731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EF53D6-3838-4417-B81A-6417CF3EA3F2}" type="datetimeFigureOut">
              <a:rPr lang="en-GB" smtClean="0"/>
              <a:t>05/02/2020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8251C2-2DB1-4537-B566-DA5E1FE73866}" type="slidenum">
              <a:rPr lang="en-GB" smtClean="0"/>
              <a:t>‹#›</a:t>
            </a:fld>
            <a:endParaRPr lang="en-GB"/>
          </a:p>
        </p:txBody>
      </p:sp>
    </p:spTree>
    <p:extLst>
      <p:ext uri="{BB962C8B-B14F-4D97-AF65-F5344CB8AC3E}">
        <p14:creationId xmlns:p14="http://schemas.microsoft.com/office/powerpoint/2010/main" val="1651179038"/>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1701F7-95AE-4A2A-AA28-79B185FD989C}" type="datetimeFigureOut">
              <a:rPr lang="en-GB" smtClean="0">
                <a:solidFill>
                  <a:prstClr val="black">
                    <a:tint val="75000"/>
                  </a:prstClr>
                </a:solidFill>
              </a:rPr>
              <a:pPr/>
              <a:t>05/02/2020</a:t>
            </a:fld>
            <a:endParaRPr lang="en-GB" dirty="0">
              <a:solidFill>
                <a:prstClr val="black">
                  <a:tint val="75000"/>
                </a:prst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E3E07-8D95-4366-9F07-C877644CE4E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4251815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1701F7-95AE-4A2A-AA28-79B185FD989C}" type="datetimeFigureOut">
              <a:rPr lang="en-GB" smtClean="0">
                <a:solidFill>
                  <a:prstClr val="black">
                    <a:tint val="75000"/>
                  </a:prstClr>
                </a:solidFill>
              </a:rPr>
              <a:pPr/>
              <a:t>05/02/2020</a:t>
            </a:fld>
            <a:endParaRPr lang="en-GB"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E3E07-8D95-4366-9F07-C877644CE4E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0682529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67EDC4-EFC5-41DF-B118-75049BC33435}" type="datetimeFigureOut">
              <a:rPr lang="en-GB" smtClean="0"/>
              <a:t>05/02/2020</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7CAC7-6214-4687-9D2A-E142D66F56A9}" type="slidenum">
              <a:rPr lang="en-GB" smtClean="0"/>
              <a:t>‹#›</a:t>
            </a:fld>
            <a:endParaRPr lang="en-GB" dirty="0"/>
          </a:p>
        </p:txBody>
      </p:sp>
    </p:spTree>
    <p:extLst>
      <p:ext uri="{BB962C8B-B14F-4D97-AF65-F5344CB8AC3E}">
        <p14:creationId xmlns:p14="http://schemas.microsoft.com/office/powerpoint/2010/main" val="222196587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2E48759-2006-4E31-9500-1403763EF55E}" type="datetimeFigureOut">
              <a:rPr lang="en-GB" smtClean="0">
                <a:solidFill>
                  <a:prstClr val="black">
                    <a:tint val="75000"/>
                  </a:prstClr>
                </a:solidFill>
              </a:rPr>
              <a:pPr>
                <a:defRPr/>
              </a:pPr>
              <a:t>05/02/2020</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CB1C7B2-F391-4D35-B0A0-7800AA8912E2}"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3572666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8EF53D6-3838-4417-B81A-6417CF3EA3F2}" type="datetimeFigureOut">
              <a:rPr lang="en-GB" smtClean="0"/>
              <a:t>05/02/2020</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28251C2-2DB1-4537-B566-DA5E1FE73866}" type="slidenum">
              <a:rPr lang="en-GB" smtClean="0"/>
              <a:t>‹#›</a:t>
            </a:fld>
            <a:endParaRPr lang="en-GB"/>
          </a:p>
        </p:txBody>
      </p:sp>
    </p:spTree>
    <p:extLst>
      <p:ext uri="{BB962C8B-B14F-4D97-AF65-F5344CB8AC3E}">
        <p14:creationId xmlns:p14="http://schemas.microsoft.com/office/powerpoint/2010/main" val="47410100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F64C1E-03DA-4A1F-8C69-8B5625FDFFB8}" type="datetimeFigureOut">
              <a:rPr lang="en-GB" smtClean="0">
                <a:solidFill>
                  <a:prstClr val="black">
                    <a:tint val="75000"/>
                  </a:prstClr>
                </a:solidFill>
              </a:rPr>
              <a:pPr/>
              <a:t>05/02/2020</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5FB7C-0918-441F-88A8-367E6C1062C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014984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Freeform 7"/>
          <p:cNvSpPr>
            <a:spLocks/>
          </p:cNvSpPr>
          <p:nvPr/>
        </p:nvSpPr>
        <p:spPr bwMode="auto">
          <a:xfrm>
            <a:off x="-25400" y="-19050"/>
            <a:ext cx="12344400" cy="7518400"/>
          </a:xfrm>
          <a:custGeom>
            <a:avLst/>
            <a:gdLst>
              <a:gd name="T0" fmla="*/ 2147483647 w 5832"/>
              <a:gd name="T1" fmla="*/ 2147483647 h 4736"/>
              <a:gd name="T2" fmla="*/ 0 w 5832"/>
              <a:gd name="T3" fmla="*/ 0 h 4736"/>
              <a:gd name="T4" fmla="*/ 2147483647 w 5832"/>
              <a:gd name="T5" fmla="*/ 2147483647 h 4736"/>
              <a:gd name="T6" fmla="*/ 2147483647 w 5832"/>
              <a:gd name="T7" fmla="*/ 2147483647 h 4736"/>
              <a:gd name="T8" fmla="*/ 2147483647 w 5832"/>
              <a:gd name="T9" fmla="*/ 2147483647 h 4736"/>
              <a:gd name="T10" fmla="*/ 2147483647 w 5832"/>
              <a:gd name="T11" fmla="*/ 2147483647 h 4736"/>
              <a:gd name="T12" fmla="*/ 2147483647 w 5832"/>
              <a:gd name="T13" fmla="*/ 2147483647 h 4736"/>
              <a:gd name="T14" fmla="*/ 2147483647 w 5832"/>
              <a:gd name="T15" fmla="*/ 2147483647 h 4736"/>
              <a:gd name="T16" fmla="*/ 2147483647 w 5832"/>
              <a:gd name="T17" fmla="*/ 2147483647 h 47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32" h="4736">
                <a:moveTo>
                  <a:pt x="5832" y="8"/>
                </a:moveTo>
                <a:lnTo>
                  <a:pt x="0" y="0"/>
                </a:lnTo>
                <a:lnTo>
                  <a:pt x="8" y="3440"/>
                </a:lnTo>
                <a:cubicBezTo>
                  <a:pt x="225" y="3653"/>
                  <a:pt x="1316" y="4306"/>
                  <a:pt x="2232" y="4246"/>
                </a:cubicBezTo>
                <a:cubicBezTo>
                  <a:pt x="3148" y="4186"/>
                  <a:pt x="3036" y="4094"/>
                  <a:pt x="3971" y="3951"/>
                </a:cubicBezTo>
                <a:cubicBezTo>
                  <a:pt x="5087" y="3810"/>
                  <a:pt x="5782" y="4736"/>
                  <a:pt x="5799" y="4725"/>
                </a:cubicBezTo>
                <a:cubicBezTo>
                  <a:pt x="5816" y="4713"/>
                  <a:pt x="5801" y="4297"/>
                  <a:pt x="5802" y="4084"/>
                </a:cubicBezTo>
                <a:cubicBezTo>
                  <a:pt x="5803" y="3870"/>
                  <a:pt x="5800" y="4124"/>
                  <a:pt x="5805" y="3445"/>
                </a:cubicBezTo>
                <a:lnTo>
                  <a:pt x="5832"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GB" sz="2400">
              <a:solidFill>
                <a:srgbClr val="000000"/>
              </a:solidFill>
            </a:endParaRPr>
          </a:p>
        </p:txBody>
      </p:sp>
      <p:sp>
        <p:nvSpPr>
          <p:cNvPr id="1028" name="Rectangle 9"/>
          <p:cNvSpPr>
            <a:spLocks noChangeArrowheads="1"/>
          </p:cNvSpPr>
          <p:nvPr/>
        </p:nvSpPr>
        <p:spPr bwMode="auto">
          <a:xfrm>
            <a:off x="6578601" y="6369050"/>
            <a:ext cx="31181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GB" sz="1200">
                <a:solidFill>
                  <a:srgbClr val="FFFFFF"/>
                </a:solidFill>
              </a:rPr>
              <a:t>Quality Education for a Healthier Scotland</a:t>
            </a:r>
            <a:r>
              <a:rPr lang="en-GB" sz="2400">
                <a:solidFill>
                  <a:srgbClr val="000000"/>
                </a:solidFill>
              </a:rPr>
              <a:t> </a:t>
            </a:r>
            <a:endParaRPr lang="en-US" sz="2400">
              <a:solidFill>
                <a:srgbClr val="000000"/>
              </a:solidFill>
            </a:endParaRPr>
          </a:p>
        </p:txBody>
      </p:sp>
      <p:sp>
        <p:nvSpPr>
          <p:cNvPr id="1029" name="Rectangle 2"/>
          <p:cNvSpPr>
            <a:spLocks noGrp="1" noChangeArrowheads="1"/>
          </p:cNvSpPr>
          <p:nvPr>
            <p:ph type="title"/>
          </p:nvPr>
        </p:nvSpPr>
        <p:spPr bwMode="auto">
          <a:xfrm>
            <a:off x="914400" y="609600"/>
            <a:ext cx="9245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a:t>
            </a:r>
          </a:p>
        </p:txBody>
      </p:sp>
    </p:spTree>
    <p:extLst>
      <p:ext uri="{BB962C8B-B14F-4D97-AF65-F5344CB8AC3E}">
        <p14:creationId xmlns:p14="http://schemas.microsoft.com/office/powerpoint/2010/main" val="334956349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Lst>
  <p:txStyles>
    <p:titleStyle>
      <a:lvl1pPr algn="ctr" rtl="0" eaLnBrk="0" fontAlgn="base" hangingPunct="0">
        <a:spcBef>
          <a:spcPct val="0"/>
        </a:spcBef>
        <a:spcAft>
          <a:spcPct val="0"/>
        </a:spcAft>
        <a:defRPr sz="2400">
          <a:solidFill>
            <a:srgbClr val="00266D"/>
          </a:solidFill>
          <a:latin typeface="+mj-lt"/>
          <a:ea typeface="+mj-ea"/>
          <a:cs typeface="+mj-cs"/>
        </a:defRPr>
      </a:lvl1pPr>
      <a:lvl2pPr algn="ctr" rtl="0" eaLnBrk="0" fontAlgn="base" hangingPunct="0">
        <a:spcBef>
          <a:spcPct val="0"/>
        </a:spcBef>
        <a:spcAft>
          <a:spcPct val="0"/>
        </a:spcAft>
        <a:defRPr sz="2400">
          <a:solidFill>
            <a:srgbClr val="00266D"/>
          </a:solidFill>
          <a:latin typeface="Arial" charset="0"/>
          <a:ea typeface="ＭＳ Ｐゴシック" pitchFamily="-77" charset="-128"/>
        </a:defRPr>
      </a:lvl2pPr>
      <a:lvl3pPr algn="ctr" rtl="0" eaLnBrk="0" fontAlgn="base" hangingPunct="0">
        <a:spcBef>
          <a:spcPct val="0"/>
        </a:spcBef>
        <a:spcAft>
          <a:spcPct val="0"/>
        </a:spcAft>
        <a:defRPr sz="2400">
          <a:solidFill>
            <a:srgbClr val="00266D"/>
          </a:solidFill>
          <a:latin typeface="Arial" charset="0"/>
          <a:ea typeface="ＭＳ Ｐゴシック" pitchFamily="-77" charset="-128"/>
        </a:defRPr>
      </a:lvl3pPr>
      <a:lvl4pPr algn="ctr" rtl="0" eaLnBrk="0" fontAlgn="base" hangingPunct="0">
        <a:spcBef>
          <a:spcPct val="0"/>
        </a:spcBef>
        <a:spcAft>
          <a:spcPct val="0"/>
        </a:spcAft>
        <a:defRPr sz="2400">
          <a:solidFill>
            <a:srgbClr val="00266D"/>
          </a:solidFill>
          <a:latin typeface="Arial" charset="0"/>
          <a:ea typeface="ＭＳ Ｐゴシック" pitchFamily="-77" charset="-128"/>
        </a:defRPr>
      </a:lvl4pPr>
      <a:lvl5pPr algn="ctr" rtl="0" eaLnBrk="0" fontAlgn="base" hangingPunct="0">
        <a:spcBef>
          <a:spcPct val="0"/>
        </a:spcBef>
        <a:spcAft>
          <a:spcPct val="0"/>
        </a:spcAft>
        <a:defRPr sz="2400">
          <a:solidFill>
            <a:srgbClr val="00266D"/>
          </a:solidFill>
          <a:latin typeface="Arial" charset="0"/>
          <a:ea typeface="ＭＳ Ｐゴシック" pitchFamily="-77" charset="-128"/>
        </a:defRPr>
      </a:lvl5pPr>
      <a:lvl6pPr marL="457200" algn="ctr" rtl="0" fontAlgn="base">
        <a:spcBef>
          <a:spcPct val="0"/>
        </a:spcBef>
        <a:spcAft>
          <a:spcPct val="0"/>
        </a:spcAft>
        <a:defRPr sz="2400">
          <a:solidFill>
            <a:srgbClr val="00266D"/>
          </a:solidFill>
          <a:latin typeface="Arial" charset="0"/>
          <a:ea typeface="ＭＳ Ｐゴシック" pitchFamily="-77" charset="-128"/>
        </a:defRPr>
      </a:lvl6pPr>
      <a:lvl7pPr marL="914400" algn="ctr" rtl="0" fontAlgn="base">
        <a:spcBef>
          <a:spcPct val="0"/>
        </a:spcBef>
        <a:spcAft>
          <a:spcPct val="0"/>
        </a:spcAft>
        <a:defRPr sz="2400">
          <a:solidFill>
            <a:srgbClr val="00266D"/>
          </a:solidFill>
          <a:latin typeface="Arial" charset="0"/>
          <a:ea typeface="ＭＳ Ｐゴシック" pitchFamily="-77" charset="-128"/>
        </a:defRPr>
      </a:lvl7pPr>
      <a:lvl8pPr marL="1371600" algn="ctr" rtl="0" fontAlgn="base">
        <a:spcBef>
          <a:spcPct val="0"/>
        </a:spcBef>
        <a:spcAft>
          <a:spcPct val="0"/>
        </a:spcAft>
        <a:defRPr sz="2400">
          <a:solidFill>
            <a:srgbClr val="00266D"/>
          </a:solidFill>
          <a:latin typeface="Arial" charset="0"/>
          <a:ea typeface="ＭＳ Ｐゴシック" pitchFamily="-77" charset="-128"/>
        </a:defRPr>
      </a:lvl8pPr>
      <a:lvl9pPr marL="1828800" algn="ctr" rtl="0" fontAlgn="base">
        <a:spcBef>
          <a:spcPct val="0"/>
        </a:spcBef>
        <a:spcAft>
          <a:spcPct val="0"/>
        </a:spcAft>
        <a:defRPr sz="2400">
          <a:solidFill>
            <a:srgbClr val="00266D"/>
          </a:solidFill>
          <a:latin typeface="Arial" charset="0"/>
          <a:ea typeface="ＭＳ Ｐゴシック" pitchFamily="-77" charset="-128"/>
        </a:defRPr>
      </a:lvl9pPr>
    </p:titleStyle>
    <p:bodyStyle>
      <a:lvl1pPr marL="342900" indent="-342900" algn="l" rtl="0" eaLnBrk="0" fontAlgn="base" hangingPunct="0">
        <a:spcBef>
          <a:spcPct val="20000"/>
        </a:spcBef>
        <a:spcAft>
          <a:spcPct val="0"/>
        </a:spcAft>
        <a:defRPr>
          <a:solidFill>
            <a:srgbClr val="00266D"/>
          </a:solidFill>
          <a:latin typeface="+mn-lt"/>
          <a:ea typeface="+mn-ea"/>
          <a:cs typeface="+mn-cs"/>
        </a:defRPr>
      </a:lvl1pPr>
      <a:lvl2pPr marL="742950" indent="-285750" algn="l" rtl="0" eaLnBrk="0" fontAlgn="base" hangingPunct="0">
        <a:spcBef>
          <a:spcPct val="20000"/>
        </a:spcBef>
        <a:spcAft>
          <a:spcPct val="0"/>
        </a:spcAft>
        <a:defRPr>
          <a:solidFill>
            <a:srgbClr val="00266D"/>
          </a:solidFill>
          <a:latin typeface="+mn-lt"/>
          <a:ea typeface="+mn-ea"/>
        </a:defRPr>
      </a:lvl2pPr>
      <a:lvl3pPr marL="1143000" indent="-228600" algn="l" rtl="0" eaLnBrk="0" fontAlgn="base" hangingPunct="0">
        <a:spcBef>
          <a:spcPct val="20000"/>
        </a:spcBef>
        <a:spcAft>
          <a:spcPct val="0"/>
        </a:spcAft>
        <a:defRPr>
          <a:solidFill>
            <a:srgbClr val="00266D"/>
          </a:solidFill>
          <a:latin typeface="+mn-lt"/>
          <a:ea typeface="+mn-ea"/>
        </a:defRPr>
      </a:lvl3pPr>
      <a:lvl4pPr marL="1562100" indent="-228600" algn="l" rtl="0" eaLnBrk="0" fontAlgn="base" hangingPunct="0">
        <a:spcBef>
          <a:spcPct val="20000"/>
        </a:spcBef>
        <a:spcAft>
          <a:spcPct val="0"/>
        </a:spcAft>
        <a:defRPr>
          <a:solidFill>
            <a:srgbClr val="00266D"/>
          </a:solidFill>
          <a:latin typeface="+mn-lt"/>
          <a:ea typeface="+mn-ea"/>
        </a:defRPr>
      </a:lvl4pPr>
      <a:lvl5pPr marL="1981200" indent="-228600" algn="l" rtl="0" eaLnBrk="0" fontAlgn="base" hangingPunct="0">
        <a:spcBef>
          <a:spcPct val="20000"/>
        </a:spcBef>
        <a:spcAft>
          <a:spcPct val="0"/>
        </a:spcAft>
        <a:defRPr>
          <a:solidFill>
            <a:srgbClr val="00266D"/>
          </a:solidFill>
          <a:latin typeface="+mn-lt"/>
          <a:ea typeface="+mn-ea"/>
        </a:defRPr>
      </a:lvl5pPr>
      <a:lvl6pPr marL="2438400" indent="-228600" algn="l" rtl="0" fontAlgn="base">
        <a:spcBef>
          <a:spcPct val="20000"/>
        </a:spcBef>
        <a:spcAft>
          <a:spcPct val="0"/>
        </a:spcAft>
        <a:defRPr>
          <a:solidFill>
            <a:srgbClr val="00266D"/>
          </a:solidFill>
          <a:latin typeface="+mn-lt"/>
          <a:ea typeface="+mn-ea"/>
        </a:defRPr>
      </a:lvl6pPr>
      <a:lvl7pPr marL="2895600" indent="-228600" algn="l" rtl="0" fontAlgn="base">
        <a:spcBef>
          <a:spcPct val="20000"/>
        </a:spcBef>
        <a:spcAft>
          <a:spcPct val="0"/>
        </a:spcAft>
        <a:defRPr>
          <a:solidFill>
            <a:srgbClr val="00266D"/>
          </a:solidFill>
          <a:latin typeface="+mn-lt"/>
          <a:ea typeface="+mn-ea"/>
        </a:defRPr>
      </a:lvl7pPr>
      <a:lvl8pPr marL="3352800" indent="-228600" algn="l" rtl="0" fontAlgn="base">
        <a:spcBef>
          <a:spcPct val="20000"/>
        </a:spcBef>
        <a:spcAft>
          <a:spcPct val="0"/>
        </a:spcAft>
        <a:defRPr>
          <a:solidFill>
            <a:srgbClr val="00266D"/>
          </a:solidFill>
          <a:latin typeface="+mn-lt"/>
          <a:ea typeface="+mn-ea"/>
        </a:defRPr>
      </a:lvl8pPr>
      <a:lvl9pPr marL="3810000" indent="-228600" algn="l" rtl="0" fontAlgn="base">
        <a:spcBef>
          <a:spcPct val="20000"/>
        </a:spcBef>
        <a:spcAft>
          <a:spcPct val="0"/>
        </a:spcAft>
        <a:defRPr>
          <a:solidFill>
            <a:srgbClr val="00266D"/>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EF53D6-3838-4417-B81A-6417CF3EA3F2}" type="datetimeFigureOut">
              <a:rPr lang="en-GB" smtClean="0"/>
              <a:t>05/02/2020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8251C2-2DB1-4537-B566-DA5E1FE73866}" type="slidenum">
              <a:rPr lang="en-GB" smtClean="0"/>
              <a:t>‹#›</a:t>
            </a:fld>
            <a:endParaRPr lang="en-GB"/>
          </a:p>
        </p:txBody>
      </p:sp>
    </p:spTree>
    <p:extLst>
      <p:ext uri="{BB962C8B-B14F-4D97-AF65-F5344CB8AC3E}">
        <p14:creationId xmlns:p14="http://schemas.microsoft.com/office/powerpoint/2010/main" val="702378426"/>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0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jN8enM6bbVAhXHKFAKHXa6Cw8QjRwIBw&amp;url=https://collegehealthqi.nyu.edu/improvement-journey/4-understand-the-problem/&amp;psig=AFQjCNGIKqJNQwReOB9tZvhLEqB7e98nGw&amp;ust=150170396423552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35.xml"/></Relationships>
</file>

<file path=ppt/slides/_rels/slide17.xml.rels><?xml version="1.0" encoding="UTF-8" standalone="yes"?>
<Relationships xmlns="http://schemas.openxmlformats.org/package/2006/relationships"><Relationship Id="rId2" Type="http://schemas.openxmlformats.org/officeDocument/2006/relationships/hyperlink" Target="http://www.ihi.org/resources/Pages/Tools/Driver-Diagram.aspx" TargetMode="Externa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1.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google.co.uk/url?sa=i&amp;rct=j&amp;q=&amp;esrc=s&amp;source=images&amp;cd=&amp;ved=0ahUKEwj3kY_QytzZAhUDwBQKHRKxBMsQjRwIBg&amp;url=https://www.pipefy.com/blog/business-process-management/how-to-map-your-processes-a-step-by-step-guide/&amp;psig=AOvVaw3viUCq335urYQ5RbhQB1Gz&amp;ust=1520593568656883" TargetMode="External"/><Relationship Id="rId7" Type="http://schemas.openxmlformats.org/officeDocument/2006/relationships/hyperlink" Target="https://www.google.co.uk/url?sa=i&amp;rct=j&amp;q=&amp;esrc=s&amp;source=images&amp;cd=&amp;cad=rja&amp;uact=8&amp;ved=0ahUKEwi5hqP-zdzZAhXHtRQKHQJ2AEoQjRwIBg&amp;url=https://teachingresources.co.za/product/technology-unit-study/&amp;psig=AOvVaw35fT-SFiE69UOyOhsgoNgY&amp;ust=1520594463252372" TargetMode="External"/><Relationship Id="rId12"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106.xml"/><Relationship Id="rId6" Type="http://schemas.openxmlformats.org/officeDocument/2006/relationships/image" Target="../media/image20.jpeg"/><Relationship Id="rId11" Type="http://schemas.openxmlformats.org/officeDocument/2006/relationships/hyperlink" Target="https://www.google.co.uk/url?sa=i&amp;rct=j&amp;q=&amp;esrc=s&amp;source=images&amp;cd=&amp;cad=rja&amp;uact=8&amp;ved=0ahUKEwikptmtztzZAhUDWBQKHajQBXYQjRwIBg&amp;url=https://www.123rf.com/stock-photo/creative_thinking.html&amp;psig=AOvVaw3gc2YYIUCsjJLuco6huHJ_&amp;ust=1520594550609922" TargetMode="External"/><Relationship Id="rId5" Type="http://schemas.openxmlformats.org/officeDocument/2006/relationships/hyperlink" Target="https://www.google.co.uk/url?sa=i&amp;rct=j&amp;q=&amp;esrc=s&amp;source=images&amp;cd=&amp;cad=rja&amp;uact=8&amp;ved=0ahUKEwjSvZGbzdzZAhXQERQKHfU5BykQjRwIBg&amp;url=https://petra8paleo.wordpress.com/tag/force-field-analysis/&amp;psig=AOvVaw3PoMKVp2GZSreMiAmb0cxE&amp;ust=1520594249475661" TargetMode="External"/><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hyperlink" Target="https://www.google.co.uk/url?sa=i&amp;rct=j&amp;q=&amp;esrc=s&amp;source=images&amp;cd=&amp;cad=rja&amp;uact=8&amp;ved=0ahUKEwibgtXXzdzZAhVLaxQKHaK-B68QjRwIBg&amp;url=https://www.strategicmanagementinsight.com/tools/benchmarking.html&amp;psig=AOvVaw1-vbf2dsxU3Ks__Gv8Tf_Z&amp;ust=152059438816055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New_Zealand_at_the_2008_Rugby_League_World_Cup"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06.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8" Type="http://schemas.openxmlformats.org/officeDocument/2006/relationships/hyperlink" Target="http://www.virgin.com/unite/entrepreneurship/doctor-doctor-what-does-lean-really-mean-for-a-start-up" TargetMode="External"/><Relationship Id="rId13" Type="http://schemas.openxmlformats.org/officeDocument/2006/relationships/hyperlink" Target="https://designnotes.blog.gov.uk/2014/07/14/things-we-learnt-designing-register-to-vote/" TargetMode="External"/><Relationship Id="rId18" Type="http://schemas.openxmlformats.org/officeDocument/2006/relationships/image" Target="../media/image28.gif"/><Relationship Id="rId3" Type="http://schemas.openxmlformats.org/officeDocument/2006/relationships/hyperlink" Target="http://www.yelp.com/" TargetMode="External"/><Relationship Id="rId21" Type="http://schemas.openxmlformats.org/officeDocument/2006/relationships/image" Target="../media/image31.jpg"/><Relationship Id="rId7" Type="http://schemas.openxmlformats.org/officeDocument/2006/relationships/hyperlink" Target="https://www.flickr.com/photos/paulmiller/sets/72157631897915894/" TargetMode="External"/><Relationship Id="rId12" Type="http://schemas.openxmlformats.org/officeDocument/2006/relationships/hyperlink" Target="http://www.virgin.com/unite/business-innovation/want-a-smartphone-with-values" TargetMode="External"/><Relationship Id="rId17" Type="http://schemas.openxmlformats.org/officeDocument/2006/relationships/hyperlink" Target="https://www.google.co.uk/url?sa=i&amp;rct=j&amp;q=&amp;esrc=s&amp;source=images&amp;cd=&amp;cad=rja&amp;uact=8&amp;ved=2ahUKEwjc7Kjo3IzhAhXQfFAKHfO7CQIQjRx6BAgBEAU&amp;url=http://www.intigrix.com/whyintegrate.htm&amp;psig=AOvVaw0IET43LhDN3CRNLr0MCH5w&amp;ust=1553034042182804" TargetMode="External"/><Relationship Id="rId2" Type="http://schemas.openxmlformats.org/officeDocument/2006/relationships/notesSlide" Target="../notesSlides/notesSlide14.xml"/><Relationship Id="rId16" Type="http://schemas.openxmlformats.org/officeDocument/2006/relationships/image" Target="../media/image27.png"/><Relationship Id="rId20" Type="http://schemas.openxmlformats.org/officeDocument/2006/relationships/image" Target="../media/image30.jpeg"/><Relationship Id="rId1" Type="http://schemas.openxmlformats.org/officeDocument/2006/relationships/slideLayout" Target="../slideLayouts/slideLayout106.xml"/><Relationship Id="rId6" Type="http://schemas.openxmlformats.org/officeDocument/2006/relationships/hyperlink" Target="http://www.justyo.co/" TargetMode="External"/><Relationship Id="rId11" Type="http://schemas.openxmlformats.org/officeDocument/2006/relationships/hyperlink" Target="http://www.andiamo.io/" TargetMode="External"/><Relationship Id="rId5" Type="http://schemas.openxmlformats.org/officeDocument/2006/relationships/hyperlink" Target="https://twitter.com/" TargetMode="External"/><Relationship Id="rId15" Type="http://schemas.openxmlformats.org/officeDocument/2006/relationships/image" Target="../media/image26.jpg"/><Relationship Id="rId10" Type="http://schemas.openxmlformats.org/officeDocument/2006/relationships/hyperlink" Target="http://flowygame.com/" TargetMode="External"/><Relationship Id="rId19" Type="http://schemas.openxmlformats.org/officeDocument/2006/relationships/image" Target="../media/image29.jpeg"/><Relationship Id="rId4" Type="http://schemas.openxmlformats.org/officeDocument/2006/relationships/hyperlink" Target="https://www.flickr.com/" TargetMode="External"/><Relationship Id="rId9" Type="http://schemas.openxmlformats.org/officeDocument/2006/relationships/hyperlink" Target="http://www.playlablondon.com/" TargetMode="External"/><Relationship Id="rId14" Type="http://schemas.openxmlformats.org/officeDocument/2006/relationships/hyperlink" Target="http://www.openutility.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35.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0.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6.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4.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35.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4.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35.xml"/><Relationship Id="rId4" Type="http://schemas.openxmlformats.org/officeDocument/2006/relationships/image" Target="../media/image37.jpg"/></Relationships>
</file>

<file path=ppt/slides/_rels/slide3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78.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78.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7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7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5.xml"/><Relationship Id="rId1" Type="http://schemas.openxmlformats.org/officeDocument/2006/relationships/vmlDrawing" Target="../drawings/vmlDrawing1.vml"/><Relationship Id="rId5" Type="http://schemas.openxmlformats.org/officeDocument/2006/relationships/image" Target="../media/image43.emf"/><Relationship Id="rId4" Type="http://schemas.openxmlformats.org/officeDocument/2006/relationships/oleObject" Target="../embeddings/oleObject1.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5.xml"/><Relationship Id="rId1" Type="http://schemas.openxmlformats.org/officeDocument/2006/relationships/vmlDrawing" Target="../drawings/vmlDrawing2.vml"/><Relationship Id="rId5" Type="http://schemas.openxmlformats.org/officeDocument/2006/relationships/image" Target="../media/image44.emf"/><Relationship Id="rId4" Type="http://schemas.openxmlformats.org/officeDocument/2006/relationships/oleObject" Target="../embeddings/oleObject2.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5.xml"/><Relationship Id="rId1" Type="http://schemas.openxmlformats.org/officeDocument/2006/relationships/vmlDrawing" Target="../drawings/vmlDrawing3.vml"/><Relationship Id="rId5" Type="http://schemas.openxmlformats.org/officeDocument/2006/relationships/image" Target="../media/image45.png"/><Relationship Id="rId4" Type="http://schemas.openxmlformats.org/officeDocument/2006/relationships/oleObject" Target="../embeddings/oleObject3.bin"/></Relationships>
</file>

<file path=ppt/slides/_rels/slide5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10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5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0.xml"/></Relationships>
</file>

<file path=ppt/slides/_rels/slide56.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notesSlide" Target="../notesSlides/notesSlide37.xml"/><Relationship Id="rId1" Type="http://schemas.openxmlformats.org/officeDocument/2006/relationships/slideLayout" Target="../slideLayouts/slideLayout147.xml"/></Relationships>
</file>

<file path=ppt/slides/_rels/slide5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8.xml"/><Relationship Id="rId1" Type="http://schemas.openxmlformats.org/officeDocument/2006/relationships/slideLayout" Target="../slideLayouts/slideLayout136.xml"/></Relationships>
</file>

<file path=ppt/slides/_rels/slide5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6.xml"/></Relationships>
</file>

<file path=ppt/slides/_rels/slide5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6.xml"/></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142.xml"/></Relationships>
</file>

<file path=ppt/slides/_rels/slide6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36.xml"/></Relationships>
</file>

<file path=ppt/slides/_rels/slide6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4.xml"/></Relationships>
</file>

<file path=ppt/slides/_rels/slide6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64.xml"/><Relationship Id="rId5" Type="http://schemas.openxmlformats.org/officeDocument/2006/relationships/image" Target="../media/image49.jpeg"/><Relationship Id="rId4" Type="http://schemas.openxmlformats.org/officeDocument/2006/relationships/chart" Target="../charts/chart13.xml"/></Relationships>
</file>

<file path=ppt/slides/_rels/slide65.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jpeg"/></Relationships>
</file>

<file path=ppt/slides/_rels/slide6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2.xml"/><Relationship Id="rId1" Type="http://schemas.openxmlformats.org/officeDocument/2006/relationships/slideLayout" Target="../slideLayouts/slideLayout4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70.xml"/><Relationship Id="rId4" Type="http://schemas.openxmlformats.org/officeDocument/2006/relationships/image" Target="../media/image4.png"/></Relationships>
</file>

<file path=ppt/slides/_rels/slide69.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7.xml"/></Relationships>
</file>

<file path=ppt/slides/_rels/slide7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4.xml"/><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0.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ubtitle 2"/>
          <p:cNvSpPr txBox="1">
            <a:spLocks/>
          </p:cNvSpPr>
          <p:nvPr/>
        </p:nvSpPr>
        <p:spPr bwMode="auto">
          <a:xfrm>
            <a:off x="2280001" y="1641772"/>
            <a:ext cx="7715520" cy="353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defTabSz="457200">
              <a:lnSpc>
                <a:spcPct val="93000"/>
              </a:lnSpc>
              <a:spcAft>
                <a:spcPts val="1413"/>
              </a:spcAft>
              <a:buClr>
                <a:srgbClr val="000000"/>
              </a:buClr>
              <a:buSzPct val="100000"/>
              <a:buFont typeface="Times New Roman" pitchFamily="18" charset="0"/>
              <a:defRPr sz="3200">
                <a:solidFill>
                  <a:srgbClr val="000000"/>
                </a:solidFill>
                <a:latin typeface="Arial" charset="0"/>
                <a:ea typeface="SimSun" pitchFamily="2" charset="-122"/>
              </a:defRPr>
            </a:lvl1pPr>
            <a:lvl2pPr defTabSz="457200">
              <a:lnSpc>
                <a:spcPct val="93000"/>
              </a:lnSpc>
              <a:spcAft>
                <a:spcPts val="1138"/>
              </a:spcAft>
              <a:buClr>
                <a:srgbClr val="000000"/>
              </a:buClr>
              <a:buSzPct val="100000"/>
              <a:buFont typeface="Times New Roman" pitchFamily="18" charset="0"/>
              <a:defRPr sz="2800">
                <a:solidFill>
                  <a:srgbClr val="000000"/>
                </a:solidFill>
                <a:latin typeface="Arial" charset="0"/>
                <a:ea typeface="SimSun" pitchFamily="2" charset="-122"/>
              </a:defRPr>
            </a:lvl2pPr>
            <a:lvl3pPr defTabSz="457200">
              <a:lnSpc>
                <a:spcPct val="93000"/>
              </a:lnSpc>
              <a:spcAft>
                <a:spcPts val="850"/>
              </a:spcAft>
              <a:buClr>
                <a:srgbClr val="000000"/>
              </a:buClr>
              <a:buSzPct val="100000"/>
              <a:buFont typeface="Times New Roman" pitchFamily="18" charset="0"/>
              <a:defRPr sz="2400">
                <a:solidFill>
                  <a:srgbClr val="000000"/>
                </a:solidFill>
                <a:latin typeface="Arial" charset="0"/>
                <a:ea typeface="SimSun" pitchFamily="2" charset="-122"/>
              </a:defRPr>
            </a:lvl3pPr>
            <a:lvl4pPr defTabSz="457200">
              <a:lnSpc>
                <a:spcPct val="93000"/>
              </a:lnSpc>
              <a:spcAft>
                <a:spcPts val="575"/>
              </a:spcAft>
              <a:buClr>
                <a:srgbClr val="000000"/>
              </a:buClr>
              <a:buSzPct val="100000"/>
              <a:buFont typeface="Times New Roman" pitchFamily="18" charset="0"/>
              <a:defRPr sz="2000">
                <a:solidFill>
                  <a:srgbClr val="000000"/>
                </a:solidFill>
                <a:latin typeface="Arial" charset="0"/>
                <a:ea typeface="SimSun" pitchFamily="2" charset="-122"/>
              </a:defRPr>
            </a:lvl4pPr>
            <a:lvl5pPr defTabSz="457200">
              <a:lnSpc>
                <a:spcPct val="93000"/>
              </a:lnSpc>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9pPr>
          </a:lstStyle>
          <a:p>
            <a:pPr algn="ctr" eaLnBrk="1" hangingPunct="1">
              <a:spcBef>
                <a:spcPct val="20000"/>
              </a:spcBef>
              <a:spcAft>
                <a:spcPct val="0"/>
              </a:spcAft>
              <a:buFont typeface="Arial" charset="0"/>
              <a:buNone/>
            </a:pPr>
            <a:r>
              <a:rPr lang="en-GB" altLang="en-US" sz="3600" b="1" dirty="0" smtClean="0">
                <a:solidFill>
                  <a:srgbClr val="17375E"/>
                </a:solidFill>
                <a:latin typeface="Calibri" pitchFamily="34" charset="0"/>
              </a:rPr>
              <a:t>Leading Improvement Evidencing Impact : Children’s Services in Falkirk</a:t>
            </a:r>
          </a:p>
          <a:p>
            <a:pPr algn="ctr" eaLnBrk="1" hangingPunct="1">
              <a:spcBef>
                <a:spcPct val="20000"/>
              </a:spcBef>
              <a:spcAft>
                <a:spcPct val="0"/>
              </a:spcAft>
              <a:buFont typeface="Arial" charset="0"/>
              <a:buNone/>
            </a:pPr>
            <a:r>
              <a:rPr lang="en-GB" altLang="en-US" sz="2400" b="1" dirty="0" smtClean="0">
                <a:solidFill>
                  <a:srgbClr val="17375E"/>
                </a:solidFill>
                <a:latin typeface="Calibri" pitchFamily="34" charset="0"/>
              </a:rPr>
              <a:t>Workshop </a:t>
            </a:r>
            <a:r>
              <a:rPr lang="en-GB" altLang="en-US" sz="2400" b="1" dirty="0" smtClean="0">
                <a:solidFill>
                  <a:srgbClr val="17375E"/>
                </a:solidFill>
                <a:latin typeface="Calibri" pitchFamily="34" charset="0"/>
              </a:rPr>
              <a:t>3</a:t>
            </a:r>
            <a:endParaRPr lang="en-GB" altLang="en-US" sz="2400" b="1" dirty="0" smtClean="0">
              <a:solidFill>
                <a:srgbClr val="17375E"/>
              </a:solidFill>
              <a:latin typeface="Calibri" pitchFamily="34" charset="0"/>
            </a:endParaRPr>
          </a:p>
          <a:p>
            <a:pPr algn="ctr" eaLnBrk="1" hangingPunct="1">
              <a:spcBef>
                <a:spcPct val="20000"/>
              </a:spcBef>
              <a:spcAft>
                <a:spcPct val="0"/>
              </a:spcAft>
              <a:buFont typeface="Arial" charset="0"/>
              <a:buNone/>
            </a:pPr>
            <a:r>
              <a:rPr lang="en-GB" altLang="en-US" sz="2400" b="1" dirty="0" smtClean="0">
                <a:solidFill>
                  <a:srgbClr val="17375E"/>
                </a:solidFill>
                <a:latin typeface="Calibri" pitchFamily="34" charset="0"/>
              </a:rPr>
              <a:t>February 11</a:t>
            </a:r>
            <a:r>
              <a:rPr lang="en-GB" altLang="en-US" sz="2400" b="1" baseline="30000" dirty="0" smtClean="0">
                <a:solidFill>
                  <a:srgbClr val="17375E"/>
                </a:solidFill>
                <a:latin typeface="Calibri" pitchFamily="34" charset="0"/>
              </a:rPr>
              <a:t>th</a:t>
            </a:r>
            <a:r>
              <a:rPr lang="en-GB" altLang="en-US" sz="2400" b="1" dirty="0" smtClean="0">
                <a:solidFill>
                  <a:srgbClr val="17375E"/>
                </a:solidFill>
                <a:latin typeface="Calibri" pitchFamily="34" charset="0"/>
              </a:rPr>
              <a:t> 2020 </a:t>
            </a:r>
            <a:endParaRPr lang="en-GB" altLang="en-US" sz="2400" b="1" dirty="0" smtClean="0">
              <a:solidFill>
                <a:srgbClr val="17375E"/>
              </a:solidFill>
              <a:latin typeface="Calibri" pitchFamily="34" charset="0"/>
            </a:endParaRPr>
          </a:p>
          <a:p>
            <a:pPr algn="ctr" eaLnBrk="1" hangingPunct="1">
              <a:spcBef>
                <a:spcPct val="20000"/>
              </a:spcBef>
              <a:spcAft>
                <a:spcPct val="0"/>
              </a:spcAft>
              <a:buFont typeface="Arial" charset="0"/>
              <a:buNone/>
            </a:pPr>
            <a:endParaRPr lang="en-GB" altLang="en-US" sz="2400" b="1" dirty="0">
              <a:solidFill>
                <a:srgbClr val="17375E"/>
              </a:solidFill>
              <a:latin typeface="Calibri" pitchFamily="34" charset="0"/>
            </a:endParaRPr>
          </a:p>
          <a:p>
            <a:pPr algn="ctr" eaLnBrk="1" hangingPunct="1">
              <a:spcBef>
                <a:spcPct val="20000"/>
              </a:spcBef>
              <a:spcAft>
                <a:spcPct val="0"/>
              </a:spcAft>
              <a:buFont typeface="Arial" charset="0"/>
              <a:buNone/>
            </a:pPr>
            <a:r>
              <a:rPr lang="en-GB" altLang="en-US" sz="2200" b="1" dirty="0">
                <a:solidFill>
                  <a:schemeClr val="accent1"/>
                </a:solidFill>
                <a:latin typeface="Calibri" pitchFamily="34" charset="0"/>
              </a:rPr>
              <a:t>Wendy Toner </a:t>
            </a:r>
          </a:p>
          <a:p>
            <a:pPr algn="ctr" eaLnBrk="1" hangingPunct="1">
              <a:spcBef>
                <a:spcPct val="20000"/>
              </a:spcBef>
              <a:spcAft>
                <a:spcPct val="0"/>
              </a:spcAft>
              <a:buFont typeface="Arial" charset="0"/>
              <a:buNone/>
            </a:pPr>
            <a:r>
              <a:rPr lang="en-GB" altLang="en-US" sz="2200" b="1" dirty="0">
                <a:solidFill>
                  <a:schemeClr val="accent1"/>
                </a:solidFill>
                <a:latin typeface="Calibri" pitchFamily="34" charset="0"/>
              </a:rPr>
              <a:t>CYPIC Improvement Advisor</a:t>
            </a:r>
          </a:p>
          <a:p>
            <a:pPr algn="ctr" eaLnBrk="1" hangingPunct="1">
              <a:spcBef>
                <a:spcPct val="20000"/>
              </a:spcBef>
              <a:spcAft>
                <a:spcPct val="0"/>
              </a:spcAft>
              <a:buFont typeface="Arial" charset="0"/>
              <a:buNone/>
            </a:pPr>
            <a:r>
              <a:rPr lang="en-GB" altLang="en-US" sz="2200" b="1" dirty="0">
                <a:solidFill>
                  <a:schemeClr val="accent1"/>
                </a:solidFill>
                <a:latin typeface="Calibri" pitchFamily="34" charset="0"/>
              </a:rPr>
              <a:t>&amp;</a:t>
            </a:r>
          </a:p>
          <a:p>
            <a:pPr algn="ctr" eaLnBrk="1" hangingPunct="1">
              <a:spcBef>
                <a:spcPct val="20000"/>
              </a:spcBef>
              <a:spcAft>
                <a:spcPct val="0"/>
              </a:spcAft>
              <a:buFont typeface="Arial" charset="0"/>
              <a:buNone/>
            </a:pPr>
            <a:r>
              <a:rPr lang="en-GB" altLang="en-US" sz="2200" b="1" dirty="0">
                <a:solidFill>
                  <a:schemeClr val="accent1"/>
                </a:solidFill>
                <a:latin typeface="Calibri" pitchFamily="34" charset="0"/>
              </a:rPr>
              <a:t>Falkirk CYPIC QI Faculty</a:t>
            </a:r>
          </a:p>
          <a:p>
            <a:pPr algn="ctr" eaLnBrk="1" hangingPunct="1">
              <a:spcBef>
                <a:spcPct val="20000"/>
              </a:spcBef>
              <a:spcAft>
                <a:spcPct val="0"/>
              </a:spcAft>
              <a:buFont typeface="Arial" charset="0"/>
              <a:buNone/>
            </a:pPr>
            <a:endParaRPr lang="en-GB" altLang="en-US" sz="2600" b="1" dirty="0">
              <a:solidFill>
                <a:srgbClr val="0070C0"/>
              </a:solidFill>
              <a:latin typeface="Calibri" pitchFamily="34" charset="0"/>
            </a:endParaRPr>
          </a:p>
          <a:p>
            <a:pPr algn="ctr" eaLnBrk="1" hangingPunct="1">
              <a:spcBef>
                <a:spcPct val="20000"/>
              </a:spcBef>
              <a:spcAft>
                <a:spcPct val="0"/>
              </a:spcAft>
              <a:buFont typeface="Arial" charset="0"/>
              <a:buNone/>
            </a:pPr>
            <a:r>
              <a:rPr lang="en-GB" altLang="en-US" sz="2600" b="1" dirty="0">
                <a:solidFill>
                  <a:srgbClr val="376092"/>
                </a:solidFill>
                <a:latin typeface="Calibri" pitchFamily="34" charset="0"/>
              </a:rPr>
              <a:t> </a:t>
            </a:r>
          </a:p>
          <a:p>
            <a:pPr eaLnBrk="1" hangingPunct="1">
              <a:spcBef>
                <a:spcPct val="20000"/>
              </a:spcBef>
              <a:spcAft>
                <a:spcPct val="0"/>
              </a:spcAft>
              <a:buFont typeface="Arial" charset="0"/>
              <a:buNone/>
            </a:pPr>
            <a:r>
              <a:rPr lang="en-GB" altLang="en-US" sz="2600" b="1" dirty="0">
                <a:solidFill>
                  <a:srgbClr val="0070C0"/>
                </a:solidFill>
                <a:latin typeface="Calibri" pitchFamily="34" charset="0"/>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8128" y="5517232"/>
            <a:ext cx="2952328" cy="1080120"/>
          </a:xfrm>
          <a:prstGeom prst="rect">
            <a:avLst/>
          </a:prstGeom>
        </p:spPr>
      </p:pic>
    </p:spTree>
    <p:extLst>
      <p:ext uri="{BB962C8B-B14F-4D97-AF65-F5344CB8AC3E}">
        <p14:creationId xmlns:p14="http://schemas.microsoft.com/office/powerpoint/2010/main" val="1640687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80209" y="0"/>
            <a:ext cx="12250289" cy="6858000"/>
          </a:xfrm>
        </p:spPr>
      </p:pic>
    </p:spTree>
    <p:extLst>
      <p:ext uri="{BB962C8B-B14F-4D97-AF65-F5344CB8AC3E}">
        <p14:creationId xmlns:p14="http://schemas.microsoft.com/office/powerpoint/2010/main" val="828046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0" y="1052736"/>
            <a:ext cx="3312368" cy="400110"/>
          </a:xfrm>
          <a:prstGeom prst="rect">
            <a:avLst/>
          </a:prstGeom>
          <a:noFill/>
        </p:spPr>
        <p:txBody>
          <a:bodyPr wrap="square">
            <a:spAutoFit/>
          </a:bodyPr>
          <a:lstStyle/>
          <a:p>
            <a:pPr algn="ctr" eaLnBrk="0" fontAlgn="base" hangingPunct="0">
              <a:spcBef>
                <a:spcPct val="0"/>
              </a:spcBef>
              <a:spcAft>
                <a:spcPct val="0"/>
              </a:spcAft>
              <a:defRPr/>
            </a:pPr>
            <a:r>
              <a:rPr lang="en-GB" sz="2000" b="1" dirty="0">
                <a:solidFill>
                  <a:srgbClr val="092869"/>
                </a:solidFill>
              </a:rPr>
              <a:t>The Thinking Part</a:t>
            </a:r>
          </a:p>
        </p:txBody>
      </p:sp>
      <p:sp>
        <p:nvSpPr>
          <p:cNvPr id="6" name="TextBox 5"/>
          <p:cNvSpPr txBox="1"/>
          <p:nvPr/>
        </p:nvSpPr>
        <p:spPr>
          <a:xfrm>
            <a:off x="1775520" y="3717032"/>
            <a:ext cx="2592288" cy="400110"/>
          </a:xfrm>
          <a:prstGeom prst="rect">
            <a:avLst/>
          </a:prstGeom>
          <a:noFill/>
        </p:spPr>
        <p:txBody>
          <a:bodyPr wrap="square">
            <a:spAutoFit/>
          </a:bodyPr>
          <a:lstStyle/>
          <a:p>
            <a:pPr algn="ctr" eaLnBrk="0" fontAlgn="base" hangingPunct="0">
              <a:spcBef>
                <a:spcPct val="0"/>
              </a:spcBef>
              <a:spcAft>
                <a:spcPct val="0"/>
              </a:spcAft>
              <a:defRPr/>
            </a:pPr>
            <a:r>
              <a:rPr lang="en-GB" sz="2000" b="1" dirty="0">
                <a:solidFill>
                  <a:srgbClr val="092869"/>
                </a:solidFill>
              </a:rPr>
              <a:t>The Doing Part</a:t>
            </a:r>
          </a:p>
        </p:txBody>
      </p:sp>
      <p:pic>
        <p:nvPicPr>
          <p:cNvPr id="18433" name="Picture 1"/>
          <p:cNvPicPr>
            <a:picLocks noChangeAspect="1" noChangeArrowheads="1"/>
          </p:cNvPicPr>
          <p:nvPr/>
        </p:nvPicPr>
        <p:blipFill>
          <a:blip r:embed="rId4" cstate="print"/>
          <a:srcRect/>
          <a:stretch>
            <a:fillRect/>
          </a:stretch>
        </p:blipFill>
        <p:spPr bwMode="auto">
          <a:xfrm>
            <a:off x="4223792" y="620688"/>
            <a:ext cx="6444208" cy="6237312"/>
          </a:xfrm>
          <a:prstGeom prst="rect">
            <a:avLst/>
          </a:prstGeom>
          <a:solidFill>
            <a:schemeClr val="accent5">
              <a:lumMod val="20000"/>
              <a:lumOff val="80000"/>
            </a:schemeClr>
          </a:solidFill>
          <a:ln w="9525">
            <a:noFill/>
            <a:miter lim="800000"/>
            <a:headEnd/>
            <a:tailEnd/>
          </a:ln>
          <a:effectLst/>
        </p:spPr>
      </p:pic>
      <p:sp>
        <p:nvSpPr>
          <p:cNvPr id="7" name="Right Arrow 6"/>
          <p:cNvSpPr>
            <a:spLocks noChangeArrowheads="1"/>
          </p:cNvSpPr>
          <p:nvPr/>
        </p:nvSpPr>
        <p:spPr bwMode="auto">
          <a:xfrm>
            <a:off x="2135560" y="1412776"/>
            <a:ext cx="2016224" cy="576064"/>
          </a:xfrm>
          <a:prstGeom prst="rightArrow">
            <a:avLst>
              <a:gd name="adj1" fmla="val 50000"/>
              <a:gd name="adj2" fmla="val 49893"/>
            </a:avLst>
          </a:prstGeom>
          <a:solidFill>
            <a:srgbClr val="C00000"/>
          </a:solidFill>
          <a:ln w="9525">
            <a:solidFill>
              <a:schemeClr val="tx1"/>
            </a:solidFill>
            <a:round/>
            <a:headEnd/>
            <a:tailEnd/>
          </a:ln>
        </p:spPr>
        <p:txBody>
          <a:bodyPr/>
          <a:lstStyle/>
          <a:p>
            <a:pPr eaLnBrk="0" fontAlgn="base" hangingPunct="0">
              <a:spcBef>
                <a:spcPct val="0"/>
              </a:spcBef>
              <a:spcAft>
                <a:spcPct val="0"/>
              </a:spcAft>
            </a:pPr>
            <a:endParaRPr lang="en-US" sz="2400" dirty="0">
              <a:solidFill>
                <a:srgbClr val="FFFFFF"/>
              </a:solidFill>
              <a:latin typeface="Times" pitchFamily="18" charset="0"/>
            </a:endParaRPr>
          </a:p>
        </p:txBody>
      </p:sp>
      <p:sp>
        <p:nvSpPr>
          <p:cNvPr id="9" name="Right Arrow 8"/>
          <p:cNvSpPr>
            <a:spLocks noChangeArrowheads="1"/>
          </p:cNvSpPr>
          <p:nvPr/>
        </p:nvSpPr>
        <p:spPr bwMode="auto">
          <a:xfrm>
            <a:off x="2063552" y="4077073"/>
            <a:ext cx="2088232" cy="648071"/>
          </a:xfrm>
          <a:prstGeom prst="rightArrow">
            <a:avLst>
              <a:gd name="adj1" fmla="val 50000"/>
              <a:gd name="adj2" fmla="val 49937"/>
            </a:avLst>
          </a:prstGeom>
          <a:solidFill>
            <a:srgbClr val="C00000"/>
          </a:solidFill>
          <a:ln w="9525">
            <a:solidFill>
              <a:schemeClr val="tx1"/>
            </a:solidFill>
            <a:round/>
            <a:headEnd/>
            <a:tailEnd/>
          </a:ln>
        </p:spPr>
        <p:txBody>
          <a:bodyPr/>
          <a:lstStyle/>
          <a:p>
            <a:pPr eaLnBrk="0" fontAlgn="base" hangingPunct="0">
              <a:spcBef>
                <a:spcPct val="0"/>
              </a:spcBef>
              <a:spcAft>
                <a:spcPct val="0"/>
              </a:spcAft>
            </a:pPr>
            <a:endParaRPr lang="en-US" sz="2400" dirty="0">
              <a:solidFill>
                <a:srgbClr val="FFFFFF"/>
              </a:solidFill>
              <a:latin typeface="Times" pitchFamily="18" charset="0"/>
            </a:endParaRPr>
          </a:p>
        </p:txBody>
      </p:sp>
      <p:sp>
        <p:nvSpPr>
          <p:cNvPr id="11" name="TextBox 10"/>
          <p:cNvSpPr txBox="1"/>
          <p:nvPr/>
        </p:nvSpPr>
        <p:spPr>
          <a:xfrm>
            <a:off x="4020082" y="2"/>
            <a:ext cx="3846117" cy="461665"/>
          </a:xfrm>
          <a:prstGeom prst="rect">
            <a:avLst/>
          </a:prstGeom>
          <a:noFill/>
        </p:spPr>
        <p:txBody>
          <a:bodyPr wrap="none" rtlCol="0">
            <a:spAutoFit/>
          </a:bodyPr>
          <a:lstStyle/>
          <a:p>
            <a:pPr algn="ctr" fontAlgn="base">
              <a:spcBef>
                <a:spcPct val="0"/>
              </a:spcBef>
              <a:spcAft>
                <a:spcPct val="0"/>
              </a:spcAft>
            </a:pPr>
            <a:r>
              <a:rPr lang="en-GB" sz="2400" b="1" dirty="0">
                <a:solidFill>
                  <a:srgbClr val="092869">
                    <a:lumMod val="75000"/>
                  </a:srgbClr>
                </a:solidFill>
              </a:rPr>
              <a:t>The Model For Improvement</a:t>
            </a:r>
          </a:p>
        </p:txBody>
      </p:sp>
    </p:spTree>
    <p:custDataLst>
      <p:tags r:id="rId1"/>
    </p:custDataLst>
    <p:extLst>
      <p:ext uri="{BB962C8B-B14F-4D97-AF65-F5344CB8AC3E}">
        <p14:creationId xmlns:p14="http://schemas.microsoft.com/office/powerpoint/2010/main" val="3530056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descr="Image result for profound knowledg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023"/>
          <a:stretch/>
        </p:blipFill>
        <p:spPr bwMode="auto">
          <a:xfrm>
            <a:off x="2123511" y="699807"/>
            <a:ext cx="6624736" cy="6178004"/>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Callout 3"/>
          <p:cNvSpPr/>
          <p:nvPr/>
        </p:nvSpPr>
        <p:spPr bwMode="auto">
          <a:xfrm>
            <a:off x="1524000" y="1736812"/>
            <a:ext cx="3275856" cy="3348372"/>
          </a:xfrm>
          <a:prstGeom prst="rightArrowCallout">
            <a:avLst>
              <a:gd name="adj1" fmla="val 14022"/>
              <a:gd name="adj2" fmla="val 22227"/>
              <a:gd name="adj3" fmla="val 25511"/>
              <a:gd name="adj4" fmla="val 6689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US" sz="2100" b="1" dirty="0">
                <a:solidFill>
                  <a:schemeClr val="tx2"/>
                </a:solidFill>
                <a:effectLst>
                  <a:outerShdw blurRad="38100" dist="38100" dir="2700000" algn="tl">
                    <a:srgbClr val="000000">
                      <a:alpha val="43137"/>
                    </a:srgbClr>
                  </a:outerShdw>
                </a:effectLst>
              </a:rPr>
              <a:t>Psycholog</a:t>
            </a:r>
            <a:r>
              <a:rPr lang="en-US" sz="2000" b="1" dirty="0">
                <a:solidFill>
                  <a:schemeClr val="tx2"/>
                </a:solidFill>
                <a:effectLst>
                  <a:outerShdw blurRad="38100" dist="38100" dir="2700000" algn="tl">
                    <a:srgbClr val="000000">
                      <a:alpha val="43137"/>
                    </a:srgbClr>
                  </a:outerShdw>
                </a:effectLst>
              </a:rPr>
              <a:t>y</a:t>
            </a:r>
          </a:p>
          <a:p>
            <a:pPr algn="ctr"/>
            <a:endParaRPr lang="en-US" sz="2000" b="1" dirty="0">
              <a:solidFill>
                <a:schemeClr val="tx2"/>
              </a:solidFill>
              <a:effectLst>
                <a:outerShdw blurRad="38100" dist="38100" dir="2700000" algn="tl">
                  <a:srgbClr val="000000">
                    <a:alpha val="43137"/>
                  </a:srgbClr>
                </a:outerShdw>
              </a:effectLst>
            </a:endParaRPr>
          </a:p>
          <a:p>
            <a:pPr marL="342900" indent="-342900">
              <a:buFont typeface="+mj-lt"/>
              <a:buAutoNum type="arabicPeriod"/>
            </a:pPr>
            <a:r>
              <a:rPr lang="en-US" sz="1900" dirty="0">
                <a:latin typeface="Arial" panose="020B0604020202020204" pitchFamily="34" charset="0"/>
                <a:cs typeface="Arial" panose="020B0604020202020204" pitchFamily="34" charset="0"/>
              </a:rPr>
              <a:t>Relationships between people</a:t>
            </a:r>
          </a:p>
          <a:p>
            <a:pPr marL="342900" indent="-342900">
              <a:buFont typeface="+mj-lt"/>
              <a:buAutoNum type="arabicPeriod"/>
            </a:pPr>
            <a:r>
              <a:rPr lang="en-US" sz="1900" dirty="0">
                <a:latin typeface="Arial" panose="020B0604020202020204" pitchFamily="34" charset="0"/>
                <a:cs typeface="Arial" panose="020B0604020202020204" pitchFamily="34" charset="0"/>
              </a:rPr>
              <a:t>Motivation, intrinsic /extrinsic</a:t>
            </a:r>
          </a:p>
          <a:p>
            <a:pPr marL="342900" indent="-342900">
              <a:buFont typeface="+mj-lt"/>
              <a:buAutoNum type="arabicPeriod"/>
            </a:pPr>
            <a:r>
              <a:rPr lang="en-US" sz="1900" dirty="0">
                <a:latin typeface="Arial" panose="020B0604020202020204" pitchFamily="34" charset="0"/>
                <a:cs typeface="Arial" panose="020B0604020202020204" pitchFamily="34" charset="0"/>
              </a:rPr>
              <a:t>Beliefs, assumptions</a:t>
            </a:r>
          </a:p>
          <a:p>
            <a:pPr marL="342900" indent="-342900">
              <a:buFont typeface="+mj-lt"/>
              <a:buAutoNum type="arabicPeriod"/>
            </a:pPr>
            <a:r>
              <a:rPr lang="en-US" sz="1900" dirty="0">
                <a:latin typeface="Arial" panose="020B0604020202020204" pitchFamily="34" charset="0"/>
                <a:cs typeface="Arial" panose="020B0604020202020204" pitchFamily="34" charset="0"/>
              </a:rPr>
              <a:t>Will to change</a:t>
            </a:r>
          </a:p>
        </p:txBody>
      </p:sp>
      <p:sp>
        <p:nvSpPr>
          <p:cNvPr id="5" name="Down Arrow Callout 4"/>
          <p:cNvSpPr/>
          <p:nvPr/>
        </p:nvSpPr>
        <p:spPr bwMode="auto">
          <a:xfrm>
            <a:off x="3691435" y="0"/>
            <a:ext cx="4680520" cy="2276872"/>
          </a:xfrm>
          <a:prstGeom prst="downArrowCallout">
            <a:avLst>
              <a:gd name="adj1" fmla="val 16338"/>
              <a:gd name="adj2" fmla="val 27080"/>
              <a:gd name="adj3" fmla="val 24382"/>
              <a:gd name="adj4" fmla="val 70929"/>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2100" b="1" dirty="0">
                <a:solidFill>
                  <a:schemeClr val="bg1"/>
                </a:solidFill>
                <a:effectLst>
                  <a:outerShdw blurRad="38100" dist="38100" dir="2700000" algn="tl">
                    <a:srgbClr val="000000">
                      <a:alpha val="43137"/>
                    </a:srgbClr>
                  </a:outerShdw>
                </a:effectLst>
                <a:latin typeface="Arial" charset="0"/>
                <a:ea typeface="ＭＳ Ｐゴシック" pitchFamily="-77" charset="-128"/>
              </a:rPr>
              <a:t>Appreciation of a System</a:t>
            </a:r>
          </a:p>
          <a:p>
            <a:pPr marL="342900" indent="-342900" eaLnBrk="0" fontAlgn="base" hangingPunct="0">
              <a:spcBef>
                <a:spcPct val="0"/>
              </a:spcBef>
              <a:spcAft>
                <a:spcPct val="0"/>
              </a:spcAft>
              <a:buFont typeface="+mj-lt"/>
              <a:buAutoNum type="arabicPeriod"/>
            </a:pPr>
            <a:r>
              <a:rPr lang="en-GB" sz="1900" dirty="0">
                <a:solidFill>
                  <a:schemeClr val="bg1"/>
                </a:solidFill>
                <a:latin typeface="Arial" charset="0"/>
                <a:ea typeface="ＭＳ Ｐゴシック" pitchFamily="-77" charset="-128"/>
              </a:rPr>
              <a:t>Common Aim</a:t>
            </a:r>
          </a:p>
          <a:p>
            <a:pPr marL="342900" indent="-342900" eaLnBrk="0" fontAlgn="base" hangingPunct="0">
              <a:spcBef>
                <a:spcPct val="0"/>
              </a:spcBef>
              <a:spcAft>
                <a:spcPct val="0"/>
              </a:spcAft>
              <a:buFont typeface="+mj-lt"/>
              <a:buAutoNum type="arabicPeriod"/>
            </a:pPr>
            <a:r>
              <a:rPr lang="en-GB" sz="1900" dirty="0">
                <a:solidFill>
                  <a:schemeClr val="bg1"/>
                </a:solidFill>
                <a:latin typeface="Arial" charset="0"/>
                <a:ea typeface="ＭＳ Ｐゴシック" pitchFamily="-77" charset="-128"/>
              </a:rPr>
              <a:t>Understand how things link together</a:t>
            </a:r>
          </a:p>
          <a:p>
            <a:pPr marL="342900" indent="-342900" eaLnBrk="0" fontAlgn="base" hangingPunct="0">
              <a:spcBef>
                <a:spcPct val="0"/>
              </a:spcBef>
              <a:spcAft>
                <a:spcPct val="0"/>
              </a:spcAft>
              <a:buFont typeface="+mj-lt"/>
              <a:buAutoNum type="arabicPeriod"/>
            </a:pPr>
            <a:r>
              <a:rPr lang="en-GB" sz="1900" dirty="0">
                <a:solidFill>
                  <a:schemeClr val="bg1"/>
                </a:solidFill>
                <a:latin typeface="Arial" charset="0"/>
                <a:ea typeface="ＭＳ Ｐゴシック" pitchFamily="-77" charset="-128"/>
              </a:rPr>
              <a:t>People, process and items</a:t>
            </a:r>
          </a:p>
          <a:p>
            <a:pPr marL="342900" indent="-342900" eaLnBrk="0" fontAlgn="base" hangingPunct="0">
              <a:spcBef>
                <a:spcPct val="0"/>
              </a:spcBef>
              <a:spcAft>
                <a:spcPct val="0"/>
              </a:spcAft>
              <a:buFont typeface="+mj-lt"/>
              <a:buAutoNum type="arabicPeriod"/>
            </a:pPr>
            <a:r>
              <a:rPr lang="en-GB" sz="1900" dirty="0">
                <a:solidFill>
                  <a:schemeClr val="bg1"/>
                </a:solidFill>
                <a:latin typeface="Arial" charset="0"/>
                <a:ea typeface="ＭＳ Ｐゴシック" pitchFamily="-77" charset="-128"/>
              </a:rPr>
              <a:t>Simple, Complicated or Complex</a:t>
            </a:r>
          </a:p>
        </p:txBody>
      </p:sp>
      <p:sp>
        <p:nvSpPr>
          <p:cNvPr id="6" name="Left Arrow Callout 5"/>
          <p:cNvSpPr/>
          <p:nvPr/>
        </p:nvSpPr>
        <p:spPr bwMode="auto">
          <a:xfrm>
            <a:off x="6858291" y="1736812"/>
            <a:ext cx="3779912" cy="3348372"/>
          </a:xfrm>
          <a:prstGeom prst="leftArrowCallout">
            <a:avLst>
              <a:gd name="adj1" fmla="val 13476"/>
              <a:gd name="adj2" fmla="val 23559"/>
              <a:gd name="adj3" fmla="val 36524"/>
              <a:gd name="adj4" fmla="val 64977"/>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2100" b="1" dirty="0">
                <a:solidFill>
                  <a:schemeClr val="bg1"/>
                </a:solidFill>
                <a:effectLst>
                  <a:outerShdw blurRad="38100" dist="38100" dir="2700000" algn="tl">
                    <a:srgbClr val="000000">
                      <a:alpha val="43137"/>
                    </a:srgbClr>
                  </a:outerShdw>
                </a:effectLst>
                <a:latin typeface="Arial" charset="0"/>
                <a:ea typeface="ＭＳ Ｐゴシック" pitchFamily="-77" charset="-128"/>
              </a:rPr>
              <a:t>Theory of </a:t>
            </a:r>
            <a:r>
              <a:rPr lang="en-GB" sz="2100" b="1" dirty="0" smtClean="0">
                <a:solidFill>
                  <a:schemeClr val="bg1"/>
                </a:solidFill>
                <a:effectLst>
                  <a:outerShdw blurRad="38100" dist="38100" dir="2700000" algn="tl">
                    <a:srgbClr val="000000">
                      <a:alpha val="43137"/>
                    </a:srgbClr>
                  </a:outerShdw>
                </a:effectLst>
                <a:latin typeface="Arial" charset="0"/>
                <a:ea typeface="ＭＳ Ｐゴシック" pitchFamily="-77" charset="-128"/>
              </a:rPr>
              <a:t>Knowledge</a:t>
            </a:r>
          </a:p>
          <a:p>
            <a:pPr algn="ctr" eaLnBrk="0" fontAlgn="base" hangingPunct="0">
              <a:spcBef>
                <a:spcPct val="0"/>
              </a:spcBef>
              <a:spcAft>
                <a:spcPct val="0"/>
              </a:spcAft>
            </a:pPr>
            <a:r>
              <a:rPr lang="en-GB" sz="2100" b="1" dirty="0" smtClean="0">
                <a:solidFill>
                  <a:schemeClr val="bg1"/>
                </a:solidFill>
                <a:effectLst>
                  <a:outerShdw blurRad="38100" dist="38100" dir="2700000" algn="tl">
                    <a:srgbClr val="000000">
                      <a:alpha val="43137"/>
                    </a:srgbClr>
                  </a:outerShdw>
                </a:effectLst>
                <a:latin typeface="Arial" charset="0"/>
                <a:ea typeface="ＭＳ Ｐゴシック" pitchFamily="-77" charset="-128"/>
              </a:rPr>
              <a:t>1. Develop a theory</a:t>
            </a:r>
          </a:p>
          <a:p>
            <a:pPr algn="ctr" eaLnBrk="0" fontAlgn="base" hangingPunct="0">
              <a:spcBef>
                <a:spcPct val="0"/>
              </a:spcBef>
              <a:spcAft>
                <a:spcPct val="0"/>
              </a:spcAft>
            </a:pPr>
            <a:r>
              <a:rPr lang="en-GB" sz="2100" b="1" dirty="0" smtClean="0">
                <a:solidFill>
                  <a:schemeClr val="bg1"/>
                </a:solidFill>
                <a:effectLst>
                  <a:outerShdw blurRad="38100" dist="38100" dir="2700000" algn="tl">
                    <a:srgbClr val="000000">
                      <a:alpha val="43137"/>
                    </a:srgbClr>
                  </a:outerShdw>
                </a:effectLst>
                <a:latin typeface="Arial" charset="0"/>
                <a:ea typeface="ＭＳ Ｐゴシック" pitchFamily="-77" charset="-128"/>
              </a:rPr>
              <a:t>2. Use PDSA to test</a:t>
            </a:r>
          </a:p>
          <a:p>
            <a:pPr algn="ctr" eaLnBrk="0" fontAlgn="base" hangingPunct="0">
              <a:spcBef>
                <a:spcPct val="0"/>
              </a:spcBef>
              <a:spcAft>
                <a:spcPct val="0"/>
              </a:spcAft>
            </a:pPr>
            <a:r>
              <a:rPr lang="en-GB" sz="2100" b="1" u="sng" dirty="0" err="1" smtClean="0">
                <a:solidFill>
                  <a:schemeClr val="bg1"/>
                </a:solidFill>
                <a:effectLst>
                  <a:outerShdw blurRad="38100" dist="38100" dir="2700000" algn="tl">
                    <a:srgbClr val="000000">
                      <a:alpha val="43137"/>
                    </a:srgbClr>
                  </a:outerShdw>
                </a:effectLst>
                <a:latin typeface="Arial" charset="0"/>
                <a:ea typeface="ＭＳ Ｐゴシック" pitchFamily="-77" charset="-128"/>
              </a:rPr>
              <a:t>3.Bring</a:t>
            </a:r>
            <a:r>
              <a:rPr lang="en-GB" sz="2100" b="1" u="sng" dirty="0" smtClean="0">
                <a:solidFill>
                  <a:schemeClr val="bg1"/>
                </a:solidFill>
                <a:effectLst>
                  <a:outerShdw blurRad="38100" dist="38100" dir="2700000" algn="tl">
                    <a:srgbClr val="000000">
                      <a:alpha val="43137"/>
                    </a:srgbClr>
                  </a:outerShdw>
                </a:effectLst>
                <a:latin typeface="Arial" charset="0"/>
                <a:ea typeface="ＭＳ Ｐゴシック" pitchFamily="-77" charset="-128"/>
              </a:rPr>
              <a:t> knowledge into the system</a:t>
            </a:r>
            <a:endParaRPr lang="en-GB" sz="1900" b="1" u="sng" dirty="0">
              <a:solidFill>
                <a:schemeClr val="bg1"/>
              </a:solidFill>
              <a:latin typeface="Arial" charset="0"/>
              <a:ea typeface="ＭＳ Ｐゴシック" pitchFamily="-77" charset="-128"/>
            </a:endParaRPr>
          </a:p>
          <a:p>
            <a:pPr marL="342900" indent="-342900" eaLnBrk="0" fontAlgn="base" hangingPunct="0">
              <a:spcBef>
                <a:spcPct val="0"/>
              </a:spcBef>
              <a:spcAft>
                <a:spcPct val="0"/>
              </a:spcAft>
              <a:buFont typeface="+mj-lt"/>
              <a:buAutoNum type="arabicPeriod"/>
            </a:pPr>
            <a:r>
              <a:rPr lang="en-GB" sz="1900" dirty="0">
                <a:solidFill>
                  <a:schemeClr val="accent4">
                    <a:lumMod val="95000"/>
                    <a:lumOff val="5000"/>
                  </a:schemeClr>
                </a:solidFill>
                <a:latin typeface="Arial" charset="0"/>
                <a:ea typeface="ＭＳ Ｐゴシック" pitchFamily="-77" charset="-128"/>
              </a:rPr>
              <a:t>Develop a theory</a:t>
            </a:r>
          </a:p>
          <a:p>
            <a:pPr marL="342900" indent="-342900" eaLnBrk="0" fontAlgn="base" hangingPunct="0">
              <a:spcBef>
                <a:spcPct val="0"/>
              </a:spcBef>
              <a:spcAft>
                <a:spcPct val="0"/>
              </a:spcAft>
              <a:buFont typeface="+mj-lt"/>
              <a:buAutoNum type="arabicPeriod"/>
            </a:pPr>
            <a:r>
              <a:rPr lang="en-GB" sz="1900" dirty="0">
                <a:solidFill>
                  <a:schemeClr val="accent4">
                    <a:lumMod val="95000"/>
                    <a:lumOff val="5000"/>
                  </a:schemeClr>
                </a:solidFill>
                <a:latin typeface="Arial" charset="0"/>
                <a:ea typeface="ＭＳ Ｐゴシック" pitchFamily="-77" charset="-128"/>
              </a:rPr>
              <a:t>Use PDSA to test </a:t>
            </a:r>
          </a:p>
          <a:p>
            <a:pPr marL="342900" indent="-342900" eaLnBrk="0" fontAlgn="base" hangingPunct="0">
              <a:spcBef>
                <a:spcPct val="0"/>
              </a:spcBef>
              <a:spcAft>
                <a:spcPct val="0"/>
              </a:spcAft>
              <a:buFont typeface="+mj-lt"/>
              <a:buAutoNum type="arabicPeriod"/>
            </a:pPr>
            <a:r>
              <a:rPr lang="en-GB" sz="1900" dirty="0">
                <a:solidFill>
                  <a:schemeClr val="accent4">
                    <a:lumMod val="95000"/>
                    <a:lumOff val="5000"/>
                  </a:schemeClr>
                </a:solidFill>
                <a:latin typeface="Arial" charset="0"/>
                <a:ea typeface="ＭＳ Ｐゴシック" pitchFamily="-77" charset="-128"/>
              </a:rPr>
              <a:t>Bring knowledge into the system</a:t>
            </a:r>
          </a:p>
        </p:txBody>
      </p:sp>
      <p:sp>
        <p:nvSpPr>
          <p:cNvPr id="7" name="Up Arrow Callout 6"/>
          <p:cNvSpPr/>
          <p:nvPr/>
        </p:nvSpPr>
        <p:spPr bwMode="auto">
          <a:xfrm>
            <a:off x="3691435" y="4293096"/>
            <a:ext cx="4680520" cy="2564904"/>
          </a:xfrm>
          <a:prstGeom prst="upArrowCallout">
            <a:avLst>
              <a:gd name="adj1" fmla="val 15376"/>
              <a:gd name="adj2" fmla="val 25000"/>
              <a:gd name="adj3" fmla="val 25000"/>
              <a:gd name="adj4" fmla="val 64977"/>
            </a:avLst>
          </a:prstGeom>
          <a:solidFill>
            <a:srgbClr val="DB310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2100" b="1" dirty="0">
                <a:solidFill>
                  <a:schemeClr val="bg1"/>
                </a:solidFill>
                <a:effectLst>
                  <a:outerShdw blurRad="38100" dist="38100" dir="2700000" algn="tl">
                    <a:srgbClr val="000000">
                      <a:alpha val="43137"/>
                    </a:srgbClr>
                  </a:outerShdw>
                </a:effectLst>
                <a:latin typeface="Arial" charset="0"/>
                <a:ea typeface="ＭＳ Ｐゴシック" pitchFamily="-77" charset="-128"/>
              </a:rPr>
              <a:t>Understanding Variation</a:t>
            </a:r>
          </a:p>
          <a:p>
            <a:pPr marL="342900" indent="-342900" eaLnBrk="0" fontAlgn="base" hangingPunct="0">
              <a:spcBef>
                <a:spcPct val="0"/>
              </a:spcBef>
              <a:spcAft>
                <a:spcPct val="0"/>
              </a:spcAft>
              <a:buFont typeface="+mj-lt"/>
              <a:buAutoNum type="arabicPeriod"/>
            </a:pPr>
            <a:r>
              <a:rPr lang="en-GB" sz="1900" dirty="0">
                <a:solidFill>
                  <a:schemeClr val="bg1"/>
                </a:solidFill>
                <a:latin typeface="Arial" charset="0"/>
                <a:ea typeface="ＭＳ Ｐゴシック" pitchFamily="-77" charset="-128"/>
              </a:rPr>
              <a:t>The world is not deterministic</a:t>
            </a:r>
          </a:p>
          <a:p>
            <a:pPr marL="342900" indent="-342900" eaLnBrk="0" fontAlgn="base" hangingPunct="0">
              <a:spcBef>
                <a:spcPct val="0"/>
              </a:spcBef>
              <a:spcAft>
                <a:spcPct val="0"/>
              </a:spcAft>
              <a:buFont typeface="+mj-lt"/>
              <a:buAutoNum type="arabicPeriod"/>
            </a:pPr>
            <a:r>
              <a:rPr lang="en-GB" sz="1900" dirty="0">
                <a:solidFill>
                  <a:schemeClr val="bg1"/>
                </a:solidFill>
                <a:latin typeface="Arial" charset="0"/>
                <a:ea typeface="ＭＳ Ｐゴシック" pitchFamily="-77" charset="-128"/>
              </a:rPr>
              <a:t>Variation is expected</a:t>
            </a:r>
          </a:p>
          <a:p>
            <a:pPr marL="342900" indent="-342900" eaLnBrk="0" fontAlgn="base" hangingPunct="0">
              <a:spcBef>
                <a:spcPct val="0"/>
              </a:spcBef>
              <a:spcAft>
                <a:spcPct val="0"/>
              </a:spcAft>
              <a:buFont typeface="+mj-lt"/>
              <a:buAutoNum type="arabicPeriod"/>
            </a:pPr>
            <a:r>
              <a:rPr lang="en-GB" sz="1900" dirty="0">
                <a:solidFill>
                  <a:schemeClr val="bg1"/>
                </a:solidFill>
                <a:latin typeface="Arial" charset="0"/>
                <a:ea typeface="ＭＳ Ｐゴシック" pitchFamily="-77" charset="-128"/>
              </a:rPr>
              <a:t>Understand when to improve</a:t>
            </a:r>
          </a:p>
          <a:p>
            <a:pPr marL="342900" indent="-342900" eaLnBrk="0" fontAlgn="base" hangingPunct="0">
              <a:spcBef>
                <a:spcPct val="0"/>
              </a:spcBef>
              <a:spcAft>
                <a:spcPct val="0"/>
              </a:spcAft>
              <a:buFont typeface="+mj-lt"/>
              <a:buAutoNum type="arabicPeriod"/>
            </a:pPr>
            <a:r>
              <a:rPr lang="en-GB" sz="1900" dirty="0">
                <a:solidFill>
                  <a:schemeClr val="bg1"/>
                </a:solidFill>
                <a:latin typeface="Arial" charset="0"/>
                <a:ea typeface="ＭＳ Ｐゴシック" pitchFamily="-77" charset="-128"/>
              </a:rPr>
              <a:t>Understand when not to tamper</a:t>
            </a:r>
          </a:p>
        </p:txBody>
      </p:sp>
      <p:sp>
        <p:nvSpPr>
          <p:cNvPr id="8" name="Explosion 1 7"/>
          <p:cNvSpPr/>
          <p:nvPr/>
        </p:nvSpPr>
        <p:spPr bwMode="auto">
          <a:xfrm>
            <a:off x="3691436" y="1376772"/>
            <a:ext cx="4492797" cy="4068452"/>
          </a:xfrm>
          <a:prstGeom prst="irregularSeal1">
            <a:avLst/>
          </a:prstGeom>
          <a:solidFill>
            <a:srgbClr val="C00000"/>
          </a:solidFill>
          <a:ln w="571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3200" b="1" dirty="0">
                <a:solidFill>
                  <a:schemeClr val="bg1"/>
                </a:solidFill>
                <a:effectLst>
                  <a:outerShdw blurRad="38100" dist="38100" dir="2700000" algn="tl">
                    <a:srgbClr val="000000">
                      <a:alpha val="43137"/>
                    </a:srgbClr>
                  </a:outerShdw>
                </a:effectLst>
                <a:latin typeface="Arial" charset="0"/>
                <a:ea typeface="ＭＳ Ｐゴシック" pitchFamily="-77" charset="-128"/>
              </a:rPr>
              <a:t>Profound</a:t>
            </a:r>
          </a:p>
          <a:p>
            <a:pPr algn="ctr" eaLnBrk="0" fontAlgn="base" hangingPunct="0">
              <a:spcBef>
                <a:spcPct val="0"/>
              </a:spcBef>
              <a:spcAft>
                <a:spcPct val="0"/>
              </a:spcAft>
            </a:pPr>
            <a:r>
              <a:rPr lang="en-GB" sz="3200" b="1" dirty="0">
                <a:solidFill>
                  <a:schemeClr val="bg1"/>
                </a:solidFill>
                <a:effectLst>
                  <a:outerShdw blurRad="38100" dist="38100" dir="2700000" algn="tl">
                    <a:srgbClr val="000000">
                      <a:alpha val="43137"/>
                    </a:srgbClr>
                  </a:outerShdw>
                </a:effectLst>
                <a:latin typeface="Arial" charset="0"/>
                <a:ea typeface="ＭＳ Ｐゴシック" pitchFamily="-77" charset="-128"/>
              </a:rPr>
              <a:t>Knowledge</a:t>
            </a:r>
          </a:p>
        </p:txBody>
      </p:sp>
    </p:spTree>
    <p:extLst>
      <p:ext uri="{BB962C8B-B14F-4D97-AF65-F5344CB8AC3E}">
        <p14:creationId xmlns:p14="http://schemas.microsoft.com/office/powerpoint/2010/main" val="1499427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792088"/>
          </a:xfrm>
          <a:solidFill>
            <a:srgbClr val="00B0F0">
              <a:alpha val="70000"/>
            </a:srgbClr>
          </a:solidFill>
        </p:spPr>
        <p:txBody>
          <a:bodyPr>
            <a:noAutofit/>
          </a:bodyPr>
          <a:lstStyle/>
          <a:p>
            <a:pPr algn="ctr"/>
            <a:r>
              <a:rPr lang="en-GB" dirty="0" smtClean="0">
                <a:cs typeface="Aharoni" panose="02010803020104030203" pitchFamily="2" charset="-79"/>
              </a:rPr>
              <a:t>Improvement Journey</a:t>
            </a:r>
            <a:endParaRPr lang="en-GB" dirty="0">
              <a:cs typeface="Aharoni" panose="02010803020104030203" pitchFamily="2" charset="-79"/>
            </a:endParaRPr>
          </a:p>
        </p:txBody>
      </p:sp>
      <p:graphicFrame>
        <p:nvGraphicFramePr>
          <p:cNvPr id="4" name="Content Placeholder 3"/>
          <p:cNvGraphicFramePr>
            <a:graphicFrameLocks noGrp="1"/>
          </p:cNvGraphicFramePr>
          <p:nvPr>
            <p:ph idx="1"/>
            <p:extLst/>
          </p:nvPr>
        </p:nvGraphicFramePr>
        <p:xfrm>
          <a:off x="1775520" y="836713"/>
          <a:ext cx="8640960" cy="5145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p:cNvSpPr/>
          <p:nvPr/>
        </p:nvSpPr>
        <p:spPr>
          <a:xfrm>
            <a:off x="2063552" y="5229201"/>
            <a:ext cx="7903030" cy="74692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dirty="0">
                <a:solidFill>
                  <a:prstClr val="white"/>
                </a:solidFill>
                <a:latin typeface="Calibri"/>
              </a:rPr>
              <a:t>Leadership</a:t>
            </a:r>
          </a:p>
        </p:txBody>
      </p:sp>
      <p:sp>
        <p:nvSpPr>
          <p:cNvPr id="5" name="Right Arrow 4"/>
          <p:cNvSpPr/>
          <p:nvPr/>
        </p:nvSpPr>
        <p:spPr>
          <a:xfrm>
            <a:off x="2063552" y="1196753"/>
            <a:ext cx="7903030" cy="74692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400" dirty="0">
                <a:solidFill>
                  <a:prstClr val="white"/>
                </a:solidFill>
                <a:latin typeface="Calibri"/>
              </a:rPr>
              <a:t>Coaching</a:t>
            </a:r>
          </a:p>
        </p:txBody>
      </p:sp>
      <p:cxnSp>
        <p:nvCxnSpPr>
          <p:cNvPr id="7" name="Straight Arrow Connector 6"/>
          <p:cNvCxnSpPr/>
          <p:nvPr/>
        </p:nvCxnSpPr>
        <p:spPr>
          <a:xfrm>
            <a:off x="6045553" y="1196753"/>
            <a:ext cx="13063" cy="1097280"/>
          </a:xfrm>
          <a:prstGeom prst="straightConnector1">
            <a:avLst/>
          </a:prstGeom>
          <a:noFill/>
          <a:ln w="76200" cap="flat" cmpd="sng" algn="ctr">
            <a:solidFill>
              <a:srgbClr val="FF0000"/>
            </a:solidFill>
            <a:prstDash val="solid"/>
            <a:miter lim="800000"/>
            <a:tailEnd type="triangle"/>
          </a:ln>
          <a:effectLst/>
        </p:spPr>
      </p:cxnSp>
    </p:spTree>
    <p:extLst>
      <p:ext uri="{BB962C8B-B14F-4D97-AF65-F5344CB8AC3E}">
        <p14:creationId xmlns:p14="http://schemas.microsoft.com/office/powerpoint/2010/main" val="158909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5BFD2B7-44BD-4D51-9026-F385CB509445}"/>
              </a:ext>
            </a:extLst>
          </p:cNvPr>
          <p:cNvPicPr>
            <a:picLocks noChangeAspect="1"/>
          </p:cNvPicPr>
          <p:nvPr/>
        </p:nvPicPr>
        <p:blipFill rotWithShape="1">
          <a:blip r:embed="rId3">
            <a:extLst>
              <a:ext uri="{28A0092B-C50C-407E-A947-70E740481C1C}">
                <a14:useLocalDpi xmlns:a14="http://schemas.microsoft.com/office/drawing/2010/main" val="0"/>
              </a:ext>
            </a:extLst>
          </a:blip>
          <a:srcRect r="9386"/>
          <a:stretch/>
        </p:blipFill>
        <p:spPr>
          <a:xfrm>
            <a:off x="0" y="0"/>
            <a:ext cx="12096206" cy="6858000"/>
          </a:xfrm>
          <a:prstGeom prst="rect">
            <a:avLst/>
          </a:prstGeom>
        </p:spPr>
      </p:pic>
      <p:sp>
        <p:nvSpPr>
          <p:cNvPr id="2" name="Title 1"/>
          <p:cNvSpPr>
            <a:spLocks noGrp="1"/>
          </p:cNvSpPr>
          <p:nvPr>
            <p:ph type="title"/>
          </p:nvPr>
        </p:nvSpPr>
        <p:spPr>
          <a:xfrm>
            <a:off x="1524001" y="2"/>
            <a:ext cx="8176683" cy="766221"/>
          </a:xfrm>
        </p:spPr>
        <p:txBody>
          <a:bodyPr>
            <a:normAutofit/>
          </a:bodyPr>
          <a:lstStyle/>
          <a:p>
            <a:pPr algn="ctr"/>
            <a:r>
              <a:rPr lang="en-GB" b="1" dirty="0" smtClean="0">
                <a:solidFill>
                  <a:schemeClr val="bg1"/>
                </a:solidFill>
              </a:rPr>
              <a:t>Practical Exercise </a:t>
            </a:r>
            <a:endParaRPr lang="en-GB" b="1" dirty="0">
              <a:solidFill>
                <a:schemeClr val="bg1"/>
              </a:solidFill>
            </a:endParaRPr>
          </a:p>
        </p:txBody>
      </p:sp>
      <p:sp>
        <p:nvSpPr>
          <p:cNvPr id="12" name="TextBox 11">
            <a:extLst>
              <a:ext uri="{FF2B5EF4-FFF2-40B4-BE49-F238E27FC236}">
                <a16:creationId xmlns:a16="http://schemas.microsoft.com/office/drawing/2014/main" id="{3A5A9D92-B3D5-43FB-96A1-136BC03B5C88}"/>
              </a:ext>
            </a:extLst>
          </p:cNvPr>
          <p:cNvSpPr txBox="1"/>
          <p:nvPr/>
        </p:nvSpPr>
        <p:spPr>
          <a:xfrm>
            <a:off x="7830449" y="1266367"/>
            <a:ext cx="1828800" cy="35394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white"/>
                </a:solidFill>
                <a:effectLst/>
                <a:uLnTx/>
                <a:uFillTx/>
                <a:latin typeface="Calibri" panose="020F0502020204030204"/>
                <a:ea typeface="+mn-ea"/>
                <a:cs typeface="+mn-cs"/>
              </a:rPr>
              <a:t>In teams: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white"/>
                </a:solidFill>
                <a:effectLst/>
                <a:uLnTx/>
                <a:uFillTx/>
                <a:latin typeface="Calibri" panose="020F0502020204030204"/>
                <a:ea typeface="+mn-ea"/>
                <a:cs typeface="+mn-cs"/>
              </a:rPr>
              <a:t>STAN Aim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white"/>
                </a:solidFill>
                <a:effectLst/>
                <a:uLnTx/>
                <a:uFillTx/>
                <a:latin typeface="Calibri" panose="020F0502020204030204"/>
                <a:ea typeface="+mn-ea"/>
                <a:cs typeface="+mn-cs"/>
              </a:rPr>
              <a:t>Driver Diagram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white"/>
                </a:solidFill>
                <a:effectLst/>
                <a:uLnTx/>
                <a:uFillTx/>
                <a:latin typeface="Calibri" panose="020F0502020204030204"/>
                <a:ea typeface="+mn-ea"/>
                <a:cs typeface="+mn-cs"/>
              </a:rPr>
              <a:t>Measures</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0829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09306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normAutofit/>
          </a:bodyPr>
          <a:lstStyle/>
          <a:p>
            <a:r>
              <a:rPr lang="en-US" dirty="0"/>
              <a:t>The Model for Improvement was developed by Associates in Process Improvement. [Source: Langley GL, Moen R, Nolan KM, Nolan TW, Norman CL, Provost LP. </a:t>
            </a:r>
            <a:r>
              <a:rPr lang="en-US" i="1" dirty="0"/>
              <a:t>The Improvement Guide: A Practical Approach to Enhancing Organizational Performance</a:t>
            </a:r>
            <a:r>
              <a:rPr lang="en-US" dirty="0"/>
              <a:t> (2nd edition). San Francisco: Jossey-Bass Publishers; 2009.]</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1744" y="42459"/>
            <a:ext cx="4968552" cy="6752394"/>
          </a:xfrm>
          <a:prstGeom prst="rect">
            <a:avLst/>
          </a:prstGeom>
        </p:spPr>
      </p:pic>
      <p:sp>
        <p:nvSpPr>
          <p:cNvPr id="2" name="Right Arrow 1"/>
          <p:cNvSpPr/>
          <p:nvPr/>
        </p:nvSpPr>
        <p:spPr>
          <a:xfrm>
            <a:off x="1909192" y="2252306"/>
            <a:ext cx="1882552" cy="8354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424955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74840" y="2169846"/>
            <a:ext cx="1134126" cy="2354483"/>
          </a:xfrm>
          <a:prstGeom prst="rect">
            <a:avLst/>
          </a:prstGeom>
          <a:noFill/>
          <a:ln>
            <a:solidFill>
              <a:schemeClr val="bg1">
                <a:lumMod val="65000"/>
              </a:schemeClr>
            </a:solidFill>
          </a:ln>
        </p:spPr>
        <p:txBody>
          <a:bodyPr wrap="square" lIns="68572" tIns="34286" rIns="68572" bIns="34286" rtlCol="0">
            <a:spAutoFit/>
          </a:bodyPr>
          <a:lstStyle/>
          <a:p>
            <a:pPr algn="ctr" defTabSz="685800"/>
            <a:r>
              <a:rPr lang="en-GB" sz="1350" b="1" u="sng" dirty="0">
                <a:solidFill>
                  <a:prstClr val="black"/>
                </a:solidFill>
                <a:latin typeface="Calibri" panose="020F0502020204030204"/>
              </a:rPr>
              <a:t>Aim</a:t>
            </a:r>
            <a:r>
              <a:rPr lang="en-GB" sz="1350" dirty="0">
                <a:solidFill>
                  <a:prstClr val="black"/>
                </a:solidFill>
                <a:latin typeface="Calibri" panose="020F0502020204030204"/>
              </a:rPr>
              <a:t> </a:t>
            </a:r>
          </a:p>
          <a:p>
            <a:pPr algn="ctr" defTabSz="685800"/>
            <a:r>
              <a:rPr lang="en-GB" sz="1350" dirty="0">
                <a:solidFill>
                  <a:prstClr val="black">
                    <a:lumMod val="85000"/>
                    <a:lumOff val="15000"/>
                  </a:prstClr>
                </a:solidFill>
                <a:latin typeface="Calibri" panose="020F0502020204030204"/>
              </a:rPr>
              <a:t>How much, </a:t>
            </a:r>
          </a:p>
          <a:p>
            <a:pPr algn="ctr" defTabSz="685800"/>
            <a:r>
              <a:rPr lang="en-GB" sz="1350" dirty="0">
                <a:solidFill>
                  <a:prstClr val="black">
                    <a:lumMod val="85000"/>
                    <a:lumOff val="15000"/>
                  </a:prstClr>
                </a:solidFill>
                <a:latin typeface="Calibri" panose="020F0502020204030204"/>
              </a:rPr>
              <a:t>by when</a:t>
            </a:r>
          </a:p>
          <a:p>
            <a:pPr algn="ctr" defTabSz="685800"/>
            <a:endParaRPr lang="en-GB" sz="1350" dirty="0">
              <a:solidFill>
                <a:prstClr val="black"/>
              </a:solidFill>
              <a:latin typeface="Calibri" panose="020F0502020204030204"/>
            </a:endParaRPr>
          </a:p>
          <a:p>
            <a:pPr algn="ctr" defTabSz="685800"/>
            <a:endParaRPr lang="en-GB" sz="1350" dirty="0">
              <a:solidFill>
                <a:prstClr val="black"/>
              </a:solidFill>
              <a:latin typeface="Calibri" panose="020F0502020204030204"/>
            </a:endParaRPr>
          </a:p>
          <a:p>
            <a:pPr algn="ctr" defTabSz="685800"/>
            <a:endParaRPr lang="en-GB" sz="1350" dirty="0">
              <a:solidFill>
                <a:prstClr val="black"/>
              </a:solidFill>
              <a:latin typeface="Calibri" panose="020F0502020204030204"/>
            </a:endParaRPr>
          </a:p>
          <a:p>
            <a:pPr algn="ctr" defTabSz="685800"/>
            <a:endParaRPr lang="en-GB" sz="1350" dirty="0">
              <a:solidFill>
                <a:prstClr val="black"/>
              </a:solidFill>
              <a:latin typeface="Calibri" panose="020F0502020204030204"/>
            </a:endParaRPr>
          </a:p>
          <a:p>
            <a:pPr algn="ctr" defTabSz="685800"/>
            <a:endParaRPr lang="en-GB" sz="1350" dirty="0">
              <a:solidFill>
                <a:prstClr val="black"/>
              </a:solidFill>
              <a:latin typeface="Calibri" panose="020F0502020204030204"/>
            </a:endParaRPr>
          </a:p>
          <a:p>
            <a:pPr algn="ctr" defTabSz="685800"/>
            <a:endParaRPr lang="en-GB" sz="1350" dirty="0">
              <a:solidFill>
                <a:prstClr val="black"/>
              </a:solidFill>
              <a:latin typeface="Calibri" panose="020F0502020204030204"/>
            </a:endParaRPr>
          </a:p>
          <a:p>
            <a:pPr algn="ctr" defTabSz="685800"/>
            <a:endParaRPr lang="en-GB" sz="1350" dirty="0">
              <a:solidFill>
                <a:prstClr val="black"/>
              </a:solidFill>
              <a:latin typeface="Calibri" panose="020F0502020204030204"/>
            </a:endParaRPr>
          </a:p>
          <a:p>
            <a:pPr algn="ctr" defTabSz="685800"/>
            <a:endParaRPr lang="en-GB" sz="1350" dirty="0">
              <a:solidFill>
                <a:prstClr val="black"/>
              </a:solidFill>
              <a:latin typeface="Calibri" panose="020F0502020204030204"/>
            </a:endParaRPr>
          </a:p>
        </p:txBody>
      </p:sp>
      <p:sp>
        <p:nvSpPr>
          <p:cNvPr id="10" name="TextBox 9"/>
          <p:cNvSpPr txBox="1"/>
          <p:nvPr/>
        </p:nvSpPr>
        <p:spPr>
          <a:xfrm>
            <a:off x="5316978" y="1414723"/>
            <a:ext cx="1658756" cy="3788944"/>
          </a:xfrm>
          <a:prstGeom prst="rect">
            <a:avLst/>
          </a:prstGeom>
          <a:noFill/>
          <a:ln>
            <a:solidFill>
              <a:schemeClr val="bg1">
                <a:lumMod val="65000"/>
              </a:schemeClr>
            </a:solidFill>
          </a:ln>
        </p:spPr>
        <p:txBody>
          <a:bodyPr wrap="square" lIns="48980" tIns="24490" rIns="48980" bIns="24490" rtlCol="0">
            <a:spAutoFit/>
          </a:bodyPr>
          <a:lstStyle/>
          <a:p>
            <a:pPr algn="ctr" defTabSz="685800"/>
            <a:r>
              <a:rPr lang="en-GB" sz="1350" b="1" u="sng" dirty="0">
                <a:solidFill>
                  <a:prstClr val="black"/>
                </a:solidFill>
                <a:latin typeface="Calibri" panose="020F0502020204030204"/>
              </a:rPr>
              <a:t>Primary Drivers</a:t>
            </a:r>
          </a:p>
          <a:p>
            <a:pPr algn="ctr" defTabSz="685800"/>
            <a:r>
              <a:rPr lang="en-GB" sz="1350" dirty="0">
                <a:solidFill>
                  <a:prstClr val="black">
                    <a:lumMod val="85000"/>
                    <a:lumOff val="15000"/>
                  </a:prstClr>
                </a:solidFill>
                <a:latin typeface="Calibri" panose="020F0502020204030204"/>
              </a:rPr>
              <a:t>Broadly what needs to be in place</a:t>
            </a:r>
          </a:p>
          <a:p>
            <a:pPr algn="ctr" defTabSz="685800"/>
            <a:endParaRPr lang="en-GB" sz="1350" dirty="0">
              <a:solidFill>
                <a:prstClr val="black"/>
              </a:solidFill>
              <a:latin typeface="Calibri" panose="020F0502020204030204"/>
            </a:endParaRPr>
          </a:p>
          <a:p>
            <a:pPr algn="ctr" defTabSz="685800"/>
            <a:endParaRPr lang="en-GB" sz="1350" dirty="0">
              <a:solidFill>
                <a:prstClr val="black"/>
              </a:solidFill>
              <a:latin typeface="Calibri" panose="020F0502020204030204"/>
            </a:endParaRPr>
          </a:p>
          <a:p>
            <a:pPr algn="ctr" defTabSz="685800"/>
            <a:endParaRPr lang="en-GB" sz="1350" dirty="0">
              <a:solidFill>
                <a:prstClr val="black"/>
              </a:solidFill>
              <a:latin typeface="Calibri" panose="020F0502020204030204"/>
            </a:endParaRPr>
          </a:p>
          <a:p>
            <a:pPr algn="ctr" defTabSz="685800"/>
            <a:endParaRPr lang="en-GB" sz="1350" dirty="0">
              <a:solidFill>
                <a:prstClr val="black"/>
              </a:solidFill>
              <a:latin typeface="Calibri" panose="020F0502020204030204"/>
            </a:endParaRPr>
          </a:p>
          <a:p>
            <a:pPr algn="ctr" defTabSz="685800"/>
            <a:endParaRPr lang="en-GB" sz="1350" dirty="0">
              <a:solidFill>
                <a:prstClr val="black"/>
              </a:solidFill>
              <a:latin typeface="Calibri" panose="020F0502020204030204"/>
            </a:endParaRPr>
          </a:p>
          <a:p>
            <a:pPr algn="ctr" defTabSz="685800"/>
            <a:endParaRPr lang="en-GB" sz="1350" dirty="0">
              <a:solidFill>
                <a:prstClr val="black"/>
              </a:solidFill>
              <a:latin typeface="Calibri" panose="020F0502020204030204"/>
            </a:endParaRPr>
          </a:p>
          <a:p>
            <a:pPr algn="ctr" defTabSz="685800"/>
            <a:endParaRPr lang="en-GB" sz="1350" dirty="0">
              <a:solidFill>
                <a:prstClr val="black"/>
              </a:solidFill>
              <a:latin typeface="Calibri" panose="020F0502020204030204"/>
            </a:endParaRPr>
          </a:p>
          <a:p>
            <a:pPr algn="ctr" defTabSz="685800"/>
            <a:endParaRPr lang="en-GB" sz="1350" dirty="0">
              <a:solidFill>
                <a:prstClr val="black"/>
              </a:solidFill>
              <a:latin typeface="Calibri" panose="020F0502020204030204"/>
            </a:endParaRPr>
          </a:p>
          <a:p>
            <a:pPr algn="ctr" defTabSz="685800"/>
            <a:endParaRPr lang="en-GB" sz="1350" dirty="0">
              <a:solidFill>
                <a:prstClr val="black"/>
              </a:solidFill>
              <a:latin typeface="Calibri" panose="020F0502020204030204"/>
            </a:endParaRPr>
          </a:p>
          <a:p>
            <a:pPr algn="ctr" defTabSz="685800"/>
            <a:endParaRPr lang="en-GB" sz="1350" dirty="0">
              <a:solidFill>
                <a:prstClr val="black"/>
              </a:solidFill>
              <a:latin typeface="Calibri" panose="020F0502020204030204"/>
            </a:endParaRPr>
          </a:p>
          <a:p>
            <a:pPr algn="ctr" defTabSz="685800"/>
            <a:endParaRPr lang="en-GB" sz="1350" dirty="0">
              <a:solidFill>
                <a:prstClr val="black"/>
              </a:solidFill>
              <a:latin typeface="Calibri" panose="020F0502020204030204"/>
            </a:endParaRPr>
          </a:p>
          <a:p>
            <a:pPr algn="ctr" defTabSz="685800"/>
            <a:endParaRPr lang="en-GB" sz="1350" dirty="0">
              <a:solidFill>
                <a:prstClr val="black"/>
              </a:solidFill>
              <a:latin typeface="Calibri" panose="020F0502020204030204"/>
            </a:endParaRPr>
          </a:p>
          <a:p>
            <a:pPr algn="ctr" defTabSz="685800"/>
            <a:endParaRPr lang="en-GB" sz="1350" dirty="0">
              <a:solidFill>
                <a:prstClr val="black"/>
              </a:solidFill>
              <a:latin typeface="Calibri" panose="020F0502020204030204"/>
            </a:endParaRPr>
          </a:p>
          <a:p>
            <a:pPr algn="ctr" defTabSz="685800"/>
            <a:endParaRPr lang="en-GB" sz="1350" dirty="0">
              <a:solidFill>
                <a:prstClr val="black"/>
              </a:solidFill>
              <a:latin typeface="Calibri" panose="020F0502020204030204"/>
            </a:endParaRPr>
          </a:p>
          <a:p>
            <a:pPr algn="ctr" defTabSz="685800"/>
            <a:endParaRPr lang="en-GB" sz="1350" dirty="0">
              <a:solidFill>
                <a:prstClr val="black"/>
              </a:solidFill>
              <a:latin typeface="Calibri" panose="020F0502020204030204"/>
            </a:endParaRPr>
          </a:p>
        </p:txBody>
      </p:sp>
      <p:sp>
        <p:nvSpPr>
          <p:cNvPr id="11" name="Rectangle 10"/>
          <p:cNvSpPr/>
          <p:nvPr/>
        </p:nvSpPr>
        <p:spPr>
          <a:xfrm>
            <a:off x="5471281" y="2232527"/>
            <a:ext cx="1388726" cy="648072"/>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endParaRPr lang="en-GB" sz="1350">
              <a:solidFill>
                <a:prstClr val="white"/>
              </a:solidFill>
              <a:latin typeface="Calibri" panose="020F0502020204030204"/>
            </a:endParaRPr>
          </a:p>
        </p:txBody>
      </p:sp>
      <p:sp>
        <p:nvSpPr>
          <p:cNvPr id="12" name="Rectangle 11"/>
          <p:cNvSpPr/>
          <p:nvPr/>
        </p:nvSpPr>
        <p:spPr>
          <a:xfrm>
            <a:off x="5471281" y="2969276"/>
            <a:ext cx="1388726" cy="648072"/>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endParaRPr lang="en-GB" sz="1350">
              <a:solidFill>
                <a:prstClr val="white"/>
              </a:solidFill>
              <a:latin typeface="Calibri" panose="020F0502020204030204"/>
            </a:endParaRPr>
          </a:p>
        </p:txBody>
      </p:sp>
      <p:sp>
        <p:nvSpPr>
          <p:cNvPr id="13" name="Rectangle 12"/>
          <p:cNvSpPr/>
          <p:nvPr/>
        </p:nvSpPr>
        <p:spPr>
          <a:xfrm>
            <a:off x="5471281" y="3691589"/>
            <a:ext cx="1388726" cy="648072"/>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endParaRPr lang="en-GB" sz="1350">
              <a:solidFill>
                <a:prstClr val="white"/>
              </a:solidFill>
              <a:latin typeface="Calibri" panose="020F0502020204030204"/>
            </a:endParaRPr>
          </a:p>
        </p:txBody>
      </p:sp>
      <p:sp>
        <p:nvSpPr>
          <p:cNvPr id="14" name="Rectangle 13"/>
          <p:cNvSpPr/>
          <p:nvPr/>
        </p:nvSpPr>
        <p:spPr>
          <a:xfrm>
            <a:off x="5471281" y="4423628"/>
            <a:ext cx="1388726" cy="648072"/>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endParaRPr lang="en-GB" sz="1350">
              <a:solidFill>
                <a:prstClr val="white"/>
              </a:solidFill>
              <a:latin typeface="Calibri" panose="020F0502020204030204"/>
            </a:endParaRPr>
          </a:p>
        </p:txBody>
      </p:sp>
      <p:sp>
        <p:nvSpPr>
          <p:cNvPr id="15" name="TextBox 14"/>
          <p:cNvSpPr txBox="1"/>
          <p:nvPr/>
        </p:nvSpPr>
        <p:spPr>
          <a:xfrm>
            <a:off x="7130036" y="1416062"/>
            <a:ext cx="1658756" cy="3996693"/>
          </a:xfrm>
          <a:prstGeom prst="rect">
            <a:avLst/>
          </a:prstGeom>
          <a:noFill/>
          <a:ln>
            <a:solidFill>
              <a:schemeClr val="bg1">
                <a:lumMod val="65000"/>
              </a:schemeClr>
            </a:solidFill>
          </a:ln>
        </p:spPr>
        <p:txBody>
          <a:bodyPr wrap="square" lIns="48980" tIns="24490" rIns="48980" bIns="24490" rtlCol="0">
            <a:spAutoFit/>
          </a:bodyPr>
          <a:lstStyle/>
          <a:p>
            <a:pPr algn="ctr" defTabSz="685800"/>
            <a:r>
              <a:rPr lang="en-GB" sz="1350" b="1" u="sng" dirty="0">
                <a:solidFill>
                  <a:prstClr val="black"/>
                </a:solidFill>
                <a:latin typeface="Calibri" panose="020F0502020204030204"/>
              </a:rPr>
              <a:t>Secondary Drivers</a:t>
            </a:r>
          </a:p>
          <a:p>
            <a:pPr algn="ctr" defTabSz="685800"/>
            <a:r>
              <a:rPr lang="en-GB" sz="1350" dirty="0">
                <a:solidFill>
                  <a:prstClr val="black">
                    <a:lumMod val="85000"/>
                    <a:lumOff val="15000"/>
                  </a:prstClr>
                </a:solidFill>
                <a:latin typeface="Calibri" panose="020F0502020204030204"/>
              </a:rPr>
              <a:t>Specifically what needs to be in place</a:t>
            </a:r>
          </a:p>
          <a:p>
            <a:pPr algn="ctr" defTabSz="685800"/>
            <a:endParaRPr lang="en-GB" sz="1350" dirty="0">
              <a:solidFill>
                <a:prstClr val="black">
                  <a:lumMod val="85000"/>
                  <a:lumOff val="15000"/>
                </a:prstClr>
              </a:solidFill>
              <a:latin typeface="Calibri" panose="020F0502020204030204"/>
            </a:endParaRPr>
          </a:p>
          <a:p>
            <a:pPr algn="ctr" defTabSz="685800"/>
            <a:endParaRPr lang="en-GB" sz="1350" dirty="0">
              <a:solidFill>
                <a:prstClr val="black"/>
              </a:solidFill>
              <a:latin typeface="Calibri" panose="020F0502020204030204"/>
            </a:endParaRPr>
          </a:p>
          <a:p>
            <a:pPr algn="ctr" defTabSz="685800"/>
            <a:endParaRPr lang="en-GB" sz="1350" dirty="0">
              <a:solidFill>
                <a:prstClr val="black"/>
              </a:solidFill>
              <a:latin typeface="Calibri" panose="020F0502020204030204"/>
            </a:endParaRPr>
          </a:p>
          <a:p>
            <a:pPr algn="ctr" defTabSz="685800"/>
            <a:endParaRPr lang="en-GB" sz="1350" dirty="0">
              <a:solidFill>
                <a:prstClr val="black"/>
              </a:solidFill>
              <a:latin typeface="Calibri" panose="020F0502020204030204"/>
            </a:endParaRPr>
          </a:p>
          <a:p>
            <a:pPr algn="ctr" defTabSz="685800"/>
            <a:endParaRPr lang="en-GB" sz="1350" dirty="0">
              <a:solidFill>
                <a:prstClr val="black"/>
              </a:solidFill>
              <a:latin typeface="Calibri" panose="020F0502020204030204"/>
            </a:endParaRPr>
          </a:p>
          <a:p>
            <a:pPr algn="ctr" defTabSz="685800"/>
            <a:endParaRPr lang="en-GB" sz="1350" dirty="0">
              <a:solidFill>
                <a:prstClr val="black"/>
              </a:solidFill>
              <a:latin typeface="Calibri" panose="020F0502020204030204"/>
            </a:endParaRPr>
          </a:p>
          <a:p>
            <a:pPr algn="ctr" defTabSz="685800"/>
            <a:endParaRPr lang="en-GB" sz="1350" dirty="0">
              <a:solidFill>
                <a:prstClr val="black"/>
              </a:solidFill>
              <a:latin typeface="Calibri" panose="020F0502020204030204"/>
            </a:endParaRPr>
          </a:p>
          <a:p>
            <a:pPr algn="ctr" defTabSz="685800"/>
            <a:endParaRPr lang="en-GB" sz="1350" dirty="0">
              <a:solidFill>
                <a:prstClr val="black"/>
              </a:solidFill>
              <a:latin typeface="Calibri" panose="020F0502020204030204"/>
            </a:endParaRPr>
          </a:p>
          <a:p>
            <a:pPr algn="ctr" defTabSz="685800"/>
            <a:endParaRPr lang="en-GB" sz="1350" dirty="0">
              <a:solidFill>
                <a:prstClr val="black"/>
              </a:solidFill>
              <a:latin typeface="Calibri" panose="020F0502020204030204"/>
            </a:endParaRPr>
          </a:p>
          <a:p>
            <a:pPr algn="ctr" defTabSz="685800"/>
            <a:endParaRPr lang="en-GB" sz="1350" dirty="0">
              <a:solidFill>
                <a:prstClr val="black"/>
              </a:solidFill>
              <a:latin typeface="Calibri" panose="020F0502020204030204"/>
            </a:endParaRPr>
          </a:p>
          <a:p>
            <a:pPr algn="ctr" defTabSz="685800"/>
            <a:endParaRPr lang="en-GB" sz="1350" dirty="0">
              <a:solidFill>
                <a:prstClr val="black"/>
              </a:solidFill>
              <a:latin typeface="Calibri" panose="020F0502020204030204"/>
            </a:endParaRPr>
          </a:p>
          <a:p>
            <a:pPr algn="ctr" defTabSz="685800"/>
            <a:endParaRPr lang="en-GB" sz="1350" dirty="0">
              <a:solidFill>
                <a:prstClr val="black"/>
              </a:solidFill>
              <a:latin typeface="Calibri" panose="020F0502020204030204"/>
            </a:endParaRPr>
          </a:p>
          <a:p>
            <a:pPr algn="ctr" defTabSz="685800"/>
            <a:endParaRPr lang="en-GB" sz="1350" dirty="0">
              <a:solidFill>
                <a:prstClr val="black"/>
              </a:solidFill>
              <a:latin typeface="Calibri" panose="020F0502020204030204"/>
            </a:endParaRPr>
          </a:p>
          <a:p>
            <a:pPr algn="ctr" defTabSz="685800"/>
            <a:endParaRPr lang="en-GB" sz="1350" dirty="0">
              <a:solidFill>
                <a:prstClr val="black"/>
              </a:solidFill>
              <a:latin typeface="Calibri" panose="020F0502020204030204"/>
            </a:endParaRPr>
          </a:p>
          <a:p>
            <a:pPr algn="ctr" defTabSz="685800"/>
            <a:endParaRPr lang="en-GB" sz="1350" dirty="0">
              <a:solidFill>
                <a:prstClr val="black"/>
              </a:solidFill>
              <a:latin typeface="Calibri" panose="020F0502020204030204"/>
            </a:endParaRPr>
          </a:p>
          <a:p>
            <a:pPr algn="ctr" defTabSz="685800"/>
            <a:endParaRPr lang="en-GB" sz="1350" dirty="0">
              <a:solidFill>
                <a:prstClr val="black"/>
              </a:solidFill>
              <a:latin typeface="Calibri" panose="020F0502020204030204"/>
            </a:endParaRPr>
          </a:p>
        </p:txBody>
      </p:sp>
      <p:sp>
        <p:nvSpPr>
          <p:cNvPr id="16" name="Rectangle 15"/>
          <p:cNvSpPr/>
          <p:nvPr/>
        </p:nvSpPr>
        <p:spPr>
          <a:xfrm>
            <a:off x="7245765" y="2340539"/>
            <a:ext cx="1427302" cy="308606"/>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endParaRPr lang="en-GB" sz="1350">
              <a:solidFill>
                <a:prstClr val="white"/>
              </a:solidFill>
              <a:latin typeface="Calibri" panose="020F0502020204030204"/>
            </a:endParaRPr>
          </a:p>
        </p:txBody>
      </p:sp>
      <p:sp>
        <p:nvSpPr>
          <p:cNvPr id="17" name="Rectangle 16"/>
          <p:cNvSpPr/>
          <p:nvPr/>
        </p:nvSpPr>
        <p:spPr>
          <a:xfrm>
            <a:off x="7245765" y="2726296"/>
            <a:ext cx="1427302" cy="308606"/>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endParaRPr lang="en-GB" sz="1350">
              <a:solidFill>
                <a:prstClr val="white"/>
              </a:solidFill>
              <a:latin typeface="Calibri" panose="020F0502020204030204"/>
            </a:endParaRPr>
          </a:p>
        </p:txBody>
      </p:sp>
      <p:sp>
        <p:nvSpPr>
          <p:cNvPr id="18" name="Rectangle 17"/>
          <p:cNvSpPr/>
          <p:nvPr/>
        </p:nvSpPr>
        <p:spPr>
          <a:xfrm>
            <a:off x="7245765" y="3099688"/>
            <a:ext cx="1427302" cy="308606"/>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endParaRPr lang="en-GB" sz="1350">
              <a:solidFill>
                <a:prstClr val="white"/>
              </a:solidFill>
              <a:latin typeface="Calibri" panose="020F0502020204030204"/>
            </a:endParaRPr>
          </a:p>
        </p:txBody>
      </p:sp>
      <p:sp>
        <p:nvSpPr>
          <p:cNvPr id="19" name="Rectangle 18"/>
          <p:cNvSpPr/>
          <p:nvPr/>
        </p:nvSpPr>
        <p:spPr>
          <a:xfrm>
            <a:off x="7245765" y="3463045"/>
            <a:ext cx="1427302" cy="308606"/>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endParaRPr lang="en-GB" sz="1350">
              <a:solidFill>
                <a:prstClr val="white"/>
              </a:solidFill>
              <a:latin typeface="Calibri" panose="020F0502020204030204"/>
            </a:endParaRPr>
          </a:p>
        </p:txBody>
      </p:sp>
      <p:sp>
        <p:nvSpPr>
          <p:cNvPr id="20" name="Rectangle 19"/>
          <p:cNvSpPr/>
          <p:nvPr/>
        </p:nvSpPr>
        <p:spPr>
          <a:xfrm>
            <a:off x="7245765" y="3844992"/>
            <a:ext cx="1427302" cy="308606"/>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endParaRPr lang="en-GB" sz="1350">
              <a:solidFill>
                <a:prstClr val="white"/>
              </a:solidFill>
              <a:latin typeface="Calibri" panose="020F0502020204030204"/>
            </a:endParaRPr>
          </a:p>
        </p:txBody>
      </p:sp>
      <p:sp>
        <p:nvSpPr>
          <p:cNvPr id="21" name="Rectangle 20"/>
          <p:cNvSpPr/>
          <p:nvPr/>
        </p:nvSpPr>
        <p:spPr>
          <a:xfrm>
            <a:off x="7245765" y="4230749"/>
            <a:ext cx="1427302" cy="308606"/>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endParaRPr lang="en-GB" sz="1350">
              <a:solidFill>
                <a:prstClr val="white"/>
              </a:solidFill>
              <a:latin typeface="Calibri" panose="020F0502020204030204"/>
            </a:endParaRPr>
          </a:p>
        </p:txBody>
      </p:sp>
      <p:sp>
        <p:nvSpPr>
          <p:cNvPr id="22" name="Rectangle 21"/>
          <p:cNvSpPr/>
          <p:nvPr/>
        </p:nvSpPr>
        <p:spPr>
          <a:xfrm>
            <a:off x="7245765" y="4595962"/>
            <a:ext cx="1427302" cy="308606"/>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endParaRPr lang="en-GB" sz="1350">
              <a:solidFill>
                <a:prstClr val="white"/>
              </a:solidFill>
              <a:latin typeface="Calibri" panose="020F0502020204030204"/>
            </a:endParaRPr>
          </a:p>
        </p:txBody>
      </p:sp>
      <p:sp>
        <p:nvSpPr>
          <p:cNvPr id="23" name="Rectangle 22"/>
          <p:cNvSpPr/>
          <p:nvPr/>
        </p:nvSpPr>
        <p:spPr>
          <a:xfrm>
            <a:off x="7245765" y="4963688"/>
            <a:ext cx="1427302" cy="308606"/>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endParaRPr lang="en-GB" sz="1350">
              <a:solidFill>
                <a:prstClr val="white"/>
              </a:solidFill>
              <a:latin typeface="Calibri" panose="020F0502020204030204"/>
            </a:endParaRPr>
          </a:p>
        </p:txBody>
      </p:sp>
      <p:sp>
        <p:nvSpPr>
          <p:cNvPr id="26" name="TextBox 25"/>
          <p:cNvSpPr txBox="1"/>
          <p:nvPr/>
        </p:nvSpPr>
        <p:spPr>
          <a:xfrm>
            <a:off x="2404973" y="1141577"/>
            <a:ext cx="3076483" cy="646331"/>
          </a:xfrm>
          <a:prstGeom prst="rect">
            <a:avLst/>
          </a:prstGeom>
          <a:noFill/>
        </p:spPr>
        <p:txBody>
          <a:bodyPr wrap="none" rtlCol="0">
            <a:spAutoFit/>
          </a:bodyPr>
          <a:lstStyle/>
          <a:p>
            <a:pPr defTabSz="685800"/>
            <a:r>
              <a:rPr lang="en-GB" sz="3600" b="1" dirty="0">
                <a:solidFill>
                  <a:prstClr val="black"/>
                </a:solidFill>
                <a:latin typeface="Calibri" panose="020F0502020204030204"/>
              </a:rPr>
              <a:t>Driver Diagram</a:t>
            </a:r>
          </a:p>
        </p:txBody>
      </p:sp>
      <p:sp>
        <p:nvSpPr>
          <p:cNvPr id="2" name="TextBox 1"/>
          <p:cNvSpPr txBox="1"/>
          <p:nvPr/>
        </p:nvSpPr>
        <p:spPr>
          <a:xfrm>
            <a:off x="5765801" y="5505624"/>
            <a:ext cx="4699620" cy="300082"/>
          </a:xfrm>
          <a:prstGeom prst="rect">
            <a:avLst/>
          </a:prstGeom>
          <a:noFill/>
        </p:spPr>
        <p:txBody>
          <a:bodyPr wrap="none" rtlCol="0">
            <a:spAutoFit/>
          </a:bodyPr>
          <a:lstStyle/>
          <a:p>
            <a:pPr defTabSz="685800"/>
            <a:r>
              <a:rPr lang="en-GB" sz="1350" dirty="0">
                <a:solidFill>
                  <a:prstClr val="black"/>
                </a:solidFill>
                <a:latin typeface="Calibri" panose="020F0502020204030204"/>
                <a:hlinkClick r:id="rId2"/>
              </a:rPr>
              <a:t>http://www.ihi.org/resources/Pages/Tools/Driver-Diagram.aspx</a:t>
            </a:r>
            <a:r>
              <a:rPr lang="en-GB" sz="1350" dirty="0">
                <a:solidFill>
                  <a:prstClr val="black"/>
                </a:solidFill>
                <a:latin typeface="Calibri" panose="020F0502020204030204"/>
              </a:rPr>
              <a:t> </a:t>
            </a:r>
          </a:p>
        </p:txBody>
      </p:sp>
    </p:spTree>
    <p:extLst>
      <p:ext uri="{BB962C8B-B14F-4D97-AF65-F5344CB8AC3E}">
        <p14:creationId xmlns:p14="http://schemas.microsoft.com/office/powerpoint/2010/main" val="3782971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1733" y="541867"/>
            <a:ext cx="8586390"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smtClean="0">
                <a:ln>
                  <a:noFill/>
                </a:ln>
                <a:solidFill>
                  <a:prstClr val="black"/>
                </a:solidFill>
                <a:effectLst/>
                <a:uLnTx/>
                <a:uFillTx/>
                <a:latin typeface="Calibri" panose="020F0502020204030204"/>
                <a:ea typeface="+mn-ea"/>
                <a:cs typeface="+mn-cs"/>
              </a:rPr>
              <a:t>Where do change Ideas come from?</a:t>
            </a:r>
            <a:endParaRPr kumimoji="0" lang="en-GB"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9" name="Group 8"/>
          <p:cNvGrpSpPr/>
          <p:nvPr/>
        </p:nvGrpSpPr>
        <p:grpSpPr>
          <a:xfrm>
            <a:off x="321733" y="1507067"/>
            <a:ext cx="11675240" cy="4997450"/>
            <a:chOff x="321733" y="1507067"/>
            <a:chExt cx="11675240" cy="499745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733" y="1742017"/>
              <a:ext cx="5920740" cy="4762500"/>
            </a:xfrm>
            <a:prstGeom prst="rect">
              <a:avLst/>
            </a:prstGeom>
          </p:spPr>
        </p:pic>
        <p:sp>
          <p:nvSpPr>
            <p:cNvPr id="8" name="Oval Callout 7"/>
            <p:cNvSpPr/>
            <p:nvPr/>
          </p:nvSpPr>
          <p:spPr>
            <a:xfrm>
              <a:off x="5266267" y="1507067"/>
              <a:ext cx="4758266" cy="1693333"/>
            </a:xfrm>
            <a:prstGeom prst="wedgeEllipseCallout">
              <a:avLst>
                <a:gd name="adj1" fmla="val -93787"/>
                <a:gd name="adj2" fmla="val 8050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9053539" y="3396159"/>
              <a:ext cx="294343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1" u="none" strike="noStrike" kern="1200" cap="none" spc="0" normalizeH="0" baseline="0" noProof="0" dirty="0" smtClean="0">
                  <a:ln>
                    <a:noFill/>
                  </a:ln>
                  <a:solidFill>
                    <a:prstClr val="black"/>
                  </a:solidFill>
                  <a:effectLst/>
                  <a:uLnTx/>
                  <a:uFillTx/>
                  <a:latin typeface="Calibri" panose="020F0502020204030204"/>
                  <a:ea typeface="+mn-ea"/>
                  <a:cs typeface="+mn-cs"/>
                </a:rPr>
                <a:t>Archimedes </a:t>
              </a:r>
              <a:r>
                <a:rPr kumimoji="0" lang="en-GB" sz="2800" b="1" i="1" u="none" strike="noStrike" kern="1200" cap="none" spc="0" normalizeH="0" baseline="0" noProof="0" dirty="0" err="1" smtClean="0">
                  <a:ln>
                    <a:noFill/>
                  </a:ln>
                  <a:solidFill>
                    <a:prstClr val="black"/>
                  </a:solidFill>
                  <a:effectLst/>
                  <a:uLnTx/>
                  <a:uFillTx/>
                  <a:latin typeface="Calibri" panose="020F0502020204030204"/>
                  <a:ea typeface="+mn-ea"/>
                  <a:cs typeface="+mn-cs"/>
                </a:rPr>
                <a:t>250BC</a:t>
              </a:r>
              <a:endParaRPr kumimoji="0" lang="en-GB" sz="28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6841067" y="1912035"/>
              <a:ext cx="180607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smtClean="0">
                  <a:ln>
                    <a:noFill/>
                  </a:ln>
                  <a:solidFill>
                    <a:prstClr val="black"/>
                  </a:solidFill>
                  <a:effectLst/>
                  <a:uLnTx/>
                  <a:uFillTx/>
                  <a:latin typeface="Calibri" panose="020F0502020204030204"/>
                  <a:ea typeface="+mn-ea"/>
                  <a:cs typeface="+mn-cs"/>
                </a:rPr>
                <a:t>Eureka!</a:t>
              </a:r>
              <a:endParaRPr kumimoji="0" lang="en-GB"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0" name="TextBox 9"/>
          <p:cNvSpPr txBox="1"/>
          <p:nvPr/>
        </p:nvSpPr>
        <p:spPr>
          <a:xfrm>
            <a:off x="7467600" y="4876801"/>
            <a:ext cx="3688382"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smtClean="0">
                <a:ln>
                  <a:noFill/>
                </a:ln>
                <a:solidFill>
                  <a:prstClr val="black"/>
                </a:solidFill>
                <a:effectLst/>
                <a:uLnTx/>
                <a:uFillTx/>
                <a:latin typeface="Calibri" panose="020F0502020204030204"/>
                <a:ea typeface="+mn-ea"/>
                <a:cs typeface="+mn-cs"/>
              </a:rPr>
              <a:t>Active thinking</a:t>
            </a:r>
            <a:endParaRPr kumimoji="0" lang="en-GB"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410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733" y="541867"/>
            <a:ext cx="8586390"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smtClean="0">
                <a:ln>
                  <a:noFill/>
                </a:ln>
                <a:solidFill>
                  <a:prstClr val="black"/>
                </a:solidFill>
                <a:effectLst/>
                <a:uLnTx/>
                <a:uFillTx/>
                <a:latin typeface="Calibri" panose="020F0502020204030204"/>
                <a:ea typeface="+mn-ea"/>
                <a:cs typeface="+mn-cs"/>
              </a:rPr>
              <a:t>Where do change Ideas come from?</a:t>
            </a:r>
            <a:endParaRPr kumimoji="0" lang="en-GB"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 name="Group 2"/>
          <p:cNvGrpSpPr/>
          <p:nvPr/>
        </p:nvGrpSpPr>
        <p:grpSpPr>
          <a:xfrm>
            <a:off x="5052365" y="2128752"/>
            <a:ext cx="5365973" cy="3677507"/>
            <a:chOff x="3528364" y="2128751"/>
            <a:chExt cx="5365973" cy="3677507"/>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4114886" y="4144387"/>
              <a:ext cx="3362499" cy="1661871"/>
            </a:xfrm>
            <a:prstGeom prst="rect">
              <a:avLst/>
            </a:prstGeom>
          </p:spPr>
        </p:pic>
        <p:pic>
          <p:nvPicPr>
            <p:cNvPr id="5" name="Picture 2" descr="Image result for process map">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8364" y="2128751"/>
              <a:ext cx="3231428" cy="15875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force field analysis">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59792" y="2195406"/>
              <a:ext cx="2134545" cy="1972838"/>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8" descr="Image result for technology">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93788" y="2068724"/>
            <a:ext cx="4895850" cy="34861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benchmarkin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3408" y="2108274"/>
            <a:ext cx="6858000" cy="34861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62720" y="1447348"/>
            <a:ext cx="8620865" cy="584775"/>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Critical thinking about the current system</a:t>
            </a:r>
          </a:p>
        </p:txBody>
      </p:sp>
      <p:sp>
        <p:nvSpPr>
          <p:cNvPr id="10" name="Rectangle 9"/>
          <p:cNvSpPr/>
          <p:nvPr/>
        </p:nvSpPr>
        <p:spPr>
          <a:xfrm>
            <a:off x="962720" y="2150142"/>
            <a:ext cx="8620865" cy="584775"/>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Benchmarking</a:t>
            </a:r>
          </a:p>
        </p:txBody>
      </p:sp>
      <p:sp>
        <p:nvSpPr>
          <p:cNvPr id="11" name="Rectangle 10"/>
          <p:cNvSpPr/>
          <p:nvPr/>
        </p:nvSpPr>
        <p:spPr>
          <a:xfrm>
            <a:off x="962644" y="2835051"/>
            <a:ext cx="8620865" cy="584775"/>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Use technology</a:t>
            </a:r>
          </a:p>
        </p:txBody>
      </p:sp>
      <p:sp>
        <p:nvSpPr>
          <p:cNvPr id="12" name="Rectangle 11"/>
          <p:cNvSpPr/>
          <p:nvPr/>
        </p:nvSpPr>
        <p:spPr>
          <a:xfrm>
            <a:off x="962644" y="3559613"/>
            <a:ext cx="8620865" cy="584775"/>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Creative thinking</a:t>
            </a:r>
          </a:p>
        </p:txBody>
      </p:sp>
      <p:sp>
        <p:nvSpPr>
          <p:cNvPr id="13" name="Rectangle 12"/>
          <p:cNvSpPr/>
          <p:nvPr/>
        </p:nvSpPr>
        <p:spPr>
          <a:xfrm>
            <a:off x="962644" y="4284631"/>
            <a:ext cx="8620865" cy="584775"/>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Change concepts</a:t>
            </a:r>
          </a:p>
        </p:txBody>
      </p:sp>
      <p:pic>
        <p:nvPicPr>
          <p:cNvPr id="14" name="Picture 10" descr="Image result for creative thinkin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35491" y="2260674"/>
            <a:ext cx="42862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526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9C58A-05D9-4C73-A05C-314846E84CA3}"/>
              </a:ext>
            </a:extLst>
          </p:cNvPr>
          <p:cNvSpPr>
            <a:spLocks noGrp="1"/>
          </p:cNvSpPr>
          <p:nvPr>
            <p:ph type="title"/>
          </p:nvPr>
        </p:nvSpPr>
        <p:spPr/>
        <p:txBody>
          <a:bodyPr/>
          <a:lstStyle/>
          <a:p>
            <a:endParaRPr lang="en-GB" dirty="0"/>
          </a:p>
        </p:txBody>
      </p:sp>
      <p:pic>
        <p:nvPicPr>
          <p:cNvPr id="10" name="Content Placeholder 9">
            <a:extLst>
              <a:ext uri="{FF2B5EF4-FFF2-40B4-BE49-F238E27FC236}">
                <a16:creationId xmlns:a16="http://schemas.microsoft.com/office/drawing/2014/main" id="{351E6F19-2DAE-4EDF-807A-A0A2FB81E14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 y="1"/>
            <a:ext cx="12191999" cy="6857999"/>
          </a:xfrm>
        </p:spPr>
      </p:pic>
    </p:spTree>
    <p:extLst>
      <p:ext uri="{BB962C8B-B14F-4D97-AF65-F5344CB8AC3E}">
        <p14:creationId xmlns:p14="http://schemas.microsoft.com/office/powerpoint/2010/main" val="2421623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054" y="105228"/>
            <a:ext cx="10016410"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smtClean="0">
                <a:ln>
                  <a:noFill/>
                </a:ln>
                <a:solidFill>
                  <a:prstClr val="black"/>
                </a:solidFill>
                <a:effectLst/>
                <a:uLnTx/>
                <a:uFillTx/>
                <a:latin typeface="Calibri" panose="020F0502020204030204"/>
                <a:ea typeface="+mn-ea"/>
                <a:cs typeface="+mn-cs"/>
              </a:rPr>
              <a:t>De </a:t>
            </a:r>
            <a:r>
              <a:rPr kumimoji="0" lang="en-GB" sz="4400" b="1" i="0" u="none" strike="noStrike" kern="1200" cap="none" spc="0" normalizeH="0" baseline="0" noProof="0" dirty="0">
                <a:ln>
                  <a:noFill/>
                </a:ln>
                <a:solidFill>
                  <a:prstClr val="black"/>
                </a:solidFill>
                <a:effectLst/>
                <a:uLnTx/>
                <a:uFillTx/>
                <a:latin typeface="Calibri" panose="020F0502020204030204"/>
                <a:ea typeface="+mn-ea"/>
                <a:cs typeface="+mn-cs"/>
              </a:rPr>
              <a:t>Bono’s 6 Thinking Hats</a:t>
            </a:r>
          </a:p>
        </p:txBody>
      </p:sp>
      <p:sp>
        <p:nvSpPr>
          <p:cNvPr id="3" name="Rectangle 2"/>
          <p:cNvSpPr/>
          <p:nvPr/>
        </p:nvSpPr>
        <p:spPr>
          <a:xfrm>
            <a:off x="256054" y="1306736"/>
            <a:ext cx="11463867" cy="206210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Discuss your theory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of </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change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so far </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including</a:t>
            </a: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Aim</a:t>
            </a: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Drivers</a:t>
            </a: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Change Ideas</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6310" y="105227"/>
            <a:ext cx="3263611" cy="3263611"/>
          </a:xfrm>
          <a:prstGeom prst="rect">
            <a:avLst/>
          </a:prstGeom>
        </p:spPr>
      </p:pic>
      <p:sp>
        <p:nvSpPr>
          <p:cNvPr id="5" name="TextBox 4"/>
          <p:cNvSpPr txBox="1"/>
          <p:nvPr/>
        </p:nvSpPr>
        <p:spPr>
          <a:xfrm>
            <a:off x="256054" y="3508517"/>
            <a:ext cx="969688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For each part, consider it from the following perspectives</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descr="See the source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7574" t="16687" r="65795" b="67186"/>
          <a:stretch/>
        </p:blipFill>
        <p:spPr bwMode="auto">
          <a:xfrm>
            <a:off x="256054" y="4093292"/>
            <a:ext cx="2939142" cy="13885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ee the source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7574" t="40484" r="62419" b="44963"/>
          <a:stretch/>
        </p:blipFill>
        <p:spPr bwMode="auto">
          <a:xfrm>
            <a:off x="8377452" y="4161025"/>
            <a:ext cx="3311676" cy="12530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e the source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7574" t="65460" r="64414" b="18020"/>
          <a:stretch/>
        </p:blipFill>
        <p:spPr bwMode="auto">
          <a:xfrm>
            <a:off x="3614151" y="5520267"/>
            <a:ext cx="3091543" cy="1422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ee the source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48627" t="65657" r="18676" b="18020"/>
          <a:stretch/>
        </p:blipFill>
        <p:spPr bwMode="auto">
          <a:xfrm>
            <a:off x="8377452" y="5400907"/>
            <a:ext cx="3608666" cy="14054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ee the source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48627" t="40680" r="20994" b="43783"/>
          <a:stretch/>
        </p:blipFill>
        <p:spPr bwMode="auto">
          <a:xfrm>
            <a:off x="256054" y="5520267"/>
            <a:ext cx="3352800" cy="13377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ee the source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48627" t="16884" r="8072" b="69396"/>
          <a:stretch/>
        </p:blipFill>
        <p:spPr bwMode="auto">
          <a:xfrm>
            <a:off x="3598521" y="4177225"/>
            <a:ext cx="4778931" cy="1181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497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56054" y="105228"/>
            <a:ext cx="10016410"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smtClean="0">
                <a:ln>
                  <a:noFill/>
                </a:ln>
                <a:solidFill>
                  <a:prstClr val="black"/>
                </a:solidFill>
                <a:effectLst/>
                <a:uLnTx/>
                <a:uFillTx/>
                <a:latin typeface="Calibri" panose="020F0502020204030204"/>
                <a:ea typeface="+mn-ea"/>
                <a:cs typeface="+mn-cs"/>
              </a:rPr>
              <a:t>Can you use technology to…</a:t>
            </a:r>
            <a:endParaRPr kumimoji="0" lang="en-GB"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1"/>
          <p:cNvSpPr>
            <a:spLocks noChangeArrowheads="1"/>
          </p:cNvSpPr>
          <p:nvPr/>
        </p:nvSpPr>
        <p:spPr bwMode="auto">
          <a:xfrm>
            <a:off x="0" y="0"/>
            <a:ext cx="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prstClr val="black"/>
                </a:solidFill>
                <a:effectLst/>
                <a:uLnTx/>
                <a:uFillTx/>
                <a:latin typeface="Montserrat"/>
                <a:ea typeface="+mn-ea"/>
                <a:cs typeface="+mn-cs"/>
              </a:rPr>
              <a:t>ONE: Take on the big problems</a:t>
            </a:r>
            <a:endParaRPr kumimoji="0" lang="en-US" altLang="en-US" sz="1800" b="0" i="0" u="none" strike="noStrike" kern="1200" cap="none" spc="0" normalizeH="0" baseline="0" noProof="0" smtClean="0">
              <a:ln>
                <a:noFill/>
              </a:ln>
              <a:solidFill>
                <a:prstClr val="black"/>
              </a:solidFill>
              <a:effectLst/>
              <a:uLnTx/>
              <a:uFillTx/>
              <a:latin typeface="Montserra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Montserrat"/>
                <a:ea typeface="+mn-ea"/>
                <a:cs typeface="+mn-cs"/>
              </a:rPr>
              <a:t>Over the last few years, most of the technology we’ve seen has been produced by a small group: largely wealthy, male, and living in a small number of big cities. Naturally, they have been building solutions to the problems that they face on a daily basis: “</a:t>
            </a:r>
            <a:r>
              <a:rPr kumimoji="0" lang="en-US" altLang="en-US" sz="1800" b="0" i="0" u="none" strike="noStrike" kern="1200" cap="none" spc="0" normalizeH="0" baseline="0" noProof="0" smtClean="0">
                <a:ln>
                  <a:noFill/>
                </a:ln>
                <a:solidFill>
                  <a:prstClr val="black"/>
                </a:solidFill>
                <a:effectLst/>
                <a:uLnTx/>
                <a:uFillTx/>
                <a:latin typeface="Montserrat"/>
                <a:ea typeface="+mn-ea"/>
                <a:cs typeface="+mn-cs"/>
                <a:hlinkClick r:id="rId3"/>
              </a:rPr>
              <a:t>Where can I find the perfect cup of coffee quickly</a:t>
            </a:r>
            <a:r>
              <a:rPr kumimoji="0" lang="en-US" altLang="en-US" sz="1800" b="0" i="0" u="none" strike="noStrike" kern="1200" cap="none" spc="0" normalizeH="0" baseline="0" noProof="0" smtClean="0">
                <a:ln>
                  <a:noFill/>
                </a:ln>
                <a:solidFill>
                  <a:prstClr val="black"/>
                </a:solidFill>
                <a:effectLst/>
                <a:uLnTx/>
                <a:uFillTx/>
                <a:latin typeface="Montserrat"/>
                <a:ea typeface="+mn-ea"/>
                <a:cs typeface="+mn-cs"/>
              </a:rPr>
              <a:t>?”, “</a:t>
            </a:r>
            <a:r>
              <a:rPr kumimoji="0" lang="en-US" altLang="en-US" sz="1800" b="0" i="0" u="none" strike="noStrike" kern="1200" cap="none" spc="0" normalizeH="0" baseline="0" noProof="0" smtClean="0">
                <a:ln>
                  <a:noFill/>
                </a:ln>
                <a:solidFill>
                  <a:prstClr val="black"/>
                </a:solidFill>
                <a:effectLst/>
                <a:uLnTx/>
                <a:uFillTx/>
                <a:latin typeface="Montserrat"/>
                <a:ea typeface="+mn-ea"/>
                <a:cs typeface="+mn-cs"/>
                <a:hlinkClick r:id="rId4"/>
              </a:rPr>
              <a:t>How can I share my photos with my friends the moment I’ve taken them?</a:t>
            </a:r>
            <a:r>
              <a:rPr kumimoji="0" lang="en-US" altLang="en-US" sz="1800" b="0" i="0" u="none" strike="noStrike" kern="1200" cap="none" spc="0" normalizeH="0" baseline="0" noProof="0" smtClean="0">
                <a:ln>
                  <a:noFill/>
                </a:ln>
                <a:solidFill>
                  <a:prstClr val="black"/>
                </a:solidFill>
                <a:effectLst/>
                <a:uLnTx/>
                <a:uFillTx/>
                <a:latin typeface="Montserrat"/>
                <a:ea typeface="+mn-ea"/>
                <a:cs typeface="+mn-cs"/>
              </a:rPr>
              <a:t>”, “</a:t>
            </a:r>
            <a:r>
              <a:rPr kumimoji="0" lang="en-US" altLang="en-US" sz="1800" b="0" i="0" u="none" strike="noStrike" kern="1200" cap="none" spc="0" normalizeH="0" baseline="0" noProof="0" smtClean="0">
                <a:ln>
                  <a:noFill/>
                </a:ln>
                <a:solidFill>
                  <a:prstClr val="black"/>
                </a:solidFill>
                <a:effectLst/>
                <a:uLnTx/>
                <a:uFillTx/>
                <a:latin typeface="Montserrat"/>
                <a:ea typeface="+mn-ea"/>
                <a:cs typeface="+mn-cs"/>
                <a:hlinkClick r:id="rId5"/>
              </a:rPr>
              <a:t>How can I publish my thoughts on a minute by minute basis?</a:t>
            </a:r>
            <a:r>
              <a:rPr kumimoji="0" lang="en-US" altLang="en-US" sz="1800" b="0" i="0" u="none" strike="noStrike" kern="1200" cap="none" spc="0" normalizeH="0" baseline="0" noProof="0" smtClean="0">
                <a:ln>
                  <a:noFill/>
                </a:ln>
                <a:solidFill>
                  <a:prstClr val="black"/>
                </a:solidFill>
                <a:effectLst/>
                <a:uLnTx/>
                <a:uFillTx/>
                <a:latin typeface="Montserrat"/>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Montserrat"/>
                <a:ea typeface="+mn-ea"/>
                <a:cs typeface="+mn-cs"/>
              </a:rPr>
              <a:t>And the solutions they’ve developed have been lovely. But what about problems like: how do we provide for a rapidly ageing and increasingly isolated population? How do we support the one in 10 of us who will suffer from mental health issues? How can we give everyone equal opportunities to education and employment? If just some of the brilliant people building technology right now turned their minds to these problems we might have some slightly more impressive technological advances than the </a:t>
            </a:r>
            <a:r>
              <a:rPr kumimoji="0" lang="en-US" altLang="en-US" sz="1800" b="0" i="0" u="none" strike="noStrike" kern="1200" cap="none" spc="0" normalizeH="0" baseline="0" noProof="0" smtClean="0">
                <a:ln>
                  <a:noFill/>
                </a:ln>
                <a:solidFill>
                  <a:prstClr val="black"/>
                </a:solidFill>
                <a:effectLst/>
                <a:uLnTx/>
                <a:uFillTx/>
                <a:latin typeface="Montserrat"/>
                <a:ea typeface="+mn-ea"/>
                <a:cs typeface="+mn-cs"/>
                <a:hlinkClick r:id="rId6"/>
              </a:rPr>
              <a:t>Yo App</a:t>
            </a:r>
            <a:r>
              <a:rPr kumimoji="0" lang="en-US" altLang="en-US" sz="1800" b="0" i="0" u="none" strike="noStrike" kern="1200" cap="none" spc="0" normalizeH="0" baseline="0" noProof="0" smtClean="0">
                <a:ln>
                  <a:noFill/>
                </a:ln>
                <a:solidFill>
                  <a:prstClr val="black"/>
                </a:solidFill>
                <a:effectLst/>
                <a:uLnTx/>
                <a:uFillTx/>
                <a:latin typeface="Montserrat"/>
                <a:ea typeface="+mn-ea"/>
                <a:cs typeface="+mn-cs"/>
              </a:rPr>
              <a:t>.</a:t>
            </a:r>
            <a:endParaRPr kumimoji="0" lang="en-US" altLang="en-US"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prstClr val="black"/>
                </a:solidFill>
                <a:effectLst/>
                <a:uLnTx/>
                <a:uFillTx/>
                <a:latin typeface="Montserrat"/>
                <a:ea typeface="+mn-ea"/>
                <a:cs typeface="+mn-cs"/>
              </a:rPr>
              <a:t>TWO: Accept that social problems are wicked problems</a:t>
            </a:r>
            <a:endParaRPr kumimoji="0" lang="en-US" altLang="en-US" sz="1800" b="0" i="0" u="none" strike="noStrike" kern="1200" cap="none" spc="0" normalizeH="0" baseline="0" noProof="0" smtClean="0">
              <a:ln>
                <a:noFill/>
              </a:ln>
              <a:solidFill>
                <a:prstClr val="black"/>
              </a:solidFill>
              <a:effectLst/>
              <a:uLnTx/>
              <a:uFillTx/>
              <a:latin typeface="Montserra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Montserrat"/>
                <a:ea typeface="+mn-ea"/>
                <a:cs typeface="+mn-cs"/>
              </a:rPr>
              <a:t>Wikipedia describes a wicked problem as: "A problem that is difficult or impossible to solve because of incomplete, contradictory, and changing requirements that are often difficult to recognise. The term "wicked" is used to denote resistance to resolution, rather than evil. Moreover, because of complex interdependencies, the effort to solve one aspect of a wicked problem may reveal or create other problems."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Montserrat"/>
                <a:ea typeface="+mn-ea"/>
                <a:cs typeface="+mn-cs"/>
              </a:rPr>
              <a:t>Social problems, such as educational inequality or mental wellbeing, are actually a collection of smaller (but still massive) problems, and you’ll often need to tackle several of them before you can get to the one you were actually interested in. This can be disheartening, especially because people in technology are used to problems that can be solved intellectually. But, social problems often involve negotiations, bureaucracy and community building, and even then they may not work because too many obstacles remain. But this doesn’t mean you should lose hope! The trick is...</a:t>
            </a:r>
            <a:endParaRPr kumimoji="0" lang="en-US" altLang="en-US"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a:p>
            <a:pPr marL="0" marR="0" lvl="0" indent="0" algn="l" defTabSz="914400" rtl="0" eaLnBrk="0" fontAlgn="b"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 </a:t>
            </a:r>
            <a:r>
              <a:rPr kumimoji="0" lang="en-US" altLang="en-US" sz="511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 </a:t>
            </a: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hlinkClick r:id="rId7"/>
              </a:rPr>
              <a:t>Image courtesy of Paul Miller via Flickr (CC)</a:t>
            </a: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prstClr val="black"/>
                </a:solidFill>
                <a:effectLst/>
                <a:uLnTx/>
                <a:uFillTx/>
                <a:latin typeface="Montserrat"/>
                <a:ea typeface="+mn-ea"/>
                <a:cs typeface="+mn-cs"/>
              </a:rPr>
              <a:t>THREE: Be focused  </a:t>
            </a:r>
            <a:endParaRPr kumimoji="0" lang="en-US" altLang="en-US" sz="1800" b="0" i="0" u="none" strike="noStrike" kern="1200" cap="none" spc="0" normalizeH="0" baseline="0" noProof="0" smtClean="0">
              <a:ln>
                <a:noFill/>
              </a:ln>
              <a:solidFill>
                <a:prstClr val="black"/>
              </a:solidFill>
              <a:effectLst/>
              <a:uLnTx/>
              <a:uFillTx/>
              <a:latin typeface="Montserra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Montserrat"/>
                <a:ea typeface="+mn-ea"/>
                <a:cs typeface="+mn-cs"/>
              </a:rPr>
              <a:t>If you set out to solve world hunger, you’ll probably fail. Hunger is much bigger than technology – it concerns politics, economics, capitalism, corruption and all sorts of other factors over which you have no control. But sometimes you can create real world impact by solving a smaller problem.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Montserrat"/>
                <a:ea typeface="+mn-ea"/>
                <a:cs typeface="+mn-cs"/>
              </a:rPr>
              <a:t>For example, </a:t>
            </a:r>
            <a:r>
              <a:rPr kumimoji="0" lang="en-US" altLang="en-US" sz="1800" b="0" i="0" u="none" strike="noStrike" kern="1200" cap="none" spc="0" normalizeH="0" baseline="0" noProof="0" smtClean="0">
                <a:ln>
                  <a:noFill/>
                </a:ln>
                <a:solidFill>
                  <a:prstClr val="black"/>
                </a:solidFill>
                <a:effectLst/>
                <a:uLnTx/>
                <a:uFillTx/>
                <a:latin typeface="Montserrat"/>
                <a:ea typeface="+mn-ea"/>
                <a:cs typeface="+mn-cs"/>
                <a:hlinkClick r:id="rId8"/>
              </a:rPr>
              <a:t>DrDoctor</a:t>
            </a:r>
            <a:r>
              <a:rPr kumimoji="0" lang="en-US" altLang="en-US" sz="1800" b="0" i="0" u="none" strike="noStrike" kern="1200" cap="none" spc="0" normalizeH="0" baseline="0" noProof="0" smtClean="0">
                <a:ln>
                  <a:noFill/>
                </a:ln>
                <a:solidFill>
                  <a:prstClr val="black"/>
                </a:solidFill>
                <a:effectLst/>
                <a:uLnTx/>
                <a:uFillTx/>
                <a:latin typeface="Montserrat"/>
                <a:ea typeface="+mn-ea"/>
                <a:cs typeface="+mn-cs"/>
              </a:rPr>
              <a:t>, which is one of the ventures we support, set out to transform access to healthcare, a huge problem. But they decided to start by rebuilding Hospital Appointment booking systems. Through working with hospitals to improve the way they booked outpatient appointments they learnt a huge amount about how to work with the NHS’s existing technology, how their security protocols worked, and identified the individuals who were interested in new ways of doing things. So when they tackle the next challenge in transforming access to healthcare, they start from a better place.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prstClr val="black"/>
                </a:solidFill>
                <a:effectLst/>
                <a:uLnTx/>
                <a:uFillTx/>
                <a:latin typeface="Montserrat"/>
                <a:ea typeface="+mn-ea"/>
                <a:cs typeface="+mn-cs"/>
              </a:rPr>
              <a:t>FOUR: Solve problems you really understand</a:t>
            </a:r>
            <a:endParaRPr kumimoji="0" lang="en-US" altLang="en-US" sz="1800" b="0" i="0" u="none" strike="noStrike" kern="1200" cap="none" spc="0" normalizeH="0" baseline="0" noProof="0" smtClean="0">
              <a:ln>
                <a:noFill/>
              </a:ln>
              <a:solidFill>
                <a:prstClr val="black"/>
              </a:solidFill>
              <a:effectLst/>
              <a:uLnTx/>
              <a:uFillTx/>
              <a:latin typeface="Montserra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Montserrat"/>
                <a:ea typeface="+mn-ea"/>
                <a:cs typeface="+mn-cs"/>
                <a:hlinkClick r:id="rId9"/>
              </a:rPr>
              <a:t>Playlab</a:t>
            </a:r>
            <a:r>
              <a:rPr kumimoji="0" lang="en-US" altLang="en-US" sz="1800" b="0" i="0" u="none" strike="noStrike" kern="1200" cap="none" spc="0" normalizeH="0" baseline="0" noProof="0" smtClean="0">
                <a:ln>
                  <a:noFill/>
                </a:ln>
                <a:solidFill>
                  <a:prstClr val="black"/>
                </a:solidFill>
                <a:effectLst/>
                <a:uLnTx/>
                <a:uFillTx/>
                <a:latin typeface="Montserrat"/>
                <a:ea typeface="+mn-ea"/>
                <a:cs typeface="+mn-cs"/>
              </a:rPr>
              <a:t>’s founder suffered from severe panic attacks so he built a </a:t>
            </a:r>
            <a:r>
              <a:rPr kumimoji="0" lang="en-US" altLang="en-US" sz="1800" b="0" i="0" u="none" strike="noStrike" kern="1200" cap="none" spc="0" normalizeH="0" baseline="0" noProof="0" smtClean="0">
                <a:ln>
                  <a:noFill/>
                </a:ln>
                <a:solidFill>
                  <a:prstClr val="black"/>
                </a:solidFill>
                <a:effectLst/>
                <a:uLnTx/>
                <a:uFillTx/>
                <a:latin typeface="Montserrat"/>
                <a:ea typeface="+mn-ea"/>
                <a:cs typeface="+mn-cs"/>
                <a:hlinkClick r:id="rId10"/>
              </a:rPr>
              <a:t>mobile game</a:t>
            </a:r>
            <a:r>
              <a:rPr kumimoji="0" lang="en-US" altLang="en-US" sz="1800" b="0" i="0" u="none" strike="noStrike" kern="1200" cap="none" spc="0" normalizeH="0" baseline="0" noProof="0" smtClean="0">
                <a:ln>
                  <a:noFill/>
                </a:ln>
                <a:solidFill>
                  <a:prstClr val="black"/>
                </a:solidFill>
                <a:effectLst/>
                <a:uLnTx/>
                <a:uFillTx/>
                <a:latin typeface="Montserrat"/>
                <a:ea typeface="+mn-ea"/>
                <a:cs typeface="+mn-cs"/>
              </a:rPr>
              <a:t> that would help people manage the effects of panic and anxiety in their lives. The founders of </a:t>
            </a:r>
            <a:r>
              <a:rPr kumimoji="0" lang="en-US" altLang="en-US" sz="1800" b="0" i="0" u="none" strike="noStrike" kern="1200" cap="none" spc="0" normalizeH="0" baseline="0" noProof="0" smtClean="0">
                <a:ln>
                  <a:noFill/>
                </a:ln>
                <a:solidFill>
                  <a:prstClr val="black"/>
                </a:solidFill>
                <a:effectLst/>
                <a:uLnTx/>
                <a:uFillTx/>
                <a:latin typeface="Montserrat"/>
                <a:ea typeface="+mn-ea"/>
                <a:cs typeface="+mn-cs"/>
                <a:hlinkClick r:id="rId11"/>
              </a:rPr>
              <a:t>Andiamo </a:t>
            </a:r>
            <a:r>
              <a:rPr kumimoji="0" lang="en-US" altLang="en-US" sz="1800" b="0" i="0" u="none" strike="noStrike" kern="1200" cap="none" spc="0" normalizeH="0" baseline="0" noProof="0" smtClean="0">
                <a:ln>
                  <a:noFill/>
                </a:ln>
                <a:solidFill>
                  <a:prstClr val="black"/>
                </a:solidFill>
                <a:effectLst/>
                <a:uLnTx/>
                <a:uFillTx/>
                <a:latin typeface="Montserrat"/>
                <a:ea typeface="+mn-ea"/>
                <a:cs typeface="+mn-cs"/>
              </a:rPr>
              <a:t>are a husband and wife team whose child needed orthotics. After the harrowing experience of trying to get ones that actually fitted, they realised that orthotics could be made far more accurately and faster by using 3D printing and scanning technologies. By using your unique insights you can make technology that could really change things for the better.</a:t>
            </a:r>
            <a:endParaRPr kumimoji="0" lang="en-US" altLang="en-US"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prstClr val="black"/>
                </a:solidFill>
                <a:effectLst/>
                <a:uLnTx/>
                <a:uFillTx/>
                <a:latin typeface="Montserrat"/>
                <a:ea typeface="+mn-ea"/>
                <a:cs typeface="+mn-cs"/>
              </a:rPr>
              <a:t>FIVE: Prove it’s possible</a:t>
            </a:r>
            <a:endParaRPr kumimoji="0" lang="en-US" altLang="en-US" sz="1800" b="0" i="0" u="none" strike="noStrike" kern="1200" cap="none" spc="0" normalizeH="0" baseline="0" noProof="0" smtClean="0">
              <a:ln>
                <a:noFill/>
              </a:ln>
              <a:solidFill>
                <a:prstClr val="black"/>
              </a:solidFill>
              <a:effectLst/>
              <a:uLnTx/>
              <a:uFillTx/>
              <a:latin typeface="Montserra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Montserrat"/>
                <a:ea typeface="+mn-ea"/>
                <a:cs typeface="+mn-cs"/>
              </a:rPr>
              <a:t>When</a:t>
            </a:r>
            <a:r>
              <a:rPr kumimoji="0" lang="en-US" altLang="en-US" sz="1800" b="0" i="0" u="none" strike="noStrike" kern="1200" cap="none" spc="0" normalizeH="0" baseline="0" noProof="0" smtClean="0">
                <a:ln>
                  <a:noFill/>
                </a:ln>
                <a:solidFill>
                  <a:prstClr val="black"/>
                </a:solidFill>
                <a:effectLst/>
                <a:uLnTx/>
                <a:uFillTx/>
                <a:latin typeface="Montserrat"/>
                <a:ea typeface="+mn-ea"/>
                <a:cs typeface="+mn-cs"/>
                <a:hlinkClick r:id="rId12"/>
              </a:rPr>
              <a:t> Fairphone</a:t>
            </a:r>
            <a:r>
              <a:rPr kumimoji="0" lang="en-US" altLang="en-US" sz="1800" b="0" i="0" u="none" strike="noStrike" kern="1200" cap="none" spc="0" normalizeH="0" baseline="0" noProof="0" smtClean="0">
                <a:ln>
                  <a:noFill/>
                </a:ln>
                <a:solidFill>
                  <a:prstClr val="black"/>
                </a:solidFill>
                <a:effectLst/>
                <a:uLnTx/>
                <a:uFillTx/>
                <a:latin typeface="Montserrat"/>
                <a:ea typeface="+mn-ea"/>
                <a:cs typeface="+mn-cs"/>
              </a:rPr>
              <a:t> approached us two years ago they were a campaigning organisation trying to persuade big phone manufacturers to stop using conflict minerals and child labour. They weren’t really getting anywhere; everyone they talked to said, “This is simply the way it’s done, there is no alternative.”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Montserrat"/>
                <a:ea typeface="+mn-ea"/>
                <a:cs typeface="+mn-cs"/>
              </a:rPr>
              <a:t>So they went ahead and designed, manufactured and sold a smartphone from fair trade minerals, put together in cooperative factories, and that could be completely recycled at the end of its lifecycle. They’ve sold almost 50,000 of them, and now the big phone companies are paying attention.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prstClr val="black"/>
                </a:solidFill>
                <a:effectLst/>
                <a:uLnTx/>
                <a:uFillTx/>
                <a:latin typeface="Montserrat"/>
                <a:ea typeface="+mn-ea"/>
                <a:cs typeface="+mn-cs"/>
              </a:rPr>
              <a:t>SIX: Don’t just put existing services online</a:t>
            </a:r>
            <a:endParaRPr kumimoji="0" lang="en-US" altLang="en-US" sz="1800" b="0" i="0" u="none" strike="noStrike" kern="1200" cap="none" spc="0" normalizeH="0" baseline="0" noProof="0" smtClean="0">
              <a:ln>
                <a:noFill/>
              </a:ln>
              <a:solidFill>
                <a:prstClr val="black"/>
              </a:solidFill>
              <a:effectLst/>
              <a:uLnTx/>
              <a:uFillTx/>
              <a:latin typeface="Montserra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Montserrat"/>
                <a:ea typeface="+mn-ea"/>
                <a:cs typeface="+mn-cs"/>
              </a:rPr>
              <a:t>One mistake people often make when building digital services is just putting the existing system online, where all the old problems are simply replicated. But because the web enables new ways of working and thinking these </a:t>
            </a:r>
            <a:r>
              <a:rPr kumimoji="0" lang="en-US" altLang="en-US" sz="1800" b="0" i="0" u="none" strike="noStrike" kern="1200" cap="none" spc="0" normalizeH="0" baseline="0" noProof="0" smtClean="0">
                <a:ln>
                  <a:noFill/>
                </a:ln>
                <a:solidFill>
                  <a:prstClr val="black"/>
                </a:solidFill>
                <a:effectLst/>
                <a:uLnTx/>
                <a:uFillTx/>
                <a:latin typeface="Montserrat"/>
                <a:ea typeface="+mn-ea"/>
                <a:cs typeface="+mn-cs"/>
                <a:hlinkClick r:id="rId13"/>
              </a:rPr>
              <a:t>services can be completely rethought</a:t>
            </a:r>
            <a:r>
              <a:rPr kumimoji="0" lang="en-US" altLang="en-US" sz="1800" b="0" i="0" u="none" strike="noStrike" kern="1200" cap="none" spc="0" normalizeH="0" baseline="0" noProof="0" smtClean="0">
                <a:ln>
                  <a:noFill/>
                </a:ln>
                <a:solidFill>
                  <a:prstClr val="black"/>
                </a:solidFill>
                <a:effectLst/>
                <a:uLnTx/>
                <a:uFillTx/>
                <a:latin typeface="Montserrat"/>
                <a:ea typeface="+mn-ea"/>
                <a:cs typeface="+mn-cs"/>
              </a:rPr>
              <a:t>. Our alumni </a:t>
            </a:r>
            <a:r>
              <a:rPr kumimoji="0" lang="en-US" altLang="en-US" sz="1800" b="0" i="0" u="none" strike="noStrike" kern="1200" cap="none" spc="0" normalizeH="0" baseline="0" noProof="0" smtClean="0">
                <a:ln>
                  <a:noFill/>
                </a:ln>
                <a:solidFill>
                  <a:prstClr val="black"/>
                </a:solidFill>
                <a:effectLst/>
                <a:uLnTx/>
                <a:uFillTx/>
                <a:latin typeface="Montserrat"/>
                <a:ea typeface="+mn-ea"/>
                <a:cs typeface="+mn-cs"/>
                <a:hlinkClick r:id="rId14"/>
              </a:rPr>
              <a:t>Open Utility</a:t>
            </a:r>
            <a:r>
              <a:rPr kumimoji="0" lang="en-US" altLang="en-US" sz="1800" b="0" i="0" u="none" strike="noStrike" kern="1200" cap="none" spc="0" normalizeH="0" baseline="0" noProof="0" smtClean="0">
                <a:ln>
                  <a:noFill/>
                </a:ln>
                <a:solidFill>
                  <a:prstClr val="black"/>
                </a:solidFill>
                <a:effectLst/>
                <a:uLnTx/>
                <a:uFillTx/>
                <a:latin typeface="Montserrat"/>
                <a:ea typeface="+mn-ea"/>
                <a:cs typeface="+mn-cs"/>
              </a:rPr>
              <a:t> are re-imagining the way that people can buy energy, and supporting small-scale energy generation.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smtClean="0">
                <a:ln>
                  <a:noFill/>
                </a:ln>
                <a:solidFill>
                  <a:prstClr val="black"/>
                </a:solidFill>
                <a:effectLst/>
                <a:uLnTx/>
                <a:uFillTx/>
                <a:latin typeface="Montserrat"/>
                <a:ea typeface="+mn-ea"/>
                <a:cs typeface="+mn-cs"/>
              </a:rPr>
              <a:t>SEVEN: Ask for help!</a:t>
            </a:r>
            <a:endParaRPr kumimoji="0" lang="en-US" altLang="en-US" sz="1800" b="0" i="0" u="none" strike="noStrike" kern="1200" cap="none" spc="0" normalizeH="0" baseline="0" noProof="0" smtClean="0">
              <a:ln>
                <a:noFill/>
              </a:ln>
              <a:solidFill>
                <a:prstClr val="black"/>
              </a:solidFill>
              <a:effectLst/>
              <a:uLnTx/>
              <a:uFillTx/>
              <a:latin typeface="Montserra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prstClr val="black"/>
                </a:solidFill>
                <a:effectLst/>
                <a:uLnTx/>
                <a:uFillTx/>
                <a:latin typeface="Montserrat"/>
                <a:ea typeface="+mn-ea"/>
                <a:cs typeface="+mn-cs"/>
              </a:rPr>
              <a:t>Finally, always make sure you talk to people about what you are doing, and ask them for help. Our programme is hugely enriched not just by the experience and knowledge of our mentors, but the peer-to-peer learning between teams and alumni. You never know when that casual conversation might result in the introduction to THE person who will get your idea of the ground, or will trigger THE idea that makes it work.</a:t>
            </a:r>
            <a:endPar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grpSp>
        <p:nvGrpSpPr>
          <p:cNvPr id="25" name="Group 24"/>
          <p:cNvGrpSpPr/>
          <p:nvPr/>
        </p:nvGrpSpPr>
        <p:grpSpPr>
          <a:xfrm>
            <a:off x="164814" y="1431880"/>
            <a:ext cx="2857500" cy="2639133"/>
            <a:chOff x="164814" y="1431880"/>
            <a:chExt cx="2857500" cy="2639133"/>
          </a:xfrm>
        </p:grpSpPr>
        <p:sp>
          <p:nvSpPr>
            <p:cNvPr id="12" name="TextBox 11"/>
            <p:cNvSpPr txBox="1"/>
            <p:nvPr/>
          </p:nvSpPr>
          <p:spPr>
            <a:xfrm>
              <a:off x="457199" y="1431880"/>
              <a:ext cx="15604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black"/>
                  </a:solidFill>
                  <a:effectLst/>
                  <a:uLnTx/>
                  <a:uFillTx/>
                  <a:latin typeface="Calibri" panose="020F0502020204030204"/>
                  <a:ea typeface="+mn-ea"/>
                  <a:cs typeface="+mn-cs"/>
                </a:rPr>
                <a:t>Simplify</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4814" y="1927888"/>
              <a:ext cx="2857500" cy="2143125"/>
            </a:xfrm>
            <a:prstGeom prst="rect">
              <a:avLst/>
            </a:prstGeom>
          </p:spPr>
        </p:pic>
      </p:grpSp>
      <p:grpSp>
        <p:nvGrpSpPr>
          <p:cNvPr id="26" name="Group 25"/>
          <p:cNvGrpSpPr/>
          <p:nvPr/>
        </p:nvGrpSpPr>
        <p:grpSpPr>
          <a:xfrm>
            <a:off x="3216391" y="1398013"/>
            <a:ext cx="4420542" cy="2706545"/>
            <a:chOff x="3216391" y="1398013"/>
            <a:chExt cx="4420542" cy="2706545"/>
          </a:xfrm>
        </p:grpSpPr>
        <p:pic>
          <p:nvPicPr>
            <p:cNvPr id="14" name="Picture 1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216391" y="1724266"/>
              <a:ext cx="4420542" cy="2380292"/>
            </a:xfrm>
            <a:prstGeom prst="rect">
              <a:avLst/>
            </a:prstGeom>
          </p:spPr>
        </p:pic>
        <p:sp>
          <p:nvSpPr>
            <p:cNvPr id="15" name="TextBox 14"/>
            <p:cNvSpPr txBox="1"/>
            <p:nvPr/>
          </p:nvSpPr>
          <p:spPr>
            <a:xfrm>
              <a:off x="4711199" y="1398013"/>
              <a:ext cx="157126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black"/>
                  </a:solidFill>
                  <a:effectLst/>
                  <a:uLnTx/>
                  <a:uFillTx/>
                  <a:latin typeface="Calibri" panose="020F0502020204030204"/>
                  <a:ea typeface="+mn-ea"/>
                  <a:cs typeface="+mn-cs"/>
                </a:rPr>
                <a:t>Quicken</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7" name="Group 26"/>
          <p:cNvGrpSpPr/>
          <p:nvPr/>
        </p:nvGrpSpPr>
        <p:grpSpPr>
          <a:xfrm>
            <a:off x="9110133" y="1431880"/>
            <a:ext cx="1727396" cy="2258529"/>
            <a:chOff x="9110133" y="1431880"/>
            <a:chExt cx="1727396" cy="2258529"/>
          </a:xfrm>
        </p:grpSpPr>
        <p:sp>
          <p:nvSpPr>
            <p:cNvPr id="20" name="TextBox 19"/>
            <p:cNvSpPr txBox="1"/>
            <p:nvPr/>
          </p:nvSpPr>
          <p:spPr>
            <a:xfrm>
              <a:off x="9110133" y="1431880"/>
              <a:ext cx="172739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black"/>
                  </a:solidFill>
                  <a:effectLst/>
                  <a:uLnTx/>
                  <a:uFillTx/>
                  <a:latin typeface="Calibri" panose="020F0502020204030204"/>
                  <a:ea typeface="+mn-ea"/>
                  <a:cs typeface="+mn-cs"/>
                </a:rPr>
                <a:t>Integrate</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52" name="Picture 4" descr="Image result for integrate">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110133" y="1982788"/>
              <a:ext cx="1686096" cy="17076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130102" y="4013621"/>
            <a:ext cx="2892212" cy="1929978"/>
            <a:chOff x="130102" y="4013621"/>
            <a:chExt cx="2892212" cy="1929978"/>
          </a:xfrm>
        </p:grpSpPr>
        <p:sp>
          <p:nvSpPr>
            <p:cNvPr id="19" name="TextBox 18"/>
            <p:cNvSpPr txBox="1"/>
            <p:nvPr/>
          </p:nvSpPr>
          <p:spPr>
            <a:xfrm>
              <a:off x="458477" y="4013621"/>
              <a:ext cx="227017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black"/>
                  </a:solidFill>
                  <a:effectLst/>
                  <a:uLnTx/>
                  <a:uFillTx/>
                  <a:latin typeface="Calibri" panose="020F0502020204030204"/>
                  <a:ea typeface="+mn-ea"/>
                  <a:cs typeface="+mn-cs"/>
                </a:rPr>
                <a:t>Accessibility</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Picture 2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30102" y="4910666"/>
              <a:ext cx="2892212" cy="1032933"/>
            </a:xfrm>
            <a:prstGeom prst="rect">
              <a:avLst/>
            </a:prstGeom>
          </p:spPr>
        </p:pic>
      </p:grpSp>
      <p:grpSp>
        <p:nvGrpSpPr>
          <p:cNvPr id="29" name="Group 28"/>
          <p:cNvGrpSpPr/>
          <p:nvPr/>
        </p:nvGrpSpPr>
        <p:grpSpPr>
          <a:xfrm>
            <a:off x="4196970" y="4013620"/>
            <a:ext cx="2946400" cy="2615607"/>
            <a:chOff x="4196970" y="4013620"/>
            <a:chExt cx="2946400" cy="2615607"/>
          </a:xfrm>
        </p:grpSpPr>
        <p:sp>
          <p:nvSpPr>
            <p:cNvPr id="17" name="TextBox 16"/>
            <p:cNvSpPr txBox="1"/>
            <p:nvPr/>
          </p:nvSpPr>
          <p:spPr>
            <a:xfrm>
              <a:off x="4308772" y="4013620"/>
              <a:ext cx="272279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black"/>
                  </a:solidFill>
                  <a:effectLst/>
                  <a:uLnTx/>
                  <a:uFillTx/>
                  <a:latin typeface="Calibri" panose="020F0502020204030204"/>
                  <a:ea typeface="+mn-ea"/>
                  <a:cs typeface="+mn-cs"/>
                </a:rPr>
                <a:t>Increase Reach</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3" name="Picture 2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196970" y="4664960"/>
              <a:ext cx="2946400" cy="1964267"/>
            </a:xfrm>
            <a:prstGeom prst="rect">
              <a:avLst/>
            </a:prstGeom>
          </p:spPr>
        </p:pic>
      </p:grpSp>
      <p:grpSp>
        <p:nvGrpSpPr>
          <p:cNvPr id="28" name="Group 27"/>
          <p:cNvGrpSpPr/>
          <p:nvPr/>
        </p:nvGrpSpPr>
        <p:grpSpPr>
          <a:xfrm>
            <a:off x="8877729" y="3982246"/>
            <a:ext cx="2192203" cy="2569850"/>
            <a:chOff x="8877729" y="3982246"/>
            <a:chExt cx="2192203" cy="2569850"/>
          </a:xfrm>
        </p:grpSpPr>
        <p:sp>
          <p:nvSpPr>
            <p:cNvPr id="18" name="TextBox 17"/>
            <p:cNvSpPr txBox="1"/>
            <p:nvPr/>
          </p:nvSpPr>
          <p:spPr>
            <a:xfrm>
              <a:off x="8877729" y="3982246"/>
              <a:ext cx="219220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black"/>
                  </a:solidFill>
                  <a:effectLst/>
                  <a:uLnTx/>
                  <a:uFillTx/>
                  <a:latin typeface="Calibri" panose="020F0502020204030204"/>
                  <a:ea typeface="+mn-ea"/>
                  <a:cs typeface="+mn-cs"/>
                </a:rPr>
                <a:t>Standardise</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4" name="Picture 23"/>
            <p:cNvPicPr>
              <a:picLocks noChangeAspect="1"/>
            </p:cNvPicPr>
            <p:nvPr/>
          </p:nvPicPr>
          <p:blipFill rotWithShape="1">
            <a:blip r:embed="rId21">
              <a:extLst>
                <a:ext uri="{28A0092B-C50C-407E-A947-70E740481C1C}">
                  <a14:useLocalDpi xmlns:a14="http://schemas.microsoft.com/office/drawing/2010/main" val="0"/>
                </a:ext>
              </a:extLst>
            </a:blip>
            <a:srcRect l="26423" t="15339" r="29725" b="27179"/>
            <a:stretch/>
          </p:blipFill>
          <p:spPr>
            <a:xfrm>
              <a:off x="9110133" y="4510026"/>
              <a:ext cx="1557867" cy="2042070"/>
            </a:xfrm>
            <a:prstGeom prst="rect">
              <a:avLst/>
            </a:prstGeom>
          </p:spPr>
        </p:pic>
      </p:grpSp>
    </p:spTree>
    <p:extLst>
      <p:ext uri="{BB962C8B-B14F-4D97-AF65-F5344CB8AC3E}">
        <p14:creationId xmlns:p14="http://schemas.microsoft.com/office/powerpoint/2010/main" val="2722835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6834" y="888274"/>
            <a:ext cx="10737669" cy="291301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 name="Straight Connector 3"/>
          <p:cNvCxnSpPr/>
          <p:nvPr/>
        </p:nvCxnSpPr>
        <p:spPr>
          <a:xfrm>
            <a:off x="4323806" y="888274"/>
            <a:ext cx="0" cy="29130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824651" y="888273"/>
            <a:ext cx="26126" cy="29130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489166" y="1822270"/>
            <a:ext cx="227293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prstClr val="black"/>
                </a:solidFill>
                <a:effectLst/>
                <a:uLnTx/>
                <a:uFillTx/>
                <a:latin typeface="Calibri" panose="020F0502020204030204"/>
                <a:ea typeface="+mn-ea"/>
                <a:cs typeface="+mn-cs"/>
              </a:rPr>
              <a:t>Secondary Driver</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8543109" y="1545271"/>
            <a:ext cx="2272937" cy="18774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prstClr val="black"/>
                </a:solidFill>
                <a:effectLst/>
                <a:uLnTx/>
                <a:uFillTx/>
                <a:latin typeface="Calibri" panose="020F0502020204030204"/>
                <a:ea typeface="+mn-ea"/>
                <a:cs typeface="+mn-cs"/>
              </a:rPr>
              <a:t>What does </a:t>
            </a:r>
            <a:r>
              <a:rPr kumimoji="0" lang="en-GB" sz="4400" b="1" i="0" u="none" strike="noStrike" kern="1200" cap="none" spc="0" normalizeH="0" baseline="0" noProof="0" dirty="0" smtClean="0">
                <a:ln>
                  <a:noFill/>
                </a:ln>
                <a:solidFill>
                  <a:srgbClr val="7030A0"/>
                </a:solidFill>
                <a:effectLst/>
                <a:uLnTx/>
                <a:uFillTx/>
                <a:latin typeface="Calibri" panose="020F0502020204030204"/>
                <a:ea typeface="+mn-ea"/>
                <a:cs typeface="+mn-cs"/>
              </a:rPr>
              <a:t>success </a:t>
            </a:r>
            <a:r>
              <a:rPr kumimoji="0" lang="en-GB" sz="3600" b="1" i="0" u="none" strike="noStrike" kern="1200" cap="none" spc="0" normalizeH="0" baseline="0" noProof="0" dirty="0" smtClean="0">
                <a:ln>
                  <a:noFill/>
                </a:ln>
                <a:solidFill>
                  <a:prstClr val="black"/>
                </a:solidFill>
                <a:effectLst/>
                <a:uLnTx/>
                <a:uFillTx/>
                <a:latin typeface="Calibri" panose="020F0502020204030204"/>
                <a:ea typeface="+mn-ea"/>
                <a:cs typeface="+mn-cs"/>
              </a:rPr>
              <a:t>look like?</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p:cNvSpPr txBox="1"/>
          <p:nvPr/>
        </p:nvSpPr>
        <p:spPr>
          <a:xfrm>
            <a:off x="4526280" y="1206716"/>
            <a:ext cx="3278776" cy="24314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prstClr val="black"/>
                </a:solidFill>
                <a:effectLst/>
                <a:uLnTx/>
                <a:uFillTx/>
                <a:latin typeface="Calibri" panose="020F0502020204030204"/>
                <a:ea typeface="+mn-ea"/>
                <a:cs typeface="+mn-cs"/>
              </a:rPr>
              <a:t>What do you need to do to bring about </a:t>
            </a:r>
            <a:r>
              <a:rPr kumimoji="0" lang="en-GB" sz="4400" b="1" i="0" u="none" strike="noStrike" kern="1200" cap="none" spc="0" normalizeH="0" baseline="0" noProof="0" dirty="0" smtClean="0">
                <a:ln>
                  <a:noFill/>
                </a:ln>
                <a:solidFill>
                  <a:srgbClr val="7030A0"/>
                </a:solidFill>
                <a:effectLst/>
                <a:uLnTx/>
                <a:uFillTx/>
                <a:latin typeface="Calibri" panose="020F0502020204030204"/>
                <a:ea typeface="+mn-ea"/>
                <a:cs typeface="+mn-cs"/>
              </a:rPr>
              <a:t>success</a:t>
            </a:r>
            <a:r>
              <a:rPr kumimoji="0" lang="en-GB" sz="36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122205" y="4441200"/>
            <a:ext cx="1215284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prstClr val="black"/>
                </a:solidFill>
                <a:effectLst/>
                <a:uLnTx/>
                <a:uFillTx/>
                <a:latin typeface="Calibri" panose="020F0502020204030204"/>
                <a:ea typeface="+mn-ea"/>
                <a:cs typeface="+mn-cs"/>
              </a:rPr>
              <a:t>What you need to do to bring about </a:t>
            </a:r>
            <a:r>
              <a:rPr kumimoji="0" lang="en-GB" sz="4400" b="1" i="0" u="none" strike="noStrike" kern="1200" cap="none" spc="0" normalizeH="0" baseline="0" noProof="0" dirty="0" smtClean="0">
                <a:ln>
                  <a:noFill/>
                </a:ln>
                <a:solidFill>
                  <a:srgbClr val="7030A0"/>
                </a:solidFill>
                <a:effectLst/>
                <a:uLnTx/>
                <a:uFillTx/>
                <a:latin typeface="Calibri" panose="020F0502020204030204"/>
                <a:ea typeface="+mn-ea"/>
                <a:cs typeface="+mn-cs"/>
              </a:rPr>
              <a:t>success</a:t>
            </a:r>
            <a:endParaRPr kumimoji="0" lang="en-GB" sz="44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3" name="Rectangle 2"/>
          <p:cNvSpPr/>
          <p:nvPr/>
        </p:nvSpPr>
        <p:spPr>
          <a:xfrm>
            <a:off x="2799806" y="5543058"/>
            <a:ext cx="6096000" cy="769441"/>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smtClean="0">
                <a:ln>
                  <a:noFill/>
                </a:ln>
                <a:solidFill>
                  <a:srgbClr val="7030A0"/>
                </a:solidFill>
                <a:effectLst/>
                <a:uLnTx/>
                <a:uFillTx/>
                <a:latin typeface="Calibri" panose="020F0502020204030204"/>
                <a:ea typeface="+mn-ea"/>
                <a:cs typeface="+mn-cs"/>
              </a:rPr>
              <a:t>Change Idea</a:t>
            </a:r>
            <a:endParaRPr kumimoji="0" lang="en-GB" sz="44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7085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75520" y="548681"/>
            <a:ext cx="621394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Calibri" panose="020F0502020204030204"/>
                <a:ea typeface="+mn-ea"/>
                <a:cs typeface="+mn-cs"/>
              </a:rPr>
              <a:t>Change </a:t>
            </a:r>
            <a:r>
              <a:rPr kumimoji="0" lang="en-GB" sz="4400" b="1" i="0" u="none" strike="noStrike" kern="1200" cap="none" spc="0" normalizeH="0" baseline="0" noProof="0" dirty="0" smtClean="0">
                <a:ln>
                  <a:noFill/>
                </a:ln>
                <a:solidFill>
                  <a:prstClr val="black"/>
                </a:solidFill>
                <a:effectLst/>
                <a:uLnTx/>
                <a:uFillTx/>
                <a:latin typeface="Calibri" panose="020F0502020204030204"/>
                <a:ea typeface="+mn-ea"/>
                <a:cs typeface="+mn-cs"/>
              </a:rPr>
              <a:t>ideas are theories</a:t>
            </a:r>
            <a:endParaRPr kumimoji="0" lang="en-GB"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1066801" y="1729776"/>
            <a:ext cx="9824884" cy="646331"/>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3600" b="1" i="0" u="none" strike="noStrike" kern="1200" cap="none" spc="0" normalizeH="0" baseline="0" noProof="0" dirty="0">
                <a:ln>
                  <a:noFill/>
                </a:ln>
                <a:solidFill>
                  <a:srgbClr val="7030A0"/>
                </a:solidFill>
                <a:effectLst/>
                <a:uLnTx/>
                <a:uFillTx/>
                <a:latin typeface="Calibri" panose="020F0502020204030204"/>
                <a:ea typeface="+mn-ea"/>
                <a:cs typeface="+mn-cs"/>
              </a:rPr>
              <a:t>W</a:t>
            </a:r>
            <a:r>
              <a:rPr kumimoji="0" lang="en-GB" sz="3600" b="1" i="0" u="none" strike="noStrike" kern="1200" cap="none" spc="0" normalizeH="0" baseline="0" noProof="0" dirty="0" smtClean="0">
                <a:ln>
                  <a:noFill/>
                </a:ln>
                <a:solidFill>
                  <a:srgbClr val="7030A0"/>
                </a:solidFill>
                <a:effectLst/>
                <a:uLnTx/>
                <a:uFillTx/>
                <a:latin typeface="Calibri" panose="020F0502020204030204"/>
                <a:ea typeface="+mn-ea"/>
                <a:cs typeface="+mn-cs"/>
              </a:rPr>
              <a:t>ritten </a:t>
            </a:r>
            <a:r>
              <a:rPr kumimoji="0" lang="en-GB" sz="3600" b="1" i="0" u="none" strike="noStrike" kern="1200" cap="none" spc="0" normalizeH="0" baseline="0" noProof="0" dirty="0">
                <a:ln>
                  <a:noFill/>
                </a:ln>
                <a:solidFill>
                  <a:srgbClr val="7030A0"/>
                </a:solidFill>
                <a:effectLst/>
                <a:uLnTx/>
                <a:uFillTx/>
                <a:latin typeface="Calibri" panose="020F0502020204030204"/>
                <a:ea typeface="+mn-ea"/>
                <a:cs typeface="+mn-cs"/>
              </a:rPr>
              <a:t>as a </a:t>
            </a:r>
            <a:r>
              <a:rPr kumimoji="0" lang="en-GB" sz="3600" b="1" i="0" u="none" strike="noStrike" kern="1200" cap="none" spc="0" normalizeH="0" baseline="0" noProof="0" dirty="0" smtClean="0">
                <a:ln>
                  <a:noFill/>
                </a:ln>
                <a:solidFill>
                  <a:srgbClr val="7030A0"/>
                </a:solidFill>
                <a:effectLst/>
                <a:uLnTx/>
                <a:uFillTx/>
                <a:latin typeface="Calibri" panose="020F0502020204030204"/>
                <a:ea typeface="+mn-ea"/>
                <a:cs typeface="+mn-cs"/>
              </a:rPr>
              <a:t>hypothesis</a:t>
            </a:r>
            <a:endParaRPr kumimoji="0" lang="en-GB" sz="36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8" name="Rectangle 7"/>
          <p:cNvSpPr/>
          <p:nvPr/>
        </p:nvSpPr>
        <p:spPr>
          <a:xfrm>
            <a:off x="1066800" y="2597261"/>
            <a:ext cx="10396384" cy="2862322"/>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Change ideas could be</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3600" b="1" i="0" u="none" strike="noStrike" kern="1200" cap="none" spc="0" normalizeH="0" baseline="0" noProof="0" dirty="0" smtClean="0">
                <a:ln>
                  <a:noFill/>
                </a:ln>
                <a:solidFill>
                  <a:prstClr val="black"/>
                </a:solidFill>
                <a:effectLst/>
                <a:uLnTx/>
                <a:uFillTx/>
                <a:latin typeface="Calibri" panose="020F0502020204030204"/>
                <a:ea typeface="+mn-ea"/>
                <a:cs typeface="+mn-cs"/>
              </a:rPr>
              <a:t>Old</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3600" b="1" i="0" u="none" strike="noStrike" kern="1200" cap="none" spc="0" normalizeH="0" baseline="0" noProof="0" dirty="0" smtClean="0">
                <a:ln>
                  <a:noFill/>
                </a:ln>
                <a:solidFill>
                  <a:prstClr val="black"/>
                </a:solidFill>
                <a:effectLst/>
                <a:uLnTx/>
                <a:uFillTx/>
                <a:latin typeface="Calibri" panose="020F0502020204030204"/>
                <a:ea typeface="+mn-ea"/>
                <a:cs typeface="+mn-cs"/>
              </a:rPr>
              <a:t>New</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3600" b="1" i="0" u="none" strike="noStrike" kern="1200" cap="none" spc="0" normalizeH="0" baseline="0" noProof="0" dirty="0" smtClean="0">
                <a:ln>
                  <a:noFill/>
                </a:ln>
                <a:solidFill>
                  <a:prstClr val="black"/>
                </a:solidFill>
                <a:effectLst/>
                <a:uLnTx/>
                <a:uFillTx/>
                <a:latin typeface="Calibri" panose="020F0502020204030204"/>
                <a:ea typeface="+mn-ea"/>
                <a:cs typeface="+mn-cs"/>
              </a:rPr>
              <a:t>Borrowed</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3600" b="1" i="0" u="none" strike="noStrike" kern="1200" cap="none" spc="0" normalizeH="0" baseline="0" noProof="0" dirty="0" smtClean="0">
                <a:ln>
                  <a:noFill/>
                </a:ln>
                <a:solidFill>
                  <a:prstClr val="black"/>
                </a:solidFill>
                <a:effectLst/>
                <a:uLnTx/>
                <a:uFillTx/>
                <a:latin typeface="Calibri" panose="020F0502020204030204"/>
                <a:ea typeface="+mn-ea"/>
                <a:cs typeface="+mn-cs"/>
              </a:rPr>
              <a:t>Blue</a:t>
            </a:r>
            <a:endPar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p:cNvSpPr/>
          <p:nvPr/>
        </p:nvSpPr>
        <p:spPr>
          <a:xfrm>
            <a:off x="1066800" y="5551782"/>
            <a:ext cx="8724899" cy="646331"/>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3600" b="1" i="0" u="none" strike="noStrike" kern="1200" cap="none" spc="0" normalizeH="0" baseline="0" noProof="0" dirty="0" smtClean="0">
                <a:ln>
                  <a:noFill/>
                </a:ln>
                <a:solidFill>
                  <a:srgbClr val="7030A0"/>
                </a:solidFill>
                <a:effectLst/>
                <a:uLnTx/>
                <a:uFillTx/>
                <a:latin typeface="Calibri" panose="020F0502020204030204"/>
                <a:ea typeface="+mn-ea"/>
                <a:cs typeface="+mn-cs"/>
              </a:rPr>
              <a:t>State </a:t>
            </a:r>
            <a:r>
              <a:rPr kumimoji="0" lang="en-GB" sz="3600" b="1" i="0" u="none" strike="noStrike" kern="1200" cap="none" spc="0" normalizeH="0" baseline="0" noProof="0" dirty="0">
                <a:ln>
                  <a:noFill/>
                </a:ln>
                <a:solidFill>
                  <a:srgbClr val="7030A0"/>
                </a:solidFill>
                <a:effectLst/>
                <a:uLnTx/>
                <a:uFillTx/>
                <a:latin typeface="Calibri" panose="020F0502020204030204"/>
                <a:ea typeface="+mn-ea"/>
                <a:cs typeface="+mn-cs"/>
              </a:rPr>
              <a:t>what you think you will improve</a:t>
            </a:r>
          </a:p>
        </p:txBody>
      </p:sp>
    </p:spTree>
    <p:extLst>
      <p:ext uri="{BB962C8B-B14F-4D97-AF65-F5344CB8AC3E}">
        <p14:creationId xmlns:p14="http://schemas.microsoft.com/office/powerpoint/2010/main" val="3477939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2724" y="2061263"/>
            <a:ext cx="1105813" cy="3416310"/>
          </a:xfrm>
          <a:prstGeom prst="rect">
            <a:avLst/>
          </a:prstGeom>
          <a:noFill/>
          <a:ln>
            <a:solidFill>
              <a:schemeClr val="bg1">
                <a:lumMod val="65000"/>
              </a:schemeClr>
            </a:solidFill>
          </a:ln>
        </p:spPr>
        <p:txBody>
          <a:bodyPr wrap="square" lIns="91429" tIns="45715" rIns="91429" bIns="45715"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Aim</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How much,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by when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 name="Group 1"/>
          <p:cNvGrpSpPr/>
          <p:nvPr/>
        </p:nvGrpSpPr>
        <p:grpSpPr>
          <a:xfrm>
            <a:off x="1789174" y="1135867"/>
            <a:ext cx="2211674" cy="5012361"/>
            <a:chOff x="2392391" y="1184796"/>
            <a:chExt cx="2211674" cy="5012361"/>
          </a:xfrm>
        </p:grpSpPr>
        <p:sp>
          <p:nvSpPr>
            <p:cNvPr id="10" name="TextBox 9"/>
            <p:cNvSpPr txBox="1"/>
            <p:nvPr/>
          </p:nvSpPr>
          <p:spPr>
            <a:xfrm>
              <a:off x="2392391" y="1184796"/>
              <a:ext cx="2211674" cy="5012361"/>
            </a:xfrm>
            <a:prstGeom prst="rect">
              <a:avLst/>
            </a:prstGeom>
            <a:noFill/>
            <a:ln>
              <a:solidFill>
                <a:schemeClr val="bg1">
                  <a:lumMod val="65000"/>
                </a:schemeClr>
              </a:solidFill>
            </a:ln>
          </p:spPr>
          <p:txBody>
            <a:bodyPr wrap="square" lIns="65306" tIns="32653" rIns="65306" bIns="32653"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Primary Drivers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Broadly what needs to be in place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p:cNvSpPr/>
            <p:nvPr/>
          </p:nvSpPr>
          <p:spPr>
            <a:xfrm>
              <a:off x="2598128" y="2275202"/>
              <a:ext cx="1851634" cy="864096"/>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2598128" y="3257534"/>
              <a:ext cx="1851634" cy="864096"/>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2598128" y="4220618"/>
              <a:ext cx="1851634" cy="864096"/>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2598128" y="5196669"/>
              <a:ext cx="1851634" cy="864096"/>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 name="Group 2"/>
          <p:cNvGrpSpPr/>
          <p:nvPr/>
        </p:nvGrpSpPr>
        <p:grpSpPr>
          <a:xfrm>
            <a:off x="4270079" y="1006586"/>
            <a:ext cx="2211674" cy="5328923"/>
            <a:chOff x="4953818" y="1006586"/>
            <a:chExt cx="2211674" cy="5328923"/>
          </a:xfrm>
        </p:grpSpPr>
        <p:sp>
          <p:nvSpPr>
            <p:cNvPr id="15" name="TextBox 14"/>
            <p:cNvSpPr txBox="1"/>
            <p:nvPr/>
          </p:nvSpPr>
          <p:spPr>
            <a:xfrm>
              <a:off x="4953818" y="1006586"/>
              <a:ext cx="2211674" cy="5328923"/>
            </a:xfrm>
            <a:prstGeom prst="rect">
              <a:avLst/>
            </a:prstGeom>
            <a:noFill/>
            <a:ln>
              <a:solidFill>
                <a:schemeClr val="bg1">
                  <a:lumMod val="65000"/>
                </a:schemeClr>
              </a:solidFill>
            </a:ln>
          </p:spPr>
          <p:txBody>
            <a:bodyPr wrap="square" lIns="65306" tIns="32653" rIns="65306" bIns="32653"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Secondary Drivers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Specifically what needs to be in place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p:cNvSpPr/>
            <p:nvPr/>
          </p:nvSpPr>
          <p:spPr>
            <a:xfrm>
              <a:off x="5108122" y="2239223"/>
              <a:ext cx="1903069" cy="411474"/>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5108122" y="2753566"/>
              <a:ext cx="1903069" cy="411474"/>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p:cNvSpPr/>
            <p:nvPr/>
          </p:nvSpPr>
          <p:spPr>
            <a:xfrm>
              <a:off x="5108122" y="3251422"/>
              <a:ext cx="1903069" cy="411474"/>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p:cNvSpPr/>
            <p:nvPr/>
          </p:nvSpPr>
          <p:spPr>
            <a:xfrm>
              <a:off x="5108122" y="3735898"/>
              <a:ext cx="1903069" cy="411474"/>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p:cNvSpPr/>
            <p:nvPr/>
          </p:nvSpPr>
          <p:spPr>
            <a:xfrm>
              <a:off x="5108122" y="4245160"/>
              <a:ext cx="1903069" cy="411474"/>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p:cNvSpPr/>
            <p:nvPr/>
          </p:nvSpPr>
          <p:spPr>
            <a:xfrm>
              <a:off x="5108122" y="4759503"/>
              <a:ext cx="1903069" cy="411474"/>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p:nvSpPr>
          <p:spPr>
            <a:xfrm>
              <a:off x="5108122" y="5246454"/>
              <a:ext cx="1903069" cy="411474"/>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p:nvSpPr>
          <p:spPr>
            <a:xfrm>
              <a:off x="5108122" y="5736755"/>
              <a:ext cx="1903069" cy="411474"/>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6" name="TextBox 25"/>
          <p:cNvSpPr txBox="1"/>
          <p:nvPr/>
        </p:nvSpPr>
        <p:spPr>
          <a:xfrm>
            <a:off x="530470" y="483366"/>
            <a:ext cx="243688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Driver Diagram</a:t>
            </a:r>
          </a:p>
        </p:txBody>
      </p:sp>
      <p:grpSp>
        <p:nvGrpSpPr>
          <p:cNvPr id="4" name="Group 3"/>
          <p:cNvGrpSpPr/>
          <p:nvPr/>
        </p:nvGrpSpPr>
        <p:grpSpPr>
          <a:xfrm>
            <a:off x="6890966" y="1006586"/>
            <a:ext cx="2211674" cy="5328923"/>
            <a:chOff x="6890966" y="1006586"/>
            <a:chExt cx="2211674" cy="5328923"/>
          </a:xfrm>
        </p:grpSpPr>
        <p:sp>
          <p:nvSpPr>
            <p:cNvPr id="27" name="TextBox 26"/>
            <p:cNvSpPr txBox="1"/>
            <p:nvPr/>
          </p:nvSpPr>
          <p:spPr>
            <a:xfrm>
              <a:off x="6890966" y="1006586"/>
              <a:ext cx="2211674" cy="5328923"/>
            </a:xfrm>
            <a:prstGeom prst="rect">
              <a:avLst/>
            </a:prstGeom>
            <a:noFill/>
            <a:ln>
              <a:solidFill>
                <a:schemeClr val="bg1">
                  <a:lumMod val="65000"/>
                </a:schemeClr>
              </a:solidFill>
            </a:ln>
          </p:spPr>
          <p:txBody>
            <a:bodyPr wrap="square" lIns="65306" tIns="32653" rIns="65306" bIns="32653"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smtClean="0">
                  <a:ln>
                    <a:noFill/>
                  </a:ln>
                  <a:solidFill>
                    <a:prstClr val="black"/>
                  </a:solidFill>
                  <a:effectLst/>
                  <a:uLnTx/>
                  <a:uFillTx/>
                  <a:latin typeface="Calibri" panose="020F0502020204030204"/>
                  <a:ea typeface="+mn-ea"/>
                  <a:cs typeface="+mn-cs"/>
                </a:rPr>
                <a:t>Change Ideas</a:t>
              </a: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lumMod val="85000"/>
                      <a:lumOff val="15000"/>
                    </a:prstClr>
                  </a:solidFill>
                  <a:effectLst/>
                  <a:uLnTx/>
                  <a:uFillTx/>
                  <a:latin typeface="Calibri" panose="020F0502020204030204"/>
                  <a:ea typeface="+mn-ea"/>
                  <a:cs typeface="+mn-cs"/>
                </a:rPr>
                <a:t>Theories about what might work</a:t>
              </a:r>
              <a:endParaRPr kumimoji="0" lang="en-GB" sz="1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tangle 27"/>
            <p:cNvSpPr/>
            <p:nvPr/>
          </p:nvSpPr>
          <p:spPr>
            <a:xfrm>
              <a:off x="7045270" y="2239223"/>
              <a:ext cx="1903069" cy="4114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p:cNvSpPr/>
            <p:nvPr/>
          </p:nvSpPr>
          <p:spPr>
            <a:xfrm>
              <a:off x="7045270" y="2753566"/>
              <a:ext cx="1903069" cy="4114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p:cNvSpPr/>
            <p:nvPr/>
          </p:nvSpPr>
          <p:spPr>
            <a:xfrm>
              <a:off x="7045270" y="3251422"/>
              <a:ext cx="1903069" cy="4114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p:nvSpPr>
          <p:spPr>
            <a:xfrm>
              <a:off x="7045270" y="3735898"/>
              <a:ext cx="1903069" cy="4114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p:nvSpPr>
          <p:spPr>
            <a:xfrm>
              <a:off x="7045270" y="4245160"/>
              <a:ext cx="1903069" cy="4114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p:nvSpPr>
          <p:spPr>
            <a:xfrm>
              <a:off x="7045270" y="4759503"/>
              <a:ext cx="1903069" cy="4114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a:off x="7045270" y="5246454"/>
              <a:ext cx="1903069" cy="4114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p:nvSpPr>
          <p:spPr>
            <a:xfrm>
              <a:off x="7045270" y="5736755"/>
              <a:ext cx="1903069" cy="4114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40545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927648" y="1268760"/>
            <a:ext cx="0" cy="43924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927648" y="5656214"/>
            <a:ext cx="504056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927648" y="3284984"/>
            <a:ext cx="5184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519936" y="1268760"/>
            <a:ext cx="0" cy="4392488"/>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703513" y="3284984"/>
            <a:ext cx="108012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Effort</a:t>
            </a:r>
          </a:p>
        </p:txBody>
      </p:sp>
      <p:sp>
        <p:nvSpPr>
          <p:cNvPr id="12" name="TextBox 11"/>
          <p:cNvSpPr txBox="1"/>
          <p:nvPr/>
        </p:nvSpPr>
        <p:spPr>
          <a:xfrm>
            <a:off x="5175002" y="6165304"/>
            <a:ext cx="119455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Impact</a:t>
            </a:r>
          </a:p>
        </p:txBody>
      </p:sp>
      <p:cxnSp>
        <p:nvCxnSpPr>
          <p:cNvPr id="19" name="Straight Arrow Connector 18"/>
          <p:cNvCxnSpPr/>
          <p:nvPr/>
        </p:nvCxnSpPr>
        <p:spPr>
          <a:xfrm>
            <a:off x="7320136" y="5656214"/>
            <a:ext cx="93610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927648" y="1052736"/>
            <a:ext cx="0" cy="15841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5-Point Star 21"/>
          <p:cNvSpPr/>
          <p:nvPr/>
        </p:nvSpPr>
        <p:spPr>
          <a:xfrm>
            <a:off x="7320136" y="4653136"/>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itle 22"/>
          <p:cNvSpPr>
            <a:spLocks noGrp="1"/>
          </p:cNvSpPr>
          <p:nvPr>
            <p:ph type="title"/>
          </p:nvPr>
        </p:nvSpPr>
        <p:spPr/>
        <p:txBody>
          <a:bodyPr>
            <a:normAutofit/>
          </a:bodyPr>
          <a:lstStyle/>
          <a:p>
            <a:r>
              <a:rPr lang="en-GB" sz="3600" dirty="0"/>
              <a:t>Prioritisation of change ideas?</a:t>
            </a:r>
            <a:endParaRPr lang="en-GB" sz="3600" dirty="0"/>
          </a:p>
        </p:txBody>
      </p:sp>
      <p:sp>
        <p:nvSpPr>
          <p:cNvPr id="24" name="Content Placeholder 23"/>
          <p:cNvSpPr>
            <a:spLocks noGrp="1"/>
          </p:cNvSpPr>
          <p:nvPr>
            <p:ph idx="1"/>
          </p:nvPr>
        </p:nvSpPr>
        <p:spPr/>
        <p:txBody>
          <a:bodyPr/>
          <a:lstStyle/>
          <a:p>
            <a:endParaRPr lang="en-GB" dirty="0"/>
          </a:p>
        </p:txBody>
      </p:sp>
    </p:spTree>
    <p:extLst>
      <p:ext uri="{BB962C8B-B14F-4D97-AF65-F5344CB8AC3E}">
        <p14:creationId xmlns:p14="http://schemas.microsoft.com/office/powerpoint/2010/main" val="15324384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Text Box 6"/>
          <p:cNvSpPr txBox="1">
            <a:spLocks noChangeArrowheads="1"/>
          </p:cNvSpPr>
          <p:nvPr/>
        </p:nvSpPr>
        <p:spPr bwMode="auto">
          <a:xfrm>
            <a:off x="5520105" y="2205042"/>
            <a:ext cx="374405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GB" sz="1200" b="1">
              <a:solidFill>
                <a:prstClr val="black"/>
              </a:solidFill>
              <a:cs typeface="Arial" charset="0"/>
            </a:endParaRPr>
          </a:p>
          <a:p>
            <a:pPr eaLnBrk="1" hangingPunct="1">
              <a:spcBef>
                <a:spcPct val="50000"/>
              </a:spcBef>
            </a:pPr>
            <a:endParaRPr lang="en-GB" sz="1200">
              <a:solidFill>
                <a:prstClr val="black"/>
              </a:solidFill>
              <a:cs typeface="Arial" charset="0"/>
            </a:endParaRPr>
          </a:p>
        </p:txBody>
      </p:sp>
      <p:sp>
        <p:nvSpPr>
          <p:cNvPr id="55303" name="Text Box 7"/>
          <p:cNvSpPr txBox="1">
            <a:spLocks noChangeArrowheads="1"/>
          </p:cNvSpPr>
          <p:nvPr/>
        </p:nvSpPr>
        <p:spPr bwMode="auto">
          <a:xfrm>
            <a:off x="5303230" y="422116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solidFill>
                <a:prstClr val="black"/>
              </a:solidFill>
              <a:cs typeface="Arial" charset="0"/>
            </a:endParaRPr>
          </a:p>
        </p:txBody>
      </p:sp>
      <p:sp>
        <p:nvSpPr>
          <p:cNvPr id="55304" name="Text Box 8"/>
          <p:cNvSpPr txBox="1">
            <a:spLocks noChangeArrowheads="1"/>
          </p:cNvSpPr>
          <p:nvPr/>
        </p:nvSpPr>
        <p:spPr bwMode="auto">
          <a:xfrm>
            <a:off x="1919655" y="620713"/>
            <a:ext cx="143900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solidFill>
                  <a:prstClr val="black"/>
                </a:solidFill>
                <a:cs typeface="Arial" charset="0"/>
              </a:rPr>
              <a:t> </a:t>
            </a:r>
          </a:p>
        </p:txBody>
      </p:sp>
      <p:sp>
        <p:nvSpPr>
          <p:cNvPr id="55305" name="Text Box 9"/>
          <p:cNvSpPr txBox="1">
            <a:spLocks noChangeArrowheads="1"/>
          </p:cNvSpPr>
          <p:nvPr/>
        </p:nvSpPr>
        <p:spPr bwMode="auto">
          <a:xfrm>
            <a:off x="5448302" y="549279"/>
            <a:ext cx="158408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solidFill>
                  <a:prstClr val="black"/>
                </a:solidFill>
                <a:cs typeface="Arial" charset="0"/>
              </a:rPr>
              <a:t> </a:t>
            </a:r>
          </a:p>
        </p:txBody>
      </p:sp>
      <p:sp>
        <p:nvSpPr>
          <p:cNvPr id="55306" name="Text Box 10"/>
          <p:cNvSpPr txBox="1">
            <a:spLocks noChangeArrowheads="1"/>
          </p:cNvSpPr>
          <p:nvPr/>
        </p:nvSpPr>
        <p:spPr bwMode="auto">
          <a:xfrm>
            <a:off x="8587887" y="893159"/>
            <a:ext cx="18285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b="1" dirty="0">
                <a:solidFill>
                  <a:prstClr val="black"/>
                </a:solidFill>
                <a:cs typeface="Arial" charset="0"/>
              </a:rPr>
              <a:t>   </a:t>
            </a:r>
            <a:r>
              <a:rPr lang="en-GB" sz="2000" b="1" dirty="0">
                <a:solidFill>
                  <a:prstClr val="black"/>
                </a:solidFill>
                <a:latin typeface="Calibri" pitchFamily="34" charset="0"/>
                <a:cs typeface="Calibri" pitchFamily="34" charset="0"/>
              </a:rPr>
              <a:t>Change Ideas</a:t>
            </a:r>
          </a:p>
        </p:txBody>
      </p:sp>
      <p:sp>
        <p:nvSpPr>
          <p:cNvPr id="55307" name="Text Box 11"/>
          <p:cNvSpPr txBox="1">
            <a:spLocks noChangeArrowheads="1"/>
          </p:cNvSpPr>
          <p:nvPr/>
        </p:nvSpPr>
        <p:spPr bwMode="auto">
          <a:xfrm>
            <a:off x="9983668" y="1268413"/>
            <a:ext cx="36048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solidFill>
                  <a:prstClr val="black"/>
                </a:solidFill>
                <a:cs typeface="Arial" charset="0"/>
              </a:rPr>
              <a:t> </a:t>
            </a:r>
          </a:p>
        </p:txBody>
      </p:sp>
      <p:sp>
        <p:nvSpPr>
          <p:cNvPr id="55308" name="Rectangle 12"/>
          <p:cNvSpPr>
            <a:spLocks noChangeArrowheads="1"/>
          </p:cNvSpPr>
          <p:nvPr/>
        </p:nvSpPr>
        <p:spPr bwMode="auto">
          <a:xfrm>
            <a:off x="3719736" y="1600200"/>
            <a:ext cx="1606938" cy="990600"/>
          </a:xfrm>
          <a:prstGeom prst="rect">
            <a:avLst/>
          </a:prstGeom>
          <a:solidFill>
            <a:schemeClr val="accent1">
              <a:lumMod val="20000"/>
              <a:lumOff val="80000"/>
            </a:schemeClr>
          </a:solidFill>
          <a:ln w="19050">
            <a:solidFill>
              <a:schemeClr val="tx1"/>
            </a:solidFill>
            <a:miter lim="800000"/>
            <a:headEnd/>
            <a:tailEnd/>
          </a:ln>
        </p:spPr>
        <p:txBody>
          <a:bodyPr wrap="none" anchor="ctr"/>
          <a:lstStyle/>
          <a:p>
            <a:pPr algn="ctr"/>
            <a:r>
              <a:rPr lang="en-GB" dirty="0">
                <a:solidFill>
                  <a:prstClr val="black"/>
                </a:solidFill>
                <a:latin typeface="Calibri" pitchFamily="34" charset="0"/>
                <a:cs typeface="Calibri" pitchFamily="34" charset="0"/>
              </a:rPr>
              <a:t>Key factors </a:t>
            </a:r>
          </a:p>
          <a:p>
            <a:pPr algn="ctr"/>
            <a:r>
              <a:rPr lang="en-GB" dirty="0">
                <a:solidFill>
                  <a:prstClr val="black"/>
                </a:solidFill>
                <a:latin typeface="Calibri" pitchFamily="34" charset="0"/>
                <a:cs typeface="Calibri" pitchFamily="34" charset="0"/>
              </a:rPr>
              <a:t>that drive the </a:t>
            </a:r>
          </a:p>
          <a:p>
            <a:pPr algn="ctr"/>
            <a:r>
              <a:rPr lang="en-GB" dirty="0">
                <a:solidFill>
                  <a:prstClr val="black"/>
                </a:solidFill>
                <a:latin typeface="Calibri" pitchFamily="34" charset="0"/>
                <a:cs typeface="Calibri" pitchFamily="34" charset="0"/>
              </a:rPr>
              <a:t>aim/outcome</a:t>
            </a:r>
          </a:p>
        </p:txBody>
      </p:sp>
      <p:sp>
        <p:nvSpPr>
          <p:cNvPr id="55309" name="Rectangle 13"/>
          <p:cNvSpPr>
            <a:spLocks noChangeArrowheads="1"/>
          </p:cNvSpPr>
          <p:nvPr/>
        </p:nvSpPr>
        <p:spPr bwMode="auto">
          <a:xfrm>
            <a:off x="3791746" y="2924944"/>
            <a:ext cx="1509311" cy="990600"/>
          </a:xfrm>
          <a:prstGeom prst="rect">
            <a:avLst/>
          </a:prstGeom>
          <a:solidFill>
            <a:schemeClr val="accent1">
              <a:lumMod val="20000"/>
              <a:lumOff val="80000"/>
            </a:schemeClr>
          </a:solidFill>
          <a:ln w="19050">
            <a:solidFill>
              <a:schemeClr val="tx1"/>
            </a:solidFill>
            <a:miter lim="800000"/>
            <a:headEnd/>
            <a:tailEnd/>
          </a:ln>
        </p:spPr>
        <p:txBody>
          <a:bodyPr wrap="none" anchor="ctr"/>
          <a:lstStyle/>
          <a:p>
            <a:pPr algn="ctr"/>
            <a:endParaRPr lang="en-GB" sz="1200">
              <a:solidFill>
                <a:prstClr val="black"/>
              </a:solidFill>
              <a:latin typeface="Calibri"/>
            </a:endParaRPr>
          </a:p>
          <a:p>
            <a:pPr algn="ctr"/>
            <a:endParaRPr lang="en-GB" sz="1200">
              <a:solidFill>
                <a:prstClr val="black"/>
              </a:solidFill>
              <a:latin typeface="Calibri"/>
            </a:endParaRPr>
          </a:p>
          <a:p>
            <a:pPr algn="ctr"/>
            <a:endParaRPr lang="en-GB" sz="1200">
              <a:solidFill>
                <a:prstClr val="black"/>
              </a:solidFill>
              <a:latin typeface="Calibri"/>
              <a:cs typeface="Arial" charset="0"/>
            </a:endParaRPr>
          </a:p>
        </p:txBody>
      </p:sp>
      <p:sp>
        <p:nvSpPr>
          <p:cNvPr id="55310" name="Rectangle 14"/>
          <p:cNvSpPr>
            <a:spLocks noChangeArrowheads="1"/>
          </p:cNvSpPr>
          <p:nvPr/>
        </p:nvSpPr>
        <p:spPr bwMode="auto">
          <a:xfrm>
            <a:off x="6023994" y="1556792"/>
            <a:ext cx="2425353" cy="1008112"/>
          </a:xfrm>
          <a:prstGeom prst="rect">
            <a:avLst/>
          </a:prstGeom>
          <a:solidFill>
            <a:schemeClr val="accent5"/>
          </a:solidFill>
          <a:ln w="9525">
            <a:solidFill>
              <a:schemeClr val="tx1"/>
            </a:solidFill>
            <a:miter lim="800000"/>
            <a:headEnd/>
            <a:tailEnd/>
          </a:ln>
        </p:spPr>
        <p:txBody>
          <a:bodyPr wrap="none" anchor="ctr"/>
          <a:lstStyle/>
          <a:p>
            <a:endParaRPr lang="en-GB" dirty="0">
              <a:solidFill>
                <a:prstClr val="black"/>
              </a:solidFill>
              <a:latin typeface="Calibri"/>
            </a:endParaRPr>
          </a:p>
          <a:p>
            <a:pPr algn="ctr"/>
            <a:r>
              <a:rPr lang="en-GB" dirty="0">
                <a:solidFill>
                  <a:prstClr val="black"/>
                </a:solidFill>
                <a:latin typeface="Calibri" pitchFamily="34" charset="0"/>
                <a:cs typeface="Calibri" pitchFamily="34" charset="0"/>
              </a:rPr>
              <a:t>Secondary factors which </a:t>
            </a:r>
          </a:p>
          <a:p>
            <a:pPr algn="ctr"/>
            <a:r>
              <a:rPr lang="en-GB" dirty="0">
                <a:solidFill>
                  <a:prstClr val="black"/>
                </a:solidFill>
                <a:latin typeface="Calibri" pitchFamily="34" charset="0"/>
                <a:cs typeface="Calibri" pitchFamily="34" charset="0"/>
              </a:rPr>
              <a:t>will influence delivery of </a:t>
            </a:r>
          </a:p>
          <a:p>
            <a:pPr algn="ctr"/>
            <a:r>
              <a:rPr lang="en-GB" dirty="0">
                <a:solidFill>
                  <a:prstClr val="black"/>
                </a:solidFill>
                <a:latin typeface="Calibri" pitchFamily="34" charset="0"/>
                <a:cs typeface="Calibri" pitchFamily="34" charset="0"/>
              </a:rPr>
              <a:t>the primary drivers</a:t>
            </a:r>
          </a:p>
          <a:p>
            <a:pPr algn="ctr"/>
            <a:r>
              <a:rPr lang="en-GB" dirty="0">
                <a:solidFill>
                  <a:prstClr val="black"/>
                </a:solidFill>
                <a:latin typeface="Calibri"/>
              </a:rPr>
              <a:t> </a:t>
            </a:r>
          </a:p>
        </p:txBody>
      </p:sp>
      <p:sp>
        <p:nvSpPr>
          <p:cNvPr id="55311" name="Rectangle 15"/>
          <p:cNvSpPr>
            <a:spLocks noChangeArrowheads="1"/>
          </p:cNvSpPr>
          <p:nvPr/>
        </p:nvSpPr>
        <p:spPr bwMode="auto">
          <a:xfrm>
            <a:off x="6023994" y="2708920"/>
            <a:ext cx="2452463" cy="1092200"/>
          </a:xfrm>
          <a:prstGeom prst="rect">
            <a:avLst/>
          </a:prstGeom>
          <a:solidFill>
            <a:schemeClr val="accent5"/>
          </a:solidFill>
          <a:ln w="19050">
            <a:solidFill>
              <a:schemeClr val="tx1"/>
            </a:solidFill>
            <a:miter lim="800000"/>
            <a:headEnd/>
            <a:tailEnd/>
          </a:ln>
        </p:spPr>
        <p:txBody>
          <a:bodyPr wrap="none" anchor="ctr"/>
          <a:lstStyle/>
          <a:p>
            <a:endParaRPr lang="en-US" sz="1200">
              <a:solidFill>
                <a:prstClr val="black"/>
              </a:solidFill>
              <a:latin typeface="Calibri"/>
              <a:cs typeface="Arial" charset="0"/>
            </a:endParaRPr>
          </a:p>
        </p:txBody>
      </p:sp>
      <p:sp>
        <p:nvSpPr>
          <p:cNvPr id="55313" name="Rectangle 17"/>
          <p:cNvSpPr>
            <a:spLocks noChangeArrowheads="1"/>
          </p:cNvSpPr>
          <p:nvPr/>
        </p:nvSpPr>
        <p:spPr bwMode="auto">
          <a:xfrm>
            <a:off x="6023994" y="3933056"/>
            <a:ext cx="2452463" cy="990600"/>
          </a:xfrm>
          <a:prstGeom prst="rect">
            <a:avLst/>
          </a:prstGeom>
          <a:solidFill>
            <a:schemeClr val="accent5"/>
          </a:solidFill>
          <a:ln w="19050">
            <a:solidFill>
              <a:schemeClr val="tx1"/>
            </a:solidFill>
            <a:miter lim="800000"/>
            <a:headEnd/>
            <a:tailEnd/>
          </a:ln>
        </p:spPr>
        <p:txBody>
          <a:bodyPr wrap="none" anchor="ctr"/>
          <a:lstStyle/>
          <a:p>
            <a:endParaRPr lang="en-US" sz="1200">
              <a:solidFill>
                <a:prstClr val="black"/>
              </a:solidFill>
              <a:latin typeface="Calibri"/>
              <a:cs typeface="Arial" charset="0"/>
            </a:endParaRPr>
          </a:p>
        </p:txBody>
      </p:sp>
      <p:sp>
        <p:nvSpPr>
          <p:cNvPr id="55314" name="Rectangle 18"/>
          <p:cNvSpPr>
            <a:spLocks noChangeArrowheads="1"/>
          </p:cNvSpPr>
          <p:nvPr/>
        </p:nvSpPr>
        <p:spPr bwMode="auto">
          <a:xfrm>
            <a:off x="3791745" y="4221088"/>
            <a:ext cx="1512482" cy="1016000"/>
          </a:xfrm>
          <a:prstGeom prst="rect">
            <a:avLst/>
          </a:prstGeom>
          <a:solidFill>
            <a:schemeClr val="accent1">
              <a:lumMod val="20000"/>
              <a:lumOff val="80000"/>
            </a:schemeClr>
          </a:solidFill>
          <a:ln w="19050">
            <a:solidFill>
              <a:schemeClr val="tx1"/>
            </a:solidFill>
            <a:miter lim="800000"/>
            <a:headEnd/>
            <a:tailEnd/>
          </a:ln>
        </p:spPr>
        <p:txBody>
          <a:bodyPr wrap="none" anchor="ctr"/>
          <a:lstStyle/>
          <a:p>
            <a:pPr algn="ctr"/>
            <a:endParaRPr lang="en-US" sz="1200">
              <a:solidFill>
                <a:prstClr val="black"/>
              </a:solidFill>
              <a:latin typeface="Calibri"/>
              <a:cs typeface="Arial" charset="0"/>
            </a:endParaRPr>
          </a:p>
        </p:txBody>
      </p:sp>
      <p:sp>
        <p:nvSpPr>
          <p:cNvPr id="55316" name="Rectangle 20"/>
          <p:cNvSpPr>
            <a:spLocks noChangeArrowheads="1"/>
          </p:cNvSpPr>
          <p:nvPr/>
        </p:nvSpPr>
        <p:spPr bwMode="auto">
          <a:xfrm>
            <a:off x="6023992" y="5085184"/>
            <a:ext cx="2448066" cy="1143000"/>
          </a:xfrm>
          <a:prstGeom prst="rect">
            <a:avLst/>
          </a:prstGeom>
          <a:solidFill>
            <a:schemeClr val="accent5"/>
          </a:solidFill>
          <a:ln w="19050">
            <a:solidFill>
              <a:schemeClr val="tx1"/>
            </a:solidFill>
            <a:miter lim="800000"/>
            <a:headEnd/>
            <a:tailEnd/>
          </a:ln>
        </p:spPr>
        <p:txBody>
          <a:bodyPr wrap="none" anchor="ctr"/>
          <a:lstStyle/>
          <a:p>
            <a:endParaRPr lang="en-US" sz="1200">
              <a:solidFill>
                <a:prstClr val="black"/>
              </a:solidFill>
              <a:latin typeface="Calibri"/>
              <a:cs typeface="Arial" charset="0"/>
            </a:endParaRPr>
          </a:p>
        </p:txBody>
      </p:sp>
      <p:sp>
        <p:nvSpPr>
          <p:cNvPr id="55317" name="Line 21"/>
          <p:cNvSpPr>
            <a:spLocks noChangeShapeType="1"/>
          </p:cNvSpPr>
          <p:nvPr/>
        </p:nvSpPr>
        <p:spPr bwMode="auto">
          <a:xfrm flipH="1">
            <a:off x="2927649" y="2132858"/>
            <a:ext cx="792088" cy="57606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55318" name="Line 22"/>
          <p:cNvSpPr>
            <a:spLocks noChangeShapeType="1"/>
          </p:cNvSpPr>
          <p:nvPr/>
        </p:nvSpPr>
        <p:spPr bwMode="auto">
          <a:xfrm flipH="1" flipV="1">
            <a:off x="5303229" y="3284538"/>
            <a:ext cx="720969"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55319" name="Line 23"/>
          <p:cNvSpPr>
            <a:spLocks noChangeShapeType="1"/>
          </p:cNvSpPr>
          <p:nvPr/>
        </p:nvSpPr>
        <p:spPr bwMode="auto">
          <a:xfrm flipH="1" flipV="1">
            <a:off x="5303229" y="4508500"/>
            <a:ext cx="720969"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55320" name="Line 24"/>
          <p:cNvSpPr>
            <a:spLocks noChangeShapeType="1"/>
          </p:cNvSpPr>
          <p:nvPr/>
        </p:nvSpPr>
        <p:spPr bwMode="auto">
          <a:xfrm flipH="1" flipV="1">
            <a:off x="5303913" y="5085184"/>
            <a:ext cx="720284" cy="64886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55321" name="Line 25"/>
          <p:cNvSpPr>
            <a:spLocks noChangeShapeType="1"/>
          </p:cNvSpPr>
          <p:nvPr/>
        </p:nvSpPr>
        <p:spPr bwMode="auto">
          <a:xfrm flipH="1" flipV="1">
            <a:off x="5303912" y="1988840"/>
            <a:ext cx="720081"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55322" name="Line 26"/>
          <p:cNvSpPr>
            <a:spLocks noChangeShapeType="1"/>
          </p:cNvSpPr>
          <p:nvPr/>
        </p:nvSpPr>
        <p:spPr bwMode="auto">
          <a:xfrm flipH="1" flipV="1">
            <a:off x="2927648" y="3356992"/>
            <a:ext cx="864096"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55323" name="Line 27"/>
          <p:cNvSpPr>
            <a:spLocks noChangeShapeType="1"/>
          </p:cNvSpPr>
          <p:nvPr/>
        </p:nvSpPr>
        <p:spPr bwMode="auto">
          <a:xfrm flipH="1" flipV="1">
            <a:off x="2927648" y="4293096"/>
            <a:ext cx="864096" cy="43204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solidFill>
                <a:prstClr val="black"/>
              </a:solidFill>
              <a:latin typeface="Calibri"/>
            </a:endParaRPr>
          </a:p>
        </p:txBody>
      </p:sp>
      <p:sp>
        <p:nvSpPr>
          <p:cNvPr id="30" name="Rectangle 14"/>
          <p:cNvSpPr>
            <a:spLocks noChangeArrowheads="1"/>
          </p:cNvSpPr>
          <p:nvPr/>
        </p:nvSpPr>
        <p:spPr bwMode="auto">
          <a:xfrm>
            <a:off x="8682184" y="1322774"/>
            <a:ext cx="1752599" cy="1063625"/>
          </a:xfrm>
          <a:prstGeom prst="rect">
            <a:avLst/>
          </a:prstGeom>
          <a:solidFill>
            <a:schemeClr val="accent3">
              <a:lumMod val="40000"/>
              <a:lumOff val="60000"/>
            </a:schemeClr>
          </a:solidFill>
          <a:ln w="19050">
            <a:solidFill>
              <a:schemeClr val="tx1"/>
            </a:solidFill>
            <a:miter lim="800000"/>
            <a:headEnd/>
            <a:tailEnd/>
          </a:ln>
        </p:spPr>
        <p:txBody>
          <a:bodyPr wrap="none" anchor="ctr"/>
          <a:lstStyle/>
          <a:p>
            <a:pPr algn="ctr"/>
            <a:r>
              <a:rPr lang="en-GB" dirty="0">
                <a:solidFill>
                  <a:prstClr val="black"/>
                </a:solidFill>
                <a:latin typeface="Calibri" pitchFamily="34" charset="0"/>
                <a:cs typeface="Calibri" pitchFamily="34" charset="0"/>
              </a:rPr>
              <a:t>Changes or </a:t>
            </a:r>
          </a:p>
          <a:p>
            <a:pPr algn="ctr"/>
            <a:r>
              <a:rPr lang="en-GB" dirty="0">
                <a:solidFill>
                  <a:prstClr val="black"/>
                </a:solidFill>
                <a:latin typeface="Calibri" pitchFamily="34" charset="0"/>
                <a:cs typeface="Calibri" pitchFamily="34" charset="0"/>
              </a:rPr>
              <a:t>interventions </a:t>
            </a:r>
          </a:p>
          <a:p>
            <a:pPr algn="ctr"/>
            <a:r>
              <a:rPr lang="en-GB" dirty="0">
                <a:solidFill>
                  <a:prstClr val="black"/>
                </a:solidFill>
                <a:latin typeface="Calibri" pitchFamily="34" charset="0"/>
                <a:cs typeface="Calibri" pitchFamily="34" charset="0"/>
              </a:rPr>
              <a:t>that can be </a:t>
            </a:r>
          </a:p>
          <a:p>
            <a:pPr algn="ctr"/>
            <a:r>
              <a:rPr lang="en-GB" dirty="0">
                <a:solidFill>
                  <a:prstClr val="black"/>
                </a:solidFill>
                <a:latin typeface="Calibri" pitchFamily="34" charset="0"/>
                <a:cs typeface="Calibri" pitchFamily="34" charset="0"/>
              </a:rPr>
              <a:t>tested out</a:t>
            </a:r>
          </a:p>
        </p:txBody>
      </p:sp>
      <p:sp>
        <p:nvSpPr>
          <p:cNvPr id="31" name="Rectangle 14"/>
          <p:cNvSpPr>
            <a:spLocks noChangeArrowheads="1"/>
          </p:cNvSpPr>
          <p:nvPr/>
        </p:nvSpPr>
        <p:spPr bwMode="auto">
          <a:xfrm>
            <a:off x="8686801" y="2590804"/>
            <a:ext cx="1747982" cy="478159"/>
          </a:xfrm>
          <a:prstGeom prst="rect">
            <a:avLst/>
          </a:prstGeom>
          <a:solidFill>
            <a:schemeClr val="accent3">
              <a:lumMod val="40000"/>
              <a:lumOff val="60000"/>
            </a:schemeClr>
          </a:solidFill>
          <a:ln w="19050">
            <a:solidFill>
              <a:schemeClr val="tx1"/>
            </a:solidFill>
            <a:miter lim="800000"/>
            <a:headEnd/>
            <a:tailEnd/>
          </a:ln>
        </p:spPr>
        <p:txBody>
          <a:bodyPr wrap="none" anchor="ctr"/>
          <a:lstStyle/>
          <a:p>
            <a:r>
              <a:rPr lang="en-GB" sz="1400" dirty="0">
                <a:solidFill>
                  <a:prstClr val="black"/>
                </a:solidFill>
                <a:latin typeface="Calibri"/>
              </a:rPr>
              <a:t> </a:t>
            </a:r>
          </a:p>
        </p:txBody>
      </p:sp>
      <p:sp>
        <p:nvSpPr>
          <p:cNvPr id="32" name="Rectangle 14"/>
          <p:cNvSpPr>
            <a:spLocks noChangeArrowheads="1"/>
          </p:cNvSpPr>
          <p:nvPr/>
        </p:nvSpPr>
        <p:spPr bwMode="auto">
          <a:xfrm>
            <a:off x="8686800" y="3265488"/>
            <a:ext cx="1752600" cy="493713"/>
          </a:xfrm>
          <a:prstGeom prst="rect">
            <a:avLst/>
          </a:prstGeom>
          <a:solidFill>
            <a:schemeClr val="accent3">
              <a:lumMod val="40000"/>
              <a:lumOff val="60000"/>
            </a:schemeClr>
          </a:solidFill>
          <a:ln w="19050">
            <a:solidFill>
              <a:schemeClr val="tx1"/>
            </a:solidFill>
            <a:miter lim="800000"/>
            <a:headEnd/>
            <a:tailEnd/>
          </a:ln>
        </p:spPr>
        <p:txBody>
          <a:bodyPr wrap="none" anchor="ctr"/>
          <a:lstStyle/>
          <a:p>
            <a:r>
              <a:rPr lang="en-GB" sz="1400" dirty="0">
                <a:solidFill>
                  <a:prstClr val="black"/>
                </a:solidFill>
                <a:latin typeface="Calibri"/>
              </a:rPr>
              <a:t> </a:t>
            </a:r>
          </a:p>
        </p:txBody>
      </p:sp>
      <p:sp>
        <p:nvSpPr>
          <p:cNvPr id="33" name="Rectangle 14"/>
          <p:cNvSpPr>
            <a:spLocks noChangeArrowheads="1"/>
          </p:cNvSpPr>
          <p:nvPr/>
        </p:nvSpPr>
        <p:spPr bwMode="auto">
          <a:xfrm>
            <a:off x="8686800" y="4610197"/>
            <a:ext cx="1752600" cy="511078"/>
          </a:xfrm>
          <a:prstGeom prst="rect">
            <a:avLst/>
          </a:prstGeom>
          <a:solidFill>
            <a:schemeClr val="accent3">
              <a:lumMod val="40000"/>
              <a:lumOff val="60000"/>
            </a:schemeClr>
          </a:solidFill>
          <a:ln w="19050">
            <a:solidFill>
              <a:schemeClr val="tx1"/>
            </a:solidFill>
            <a:miter lim="800000"/>
            <a:headEnd/>
            <a:tailEnd/>
          </a:ln>
        </p:spPr>
        <p:txBody>
          <a:bodyPr wrap="none" anchor="ctr"/>
          <a:lstStyle/>
          <a:p>
            <a:r>
              <a:rPr lang="en-GB" sz="1400" dirty="0">
                <a:solidFill>
                  <a:prstClr val="black"/>
                </a:solidFill>
                <a:latin typeface="Calibri"/>
              </a:rPr>
              <a:t> </a:t>
            </a:r>
          </a:p>
        </p:txBody>
      </p:sp>
      <p:cxnSp>
        <p:nvCxnSpPr>
          <p:cNvPr id="4" name="Straight Connector 3"/>
          <p:cNvCxnSpPr/>
          <p:nvPr/>
        </p:nvCxnSpPr>
        <p:spPr>
          <a:xfrm>
            <a:off x="8587886" y="-8133"/>
            <a:ext cx="0" cy="6858000"/>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5" name="Rectangle 14"/>
          <p:cNvSpPr>
            <a:spLocks noChangeArrowheads="1"/>
          </p:cNvSpPr>
          <p:nvPr/>
        </p:nvSpPr>
        <p:spPr bwMode="auto">
          <a:xfrm>
            <a:off x="8682182" y="3960975"/>
            <a:ext cx="1752600" cy="493713"/>
          </a:xfrm>
          <a:prstGeom prst="rect">
            <a:avLst/>
          </a:prstGeom>
          <a:solidFill>
            <a:schemeClr val="accent3">
              <a:lumMod val="40000"/>
              <a:lumOff val="60000"/>
            </a:schemeClr>
          </a:solidFill>
          <a:ln w="19050">
            <a:solidFill>
              <a:schemeClr val="tx1"/>
            </a:solidFill>
            <a:miter lim="800000"/>
            <a:headEnd/>
            <a:tailEnd/>
          </a:ln>
        </p:spPr>
        <p:txBody>
          <a:bodyPr wrap="none" anchor="ctr"/>
          <a:lstStyle/>
          <a:p>
            <a:r>
              <a:rPr lang="en-GB" sz="1400" dirty="0">
                <a:solidFill>
                  <a:prstClr val="black"/>
                </a:solidFill>
                <a:latin typeface="Calibri"/>
              </a:rPr>
              <a:t> </a:t>
            </a:r>
          </a:p>
        </p:txBody>
      </p:sp>
      <p:sp>
        <p:nvSpPr>
          <p:cNvPr id="36" name="Rectangle 14"/>
          <p:cNvSpPr>
            <a:spLocks noChangeArrowheads="1"/>
          </p:cNvSpPr>
          <p:nvPr/>
        </p:nvSpPr>
        <p:spPr bwMode="auto">
          <a:xfrm>
            <a:off x="8686800" y="5259390"/>
            <a:ext cx="1752600" cy="493713"/>
          </a:xfrm>
          <a:prstGeom prst="rect">
            <a:avLst/>
          </a:prstGeom>
          <a:solidFill>
            <a:schemeClr val="accent3">
              <a:lumMod val="40000"/>
              <a:lumOff val="60000"/>
            </a:schemeClr>
          </a:solidFill>
          <a:ln w="19050">
            <a:solidFill>
              <a:schemeClr val="tx1"/>
            </a:solidFill>
            <a:miter lim="800000"/>
            <a:headEnd/>
            <a:tailEnd/>
          </a:ln>
        </p:spPr>
        <p:txBody>
          <a:bodyPr wrap="none" anchor="ctr"/>
          <a:lstStyle/>
          <a:p>
            <a:r>
              <a:rPr lang="en-GB" sz="1400" dirty="0">
                <a:solidFill>
                  <a:prstClr val="black"/>
                </a:solidFill>
                <a:latin typeface="Calibri"/>
              </a:rPr>
              <a:t> </a:t>
            </a:r>
          </a:p>
        </p:txBody>
      </p:sp>
      <p:sp>
        <p:nvSpPr>
          <p:cNvPr id="2" name="TextBox 1"/>
          <p:cNvSpPr txBox="1"/>
          <p:nvPr/>
        </p:nvSpPr>
        <p:spPr>
          <a:xfrm>
            <a:off x="3575722" y="908720"/>
            <a:ext cx="1944215" cy="400110"/>
          </a:xfrm>
          <a:prstGeom prst="rect">
            <a:avLst/>
          </a:prstGeom>
          <a:noFill/>
        </p:spPr>
        <p:txBody>
          <a:bodyPr wrap="square" rtlCol="0">
            <a:spAutoFit/>
          </a:bodyPr>
          <a:lstStyle/>
          <a:p>
            <a:pPr algn="ctr"/>
            <a:r>
              <a:rPr lang="en-GB" sz="2000" b="1" dirty="0">
                <a:solidFill>
                  <a:prstClr val="black"/>
                </a:solidFill>
                <a:latin typeface="Calibri" pitchFamily="34" charset="0"/>
                <a:cs typeface="Calibri" pitchFamily="34" charset="0"/>
              </a:rPr>
              <a:t>Primary Drivers</a:t>
            </a:r>
          </a:p>
        </p:txBody>
      </p:sp>
      <p:sp>
        <p:nvSpPr>
          <p:cNvPr id="38" name="Title 1"/>
          <p:cNvSpPr txBox="1">
            <a:spLocks/>
          </p:cNvSpPr>
          <p:nvPr/>
        </p:nvSpPr>
        <p:spPr>
          <a:xfrm>
            <a:off x="1919536" y="0"/>
            <a:ext cx="7772400" cy="67496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a:solidFill>
                  <a:srgbClr val="002060"/>
                </a:solidFill>
                <a:latin typeface="Calibri" pitchFamily="34" charset="0"/>
                <a:cs typeface="Calibri" pitchFamily="34" charset="0"/>
              </a:rPr>
              <a:t>Driver Diagrams</a:t>
            </a:r>
          </a:p>
        </p:txBody>
      </p:sp>
      <p:sp>
        <p:nvSpPr>
          <p:cNvPr id="39" name="TextBox 38"/>
          <p:cNvSpPr txBox="1"/>
          <p:nvPr/>
        </p:nvSpPr>
        <p:spPr>
          <a:xfrm>
            <a:off x="5951985" y="908720"/>
            <a:ext cx="2517145" cy="400110"/>
          </a:xfrm>
          <a:prstGeom prst="rect">
            <a:avLst/>
          </a:prstGeom>
          <a:noFill/>
        </p:spPr>
        <p:txBody>
          <a:bodyPr wrap="square" rtlCol="0">
            <a:spAutoFit/>
          </a:bodyPr>
          <a:lstStyle/>
          <a:p>
            <a:pPr algn="ctr"/>
            <a:r>
              <a:rPr lang="en-GB" sz="2000" b="1" dirty="0">
                <a:solidFill>
                  <a:prstClr val="black"/>
                </a:solidFill>
                <a:latin typeface="Calibri" pitchFamily="34" charset="0"/>
                <a:cs typeface="Calibri" pitchFamily="34" charset="0"/>
              </a:rPr>
              <a:t>Secondary Drivers</a:t>
            </a:r>
          </a:p>
        </p:txBody>
      </p:sp>
      <p:grpSp>
        <p:nvGrpSpPr>
          <p:cNvPr id="34" name="Group 4"/>
          <p:cNvGrpSpPr>
            <a:grpSpLocks/>
          </p:cNvGrpSpPr>
          <p:nvPr/>
        </p:nvGrpSpPr>
        <p:grpSpPr bwMode="auto">
          <a:xfrm>
            <a:off x="2219582" y="5949718"/>
            <a:ext cx="8180388" cy="676275"/>
            <a:chOff x="216" y="3417"/>
            <a:chExt cx="5153" cy="426"/>
          </a:xfrm>
        </p:grpSpPr>
        <p:grpSp>
          <p:nvGrpSpPr>
            <p:cNvPr id="40" name="Group 5"/>
            <p:cNvGrpSpPr>
              <a:grpSpLocks/>
            </p:cNvGrpSpPr>
            <p:nvPr/>
          </p:nvGrpSpPr>
          <p:grpSpPr bwMode="auto">
            <a:xfrm>
              <a:off x="216" y="3552"/>
              <a:ext cx="5153" cy="291"/>
              <a:chOff x="216" y="3552"/>
              <a:chExt cx="5153" cy="291"/>
            </a:xfrm>
          </p:grpSpPr>
          <p:sp>
            <p:nvSpPr>
              <p:cNvPr id="42" name="Text Box 7"/>
              <p:cNvSpPr txBox="1">
                <a:spLocks noChangeArrowheads="1"/>
              </p:cNvSpPr>
              <p:nvPr/>
            </p:nvSpPr>
            <p:spPr bwMode="auto">
              <a:xfrm>
                <a:off x="216" y="3552"/>
                <a:ext cx="720" cy="291"/>
              </a:xfrm>
              <a:prstGeom prst="rect">
                <a:avLst/>
              </a:prstGeom>
              <a:solidFill>
                <a:schemeClr val="accent1"/>
              </a:solidFill>
              <a:ln w="28575">
                <a:solidFill>
                  <a:srgbClr val="002060"/>
                </a:solidFill>
                <a:miter lim="800000"/>
                <a:headEnd/>
                <a:tailEnd/>
              </a:ln>
            </p:spPr>
            <p:txBody>
              <a:bodyPr>
                <a:spAutoFit/>
              </a:bodyPr>
              <a:lstStyle/>
              <a:p>
                <a:pPr marL="233363" indent="-233363" algn="ctr"/>
                <a:r>
                  <a:rPr lang="en-US" sz="2400" b="1" dirty="0">
                    <a:solidFill>
                      <a:prstClr val="black"/>
                    </a:solidFill>
                    <a:latin typeface="Calibri" pitchFamily="34" charset="0"/>
                    <a:cs typeface="Calibri" pitchFamily="34" charset="0"/>
                  </a:rPr>
                  <a:t>Result</a:t>
                </a:r>
              </a:p>
            </p:txBody>
          </p:sp>
          <p:sp>
            <p:nvSpPr>
              <p:cNvPr id="43" name="Line 8"/>
              <p:cNvSpPr>
                <a:spLocks noChangeShapeType="1"/>
              </p:cNvSpPr>
              <p:nvPr/>
            </p:nvSpPr>
            <p:spPr bwMode="auto">
              <a:xfrm flipH="1">
                <a:off x="936" y="3696"/>
                <a:ext cx="3888" cy="0"/>
              </a:xfrm>
              <a:prstGeom prst="line">
                <a:avLst/>
              </a:prstGeom>
              <a:noFill/>
              <a:ln w="38100">
                <a:solidFill>
                  <a:srgbClr val="002060"/>
                </a:solidFill>
                <a:round/>
                <a:headEnd/>
                <a:tailEnd type="triangle" w="lg" len="lg"/>
              </a:ln>
            </p:spPr>
            <p:txBody>
              <a:bodyPr/>
              <a:lstStyle/>
              <a:p>
                <a:endParaRPr lang="en-US">
                  <a:solidFill>
                    <a:prstClr val="black"/>
                  </a:solidFill>
                  <a:latin typeface="Calibri"/>
                </a:endParaRPr>
              </a:p>
            </p:txBody>
          </p:sp>
          <p:sp>
            <p:nvSpPr>
              <p:cNvPr id="44" name="Text Box 6"/>
              <p:cNvSpPr txBox="1">
                <a:spLocks noChangeArrowheads="1"/>
              </p:cNvSpPr>
              <p:nvPr/>
            </p:nvSpPr>
            <p:spPr bwMode="auto">
              <a:xfrm>
                <a:off x="4439" y="3552"/>
                <a:ext cx="930" cy="291"/>
              </a:xfrm>
              <a:prstGeom prst="rect">
                <a:avLst/>
              </a:prstGeom>
              <a:solidFill>
                <a:schemeClr val="accent1"/>
              </a:solidFill>
              <a:ln w="28575">
                <a:solidFill>
                  <a:srgbClr val="002060"/>
                </a:solidFill>
                <a:miter lim="800000"/>
                <a:headEnd/>
                <a:tailEnd/>
              </a:ln>
            </p:spPr>
            <p:txBody>
              <a:bodyPr wrap="square">
                <a:spAutoFit/>
              </a:bodyPr>
              <a:lstStyle/>
              <a:p>
                <a:pPr marL="233363" indent="-233363" algn="ctr"/>
                <a:r>
                  <a:rPr lang="en-US" sz="2400" b="1" dirty="0">
                    <a:solidFill>
                      <a:prstClr val="black"/>
                    </a:solidFill>
                    <a:latin typeface="Calibri" pitchFamily="34" charset="0"/>
                    <a:cs typeface="Calibri" pitchFamily="34" charset="0"/>
                  </a:rPr>
                  <a:t>Cause</a:t>
                </a:r>
              </a:p>
            </p:txBody>
          </p:sp>
        </p:grpSp>
        <p:sp>
          <p:nvSpPr>
            <p:cNvPr id="41" name="Text Box 9"/>
            <p:cNvSpPr txBox="1">
              <a:spLocks noChangeArrowheads="1"/>
            </p:cNvSpPr>
            <p:nvPr/>
          </p:nvSpPr>
          <p:spPr bwMode="auto">
            <a:xfrm>
              <a:off x="1478" y="3417"/>
              <a:ext cx="920" cy="330"/>
            </a:xfrm>
            <a:prstGeom prst="rect">
              <a:avLst/>
            </a:prstGeom>
            <a:noFill/>
            <a:ln w="28575">
              <a:noFill/>
              <a:miter lim="800000"/>
              <a:headEnd/>
              <a:tailEnd/>
            </a:ln>
          </p:spPr>
          <p:txBody>
            <a:bodyPr wrap="square">
              <a:spAutoFit/>
            </a:bodyPr>
            <a:lstStyle/>
            <a:p>
              <a:pPr marL="233363" indent="-233363" algn="ctr"/>
              <a:r>
                <a:rPr lang="en-US" sz="2800" b="1" i="1" dirty="0">
                  <a:solidFill>
                    <a:srgbClr val="000099"/>
                  </a:solidFill>
                  <a:latin typeface="Calibri" pitchFamily="34" charset="0"/>
                  <a:cs typeface="Calibri" pitchFamily="34" charset="0"/>
                </a:rPr>
                <a:t>Drivers</a:t>
              </a:r>
            </a:p>
          </p:txBody>
        </p:sp>
      </p:grpSp>
      <p:sp>
        <p:nvSpPr>
          <p:cNvPr id="45" name="Rectangle 44"/>
          <p:cNvSpPr/>
          <p:nvPr/>
        </p:nvSpPr>
        <p:spPr bwMode="auto">
          <a:xfrm>
            <a:off x="1775521" y="2204864"/>
            <a:ext cx="1152128" cy="2160240"/>
          </a:xfrm>
          <a:prstGeom prst="rect">
            <a:avLst/>
          </a:prstGeom>
          <a:solidFill>
            <a:srgbClr val="FFFF00"/>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GB" sz="2800" dirty="0">
              <a:solidFill>
                <a:prstClr val="black"/>
              </a:solidFill>
              <a:latin typeface="Calibri" pitchFamily="34" charset="0"/>
              <a:ea typeface="ＭＳ Ｐゴシック" pitchFamily="-77" charset="-128"/>
              <a:cs typeface="Calibri" pitchFamily="34" charset="0"/>
            </a:endParaRPr>
          </a:p>
          <a:p>
            <a:pPr algn="ctr" eaLnBrk="0" fontAlgn="base" hangingPunct="0">
              <a:spcBef>
                <a:spcPct val="0"/>
              </a:spcBef>
              <a:spcAft>
                <a:spcPct val="0"/>
              </a:spcAft>
            </a:pPr>
            <a:endParaRPr lang="en-GB" sz="2800" b="1" dirty="0">
              <a:solidFill>
                <a:prstClr val="black"/>
              </a:solidFill>
              <a:latin typeface="Calibri" pitchFamily="34" charset="0"/>
              <a:ea typeface="ＭＳ Ｐゴシック" pitchFamily="-77" charset="-128"/>
              <a:cs typeface="Calibri" pitchFamily="34" charset="0"/>
            </a:endParaRPr>
          </a:p>
          <a:p>
            <a:pPr algn="ctr" eaLnBrk="0" fontAlgn="base" hangingPunct="0">
              <a:spcBef>
                <a:spcPct val="0"/>
              </a:spcBef>
              <a:spcAft>
                <a:spcPct val="0"/>
              </a:spcAft>
            </a:pPr>
            <a:r>
              <a:rPr lang="en-GB" sz="2800" b="1" dirty="0">
                <a:solidFill>
                  <a:prstClr val="black"/>
                </a:solidFill>
                <a:latin typeface="Calibri" pitchFamily="34" charset="0"/>
                <a:ea typeface="ＭＳ Ｐゴシック" pitchFamily="-77" charset="-128"/>
                <a:cs typeface="Calibri" pitchFamily="34" charset="0"/>
              </a:rPr>
              <a:t>Aim</a:t>
            </a:r>
          </a:p>
        </p:txBody>
      </p:sp>
      <p:sp>
        <p:nvSpPr>
          <p:cNvPr id="46" name="Explosion 1 45"/>
          <p:cNvSpPr/>
          <p:nvPr/>
        </p:nvSpPr>
        <p:spPr>
          <a:xfrm>
            <a:off x="1702779" y="4221164"/>
            <a:ext cx="1872761" cy="1368076"/>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solidFill>
                  <a:prstClr val="white"/>
                </a:solidFill>
                <a:latin typeface="Calibri"/>
              </a:rPr>
              <a:t>Best practice?</a:t>
            </a:r>
          </a:p>
        </p:txBody>
      </p:sp>
      <p:sp>
        <p:nvSpPr>
          <p:cNvPr id="47" name="Explosion 1 46"/>
          <p:cNvSpPr/>
          <p:nvPr/>
        </p:nvSpPr>
        <p:spPr>
          <a:xfrm>
            <a:off x="2499424" y="4905202"/>
            <a:ext cx="2827250" cy="2033736"/>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solidFill>
                  <a:prstClr val="white"/>
                </a:solidFill>
                <a:latin typeface="Calibri"/>
              </a:rPr>
              <a:t>Stakeholder expectations?</a:t>
            </a:r>
          </a:p>
        </p:txBody>
      </p:sp>
      <p:sp>
        <p:nvSpPr>
          <p:cNvPr id="48" name="Explosion 1 47"/>
          <p:cNvSpPr/>
          <p:nvPr/>
        </p:nvSpPr>
        <p:spPr>
          <a:xfrm>
            <a:off x="3358664" y="1099776"/>
            <a:ext cx="2656624" cy="1654540"/>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solidFill>
                  <a:prstClr val="white"/>
                </a:solidFill>
                <a:latin typeface="Calibri"/>
              </a:rPr>
              <a:t>Fully understand system?</a:t>
            </a:r>
          </a:p>
        </p:txBody>
      </p:sp>
      <p:sp>
        <p:nvSpPr>
          <p:cNvPr id="49" name="Explosion 1 48"/>
          <p:cNvSpPr/>
          <p:nvPr/>
        </p:nvSpPr>
        <p:spPr>
          <a:xfrm>
            <a:off x="5448302" y="3915545"/>
            <a:ext cx="2232429" cy="1803165"/>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solidFill>
                  <a:prstClr val="white"/>
                </a:solidFill>
                <a:latin typeface="Calibri"/>
              </a:rPr>
              <a:t>Research &amp; evidence</a:t>
            </a:r>
          </a:p>
        </p:txBody>
      </p:sp>
      <p:sp>
        <p:nvSpPr>
          <p:cNvPr id="50" name="Explosion 1 49"/>
          <p:cNvSpPr/>
          <p:nvPr/>
        </p:nvSpPr>
        <p:spPr>
          <a:xfrm>
            <a:off x="8682184" y="1135557"/>
            <a:ext cx="1872761" cy="1368076"/>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solidFill>
                  <a:prstClr val="white"/>
                </a:solidFill>
                <a:latin typeface="Calibri"/>
              </a:rPr>
              <a:t>User ideas</a:t>
            </a:r>
          </a:p>
        </p:txBody>
      </p:sp>
      <p:sp>
        <p:nvSpPr>
          <p:cNvPr id="51" name="Explosion 1 50"/>
          <p:cNvSpPr/>
          <p:nvPr/>
        </p:nvSpPr>
        <p:spPr>
          <a:xfrm>
            <a:off x="8580827" y="2982557"/>
            <a:ext cx="1872761" cy="1368076"/>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solidFill>
                  <a:prstClr val="white"/>
                </a:solidFill>
                <a:latin typeface="Calibri"/>
              </a:rPr>
              <a:t>Staff ideas</a:t>
            </a:r>
          </a:p>
        </p:txBody>
      </p:sp>
    </p:spTree>
    <p:extLst>
      <p:ext uri="{BB962C8B-B14F-4D97-AF65-F5344CB8AC3E}">
        <p14:creationId xmlns:p14="http://schemas.microsoft.com/office/powerpoint/2010/main" val="205597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5BFD2B7-44BD-4D51-9026-F385CB509445}"/>
              </a:ext>
            </a:extLst>
          </p:cNvPr>
          <p:cNvPicPr>
            <a:picLocks noChangeAspect="1"/>
          </p:cNvPicPr>
          <p:nvPr/>
        </p:nvPicPr>
        <p:blipFill rotWithShape="1">
          <a:blip r:embed="rId3">
            <a:extLst>
              <a:ext uri="{28A0092B-C50C-407E-A947-70E740481C1C}">
                <a14:useLocalDpi xmlns:a14="http://schemas.microsoft.com/office/drawing/2010/main" val="0"/>
              </a:ext>
            </a:extLst>
          </a:blip>
          <a:srcRect r="9386"/>
          <a:stretch/>
        </p:blipFill>
        <p:spPr>
          <a:xfrm>
            <a:off x="0" y="0"/>
            <a:ext cx="12096206" cy="6858000"/>
          </a:xfrm>
          <a:prstGeom prst="rect">
            <a:avLst/>
          </a:prstGeom>
        </p:spPr>
      </p:pic>
      <p:sp>
        <p:nvSpPr>
          <p:cNvPr id="2" name="Title 1"/>
          <p:cNvSpPr>
            <a:spLocks noGrp="1"/>
          </p:cNvSpPr>
          <p:nvPr>
            <p:ph type="title"/>
          </p:nvPr>
        </p:nvSpPr>
        <p:spPr>
          <a:xfrm>
            <a:off x="1524001" y="2"/>
            <a:ext cx="8176683" cy="766221"/>
          </a:xfrm>
        </p:spPr>
        <p:txBody>
          <a:bodyPr>
            <a:normAutofit/>
          </a:bodyPr>
          <a:lstStyle/>
          <a:p>
            <a:pPr algn="ctr"/>
            <a:r>
              <a:rPr lang="en-GB" b="1" dirty="0" smtClean="0">
                <a:solidFill>
                  <a:schemeClr val="bg1"/>
                </a:solidFill>
              </a:rPr>
              <a:t>Practical Exercise </a:t>
            </a:r>
            <a:endParaRPr lang="en-GB" b="1" dirty="0">
              <a:solidFill>
                <a:schemeClr val="bg1"/>
              </a:solidFill>
            </a:endParaRPr>
          </a:p>
        </p:txBody>
      </p:sp>
      <p:sp>
        <p:nvSpPr>
          <p:cNvPr id="12" name="TextBox 11">
            <a:extLst>
              <a:ext uri="{FF2B5EF4-FFF2-40B4-BE49-F238E27FC236}">
                <a16:creationId xmlns:a16="http://schemas.microsoft.com/office/drawing/2014/main" id="{3A5A9D92-B3D5-43FB-96A1-136BC03B5C88}"/>
              </a:ext>
            </a:extLst>
          </p:cNvPr>
          <p:cNvSpPr txBox="1"/>
          <p:nvPr/>
        </p:nvSpPr>
        <p:spPr>
          <a:xfrm>
            <a:off x="7830449" y="1266367"/>
            <a:ext cx="1828800" cy="39703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white"/>
                </a:solidFill>
                <a:effectLst/>
                <a:uLnTx/>
                <a:uFillTx/>
                <a:latin typeface="Calibri" panose="020F0502020204030204"/>
                <a:ea typeface="+mn-ea"/>
                <a:cs typeface="+mn-cs"/>
              </a:rPr>
              <a:t>In teams: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white"/>
                </a:solidFill>
                <a:effectLst/>
                <a:uLnTx/>
                <a:uFillTx/>
                <a:latin typeface="Calibri" panose="020F0502020204030204"/>
                <a:ea typeface="+mn-ea"/>
                <a:cs typeface="+mn-cs"/>
              </a:rPr>
              <a:t>Create some change ideas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800" b="1" dirty="0">
              <a:solidFill>
                <a:prstClr val="white"/>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white"/>
                </a:solidFill>
                <a:effectLst/>
                <a:uLnTx/>
                <a:uFillTx/>
                <a:latin typeface="Calibri" panose="020F0502020204030204"/>
                <a:ea typeface="+mn-ea"/>
                <a:cs typeface="+mn-cs"/>
              </a:rPr>
              <a:t>Prioritise them</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9082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normAutofit/>
          </a:bodyPr>
          <a:lstStyle/>
          <a:p>
            <a:r>
              <a:rPr lang="en-US" dirty="0"/>
              <a:t>The Model for Improvement was developed by Associates in Process Improvement. [Source: Langley GL, Moen R, Nolan KM, Nolan TW, Norman CL, Provost LP. </a:t>
            </a:r>
            <a:r>
              <a:rPr lang="en-US" i="1" dirty="0"/>
              <a:t>The Improvement Guide: A Practical Approach to Enhancing Organizational Performance</a:t>
            </a:r>
            <a:r>
              <a:rPr lang="en-US" dirty="0"/>
              <a:t> (2nd edition). San Francisco: Jossey-Bass Publishers; 2009.]</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1744" y="42459"/>
            <a:ext cx="4968552" cy="6752394"/>
          </a:xfrm>
          <a:prstGeom prst="rect">
            <a:avLst/>
          </a:prstGeom>
        </p:spPr>
      </p:pic>
      <p:sp>
        <p:nvSpPr>
          <p:cNvPr id="2" name="Right Arrow 1"/>
          <p:cNvSpPr/>
          <p:nvPr/>
        </p:nvSpPr>
        <p:spPr>
          <a:xfrm>
            <a:off x="1628776" y="4288370"/>
            <a:ext cx="1882552" cy="8354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49678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666" y="1762472"/>
            <a:ext cx="5419725" cy="4114800"/>
          </a:xfrm>
          <a:prstGeom prst="rect">
            <a:avLst/>
          </a:prstGeom>
          <a:noFill/>
          <a:ln>
            <a:noFill/>
          </a:ln>
          <a:effectLst>
            <a:outerShdw dist="35921" dir="2700000" algn="ctr" rotWithShape="0">
              <a:schemeClr val="bg2"/>
            </a:outerShdw>
            <a:reflection endPos="0" dist="50800" dir="5400000" sy="-100000" algn="bl" rotWithShape="0"/>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a:spLocks noChangeArrowheads="1"/>
          </p:cNvSpPr>
          <p:nvPr/>
        </p:nvSpPr>
        <p:spPr bwMode="auto">
          <a:xfrm>
            <a:off x="1941514" y="1392238"/>
            <a:ext cx="4105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3453" rtl="0" eaLnBrk="1" fontAlgn="auto" latinLnBrk="0" hangingPunct="1">
              <a:lnSpc>
                <a:spcPct val="100000"/>
              </a:lnSpc>
              <a:spcBef>
                <a:spcPts val="0"/>
              </a:spcBef>
              <a:spcAft>
                <a:spcPts val="0"/>
              </a:spcAft>
              <a:buClr>
                <a:srgbClr val="000000"/>
              </a:buClr>
              <a:buSzPct val="100000"/>
              <a:buFontTx/>
              <a:buNone/>
              <a:tabLst/>
              <a:defRPr/>
            </a:pPr>
            <a:r>
              <a:rPr kumimoji="0" lang="en-GB" sz="3200" b="1" i="0" u="none" strike="noStrike" kern="1200" cap="none" spc="0" normalizeH="0" baseline="0" noProof="0">
                <a:ln>
                  <a:noFill/>
                </a:ln>
                <a:solidFill>
                  <a:srgbClr val="000000"/>
                </a:solidFill>
                <a:effectLst/>
                <a:uLnTx/>
                <a:uFillTx/>
                <a:latin typeface="Arial"/>
                <a:ea typeface="SimSun"/>
                <a:cs typeface="Calibri" pitchFamily="34" charset="0"/>
              </a:rPr>
              <a:t>Increase the belief </a:t>
            </a:r>
            <a:r>
              <a:rPr kumimoji="0" lang="en-GB" sz="2000" b="0" i="0" u="none" strike="noStrike" kern="1200" cap="none" spc="0" normalizeH="0" baseline="0" noProof="0">
                <a:ln>
                  <a:noFill/>
                </a:ln>
                <a:solidFill>
                  <a:srgbClr val="000000"/>
                </a:solidFill>
                <a:effectLst/>
                <a:uLnTx/>
                <a:uFillTx/>
                <a:latin typeface="Arial"/>
                <a:ea typeface="SimSun"/>
                <a:cs typeface="Calibri" pitchFamily="34" charset="0"/>
              </a:rPr>
              <a:t>that the change will result in improvements in your setting</a:t>
            </a:r>
          </a:p>
        </p:txBody>
      </p:sp>
      <p:sp>
        <p:nvSpPr>
          <p:cNvPr id="5" name="Rectangle 4"/>
          <p:cNvSpPr>
            <a:spLocks noChangeArrowheads="1"/>
          </p:cNvSpPr>
          <p:nvPr/>
        </p:nvSpPr>
        <p:spPr bwMode="auto">
          <a:xfrm>
            <a:off x="6008689" y="4292600"/>
            <a:ext cx="4211637"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3453" rtl="0" eaLnBrk="1" fontAlgn="auto" latinLnBrk="0" hangingPunct="1">
              <a:lnSpc>
                <a:spcPct val="100000"/>
              </a:lnSpc>
              <a:spcBef>
                <a:spcPts val="0"/>
              </a:spcBef>
              <a:spcAft>
                <a:spcPts val="0"/>
              </a:spcAft>
              <a:buClr>
                <a:srgbClr val="000000"/>
              </a:buClr>
              <a:buSzPct val="100000"/>
              <a:buFontTx/>
              <a:buNone/>
              <a:tabLst/>
              <a:defRPr/>
            </a:pPr>
            <a:r>
              <a:rPr kumimoji="0" lang="en-GB" sz="3200" b="1" i="0" u="none" strike="noStrike" kern="1200" cap="none" spc="0" normalizeH="0" baseline="0" noProof="0">
                <a:ln>
                  <a:noFill/>
                </a:ln>
                <a:solidFill>
                  <a:srgbClr val="000000"/>
                </a:solidFill>
                <a:effectLst/>
                <a:uLnTx/>
                <a:uFillTx/>
                <a:latin typeface="Arial"/>
                <a:ea typeface="SimSun"/>
                <a:cs typeface="Calibri" pitchFamily="34" charset="0"/>
              </a:rPr>
              <a:t>Minimise resistance </a:t>
            </a:r>
            <a:r>
              <a:rPr kumimoji="0" lang="en-GB" sz="2000" b="0" i="0" u="none" strike="noStrike" kern="1200" cap="none" spc="0" normalizeH="0" baseline="0" noProof="0">
                <a:ln>
                  <a:noFill/>
                </a:ln>
                <a:solidFill>
                  <a:srgbClr val="000000"/>
                </a:solidFill>
                <a:effectLst/>
                <a:uLnTx/>
                <a:uFillTx/>
                <a:latin typeface="Arial"/>
                <a:ea typeface="SimSun"/>
                <a:cs typeface="Calibri" pitchFamily="34" charset="0"/>
              </a:rPr>
              <a:t>when spreading the change throughout the organisation</a:t>
            </a:r>
          </a:p>
        </p:txBody>
      </p:sp>
      <p:cxnSp>
        <p:nvCxnSpPr>
          <p:cNvPr id="12" name="Straight Arrow Connector 11"/>
          <p:cNvCxnSpPr/>
          <p:nvPr/>
        </p:nvCxnSpPr>
        <p:spPr>
          <a:xfrm flipV="1">
            <a:off x="2620963" y="1341438"/>
            <a:ext cx="5491162" cy="2908300"/>
          </a:xfrm>
          <a:prstGeom prst="straightConnector1">
            <a:avLst/>
          </a:prstGeom>
          <a:ln w="111125" cmpd="sng">
            <a:solidFill>
              <a:schemeClr val="bg1">
                <a:lumMod val="65000"/>
              </a:schemeClr>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Rectangle 2"/>
          <p:cNvSpPr>
            <a:spLocks noChangeArrowheads="1"/>
          </p:cNvSpPr>
          <p:nvPr/>
        </p:nvSpPr>
        <p:spPr bwMode="auto">
          <a:xfrm>
            <a:off x="8115301" y="1171575"/>
            <a:ext cx="2576513"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3453" rtl="0" eaLnBrk="1" fontAlgn="auto" latinLnBrk="0" hangingPunct="1">
              <a:lnSpc>
                <a:spcPct val="100000"/>
              </a:lnSpc>
              <a:spcBef>
                <a:spcPts val="0"/>
              </a:spcBef>
              <a:spcAft>
                <a:spcPts val="0"/>
              </a:spcAft>
              <a:buClr>
                <a:srgbClr val="000000"/>
              </a:buClr>
              <a:buSzPct val="100000"/>
              <a:buFontTx/>
              <a:buNone/>
              <a:tabLst/>
              <a:defRPr/>
            </a:pPr>
            <a:r>
              <a:rPr kumimoji="0" lang="en-GB" sz="2000" b="0" i="0" u="none" strike="noStrike" kern="1200" cap="none" spc="0" normalizeH="0" baseline="0" noProof="0">
                <a:ln>
                  <a:noFill/>
                </a:ln>
                <a:solidFill>
                  <a:srgbClr val="000000"/>
                </a:solidFill>
                <a:effectLst/>
                <a:uLnTx/>
                <a:uFillTx/>
                <a:latin typeface="Arial"/>
                <a:ea typeface="SimSun"/>
                <a:cs typeface="Calibri" pitchFamily="34" charset="0"/>
              </a:rPr>
              <a:t>To learn how to </a:t>
            </a:r>
            <a:r>
              <a:rPr kumimoji="0" lang="en-GB" sz="3200" b="1" i="0" u="none" strike="noStrike" kern="1200" cap="none" spc="0" normalizeH="0" baseline="0" noProof="0">
                <a:ln>
                  <a:noFill/>
                </a:ln>
                <a:solidFill>
                  <a:srgbClr val="000000"/>
                </a:solidFill>
                <a:effectLst/>
                <a:uLnTx/>
                <a:uFillTx/>
                <a:latin typeface="Arial"/>
                <a:ea typeface="SimSun"/>
                <a:cs typeface="Calibri" pitchFamily="34" charset="0"/>
              </a:rPr>
              <a:t>adapt the change to conditions </a:t>
            </a:r>
            <a:r>
              <a:rPr kumimoji="0" lang="en-GB" sz="2000" b="0" i="0" u="none" strike="noStrike" kern="1200" cap="none" spc="0" normalizeH="0" baseline="0" noProof="0">
                <a:ln>
                  <a:noFill/>
                </a:ln>
                <a:solidFill>
                  <a:srgbClr val="000000"/>
                </a:solidFill>
                <a:effectLst/>
                <a:uLnTx/>
                <a:uFillTx/>
                <a:latin typeface="Arial"/>
                <a:ea typeface="SimSun"/>
                <a:cs typeface="Calibri" pitchFamily="34" charset="0"/>
              </a:rPr>
              <a:t>in your setting</a:t>
            </a:r>
          </a:p>
        </p:txBody>
      </p:sp>
      <p:sp>
        <p:nvSpPr>
          <p:cNvPr id="4" name="Rectangle 3"/>
          <p:cNvSpPr>
            <a:spLocks noChangeArrowheads="1"/>
          </p:cNvSpPr>
          <p:nvPr/>
        </p:nvSpPr>
        <p:spPr bwMode="auto">
          <a:xfrm>
            <a:off x="1703388" y="5868988"/>
            <a:ext cx="8964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3453" rtl="0" eaLnBrk="1" fontAlgn="auto" latinLnBrk="0" hangingPunct="1">
              <a:lnSpc>
                <a:spcPct val="100000"/>
              </a:lnSpc>
              <a:spcBef>
                <a:spcPts val="0"/>
              </a:spcBef>
              <a:spcAft>
                <a:spcPts val="0"/>
              </a:spcAft>
              <a:buClr>
                <a:srgbClr val="000000"/>
              </a:buClr>
              <a:buSzPct val="100000"/>
              <a:buFontTx/>
              <a:buNone/>
              <a:tabLst/>
              <a:defRPr/>
            </a:pPr>
            <a:r>
              <a:rPr kumimoji="0" lang="en-GB" sz="3200" b="1" i="0" u="none" strike="noStrike" kern="1200" cap="none" spc="0" normalizeH="0" baseline="0" noProof="0">
                <a:ln>
                  <a:noFill/>
                </a:ln>
                <a:solidFill>
                  <a:srgbClr val="000000"/>
                </a:solidFill>
                <a:effectLst/>
                <a:uLnTx/>
                <a:uFillTx/>
                <a:latin typeface="Arial"/>
                <a:ea typeface="SimSun"/>
                <a:cs typeface="Calibri" pitchFamily="34" charset="0"/>
              </a:rPr>
              <a:t>Evaluate the costs and “side-effects” </a:t>
            </a:r>
            <a:r>
              <a:rPr kumimoji="0" lang="en-GB" sz="2000" b="0" i="0" u="none" strike="noStrike" kern="1200" cap="none" spc="0" normalizeH="0" baseline="0" noProof="0">
                <a:ln>
                  <a:noFill/>
                </a:ln>
                <a:solidFill>
                  <a:srgbClr val="000000"/>
                </a:solidFill>
                <a:effectLst/>
                <a:uLnTx/>
                <a:uFillTx/>
                <a:latin typeface="Arial"/>
                <a:ea typeface="SimSun"/>
                <a:cs typeface="Calibri" pitchFamily="34" charset="0"/>
              </a:rPr>
              <a:t>of changes</a:t>
            </a:r>
          </a:p>
        </p:txBody>
      </p:sp>
      <p:sp>
        <p:nvSpPr>
          <p:cNvPr id="97288" name="Rectangle 2"/>
          <p:cNvSpPr>
            <a:spLocks/>
          </p:cNvSpPr>
          <p:nvPr/>
        </p:nvSpPr>
        <p:spPr bwMode="auto">
          <a:xfrm>
            <a:off x="1631950" y="220664"/>
            <a:ext cx="89281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62506" tIns="35717" rIns="62506" bIns="35717"/>
          <a:lstStyle/>
          <a:p>
            <a:pPr marL="0" marR="0" lvl="0" indent="0" algn="ctr" defTabSz="913453" rtl="0" eaLnBrk="1" fontAlgn="auto" latinLnBrk="0" hangingPunct="1">
              <a:lnSpc>
                <a:spcPct val="100000"/>
              </a:lnSpc>
              <a:spcBef>
                <a:spcPts val="0"/>
              </a:spcBef>
              <a:spcAft>
                <a:spcPts val="0"/>
              </a:spcAft>
              <a:buClr>
                <a:srgbClr val="000000"/>
              </a:buClr>
              <a:buSzPct val="100000"/>
              <a:buFontTx/>
              <a:buNone/>
              <a:tabLst/>
              <a:defRPr/>
            </a:pPr>
            <a:r>
              <a:rPr kumimoji="0" lang="en-US" sz="3600" b="1" i="0" u="none" strike="noStrike" kern="1200" cap="none" spc="0" normalizeH="0" baseline="0" noProof="0">
                <a:ln>
                  <a:noFill/>
                </a:ln>
                <a:solidFill>
                  <a:srgbClr val="000000"/>
                </a:solidFill>
                <a:effectLst/>
                <a:uLnTx/>
                <a:uFillTx/>
                <a:latin typeface="Calibri" pitchFamily="34" charset="0"/>
                <a:ea typeface="SimSun"/>
                <a:cs typeface="+mn-cs"/>
                <a:sym typeface="Calibri Bold" pitchFamily="34" charset="0"/>
              </a:rPr>
              <a:t>Why test changes?</a:t>
            </a:r>
          </a:p>
        </p:txBody>
      </p:sp>
    </p:spTree>
    <p:extLst>
      <p:ext uri="{BB962C8B-B14F-4D97-AF65-F5344CB8AC3E}">
        <p14:creationId xmlns:p14="http://schemas.microsoft.com/office/powerpoint/2010/main" val="1633898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title"/>
          </p:nvPr>
        </p:nvSpPr>
        <p:spPr>
          <a:xfrm>
            <a:off x="2667000" y="851379"/>
            <a:ext cx="6858000" cy="857250"/>
          </a:xfrm>
          <a:solidFill>
            <a:schemeClr val="tx2">
              <a:lumMod val="40000"/>
              <a:lumOff val="60000"/>
              <a:alpha val="46000"/>
            </a:schemeClr>
          </a:solidFill>
        </p:spPr>
        <p:txBody>
          <a:bodyPr>
            <a:normAutofit/>
          </a:bodyPr>
          <a:lstStyle/>
          <a:p>
            <a:pPr algn="l" eaLnBrk="1" hangingPunct="1"/>
            <a:r>
              <a:rPr lang="en-GB" altLang="en-US" dirty="0">
                <a:ea typeface="ＭＳ Ｐゴシック" panose="020B0600070205080204" pitchFamily="34" charset="-128"/>
              </a:rPr>
              <a:t>Programme</a:t>
            </a:r>
            <a:r>
              <a:rPr lang="en-US" altLang="en-US" dirty="0">
                <a:ea typeface="ＭＳ Ｐゴシック" panose="020B0600070205080204" pitchFamily="34" charset="-128"/>
              </a:rPr>
              <a:t> design and key dates</a:t>
            </a:r>
          </a:p>
        </p:txBody>
      </p:sp>
      <p:sp>
        <p:nvSpPr>
          <p:cNvPr id="2" name="Footer Placeholder 1"/>
          <p:cNvSpPr>
            <a:spLocks noGrp="1"/>
          </p:cNvSpPr>
          <p:nvPr>
            <p:ph type="ftr" sz="quarter" idx="4294967295"/>
          </p:nvPr>
        </p:nvSpPr>
        <p:spPr>
          <a:xfrm>
            <a:off x="2611178" y="5624514"/>
            <a:ext cx="2314575" cy="273844"/>
          </a:xfrm>
          <a:prstGeom prst="rect">
            <a:avLst/>
          </a:prstGeom>
        </p:spPr>
        <p:txBody>
          <a:bodyPr/>
          <a:lstStyle/>
          <a:p>
            <a:pPr defTabSz="685800">
              <a:defRPr/>
            </a:pPr>
            <a:r>
              <a:rPr lang="en-GB" dirty="0">
                <a:solidFill>
                  <a:srgbClr val="45545F"/>
                </a:solidFill>
                <a:latin typeface="Calibri"/>
              </a:rPr>
              <a:t> </a:t>
            </a:r>
          </a:p>
        </p:txBody>
      </p:sp>
      <p:pic>
        <p:nvPicPr>
          <p:cNvPr id="45071"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2950" y="2016391"/>
            <a:ext cx="1063598" cy="85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33" name="Rectangle 87"/>
          <p:cNvSpPr>
            <a:spLocks noChangeArrowheads="1"/>
          </p:cNvSpPr>
          <p:nvPr/>
        </p:nvSpPr>
        <p:spPr bwMode="auto">
          <a:xfrm>
            <a:off x="4346558" y="3669508"/>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defTabSz="685800">
              <a:defRPr/>
            </a:pPr>
            <a:endParaRPr lang="en-US" altLang="en-US" sz="1800" dirty="0">
              <a:solidFill>
                <a:srgbClr val="45545F"/>
              </a:solidFill>
            </a:endParaRPr>
          </a:p>
        </p:txBody>
      </p:sp>
      <p:sp>
        <p:nvSpPr>
          <p:cNvPr id="45136" name="Rectangle 90"/>
          <p:cNvSpPr>
            <a:spLocks noChangeArrowheads="1"/>
          </p:cNvSpPr>
          <p:nvPr/>
        </p:nvSpPr>
        <p:spPr bwMode="auto">
          <a:xfrm>
            <a:off x="5311300" y="3669508"/>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defTabSz="685800">
              <a:defRPr/>
            </a:pPr>
            <a:endParaRPr lang="en-US" altLang="en-US" sz="1800" dirty="0">
              <a:solidFill>
                <a:srgbClr val="45545F"/>
              </a:solidFill>
            </a:endParaRPr>
          </a:p>
        </p:txBody>
      </p:sp>
      <p:sp>
        <p:nvSpPr>
          <p:cNvPr id="45139" name="Rectangle 93"/>
          <p:cNvSpPr>
            <a:spLocks noChangeArrowheads="1"/>
          </p:cNvSpPr>
          <p:nvPr/>
        </p:nvSpPr>
        <p:spPr bwMode="auto">
          <a:xfrm>
            <a:off x="6366562" y="3669508"/>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defTabSz="685800">
              <a:defRPr/>
            </a:pPr>
            <a:endParaRPr lang="en-US" altLang="en-US" sz="1800" dirty="0">
              <a:solidFill>
                <a:srgbClr val="45545F"/>
              </a:solidFill>
            </a:endParaRPr>
          </a:p>
        </p:txBody>
      </p:sp>
      <p:sp>
        <p:nvSpPr>
          <p:cNvPr id="45142" name="Rectangle 96"/>
          <p:cNvSpPr>
            <a:spLocks noChangeArrowheads="1"/>
          </p:cNvSpPr>
          <p:nvPr/>
        </p:nvSpPr>
        <p:spPr bwMode="auto">
          <a:xfrm>
            <a:off x="7738111" y="3669508"/>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defTabSz="685800">
              <a:defRPr/>
            </a:pPr>
            <a:endParaRPr lang="en-US" altLang="en-US" sz="1800" dirty="0">
              <a:solidFill>
                <a:srgbClr val="45545F"/>
              </a:solidFill>
            </a:endParaRPr>
          </a:p>
        </p:txBody>
      </p:sp>
      <p:sp>
        <p:nvSpPr>
          <p:cNvPr id="45144" name="Rectangle 99"/>
          <p:cNvSpPr>
            <a:spLocks noChangeArrowheads="1"/>
          </p:cNvSpPr>
          <p:nvPr/>
        </p:nvSpPr>
        <p:spPr bwMode="auto">
          <a:xfrm>
            <a:off x="8382958" y="4348165"/>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defTabSz="685800">
              <a:defRPr/>
            </a:pPr>
            <a:endParaRPr lang="en-US" altLang="en-US" sz="1800" dirty="0">
              <a:solidFill>
                <a:srgbClr val="45545F"/>
              </a:solidFill>
            </a:endParaRPr>
          </a:p>
        </p:txBody>
      </p:sp>
      <p:sp>
        <p:nvSpPr>
          <p:cNvPr id="45145" name="Rectangle 100"/>
          <p:cNvSpPr>
            <a:spLocks noChangeArrowheads="1"/>
          </p:cNvSpPr>
          <p:nvPr/>
        </p:nvSpPr>
        <p:spPr bwMode="auto">
          <a:xfrm>
            <a:off x="8382958" y="4463655"/>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defTabSz="685800">
              <a:defRPr/>
            </a:pPr>
            <a:endParaRPr lang="en-US" altLang="en-US" sz="1800" dirty="0">
              <a:solidFill>
                <a:srgbClr val="45545F"/>
              </a:solidFill>
            </a:endParaRPr>
          </a:p>
        </p:txBody>
      </p:sp>
      <p:pic>
        <p:nvPicPr>
          <p:cNvPr id="45146" name="Picture 1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6872" y="4286252"/>
            <a:ext cx="1106259" cy="1458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49" name="Rectangle 104"/>
          <p:cNvSpPr>
            <a:spLocks noChangeArrowheads="1"/>
          </p:cNvSpPr>
          <p:nvPr/>
        </p:nvSpPr>
        <p:spPr bwMode="auto">
          <a:xfrm>
            <a:off x="6325876" y="950120"/>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defTabSz="685800">
              <a:defRPr/>
            </a:pPr>
            <a:endParaRPr lang="en-US" altLang="en-US" sz="1800" dirty="0">
              <a:solidFill>
                <a:srgbClr val="45545F"/>
              </a:solidFill>
            </a:endParaRPr>
          </a:p>
        </p:txBody>
      </p:sp>
      <p:grpSp>
        <p:nvGrpSpPr>
          <p:cNvPr id="7" name="Group 6"/>
          <p:cNvGrpSpPr/>
          <p:nvPr/>
        </p:nvGrpSpPr>
        <p:grpSpPr>
          <a:xfrm>
            <a:off x="2959397" y="3009541"/>
            <a:ext cx="891540" cy="933405"/>
            <a:chOff x="275237" y="2445542"/>
            <a:chExt cx="1188720" cy="1244541"/>
          </a:xfrm>
        </p:grpSpPr>
        <p:sp>
          <p:nvSpPr>
            <p:cNvPr id="45129" name="Rectangle 83"/>
            <p:cNvSpPr>
              <a:spLocks noChangeArrowheads="1"/>
            </p:cNvSpPr>
            <p:nvPr/>
          </p:nvSpPr>
          <p:spPr bwMode="auto">
            <a:xfrm>
              <a:off x="557517" y="3505418"/>
              <a:ext cx="589905"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defTabSz="685800">
                <a:defRPr/>
              </a:pPr>
              <a:r>
                <a:rPr lang="en-US" altLang="en-US" sz="900" b="1" dirty="0">
                  <a:solidFill>
                    <a:srgbClr val="009EC2"/>
                  </a:solidFill>
                  <a:latin typeface="Arial" panose="020B0604020202020204" pitchFamily="34" charset="0"/>
                </a:rPr>
                <a:t>October</a:t>
              </a:r>
              <a:endParaRPr lang="en-US" altLang="en-US" sz="1800" dirty="0">
                <a:solidFill>
                  <a:srgbClr val="009EC2"/>
                </a:solidFill>
              </a:endParaRPr>
            </a:p>
          </p:txBody>
        </p:sp>
        <p:sp>
          <p:nvSpPr>
            <p:cNvPr id="3" name="Oval 2"/>
            <p:cNvSpPr/>
            <p:nvPr/>
          </p:nvSpPr>
          <p:spPr>
            <a:xfrm>
              <a:off x="275237" y="2445542"/>
              <a:ext cx="1188720" cy="914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685800">
                <a:defRPr/>
              </a:pPr>
              <a:r>
                <a:rPr lang="en-US" sz="900" dirty="0">
                  <a:solidFill>
                    <a:prstClr val="black"/>
                  </a:solidFill>
                  <a:latin typeface="Calibri"/>
                </a:rPr>
                <a:t>Welcome Overview</a:t>
              </a:r>
            </a:p>
          </p:txBody>
        </p:sp>
      </p:grpSp>
      <p:grpSp>
        <p:nvGrpSpPr>
          <p:cNvPr id="8" name="Group 7"/>
          <p:cNvGrpSpPr/>
          <p:nvPr/>
        </p:nvGrpSpPr>
        <p:grpSpPr>
          <a:xfrm>
            <a:off x="4007768" y="3023148"/>
            <a:ext cx="726686" cy="924001"/>
            <a:chOff x="1698856" y="2508449"/>
            <a:chExt cx="968914" cy="1232001"/>
          </a:xfrm>
        </p:grpSpPr>
        <p:sp>
          <p:nvSpPr>
            <p:cNvPr id="45132" name="Rectangle 86"/>
            <p:cNvSpPr>
              <a:spLocks noChangeArrowheads="1"/>
            </p:cNvSpPr>
            <p:nvPr/>
          </p:nvSpPr>
          <p:spPr bwMode="auto">
            <a:xfrm>
              <a:off x="1698856" y="3555785"/>
              <a:ext cx="961471" cy="1846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defTabSz="685800">
                <a:defRPr/>
              </a:pPr>
              <a:r>
                <a:rPr lang="en-US" altLang="en-US" sz="900" b="1" dirty="0" err="1">
                  <a:solidFill>
                    <a:srgbClr val="009EC2"/>
                  </a:solidFill>
                  <a:latin typeface="Arial" pitchFamily="34" charset="0"/>
                  <a:cs typeface="Arial" pitchFamily="34" charset="0"/>
                </a:rPr>
                <a:t>10</a:t>
              </a:r>
              <a:r>
                <a:rPr lang="en-US" altLang="en-US" sz="900" b="1" baseline="30000" dirty="0" err="1">
                  <a:solidFill>
                    <a:srgbClr val="009EC2"/>
                  </a:solidFill>
                  <a:latin typeface="Arial" pitchFamily="34" charset="0"/>
                  <a:cs typeface="Arial" pitchFamily="34" charset="0"/>
                </a:rPr>
                <a:t>THdDec</a:t>
              </a:r>
              <a:endParaRPr lang="en-US" altLang="en-US" sz="900" b="1" dirty="0">
                <a:solidFill>
                  <a:srgbClr val="009EC2"/>
                </a:solidFill>
                <a:latin typeface="Arial" pitchFamily="34" charset="0"/>
                <a:cs typeface="Arial" pitchFamily="34" charset="0"/>
              </a:endParaRPr>
            </a:p>
          </p:txBody>
        </p:sp>
        <p:sp>
          <p:nvSpPr>
            <p:cNvPr id="4" name="Rectangle 3"/>
            <p:cNvSpPr/>
            <p:nvPr/>
          </p:nvSpPr>
          <p:spPr>
            <a:xfrm>
              <a:off x="1753370" y="2508449"/>
              <a:ext cx="914400" cy="914400"/>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a:defRPr/>
              </a:pPr>
              <a:r>
                <a:rPr lang="en-US" sz="900" dirty="0">
                  <a:solidFill>
                    <a:srgbClr val="FFFFFF"/>
                  </a:solidFill>
                  <a:latin typeface="Calibri"/>
                </a:rPr>
                <a:t>Workshop 1</a:t>
              </a:r>
            </a:p>
          </p:txBody>
        </p:sp>
      </p:grpSp>
      <p:sp>
        <p:nvSpPr>
          <p:cNvPr id="62" name="Rectangle 61"/>
          <p:cNvSpPr/>
          <p:nvPr/>
        </p:nvSpPr>
        <p:spPr>
          <a:xfrm>
            <a:off x="6922368" y="3010895"/>
            <a:ext cx="685800" cy="6858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defTabSz="685800">
              <a:defRPr/>
            </a:pPr>
            <a:r>
              <a:rPr lang="en-US" sz="900" dirty="0" smtClean="0">
                <a:solidFill>
                  <a:prstClr val="white"/>
                </a:solidFill>
                <a:latin typeface="Calibri"/>
              </a:rPr>
              <a:t>Workshop 4 </a:t>
            </a:r>
            <a:endParaRPr lang="en-US" sz="900" dirty="0">
              <a:solidFill>
                <a:prstClr val="white"/>
              </a:solidFill>
              <a:latin typeface="Calibri"/>
            </a:endParaRPr>
          </a:p>
        </p:txBody>
      </p:sp>
      <p:grpSp>
        <p:nvGrpSpPr>
          <p:cNvPr id="9" name="Group 8"/>
          <p:cNvGrpSpPr/>
          <p:nvPr/>
        </p:nvGrpSpPr>
        <p:grpSpPr>
          <a:xfrm>
            <a:off x="4887129" y="2999514"/>
            <a:ext cx="3663318" cy="982361"/>
            <a:chOff x="2902206" y="2432170"/>
            <a:chExt cx="4884424" cy="1309814"/>
          </a:xfrm>
        </p:grpSpPr>
        <p:sp>
          <p:nvSpPr>
            <p:cNvPr id="101" name="Rectangle 86"/>
            <p:cNvSpPr>
              <a:spLocks noChangeArrowheads="1"/>
            </p:cNvSpPr>
            <p:nvPr/>
          </p:nvSpPr>
          <p:spPr bwMode="auto">
            <a:xfrm>
              <a:off x="2902206" y="3511018"/>
              <a:ext cx="1084955" cy="184665"/>
            </a:xfrm>
            <a:prstGeom prst="rect">
              <a:avLst/>
            </a:prstGeom>
            <a:solidFill>
              <a:schemeClr val="bg1"/>
            </a:solidFill>
            <a:ln/>
            <a:extLst/>
          </p:spPr>
          <p:style>
            <a:lnRef idx="1">
              <a:schemeClr val="accent1"/>
            </a:lnRef>
            <a:fillRef idx="2">
              <a:schemeClr val="accent1"/>
            </a:fillRef>
            <a:effectRef idx="1">
              <a:schemeClr val="accent1"/>
            </a:effectRef>
            <a:fontRef idx="minor">
              <a:schemeClr val="dk1"/>
            </a:fontRef>
          </p:style>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defTabSz="685800">
                <a:defRPr/>
              </a:pPr>
              <a:r>
                <a:rPr lang="en-US" altLang="en-US" sz="900" b="1" dirty="0" err="1">
                  <a:solidFill>
                    <a:srgbClr val="009EC2"/>
                  </a:solidFill>
                  <a:latin typeface="Arial" panose="020B0604020202020204" pitchFamily="34" charset="0"/>
                </a:rPr>
                <a:t>21</a:t>
              </a:r>
              <a:r>
                <a:rPr lang="en-US" altLang="en-US" sz="900" b="1" baseline="30000" dirty="0" err="1">
                  <a:solidFill>
                    <a:srgbClr val="009EC2"/>
                  </a:solidFill>
                  <a:latin typeface="Arial" panose="020B0604020202020204" pitchFamily="34" charset="0"/>
                </a:rPr>
                <a:t>ST</a:t>
              </a:r>
              <a:r>
                <a:rPr lang="en-US" altLang="en-US" sz="900" b="1" dirty="0">
                  <a:solidFill>
                    <a:srgbClr val="009EC2"/>
                  </a:solidFill>
                  <a:latin typeface="Arial" panose="020B0604020202020204" pitchFamily="34" charset="0"/>
                </a:rPr>
                <a:t> JAN </a:t>
              </a:r>
              <a:endParaRPr lang="en-US" altLang="en-US" sz="1800" dirty="0">
                <a:solidFill>
                  <a:srgbClr val="009EC2"/>
                </a:solidFill>
              </a:endParaRPr>
            </a:p>
          </p:txBody>
        </p:sp>
        <p:sp>
          <p:nvSpPr>
            <p:cNvPr id="64" name="Rectangle 86"/>
            <p:cNvSpPr>
              <a:spLocks noChangeArrowheads="1"/>
            </p:cNvSpPr>
            <p:nvPr/>
          </p:nvSpPr>
          <p:spPr bwMode="auto">
            <a:xfrm>
              <a:off x="4179773" y="3514994"/>
              <a:ext cx="1240883" cy="184665"/>
            </a:xfrm>
            <a:prstGeom prst="rect">
              <a:avLst/>
            </a:prstGeom>
            <a:solidFill>
              <a:schemeClr val="bg1"/>
            </a:solidFill>
            <a:ln/>
            <a:extLst/>
          </p:spPr>
          <p:style>
            <a:lnRef idx="1">
              <a:schemeClr val="accent1"/>
            </a:lnRef>
            <a:fillRef idx="2">
              <a:schemeClr val="accent1"/>
            </a:fillRef>
            <a:effectRef idx="1">
              <a:schemeClr val="accent1"/>
            </a:effectRef>
            <a:fontRef idx="minor">
              <a:schemeClr val="dk1"/>
            </a:fontRef>
          </p:style>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defTabSz="685800">
                <a:defRPr/>
              </a:pPr>
              <a:r>
                <a:rPr lang="en-US" altLang="en-US" sz="900" b="1" dirty="0">
                  <a:solidFill>
                    <a:srgbClr val="009EC2"/>
                  </a:solidFill>
                  <a:latin typeface="Arial" panose="020B0604020202020204" pitchFamily="34" charset="0"/>
                </a:rPr>
                <a:t> </a:t>
              </a:r>
              <a:r>
                <a:rPr lang="en-US" altLang="en-US" sz="900" b="1" dirty="0" smtClean="0">
                  <a:solidFill>
                    <a:srgbClr val="009EC2"/>
                  </a:solidFill>
                  <a:latin typeface="Arial" panose="020B0604020202020204" pitchFamily="34" charset="0"/>
                </a:rPr>
                <a:t>Feb 11th  </a:t>
              </a:r>
              <a:endParaRPr lang="en-US" altLang="en-US" sz="1800" dirty="0">
                <a:solidFill>
                  <a:srgbClr val="009EC2"/>
                </a:solidFill>
              </a:endParaRPr>
            </a:p>
          </p:txBody>
        </p:sp>
        <p:sp>
          <p:nvSpPr>
            <p:cNvPr id="65" name="Rectangle 86"/>
            <p:cNvSpPr>
              <a:spLocks noChangeArrowheads="1"/>
            </p:cNvSpPr>
            <p:nvPr/>
          </p:nvSpPr>
          <p:spPr bwMode="auto">
            <a:xfrm>
              <a:off x="5543127" y="3516281"/>
              <a:ext cx="1047137" cy="225703"/>
            </a:xfrm>
            <a:prstGeom prst="rect">
              <a:avLst/>
            </a:prstGeom>
            <a:noFill/>
            <a:ln/>
            <a:extLst/>
          </p:spPr>
          <p:style>
            <a:lnRef idx="1">
              <a:schemeClr val="accent1"/>
            </a:lnRef>
            <a:fillRef idx="2">
              <a:schemeClr val="accent1"/>
            </a:fillRef>
            <a:effectRef idx="1">
              <a:schemeClr val="accent1"/>
            </a:effectRef>
            <a:fontRef idx="minor">
              <a:schemeClr val="dk1"/>
            </a:fontRef>
          </p:style>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defTabSz="685800">
                <a:defRPr/>
              </a:pPr>
              <a:r>
                <a:rPr lang="en-US" altLang="en-US" sz="1100" dirty="0" smtClean="0">
                  <a:solidFill>
                    <a:srgbClr val="009EC2"/>
                  </a:solidFill>
                </a:rPr>
                <a:t>Mar 31st</a:t>
              </a:r>
              <a:endParaRPr lang="en-US" altLang="en-US" sz="1100" dirty="0">
                <a:solidFill>
                  <a:srgbClr val="009EC2"/>
                </a:solidFill>
              </a:endParaRPr>
            </a:p>
          </p:txBody>
        </p:sp>
        <p:sp>
          <p:nvSpPr>
            <p:cNvPr id="6" name="Rectangle 5"/>
            <p:cNvSpPr/>
            <p:nvPr/>
          </p:nvSpPr>
          <p:spPr>
            <a:xfrm>
              <a:off x="3046808" y="2432170"/>
              <a:ext cx="914400" cy="914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defTabSz="685800">
                <a:defRPr/>
              </a:pPr>
              <a:r>
                <a:rPr lang="en-US" sz="900" dirty="0">
                  <a:solidFill>
                    <a:prstClr val="white"/>
                  </a:solidFill>
                  <a:latin typeface="Calibri"/>
                </a:rPr>
                <a:t>Workshop 2</a:t>
              </a:r>
            </a:p>
          </p:txBody>
        </p:sp>
        <p:sp>
          <p:nvSpPr>
            <p:cNvPr id="68" name="Rectangle 67"/>
            <p:cNvSpPr/>
            <p:nvPr/>
          </p:nvSpPr>
          <p:spPr>
            <a:xfrm>
              <a:off x="4327110" y="2442362"/>
              <a:ext cx="914400" cy="914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defTabSz="685800">
                <a:defRPr/>
              </a:pPr>
              <a:r>
                <a:rPr lang="en-US" sz="900" dirty="0">
                  <a:solidFill>
                    <a:srgbClr val="45545F"/>
                  </a:solidFill>
                  <a:latin typeface="Calibri"/>
                </a:rPr>
                <a:t> </a:t>
              </a:r>
              <a:r>
                <a:rPr lang="en-US" sz="900" dirty="0">
                  <a:solidFill>
                    <a:prstClr val="white"/>
                  </a:solidFill>
                  <a:latin typeface="Calibri"/>
                </a:rPr>
                <a:t>Workshop 3</a:t>
              </a:r>
            </a:p>
          </p:txBody>
        </p:sp>
        <p:sp>
          <p:nvSpPr>
            <p:cNvPr id="69" name="Rectangle 68"/>
            <p:cNvSpPr/>
            <p:nvPr/>
          </p:nvSpPr>
          <p:spPr>
            <a:xfrm>
              <a:off x="6872230" y="2439365"/>
              <a:ext cx="9144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685800">
                <a:defRPr/>
              </a:pPr>
              <a:r>
                <a:rPr lang="en-US" sz="900" dirty="0">
                  <a:solidFill>
                    <a:prstClr val="black"/>
                  </a:solidFill>
                  <a:latin typeface="Calibri"/>
                </a:rPr>
                <a:t>Showcase</a:t>
              </a:r>
            </a:p>
          </p:txBody>
        </p:sp>
      </p:grpSp>
      <p:pic>
        <p:nvPicPr>
          <p:cNvPr id="75"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7631" y="2114433"/>
            <a:ext cx="1063598" cy="85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0074" y="2069241"/>
            <a:ext cx="1063598" cy="85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4452" y="2063465"/>
            <a:ext cx="1063598" cy="85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ectangle 86"/>
          <p:cNvSpPr>
            <a:spLocks noChangeArrowheads="1"/>
          </p:cNvSpPr>
          <p:nvPr/>
        </p:nvSpPr>
        <p:spPr bwMode="auto">
          <a:xfrm rot="19722141">
            <a:off x="4450785" y="2560791"/>
            <a:ext cx="86835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defTabSz="685800">
              <a:defRPr/>
            </a:pPr>
            <a:r>
              <a:rPr lang="en-US" altLang="en-US" sz="900" b="1" dirty="0">
                <a:solidFill>
                  <a:srgbClr val="009EC2"/>
                </a:solidFill>
                <a:latin typeface="Arial" panose="020B0604020202020204" pitchFamily="34" charset="0"/>
              </a:rPr>
              <a:t>Action Period 2</a:t>
            </a:r>
            <a:endParaRPr lang="en-US" altLang="en-US" sz="1800" dirty="0">
              <a:solidFill>
                <a:srgbClr val="009EC2"/>
              </a:solidFill>
            </a:endParaRPr>
          </a:p>
        </p:txBody>
      </p:sp>
      <p:sp>
        <p:nvSpPr>
          <p:cNvPr id="80" name="Rectangle 86"/>
          <p:cNvSpPr>
            <a:spLocks noChangeArrowheads="1"/>
          </p:cNvSpPr>
          <p:nvPr/>
        </p:nvSpPr>
        <p:spPr bwMode="auto">
          <a:xfrm rot="19722141">
            <a:off x="6348684" y="2612480"/>
            <a:ext cx="86835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defTabSz="685800">
              <a:defRPr/>
            </a:pPr>
            <a:r>
              <a:rPr lang="en-US" altLang="en-US" sz="900" b="1" dirty="0">
                <a:solidFill>
                  <a:srgbClr val="009EC2"/>
                </a:solidFill>
                <a:latin typeface="Arial" panose="020B0604020202020204" pitchFamily="34" charset="0"/>
              </a:rPr>
              <a:t>Action Period 4</a:t>
            </a:r>
            <a:endParaRPr lang="en-US" altLang="en-US" sz="1800" dirty="0">
              <a:solidFill>
                <a:srgbClr val="009EC2"/>
              </a:solidFill>
            </a:endParaRPr>
          </a:p>
        </p:txBody>
      </p:sp>
      <p:sp>
        <p:nvSpPr>
          <p:cNvPr id="81" name="Rectangle 86"/>
          <p:cNvSpPr>
            <a:spLocks noChangeArrowheads="1"/>
          </p:cNvSpPr>
          <p:nvPr/>
        </p:nvSpPr>
        <p:spPr bwMode="auto">
          <a:xfrm rot="19722141">
            <a:off x="5411128" y="2654362"/>
            <a:ext cx="86835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defTabSz="685800">
              <a:defRPr/>
            </a:pPr>
            <a:r>
              <a:rPr lang="en-US" altLang="en-US" sz="900" b="1" dirty="0">
                <a:solidFill>
                  <a:srgbClr val="009EC2"/>
                </a:solidFill>
                <a:latin typeface="Arial" panose="020B0604020202020204" pitchFamily="34" charset="0"/>
              </a:rPr>
              <a:t>Action Period 3</a:t>
            </a:r>
            <a:endParaRPr lang="en-US" altLang="en-US" sz="1800" dirty="0">
              <a:solidFill>
                <a:srgbClr val="009EC2"/>
              </a:solidFill>
            </a:endParaRPr>
          </a:p>
        </p:txBody>
      </p:sp>
      <p:sp>
        <p:nvSpPr>
          <p:cNvPr id="82" name="Rectangle 86"/>
          <p:cNvSpPr>
            <a:spLocks noChangeArrowheads="1"/>
          </p:cNvSpPr>
          <p:nvPr/>
        </p:nvSpPr>
        <p:spPr bwMode="auto">
          <a:xfrm rot="19722141">
            <a:off x="7591520" y="2612481"/>
            <a:ext cx="86835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defTabSz="685800">
              <a:defRPr/>
            </a:pPr>
            <a:r>
              <a:rPr lang="en-US" altLang="en-US" sz="900" b="1" dirty="0">
                <a:solidFill>
                  <a:srgbClr val="009EC2"/>
                </a:solidFill>
                <a:latin typeface="Arial" panose="020B0604020202020204" pitchFamily="34" charset="0"/>
              </a:rPr>
              <a:t>Action Period 5</a:t>
            </a:r>
            <a:endParaRPr lang="en-US" altLang="en-US" sz="1800" dirty="0">
              <a:solidFill>
                <a:srgbClr val="009EC2"/>
              </a:solidFill>
            </a:endParaRPr>
          </a:p>
        </p:txBody>
      </p:sp>
      <p:cxnSp>
        <p:nvCxnSpPr>
          <p:cNvPr id="18" name="Straight Arrow Connector 17"/>
          <p:cNvCxnSpPr>
            <a:cxnSpLocks/>
            <a:stCxn id="3" idx="6"/>
            <a:endCxn id="4" idx="1"/>
          </p:cNvCxnSpPr>
          <p:nvPr/>
        </p:nvCxnSpPr>
        <p:spPr>
          <a:xfrm>
            <a:off x="3850938" y="3352441"/>
            <a:ext cx="197717" cy="13607"/>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cxnSpLocks/>
          </p:cNvCxnSpPr>
          <p:nvPr/>
        </p:nvCxnSpPr>
        <p:spPr>
          <a:xfrm flipV="1">
            <a:off x="4765616" y="3354542"/>
            <a:ext cx="243029" cy="5753"/>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cxnSpLocks/>
            <a:stCxn id="68" idx="3"/>
          </p:cNvCxnSpPr>
          <p:nvPr/>
        </p:nvCxnSpPr>
        <p:spPr>
          <a:xfrm>
            <a:off x="6641607" y="3350057"/>
            <a:ext cx="268718" cy="8471"/>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159432" y="4589713"/>
            <a:ext cx="4968200" cy="996427"/>
          </a:xfrm>
          <a:prstGeom prst="rect">
            <a:avLst/>
          </a:prstGeom>
          <a:noFill/>
          <a:ln>
            <a:solidFill>
              <a:schemeClr val="bg2"/>
            </a:solidFill>
          </a:ln>
        </p:spPr>
        <p:txBody>
          <a:bodyPr wrap="square" rtlCol="0">
            <a:spAutoFit/>
          </a:bodyPr>
          <a:lstStyle/>
          <a:p>
            <a:pPr algn="ctr" defTabSz="685800">
              <a:spcBef>
                <a:spcPts val="432"/>
              </a:spcBef>
              <a:defRPr/>
            </a:pPr>
            <a:r>
              <a:rPr lang="en-US" sz="1500" b="1" dirty="0">
                <a:solidFill>
                  <a:srgbClr val="45545F"/>
                </a:solidFill>
                <a:latin typeface="Arial"/>
              </a:rPr>
              <a:t>Support</a:t>
            </a:r>
          </a:p>
          <a:p>
            <a:pPr algn="ctr" defTabSz="685800">
              <a:spcBef>
                <a:spcPts val="432"/>
              </a:spcBef>
              <a:defRPr/>
            </a:pPr>
            <a:r>
              <a:rPr lang="en-US" sz="1125" b="1" dirty="0">
                <a:solidFill>
                  <a:srgbClr val="00A0AF"/>
                </a:solidFill>
                <a:latin typeface="Arial"/>
              </a:rPr>
              <a:t>National IA          Leadership Team/s 	 Q.I. Faculty</a:t>
            </a:r>
          </a:p>
          <a:p>
            <a:pPr algn="ctr" defTabSz="685800">
              <a:spcBef>
                <a:spcPts val="432"/>
              </a:spcBef>
              <a:defRPr/>
            </a:pPr>
            <a:r>
              <a:rPr lang="en-US" sz="1125" b="1" dirty="0">
                <a:solidFill>
                  <a:srgbClr val="00A0AF"/>
                </a:solidFill>
                <a:latin typeface="Arial"/>
              </a:rPr>
              <a:t>QI Zone (</a:t>
            </a:r>
            <a:r>
              <a:rPr lang="en-US" sz="1125" b="1" dirty="0" err="1">
                <a:solidFill>
                  <a:srgbClr val="00A0AF"/>
                </a:solidFill>
                <a:latin typeface="Arial"/>
              </a:rPr>
              <a:t>TURAS</a:t>
            </a:r>
            <a:r>
              <a:rPr lang="en-US" sz="1125" b="1" dirty="0">
                <a:solidFill>
                  <a:srgbClr val="00A0AF"/>
                </a:solidFill>
                <a:latin typeface="Arial"/>
              </a:rPr>
              <a:t>)                (Falkirk) </a:t>
            </a:r>
            <a:r>
              <a:rPr lang="en-US" sz="1125" b="1" dirty="0" err="1">
                <a:solidFill>
                  <a:srgbClr val="00A0AF"/>
                </a:solidFill>
                <a:latin typeface="Arial"/>
              </a:rPr>
              <a:t>GIRFEC</a:t>
            </a:r>
            <a:r>
              <a:rPr lang="en-US" sz="1125" b="1" dirty="0">
                <a:solidFill>
                  <a:srgbClr val="00A0AF"/>
                </a:solidFill>
                <a:latin typeface="Arial"/>
              </a:rPr>
              <a:t> Practitioner pages</a:t>
            </a:r>
          </a:p>
          <a:p>
            <a:pPr algn="ctr" defTabSz="685800">
              <a:spcBef>
                <a:spcPts val="432"/>
              </a:spcBef>
              <a:defRPr/>
            </a:pPr>
            <a:r>
              <a:rPr lang="en-US" sz="1125" b="1" dirty="0">
                <a:solidFill>
                  <a:srgbClr val="00A0AF"/>
                </a:solidFill>
                <a:latin typeface="Arial"/>
              </a:rPr>
              <a:t>All teach ,all learn </a:t>
            </a:r>
          </a:p>
        </p:txBody>
      </p:sp>
      <p:cxnSp>
        <p:nvCxnSpPr>
          <p:cNvPr id="49" name="Straight Arrow Connector 48"/>
          <p:cNvCxnSpPr/>
          <p:nvPr/>
        </p:nvCxnSpPr>
        <p:spPr>
          <a:xfrm>
            <a:off x="7618726" y="3374132"/>
            <a:ext cx="216482" cy="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cxnSpLocks/>
            <a:endCxn id="68" idx="1"/>
          </p:cNvCxnSpPr>
          <p:nvPr/>
        </p:nvCxnSpPr>
        <p:spPr>
          <a:xfrm flipV="1">
            <a:off x="5681381" y="3350057"/>
            <a:ext cx="274427" cy="2179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573684" y="2077324"/>
            <a:ext cx="632778" cy="76627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2960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43"/>
          <p:cNvSpPr>
            <a:spLocks noGrp="1" noChangeArrowheads="1"/>
          </p:cNvSpPr>
          <p:nvPr>
            <p:ph type="title" idx="4294967295"/>
          </p:nvPr>
        </p:nvSpPr>
        <p:spPr>
          <a:xfrm>
            <a:off x="1524000" y="0"/>
            <a:ext cx="9144000" cy="548680"/>
          </a:xfrm>
        </p:spPr>
        <p:txBody>
          <a:bodyPr>
            <a:normAutofit fontScale="90000"/>
          </a:bodyPr>
          <a:lstStyle/>
          <a:p>
            <a:pPr eaLnBrk="1" hangingPunct="1"/>
            <a:r>
              <a:rPr lang="en-US" sz="3600" b="1" dirty="0">
                <a:solidFill>
                  <a:srgbClr val="002060"/>
                </a:solidFill>
              </a:rPr>
              <a:t>PDSA Cycles: Deciding on Scale</a:t>
            </a:r>
          </a:p>
        </p:txBody>
      </p:sp>
      <p:graphicFrame>
        <p:nvGraphicFramePr>
          <p:cNvPr id="4" name="Group 109"/>
          <p:cNvGraphicFramePr>
            <a:graphicFrameLocks/>
          </p:cNvGraphicFramePr>
          <p:nvPr>
            <p:extLst/>
          </p:nvPr>
        </p:nvGraphicFramePr>
        <p:xfrm>
          <a:off x="1775521" y="620689"/>
          <a:ext cx="8712967" cy="5832649"/>
        </p:xfrm>
        <a:graphic>
          <a:graphicData uri="http://schemas.openxmlformats.org/drawingml/2006/table">
            <a:tbl>
              <a:tblPr/>
              <a:tblGrid>
                <a:gridCol w="1742262">
                  <a:extLst>
                    <a:ext uri="{9D8B030D-6E8A-4147-A177-3AD203B41FA5}">
                      <a16:colId xmlns:a16="http://schemas.microsoft.com/office/drawing/2014/main" val="20000"/>
                    </a:ext>
                  </a:extLst>
                </a:gridCol>
                <a:gridCol w="1743918">
                  <a:extLst>
                    <a:ext uri="{9D8B030D-6E8A-4147-A177-3AD203B41FA5}">
                      <a16:colId xmlns:a16="http://schemas.microsoft.com/office/drawing/2014/main" val="20001"/>
                    </a:ext>
                  </a:extLst>
                </a:gridCol>
                <a:gridCol w="1740607">
                  <a:extLst>
                    <a:ext uri="{9D8B030D-6E8A-4147-A177-3AD203B41FA5}">
                      <a16:colId xmlns:a16="http://schemas.microsoft.com/office/drawing/2014/main" val="20002"/>
                    </a:ext>
                  </a:extLst>
                </a:gridCol>
                <a:gridCol w="1743918">
                  <a:extLst>
                    <a:ext uri="{9D8B030D-6E8A-4147-A177-3AD203B41FA5}">
                      <a16:colId xmlns:a16="http://schemas.microsoft.com/office/drawing/2014/main" val="20003"/>
                    </a:ext>
                  </a:extLst>
                </a:gridCol>
                <a:gridCol w="1742262">
                  <a:extLst>
                    <a:ext uri="{9D8B030D-6E8A-4147-A177-3AD203B41FA5}">
                      <a16:colId xmlns:a16="http://schemas.microsoft.com/office/drawing/2014/main" val="20004"/>
                    </a:ext>
                  </a:extLst>
                </a:gridCol>
              </a:tblGrid>
              <a:tr h="55143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dirty="0" smtClean="0">
                          <a:ln>
                            <a:noFill/>
                          </a:ln>
                          <a:solidFill>
                            <a:schemeClr val="tx1"/>
                          </a:solidFill>
                          <a:effectLst/>
                          <a:latin typeface="Arial" charset="0"/>
                        </a:rPr>
                        <a:t>Current commitment within organisation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7826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smtClean="0">
                          <a:ln>
                            <a:noFill/>
                          </a:ln>
                          <a:solidFill>
                            <a:schemeClr val="tx1"/>
                          </a:solidFill>
                          <a:effectLst/>
                          <a:latin typeface="Arial" charset="0"/>
                        </a:rPr>
                        <a:t>BELIEF</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8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smtClean="0">
                          <a:ln>
                            <a:noFill/>
                          </a:ln>
                          <a:solidFill>
                            <a:schemeClr val="tx1"/>
                          </a:solidFill>
                          <a:effectLst/>
                          <a:latin typeface="Arial" charset="0"/>
                        </a:rPr>
                        <a:t>COST OF FAILURE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dirty="0" smtClean="0">
                          <a:ln>
                            <a:noFill/>
                          </a:ln>
                          <a:solidFill>
                            <a:schemeClr val="tx1"/>
                          </a:solidFill>
                          <a:effectLst/>
                          <a:latin typeface="Arial" charset="0"/>
                        </a:rPr>
                        <a:t>No commitment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smtClean="0">
                          <a:ln>
                            <a:noFill/>
                          </a:ln>
                          <a:solidFill>
                            <a:schemeClr val="tx1"/>
                          </a:solidFill>
                          <a:effectLst/>
                          <a:latin typeface="Arial" charset="0"/>
                        </a:rPr>
                        <a:t>Some commitment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smtClean="0">
                          <a:ln>
                            <a:noFill/>
                          </a:ln>
                          <a:solidFill>
                            <a:schemeClr val="tx1"/>
                          </a:solidFill>
                          <a:effectLst/>
                          <a:latin typeface="Arial" charset="0"/>
                        </a:rPr>
                        <a:t>Strong commitment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04891">
                <a:tc row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smtClean="0">
                          <a:ln>
                            <a:noFill/>
                          </a:ln>
                          <a:solidFill>
                            <a:schemeClr val="tx1"/>
                          </a:solidFill>
                          <a:effectLst/>
                          <a:latin typeface="Arial" charset="0"/>
                        </a:rPr>
                        <a:t>Low degree of belief that change idea will lead to improvement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smtClean="0">
                          <a:ln>
                            <a:noFill/>
                          </a:ln>
                          <a:solidFill>
                            <a:schemeClr val="tx1"/>
                          </a:solidFill>
                          <a:effectLst/>
                          <a:latin typeface="Arial" charset="0"/>
                        </a:rPr>
                        <a:t>Cost of failure large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bg1"/>
                          </a:solidFill>
                          <a:effectLst/>
                          <a:latin typeface="Arial" charset="0"/>
                        </a:rPr>
                        <a:t>Very small scale 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bg1"/>
                          </a:solidFill>
                          <a:effectLst/>
                          <a:latin typeface="Arial" charset="0"/>
                        </a:rPr>
                        <a:t>Very small scale 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bg1"/>
                          </a:solidFill>
                          <a:effectLst/>
                          <a:latin typeface="Arial" charset="0"/>
                        </a:rPr>
                        <a:t>Very small scale test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2"/>
                  </a:ext>
                </a:extLst>
              </a:tr>
              <a:tr h="1104891">
                <a:tc vMerge="1">
                  <a:txBody>
                    <a:bodyPr/>
                    <a:lstStyle/>
                    <a:p>
                      <a:endParaRPr lang="en-GB"/>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smtClean="0">
                          <a:ln>
                            <a:noFill/>
                          </a:ln>
                          <a:solidFill>
                            <a:schemeClr val="tx1"/>
                          </a:solidFill>
                          <a:effectLst/>
                          <a:latin typeface="Arial" charset="0"/>
                        </a:rPr>
                        <a:t>Cost of failure small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bg1"/>
                          </a:solidFill>
                          <a:effectLst/>
                          <a:latin typeface="Arial" charset="0"/>
                        </a:rPr>
                        <a:t>Very small scale 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bg1"/>
                          </a:solidFill>
                          <a:effectLst/>
                          <a:latin typeface="Arial" charset="0"/>
                        </a:rPr>
                        <a:t>Very small scale 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Arial" charset="0"/>
                        </a:rPr>
                        <a:t>Small scale test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1100836">
                <a:tc row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dirty="0" smtClean="0">
                          <a:ln>
                            <a:noFill/>
                          </a:ln>
                          <a:solidFill>
                            <a:schemeClr val="tx1"/>
                          </a:solidFill>
                          <a:effectLst/>
                          <a:latin typeface="Arial" charset="0"/>
                        </a:rPr>
                        <a:t>High degree of belief that change idea will lead to improvement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8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smtClean="0">
                          <a:ln>
                            <a:noFill/>
                          </a:ln>
                          <a:solidFill>
                            <a:schemeClr val="tx1"/>
                          </a:solidFill>
                          <a:effectLst/>
                          <a:latin typeface="Arial" charset="0"/>
                        </a:rPr>
                        <a:t>Cost of failure large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bg1"/>
                          </a:solidFill>
                          <a:effectLst/>
                          <a:latin typeface="Arial" charset="0"/>
                        </a:rPr>
                        <a:t>Very small scale 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charset="0"/>
                        </a:rPr>
                        <a:t>Small scale 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bg1"/>
                          </a:solidFill>
                          <a:effectLst/>
                          <a:latin typeface="Arial" charset="0"/>
                        </a:rPr>
                        <a:t>Large scale test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A15FA"/>
                    </a:solidFill>
                  </a:tcPr>
                </a:tc>
                <a:extLst>
                  <a:ext uri="{0D108BD9-81ED-4DB2-BD59-A6C34878D82A}">
                    <a16:rowId xmlns:a16="http://schemas.microsoft.com/office/drawing/2014/main" val="10004"/>
                  </a:ext>
                </a:extLst>
              </a:tr>
              <a:tr h="1187928">
                <a:tc vMerge="1">
                  <a:txBody>
                    <a:bodyPr/>
                    <a:lstStyle/>
                    <a:p>
                      <a:endParaRPr lang="en-GB"/>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smtClean="0">
                          <a:ln>
                            <a:noFill/>
                          </a:ln>
                          <a:solidFill>
                            <a:schemeClr val="tx1"/>
                          </a:solidFill>
                          <a:effectLst/>
                          <a:latin typeface="Arial" charset="0"/>
                        </a:rPr>
                        <a:t>Cost of failure small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Arial" charset="0"/>
                        </a:rPr>
                        <a:t>Small scale 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bg1"/>
                          </a:solidFill>
                          <a:effectLst/>
                          <a:latin typeface="Arial" charset="0"/>
                        </a:rPr>
                        <a:t>Large scale 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A15FA"/>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dirty="0" smtClean="0">
                          <a:ln>
                            <a:noFill/>
                          </a:ln>
                          <a:solidFill>
                            <a:schemeClr val="tx1"/>
                          </a:solidFill>
                          <a:effectLst/>
                          <a:latin typeface="Arial" charset="0"/>
                        </a:rPr>
                        <a:t>Implement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5DFD61"/>
                    </a:solidFill>
                  </a:tcPr>
                </a:tc>
                <a:extLst>
                  <a:ext uri="{0D108BD9-81ED-4DB2-BD59-A6C34878D82A}">
                    <a16:rowId xmlns:a16="http://schemas.microsoft.com/office/drawing/2014/main" val="10005"/>
                  </a:ext>
                </a:extLst>
              </a:tr>
            </a:tbl>
          </a:graphicData>
        </a:graphic>
      </p:graphicFrame>
      <p:sp>
        <p:nvSpPr>
          <p:cNvPr id="5" name="Text Box 110"/>
          <p:cNvSpPr txBox="1">
            <a:spLocks noChangeArrowheads="1"/>
          </p:cNvSpPr>
          <p:nvPr/>
        </p:nvSpPr>
        <p:spPr bwMode="auto">
          <a:xfrm>
            <a:off x="1703512" y="6491288"/>
            <a:ext cx="54737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400" b="1" i="1"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The Improvement Guide, page 146</a:t>
            </a:r>
          </a:p>
        </p:txBody>
      </p:sp>
    </p:spTree>
    <p:extLst>
      <p:ext uri="{BB962C8B-B14F-4D97-AF65-F5344CB8AC3E}">
        <p14:creationId xmlns:p14="http://schemas.microsoft.com/office/powerpoint/2010/main" val="1889583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18320" y="2265802"/>
            <a:ext cx="748941" cy="2562232"/>
          </a:xfrm>
          <a:prstGeom prst="rect">
            <a:avLst/>
          </a:prstGeom>
          <a:noFill/>
          <a:ln>
            <a:solidFill>
              <a:schemeClr val="bg1">
                <a:lumMod val="65000"/>
              </a:schemeClr>
            </a:solidFill>
          </a:ln>
        </p:spPr>
        <p:txBody>
          <a:bodyPr wrap="square" lIns="68572" tIns="34286" rIns="68572" bIns="34286" rtlCol="0">
            <a:spAutoFit/>
          </a:bodyPr>
          <a:lstStyle/>
          <a:p>
            <a:pPr algn="ctr" defTabSz="685800">
              <a:defRPr/>
            </a:pPr>
            <a:r>
              <a:rPr lang="en-GB" sz="1350" b="1" u="sng" dirty="0">
                <a:solidFill>
                  <a:prstClr val="black"/>
                </a:solidFill>
                <a:latin typeface="Calibri" panose="020F0502020204030204"/>
              </a:rPr>
              <a:t>Aim</a:t>
            </a:r>
            <a:r>
              <a:rPr lang="en-GB" sz="1350" dirty="0">
                <a:solidFill>
                  <a:prstClr val="black"/>
                </a:solidFill>
                <a:latin typeface="Calibri" panose="020F0502020204030204"/>
              </a:rPr>
              <a:t> </a:t>
            </a:r>
          </a:p>
          <a:p>
            <a:pPr algn="ctr" defTabSz="685800">
              <a:defRPr/>
            </a:pPr>
            <a:r>
              <a:rPr lang="en-GB" sz="1350" dirty="0">
                <a:solidFill>
                  <a:prstClr val="black">
                    <a:lumMod val="85000"/>
                    <a:lumOff val="15000"/>
                  </a:prstClr>
                </a:solidFill>
                <a:latin typeface="Calibri" panose="020F0502020204030204"/>
              </a:rPr>
              <a:t>How much, </a:t>
            </a:r>
          </a:p>
          <a:p>
            <a:pPr algn="ctr" defTabSz="685800">
              <a:defRPr/>
            </a:pPr>
            <a:r>
              <a:rPr lang="en-GB" sz="1350" dirty="0">
                <a:solidFill>
                  <a:prstClr val="black">
                    <a:lumMod val="85000"/>
                    <a:lumOff val="15000"/>
                  </a:prstClr>
                </a:solidFill>
                <a:latin typeface="Calibri" panose="020F0502020204030204"/>
              </a:rPr>
              <a:t>by when</a:t>
            </a: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p:txBody>
      </p:sp>
      <p:grpSp>
        <p:nvGrpSpPr>
          <p:cNvPr id="4" name="Group 3"/>
          <p:cNvGrpSpPr/>
          <p:nvPr/>
        </p:nvGrpSpPr>
        <p:grpSpPr>
          <a:xfrm>
            <a:off x="2686803" y="1581746"/>
            <a:ext cx="1497915" cy="3788944"/>
            <a:chOff x="2392391" y="1184796"/>
            <a:chExt cx="2211674" cy="5140483"/>
          </a:xfrm>
        </p:grpSpPr>
        <p:sp>
          <p:nvSpPr>
            <p:cNvPr id="5" name="TextBox 4"/>
            <p:cNvSpPr txBox="1"/>
            <p:nvPr/>
          </p:nvSpPr>
          <p:spPr>
            <a:xfrm>
              <a:off x="2392391" y="1184796"/>
              <a:ext cx="2211674" cy="5140483"/>
            </a:xfrm>
            <a:prstGeom prst="rect">
              <a:avLst/>
            </a:prstGeom>
            <a:noFill/>
            <a:ln>
              <a:solidFill>
                <a:schemeClr val="bg1">
                  <a:lumMod val="65000"/>
                </a:schemeClr>
              </a:solidFill>
            </a:ln>
          </p:spPr>
          <p:txBody>
            <a:bodyPr wrap="square" lIns="48980" tIns="24490" rIns="48980" bIns="24490" rtlCol="0">
              <a:spAutoFit/>
            </a:bodyPr>
            <a:lstStyle/>
            <a:p>
              <a:pPr algn="ctr" defTabSz="685800">
                <a:defRPr/>
              </a:pPr>
              <a:r>
                <a:rPr lang="en-GB" sz="1350" b="1" u="sng" dirty="0">
                  <a:solidFill>
                    <a:prstClr val="black"/>
                  </a:solidFill>
                  <a:latin typeface="Calibri" panose="020F0502020204030204"/>
                </a:rPr>
                <a:t>Primary Drivers</a:t>
              </a:r>
            </a:p>
            <a:p>
              <a:pPr algn="ctr" defTabSz="685800">
                <a:defRPr/>
              </a:pPr>
              <a:r>
                <a:rPr lang="en-GB" sz="1350" dirty="0">
                  <a:solidFill>
                    <a:prstClr val="black">
                      <a:lumMod val="85000"/>
                      <a:lumOff val="15000"/>
                    </a:prstClr>
                  </a:solidFill>
                  <a:latin typeface="Calibri" panose="020F0502020204030204"/>
                </a:rPr>
                <a:t>Broadly what needs to be in place</a:t>
              </a: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p:txBody>
        </p:sp>
        <p:sp>
          <p:nvSpPr>
            <p:cNvPr id="6" name="Rectangle 5"/>
            <p:cNvSpPr/>
            <p:nvPr/>
          </p:nvSpPr>
          <p:spPr>
            <a:xfrm>
              <a:off x="2598128" y="2275202"/>
              <a:ext cx="1851634" cy="864096"/>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7" name="Rectangle 6"/>
            <p:cNvSpPr/>
            <p:nvPr/>
          </p:nvSpPr>
          <p:spPr>
            <a:xfrm>
              <a:off x="2598128" y="3257534"/>
              <a:ext cx="1851634" cy="864096"/>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8" name="Rectangle 7"/>
            <p:cNvSpPr/>
            <p:nvPr/>
          </p:nvSpPr>
          <p:spPr>
            <a:xfrm>
              <a:off x="2598128" y="4220618"/>
              <a:ext cx="1851634" cy="864096"/>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9" name="Rectangle 8"/>
            <p:cNvSpPr/>
            <p:nvPr/>
          </p:nvSpPr>
          <p:spPr>
            <a:xfrm>
              <a:off x="2598128" y="5196669"/>
              <a:ext cx="1851634" cy="864096"/>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grpSp>
      <p:grpSp>
        <p:nvGrpSpPr>
          <p:cNvPr id="10" name="Group 9"/>
          <p:cNvGrpSpPr/>
          <p:nvPr/>
        </p:nvGrpSpPr>
        <p:grpSpPr>
          <a:xfrm>
            <a:off x="4246343" y="1572369"/>
            <a:ext cx="1497915" cy="3996693"/>
            <a:chOff x="4953818" y="1006586"/>
            <a:chExt cx="2211674" cy="5422339"/>
          </a:xfrm>
        </p:grpSpPr>
        <p:sp>
          <p:nvSpPr>
            <p:cNvPr id="11" name="TextBox 10"/>
            <p:cNvSpPr txBox="1"/>
            <p:nvPr/>
          </p:nvSpPr>
          <p:spPr>
            <a:xfrm>
              <a:off x="4953818" y="1006586"/>
              <a:ext cx="2211674" cy="5422339"/>
            </a:xfrm>
            <a:prstGeom prst="rect">
              <a:avLst/>
            </a:prstGeom>
            <a:noFill/>
            <a:ln>
              <a:solidFill>
                <a:schemeClr val="bg1">
                  <a:lumMod val="65000"/>
                </a:schemeClr>
              </a:solidFill>
            </a:ln>
          </p:spPr>
          <p:txBody>
            <a:bodyPr wrap="square" lIns="48980" tIns="24490" rIns="48980" bIns="24490" rtlCol="0">
              <a:spAutoFit/>
            </a:bodyPr>
            <a:lstStyle/>
            <a:p>
              <a:pPr algn="ctr" defTabSz="685800">
                <a:defRPr/>
              </a:pPr>
              <a:r>
                <a:rPr lang="en-GB" sz="1350" b="1" u="sng" dirty="0">
                  <a:solidFill>
                    <a:prstClr val="black"/>
                  </a:solidFill>
                  <a:latin typeface="Calibri" panose="020F0502020204030204"/>
                </a:rPr>
                <a:t>Secondary Drivers</a:t>
              </a:r>
            </a:p>
            <a:p>
              <a:pPr algn="ctr" defTabSz="685800">
                <a:defRPr/>
              </a:pPr>
              <a:r>
                <a:rPr lang="en-GB" sz="1350" dirty="0">
                  <a:solidFill>
                    <a:prstClr val="black">
                      <a:lumMod val="85000"/>
                      <a:lumOff val="15000"/>
                    </a:prstClr>
                  </a:solidFill>
                  <a:latin typeface="Calibri" panose="020F0502020204030204"/>
                </a:rPr>
                <a:t>Specifically what needs to be in place</a:t>
              </a:r>
            </a:p>
            <a:p>
              <a:pPr algn="ctr" defTabSz="685800">
                <a:defRPr/>
              </a:pPr>
              <a:endParaRPr lang="en-GB" sz="1350" dirty="0">
                <a:solidFill>
                  <a:prstClr val="black">
                    <a:lumMod val="85000"/>
                    <a:lumOff val="15000"/>
                  </a:prstClr>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p:txBody>
        </p:sp>
        <p:sp>
          <p:nvSpPr>
            <p:cNvPr id="12" name="Rectangle 11"/>
            <p:cNvSpPr/>
            <p:nvPr/>
          </p:nvSpPr>
          <p:spPr>
            <a:xfrm>
              <a:off x="5108122" y="2239223"/>
              <a:ext cx="1903069" cy="411474"/>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13" name="Rectangle 12"/>
            <p:cNvSpPr/>
            <p:nvPr/>
          </p:nvSpPr>
          <p:spPr>
            <a:xfrm>
              <a:off x="5108122" y="2753566"/>
              <a:ext cx="1903069" cy="411474"/>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14" name="Rectangle 13"/>
            <p:cNvSpPr/>
            <p:nvPr/>
          </p:nvSpPr>
          <p:spPr>
            <a:xfrm>
              <a:off x="5108122" y="3251422"/>
              <a:ext cx="1903069" cy="411474"/>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15" name="Rectangle 14"/>
            <p:cNvSpPr/>
            <p:nvPr/>
          </p:nvSpPr>
          <p:spPr>
            <a:xfrm>
              <a:off x="5108122" y="3735898"/>
              <a:ext cx="1903069" cy="411474"/>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16" name="Rectangle 15"/>
            <p:cNvSpPr/>
            <p:nvPr/>
          </p:nvSpPr>
          <p:spPr>
            <a:xfrm>
              <a:off x="5108122" y="4245160"/>
              <a:ext cx="1903069" cy="411474"/>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17" name="Rectangle 16"/>
            <p:cNvSpPr/>
            <p:nvPr/>
          </p:nvSpPr>
          <p:spPr>
            <a:xfrm>
              <a:off x="5108122" y="4759503"/>
              <a:ext cx="1903069" cy="411474"/>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18" name="Rectangle 17"/>
            <p:cNvSpPr/>
            <p:nvPr/>
          </p:nvSpPr>
          <p:spPr>
            <a:xfrm>
              <a:off x="5108122" y="5246454"/>
              <a:ext cx="1903069" cy="411474"/>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19" name="Rectangle 18"/>
            <p:cNvSpPr/>
            <p:nvPr/>
          </p:nvSpPr>
          <p:spPr>
            <a:xfrm>
              <a:off x="5108122" y="5736755"/>
              <a:ext cx="1903069" cy="411474"/>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grpSp>
      <p:grpSp>
        <p:nvGrpSpPr>
          <p:cNvPr id="20" name="Group 19"/>
          <p:cNvGrpSpPr/>
          <p:nvPr/>
        </p:nvGrpSpPr>
        <p:grpSpPr>
          <a:xfrm>
            <a:off x="5883255" y="1572369"/>
            <a:ext cx="1497915" cy="3996693"/>
            <a:chOff x="6890966" y="1006586"/>
            <a:chExt cx="2211674" cy="5422339"/>
          </a:xfrm>
        </p:grpSpPr>
        <p:sp>
          <p:nvSpPr>
            <p:cNvPr id="21" name="TextBox 20"/>
            <p:cNvSpPr txBox="1"/>
            <p:nvPr/>
          </p:nvSpPr>
          <p:spPr>
            <a:xfrm>
              <a:off x="6890966" y="1006586"/>
              <a:ext cx="2211674" cy="5422339"/>
            </a:xfrm>
            <a:prstGeom prst="rect">
              <a:avLst/>
            </a:prstGeom>
            <a:noFill/>
            <a:ln>
              <a:solidFill>
                <a:schemeClr val="bg1">
                  <a:lumMod val="65000"/>
                </a:schemeClr>
              </a:solidFill>
            </a:ln>
          </p:spPr>
          <p:txBody>
            <a:bodyPr wrap="square" lIns="48980" tIns="24490" rIns="48980" bIns="24490" rtlCol="0">
              <a:spAutoFit/>
            </a:bodyPr>
            <a:lstStyle/>
            <a:p>
              <a:pPr algn="ctr" defTabSz="685800">
                <a:defRPr/>
              </a:pPr>
              <a:r>
                <a:rPr lang="en-GB" sz="1350" b="1" u="sng" dirty="0">
                  <a:solidFill>
                    <a:prstClr val="black"/>
                  </a:solidFill>
                  <a:latin typeface="Calibri" panose="020F0502020204030204"/>
                </a:rPr>
                <a:t>Change Ideas</a:t>
              </a:r>
            </a:p>
            <a:p>
              <a:pPr algn="ctr" defTabSz="685800">
                <a:defRPr/>
              </a:pPr>
              <a:r>
                <a:rPr lang="en-GB" sz="1350" dirty="0">
                  <a:solidFill>
                    <a:prstClr val="black">
                      <a:lumMod val="85000"/>
                      <a:lumOff val="15000"/>
                    </a:prstClr>
                  </a:solidFill>
                  <a:latin typeface="Calibri" panose="020F0502020204030204"/>
                </a:rPr>
                <a:t>Theories about what might work</a:t>
              </a:r>
            </a:p>
            <a:p>
              <a:pPr algn="ctr" defTabSz="685800">
                <a:defRPr/>
              </a:pPr>
              <a:endParaRPr lang="en-GB" sz="1350" dirty="0">
                <a:solidFill>
                  <a:prstClr val="black">
                    <a:lumMod val="85000"/>
                    <a:lumOff val="15000"/>
                  </a:prstClr>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p:txBody>
        </p:sp>
        <p:sp>
          <p:nvSpPr>
            <p:cNvPr id="22" name="Rectangle 21"/>
            <p:cNvSpPr/>
            <p:nvPr/>
          </p:nvSpPr>
          <p:spPr>
            <a:xfrm>
              <a:off x="7045270" y="2239223"/>
              <a:ext cx="1903069" cy="4114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23" name="Rectangle 22"/>
            <p:cNvSpPr/>
            <p:nvPr/>
          </p:nvSpPr>
          <p:spPr>
            <a:xfrm>
              <a:off x="7045270" y="2753566"/>
              <a:ext cx="1903069" cy="4114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24" name="Rectangle 23"/>
            <p:cNvSpPr/>
            <p:nvPr/>
          </p:nvSpPr>
          <p:spPr>
            <a:xfrm>
              <a:off x="7045270" y="3251422"/>
              <a:ext cx="1903069" cy="4114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25" name="Rectangle 24"/>
            <p:cNvSpPr/>
            <p:nvPr/>
          </p:nvSpPr>
          <p:spPr>
            <a:xfrm>
              <a:off x="7045270" y="3735898"/>
              <a:ext cx="1903069" cy="4114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26" name="Rectangle 25"/>
            <p:cNvSpPr/>
            <p:nvPr/>
          </p:nvSpPr>
          <p:spPr>
            <a:xfrm>
              <a:off x="7045270" y="4245160"/>
              <a:ext cx="1903069" cy="4114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27" name="Rectangle 26"/>
            <p:cNvSpPr/>
            <p:nvPr/>
          </p:nvSpPr>
          <p:spPr>
            <a:xfrm>
              <a:off x="7045270" y="4759503"/>
              <a:ext cx="1903069" cy="4114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28" name="Rectangle 27"/>
            <p:cNvSpPr/>
            <p:nvPr/>
          </p:nvSpPr>
          <p:spPr>
            <a:xfrm>
              <a:off x="7045270" y="5246454"/>
              <a:ext cx="1903069" cy="4114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29" name="Rectangle 28"/>
            <p:cNvSpPr/>
            <p:nvPr/>
          </p:nvSpPr>
          <p:spPr>
            <a:xfrm>
              <a:off x="7045270" y="5736755"/>
              <a:ext cx="1903069" cy="4114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grpSp>
      <p:grpSp>
        <p:nvGrpSpPr>
          <p:cNvPr id="45" name="Group 44"/>
          <p:cNvGrpSpPr/>
          <p:nvPr/>
        </p:nvGrpSpPr>
        <p:grpSpPr>
          <a:xfrm>
            <a:off x="7506484" y="1874896"/>
            <a:ext cx="1305991" cy="795242"/>
            <a:chOff x="2766671" y="1284978"/>
            <a:chExt cx="1741321" cy="1060322"/>
          </a:xfrm>
        </p:grpSpPr>
        <p:pic>
          <p:nvPicPr>
            <p:cNvPr id="46" name="Picture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9208" y="1284978"/>
              <a:ext cx="938784" cy="1042416"/>
            </a:xfrm>
            <a:prstGeom prst="rect">
              <a:avLst/>
            </a:prstGeom>
          </p:spPr>
        </p:pic>
        <p:sp>
          <p:nvSpPr>
            <p:cNvPr id="47" name="Right Arrow 46"/>
            <p:cNvSpPr/>
            <p:nvPr/>
          </p:nvSpPr>
          <p:spPr>
            <a:xfrm rot="20183074">
              <a:off x="2766671" y="1898012"/>
              <a:ext cx="842210" cy="447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Calibri" panose="020F0502020204030204"/>
              </a:endParaRPr>
            </a:p>
          </p:txBody>
        </p:sp>
      </p:grpSp>
      <p:grpSp>
        <p:nvGrpSpPr>
          <p:cNvPr id="48" name="Group 47"/>
          <p:cNvGrpSpPr/>
          <p:nvPr/>
        </p:nvGrpSpPr>
        <p:grpSpPr>
          <a:xfrm>
            <a:off x="7457100" y="3042466"/>
            <a:ext cx="1361390" cy="2666147"/>
            <a:chOff x="2700827" y="2841737"/>
            <a:chExt cx="1815186" cy="3554862"/>
          </a:xfrm>
        </p:grpSpPr>
        <p:pic>
          <p:nvPicPr>
            <p:cNvPr id="49" name="Picture 4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3166" y="2841737"/>
              <a:ext cx="938784" cy="1042416"/>
            </a:xfrm>
            <a:prstGeom prst="rect">
              <a:avLst/>
            </a:prstGeom>
          </p:spPr>
        </p:pic>
        <p:pic>
          <p:nvPicPr>
            <p:cNvPr id="50" name="Picture 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3166" y="5354183"/>
              <a:ext cx="938784" cy="1042416"/>
            </a:xfrm>
            <a:prstGeom prst="rect">
              <a:avLst/>
            </a:prstGeom>
          </p:spPr>
        </p:pic>
        <p:pic>
          <p:nvPicPr>
            <p:cNvPr id="51" name="Picture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7229" y="4097960"/>
              <a:ext cx="938784" cy="1042416"/>
            </a:xfrm>
            <a:prstGeom prst="rect">
              <a:avLst/>
            </a:prstGeom>
          </p:spPr>
        </p:pic>
        <p:sp>
          <p:nvSpPr>
            <p:cNvPr id="52" name="Right Arrow 51"/>
            <p:cNvSpPr/>
            <p:nvPr/>
          </p:nvSpPr>
          <p:spPr>
            <a:xfrm rot="206873">
              <a:off x="2714311" y="3032088"/>
              <a:ext cx="842210" cy="447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Calibri" panose="020F0502020204030204"/>
              </a:endParaRPr>
            </a:p>
          </p:txBody>
        </p:sp>
        <p:sp>
          <p:nvSpPr>
            <p:cNvPr id="53" name="Right Arrow 52"/>
            <p:cNvSpPr/>
            <p:nvPr/>
          </p:nvSpPr>
          <p:spPr>
            <a:xfrm rot="20970773">
              <a:off x="2722330" y="4581202"/>
              <a:ext cx="842210" cy="447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Calibri" panose="020F0502020204030204"/>
              </a:endParaRPr>
            </a:p>
          </p:txBody>
        </p:sp>
        <p:sp>
          <p:nvSpPr>
            <p:cNvPr id="54" name="Right Arrow 53"/>
            <p:cNvSpPr/>
            <p:nvPr/>
          </p:nvSpPr>
          <p:spPr>
            <a:xfrm rot="1516749">
              <a:off x="2700827" y="5259809"/>
              <a:ext cx="842210" cy="447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Calibri" panose="020F0502020204030204"/>
              </a:endParaRPr>
            </a:p>
          </p:txBody>
        </p:sp>
      </p:grpSp>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8745" y="4006858"/>
            <a:ext cx="704088" cy="781812"/>
          </a:xfrm>
          <a:prstGeom prst="rect">
            <a:avLst/>
          </a:prstGeom>
        </p:spPr>
      </p:pic>
      <p:pic>
        <p:nvPicPr>
          <p:cNvPr id="56" name="Picture 5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8745" y="4926800"/>
            <a:ext cx="704088" cy="781812"/>
          </a:xfrm>
          <a:prstGeom prst="rect">
            <a:avLst/>
          </a:prstGeom>
        </p:spPr>
      </p:pic>
      <p:pic>
        <p:nvPicPr>
          <p:cNvPr id="57" name="Picture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4979" y="4919385"/>
            <a:ext cx="704088" cy="781812"/>
          </a:xfrm>
          <a:prstGeom prst="rect">
            <a:avLst/>
          </a:prstGeom>
        </p:spPr>
      </p:pic>
      <p:pic>
        <p:nvPicPr>
          <p:cNvPr id="58" name="Picture 5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8745" y="1925906"/>
            <a:ext cx="704088" cy="781812"/>
          </a:xfrm>
          <a:prstGeom prst="rect">
            <a:avLst/>
          </a:prstGeom>
        </p:spPr>
      </p:pic>
      <p:pic>
        <p:nvPicPr>
          <p:cNvPr id="59" name="Picture 5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4979" y="1874896"/>
            <a:ext cx="704088" cy="781812"/>
          </a:xfrm>
          <a:prstGeom prst="rect">
            <a:avLst/>
          </a:prstGeom>
        </p:spPr>
      </p:pic>
      <p:sp>
        <p:nvSpPr>
          <p:cNvPr id="60" name="TextBox 59"/>
          <p:cNvSpPr txBox="1"/>
          <p:nvPr/>
        </p:nvSpPr>
        <p:spPr>
          <a:xfrm>
            <a:off x="5987760" y="4991231"/>
            <a:ext cx="1317538" cy="461665"/>
          </a:xfrm>
          <a:prstGeom prst="rect">
            <a:avLst/>
          </a:prstGeom>
          <a:solidFill>
            <a:srgbClr val="00B0F0"/>
          </a:solidFill>
        </p:spPr>
        <p:txBody>
          <a:bodyPr wrap="square" rtlCol="0">
            <a:spAutoFit/>
          </a:bodyPr>
          <a:lstStyle/>
          <a:p>
            <a:pPr defTabSz="685800">
              <a:defRPr/>
            </a:pPr>
            <a:r>
              <a:rPr lang="en-GB" sz="2400" b="1" dirty="0">
                <a:solidFill>
                  <a:prstClr val="black"/>
                </a:solidFill>
                <a:latin typeface="Calibri" panose="020F0502020204030204"/>
              </a:rPr>
              <a:t>Measure</a:t>
            </a:r>
          </a:p>
        </p:txBody>
      </p:sp>
      <p:sp>
        <p:nvSpPr>
          <p:cNvPr id="62" name="TextBox 61"/>
          <p:cNvSpPr txBox="1"/>
          <p:nvPr/>
        </p:nvSpPr>
        <p:spPr>
          <a:xfrm>
            <a:off x="4350849" y="2394547"/>
            <a:ext cx="1288904" cy="830997"/>
          </a:xfrm>
          <a:prstGeom prst="rect">
            <a:avLst/>
          </a:prstGeom>
          <a:solidFill>
            <a:srgbClr val="00B0F0"/>
          </a:solidFill>
        </p:spPr>
        <p:txBody>
          <a:bodyPr wrap="square" rtlCol="0">
            <a:spAutoFit/>
          </a:bodyPr>
          <a:lstStyle/>
          <a:p>
            <a:pPr defTabSz="685800">
              <a:defRPr/>
            </a:pPr>
            <a:r>
              <a:rPr lang="en-GB" sz="2400" b="1" dirty="0">
                <a:solidFill>
                  <a:prstClr val="black"/>
                </a:solidFill>
                <a:latin typeface="Calibri" panose="020F0502020204030204"/>
              </a:rPr>
              <a:t>Measure</a:t>
            </a:r>
          </a:p>
        </p:txBody>
      </p:sp>
      <p:sp>
        <p:nvSpPr>
          <p:cNvPr id="63" name="TextBox 62"/>
          <p:cNvSpPr txBox="1"/>
          <p:nvPr/>
        </p:nvSpPr>
        <p:spPr>
          <a:xfrm>
            <a:off x="2828070" y="3932330"/>
            <a:ext cx="1311321" cy="461665"/>
          </a:xfrm>
          <a:prstGeom prst="rect">
            <a:avLst/>
          </a:prstGeom>
          <a:solidFill>
            <a:srgbClr val="00B0F0"/>
          </a:solidFill>
        </p:spPr>
        <p:txBody>
          <a:bodyPr wrap="none" rtlCol="0">
            <a:spAutoFit/>
          </a:bodyPr>
          <a:lstStyle/>
          <a:p>
            <a:pPr defTabSz="685800">
              <a:defRPr/>
            </a:pPr>
            <a:r>
              <a:rPr lang="en-GB" sz="2400" b="1" dirty="0">
                <a:solidFill>
                  <a:prstClr val="black"/>
                </a:solidFill>
                <a:latin typeface="Calibri" panose="020F0502020204030204"/>
              </a:rPr>
              <a:t>Measure</a:t>
            </a:r>
          </a:p>
        </p:txBody>
      </p:sp>
      <p:sp>
        <p:nvSpPr>
          <p:cNvPr id="64" name="TextBox 63"/>
          <p:cNvSpPr txBox="1"/>
          <p:nvPr/>
        </p:nvSpPr>
        <p:spPr>
          <a:xfrm>
            <a:off x="1528846" y="3253483"/>
            <a:ext cx="1311321" cy="461665"/>
          </a:xfrm>
          <a:prstGeom prst="rect">
            <a:avLst/>
          </a:prstGeom>
          <a:solidFill>
            <a:srgbClr val="00B0F0"/>
          </a:solidFill>
        </p:spPr>
        <p:txBody>
          <a:bodyPr wrap="none" rtlCol="0">
            <a:spAutoFit/>
          </a:bodyPr>
          <a:lstStyle/>
          <a:p>
            <a:pPr defTabSz="685800">
              <a:defRPr/>
            </a:pPr>
            <a:r>
              <a:rPr lang="en-GB" sz="2400" b="1" dirty="0">
                <a:solidFill>
                  <a:prstClr val="black"/>
                </a:solidFill>
                <a:latin typeface="Calibri" panose="020F0502020204030204"/>
              </a:rPr>
              <a:t>Measure</a:t>
            </a:r>
          </a:p>
        </p:txBody>
      </p:sp>
      <p:sp>
        <p:nvSpPr>
          <p:cNvPr id="65" name="TextBox 64"/>
          <p:cNvSpPr txBox="1"/>
          <p:nvPr/>
        </p:nvSpPr>
        <p:spPr>
          <a:xfrm>
            <a:off x="1950397" y="911714"/>
            <a:ext cx="1800878" cy="600164"/>
          </a:xfrm>
          <a:prstGeom prst="rect">
            <a:avLst/>
          </a:prstGeom>
          <a:noFill/>
        </p:spPr>
        <p:txBody>
          <a:bodyPr wrap="none" rtlCol="0">
            <a:spAutoFit/>
          </a:bodyPr>
          <a:lstStyle/>
          <a:p>
            <a:pPr defTabSz="685800">
              <a:defRPr/>
            </a:pPr>
            <a:r>
              <a:rPr lang="en-GB" sz="3300" b="1" dirty="0">
                <a:solidFill>
                  <a:prstClr val="black"/>
                </a:solidFill>
                <a:latin typeface="Calibri" panose="020F0502020204030204"/>
              </a:rPr>
              <a:t>Outcome</a:t>
            </a:r>
          </a:p>
        </p:txBody>
      </p:sp>
      <p:sp>
        <p:nvSpPr>
          <p:cNvPr id="66" name="TextBox 65"/>
          <p:cNvSpPr txBox="1"/>
          <p:nvPr/>
        </p:nvSpPr>
        <p:spPr>
          <a:xfrm>
            <a:off x="4995301" y="911714"/>
            <a:ext cx="1509965" cy="600164"/>
          </a:xfrm>
          <a:prstGeom prst="rect">
            <a:avLst/>
          </a:prstGeom>
          <a:noFill/>
        </p:spPr>
        <p:txBody>
          <a:bodyPr wrap="none" rtlCol="0">
            <a:spAutoFit/>
          </a:bodyPr>
          <a:lstStyle/>
          <a:p>
            <a:pPr defTabSz="685800">
              <a:defRPr/>
            </a:pPr>
            <a:r>
              <a:rPr lang="en-GB" sz="3300" b="1" dirty="0">
                <a:solidFill>
                  <a:prstClr val="black"/>
                </a:solidFill>
                <a:latin typeface="Calibri" panose="020F0502020204030204"/>
              </a:rPr>
              <a:t>Process</a:t>
            </a:r>
          </a:p>
        </p:txBody>
      </p:sp>
      <p:sp>
        <p:nvSpPr>
          <p:cNvPr id="67" name="TextBox 66"/>
          <p:cNvSpPr txBox="1"/>
          <p:nvPr/>
        </p:nvSpPr>
        <p:spPr>
          <a:xfrm>
            <a:off x="3702252" y="5462156"/>
            <a:ext cx="1879041" cy="600164"/>
          </a:xfrm>
          <a:prstGeom prst="rect">
            <a:avLst/>
          </a:prstGeom>
          <a:noFill/>
        </p:spPr>
        <p:txBody>
          <a:bodyPr wrap="none" rtlCol="0">
            <a:spAutoFit/>
          </a:bodyPr>
          <a:lstStyle/>
          <a:p>
            <a:pPr defTabSz="685800">
              <a:defRPr/>
            </a:pPr>
            <a:r>
              <a:rPr lang="en-GB" sz="3300" b="1" dirty="0">
                <a:solidFill>
                  <a:prstClr val="black"/>
                </a:solidFill>
                <a:latin typeface="Calibri" panose="020F0502020204030204"/>
              </a:rPr>
              <a:t>Balancing</a:t>
            </a:r>
          </a:p>
        </p:txBody>
      </p:sp>
      <p:sp>
        <p:nvSpPr>
          <p:cNvPr id="68" name="Right Arrow 67"/>
          <p:cNvSpPr/>
          <p:nvPr/>
        </p:nvSpPr>
        <p:spPr>
          <a:xfrm>
            <a:off x="5639753" y="5701199"/>
            <a:ext cx="1825986" cy="19954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Calibri" panose="020F0502020204030204"/>
            </a:endParaRPr>
          </a:p>
        </p:txBody>
      </p:sp>
      <p:sp>
        <p:nvSpPr>
          <p:cNvPr id="69" name="Right Arrow 68"/>
          <p:cNvSpPr/>
          <p:nvPr/>
        </p:nvSpPr>
        <p:spPr>
          <a:xfrm rot="10800000">
            <a:off x="1805192" y="5697332"/>
            <a:ext cx="1825986" cy="19954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Calibri" panose="020F0502020204030204"/>
            </a:endParaRPr>
          </a:p>
        </p:txBody>
      </p:sp>
    </p:spTree>
    <p:extLst>
      <p:ext uri="{BB962C8B-B14F-4D97-AF65-F5344CB8AC3E}">
        <p14:creationId xmlns:p14="http://schemas.microsoft.com/office/powerpoint/2010/main" val="256059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par>
                                <p:cTn id="13" presetID="10" presetClass="entr" presetSubtype="0"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500"/>
                                        <p:tgtEl>
                                          <p:spTgt spid="55"/>
                                        </p:tgtEl>
                                      </p:cBhvr>
                                    </p:animEffect>
                                  </p:childTnLst>
                                </p:cTn>
                              </p:par>
                              <p:par>
                                <p:cTn id="16" presetID="10" presetClass="entr" presetSubtype="0" fill="hold"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500"/>
                                        <p:tgtEl>
                                          <p:spTgt spid="56"/>
                                        </p:tgtEl>
                                      </p:cBhvr>
                                    </p:animEffect>
                                  </p:childTnLst>
                                </p:cTn>
                              </p:par>
                              <p:par>
                                <p:cTn id="19" presetID="10" presetClass="entr" presetSubtype="0"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500"/>
                                        <p:tgtEl>
                                          <p:spTgt spid="57"/>
                                        </p:tgtEl>
                                      </p:cBhvr>
                                    </p:animEffect>
                                  </p:childTnLst>
                                </p:cTn>
                              </p:par>
                              <p:par>
                                <p:cTn id="22" presetID="10" presetClass="entr" presetSubtype="0" fill="hold"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par>
                                <p:cTn id="25" presetID="10" presetClass="entr" presetSubtype="0"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grpId="0" nodeType="click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p:cTn id="32" dur="500" fill="hold"/>
                                        <p:tgtEl>
                                          <p:spTgt spid="64"/>
                                        </p:tgtEl>
                                        <p:attrNameLst>
                                          <p:attrName>ppt_w</p:attrName>
                                        </p:attrNameLst>
                                      </p:cBhvr>
                                      <p:tavLst>
                                        <p:tav tm="0">
                                          <p:val>
                                            <p:fltVal val="0"/>
                                          </p:val>
                                        </p:tav>
                                        <p:tav tm="100000">
                                          <p:val>
                                            <p:strVal val="#ppt_w"/>
                                          </p:val>
                                        </p:tav>
                                      </p:tavLst>
                                    </p:anim>
                                    <p:anim calcmode="lin" valueType="num">
                                      <p:cBhvr>
                                        <p:cTn id="33" dur="500" fill="hold"/>
                                        <p:tgtEl>
                                          <p:spTgt spid="64"/>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grpId="0" nodeType="clickEffect">
                                  <p:stCondLst>
                                    <p:cond delay="0"/>
                                  </p:stCondLst>
                                  <p:childTnLst>
                                    <p:set>
                                      <p:cBhvr>
                                        <p:cTn id="43" dur="1" fill="hold">
                                          <p:stCondLst>
                                            <p:cond delay="0"/>
                                          </p:stCondLst>
                                        </p:cTn>
                                        <p:tgtEl>
                                          <p:spTgt spid="62"/>
                                        </p:tgtEl>
                                        <p:attrNameLst>
                                          <p:attrName>style.visibility</p:attrName>
                                        </p:attrNameLst>
                                      </p:cBhvr>
                                      <p:to>
                                        <p:strVal val="visible"/>
                                      </p:to>
                                    </p:set>
                                    <p:anim calcmode="lin" valueType="num">
                                      <p:cBhvr>
                                        <p:cTn id="44" dur="500" fill="hold"/>
                                        <p:tgtEl>
                                          <p:spTgt spid="62"/>
                                        </p:tgtEl>
                                        <p:attrNameLst>
                                          <p:attrName>ppt_w</p:attrName>
                                        </p:attrNameLst>
                                      </p:cBhvr>
                                      <p:tavLst>
                                        <p:tav tm="0">
                                          <p:val>
                                            <p:fltVal val="0"/>
                                          </p:val>
                                        </p:tav>
                                        <p:tav tm="100000">
                                          <p:val>
                                            <p:strVal val="#ppt_w"/>
                                          </p:val>
                                        </p:tav>
                                      </p:tavLst>
                                    </p:anim>
                                    <p:anim calcmode="lin" valueType="num">
                                      <p:cBhvr>
                                        <p:cTn id="45" dur="500" fill="hold"/>
                                        <p:tgtEl>
                                          <p:spTgt spid="62"/>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grpId="0" nodeType="click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500"/>
                                        <p:tgtEl>
                                          <p:spTgt spid="6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fade">
                                      <p:cBhvr>
                                        <p:cTn id="66" dur="500"/>
                                        <p:tgtEl>
                                          <p:spTgt spid="6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fade">
                                      <p:cBhvr>
                                        <p:cTn id="69" dur="500"/>
                                        <p:tgtEl>
                                          <p:spTgt spid="6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animBg="1"/>
      <p:bldP spid="64" grpId="0" animBg="1"/>
      <p:bldP spid="65" grpId="0"/>
      <p:bldP spid="66" grpId="0"/>
      <p:bldP spid="67" grpId="0"/>
      <p:bldP spid="68" grpId="0" animBg="1"/>
      <p:bldP spid="6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normAutofit/>
          </a:bodyPr>
          <a:lstStyle/>
          <a:p>
            <a:r>
              <a:rPr lang="en-US" dirty="0"/>
              <a:t>The Model for Improvement was developed by Associates in Process Improvement. [Source: Langley GL, Moen R, Nolan KM, Nolan TW, Norman CL, Provost LP. </a:t>
            </a:r>
            <a:r>
              <a:rPr lang="en-US" i="1" dirty="0"/>
              <a:t>The Improvement Guide: A Practical Approach to Enhancing Organizational Performance</a:t>
            </a:r>
            <a:r>
              <a:rPr lang="en-US" dirty="0"/>
              <a:t> (2nd edition). San Francisco: Jossey-Bass Publishers; 2009.]</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1744" y="42459"/>
            <a:ext cx="4968552" cy="6752394"/>
          </a:xfrm>
          <a:prstGeom prst="rect">
            <a:avLst/>
          </a:prstGeom>
        </p:spPr>
      </p:pic>
      <p:sp>
        <p:nvSpPr>
          <p:cNvPr id="2" name="Right Arrow 1"/>
          <p:cNvSpPr/>
          <p:nvPr/>
        </p:nvSpPr>
        <p:spPr>
          <a:xfrm>
            <a:off x="1909192" y="1429046"/>
            <a:ext cx="1882552" cy="8354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86527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https://c1.staticflickr.com/4/3208/2945312054_071ea3d562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437"/>
            <a:ext cx="12192000" cy="68495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53248" y="852995"/>
            <a:ext cx="6871752" cy="530915"/>
          </a:xfrm>
          <a:prstGeom prst="rect">
            <a:avLst/>
          </a:prstGeom>
          <a:solidFill>
            <a:srgbClr val="EEECE1">
              <a:alpha val="47059"/>
            </a:srgbClr>
          </a:solidFill>
        </p:spPr>
        <p:txBody>
          <a:bodyPr vert="horz" wrap="square" lIns="68580" tIns="34290" rIns="68580" bIns="34290" rtlCol="0" anchor="ctr">
            <a:spAutoFit/>
          </a:bodyPr>
          <a:lstStyle>
            <a:lvl1pPr algn="ctr">
              <a:spcBef>
                <a:spcPct val="0"/>
              </a:spcBef>
              <a:buNone/>
              <a:defRPr sz="4000" b="1"/>
            </a:lvl1pPr>
          </a:lstStyle>
          <a:p>
            <a:r>
              <a:rPr lang="en-GB" sz="3000" dirty="0">
                <a:solidFill>
                  <a:prstClr val="black"/>
                </a:solidFill>
                <a:latin typeface="Calibri"/>
              </a:rPr>
              <a:t>What’s your experience of using data?</a:t>
            </a:r>
          </a:p>
        </p:txBody>
      </p:sp>
      <p:sp>
        <p:nvSpPr>
          <p:cNvPr id="2" name="TextBox 1">
            <a:extLst>
              <a:ext uri="{FF2B5EF4-FFF2-40B4-BE49-F238E27FC236}">
                <a16:creationId xmlns:a16="http://schemas.microsoft.com/office/drawing/2014/main" id="{52B88666-15B3-426E-B594-2025656C86CF}"/>
              </a:ext>
            </a:extLst>
          </p:cNvPr>
          <p:cNvSpPr txBox="1"/>
          <p:nvPr/>
        </p:nvSpPr>
        <p:spPr>
          <a:xfrm>
            <a:off x="2653249" y="2348882"/>
            <a:ext cx="6935565" cy="2585323"/>
          </a:xfrm>
          <a:prstGeom prst="rect">
            <a:avLst/>
          </a:prstGeom>
          <a:solidFill>
            <a:schemeClr val="accent1"/>
          </a:solidFill>
        </p:spPr>
        <p:txBody>
          <a:bodyPr wrap="square" rtlCol="0">
            <a:spAutoFit/>
          </a:bodyPr>
          <a:lstStyle/>
          <a:p>
            <a:pPr algn="ctr"/>
            <a:r>
              <a:rPr lang="en-GB" sz="2700" b="1" dirty="0">
                <a:solidFill>
                  <a:prstClr val="black"/>
                </a:solidFill>
                <a:latin typeface="Calibri"/>
              </a:rPr>
              <a:t>What is the purpose of your data?</a:t>
            </a:r>
          </a:p>
          <a:p>
            <a:pPr algn="ctr"/>
            <a:endParaRPr lang="en-GB" sz="2700" b="1" dirty="0">
              <a:solidFill>
                <a:prstClr val="black"/>
              </a:solidFill>
              <a:latin typeface="Calibri"/>
            </a:endParaRPr>
          </a:p>
          <a:p>
            <a:pPr algn="ctr"/>
            <a:r>
              <a:rPr lang="en-GB" sz="2700" b="1" dirty="0">
                <a:solidFill>
                  <a:prstClr val="black"/>
                </a:solidFill>
                <a:latin typeface="Calibri"/>
              </a:rPr>
              <a:t>What kinds of data do you look at?</a:t>
            </a:r>
          </a:p>
          <a:p>
            <a:pPr algn="ctr"/>
            <a:endParaRPr lang="en-GB" sz="2700" b="1" dirty="0">
              <a:solidFill>
                <a:prstClr val="black"/>
              </a:solidFill>
              <a:latin typeface="Calibri"/>
            </a:endParaRPr>
          </a:p>
          <a:p>
            <a:pPr algn="ctr"/>
            <a:r>
              <a:rPr lang="en-GB" sz="2700" b="1" dirty="0">
                <a:solidFill>
                  <a:prstClr val="black"/>
                </a:solidFill>
                <a:latin typeface="Calibri"/>
              </a:rPr>
              <a:t>What common issues, feeling and frustrations do you have with the data?</a:t>
            </a:r>
          </a:p>
        </p:txBody>
      </p:sp>
    </p:spTree>
    <p:extLst>
      <p:ext uri="{BB962C8B-B14F-4D97-AF65-F5344CB8AC3E}">
        <p14:creationId xmlns:p14="http://schemas.microsoft.com/office/powerpoint/2010/main" val="2557707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4294967295"/>
            <p:extLst/>
          </p:nvPr>
        </p:nvGraphicFramePr>
        <p:xfrm>
          <a:off x="1558696" y="1052736"/>
          <a:ext cx="9036496" cy="49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505664" y="-5674"/>
            <a:ext cx="9162336" cy="707886"/>
          </a:xfrm>
          <a:prstGeom prst="rect">
            <a:avLst/>
          </a:prstGeom>
          <a:solidFill>
            <a:srgbClr val="EEECE1">
              <a:alpha val="47059"/>
            </a:srgbClr>
          </a:solidFill>
        </p:spPr>
        <p:txBody>
          <a:bodyPr vert="horz" wrap="square" lIns="91440" tIns="45720" rIns="91440" bIns="45720" rtlCol="0" anchor="ctr">
            <a:spAutoFit/>
          </a:bodyPr>
          <a:lstStyle>
            <a:defPPr>
              <a:defRPr lang="en-US"/>
            </a:defPPr>
            <a:lvl1pPr algn="ctr">
              <a:spcBef>
                <a:spcPct val="0"/>
              </a:spcBef>
              <a:buNone/>
              <a:defRPr sz="4000" b="1"/>
            </a:lvl1pPr>
          </a:lstStyle>
          <a:p>
            <a:r>
              <a:rPr lang="en-GB" dirty="0"/>
              <a:t>Why do we need data for improvement?</a:t>
            </a:r>
          </a:p>
        </p:txBody>
      </p:sp>
    </p:spTree>
    <p:extLst>
      <p:ext uri="{BB962C8B-B14F-4D97-AF65-F5344CB8AC3E}">
        <p14:creationId xmlns:p14="http://schemas.microsoft.com/office/powerpoint/2010/main" val="1404182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67000" y="1063229"/>
            <a:ext cx="6172200" cy="857250"/>
          </a:xfrm>
        </p:spPr>
        <p:txBody>
          <a:bodyPr>
            <a:normAutofit fontScale="90000"/>
          </a:bodyPr>
          <a:lstStyle/>
          <a:p>
            <a:r>
              <a:rPr lang="en-GB" dirty="0" smtClean="0"/>
              <a:t/>
            </a:r>
            <a:br>
              <a:rPr lang="en-GB" dirty="0" smtClean="0"/>
            </a:br>
            <a:endParaRPr lang="en-GB" dirty="0"/>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078731224"/>
      </p:ext>
    </p:extLst>
  </p:cSld>
  <p:clrMapOvr>
    <a:masterClrMapping/>
  </p:clrMapOvr>
  <mc:AlternateContent xmlns:mc="http://schemas.openxmlformats.org/markup-compatibility/2006" xmlns:p14="http://schemas.microsoft.com/office/powerpoint/2010/main">
    <mc:Choice Requires="p14">
      <p:transition spd="slow" p14:dur="2000" advTm="13924"/>
    </mc:Choice>
    <mc:Fallback xmlns="">
      <p:transition spd="slow" advTm="13924"/>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1478" y="-19178"/>
            <a:ext cx="9276523" cy="6957392"/>
          </a:xfrm>
          <a:prstGeom prst="rect">
            <a:avLst/>
          </a:prstGeom>
        </p:spPr>
      </p:pic>
      <p:sp>
        <p:nvSpPr>
          <p:cNvPr id="5" name="TextBox 4"/>
          <p:cNvSpPr txBox="1"/>
          <p:nvPr/>
        </p:nvSpPr>
        <p:spPr>
          <a:xfrm>
            <a:off x="1391478" y="1"/>
            <a:ext cx="927652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Calibri"/>
                <a:ea typeface="+mn-ea"/>
                <a:cs typeface="+mn-cs"/>
              </a:rPr>
              <a:t>Do you know where your gap is?</a:t>
            </a:r>
          </a:p>
        </p:txBody>
      </p:sp>
      <p:sp>
        <p:nvSpPr>
          <p:cNvPr id="6" name="TextBox 5"/>
          <p:cNvSpPr txBox="1"/>
          <p:nvPr/>
        </p:nvSpPr>
        <p:spPr>
          <a:xfrm>
            <a:off x="1391476" y="6055171"/>
            <a:ext cx="927652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Calibri"/>
                <a:ea typeface="+mn-ea"/>
                <a:cs typeface="+mn-cs"/>
              </a:rPr>
              <a:t>How will you bridge your gap?</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2201" t="16401" r="12201" b="16401"/>
          <a:stretch/>
        </p:blipFill>
        <p:spPr>
          <a:xfrm>
            <a:off x="2051550" y="831315"/>
            <a:ext cx="7944884" cy="5296589"/>
          </a:xfrm>
          <a:prstGeom prst="rect">
            <a:avLst/>
          </a:prstGeom>
        </p:spPr>
      </p:pic>
      <p:sp>
        <p:nvSpPr>
          <p:cNvPr id="8" name="Rectangle 7"/>
          <p:cNvSpPr/>
          <p:nvPr/>
        </p:nvSpPr>
        <p:spPr>
          <a:xfrm>
            <a:off x="1331470" y="812137"/>
            <a:ext cx="720080" cy="53157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9935322" y="769442"/>
            <a:ext cx="792684" cy="54678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2863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032792" y="-2501496"/>
            <a:ext cx="11537333" cy="9346349"/>
            <a:chOff x="-2921119" y="-2638936"/>
            <a:chExt cx="11537333" cy="9346349"/>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39560">
              <a:off x="-2921119" y="-2638936"/>
              <a:ext cx="11537333" cy="9346349"/>
            </a:xfrm>
            <a:prstGeom prst="rect">
              <a:avLst/>
            </a:prstGeom>
          </p:spPr>
        </p:pic>
        <p:grpSp>
          <p:nvGrpSpPr>
            <p:cNvPr id="3" name="Group 2"/>
            <p:cNvGrpSpPr/>
            <p:nvPr/>
          </p:nvGrpSpPr>
          <p:grpSpPr>
            <a:xfrm>
              <a:off x="2699434" y="1052736"/>
              <a:ext cx="5142211" cy="4623288"/>
              <a:chOff x="2087724" y="620688"/>
              <a:chExt cx="5142211" cy="4623288"/>
            </a:xfrm>
          </p:grpSpPr>
          <p:sp>
            <p:nvSpPr>
              <p:cNvPr id="5" name="Oval 4"/>
              <p:cNvSpPr/>
              <p:nvPr/>
            </p:nvSpPr>
            <p:spPr>
              <a:xfrm>
                <a:off x="3290678" y="2743200"/>
                <a:ext cx="2736304" cy="2500776"/>
              </a:xfrm>
              <a:prstGeom prst="ellipse">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val 5"/>
              <p:cNvSpPr/>
              <p:nvPr/>
            </p:nvSpPr>
            <p:spPr>
              <a:xfrm>
                <a:off x="2087724" y="1602191"/>
                <a:ext cx="2736304" cy="2500776"/>
              </a:xfrm>
              <a:prstGeom prst="ellipse">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0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Oval 6"/>
              <p:cNvSpPr/>
              <p:nvPr/>
            </p:nvSpPr>
            <p:spPr>
              <a:xfrm>
                <a:off x="4493631" y="1655409"/>
                <a:ext cx="2736304" cy="2500776"/>
              </a:xfrm>
              <a:prstGeom prst="ellipse">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val 7"/>
              <p:cNvSpPr/>
              <p:nvPr/>
            </p:nvSpPr>
            <p:spPr>
              <a:xfrm>
                <a:off x="3203848" y="620688"/>
                <a:ext cx="2736304" cy="2500776"/>
              </a:xfrm>
              <a:prstGeom prst="ellipse">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p:cNvSpPr txBox="1"/>
              <p:nvPr/>
            </p:nvSpPr>
            <p:spPr>
              <a:xfrm>
                <a:off x="3624377" y="3884141"/>
                <a:ext cx="200272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smtClean="0">
                    <a:ln>
                      <a:noFill/>
                    </a:ln>
                    <a:solidFill>
                      <a:srgbClr val="4F81BD"/>
                    </a:solidFill>
                    <a:effectLst/>
                    <a:uLnTx/>
                    <a:uFillTx/>
                    <a:latin typeface="Calibri"/>
                    <a:ea typeface="+mn-ea"/>
                    <a:cs typeface="+mn-cs"/>
                  </a:rPr>
                  <a:t>School legacy data</a:t>
                </a:r>
                <a:endParaRPr kumimoji="0" lang="en-GB" sz="2400" b="1" i="1" u="none" strike="noStrike" kern="1200" cap="none" spc="0" normalizeH="0" baseline="0" noProof="0" dirty="0">
                  <a:ln>
                    <a:noFill/>
                  </a:ln>
                  <a:solidFill>
                    <a:srgbClr val="4F81BD"/>
                  </a:solidFill>
                  <a:effectLst/>
                  <a:uLnTx/>
                  <a:uFillTx/>
                  <a:latin typeface="Calibri"/>
                  <a:ea typeface="+mn-ea"/>
                  <a:cs typeface="+mn-cs"/>
                </a:endParaRPr>
              </a:p>
            </p:txBody>
          </p:sp>
          <p:sp>
            <p:nvSpPr>
              <p:cNvPr id="10" name="TextBox 9"/>
              <p:cNvSpPr txBox="1"/>
              <p:nvPr/>
            </p:nvSpPr>
            <p:spPr>
              <a:xfrm>
                <a:off x="5126785" y="2252414"/>
                <a:ext cx="2002721"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black"/>
                    </a:solidFill>
                    <a:effectLst/>
                    <a:uLnTx/>
                    <a:uFillTx/>
                    <a:latin typeface="Calibri"/>
                    <a:ea typeface="+mn-ea"/>
                    <a:cs typeface="+mn-cs"/>
                  </a:rPr>
                  <a:t>National level data</a:t>
                </a:r>
                <a:endParaRPr kumimoji="0" lang="en-GB"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p:cNvSpPr txBox="1"/>
              <p:nvPr/>
            </p:nvSpPr>
            <p:spPr>
              <a:xfrm>
                <a:off x="2101324" y="2480033"/>
                <a:ext cx="200272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black"/>
                    </a:solidFill>
                    <a:effectLst/>
                    <a:uLnTx/>
                    <a:uFillTx/>
                    <a:latin typeface="Calibri"/>
                    <a:ea typeface="+mn-ea"/>
                    <a:cs typeface="+mn-cs"/>
                  </a:rPr>
                  <a:t>Falkirk level data</a:t>
                </a:r>
                <a:endParaRPr kumimoji="0" lang="en-GB"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1"/>
              <p:cNvSpPr txBox="1"/>
              <p:nvPr/>
            </p:nvSpPr>
            <p:spPr>
              <a:xfrm>
                <a:off x="3589594" y="907216"/>
                <a:ext cx="200272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smtClean="0">
                    <a:ln>
                      <a:noFill/>
                    </a:ln>
                    <a:solidFill>
                      <a:prstClr val="black"/>
                    </a:solidFill>
                    <a:effectLst/>
                    <a:uLnTx/>
                    <a:uFillTx/>
                    <a:latin typeface="Calibri"/>
                    <a:ea typeface="+mn-ea"/>
                    <a:cs typeface="+mn-cs"/>
                  </a:rPr>
                  <a:t>SIMD</a:t>
                </a:r>
                <a:endParaRPr kumimoji="0" lang="en-GB" sz="2400" b="1" i="0" u="none" strike="noStrike" kern="1200" cap="none" spc="0" normalizeH="0" baseline="0" noProof="0" dirty="0">
                  <a:ln>
                    <a:noFill/>
                  </a:ln>
                  <a:solidFill>
                    <a:prstClr val="black"/>
                  </a:solidFill>
                  <a:effectLst/>
                  <a:uLnTx/>
                  <a:uFillTx/>
                  <a:latin typeface="Calibri"/>
                  <a:ea typeface="+mn-ea"/>
                  <a:cs typeface="+mn-cs"/>
                </a:endParaRPr>
              </a:p>
            </p:txBody>
          </p:sp>
        </p:grpSp>
      </p:grpSp>
      <p:sp>
        <p:nvSpPr>
          <p:cNvPr id="14" name="TextBox 13"/>
          <p:cNvSpPr txBox="1"/>
          <p:nvPr/>
        </p:nvSpPr>
        <p:spPr>
          <a:xfrm>
            <a:off x="1667298" y="3639166"/>
            <a:ext cx="2313197" cy="280076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Calibri"/>
                <a:ea typeface="+mn-ea"/>
                <a:cs typeface="+mn-cs"/>
              </a:rPr>
              <a:t>Lens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Calibri"/>
                <a:ea typeface="+mn-ea"/>
                <a:cs typeface="+mn-cs"/>
              </a:rPr>
              <a:t>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smtClean="0">
                <a:ln>
                  <a:noFill/>
                </a:ln>
                <a:solidFill>
                  <a:prstClr val="black"/>
                </a:solidFill>
                <a:effectLst/>
                <a:uLnTx/>
                <a:uFillTx/>
                <a:latin typeface="Calibri"/>
                <a:ea typeface="+mn-ea"/>
                <a:cs typeface="+mn-cs"/>
              </a:rPr>
              <a:t>Equity &amp;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smtClean="0">
                <a:ln>
                  <a:noFill/>
                </a:ln>
                <a:solidFill>
                  <a:prstClr val="black"/>
                </a:solidFill>
                <a:effectLst/>
                <a:uLnTx/>
                <a:uFillTx/>
                <a:latin typeface="Calibri"/>
                <a:ea typeface="+mn-ea"/>
                <a:cs typeface="+mn-cs"/>
              </a:rPr>
              <a:t>Poverty</a:t>
            </a:r>
            <a:endParaRPr kumimoji="0" lang="en-GB" sz="44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76316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1" y="0"/>
            <a:ext cx="12192000" cy="6857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08059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67968"/>
            <a:ext cx="12192000" cy="5690032"/>
          </a:xfrm>
          <a:prstGeom prst="rect">
            <a:avLst/>
          </a:prstGeom>
        </p:spPr>
      </p:pic>
      <p:sp>
        <p:nvSpPr>
          <p:cNvPr id="3" name="Rectangle 2"/>
          <p:cNvSpPr/>
          <p:nvPr/>
        </p:nvSpPr>
        <p:spPr>
          <a:xfrm>
            <a:off x="1524000" y="1"/>
            <a:ext cx="9144000"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a:ea typeface="+mn-ea"/>
                <a:cs typeface="+mn-cs"/>
              </a:rPr>
              <a:t>The right measures are the ones derived from </a:t>
            </a:r>
            <a:r>
              <a:rPr kumimoji="0" lang="en-GB" sz="3600" b="1" i="1" u="none" strike="noStrike" kern="1200" cap="none" spc="0" normalizeH="0" baseline="0" noProof="0" dirty="0">
                <a:ln>
                  <a:noFill/>
                </a:ln>
                <a:solidFill>
                  <a:prstClr val="black"/>
                </a:solidFill>
                <a:effectLst/>
                <a:uLnTx/>
                <a:uFillTx/>
                <a:latin typeface="Calibri"/>
                <a:ea typeface="+mn-ea"/>
                <a:cs typeface="+mn-cs"/>
              </a:rPr>
              <a:t>purpose…</a:t>
            </a:r>
            <a:endParaRPr kumimoji="0" lang="en-GB" sz="36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1688629" y="6550224"/>
            <a:ext cx="177971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Simon </a:t>
            </a:r>
            <a:r>
              <a:rPr kumimoji="0" lang="en-GB" sz="1400" b="0" i="0" u="none" strike="noStrike" kern="1200" cap="none" spc="0" normalizeH="0" baseline="0" noProof="0" dirty="0" err="1">
                <a:ln>
                  <a:noFill/>
                </a:ln>
                <a:solidFill>
                  <a:prstClr val="black"/>
                </a:solidFill>
                <a:effectLst/>
                <a:uLnTx/>
                <a:uFillTx/>
                <a:latin typeface="Calibri"/>
                <a:ea typeface="+mn-ea"/>
                <a:cs typeface="+mn-cs"/>
              </a:rPr>
              <a:t>Guilfoyle</a:t>
            </a:r>
            <a:r>
              <a:rPr kumimoji="0" lang="en-GB" sz="1400" b="0" i="0" u="none" strike="noStrike" kern="1200" cap="none" spc="0" normalizeH="0" baseline="0" noProof="0" dirty="0">
                <a:ln>
                  <a:noFill/>
                </a:ln>
                <a:solidFill>
                  <a:prstClr val="black"/>
                </a:solidFill>
                <a:effectLst/>
                <a:uLnTx/>
                <a:uFillTx/>
                <a:latin typeface="Calibri"/>
                <a:ea typeface="+mn-ea"/>
                <a:cs typeface="+mn-cs"/>
              </a:rPr>
              <a:t>, 2013</a:t>
            </a:r>
          </a:p>
        </p:txBody>
      </p:sp>
    </p:spTree>
    <p:extLst>
      <p:ext uri="{BB962C8B-B14F-4D97-AF65-F5344CB8AC3E}">
        <p14:creationId xmlns:p14="http://schemas.microsoft.com/office/powerpoint/2010/main" val="2014060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r>
              <a:rPr lang="en-GB" altLang="en-US" dirty="0" smtClean="0">
                <a:latin typeface="Verdana" pitchFamily="34" charset="0"/>
              </a:rPr>
              <a:t>By the end of this session you will…….</a:t>
            </a:r>
          </a:p>
        </p:txBody>
      </p:sp>
      <p:pic>
        <p:nvPicPr>
          <p:cNvPr id="11267" name="Picture 5" descr="C:\Users\Z419309\Pictures\workshop.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80481" y="2173189"/>
            <a:ext cx="4039200" cy="3380034"/>
          </a:xfrm>
        </p:spPr>
      </p:pic>
      <p:sp>
        <p:nvSpPr>
          <p:cNvPr id="9" name="Content Placeholder 8"/>
          <p:cNvSpPr>
            <a:spLocks noGrp="1"/>
          </p:cNvSpPr>
          <p:nvPr>
            <p:ph sz="half" idx="2"/>
          </p:nvPr>
        </p:nvSpPr>
        <p:spPr/>
        <p:txBody>
          <a:bodyPr>
            <a:normAutofit/>
          </a:bodyPr>
          <a:lstStyle/>
          <a:p>
            <a:pPr marL="414726" indent="-414726">
              <a:defRPr/>
            </a:pPr>
            <a:r>
              <a:rPr lang="en-GB" dirty="0" smtClean="0">
                <a:solidFill>
                  <a:schemeClr val="tx1"/>
                </a:solidFill>
                <a:ea typeface="Verdana" pitchFamily="34" charset="0"/>
                <a:cs typeface="Arial" pitchFamily="34" charset="0"/>
              </a:rPr>
              <a:t>Measurement for improvement </a:t>
            </a:r>
            <a:endParaRPr lang="en-GB" dirty="0" smtClean="0">
              <a:solidFill>
                <a:schemeClr val="tx2"/>
              </a:solidFill>
              <a:ea typeface="Verdana" pitchFamily="34" charset="0"/>
              <a:cs typeface="Arial" pitchFamily="34" charset="0"/>
            </a:endParaRPr>
          </a:p>
          <a:p>
            <a:pPr>
              <a:defRPr/>
            </a:pPr>
            <a:endParaRPr lang="en-GB" dirty="0" smtClean="0">
              <a:solidFill>
                <a:schemeClr val="tx2"/>
              </a:solidFill>
              <a:ea typeface="Verdana" pitchFamily="34" charset="0"/>
              <a:cs typeface="Arial" pitchFamily="34" charset="0"/>
            </a:endParaRPr>
          </a:p>
          <a:p>
            <a:pPr marL="414726" indent="-414726">
              <a:defRPr/>
            </a:pPr>
            <a:r>
              <a:rPr lang="en-GB" dirty="0" smtClean="0">
                <a:solidFill>
                  <a:schemeClr val="accent1"/>
                </a:solidFill>
                <a:ea typeface="Verdana" pitchFamily="34" charset="0"/>
                <a:cs typeface="Arial" pitchFamily="34" charset="0"/>
              </a:rPr>
              <a:t>Change Ideas and testing your way to Improvement</a:t>
            </a:r>
            <a:endParaRPr lang="en-GB" dirty="0" smtClean="0">
              <a:ea typeface="Verdana" pitchFamily="34" charset="0"/>
              <a:cs typeface="Arial" pitchFamily="34" charset="0"/>
            </a:endParaRPr>
          </a:p>
          <a:p>
            <a:pPr>
              <a:defRPr/>
            </a:pPr>
            <a:endParaRPr lang="en-GB" dirty="0" smtClean="0">
              <a:solidFill>
                <a:schemeClr val="tx1"/>
              </a:solidFill>
              <a:ea typeface="Verdana" pitchFamily="34" charset="0"/>
              <a:cs typeface="Arial" pitchFamily="34" charset="0"/>
            </a:endParaRPr>
          </a:p>
          <a:p>
            <a:pPr marL="414726" indent="-414726">
              <a:defRPr/>
            </a:pPr>
            <a:r>
              <a:rPr lang="en-GB" dirty="0" smtClean="0">
                <a:solidFill>
                  <a:schemeClr val="tx2"/>
                </a:solidFill>
                <a:ea typeface="Verdana" pitchFamily="34" charset="0"/>
                <a:cs typeface="Arial" pitchFamily="34" charset="0"/>
              </a:rPr>
              <a:t>Leave with an action plan for Action Period </a:t>
            </a:r>
            <a:r>
              <a:rPr lang="en-GB" dirty="0" smtClean="0">
                <a:solidFill>
                  <a:schemeClr val="tx2"/>
                </a:solidFill>
                <a:ea typeface="Verdana" pitchFamily="34" charset="0"/>
                <a:cs typeface="Arial" pitchFamily="34" charset="0"/>
              </a:rPr>
              <a:t>3.</a:t>
            </a:r>
            <a:endParaRPr lang="en-GB" dirty="0">
              <a:solidFill>
                <a:schemeClr val="tx2"/>
              </a:solidFill>
            </a:endParaRPr>
          </a:p>
        </p:txBody>
      </p:sp>
    </p:spTree>
    <p:extLst>
      <p:ext uri="{BB962C8B-B14F-4D97-AF65-F5344CB8AC3E}">
        <p14:creationId xmlns:p14="http://schemas.microsoft.com/office/powerpoint/2010/main" val="1284618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90964"/>
            <a:ext cx="12191999" cy="5967036"/>
          </a:xfrm>
          <a:prstGeom prst="rect">
            <a:avLst/>
          </a:prstGeom>
        </p:spPr>
      </p:pic>
      <p:sp>
        <p:nvSpPr>
          <p:cNvPr id="3" name="Rectangle 2"/>
          <p:cNvSpPr/>
          <p:nvPr/>
        </p:nvSpPr>
        <p:spPr>
          <a:xfrm>
            <a:off x="1501319" y="47538"/>
            <a:ext cx="9143999"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a:ea typeface="+mn-ea"/>
                <a:cs typeface="+mn-cs"/>
              </a:rPr>
              <a:t>What if we use the wrong measures?</a:t>
            </a:r>
          </a:p>
        </p:txBody>
      </p:sp>
      <p:sp>
        <p:nvSpPr>
          <p:cNvPr id="4" name="Rectangle 3"/>
          <p:cNvSpPr/>
          <p:nvPr/>
        </p:nvSpPr>
        <p:spPr>
          <a:xfrm>
            <a:off x="1688629" y="6457619"/>
            <a:ext cx="177971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Simon </a:t>
            </a:r>
            <a:r>
              <a:rPr kumimoji="0" lang="en-GB" sz="1400" b="0" i="0" u="none" strike="noStrike" kern="1200" cap="none" spc="0" normalizeH="0" baseline="0" noProof="0" dirty="0" err="1">
                <a:ln>
                  <a:noFill/>
                </a:ln>
                <a:solidFill>
                  <a:prstClr val="black"/>
                </a:solidFill>
                <a:effectLst/>
                <a:uLnTx/>
                <a:uFillTx/>
                <a:latin typeface="Calibri"/>
                <a:ea typeface="+mn-ea"/>
                <a:cs typeface="+mn-cs"/>
              </a:rPr>
              <a:t>Guilfoyle</a:t>
            </a:r>
            <a:r>
              <a:rPr kumimoji="0" lang="en-GB" sz="1400" b="0" i="0" u="none" strike="noStrike" kern="1200" cap="none" spc="0" normalizeH="0" baseline="0" noProof="0" dirty="0">
                <a:ln>
                  <a:noFill/>
                </a:ln>
                <a:solidFill>
                  <a:prstClr val="black"/>
                </a:solidFill>
                <a:effectLst/>
                <a:uLnTx/>
                <a:uFillTx/>
                <a:latin typeface="Calibri"/>
                <a:ea typeface="+mn-ea"/>
                <a:cs typeface="+mn-cs"/>
              </a:rPr>
              <a:t>, 2013</a:t>
            </a:r>
          </a:p>
        </p:txBody>
      </p:sp>
    </p:spTree>
    <p:extLst>
      <p:ext uri="{BB962C8B-B14F-4D97-AF65-F5344CB8AC3E}">
        <p14:creationId xmlns:p14="http://schemas.microsoft.com/office/powerpoint/2010/main" val="41387274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28368"/>
            <a:ext cx="12192000" cy="5737027"/>
          </a:xfrm>
          <a:prstGeom prst="rect">
            <a:avLst/>
          </a:prstGeom>
        </p:spPr>
      </p:pic>
      <p:sp>
        <p:nvSpPr>
          <p:cNvPr id="3" name="Rectangle 2"/>
          <p:cNvSpPr/>
          <p:nvPr/>
        </p:nvSpPr>
        <p:spPr>
          <a:xfrm>
            <a:off x="1469740" y="188641"/>
            <a:ext cx="925252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a:ea typeface="+mn-ea"/>
                <a:cs typeface="+mn-cs"/>
              </a:rPr>
              <a:t>And if we didn’t measure anything?</a:t>
            </a:r>
          </a:p>
        </p:txBody>
      </p:sp>
      <p:sp>
        <p:nvSpPr>
          <p:cNvPr id="4" name="Rectangle 3"/>
          <p:cNvSpPr/>
          <p:nvPr/>
        </p:nvSpPr>
        <p:spPr>
          <a:xfrm>
            <a:off x="1688629" y="6457619"/>
            <a:ext cx="177971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Simon </a:t>
            </a:r>
            <a:r>
              <a:rPr kumimoji="0" lang="en-GB" sz="1400" b="0" i="0" u="none" strike="noStrike" kern="1200" cap="none" spc="0" normalizeH="0" baseline="0" noProof="0" dirty="0" err="1">
                <a:ln>
                  <a:noFill/>
                </a:ln>
                <a:solidFill>
                  <a:prstClr val="black"/>
                </a:solidFill>
                <a:effectLst/>
                <a:uLnTx/>
                <a:uFillTx/>
                <a:latin typeface="Calibri"/>
                <a:ea typeface="+mn-ea"/>
                <a:cs typeface="+mn-cs"/>
              </a:rPr>
              <a:t>Guilfoyle</a:t>
            </a:r>
            <a:r>
              <a:rPr kumimoji="0" lang="en-GB" sz="1400" b="0" i="0" u="none" strike="noStrike" kern="1200" cap="none" spc="0" normalizeH="0" baseline="0" noProof="0" dirty="0">
                <a:ln>
                  <a:noFill/>
                </a:ln>
                <a:solidFill>
                  <a:prstClr val="black"/>
                </a:solidFill>
                <a:effectLst/>
                <a:uLnTx/>
                <a:uFillTx/>
                <a:latin typeface="Calibri"/>
                <a:ea typeface="+mn-ea"/>
                <a:cs typeface="+mn-cs"/>
              </a:rPr>
              <a:t>, 2013</a:t>
            </a:r>
          </a:p>
        </p:txBody>
      </p:sp>
    </p:spTree>
    <p:extLst>
      <p:ext uri="{BB962C8B-B14F-4D97-AF65-F5344CB8AC3E}">
        <p14:creationId xmlns:p14="http://schemas.microsoft.com/office/powerpoint/2010/main" val="598789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2213047" y="836716"/>
            <a:ext cx="7735887"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5400" b="1" dirty="0">
                <a:solidFill>
                  <a:prstClr val="black"/>
                </a:solidFill>
                <a:latin typeface="Waiting for the Sunrise" panose="02000506000000020004" pitchFamily="2" charset="0"/>
              </a:rPr>
              <a:t>“When you have two data points, it is very likely that one will be different from the other.”</a:t>
            </a:r>
          </a:p>
          <a:p>
            <a:pPr algn="r">
              <a:spcBef>
                <a:spcPct val="50000"/>
              </a:spcBef>
            </a:pPr>
            <a:r>
              <a:rPr lang="en-US" sz="2800" b="1" dirty="0">
                <a:solidFill>
                  <a:prstClr val="black"/>
                </a:solidFill>
                <a:latin typeface="Waiting for the Sunrise" panose="02000506000000020004" pitchFamily="2" charset="0"/>
              </a:rPr>
              <a:t>W. Edwards Deming</a:t>
            </a:r>
          </a:p>
        </p:txBody>
      </p:sp>
    </p:spTree>
    <p:extLst>
      <p:ext uri="{BB962C8B-B14F-4D97-AF65-F5344CB8AC3E}">
        <p14:creationId xmlns:p14="http://schemas.microsoft.com/office/powerpoint/2010/main" val="2489479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524000" y="836712"/>
          <a:ext cx="9144000"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1847528" y="0"/>
            <a:ext cx="8820472" cy="1143000"/>
          </a:xfrm>
        </p:spPr>
        <p:txBody>
          <a:bodyPr/>
          <a:lstStyle/>
          <a:p>
            <a:pPr algn="l"/>
            <a:r>
              <a:rPr lang="en-GB" b="1" dirty="0">
                <a:latin typeface="Arial" pitchFamily="34" charset="0"/>
                <a:cs typeface="Arial" pitchFamily="34" charset="0"/>
              </a:rPr>
              <a:t>It’s important!</a:t>
            </a:r>
          </a:p>
        </p:txBody>
      </p:sp>
    </p:spTree>
    <p:extLst>
      <p:ext uri="{BB962C8B-B14F-4D97-AF65-F5344CB8AC3E}">
        <p14:creationId xmlns:p14="http://schemas.microsoft.com/office/powerpoint/2010/main" val="32707190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008438" y="333375"/>
            <a:ext cx="6202362" cy="863600"/>
          </a:xfrm>
        </p:spPr>
        <p:txBody>
          <a:bodyPr>
            <a:normAutofit fontScale="90000"/>
          </a:bodyPr>
          <a:lstStyle/>
          <a:p>
            <a:r>
              <a:rPr lang="en-US" sz="3800" dirty="0"/>
              <a:t>Change Made Between Weeks 7 &amp; 8</a:t>
            </a:r>
            <a:endParaRPr lang="en-GB" dirty="0" smtClean="0"/>
          </a:p>
        </p:txBody>
      </p:sp>
      <p:sp>
        <p:nvSpPr>
          <p:cNvPr id="39939" name="Footer Placeholder 3"/>
          <p:cNvSpPr>
            <a:spLocks noGrp="1"/>
          </p:cNvSpPr>
          <p:nvPr>
            <p:ph type="ftr" sz="quarter" idx="4294967295"/>
          </p:nvPr>
        </p:nvSpPr>
        <p:spPr bwMode="auto">
          <a:xfrm>
            <a:off x="3581400" y="5822950"/>
            <a:ext cx="49530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4" tIns="45678" rIns="91354" bIns="45678" numCol="1" rtlCol="0" anchor="t"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266" indent="-285490" eaLnBrk="0" hangingPunct="0">
              <a:defRPr>
                <a:solidFill>
                  <a:schemeClr val="tx1"/>
                </a:solidFill>
                <a:latin typeface="Arial" pitchFamily="34" charset="0"/>
                <a:ea typeface="ＭＳ Ｐゴシック" pitchFamily="34" charset="-128"/>
              </a:defRPr>
            </a:lvl2pPr>
            <a:lvl3pPr marL="1141945" indent="-228387" eaLnBrk="0" hangingPunct="0">
              <a:defRPr>
                <a:solidFill>
                  <a:schemeClr val="tx1"/>
                </a:solidFill>
                <a:latin typeface="Arial" pitchFamily="34" charset="0"/>
                <a:ea typeface="ＭＳ Ｐゴシック" pitchFamily="34" charset="-128"/>
              </a:defRPr>
            </a:lvl3pPr>
            <a:lvl4pPr marL="1598725" indent="-228387" eaLnBrk="0" hangingPunct="0">
              <a:defRPr>
                <a:solidFill>
                  <a:schemeClr val="tx1"/>
                </a:solidFill>
                <a:latin typeface="Arial" pitchFamily="34" charset="0"/>
                <a:ea typeface="ＭＳ Ｐゴシック" pitchFamily="34" charset="-128"/>
              </a:defRPr>
            </a:lvl4pPr>
            <a:lvl5pPr marL="2055510" indent="-228387" eaLnBrk="0" hangingPunct="0">
              <a:defRPr>
                <a:solidFill>
                  <a:schemeClr val="tx1"/>
                </a:solidFill>
                <a:latin typeface="Arial" pitchFamily="34" charset="0"/>
                <a:ea typeface="ＭＳ Ｐゴシック" pitchFamily="34" charset="-128"/>
              </a:defRPr>
            </a:lvl5pPr>
            <a:lvl6pPr marL="2512287" indent="-22838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69064" indent="-22838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5846" indent="-22838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2619" indent="-228387"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graphicFrame>
        <p:nvGraphicFramePr>
          <p:cNvPr id="5" name="Chart 4"/>
          <p:cNvGraphicFramePr/>
          <p:nvPr/>
        </p:nvGraphicFramePr>
        <p:xfrm>
          <a:off x="1524000" y="1117600"/>
          <a:ext cx="91440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39941" name="Text Box 6"/>
          <p:cNvSpPr txBox="1">
            <a:spLocks noChangeArrowheads="1"/>
          </p:cNvSpPr>
          <p:nvPr/>
        </p:nvSpPr>
        <p:spPr bwMode="auto">
          <a:xfrm>
            <a:off x="3657600" y="5689601"/>
            <a:ext cx="495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4" tIns="45678" rIns="91354" bIns="45678">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rPr>
              <a:t>Langley, G.J., Nolan, K.M., Nolan, T.W, Norman, C.L., &amp; Provost, L.P. (2009). </a:t>
            </a:r>
            <a:r>
              <a:rPr kumimoji="0" lang="en-US" sz="1200" b="0"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rPr>
              <a:t>The improvement guide: A practical approach to enhancing organizational performance</a:t>
            </a: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rPr>
              <a:t> (2nd Ed.). San Francisco: Jossey-Bass.</a:t>
            </a:r>
          </a:p>
        </p:txBody>
      </p:sp>
    </p:spTree>
    <p:extLst>
      <p:ext uri="{BB962C8B-B14F-4D97-AF65-F5344CB8AC3E}">
        <p14:creationId xmlns:p14="http://schemas.microsoft.com/office/powerpoint/2010/main" val="2169831558"/>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792538" y="333377"/>
            <a:ext cx="5410200" cy="1020763"/>
          </a:xfrm>
        </p:spPr>
        <p:txBody>
          <a:bodyPr/>
          <a:lstStyle/>
          <a:p>
            <a:r>
              <a:rPr lang="en-US" dirty="0" smtClean="0"/>
              <a:t>Case 1</a:t>
            </a:r>
          </a:p>
        </p:txBody>
      </p:sp>
      <p:sp>
        <p:nvSpPr>
          <p:cNvPr id="40963" name="Footer Placeholder 3"/>
          <p:cNvSpPr>
            <a:spLocks noGrp="1"/>
          </p:cNvSpPr>
          <p:nvPr>
            <p:ph type="ftr" sz="quarter" idx="4294967295"/>
          </p:nvPr>
        </p:nvSpPr>
        <p:spPr bwMode="auto">
          <a:xfrm>
            <a:off x="3581400" y="5467350"/>
            <a:ext cx="49530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4" tIns="45678" rIns="91354" bIns="45678" numCol="1" rtlCol="0" anchor="t"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266" indent="-285490" eaLnBrk="0" hangingPunct="0">
              <a:defRPr>
                <a:solidFill>
                  <a:schemeClr val="tx1"/>
                </a:solidFill>
                <a:latin typeface="Arial" pitchFamily="34" charset="0"/>
                <a:ea typeface="ＭＳ Ｐゴシック" pitchFamily="34" charset="-128"/>
              </a:defRPr>
            </a:lvl2pPr>
            <a:lvl3pPr marL="1141945" indent="-228387" eaLnBrk="0" hangingPunct="0">
              <a:defRPr>
                <a:solidFill>
                  <a:schemeClr val="tx1"/>
                </a:solidFill>
                <a:latin typeface="Arial" pitchFamily="34" charset="0"/>
                <a:ea typeface="ＭＳ Ｐゴシック" pitchFamily="34" charset="-128"/>
              </a:defRPr>
            </a:lvl3pPr>
            <a:lvl4pPr marL="1598725" indent="-228387" eaLnBrk="0" hangingPunct="0">
              <a:defRPr>
                <a:solidFill>
                  <a:schemeClr val="tx1"/>
                </a:solidFill>
                <a:latin typeface="Arial" pitchFamily="34" charset="0"/>
                <a:ea typeface="ＭＳ Ｐゴシック" pitchFamily="34" charset="-128"/>
              </a:defRPr>
            </a:lvl4pPr>
            <a:lvl5pPr marL="2055510" indent="-228387" eaLnBrk="0" hangingPunct="0">
              <a:defRPr>
                <a:solidFill>
                  <a:schemeClr val="tx1"/>
                </a:solidFill>
                <a:latin typeface="Arial" pitchFamily="34" charset="0"/>
                <a:ea typeface="ＭＳ Ｐゴシック" pitchFamily="34" charset="-128"/>
              </a:defRPr>
            </a:lvl5pPr>
            <a:lvl6pPr marL="2512287" indent="-22838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69064" indent="-22838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5846" indent="-22838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2619" indent="-228387"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graphicFrame>
        <p:nvGraphicFramePr>
          <p:cNvPr id="5" name="Chart 4"/>
          <p:cNvGraphicFramePr/>
          <p:nvPr>
            <p:extLst/>
          </p:nvPr>
        </p:nvGraphicFramePr>
        <p:xfrm>
          <a:off x="1512647" y="1124744"/>
          <a:ext cx="9144000" cy="4889376"/>
        </p:xfrm>
        <a:graphic>
          <a:graphicData uri="http://schemas.openxmlformats.org/drawingml/2006/chart">
            <c:chart xmlns:c="http://schemas.openxmlformats.org/drawingml/2006/chart" xmlns:r="http://schemas.openxmlformats.org/officeDocument/2006/relationships" r:id="rId2"/>
          </a:graphicData>
        </a:graphic>
      </p:graphicFrame>
      <p:sp>
        <p:nvSpPr>
          <p:cNvPr id="6" name="Down Arrow 5"/>
          <p:cNvSpPr/>
          <p:nvPr/>
        </p:nvSpPr>
        <p:spPr>
          <a:xfrm>
            <a:off x="5882866" y="3352801"/>
            <a:ext cx="947303" cy="1388447"/>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vert="vert270" lIns="91354" tIns="45678" rIns="91354" bIns="45678" anchor="ctr" anchorCtr="1">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prstClr val="white"/>
                </a:solidFill>
                <a:effectLst/>
                <a:uLnTx/>
                <a:uFillTx/>
                <a:latin typeface="Calibri"/>
                <a:ea typeface="+mn-ea"/>
                <a:cs typeface="+mn-cs"/>
              </a:rPr>
              <a:t>Change</a:t>
            </a:r>
          </a:p>
        </p:txBody>
      </p:sp>
    </p:spTree>
    <p:extLst>
      <p:ext uri="{BB962C8B-B14F-4D97-AF65-F5344CB8AC3E}">
        <p14:creationId xmlns:p14="http://schemas.microsoft.com/office/powerpoint/2010/main" val="3059621978"/>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3792538" y="476250"/>
            <a:ext cx="6273800" cy="628650"/>
          </a:xfrm>
        </p:spPr>
        <p:txBody>
          <a:bodyPr>
            <a:normAutofit fontScale="90000"/>
          </a:bodyPr>
          <a:lstStyle/>
          <a:p>
            <a:r>
              <a:rPr lang="en-US" dirty="0" smtClean="0"/>
              <a:t>Case 2</a:t>
            </a:r>
          </a:p>
        </p:txBody>
      </p:sp>
      <p:sp>
        <p:nvSpPr>
          <p:cNvPr id="41987" name="Footer Placeholder 3"/>
          <p:cNvSpPr>
            <a:spLocks noGrp="1"/>
          </p:cNvSpPr>
          <p:nvPr>
            <p:ph type="ftr" sz="quarter" idx="4294967295"/>
          </p:nvPr>
        </p:nvSpPr>
        <p:spPr bwMode="auto">
          <a:xfrm>
            <a:off x="3581400" y="5441950"/>
            <a:ext cx="49530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4" tIns="45678" rIns="91354" bIns="45678" numCol="1" rtlCol="0" anchor="t"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266" indent="-285490" eaLnBrk="0" hangingPunct="0">
              <a:defRPr>
                <a:solidFill>
                  <a:schemeClr val="tx1"/>
                </a:solidFill>
                <a:latin typeface="Arial" pitchFamily="34" charset="0"/>
                <a:ea typeface="ＭＳ Ｐゴシック" pitchFamily="34" charset="-128"/>
              </a:defRPr>
            </a:lvl2pPr>
            <a:lvl3pPr marL="1141945" indent="-228387" eaLnBrk="0" hangingPunct="0">
              <a:defRPr>
                <a:solidFill>
                  <a:schemeClr val="tx1"/>
                </a:solidFill>
                <a:latin typeface="Arial" pitchFamily="34" charset="0"/>
                <a:ea typeface="ＭＳ Ｐゴシック" pitchFamily="34" charset="-128"/>
              </a:defRPr>
            </a:lvl3pPr>
            <a:lvl4pPr marL="1598725" indent="-228387" eaLnBrk="0" hangingPunct="0">
              <a:defRPr>
                <a:solidFill>
                  <a:schemeClr val="tx1"/>
                </a:solidFill>
                <a:latin typeface="Arial" pitchFamily="34" charset="0"/>
                <a:ea typeface="ＭＳ Ｐゴシック" pitchFamily="34" charset="-128"/>
              </a:defRPr>
            </a:lvl4pPr>
            <a:lvl5pPr marL="2055510" indent="-228387" eaLnBrk="0" hangingPunct="0">
              <a:defRPr>
                <a:solidFill>
                  <a:schemeClr val="tx1"/>
                </a:solidFill>
                <a:latin typeface="Arial" pitchFamily="34" charset="0"/>
                <a:ea typeface="ＭＳ Ｐゴシック" pitchFamily="34" charset="-128"/>
              </a:defRPr>
            </a:lvl5pPr>
            <a:lvl6pPr marL="2512287" indent="-22838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69064" indent="-22838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5846" indent="-22838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2619" indent="-228387"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graphicFrame>
        <p:nvGraphicFramePr>
          <p:cNvPr id="5" name="Chart 4"/>
          <p:cNvGraphicFramePr/>
          <p:nvPr>
            <p:extLst/>
          </p:nvPr>
        </p:nvGraphicFramePr>
        <p:xfrm>
          <a:off x="1524000" y="1268760"/>
          <a:ext cx="9144000"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2180224"/>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719514" y="333377"/>
            <a:ext cx="5986462" cy="1020763"/>
          </a:xfrm>
        </p:spPr>
        <p:txBody>
          <a:bodyPr/>
          <a:lstStyle/>
          <a:p>
            <a:r>
              <a:rPr lang="en-US" dirty="0" smtClean="0"/>
              <a:t>Case 3</a:t>
            </a:r>
          </a:p>
        </p:txBody>
      </p:sp>
      <p:sp>
        <p:nvSpPr>
          <p:cNvPr id="43011" name="Footer Placeholder 3"/>
          <p:cNvSpPr>
            <a:spLocks noGrp="1"/>
          </p:cNvSpPr>
          <p:nvPr>
            <p:ph type="ftr" sz="quarter" idx="4294967295"/>
          </p:nvPr>
        </p:nvSpPr>
        <p:spPr bwMode="auto">
          <a:xfrm>
            <a:off x="3581400" y="5505451"/>
            <a:ext cx="49530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4" tIns="45678" rIns="91354" bIns="45678" numCol="1" rtlCol="0" anchor="t" anchorCtr="0" compatLnSpc="1">
            <a:prstTxWarp prst="textNoShape">
              <a:avLst/>
            </a:prstTxWarp>
          </a:bodyPr>
          <a:lstStyle>
            <a:lvl1pPr eaLnBrk="0" hangingPunct="0">
              <a:defRPr>
                <a:solidFill>
                  <a:schemeClr val="tx1"/>
                </a:solidFill>
                <a:latin typeface="Arial" pitchFamily="34" charset="0"/>
                <a:ea typeface="ＭＳ Ｐゴシック" pitchFamily="34" charset="-128"/>
              </a:defRPr>
            </a:lvl1pPr>
            <a:lvl2pPr marL="742266" indent="-285490" eaLnBrk="0" hangingPunct="0">
              <a:defRPr>
                <a:solidFill>
                  <a:schemeClr val="tx1"/>
                </a:solidFill>
                <a:latin typeface="Arial" pitchFamily="34" charset="0"/>
                <a:ea typeface="ＭＳ Ｐゴシック" pitchFamily="34" charset="-128"/>
              </a:defRPr>
            </a:lvl2pPr>
            <a:lvl3pPr marL="1141945" indent="-228387" eaLnBrk="0" hangingPunct="0">
              <a:defRPr>
                <a:solidFill>
                  <a:schemeClr val="tx1"/>
                </a:solidFill>
                <a:latin typeface="Arial" pitchFamily="34" charset="0"/>
                <a:ea typeface="ＭＳ Ｐゴシック" pitchFamily="34" charset="-128"/>
              </a:defRPr>
            </a:lvl3pPr>
            <a:lvl4pPr marL="1598725" indent="-228387" eaLnBrk="0" hangingPunct="0">
              <a:defRPr>
                <a:solidFill>
                  <a:schemeClr val="tx1"/>
                </a:solidFill>
                <a:latin typeface="Arial" pitchFamily="34" charset="0"/>
                <a:ea typeface="ＭＳ Ｐゴシック" pitchFamily="34" charset="-128"/>
              </a:defRPr>
            </a:lvl4pPr>
            <a:lvl5pPr marL="2055510" indent="-228387" eaLnBrk="0" hangingPunct="0">
              <a:defRPr>
                <a:solidFill>
                  <a:schemeClr val="tx1"/>
                </a:solidFill>
                <a:latin typeface="Arial" pitchFamily="34" charset="0"/>
                <a:ea typeface="ＭＳ Ｐゴシック" pitchFamily="34" charset="-128"/>
              </a:defRPr>
            </a:lvl5pPr>
            <a:lvl6pPr marL="2512287" indent="-22838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69064" indent="-22838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5846" indent="-22838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2619" indent="-228387"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graphicFrame>
        <p:nvGraphicFramePr>
          <p:cNvPr id="5" name="Chart 4"/>
          <p:cNvGraphicFramePr/>
          <p:nvPr>
            <p:extLst/>
          </p:nvPr>
        </p:nvGraphicFramePr>
        <p:xfrm>
          <a:off x="1524000" y="1124744"/>
          <a:ext cx="9144000" cy="47525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98925528"/>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p:cNvGraphicFramePr>
          <p:nvPr/>
        </p:nvGraphicFramePr>
        <p:xfrm>
          <a:off x="1847851" y="1268414"/>
          <a:ext cx="4752975" cy="3970337"/>
        </p:xfrm>
        <a:graphic>
          <a:graphicData uri="http://schemas.openxmlformats.org/presentationml/2006/ole">
            <mc:AlternateContent xmlns:mc="http://schemas.openxmlformats.org/markup-compatibility/2006">
              <mc:Choice xmlns:v="urn:schemas-microsoft-com:vml" Requires="v">
                <p:oleObj spid="_x0000_s1028" name="Chart" r:id="rId4" imgW="6095982" imgH="4066970" progId="MSGraph.Chart.8">
                  <p:embed followColorScheme="full"/>
                </p:oleObj>
              </mc:Choice>
              <mc:Fallback>
                <p:oleObj name="Chart" r:id="rId4" imgW="6095982" imgH="4066970" progId="MSGraph.Chart.8">
                  <p:embed followColorScheme="full"/>
                  <p:pic>
                    <p:nvPicPr>
                      <p:cNvPr id="2" name="Object 2"/>
                      <p:cNvPicPr>
                        <a:picLocks noChangeArrowheads="1"/>
                      </p:cNvPicPr>
                      <p:nvPr/>
                    </p:nvPicPr>
                    <p:blipFill>
                      <a:blip r:embed="rId5"/>
                      <a:srcRect/>
                      <a:stretch>
                        <a:fillRect/>
                      </a:stretch>
                    </p:blipFill>
                    <p:spPr bwMode="auto">
                      <a:xfrm>
                        <a:off x="1847851" y="1268414"/>
                        <a:ext cx="475297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p:cNvSpPr txBox="1">
            <a:spLocks noChangeArrowheads="1"/>
          </p:cNvSpPr>
          <p:nvPr/>
        </p:nvSpPr>
        <p:spPr bwMode="auto">
          <a:xfrm>
            <a:off x="2063552" y="-13493"/>
            <a:ext cx="8229600" cy="1143000"/>
          </a:xfrm>
          <a:prstGeom prst="rect">
            <a:avLst/>
          </a:prstGeom>
          <a:noFill/>
          <a:ln w="9525">
            <a:noFill/>
            <a:miter lim="800000"/>
            <a:headEnd/>
            <a:tailEnd/>
          </a:ln>
        </p:spPr>
        <p:txBody>
          <a:bodyPr lIns="92075" tIns="46038" rIns="92075" bIns="46038" anchor="ctr">
            <a:normAutofit fontScale="975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srgbClr val="0070C0"/>
                </a:solidFill>
                <a:effectLst/>
                <a:uLnTx/>
                <a:uFillTx/>
                <a:latin typeface="Calibri"/>
                <a:ea typeface="ＭＳ Ｐゴシック" panose="020B0600070205080204" pitchFamily="34" charset="-128"/>
                <a:cs typeface="+mn-cs"/>
              </a:rPr>
              <a:t>Aggregated Data</a:t>
            </a:r>
          </a:p>
        </p:txBody>
      </p:sp>
      <p:sp>
        <p:nvSpPr>
          <p:cNvPr id="4" name="Content Placeholder 4"/>
          <p:cNvSpPr txBox="1">
            <a:spLocks noChangeArrowheads="1"/>
          </p:cNvSpPr>
          <p:nvPr/>
        </p:nvSpPr>
        <p:spPr bwMode="auto">
          <a:xfrm>
            <a:off x="6346826" y="2133600"/>
            <a:ext cx="4321175" cy="3805238"/>
          </a:xfrm>
          <a:prstGeom prst="rect">
            <a:avLst/>
          </a:prstGeom>
          <a:noFill/>
          <a:ln w="9525">
            <a:noFill/>
            <a:miter lim="800000"/>
            <a:headEnd/>
            <a:tailEnd/>
          </a:ln>
        </p:spPr>
        <p:txBody>
          <a:bodyPr lIns="92075" tIns="46038" rIns="92075" bIns="46038"/>
          <a:lstStyle/>
          <a:p>
            <a:pPr marL="0" marR="0" lvl="0" indent="0" algn="ctr" defTabSz="457200" rtl="0" eaLnBrk="1" fontAlgn="base" latinLnBrk="0" hangingPunct="1">
              <a:lnSpc>
                <a:spcPct val="100000"/>
              </a:lnSpc>
              <a:spcBef>
                <a:spcPct val="20000"/>
              </a:spcBef>
              <a:spcAft>
                <a:spcPct val="0"/>
              </a:spcAft>
              <a:buClr>
                <a:prstClr val="black"/>
              </a:buClr>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Tells us very little </a:t>
            </a:r>
          </a:p>
          <a:p>
            <a:pPr marL="0" marR="0" lvl="0" indent="0" algn="ctr" defTabSz="457200" rtl="0" eaLnBrk="1" fontAlgn="base" latinLnBrk="0" hangingPunct="1">
              <a:lnSpc>
                <a:spcPct val="100000"/>
              </a:lnSpc>
              <a:spcBef>
                <a:spcPct val="20000"/>
              </a:spcBef>
              <a:spcAft>
                <a:spcPct val="0"/>
              </a:spcAft>
              <a:buClr>
                <a:prstClr val="black"/>
              </a:buClr>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about the </a:t>
            </a:r>
          </a:p>
          <a:p>
            <a:pPr marL="0" marR="0" lvl="0" indent="0" algn="ctr" defTabSz="457200" rtl="0" eaLnBrk="1" fontAlgn="base" latinLnBrk="0" hangingPunct="1">
              <a:lnSpc>
                <a:spcPct val="100000"/>
              </a:lnSpc>
              <a:spcBef>
                <a:spcPct val="20000"/>
              </a:spcBef>
              <a:spcAft>
                <a:spcPct val="0"/>
              </a:spcAft>
              <a:buClr>
                <a:prstClr val="black"/>
              </a:buClr>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improvement journey </a:t>
            </a:r>
          </a:p>
        </p:txBody>
      </p:sp>
    </p:spTree>
    <p:extLst>
      <p:ext uri="{BB962C8B-B14F-4D97-AF65-F5344CB8AC3E}">
        <p14:creationId xmlns:p14="http://schemas.microsoft.com/office/powerpoint/2010/main" val="10450324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774825" y="188914"/>
          <a:ext cx="5473700" cy="6437317"/>
        </p:xfrm>
        <a:graphic>
          <a:graphicData uri="http://schemas.openxmlformats.org/drawingml/2006/table">
            <a:tbl>
              <a:tblPr firstRow="1" firstCol="1" bandRow="1"/>
              <a:tblGrid>
                <a:gridCol w="2219454">
                  <a:extLst>
                    <a:ext uri="{9D8B030D-6E8A-4147-A177-3AD203B41FA5}">
                      <a16:colId xmlns:a16="http://schemas.microsoft.com/office/drawing/2014/main" val="20000"/>
                    </a:ext>
                  </a:extLst>
                </a:gridCol>
                <a:gridCol w="3254246">
                  <a:extLst>
                    <a:ext uri="{9D8B030D-6E8A-4147-A177-3AD203B41FA5}">
                      <a16:colId xmlns:a16="http://schemas.microsoft.com/office/drawing/2014/main" val="20001"/>
                    </a:ext>
                  </a:extLst>
                </a:gridCol>
              </a:tblGrid>
              <a:tr h="602325">
                <a:tc>
                  <a:txBody>
                    <a:bodyPr/>
                    <a:lstStyle>
                      <a:lvl1pPr marL="0" algn="l" defTabSz="824561" rtl="0" eaLnBrk="1" latinLnBrk="0" hangingPunct="1">
                        <a:defRPr sz="1600" b="1" kern="1200">
                          <a:solidFill>
                            <a:schemeClr val="lt1"/>
                          </a:solidFill>
                          <a:latin typeface="Calibri"/>
                        </a:defRPr>
                      </a:lvl1pPr>
                      <a:lvl2pPr marL="412282" algn="l" defTabSz="824561" rtl="0" eaLnBrk="1" latinLnBrk="0" hangingPunct="1">
                        <a:defRPr sz="1600" b="1" kern="1200">
                          <a:solidFill>
                            <a:schemeClr val="lt1"/>
                          </a:solidFill>
                          <a:latin typeface="Calibri"/>
                        </a:defRPr>
                      </a:lvl2pPr>
                      <a:lvl3pPr marL="824561" algn="l" defTabSz="824561" rtl="0" eaLnBrk="1" latinLnBrk="0" hangingPunct="1">
                        <a:defRPr sz="1600" b="1" kern="1200">
                          <a:solidFill>
                            <a:schemeClr val="lt1"/>
                          </a:solidFill>
                          <a:latin typeface="Calibri"/>
                        </a:defRPr>
                      </a:lvl3pPr>
                      <a:lvl4pPr marL="1236851" algn="l" defTabSz="824561" rtl="0" eaLnBrk="1" latinLnBrk="0" hangingPunct="1">
                        <a:defRPr sz="1600" b="1" kern="1200">
                          <a:solidFill>
                            <a:schemeClr val="lt1"/>
                          </a:solidFill>
                          <a:latin typeface="Calibri"/>
                        </a:defRPr>
                      </a:lvl4pPr>
                      <a:lvl5pPr marL="1649132" algn="l" defTabSz="824561" rtl="0" eaLnBrk="1" latinLnBrk="0" hangingPunct="1">
                        <a:defRPr sz="1600" b="1" kern="1200">
                          <a:solidFill>
                            <a:schemeClr val="lt1"/>
                          </a:solidFill>
                          <a:latin typeface="Calibri"/>
                        </a:defRPr>
                      </a:lvl5pPr>
                      <a:lvl6pPr marL="2061400" algn="l" defTabSz="824561" rtl="0" eaLnBrk="1" latinLnBrk="0" hangingPunct="1">
                        <a:defRPr sz="1600" b="1" kern="1200">
                          <a:solidFill>
                            <a:schemeClr val="lt1"/>
                          </a:solidFill>
                          <a:latin typeface="Calibri"/>
                        </a:defRPr>
                      </a:lvl6pPr>
                      <a:lvl7pPr marL="2473694" algn="l" defTabSz="824561" rtl="0" eaLnBrk="1" latinLnBrk="0" hangingPunct="1">
                        <a:defRPr sz="1600" b="1" kern="1200">
                          <a:solidFill>
                            <a:schemeClr val="lt1"/>
                          </a:solidFill>
                          <a:latin typeface="Calibri"/>
                        </a:defRPr>
                      </a:lvl7pPr>
                      <a:lvl8pPr marL="2885977" algn="l" defTabSz="824561" rtl="0" eaLnBrk="1" latinLnBrk="0" hangingPunct="1">
                        <a:defRPr sz="1600" b="1" kern="1200">
                          <a:solidFill>
                            <a:schemeClr val="lt1"/>
                          </a:solidFill>
                          <a:latin typeface="Calibri"/>
                        </a:defRPr>
                      </a:lvl8pPr>
                      <a:lvl9pPr marL="3298270" algn="l" defTabSz="824561" rtl="0" eaLnBrk="1" latinLnBrk="0" hangingPunct="1">
                        <a:defRPr sz="1600" b="1" kern="1200">
                          <a:solidFill>
                            <a:schemeClr val="lt1"/>
                          </a:solidFill>
                          <a:latin typeface="Calibri"/>
                        </a:defRPr>
                      </a:lvl9pPr>
                    </a:lstStyle>
                    <a:p>
                      <a:pPr algn="ctr">
                        <a:lnSpc>
                          <a:spcPct val="107000"/>
                        </a:lnSpc>
                        <a:spcAft>
                          <a:spcPts val="0"/>
                        </a:spcAft>
                      </a:pPr>
                      <a:r>
                        <a:rPr lang="en-GB" sz="1600" u="sng" dirty="0">
                          <a:effectLst/>
                        </a:rPr>
                        <a:t>Week beginning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824561" rtl="0" eaLnBrk="1" latinLnBrk="0" hangingPunct="1">
                        <a:defRPr sz="1600" b="1" kern="1200">
                          <a:solidFill>
                            <a:schemeClr val="lt1"/>
                          </a:solidFill>
                          <a:latin typeface="Calibri"/>
                        </a:defRPr>
                      </a:lvl1pPr>
                      <a:lvl2pPr marL="412282" algn="l" defTabSz="824561" rtl="0" eaLnBrk="1" latinLnBrk="0" hangingPunct="1">
                        <a:defRPr sz="1600" b="1" kern="1200">
                          <a:solidFill>
                            <a:schemeClr val="lt1"/>
                          </a:solidFill>
                          <a:latin typeface="Calibri"/>
                        </a:defRPr>
                      </a:lvl2pPr>
                      <a:lvl3pPr marL="824561" algn="l" defTabSz="824561" rtl="0" eaLnBrk="1" latinLnBrk="0" hangingPunct="1">
                        <a:defRPr sz="1600" b="1" kern="1200">
                          <a:solidFill>
                            <a:schemeClr val="lt1"/>
                          </a:solidFill>
                          <a:latin typeface="Calibri"/>
                        </a:defRPr>
                      </a:lvl3pPr>
                      <a:lvl4pPr marL="1236851" algn="l" defTabSz="824561" rtl="0" eaLnBrk="1" latinLnBrk="0" hangingPunct="1">
                        <a:defRPr sz="1600" b="1" kern="1200">
                          <a:solidFill>
                            <a:schemeClr val="lt1"/>
                          </a:solidFill>
                          <a:latin typeface="Calibri"/>
                        </a:defRPr>
                      </a:lvl4pPr>
                      <a:lvl5pPr marL="1649132" algn="l" defTabSz="824561" rtl="0" eaLnBrk="1" latinLnBrk="0" hangingPunct="1">
                        <a:defRPr sz="1600" b="1" kern="1200">
                          <a:solidFill>
                            <a:schemeClr val="lt1"/>
                          </a:solidFill>
                          <a:latin typeface="Calibri"/>
                        </a:defRPr>
                      </a:lvl5pPr>
                      <a:lvl6pPr marL="2061400" algn="l" defTabSz="824561" rtl="0" eaLnBrk="1" latinLnBrk="0" hangingPunct="1">
                        <a:defRPr sz="1600" b="1" kern="1200">
                          <a:solidFill>
                            <a:schemeClr val="lt1"/>
                          </a:solidFill>
                          <a:latin typeface="Calibri"/>
                        </a:defRPr>
                      </a:lvl6pPr>
                      <a:lvl7pPr marL="2473694" algn="l" defTabSz="824561" rtl="0" eaLnBrk="1" latinLnBrk="0" hangingPunct="1">
                        <a:defRPr sz="1600" b="1" kern="1200">
                          <a:solidFill>
                            <a:schemeClr val="lt1"/>
                          </a:solidFill>
                          <a:latin typeface="Calibri"/>
                        </a:defRPr>
                      </a:lvl7pPr>
                      <a:lvl8pPr marL="2885977" algn="l" defTabSz="824561" rtl="0" eaLnBrk="1" latinLnBrk="0" hangingPunct="1">
                        <a:defRPr sz="1600" b="1" kern="1200">
                          <a:solidFill>
                            <a:schemeClr val="lt1"/>
                          </a:solidFill>
                          <a:latin typeface="Calibri"/>
                        </a:defRPr>
                      </a:lvl8pPr>
                      <a:lvl9pPr marL="3298270" algn="l" defTabSz="824561" rtl="0" eaLnBrk="1" latinLnBrk="0" hangingPunct="1">
                        <a:defRPr sz="1600" b="1" kern="1200">
                          <a:solidFill>
                            <a:schemeClr val="lt1"/>
                          </a:solidFill>
                          <a:latin typeface="Calibri"/>
                        </a:defRPr>
                      </a:lvl9pPr>
                    </a:lstStyle>
                    <a:p>
                      <a:pPr algn="ctr">
                        <a:lnSpc>
                          <a:spcPct val="107000"/>
                        </a:lnSpc>
                        <a:spcAft>
                          <a:spcPts val="0"/>
                        </a:spcAft>
                      </a:pPr>
                      <a:r>
                        <a:rPr lang="en-GB" sz="1600" u="sng" dirty="0">
                          <a:effectLst/>
                        </a:rPr>
                        <a:t>Number of children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val="10000"/>
                  </a:ext>
                </a:extLst>
              </a:tr>
              <a:tr h="301164">
                <a:tc>
                  <a:txBody>
                    <a:bodyPr/>
                    <a:lstStyle>
                      <a:lvl1pPr marL="0" algn="l" defTabSz="824561" rtl="0" eaLnBrk="1" latinLnBrk="0" hangingPunct="1">
                        <a:defRPr sz="1600" b="1" kern="1200">
                          <a:solidFill>
                            <a:schemeClr val="lt1"/>
                          </a:solidFill>
                          <a:latin typeface="Calibri"/>
                        </a:defRPr>
                      </a:lvl1pPr>
                      <a:lvl2pPr marL="412282" algn="l" defTabSz="824561" rtl="0" eaLnBrk="1" latinLnBrk="0" hangingPunct="1">
                        <a:defRPr sz="1600" b="1" kern="1200">
                          <a:solidFill>
                            <a:schemeClr val="lt1"/>
                          </a:solidFill>
                          <a:latin typeface="Calibri"/>
                        </a:defRPr>
                      </a:lvl2pPr>
                      <a:lvl3pPr marL="824561" algn="l" defTabSz="824561" rtl="0" eaLnBrk="1" latinLnBrk="0" hangingPunct="1">
                        <a:defRPr sz="1600" b="1" kern="1200">
                          <a:solidFill>
                            <a:schemeClr val="lt1"/>
                          </a:solidFill>
                          <a:latin typeface="Calibri"/>
                        </a:defRPr>
                      </a:lvl3pPr>
                      <a:lvl4pPr marL="1236851" algn="l" defTabSz="824561" rtl="0" eaLnBrk="1" latinLnBrk="0" hangingPunct="1">
                        <a:defRPr sz="1600" b="1" kern="1200">
                          <a:solidFill>
                            <a:schemeClr val="lt1"/>
                          </a:solidFill>
                          <a:latin typeface="Calibri"/>
                        </a:defRPr>
                      </a:lvl4pPr>
                      <a:lvl5pPr marL="1649132" algn="l" defTabSz="824561" rtl="0" eaLnBrk="1" latinLnBrk="0" hangingPunct="1">
                        <a:defRPr sz="1600" b="1" kern="1200">
                          <a:solidFill>
                            <a:schemeClr val="lt1"/>
                          </a:solidFill>
                          <a:latin typeface="Calibri"/>
                        </a:defRPr>
                      </a:lvl5pPr>
                      <a:lvl6pPr marL="2061400" algn="l" defTabSz="824561" rtl="0" eaLnBrk="1" latinLnBrk="0" hangingPunct="1">
                        <a:defRPr sz="1600" b="1" kern="1200">
                          <a:solidFill>
                            <a:schemeClr val="lt1"/>
                          </a:solidFill>
                          <a:latin typeface="Calibri"/>
                        </a:defRPr>
                      </a:lvl6pPr>
                      <a:lvl7pPr marL="2473694" algn="l" defTabSz="824561" rtl="0" eaLnBrk="1" latinLnBrk="0" hangingPunct="1">
                        <a:defRPr sz="1600" b="1" kern="1200">
                          <a:solidFill>
                            <a:schemeClr val="lt1"/>
                          </a:solidFill>
                          <a:latin typeface="Calibri"/>
                        </a:defRPr>
                      </a:lvl7pPr>
                      <a:lvl8pPr marL="2885977" algn="l" defTabSz="824561" rtl="0" eaLnBrk="1" latinLnBrk="0" hangingPunct="1">
                        <a:defRPr sz="1600" b="1" kern="1200">
                          <a:solidFill>
                            <a:schemeClr val="lt1"/>
                          </a:solidFill>
                          <a:latin typeface="Calibri"/>
                        </a:defRPr>
                      </a:lvl8pPr>
                      <a:lvl9pPr marL="3298270" algn="l" defTabSz="824561" rtl="0" eaLnBrk="1" latinLnBrk="0" hangingPunct="1">
                        <a:defRPr sz="1600" b="1" kern="1200">
                          <a:solidFill>
                            <a:schemeClr val="lt1"/>
                          </a:solidFill>
                          <a:latin typeface="Calibri"/>
                        </a:defRPr>
                      </a:lvl9pPr>
                    </a:lstStyle>
                    <a:p>
                      <a:pPr algn="r">
                        <a:lnSpc>
                          <a:spcPct val="107000"/>
                        </a:lnSpc>
                        <a:spcAft>
                          <a:spcPts val="0"/>
                        </a:spcAft>
                      </a:pPr>
                      <a:r>
                        <a:rPr lang="en-GB" sz="1600" dirty="0">
                          <a:effectLst/>
                        </a:rPr>
                        <a:t>21-Jan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824561" rtl="0" eaLnBrk="1" latinLnBrk="0" hangingPunct="1">
                        <a:defRPr sz="1600" kern="1200">
                          <a:solidFill>
                            <a:schemeClr val="dk1"/>
                          </a:solidFill>
                          <a:latin typeface="Calibri"/>
                        </a:defRPr>
                      </a:lvl1pPr>
                      <a:lvl2pPr marL="412282" algn="l" defTabSz="824561" rtl="0" eaLnBrk="1" latinLnBrk="0" hangingPunct="1">
                        <a:defRPr sz="1600" kern="1200">
                          <a:solidFill>
                            <a:schemeClr val="dk1"/>
                          </a:solidFill>
                          <a:latin typeface="Calibri"/>
                        </a:defRPr>
                      </a:lvl2pPr>
                      <a:lvl3pPr marL="824561" algn="l" defTabSz="824561" rtl="0" eaLnBrk="1" latinLnBrk="0" hangingPunct="1">
                        <a:defRPr sz="1600" kern="1200">
                          <a:solidFill>
                            <a:schemeClr val="dk1"/>
                          </a:solidFill>
                          <a:latin typeface="Calibri"/>
                        </a:defRPr>
                      </a:lvl3pPr>
                      <a:lvl4pPr marL="1236851" algn="l" defTabSz="824561" rtl="0" eaLnBrk="1" latinLnBrk="0" hangingPunct="1">
                        <a:defRPr sz="1600" kern="1200">
                          <a:solidFill>
                            <a:schemeClr val="dk1"/>
                          </a:solidFill>
                          <a:latin typeface="Calibri"/>
                        </a:defRPr>
                      </a:lvl4pPr>
                      <a:lvl5pPr marL="1649132" algn="l" defTabSz="824561" rtl="0" eaLnBrk="1" latinLnBrk="0" hangingPunct="1">
                        <a:defRPr sz="1600" kern="1200">
                          <a:solidFill>
                            <a:schemeClr val="dk1"/>
                          </a:solidFill>
                          <a:latin typeface="Calibri"/>
                        </a:defRPr>
                      </a:lvl5pPr>
                      <a:lvl6pPr marL="2061400" algn="l" defTabSz="824561" rtl="0" eaLnBrk="1" latinLnBrk="0" hangingPunct="1">
                        <a:defRPr sz="1600" kern="1200">
                          <a:solidFill>
                            <a:schemeClr val="dk1"/>
                          </a:solidFill>
                          <a:latin typeface="Calibri"/>
                        </a:defRPr>
                      </a:lvl6pPr>
                      <a:lvl7pPr marL="2473694" algn="l" defTabSz="824561" rtl="0" eaLnBrk="1" latinLnBrk="0" hangingPunct="1">
                        <a:defRPr sz="1600" kern="1200">
                          <a:solidFill>
                            <a:schemeClr val="dk1"/>
                          </a:solidFill>
                          <a:latin typeface="Calibri"/>
                        </a:defRPr>
                      </a:lvl7pPr>
                      <a:lvl8pPr marL="2885977" algn="l" defTabSz="824561" rtl="0" eaLnBrk="1" latinLnBrk="0" hangingPunct="1">
                        <a:defRPr sz="1600" kern="1200">
                          <a:solidFill>
                            <a:schemeClr val="dk1"/>
                          </a:solidFill>
                          <a:latin typeface="Calibri"/>
                        </a:defRPr>
                      </a:lvl8pPr>
                      <a:lvl9pPr marL="3298270" algn="l" defTabSz="824561" rtl="0" eaLnBrk="1" latinLnBrk="0" hangingPunct="1">
                        <a:defRPr sz="1600" kern="1200">
                          <a:solidFill>
                            <a:schemeClr val="dk1"/>
                          </a:solidFill>
                          <a:latin typeface="Calibri"/>
                        </a:defRPr>
                      </a:lvl9pPr>
                    </a:lstStyle>
                    <a:p>
                      <a:pPr algn="ctr">
                        <a:lnSpc>
                          <a:spcPct val="107000"/>
                        </a:lnSpc>
                        <a:spcAft>
                          <a:spcPts val="0"/>
                        </a:spcAft>
                      </a:pPr>
                      <a:r>
                        <a:rPr lang="en-GB" sz="1600" dirty="0">
                          <a:effectLst/>
                        </a:rPr>
                        <a:t>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1"/>
                  </a:ext>
                </a:extLst>
              </a:tr>
              <a:tr h="301164">
                <a:tc>
                  <a:txBody>
                    <a:bodyPr/>
                    <a:lstStyle>
                      <a:lvl1pPr marL="0" algn="l" defTabSz="824561" rtl="0" eaLnBrk="1" latinLnBrk="0" hangingPunct="1">
                        <a:defRPr sz="1600" b="1" kern="1200">
                          <a:solidFill>
                            <a:schemeClr val="lt1"/>
                          </a:solidFill>
                          <a:latin typeface="Calibri"/>
                        </a:defRPr>
                      </a:lvl1pPr>
                      <a:lvl2pPr marL="412282" algn="l" defTabSz="824561" rtl="0" eaLnBrk="1" latinLnBrk="0" hangingPunct="1">
                        <a:defRPr sz="1600" b="1" kern="1200">
                          <a:solidFill>
                            <a:schemeClr val="lt1"/>
                          </a:solidFill>
                          <a:latin typeface="Calibri"/>
                        </a:defRPr>
                      </a:lvl2pPr>
                      <a:lvl3pPr marL="824561" algn="l" defTabSz="824561" rtl="0" eaLnBrk="1" latinLnBrk="0" hangingPunct="1">
                        <a:defRPr sz="1600" b="1" kern="1200">
                          <a:solidFill>
                            <a:schemeClr val="lt1"/>
                          </a:solidFill>
                          <a:latin typeface="Calibri"/>
                        </a:defRPr>
                      </a:lvl3pPr>
                      <a:lvl4pPr marL="1236851" algn="l" defTabSz="824561" rtl="0" eaLnBrk="1" latinLnBrk="0" hangingPunct="1">
                        <a:defRPr sz="1600" b="1" kern="1200">
                          <a:solidFill>
                            <a:schemeClr val="lt1"/>
                          </a:solidFill>
                          <a:latin typeface="Calibri"/>
                        </a:defRPr>
                      </a:lvl4pPr>
                      <a:lvl5pPr marL="1649132" algn="l" defTabSz="824561" rtl="0" eaLnBrk="1" latinLnBrk="0" hangingPunct="1">
                        <a:defRPr sz="1600" b="1" kern="1200">
                          <a:solidFill>
                            <a:schemeClr val="lt1"/>
                          </a:solidFill>
                          <a:latin typeface="Calibri"/>
                        </a:defRPr>
                      </a:lvl5pPr>
                      <a:lvl6pPr marL="2061400" algn="l" defTabSz="824561" rtl="0" eaLnBrk="1" latinLnBrk="0" hangingPunct="1">
                        <a:defRPr sz="1600" b="1" kern="1200">
                          <a:solidFill>
                            <a:schemeClr val="lt1"/>
                          </a:solidFill>
                          <a:latin typeface="Calibri"/>
                        </a:defRPr>
                      </a:lvl6pPr>
                      <a:lvl7pPr marL="2473694" algn="l" defTabSz="824561" rtl="0" eaLnBrk="1" latinLnBrk="0" hangingPunct="1">
                        <a:defRPr sz="1600" b="1" kern="1200">
                          <a:solidFill>
                            <a:schemeClr val="lt1"/>
                          </a:solidFill>
                          <a:latin typeface="Calibri"/>
                        </a:defRPr>
                      </a:lvl7pPr>
                      <a:lvl8pPr marL="2885977" algn="l" defTabSz="824561" rtl="0" eaLnBrk="1" latinLnBrk="0" hangingPunct="1">
                        <a:defRPr sz="1600" b="1" kern="1200">
                          <a:solidFill>
                            <a:schemeClr val="lt1"/>
                          </a:solidFill>
                          <a:latin typeface="Calibri"/>
                        </a:defRPr>
                      </a:lvl8pPr>
                      <a:lvl9pPr marL="3298270" algn="l" defTabSz="824561" rtl="0" eaLnBrk="1" latinLnBrk="0" hangingPunct="1">
                        <a:defRPr sz="1600" b="1" kern="1200">
                          <a:solidFill>
                            <a:schemeClr val="lt1"/>
                          </a:solidFill>
                          <a:latin typeface="Calibri"/>
                        </a:defRPr>
                      </a:lvl9pPr>
                    </a:lstStyle>
                    <a:p>
                      <a:pPr algn="r">
                        <a:lnSpc>
                          <a:spcPct val="107000"/>
                        </a:lnSpc>
                        <a:spcAft>
                          <a:spcPts val="0"/>
                        </a:spcAft>
                      </a:pPr>
                      <a:r>
                        <a:rPr lang="en-GB" sz="1600" dirty="0">
                          <a:effectLst/>
                        </a:rPr>
                        <a:t>25-Jan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824561" rtl="0" eaLnBrk="1" latinLnBrk="0" hangingPunct="1">
                        <a:defRPr sz="1600" kern="1200">
                          <a:solidFill>
                            <a:schemeClr val="dk1"/>
                          </a:solidFill>
                          <a:latin typeface="Calibri"/>
                        </a:defRPr>
                      </a:lvl1pPr>
                      <a:lvl2pPr marL="412282" algn="l" defTabSz="824561" rtl="0" eaLnBrk="1" latinLnBrk="0" hangingPunct="1">
                        <a:defRPr sz="1600" kern="1200">
                          <a:solidFill>
                            <a:schemeClr val="dk1"/>
                          </a:solidFill>
                          <a:latin typeface="Calibri"/>
                        </a:defRPr>
                      </a:lvl2pPr>
                      <a:lvl3pPr marL="824561" algn="l" defTabSz="824561" rtl="0" eaLnBrk="1" latinLnBrk="0" hangingPunct="1">
                        <a:defRPr sz="1600" kern="1200">
                          <a:solidFill>
                            <a:schemeClr val="dk1"/>
                          </a:solidFill>
                          <a:latin typeface="Calibri"/>
                        </a:defRPr>
                      </a:lvl3pPr>
                      <a:lvl4pPr marL="1236851" algn="l" defTabSz="824561" rtl="0" eaLnBrk="1" latinLnBrk="0" hangingPunct="1">
                        <a:defRPr sz="1600" kern="1200">
                          <a:solidFill>
                            <a:schemeClr val="dk1"/>
                          </a:solidFill>
                          <a:latin typeface="Calibri"/>
                        </a:defRPr>
                      </a:lvl4pPr>
                      <a:lvl5pPr marL="1649132" algn="l" defTabSz="824561" rtl="0" eaLnBrk="1" latinLnBrk="0" hangingPunct="1">
                        <a:defRPr sz="1600" kern="1200">
                          <a:solidFill>
                            <a:schemeClr val="dk1"/>
                          </a:solidFill>
                          <a:latin typeface="Calibri"/>
                        </a:defRPr>
                      </a:lvl5pPr>
                      <a:lvl6pPr marL="2061400" algn="l" defTabSz="824561" rtl="0" eaLnBrk="1" latinLnBrk="0" hangingPunct="1">
                        <a:defRPr sz="1600" kern="1200">
                          <a:solidFill>
                            <a:schemeClr val="dk1"/>
                          </a:solidFill>
                          <a:latin typeface="Calibri"/>
                        </a:defRPr>
                      </a:lvl6pPr>
                      <a:lvl7pPr marL="2473694" algn="l" defTabSz="824561" rtl="0" eaLnBrk="1" latinLnBrk="0" hangingPunct="1">
                        <a:defRPr sz="1600" kern="1200">
                          <a:solidFill>
                            <a:schemeClr val="dk1"/>
                          </a:solidFill>
                          <a:latin typeface="Calibri"/>
                        </a:defRPr>
                      </a:lvl7pPr>
                      <a:lvl8pPr marL="2885977" algn="l" defTabSz="824561" rtl="0" eaLnBrk="1" latinLnBrk="0" hangingPunct="1">
                        <a:defRPr sz="1600" kern="1200">
                          <a:solidFill>
                            <a:schemeClr val="dk1"/>
                          </a:solidFill>
                          <a:latin typeface="Calibri"/>
                        </a:defRPr>
                      </a:lvl8pPr>
                      <a:lvl9pPr marL="3298270" algn="l" defTabSz="824561" rtl="0" eaLnBrk="1" latinLnBrk="0" hangingPunct="1">
                        <a:defRPr sz="1600" kern="1200">
                          <a:solidFill>
                            <a:schemeClr val="dk1"/>
                          </a:solidFill>
                          <a:latin typeface="Calibri"/>
                        </a:defRPr>
                      </a:lvl9pPr>
                    </a:lstStyle>
                    <a:p>
                      <a:pPr algn="ctr">
                        <a:lnSpc>
                          <a:spcPct val="107000"/>
                        </a:lnSpc>
                        <a:spcAft>
                          <a:spcPts val="0"/>
                        </a:spcAft>
                      </a:pPr>
                      <a:r>
                        <a:rPr lang="en-GB" sz="1600" dirty="0">
                          <a:effectLst/>
                        </a:rPr>
                        <a:t>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extLst>
                  <a:ext uri="{0D108BD9-81ED-4DB2-BD59-A6C34878D82A}">
                    <a16:rowId xmlns:a16="http://schemas.microsoft.com/office/drawing/2014/main" val="10002"/>
                  </a:ext>
                </a:extLst>
              </a:tr>
              <a:tr h="301164">
                <a:tc>
                  <a:txBody>
                    <a:bodyPr/>
                    <a:lstStyle>
                      <a:lvl1pPr marL="0" algn="l" defTabSz="824561" rtl="0" eaLnBrk="1" latinLnBrk="0" hangingPunct="1">
                        <a:defRPr sz="1600" b="1" kern="1200">
                          <a:solidFill>
                            <a:schemeClr val="lt1"/>
                          </a:solidFill>
                          <a:latin typeface="Calibri"/>
                        </a:defRPr>
                      </a:lvl1pPr>
                      <a:lvl2pPr marL="412282" algn="l" defTabSz="824561" rtl="0" eaLnBrk="1" latinLnBrk="0" hangingPunct="1">
                        <a:defRPr sz="1600" b="1" kern="1200">
                          <a:solidFill>
                            <a:schemeClr val="lt1"/>
                          </a:solidFill>
                          <a:latin typeface="Calibri"/>
                        </a:defRPr>
                      </a:lvl2pPr>
                      <a:lvl3pPr marL="824561" algn="l" defTabSz="824561" rtl="0" eaLnBrk="1" latinLnBrk="0" hangingPunct="1">
                        <a:defRPr sz="1600" b="1" kern="1200">
                          <a:solidFill>
                            <a:schemeClr val="lt1"/>
                          </a:solidFill>
                          <a:latin typeface="Calibri"/>
                        </a:defRPr>
                      </a:lvl3pPr>
                      <a:lvl4pPr marL="1236851" algn="l" defTabSz="824561" rtl="0" eaLnBrk="1" latinLnBrk="0" hangingPunct="1">
                        <a:defRPr sz="1600" b="1" kern="1200">
                          <a:solidFill>
                            <a:schemeClr val="lt1"/>
                          </a:solidFill>
                          <a:latin typeface="Calibri"/>
                        </a:defRPr>
                      </a:lvl4pPr>
                      <a:lvl5pPr marL="1649132" algn="l" defTabSz="824561" rtl="0" eaLnBrk="1" latinLnBrk="0" hangingPunct="1">
                        <a:defRPr sz="1600" b="1" kern="1200">
                          <a:solidFill>
                            <a:schemeClr val="lt1"/>
                          </a:solidFill>
                          <a:latin typeface="Calibri"/>
                        </a:defRPr>
                      </a:lvl5pPr>
                      <a:lvl6pPr marL="2061400" algn="l" defTabSz="824561" rtl="0" eaLnBrk="1" latinLnBrk="0" hangingPunct="1">
                        <a:defRPr sz="1600" b="1" kern="1200">
                          <a:solidFill>
                            <a:schemeClr val="lt1"/>
                          </a:solidFill>
                          <a:latin typeface="Calibri"/>
                        </a:defRPr>
                      </a:lvl6pPr>
                      <a:lvl7pPr marL="2473694" algn="l" defTabSz="824561" rtl="0" eaLnBrk="1" latinLnBrk="0" hangingPunct="1">
                        <a:defRPr sz="1600" b="1" kern="1200">
                          <a:solidFill>
                            <a:schemeClr val="lt1"/>
                          </a:solidFill>
                          <a:latin typeface="Calibri"/>
                        </a:defRPr>
                      </a:lvl7pPr>
                      <a:lvl8pPr marL="2885977" algn="l" defTabSz="824561" rtl="0" eaLnBrk="1" latinLnBrk="0" hangingPunct="1">
                        <a:defRPr sz="1600" b="1" kern="1200">
                          <a:solidFill>
                            <a:schemeClr val="lt1"/>
                          </a:solidFill>
                          <a:latin typeface="Calibri"/>
                        </a:defRPr>
                      </a:lvl8pPr>
                      <a:lvl9pPr marL="3298270" algn="l" defTabSz="824561" rtl="0" eaLnBrk="1" latinLnBrk="0" hangingPunct="1">
                        <a:defRPr sz="1600" b="1" kern="1200">
                          <a:solidFill>
                            <a:schemeClr val="lt1"/>
                          </a:solidFill>
                          <a:latin typeface="Calibri"/>
                        </a:defRPr>
                      </a:lvl9pPr>
                    </a:lstStyle>
                    <a:p>
                      <a:pPr algn="r">
                        <a:lnSpc>
                          <a:spcPct val="107000"/>
                        </a:lnSpc>
                        <a:spcAft>
                          <a:spcPts val="0"/>
                        </a:spcAft>
                      </a:pPr>
                      <a:r>
                        <a:rPr lang="en-GB" sz="1600" dirty="0">
                          <a:effectLst/>
                        </a:rPr>
                        <a:t>04-Feb</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824561" rtl="0" eaLnBrk="1" latinLnBrk="0" hangingPunct="1">
                        <a:defRPr sz="1600" kern="1200">
                          <a:solidFill>
                            <a:schemeClr val="dk1"/>
                          </a:solidFill>
                          <a:latin typeface="Calibri"/>
                        </a:defRPr>
                      </a:lvl1pPr>
                      <a:lvl2pPr marL="412282" algn="l" defTabSz="824561" rtl="0" eaLnBrk="1" latinLnBrk="0" hangingPunct="1">
                        <a:defRPr sz="1600" kern="1200">
                          <a:solidFill>
                            <a:schemeClr val="dk1"/>
                          </a:solidFill>
                          <a:latin typeface="Calibri"/>
                        </a:defRPr>
                      </a:lvl2pPr>
                      <a:lvl3pPr marL="824561" algn="l" defTabSz="824561" rtl="0" eaLnBrk="1" latinLnBrk="0" hangingPunct="1">
                        <a:defRPr sz="1600" kern="1200">
                          <a:solidFill>
                            <a:schemeClr val="dk1"/>
                          </a:solidFill>
                          <a:latin typeface="Calibri"/>
                        </a:defRPr>
                      </a:lvl3pPr>
                      <a:lvl4pPr marL="1236851" algn="l" defTabSz="824561" rtl="0" eaLnBrk="1" latinLnBrk="0" hangingPunct="1">
                        <a:defRPr sz="1600" kern="1200">
                          <a:solidFill>
                            <a:schemeClr val="dk1"/>
                          </a:solidFill>
                          <a:latin typeface="Calibri"/>
                        </a:defRPr>
                      </a:lvl4pPr>
                      <a:lvl5pPr marL="1649132" algn="l" defTabSz="824561" rtl="0" eaLnBrk="1" latinLnBrk="0" hangingPunct="1">
                        <a:defRPr sz="1600" kern="1200">
                          <a:solidFill>
                            <a:schemeClr val="dk1"/>
                          </a:solidFill>
                          <a:latin typeface="Calibri"/>
                        </a:defRPr>
                      </a:lvl5pPr>
                      <a:lvl6pPr marL="2061400" algn="l" defTabSz="824561" rtl="0" eaLnBrk="1" latinLnBrk="0" hangingPunct="1">
                        <a:defRPr sz="1600" kern="1200">
                          <a:solidFill>
                            <a:schemeClr val="dk1"/>
                          </a:solidFill>
                          <a:latin typeface="Calibri"/>
                        </a:defRPr>
                      </a:lvl6pPr>
                      <a:lvl7pPr marL="2473694" algn="l" defTabSz="824561" rtl="0" eaLnBrk="1" latinLnBrk="0" hangingPunct="1">
                        <a:defRPr sz="1600" kern="1200">
                          <a:solidFill>
                            <a:schemeClr val="dk1"/>
                          </a:solidFill>
                          <a:latin typeface="Calibri"/>
                        </a:defRPr>
                      </a:lvl7pPr>
                      <a:lvl8pPr marL="2885977" algn="l" defTabSz="824561" rtl="0" eaLnBrk="1" latinLnBrk="0" hangingPunct="1">
                        <a:defRPr sz="1600" kern="1200">
                          <a:solidFill>
                            <a:schemeClr val="dk1"/>
                          </a:solidFill>
                          <a:latin typeface="Calibri"/>
                        </a:defRPr>
                      </a:lvl8pPr>
                      <a:lvl9pPr marL="3298270" algn="l" defTabSz="824561" rtl="0" eaLnBrk="1" latinLnBrk="0" hangingPunct="1">
                        <a:defRPr sz="1600" kern="1200">
                          <a:solidFill>
                            <a:schemeClr val="dk1"/>
                          </a:solidFill>
                          <a:latin typeface="Calibri"/>
                        </a:defRPr>
                      </a:lvl9pPr>
                    </a:lstStyle>
                    <a:p>
                      <a:pPr algn="ctr">
                        <a:lnSpc>
                          <a:spcPct val="107000"/>
                        </a:lnSpc>
                        <a:spcAft>
                          <a:spcPts val="0"/>
                        </a:spcAft>
                      </a:pPr>
                      <a:r>
                        <a:rPr lang="en-GB" sz="1600" dirty="0">
                          <a:effectLst/>
                        </a:rPr>
                        <a:t>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3"/>
                  </a:ext>
                </a:extLst>
              </a:tr>
              <a:tr h="301164">
                <a:tc>
                  <a:txBody>
                    <a:bodyPr/>
                    <a:lstStyle>
                      <a:lvl1pPr marL="0" algn="l" defTabSz="824561" rtl="0" eaLnBrk="1" latinLnBrk="0" hangingPunct="1">
                        <a:defRPr sz="1600" b="1" kern="1200">
                          <a:solidFill>
                            <a:schemeClr val="lt1"/>
                          </a:solidFill>
                          <a:latin typeface="Calibri"/>
                        </a:defRPr>
                      </a:lvl1pPr>
                      <a:lvl2pPr marL="412282" algn="l" defTabSz="824561" rtl="0" eaLnBrk="1" latinLnBrk="0" hangingPunct="1">
                        <a:defRPr sz="1600" b="1" kern="1200">
                          <a:solidFill>
                            <a:schemeClr val="lt1"/>
                          </a:solidFill>
                          <a:latin typeface="Calibri"/>
                        </a:defRPr>
                      </a:lvl2pPr>
                      <a:lvl3pPr marL="824561" algn="l" defTabSz="824561" rtl="0" eaLnBrk="1" latinLnBrk="0" hangingPunct="1">
                        <a:defRPr sz="1600" b="1" kern="1200">
                          <a:solidFill>
                            <a:schemeClr val="lt1"/>
                          </a:solidFill>
                          <a:latin typeface="Calibri"/>
                        </a:defRPr>
                      </a:lvl3pPr>
                      <a:lvl4pPr marL="1236851" algn="l" defTabSz="824561" rtl="0" eaLnBrk="1" latinLnBrk="0" hangingPunct="1">
                        <a:defRPr sz="1600" b="1" kern="1200">
                          <a:solidFill>
                            <a:schemeClr val="lt1"/>
                          </a:solidFill>
                          <a:latin typeface="Calibri"/>
                        </a:defRPr>
                      </a:lvl4pPr>
                      <a:lvl5pPr marL="1649132" algn="l" defTabSz="824561" rtl="0" eaLnBrk="1" latinLnBrk="0" hangingPunct="1">
                        <a:defRPr sz="1600" b="1" kern="1200">
                          <a:solidFill>
                            <a:schemeClr val="lt1"/>
                          </a:solidFill>
                          <a:latin typeface="Calibri"/>
                        </a:defRPr>
                      </a:lvl5pPr>
                      <a:lvl6pPr marL="2061400" algn="l" defTabSz="824561" rtl="0" eaLnBrk="1" latinLnBrk="0" hangingPunct="1">
                        <a:defRPr sz="1600" b="1" kern="1200">
                          <a:solidFill>
                            <a:schemeClr val="lt1"/>
                          </a:solidFill>
                          <a:latin typeface="Calibri"/>
                        </a:defRPr>
                      </a:lvl6pPr>
                      <a:lvl7pPr marL="2473694" algn="l" defTabSz="824561" rtl="0" eaLnBrk="1" latinLnBrk="0" hangingPunct="1">
                        <a:defRPr sz="1600" b="1" kern="1200">
                          <a:solidFill>
                            <a:schemeClr val="lt1"/>
                          </a:solidFill>
                          <a:latin typeface="Calibri"/>
                        </a:defRPr>
                      </a:lvl7pPr>
                      <a:lvl8pPr marL="2885977" algn="l" defTabSz="824561" rtl="0" eaLnBrk="1" latinLnBrk="0" hangingPunct="1">
                        <a:defRPr sz="1600" b="1" kern="1200">
                          <a:solidFill>
                            <a:schemeClr val="lt1"/>
                          </a:solidFill>
                          <a:latin typeface="Calibri"/>
                        </a:defRPr>
                      </a:lvl8pPr>
                      <a:lvl9pPr marL="3298270" algn="l" defTabSz="824561" rtl="0" eaLnBrk="1" latinLnBrk="0" hangingPunct="1">
                        <a:defRPr sz="1600" b="1" kern="1200">
                          <a:solidFill>
                            <a:schemeClr val="lt1"/>
                          </a:solidFill>
                          <a:latin typeface="Calibri"/>
                        </a:defRPr>
                      </a:lvl9pPr>
                    </a:lstStyle>
                    <a:p>
                      <a:pPr algn="r">
                        <a:lnSpc>
                          <a:spcPct val="107000"/>
                        </a:lnSpc>
                        <a:spcAft>
                          <a:spcPts val="0"/>
                        </a:spcAft>
                      </a:pPr>
                      <a:r>
                        <a:rPr lang="en-GB" sz="1600" dirty="0">
                          <a:effectLst/>
                        </a:rPr>
                        <a:t>11-Feb</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824561" rtl="0" eaLnBrk="1" latinLnBrk="0" hangingPunct="1">
                        <a:defRPr sz="1600" kern="1200">
                          <a:solidFill>
                            <a:schemeClr val="dk1"/>
                          </a:solidFill>
                          <a:latin typeface="Calibri"/>
                        </a:defRPr>
                      </a:lvl1pPr>
                      <a:lvl2pPr marL="412282" algn="l" defTabSz="824561" rtl="0" eaLnBrk="1" latinLnBrk="0" hangingPunct="1">
                        <a:defRPr sz="1600" kern="1200">
                          <a:solidFill>
                            <a:schemeClr val="dk1"/>
                          </a:solidFill>
                          <a:latin typeface="Calibri"/>
                        </a:defRPr>
                      </a:lvl2pPr>
                      <a:lvl3pPr marL="824561" algn="l" defTabSz="824561" rtl="0" eaLnBrk="1" latinLnBrk="0" hangingPunct="1">
                        <a:defRPr sz="1600" kern="1200">
                          <a:solidFill>
                            <a:schemeClr val="dk1"/>
                          </a:solidFill>
                          <a:latin typeface="Calibri"/>
                        </a:defRPr>
                      </a:lvl3pPr>
                      <a:lvl4pPr marL="1236851" algn="l" defTabSz="824561" rtl="0" eaLnBrk="1" latinLnBrk="0" hangingPunct="1">
                        <a:defRPr sz="1600" kern="1200">
                          <a:solidFill>
                            <a:schemeClr val="dk1"/>
                          </a:solidFill>
                          <a:latin typeface="Calibri"/>
                        </a:defRPr>
                      </a:lvl4pPr>
                      <a:lvl5pPr marL="1649132" algn="l" defTabSz="824561" rtl="0" eaLnBrk="1" latinLnBrk="0" hangingPunct="1">
                        <a:defRPr sz="1600" kern="1200">
                          <a:solidFill>
                            <a:schemeClr val="dk1"/>
                          </a:solidFill>
                          <a:latin typeface="Calibri"/>
                        </a:defRPr>
                      </a:lvl5pPr>
                      <a:lvl6pPr marL="2061400" algn="l" defTabSz="824561" rtl="0" eaLnBrk="1" latinLnBrk="0" hangingPunct="1">
                        <a:defRPr sz="1600" kern="1200">
                          <a:solidFill>
                            <a:schemeClr val="dk1"/>
                          </a:solidFill>
                          <a:latin typeface="Calibri"/>
                        </a:defRPr>
                      </a:lvl6pPr>
                      <a:lvl7pPr marL="2473694" algn="l" defTabSz="824561" rtl="0" eaLnBrk="1" latinLnBrk="0" hangingPunct="1">
                        <a:defRPr sz="1600" kern="1200">
                          <a:solidFill>
                            <a:schemeClr val="dk1"/>
                          </a:solidFill>
                          <a:latin typeface="Calibri"/>
                        </a:defRPr>
                      </a:lvl7pPr>
                      <a:lvl8pPr marL="2885977" algn="l" defTabSz="824561" rtl="0" eaLnBrk="1" latinLnBrk="0" hangingPunct="1">
                        <a:defRPr sz="1600" kern="1200">
                          <a:solidFill>
                            <a:schemeClr val="dk1"/>
                          </a:solidFill>
                          <a:latin typeface="Calibri"/>
                        </a:defRPr>
                      </a:lvl8pPr>
                      <a:lvl9pPr marL="3298270" algn="l" defTabSz="824561" rtl="0" eaLnBrk="1" latinLnBrk="0" hangingPunct="1">
                        <a:defRPr sz="1600" kern="1200">
                          <a:solidFill>
                            <a:schemeClr val="dk1"/>
                          </a:solidFill>
                          <a:latin typeface="Calibri"/>
                        </a:defRPr>
                      </a:lvl9pPr>
                    </a:lstStyle>
                    <a:p>
                      <a:pPr algn="ctr">
                        <a:lnSpc>
                          <a:spcPct val="107000"/>
                        </a:lnSpc>
                        <a:spcAft>
                          <a:spcPts val="0"/>
                        </a:spcAft>
                      </a:pPr>
                      <a:r>
                        <a:rPr lang="en-GB" sz="1600" dirty="0">
                          <a:effectLst/>
                        </a:rPr>
                        <a:t>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extLst>
                  <a:ext uri="{0D108BD9-81ED-4DB2-BD59-A6C34878D82A}">
                    <a16:rowId xmlns:a16="http://schemas.microsoft.com/office/drawing/2014/main" val="10004"/>
                  </a:ext>
                </a:extLst>
              </a:tr>
              <a:tr h="301164">
                <a:tc>
                  <a:txBody>
                    <a:bodyPr/>
                    <a:lstStyle>
                      <a:lvl1pPr marL="0" algn="l" defTabSz="824561" rtl="0" eaLnBrk="1" latinLnBrk="0" hangingPunct="1">
                        <a:defRPr sz="1600" b="1" kern="1200">
                          <a:solidFill>
                            <a:schemeClr val="lt1"/>
                          </a:solidFill>
                          <a:latin typeface="Calibri"/>
                        </a:defRPr>
                      </a:lvl1pPr>
                      <a:lvl2pPr marL="412282" algn="l" defTabSz="824561" rtl="0" eaLnBrk="1" latinLnBrk="0" hangingPunct="1">
                        <a:defRPr sz="1600" b="1" kern="1200">
                          <a:solidFill>
                            <a:schemeClr val="lt1"/>
                          </a:solidFill>
                          <a:latin typeface="Calibri"/>
                        </a:defRPr>
                      </a:lvl2pPr>
                      <a:lvl3pPr marL="824561" algn="l" defTabSz="824561" rtl="0" eaLnBrk="1" latinLnBrk="0" hangingPunct="1">
                        <a:defRPr sz="1600" b="1" kern="1200">
                          <a:solidFill>
                            <a:schemeClr val="lt1"/>
                          </a:solidFill>
                          <a:latin typeface="Calibri"/>
                        </a:defRPr>
                      </a:lvl3pPr>
                      <a:lvl4pPr marL="1236851" algn="l" defTabSz="824561" rtl="0" eaLnBrk="1" latinLnBrk="0" hangingPunct="1">
                        <a:defRPr sz="1600" b="1" kern="1200">
                          <a:solidFill>
                            <a:schemeClr val="lt1"/>
                          </a:solidFill>
                          <a:latin typeface="Calibri"/>
                        </a:defRPr>
                      </a:lvl4pPr>
                      <a:lvl5pPr marL="1649132" algn="l" defTabSz="824561" rtl="0" eaLnBrk="1" latinLnBrk="0" hangingPunct="1">
                        <a:defRPr sz="1600" b="1" kern="1200">
                          <a:solidFill>
                            <a:schemeClr val="lt1"/>
                          </a:solidFill>
                          <a:latin typeface="Calibri"/>
                        </a:defRPr>
                      </a:lvl5pPr>
                      <a:lvl6pPr marL="2061400" algn="l" defTabSz="824561" rtl="0" eaLnBrk="1" latinLnBrk="0" hangingPunct="1">
                        <a:defRPr sz="1600" b="1" kern="1200">
                          <a:solidFill>
                            <a:schemeClr val="lt1"/>
                          </a:solidFill>
                          <a:latin typeface="Calibri"/>
                        </a:defRPr>
                      </a:lvl6pPr>
                      <a:lvl7pPr marL="2473694" algn="l" defTabSz="824561" rtl="0" eaLnBrk="1" latinLnBrk="0" hangingPunct="1">
                        <a:defRPr sz="1600" b="1" kern="1200">
                          <a:solidFill>
                            <a:schemeClr val="lt1"/>
                          </a:solidFill>
                          <a:latin typeface="Calibri"/>
                        </a:defRPr>
                      </a:lvl7pPr>
                      <a:lvl8pPr marL="2885977" algn="l" defTabSz="824561" rtl="0" eaLnBrk="1" latinLnBrk="0" hangingPunct="1">
                        <a:defRPr sz="1600" b="1" kern="1200">
                          <a:solidFill>
                            <a:schemeClr val="lt1"/>
                          </a:solidFill>
                          <a:latin typeface="Calibri"/>
                        </a:defRPr>
                      </a:lvl8pPr>
                      <a:lvl9pPr marL="3298270" algn="l" defTabSz="824561" rtl="0" eaLnBrk="1" latinLnBrk="0" hangingPunct="1">
                        <a:defRPr sz="1600" b="1" kern="1200">
                          <a:solidFill>
                            <a:schemeClr val="lt1"/>
                          </a:solidFill>
                          <a:latin typeface="Calibri"/>
                        </a:defRPr>
                      </a:lvl9pPr>
                    </a:lstStyle>
                    <a:p>
                      <a:pPr algn="r">
                        <a:lnSpc>
                          <a:spcPct val="107000"/>
                        </a:lnSpc>
                        <a:spcAft>
                          <a:spcPts val="0"/>
                        </a:spcAft>
                      </a:pPr>
                      <a:r>
                        <a:rPr lang="en-GB" sz="1600" dirty="0">
                          <a:effectLst/>
                        </a:rPr>
                        <a:t>18-Feb</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824561" rtl="0" eaLnBrk="1" latinLnBrk="0" hangingPunct="1">
                        <a:defRPr sz="1600" kern="1200">
                          <a:solidFill>
                            <a:schemeClr val="dk1"/>
                          </a:solidFill>
                          <a:latin typeface="Calibri"/>
                        </a:defRPr>
                      </a:lvl1pPr>
                      <a:lvl2pPr marL="412282" algn="l" defTabSz="824561" rtl="0" eaLnBrk="1" latinLnBrk="0" hangingPunct="1">
                        <a:defRPr sz="1600" kern="1200">
                          <a:solidFill>
                            <a:schemeClr val="dk1"/>
                          </a:solidFill>
                          <a:latin typeface="Calibri"/>
                        </a:defRPr>
                      </a:lvl2pPr>
                      <a:lvl3pPr marL="824561" algn="l" defTabSz="824561" rtl="0" eaLnBrk="1" latinLnBrk="0" hangingPunct="1">
                        <a:defRPr sz="1600" kern="1200">
                          <a:solidFill>
                            <a:schemeClr val="dk1"/>
                          </a:solidFill>
                          <a:latin typeface="Calibri"/>
                        </a:defRPr>
                      </a:lvl3pPr>
                      <a:lvl4pPr marL="1236851" algn="l" defTabSz="824561" rtl="0" eaLnBrk="1" latinLnBrk="0" hangingPunct="1">
                        <a:defRPr sz="1600" kern="1200">
                          <a:solidFill>
                            <a:schemeClr val="dk1"/>
                          </a:solidFill>
                          <a:latin typeface="Calibri"/>
                        </a:defRPr>
                      </a:lvl4pPr>
                      <a:lvl5pPr marL="1649132" algn="l" defTabSz="824561" rtl="0" eaLnBrk="1" latinLnBrk="0" hangingPunct="1">
                        <a:defRPr sz="1600" kern="1200">
                          <a:solidFill>
                            <a:schemeClr val="dk1"/>
                          </a:solidFill>
                          <a:latin typeface="Calibri"/>
                        </a:defRPr>
                      </a:lvl5pPr>
                      <a:lvl6pPr marL="2061400" algn="l" defTabSz="824561" rtl="0" eaLnBrk="1" latinLnBrk="0" hangingPunct="1">
                        <a:defRPr sz="1600" kern="1200">
                          <a:solidFill>
                            <a:schemeClr val="dk1"/>
                          </a:solidFill>
                          <a:latin typeface="Calibri"/>
                        </a:defRPr>
                      </a:lvl6pPr>
                      <a:lvl7pPr marL="2473694" algn="l" defTabSz="824561" rtl="0" eaLnBrk="1" latinLnBrk="0" hangingPunct="1">
                        <a:defRPr sz="1600" kern="1200">
                          <a:solidFill>
                            <a:schemeClr val="dk1"/>
                          </a:solidFill>
                          <a:latin typeface="Calibri"/>
                        </a:defRPr>
                      </a:lvl7pPr>
                      <a:lvl8pPr marL="2885977" algn="l" defTabSz="824561" rtl="0" eaLnBrk="1" latinLnBrk="0" hangingPunct="1">
                        <a:defRPr sz="1600" kern="1200">
                          <a:solidFill>
                            <a:schemeClr val="dk1"/>
                          </a:solidFill>
                          <a:latin typeface="Calibri"/>
                        </a:defRPr>
                      </a:lvl8pPr>
                      <a:lvl9pPr marL="3298270" algn="l" defTabSz="824561" rtl="0" eaLnBrk="1" latinLnBrk="0" hangingPunct="1">
                        <a:defRPr sz="1600" kern="1200">
                          <a:solidFill>
                            <a:schemeClr val="dk1"/>
                          </a:solidFill>
                          <a:latin typeface="Calibri"/>
                        </a:defRPr>
                      </a:lvl9pPr>
                    </a:lstStyle>
                    <a:p>
                      <a:pPr algn="ctr">
                        <a:lnSpc>
                          <a:spcPct val="107000"/>
                        </a:lnSpc>
                        <a:spcAft>
                          <a:spcPts val="0"/>
                        </a:spcAft>
                      </a:pPr>
                      <a:r>
                        <a:rPr lang="en-GB" sz="1600" dirty="0">
                          <a:effectLst/>
                        </a:rPr>
                        <a:t>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5"/>
                  </a:ext>
                </a:extLst>
              </a:tr>
              <a:tr h="301164">
                <a:tc>
                  <a:txBody>
                    <a:bodyPr/>
                    <a:lstStyle>
                      <a:lvl1pPr marL="0" algn="l" defTabSz="824561" rtl="0" eaLnBrk="1" latinLnBrk="0" hangingPunct="1">
                        <a:defRPr sz="1600" b="1" kern="1200">
                          <a:solidFill>
                            <a:schemeClr val="lt1"/>
                          </a:solidFill>
                          <a:latin typeface="Calibri"/>
                        </a:defRPr>
                      </a:lvl1pPr>
                      <a:lvl2pPr marL="412282" algn="l" defTabSz="824561" rtl="0" eaLnBrk="1" latinLnBrk="0" hangingPunct="1">
                        <a:defRPr sz="1600" b="1" kern="1200">
                          <a:solidFill>
                            <a:schemeClr val="lt1"/>
                          </a:solidFill>
                          <a:latin typeface="Calibri"/>
                        </a:defRPr>
                      </a:lvl2pPr>
                      <a:lvl3pPr marL="824561" algn="l" defTabSz="824561" rtl="0" eaLnBrk="1" latinLnBrk="0" hangingPunct="1">
                        <a:defRPr sz="1600" b="1" kern="1200">
                          <a:solidFill>
                            <a:schemeClr val="lt1"/>
                          </a:solidFill>
                          <a:latin typeface="Calibri"/>
                        </a:defRPr>
                      </a:lvl3pPr>
                      <a:lvl4pPr marL="1236851" algn="l" defTabSz="824561" rtl="0" eaLnBrk="1" latinLnBrk="0" hangingPunct="1">
                        <a:defRPr sz="1600" b="1" kern="1200">
                          <a:solidFill>
                            <a:schemeClr val="lt1"/>
                          </a:solidFill>
                          <a:latin typeface="Calibri"/>
                        </a:defRPr>
                      </a:lvl4pPr>
                      <a:lvl5pPr marL="1649132" algn="l" defTabSz="824561" rtl="0" eaLnBrk="1" latinLnBrk="0" hangingPunct="1">
                        <a:defRPr sz="1600" b="1" kern="1200">
                          <a:solidFill>
                            <a:schemeClr val="lt1"/>
                          </a:solidFill>
                          <a:latin typeface="Calibri"/>
                        </a:defRPr>
                      </a:lvl5pPr>
                      <a:lvl6pPr marL="2061400" algn="l" defTabSz="824561" rtl="0" eaLnBrk="1" latinLnBrk="0" hangingPunct="1">
                        <a:defRPr sz="1600" b="1" kern="1200">
                          <a:solidFill>
                            <a:schemeClr val="lt1"/>
                          </a:solidFill>
                          <a:latin typeface="Calibri"/>
                        </a:defRPr>
                      </a:lvl6pPr>
                      <a:lvl7pPr marL="2473694" algn="l" defTabSz="824561" rtl="0" eaLnBrk="1" latinLnBrk="0" hangingPunct="1">
                        <a:defRPr sz="1600" b="1" kern="1200">
                          <a:solidFill>
                            <a:schemeClr val="lt1"/>
                          </a:solidFill>
                          <a:latin typeface="Calibri"/>
                        </a:defRPr>
                      </a:lvl7pPr>
                      <a:lvl8pPr marL="2885977" algn="l" defTabSz="824561" rtl="0" eaLnBrk="1" latinLnBrk="0" hangingPunct="1">
                        <a:defRPr sz="1600" b="1" kern="1200">
                          <a:solidFill>
                            <a:schemeClr val="lt1"/>
                          </a:solidFill>
                          <a:latin typeface="Calibri"/>
                        </a:defRPr>
                      </a:lvl8pPr>
                      <a:lvl9pPr marL="3298270" algn="l" defTabSz="824561" rtl="0" eaLnBrk="1" latinLnBrk="0" hangingPunct="1">
                        <a:defRPr sz="1600" b="1" kern="1200">
                          <a:solidFill>
                            <a:schemeClr val="lt1"/>
                          </a:solidFill>
                          <a:latin typeface="Calibri"/>
                        </a:defRPr>
                      </a:lvl9pPr>
                    </a:lstStyle>
                    <a:p>
                      <a:pPr algn="r">
                        <a:lnSpc>
                          <a:spcPct val="107000"/>
                        </a:lnSpc>
                        <a:spcAft>
                          <a:spcPts val="0"/>
                        </a:spcAft>
                      </a:pPr>
                      <a:r>
                        <a:rPr lang="en-GB" sz="1600" dirty="0">
                          <a:effectLst/>
                        </a:rPr>
                        <a:t>25-Feb</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824561" rtl="0" eaLnBrk="1" latinLnBrk="0" hangingPunct="1">
                        <a:defRPr sz="1600" kern="1200">
                          <a:solidFill>
                            <a:schemeClr val="dk1"/>
                          </a:solidFill>
                          <a:latin typeface="Calibri"/>
                        </a:defRPr>
                      </a:lvl1pPr>
                      <a:lvl2pPr marL="412282" algn="l" defTabSz="824561" rtl="0" eaLnBrk="1" latinLnBrk="0" hangingPunct="1">
                        <a:defRPr sz="1600" kern="1200">
                          <a:solidFill>
                            <a:schemeClr val="dk1"/>
                          </a:solidFill>
                          <a:latin typeface="Calibri"/>
                        </a:defRPr>
                      </a:lvl2pPr>
                      <a:lvl3pPr marL="824561" algn="l" defTabSz="824561" rtl="0" eaLnBrk="1" latinLnBrk="0" hangingPunct="1">
                        <a:defRPr sz="1600" kern="1200">
                          <a:solidFill>
                            <a:schemeClr val="dk1"/>
                          </a:solidFill>
                          <a:latin typeface="Calibri"/>
                        </a:defRPr>
                      </a:lvl3pPr>
                      <a:lvl4pPr marL="1236851" algn="l" defTabSz="824561" rtl="0" eaLnBrk="1" latinLnBrk="0" hangingPunct="1">
                        <a:defRPr sz="1600" kern="1200">
                          <a:solidFill>
                            <a:schemeClr val="dk1"/>
                          </a:solidFill>
                          <a:latin typeface="Calibri"/>
                        </a:defRPr>
                      </a:lvl4pPr>
                      <a:lvl5pPr marL="1649132" algn="l" defTabSz="824561" rtl="0" eaLnBrk="1" latinLnBrk="0" hangingPunct="1">
                        <a:defRPr sz="1600" kern="1200">
                          <a:solidFill>
                            <a:schemeClr val="dk1"/>
                          </a:solidFill>
                          <a:latin typeface="Calibri"/>
                        </a:defRPr>
                      </a:lvl5pPr>
                      <a:lvl6pPr marL="2061400" algn="l" defTabSz="824561" rtl="0" eaLnBrk="1" latinLnBrk="0" hangingPunct="1">
                        <a:defRPr sz="1600" kern="1200">
                          <a:solidFill>
                            <a:schemeClr val="dk1"/>
                          </a:solidFill>
                          <a:latin typeface="Calibri"/>
                        </a:defRPr>
                      </a:lvl6pPr>
                      <a:lvl7pPr marL="2473694" algn="l" defTabSz="824561" rtl="0" eaLnBrk="1" latinLnBrk="0" hangingPunct="1">
                        <a:defRPr sz="1600" kern="1200">
                          <a:solidFill>
                            <a:schemeClr val="dk1"/>
                          </a:solidFill>
                          <a:latin typeface="Calibri"/>
                        </a:defRPr>
                      </a:lvl7pPr>
                      <a:lvl8pPr marL="2885977" algn="l" defTabSz="824561" rtl="0" eaLnBrk="1" latinLnBrk="0" hangingPunct="1">
                        <a:defRPr sz="1600" kern="1200">
                          <a:solidFill>
                            <a:schemeClr val="dk1"/>
                          </a:solidFill>
                          <a:latin typeface="Calibri"/>
                        </a:defRPr>
                      </a:lvl8pPr>
                      <a:lvl9pPr marL="3298270" algn="l" defTabSz="824561" rtl="0" eaLnBrk="1" latinLnBrk="0" hangingPunct="1">
                        <a:defRPr sz="1600" kern="1200">
                          <a:solidFill>
                            <a:schemeClr val="dk1"/>
                          </a:solidFill>
                          <a:latin typeface="Calibri"/>
                        </a:defRPr>
                      </a:lvl9pPr>
                    </a:lstStyle>
                    <a:p>
                      <a:pPr algn="ctr">
                        <a:lnSpc>
                          <a:spcPct val="107000"/>
                        </a:lnSpc>
                        <a:spcAft>
                          <a:spcPts val="0"/>
                        </a:spcAft>
                      </a:pPr>
                      <a:r>
                        <a:rPr lang="en-GB" sz="1600" dirty="0">
                          <a:effectLst/>
                        </a:rPr>
                        <a:t>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extLst>
                  <a:ext uri="{0D108BD9-81ED-4DB2-BD59-A6C34878D82A}">
                    <a16:rowId xmlns:a16="http://schemas.microsoft.com/office/drawing/2014/main" val="10006"/>
                  </a:ext>
                </a:extLst>
              </a:tr>
              <a:tr h="301164">
                <a:tc>
                  <a:txBody>
                    <a:bodyPr/>
                    <a:lstStyle>
                      <a:lvl1pPr marL="0" algn="l" defTabSz="824561" rtl="0" eaLnBrk="1" latinLnBrk="0" hangingPunct="1">
                        <a:defRPr sz="1600" b="1" kern="1200">
                          <a:solidFill>
                            <a:schemeClr val="lt1"/>
                          </a:solidFill>
                          <a:latin typeface="Calibri"/>
                        </a:defRPr>
                      </a:lvl1pPr>
                      <a:lvl2pPr marL="412282" algn="l" defTabSz="824561" rtl="0" eaLnBrk="1" latinLnBrk="0" hangingPunct="1">
                        <a:defRPr sz="1600" b="1" kern="1200">
                          <a:solidFill>
                            <a:schemeClr val="lt1"/>
                          </a:solidFill>
                          <a:latin typeface="Calibri"/>
                        </a:defRPr>
                      </a:lvl2pPr>
                      <a:lvl3pPr marL="824561" algn="l" defTabSz="824561" rtl="0" eaLnBrk="1" latinLnBrk="0" hangingPunct="1">
                        <a:defRPr sz="1600" b="1" kern="1200">
                          <a:solidFill>
                            <a:schemeClr val="lt1"/>
                          </a:solidFill>
                          <a:latin typeface="Calibri"/>
                        </a:defRPr>
                      </a:lvl3pPr>
                      <a:lvl4pPr marL="1236851" algn="l" defTabSz="824561" rtl="0" eaLnBrk="1" latinLnBrk="0" hangingPunct="1">
                        <a:defRPr sz="1600" b="1" kern="1200">
                          <a:solidFill>
                            <a:schemeClr val="lt1"/>
                          </a:solidFill>
                          <a:latin typeface="Calibri"/>
                        </a:defRPr>
                      </a:lvl4pPr>
                      <a:lvl5pPr marL="1649132" algn="l" defTabSz="824561" rtl="0" eaLnBrk="1" latinLnBrk="0" hangingPunct="1">
                        <a:defRPr sz="1600" b="1" kern="1200">
                          <a:solidFill>
                            <a:schemeClr val="lt1"/>
                          </a:solidFill>
                          <a:latin typeface="Calibri"/>
                        </a:defRPr>
                      </a:lvl5pPr>
                      <a:lvl6pPr marL="2061400" algn="l" defTabSz="824561" rtl="0" eaLnBrk="1" latinLnBrk="0" hangingPunct="1">
                        <a:defRPr sz="1600" b="1" kern="1200">
                          <a:solidFill>
                            <a:schemeClr val="lt1"/>
                          </a:solidFill>
                          <a:latin typeface="Calibri"/>
                        </a:defRPr>
                      </a:lvl6pPr>
                      <a:lvl7pPr marL="2473694" algn="l" defTabSz="824561" rtl="0" eaLnBrk="1" latinLnBrk="0" hangingPunct="1">
                        <a:defRPr sz="1600" b="1" kern="1200">
                          <a:solidFill>
                            <a:schemeClr val="lt1"/>
                          </a:solidFill>
                          <a:latin typeface="Calibri"/>
                        </a:defRPr>
                      </a:lvl7pPr>
                      <a:lvl8pPr marL="2885977" algn="l" defTabSz="824561" rtl="0" eaLnBrk="1" latinLnBrk="0" hangingPunct="1">
                        <a:defRPr sz="1600" b="1" kern="1200">
                          <a:solidFill>
                            <a:schemeClr val="lt1"/>
                          </a:solidFill>
                          <a:latin typeface="Calibri"/>
                        </a:defRPr>
                      </a:lvl8pPr>
                      <a:lvl9pPr marL="3298270" algn="l" defTabSz="824561" rtl="0" eaLnBrk="1" latinLnBrk="0" hangingPunct="1">
                        <a:defRPr sz="1600" b="1" kern="1200">
                          <a:solidFill>
                            <a:schemeClr val="lt1"/>
                          </a:solidFill>
                          <a:latin typeface="Calibri"/>
                        </a:defRPr>
                      </a:lvl9pPr>
                    </a:lstStyle>
                    <a:p>
                      <a:pPr algn="r">
                        <a:lnSpc>
                          <a:spcPct val="107000"/>
                        </a:lnSpc>
                        <a:spcAft>
                          <a:spcPts val="0"/>
                        </a:spcAft>
                      </a:pPr>
                      <a:r>
                        <a:rPr lang="en-GB" sz="1600" dirty="0">
                          <a:effectLst/>
                        </a:rPr>
                        <a:t>04-Mar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824561" rtl="0" eaLnBrk="1" latinLnBrk="0" hangingPunct="1">
                        <a:defRPr sz="1600" kern="1200">
                          <a:solidFill>
                            <a:schemeClr val="dk1"/>
                          </a:solidFill>
                          <a:latin typeface="Calibri"/>
                        </a:defRPr>
                      </a:lvl1pPr>
                      <a:lvl2pPr marL="412282" algn="l" defTabSz="824561" rtl="0" eaLnBrk="1" latinLnBrk="0" hangingPunct="1">
                        <a:defRPr sz="1600" kern="1200">
                          <a:solidFill>
                            <a:schemeClr val="dk1"/>
                          </a:solidFill>
                          <a:latin typeface="Calibri"/>
                        </a:defRPr>
                      </a:lvl2pPr>
                      <a:lvl3pPr marL="824561" algn="l" defTabSz="824561" rtl="0" eaLnBrk="1" latinLnBrk="0" hangingPunct="1">
                        <a:defRPr sz="1600" kern="1200">
                          <a:solidFill>
                            <a:schemeClr val="dk1"/>
                          </a:solidFill>
                          <a:latin typeface="Calibri"/>
                        </a:defRPr>
                      </a:lvl3pPr>
                      <a:lvl4pPr marL="1236851" algn="l" defTabSz="824561" rtl="0" eaLnBrk="1" latinLnBrk="0" hangingPunct="1">
                        <a:defRPr sz="1600" kern="1200">
                          <a:solidFill>
                            <a:schemeClr val="dk1"/>
                          </a:solidFill>
                          <a:latin typeface="Calibri"/>
                        </a:defRPr>
                      </a:lvl4pPr>
                      <a:lvl5pPr marL="1649132" algn="l" defTabSz="824561" rtl="0" eaLnBrk="1" latinLnBrk="0" hangingPunct="1">
                        <a:defRPr sz="1600" kern="1200">
                          <a:solidFill>
                            <a:schemeClr val="dk1"/>
                          </a:solidFill>
                          <a:latin typeface="Calibri"/>
                        </a:defRPr>
                      </a:lvl5pPr>
                      <a:lvl6pPr marL="2061400" algn="l" defTabSz="824561" rtl="0" eaLnBrk="1" latinLnBrk="0" hangingPunct="1">
                        <a:defRPr sz="1600" kern="1200">
                          <a:solidFill>
                            <a:schemeClr val="dk1"/>
                          </a:solidFill>
                          <a:latin typeface="Calibri"/>
                        </a:defRPr>
                      </a:lvl6pPr>
                      <a:lvl7pPr marL="2473694" algn="l" defTabSz="824561" rtl="0" eaLnBrk="1" latinLnBrk="0" hangingPunct="1">
                        <a:defRPr sz="1600" kern="1200">
                          <a:solidFill>
                            <a:schemeClr val="dk1"/>
                          </a:solidFill>
                          <a:latin typeface="Calibri"/>
                        </a:defRPr>
                      </a:lvl7pPr>
                      <a:lvl8pPr marL="2885977" algn="l" defTabSz="824561" rtl="0" eaLnBrk="1" latinLnBrk="0" hangingPunct="1">
                        <a:defRPr sz="1600" kern="1200">
                          <a:solidFill>
                            <a:schemeClr val="dk1"/>
                          </a:solidFill>
                          <a:latin typeface="Calibri"/>
                        </a:defRPr>
                      </a:lvl8pPr>
                      <a:lvl9pPr marL="3298270" algn="l" defTabSz="824561" rtl="0" eaLnBrk="1" latinLnBrk="0" hangingPunct="1">
                        <a:defRPr sz="1600" kern="1200">
                          <a:solidFill>
                            <a:schemeClr val="dk1"/>
                          </a:solidFill>
                          <a:latin typeface="Calibri"/>
                        </a:defRPr>
                      </a:lvl9pPr>
                    </a:lstStyle>
                    <a:p>
                      <a:pPr algn="ctr">
                        <a:lnSpc>
                          <a:spcPct val="107000"/>
                        </a:lnSpc>
                        <a:spcAft>
                          <a:spcPts val="0"/>
                        </a:spcAft>
                      </a:pPr>
                      <a:r>
                        <a:rPr lang="en-GB" sz="1600" dirty="0">
                          <a:effectLst/>
                        </a:rPr>
                        <a:t>10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7"/>
                  </a:ext>
                </a:extLst>
              </a:tr>
              <a:tr h="301164">
                <a:tc>
                  <a:txBody>
                    <a:bodyPr/>
                    <a:lstStyle>
                      <a:lvl1pPr marL="0" algn="l" defTabSz="824561" rtl="0" eaLnBrk="1" latinLnBrk="0" hangingPunct="1">
                        <a:defRPr sz="1600" b="1" kern="1200">
                          <a:solidFill>
                            <a:schemeClr val="lt1"/>
                          </a:solidFill>
                          <a:latin typeface="Calibri"/>
                        </a:defRPr>
                      </a:lvl1pPr>
                      <a:lvl2pPr marL="412282" algn="l" defTabSz="824561" rtl="0" eaLnBrk="1" latinLnBrk="0" hangingPunct="1">
                        <a:defRPr sz="1600" b="1" kern="1200">
                          <a:solidFill>
                            <a:schemeClr val="lt1"/>
                          </a:solidFill>
                          <a:latin typeface="Calibri"/>
                        </a:defRPr>
                      </a:lvl2pPr>
                      <a:lvl3pPr marL="824561" algn="l" defTabSz="824561" rtl="0" eaLnBrk="1" latinLnBrk="0" hangingPunct="1">
                        <a:defRPr sz="1600" b="1" kern="1200">
                          <a:solidFill>
                            <a:schemeClr val="lt1"/>
                          </a:solidFill>
                          <a:latin typeface="Calibri"/>
                        </a:defRPr>
                      </a:lvl3pPr>
                      <a:lvl4pPr marL="1236851" algn="l" defTabSz="824561" rtl="0" eaLnBrk="1" latinLnBrk="0" hangingPunct="1">
                        <a:defRPr sz="1600" b="1" kern="1200">
                          <a:solidFill>
                            <a:schemeClr val="lt1"/>
                          </a:solidFill>
                          <a:latin typeface="Calibri"/>
                        </a:defRPr>
                      </a:lvl4pPr>
                      <a:lvl5pPr marL="1649132" algn="l" defTabSz="824561" rtl="0" eaLnBrk="1" latinLnBrk="0" hangingPunct="1">
                        <a:defRPr sz="1600" b="1" kern="1200">
                          <a:solidFill>
                            <a:schemeClr val="lt1"/>
                          </a:solidFill>
                          <a:latin typeface="Calibri"/>
                        </a:defRPr>
                      </a:lvl5pPr>
                      <a:lvl6pPr marL="2061400" algn="l" defTabSz="824561" rtl="0" eaLnBrk="1" latinLnBrk="0" hangingPunct="1">
                        <a:defRPr sz="1600" b="1" kern="1200">
                          <a:solidFill>
                            <a:schemeClr val="lt1"/>
                          </a:solidFill>
                          <a:latin typeface="Calibri"/>
                        </a:defRPr>
                      </a:lvl6pPr>
                      <a:lvl7pPr marL="2473694" algn="l" defTabSz="824561" rtl="0" eaLnBrk="1" latinLnBrk="0" hangingPunct="1">
                        <a:defRPr sz="1600" b="1" kern="1200">
                          <a:solidFill>
                            <a:schemeClr val="lt1"/>
                          </a:solidFill>
                          <a:latin typeface="Calibri"/>
                        </a:defRPr>
                      </a:lvl7pPr>
                      <a:lvl8pPr marL="2885977" algn="l" defTabSz="824561" rtl="0" eaLnBrk="1" latinLnBrk="0" hangingPunct="1">
                        <a:defRPr sz="1600" b="1" kern="1200">
                          <a:solidFill>
                            <a:schemeClr val="lt1"/>
                          </a:solidFill>
                          <a:latin typeface="Calibri"/>
                        </a:defRPr>
                      </a:lvl8pPr>
                      <a:lvl9pPr marL="3298270" algn="l" defTabSz="824561" rtl="0" eaLnBrk="1" latinLnBrk="0" hangingPunct="1">
                        <a:defRPr sz="1600" b="1" kern="1200">
                          <a:solidFill>
                            <a:schemeClr val="lt1"/>
                          </a:solidFill>
                          <a:latin typeface="Calibri"/>
                        </a:defRPr>
                      </a:lvl9pPr>
                    </a:lstStyle>
                    <a:p>
                      <a:pPr algn="r">
                        <a:lnSpc>
                          <a:spcPct val="107000"/>
                        </a:lnSpc>
                        <a:spcAft>
                          <a:spcPts val="0"/>
                        </a:spcAft>
                      </a:pPr>
                      <a:r>
                        <a:rPr lang="en-GB" sz="1600" dirty="0">
                          <a:effectLst/>
                        </a:rPr>
                        <a:t>11-Mar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824561" rtl="0" eaLnBrk="1" latinLnBrk="0" hangingPunct="1">
                        <a:defRPr sz="1600" kern="1200">
                          <a:solidFill>
                            <a:schemeClr val="dk1"/>
                          </a:solidFill>
                          <a:latin typeface="Calibri"/>
                        </a:defRPr>
                      </a:lvl1pPr>
                      <a:lvl2pPr marL="412282" algn="l" defTabSz="824561" rtl="0" eaLnBrk="1" latinLnBrk="0" hangingPunct="1">
                        <a:defRPr sz="1600" kern="1200">
                          <a:solidFill>
                            <a:schemeClr val="dk1"/>
                          </a:solidFill>
                          <a:latin typeface="Calibri"/>
                        </a:defRPr>
                      </a:lvl2pPr>
                      <a:lvl3pPr marL="824561" algn="l" defTabSz="824561" rtl="0" eaLnBrk="1" latinLnBrk="0" hangingPunct="1">
                        <a:defRPr sz="1600" kern="1200">
                          <a:solidFill>
                            <a:schemeClr val="dk1"/>
                          </a:solidFill>
                          <a:latin typeface="Calibri"/>
                        </a:defRPr>
                      </a:lvl3pPr>
                      <a:lvl4pPr marL="1236851" algn="l" defTabSz="824561" rtl="0" eaLnBrk="1" latinLnBrk="0" hangingPunct="1">
                        <a:defRPr sz="1600" kern="1200">
                          <a:solidFill>
                            <a:schemeClr val="dk1"/>
                          </a:solidFill>
                          <a:latin typeface="Calibri"/>
                        </a:defRPr>
                      </a:lvl4pPr>
                      <a:lvl5pPr marL="1649132" algn="l" defTabSz="824561" rtl="0" eaLnBrk="1" latinLnBrk="0" hangingPunct="1">
                        <a:defRPr sz="1600" kern="1200">
                          <a:solidFill>
                            <a:schemeClr val="dk1"/>
                          </a:solidFill>
                          <a:latin typeface="Calibri"/>
                        </a:defRPr>
                      </a:lvl5pPr>
                      <a:lvl6pPr marL="2061400" algn="l" defTabSz="824561" rtl="0" eaLnBrk="1" latinLnBrk="0" hangingPunct="1">
                        <a:defRPr sz="1600" kern="1200">
                          <a:solidFill>
                            <a:schemeClr val="dk1"/>
                          </a:solidFill>
                          <a:latin typeface="Calibri"/>
                        </a:defRPr>
                      </a:lvl6pPr>
                      <a:lvl7pPr marL="2473694" algn="l" defTabSz="824561" rtl="0" eaLnBrk="1" latinLnBrk="0" hangingPunct="1">
                        <a:defRPr sz="1600" kern="1200">
                          <a:solidFill>
                            <a:schemeClr val="dk1"/>
                          </a:solidFill>
                          <a:latin typeface="Calibri"/>
                        </a:defRPr>
                      </a:lvl7pPr>
                      <a:lvl8pPr marL="2885977" algn="l" defTabSz="824561" rtl="0" eaLnBrk="1" latinLnBrk="0" hangingPunct="1">
                        <a:defRPr sz="1600" kern="1200">
                          <a:solidFill>
                            <a:schemeClr val="dk1"/>
                          </a:solidFill>
                          <a:latin typeface="Calibri"/>
                        </a:defRPr>
                      </a:lvl8pPr>
                      <a:lvl9pPr marL="3298270" algn="l" defTabSz="824561" rtl="0" eaLnBrk="1" latinLnBrk="0" hangingPunct="1">
                        <a:defRPr sz="1600" kern="1200">
                          <a:solidFill>
                            <a:schemeClr val="dk1"/>
                          </a:solidFill>
                          <a:latin typeface="Calibri"/>
                        </a:defRPr>
                      </a:lvl9pPr>
                    </a:lstStyle>
                    <a:p>
                      <a:pPr algn="ctr">
                        <a:lnSpc>
                          <a:spcPct val="107000"/>
                        </a:lnSpc>
                        <a:spcAft>
                          <a:spcPts val="0"/>
                        </a:spcAft>
                      </a:pPr>
                      <a:r>
                        <a:rPr lang="en-GB" sz="1600" dirty="0">
                          <a:effectLst/>
                        </a:rPr>
                        <a:t>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extLst>
                  <a:ext uri="{0D108BD9-81ED-4DB2-BD59-A6C34878D82A}">
                    <a16:rowId xmlns:a16="http://schemas.microsoft.com/office/drawing/2014/main" val="10008"/>
                  </a:ext>
                </a:extLst>
              </a:tr>
              <a:tr h="301164">
                <a:tc>
                  <a:txBody>
                    <a:bodyPr/>
                    <a:lstStyle>
                      <a:lvl1pPr marL="0" algn="l" defTabSz="824561" rtl="0" eaLnBrk="1" latinLnBrk="0" hangingPunct="1">
                        <a:defRPr sz="1600" b="1" kern="1200">
                          <a:solidFill>
                            <a:schemeClr val="lt1"/>
                          </a:solidFill>
                          <a:latin typeface="Calibri"/>
                        </a:defRPr>
                      </a:lvl1pPr>
                      <a:lvl2pPr marL="412282" algn="l" defTabSz="824561" rtl="0" eaLnBrk="1" latinLnBrk="0" hangingPunct="1">
                        <a:defRPr sz="1600" b="1" kern="1200">
                          <a:solidFill>
                            <a:schemeClr val="lt1"/>
                          </a:solidFill>
                          <a:latin typeface="Calibri"/>
                        </a:defRPr>
                      </a:lvl2pPr>
                      <a:lvl3pPr marL="824561" algn="l" defTabSz="824561" rtl="0" eaLnBrk="1" latinLnBrk="0" hangingPunct="1">
                        <a:defRPr sz="1600" b="1" kern="1200">
                          <a:solidFill>
                            <a:schemeClr val="lt1"/>
                          </a:solidFill>
                          <a:latin typeface="Calibri"/>
                        </a:defRPr>
                      </a:lvl3pPr>
                      <a:lvl4pPr marL="1236851" algn="l" defTabSz="824561" rtl="0" eaLnBrk="1" latinLnBrk="0" hangingPunct="1">
                        <a:defRPr sz="1600" b="1" kern="1200">
                          <a:solidFill>
                            <a:schemeClr val="lt1"/>
                          </a:solidFill>
                          <a:latin typeface="Calibri"/>
                        </a:defRPr>
                      </a:lvl4pPr>
                      <a:lvl5pPr marL="1649132" algn="l" defTabSz="824561" rtl="0" eaLnBrk="1" latinLnBrk="0" hangingPunct="1">
                        <a:defRPr sz="1600" b="1" kern="1200">
                          <a:solidFill>
                            <a:schemeClr val="lt1"/>
                          </a:solidFill>
                          <a:latin typeface="Calibri"/>
                        </a:defRPr>
                      </a:lvl5pPr>
                      <a:lvl6pPr marL="2061400" algn="l" defTabSz="824561" rtl="0" eaLnBrk="1" latinLnBrk="0" hangingPunct="1">
                        <a:defRPr sz="1600" b="1" kern="1200">
                          <a:solidFill>
                            <a:schemeClr val="lt1"/>
                          </a:solidFill>
                          <a:latin typeface="Calibri"/>
                        </a:defRPr>
                      </a:lvl6pPr>
                      <a:lvl7pPr marL="2473694" algn="l" defTabSz="824561" rtl="0" eaLnBrk="1" latinLnBrk="0" hangingPunct="1">
                        <a:defRPr sz="1600" b="1" kern="1200">
                          <a:solidFill>
                            <a:schemeClr val="lt1"/>
                          </a:solidFill>
                          <a:latin typeface="Calibri"/>
                        </a:defRPr>
                      </a:lvl7pPr>
                      <a:lvl8pPr marL="2885977" algn="l" defTabSz="824561" rtl="0" eaLnBrk="1" latinLnBrk="0" hangingPunct="1">
                        <a:defRPr sz="1600" b="1" kern="1200">
                          <a:solidFill>
                            <a:schemeClr val="lt1"/>
                          </a:solidFill>
                          <a:latin typeface="Calibri"/>
                        </a:defRPr>
                      </a:lvl8pPr>
                      <a:lvl9pPr marL="3298270" algn="l" defTabSz="824561" rtl="0" eaLnBrk="1" latinLnBrk="0" hangingPunct="1">
                        <a:defRPr sz="1600" b="1" kern="1200">
                          <a:solidFill>
                            <a:schemeClr val="lt1"/>
                          </a:solidFill>
                          <a:latin typeface="Calibri"/>
                        </a:defRPr>
                      </a:lvl9pPr>
                    </a:lstStyle>
                    <a:p>
                      <a:pPr algn="r">
                        <a:lnSpc>
                          <a:spcPct val="107000"/>
                        </a:lnSpc>
                        <a:spcAft>
                          <a:spcPts val="0"/>
                        </a:spcAft>
                      </a:pPr>
                      <a:r>
                        <a:rPr lang="en-GB" sz="1600" dirty="0">
                          <a:effectLst/>
                        </a:rPr>
                        <a:t>18-Mar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824561" rtl="0" eaLnBrk="1" latinLnBrk="0" hangingPunct="1">
                        <a:defRPr sz="1600" kern="1200">
                          <a:solidFill>
                            <a:schemeClr val="dk1"/>
                          </a:solidFill>
                          <a:latin typeface="Calibri"/>
                        </a:defRPr>
                      </a:lvl1pPr>
                      <a:lvl2pPr marL="412282" algn="l" defTabSz="824561" rtl="0" eaLnBrk="1" latinLnBrk="0" hangingPunct="1">
                        <a:defRPr sz="1600" kern="1200">
                          <a:solidFill>
                            <a:schemeClr val="dk1"/>
                          </a:solidFill>
                          <a:latin typeface="Calibri"/>
                        </a:defRPr>
                      </a:lvl2pPr>
                      <a:lvl3pPr marL="824561" algn="l" defTabSz="824561" rtl="0" eaLnBrk="1" latinLnBrk="0" hangingPunct="1">
                        <a:defRPr sz="1600" kern="1200">
                          <a:solidFill>
                            <a:schemeClr val="dk1"/>
                          </a:solidFill>
                          <a:latin typeface="Calibri"/>
                        </a:defRPr>
                      </a:lvl3pPr>
                      <a:lvl4pPr marL="1236851" algn="l" defTabSz="824561" rtl="0" eaLnBrk="1" latinLnBrk="0" hangingPunct="1">
                        <a:defRPr sz="1600" kern="1200">
                          <a:solidFill>
                            <a:schemeClr val="dk1"/>
                          </a:solidFill>
                          <a:latin typeface="Calibri"/>
                        </a:defRPr>
                      </a:lvl4pPr>
                      <a:lvl5pPr marL="1649132" algn="l" defTabSz="824561" rtl="0" eaLnBrk="1" latinLnBrk="0" hangingPunct="1">
                        <a:defRPr sz="1600" kern="1200">
                          <a:solidFill>
                            <a:schemeClr val="dk1"/>
                          </a:solidFill>
                          <a:latin typeface="Calibri"/>
                        </a:defRPr>
                      </a:lvl5pPr>
                      <a:lvl6pPr marL="2061400" algn="l" defTabSz="824561" rtl="0" eaLnBrk="1" latinLnBrk="0" hangingPunct="1">
                        <a:defRPr sz="1600" kern="1200">
                          <a:solidFill>
                            <a:schemeClr val="dk1"/>
                          </a:solidFill>
                          <a:latin typeface="Calibri"/>
                        </a:defRPr>
                      </a:lvl6pPr>
                      <a:lvl7pPr marL="2473694" algn="l" defTabSz="824561" rtl="0" eaLnBrk="1" latinLnBrk="0" hangingPunct="1">
                        <a:defRPr sz="1600" kern="1200">
                          <a:solidFill>
                            <a:schemeClr val="dk1"/>
                          </a:solidFill>
                          <a:latin typeface="Calibri"/>
                        </a:defRPr>
                      </a:lvl7pPr>
                      <a:lvl8pPr marL="2885977" algn="l" defTabSz="824561" rtl="0" eaLnBrk="1" latinLnBrk="0" hangingPunct="1">
                        <a:defRPr sz="1600" kern="1200">
                          <a:solidFill>
                            <a:schemeClr val="dk1"/>
                          </a:solidFill>
                          <a:latin typeface="Calibri"/>
                        </a:defRPr>
                      </a:lvl8pPr>
                      <a:lvl9pPr marL="3298270" algn="l" defTabSz="824561" rtl="0" eaLnBrk="1" latinLnBrk="0" hangingPunct="1">
                        <a:defRPr sz="1600" kern="1200">
                          <a:solidFill>
                            <a:schemeClr val="dk1"/>
                          </a:solidFill>
                          <a:latin typeface="Calibri"/>
                        </a:defRPr>
                      </a:lvl9pPr>
                    </a:lstStyle>
                    <a:p>
                      <a:pPr algn="ctr">
                        <a:lnSpc>
                          <a:spcPct val="107000"/>
                        </a:lnSpc>
                        <a:spcAft>
                          <a:spcPts val="0"/>
                        </a:spcAft>
                      </a:pPr>
                      <a:r>
                        <a:rPr lang="en-GB" sz="1600" dirty="0">
                          <a:effectLst/>
                        </a:rPr>
                        <a:t>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09"/>
                  </a:ext>
                </a:extLst>
              </a:tr>
              <a:tr h="301164">
                <a:tc>
                  <a:txBody>
                    <a:bodyPr/>
                    <a:lstStyle>
                      <a:lvl1pPr marL="0" algn="l" defTabSz="824561" rtl="0" eaLnBrk="1" latinLnBrk="0" hangingPunct="1">
                        <a:defRPr sz="1600" b="1" kern="1200">
                          <a:solidFill>
                            <a:schemeClr val="lt1"/>
                          </a:solidFill>
                          <a:latin typeface="Calibri"/>
                        </a:defRPr>
                      </a:lvl1pPr>
                      <a:lvl2pPr marL="412282" algn="l" defTabSz="824561" rtl="0" eaLnBrk="1" latinLnBrk="0" hangingPunct="1">
                        <a:defRPr sz="1600" b="1" kern="1200">
                          <a:solidFill>
                            <a:schemeClr val="lt1"/>
                          </a:solidFill>
                          <a:latin typeface="Calibri"/>
                        </a:defRPr>
                      </a:lvl2pPr>
                      <a:lvl3pPr marL="824561" algn="l" defTabSz="824561" rtl="0" eaLnBrk="1" latinLnBrk="0" hangingPunct="1">
                        <a:defRPr sz="1600" b="1" kern="1200">
                          <a:solidFill>
                            <a:schemeClr val="lt1"/>
                          </a:solidFill>
                          <a:latin typeface="Calibri"/>
                        </a:defRPr>
                      </a:lvl3pPr>
                      <a:lvl4pPr marL="1236851" algn="l" defTabSz="824561" rtl="0" eaLnBrk="1" latinLnBrk="0" hangingPunct="1">
                        <a:defRPr sz="1600" b="1" kern="1200">
                          <a:solidFill>
                            <a:schemeClr val="lt1"/>
                          </a:solidFill>
                          <a:latin typeface="Calibri"/>
                        </a:defRPr>
                      </a:lvl4pPr>
                      <a:lvl5pPr marL="1649132" algn="l" defTabSz="824561" rtl="0" eaLnBrk="1" latinLnBrk="0" hangingPunct="1">
                        <a:defRPr sz="1600" b="1" kern="1200">
                          <a:solidFill>
                            <a:schemeClr val="lt1"/>
                          </a:solidFill>
                          <a:latin typeface="Calibri"/>
                        </a:defRPr>
                      </a:lvl5pPr>
                      <a:lvl6pPr marL="2061400" algn="l" defTabSz="824561" rtl="0" eaLnBrk="1" latinLnBrk="0" hangingPunct="1">
                        <a:defRPr sz="1600" b="1" kern="1200">
                          <a:solidFill>
                            <a:schemeClr val="lt1"/>
                          </a:solidFill>
                          <a:latin typeface="Calibri"/>
                        </a:defRPr>
                      </a:lvl6pPr>
                      <a:lvl7pPr marL="2473694" algn="l" defTabSz="824561" rtl="0" eaLnBrk="1" latinLnBrk="0" hangingPunct="1">
                        <a:defRPr sz="1600" b="1" kern="1200">
                          <a:solidFill>
                            <a:schemeClr val="lt1"/>
                          </a:solidFill>
                          <a:latin typeface="Calibri"/>
                        </a:defRPr>
                      </a:lvl7pPr>
                      <a:lvl8pPr marL="2885977" algn="l" defTabSz="824561" rtl="0" eaLnBrk="1" latinLnBrk="0" hangingPunct="1">
                        <a:defRPr sz="1600" b="1" kern="1200">
                          <a:solidFill>
                            <a:schemeClr val="lt1"/>
                          </a:solidFill>
                          <a:latin typeface="Calibri"/>
                        </a:defRPr>
                      </a:lvl8pPr>
                      <a:lvl9pPr marL="3298270" algn="l" defTabSz="824561" rtl="0" eaLnBrk="1" latinLnBrk="0" hangingPunct="1">
                        <a:defRPr sz="1600" b="1" kern="1200">
                          <a:solidFill>
                            <a:schemeClr val="lt1"/>
                          </a:solidFill>
                          <a:latin typeface="Calibri"/>
                        </a:defRPr>
                      </a:lvl9pPr>
                    </a:lstStyle>
                    <a:p>
                      <a:pPr algn="r">
                        <a:lnSpc>
                          <a:spcPct val="107000"/>
                        </a:lnSpc>
                        <a:spcAft>
                          <a:spcPts val="0"/>
                        </a:spcAft>
                      </a:pPr>
                      <a:r>
                        <a:rPr lang="en-GB" sz="1600" dirty="0">
                          <a:effectLst/>
                        </a:rPr>
                        <a:t>25-Mar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824561" rtl="0" eaLnBrk="1" latinLnBrk="0" hangingPunct="1">
                        <a:defRPr sz="1600" kern="1200">
                          <a:solidFill>
                            <a:schemeClr val="dk1"/>
                          </a:solidFill>
                          <a:latin typeface="Calibri"/>
                        </a:defRPr>
                      </a:lvl1pPr>
                      <a:lvl2pPr marL="412282" algn="l" defTabSz="824561" rtl="0" eaLnBrk="1" latinLnBrk="0" hangingPunct="1">
                        <a:defRPr sz="1600" kern="1200">
                          <a:solidFill>
                            <a:schemeClr val="dk1"/>
                          </a:solidFill>
                          <a:latin typeface="Calibri"/>
                        </a:defRPr>
                      </a:lvl2pPr>
                      <a:lvl3pPr marL="824561" algn="l" defTabSz="824561" rtl="0" eaLnBrk="1" latinLnBrk="0" hangingPunct="1">
                        <a:defRPr sz="1600" kern="1200">
                          <a:solidFill>
                            <a:schemeClr val="dk1"/>
                          </a:solidFill>
                          <a:latin typeface="Calibri"/>
                        </a:defRPr>
                      </a:lvl3pPr>
                      <a:lvl4pPr marL="1236851" algn="l" defTabSz="824561" rtl="0" eaLnBrk="1" latinLnBrk="0" hangingPunct="1">
                        <a:defRPr sz="1600" kern="1200">
                          <a:solidFill>
                            <a:schemeClr val="dk1"/>
                          </a:solidFill>
                          <a:latin typeface="Calibri"/>
                        </a:defRPr>
                      </a:lvl4pPr>
                      <a:lvl5pPr marL="1649132" algn="l" defTabSz="824561" rtl="0" eaLnBrk="1" latinLnBrk="0" hangingPunct="1">
                        <a:defRPr sz="1600" kern="1200">
                          <a:solidFill>
                            <a:schemeClr val="dk1"/>
                          </a:solidFill>
                          <a:latin typeface="Calibri"/>
                        </a:defRPr>
                      </a:lvl5pPr>
                      <a:lvl6pPr marL="2061400" algn="l" defTabSz="824561" rtl="0" eaLnBrk="1" latinLnBrk="0" hangingPunct="1">
                        <a:defRPr sz="1600" kern="1200">
                          <a:solidFill>
                            <a:schemeClr val="dk1"/>
                          </a:solidFill>
                          <a:latin typeface="Calibri"/>
                        </a:defRPr>
                      </a:lvl6pPr>
                      <a:lvl7pPr marL="2473694" algn="l" defTabSz="824561" rtl="0" eaLnBrk="1" latinLnBrk="0" hangingPunct="1">
                        <a:defRPr sz="1600" kern="1200">
                          <a:solidFill>
                            <a:schemeClr val="dk1"/>
                          </a:solidFill>
                          <a:latin typeface="Calibri"/>
                        </a:defRPr>
                      </a:lvl7pPr>
                      <a:lvl8pPr marL="2885977" algn="l" defTabSz="824561" rtl="0" eaLnBrk="1" latinLnBrk="0" hangingPunct="1">
                        <a:defRPr sz="1600" kern="1200">
                          <a:solidFill>
                            <a:schemeClr val="dk1"/>
                          </a:solidFill>
                          <a:latin typeface="Calibri"/>
                        </a:defRPr>
                      </a:lvl8pPr>
                      <a:lvl9pPr marL="3298270" algn="l" defTabSz="824561" rtl="0" eaLnBrk="1" latinLnBrk="0" hangingPunct="1">
                        <a:defRPr sz="1600" kern="1200">
                          <a:solidFill>
                            <a:schemeClr val="dk1"/>
                          </a:solidFill>
                          <a:latin typeface="Calibri"/>
                        </a:defRPr>
                      </a:lvl9pPr>
                    </a:lstStyle>
                    <a:p>
                      <a:pPr algn="ctr">
                        <a:lnSpc>
                          <a:spcPct val="107000"/>
                        </a:lnSpc>
                        <a:spcAft>
                          <a:spcPts val="0"/>
                        </a:spcAft>
                      </a:pPr>
                      <a:r>
                        <a:rPr lang="en-GB" sz="1600" dirty="0">
                          <a:effectLst/>
                        </a:rPr>
                        <a:t>12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extLst>
                  <a:ext uri="{0D108BD9-81ED-4DB2-BD59-A6C34878D82A}">
                    <a16:rowId xmlns:a16="http://schemas.microsoft.com/office/drawing/2014/main" val="10010"/>
                  </a:ext>
                </a:extLst>
              </a:tr>
              <a:tr h="301164">
                <a:tc>
                  <a:txBody>
                    <a:bodyPr/>
                    <a:lstStyle>
                      <a:lvl1pPr marL="0" algn="l" defTabSz="824561" rtl="0" eaLnBrk="1" latinLnBrk="0" hangingPunct="1">
                        <a:defRPr sz="1600" b="1" kern="1200">
                          <a:solidFill>
                            <a:schemeClr val="lt1"/>
                          </a:solidFill>
                          <a:latin typeface="Calibri"/>
                        </a:defRPr>
                      </a:lvl1pPr>
                      <a:lvl2pPr marL="412282" algn="l" defTabSz="824561" rtl="0" eaLnBrk="1" latinLnBrk="0" hangingPunct="1">
                        <a:defRPr sz="1600" b="1" kern="1200">
                          <a:solidFill>
                            <a:schemeClr val="lt1"/>
                          </a:solidFill>
                          <a:latin typeface="Calibri"/>
                        </a:defRPr>
                      </a:lvl2pPr>
                      <a:lvl3pPr marL="824561" algn="l" defTabSz="824561" rtl="0" eaLnBrk="1" latinLnBrk="0" hangingPunct="1">
                        <a:defRPr sz="1600" b="1" kern="1200">
                          <a:solidFill>
                            <a:schemeClr val="lt1"/>
                          </a:solidFill>
                          <a:latin typeface="Calibri"/>
                        </a:defRPr>
                      </a:lvl3pPr>
                      <a:lvl4pPr marL="1236851" algn="l" defTabSz="824561" rtl="0" eaLnBrk="1" latinLnBrk="0" hangingPunct="1">
                        <a:defRPr sz="1600" b="1" kern="1200">
                          <a:solidFill>
                            <a:schemeClr val="lt1"/>
                          </a:solidFill>
                          <a:latin typeface="Calibri"/>
                        </a:defRPr>
                      </a:lvl4pPr>
                      <a:lvl5pPr marL="1649132" algn="l" defTabSz="824561" rtl="0" eaLnBrk="1" latinLnBrk="0" hangingPunct="1">
                        <a:defRPr sz="1600" b="1" kern="1200">
                          <a:solidFill>
                            <a:schemeClr val="lt1"/>
                          </a:solidFill>
                          <a:latin typeface="Calibri"/>
                        </a:defRPr>
                      </a:lvl5pPr>
                      <a:lvl6pPr marL="2061400" algn="l" defTabSz="824561" rtl="0" eaLnBrk="1" latinLnBrk="0" hangingPunct="1">
                        <a:defRPr sz="1600" b="1" kern="1200">
                          <a:solidFill>
                            <a:schemeClr val="lt1"/>
                          </a:solidFill>
                          <a:latin typeface="Calibri"/>
                        </a:defRPr>
                      </a:lvl6pPr>
                      <a:lvl7pPr marL="2473694" algn="l" defTabSz="824561" rtl="0" eaLnBrk="1" latinLnBrk="0" hangingPunct="1">
                        <a:defRPr sz="1600" b="1" kern="1200">
                          <a:solidFill>
                            <a:schemeClr val="lt1"/>
                          </a:solidFill>
                          <a:latin typeface="Calibri"/>
                        </a:defRPr>
                      </a:lvl7pPr>
                      <a:lvl8pPr marL="2885977" algn="l" defTabSz="824561" rtl="0" eaLnBrk="1" latinLnBrk="0" hangingPunct="1">
                        <a:defRPr sz="1600" b="1" kern="1200">
                          <a:solidFill>
                            <a:schemeClr val="lt1"/>
                          </a:solidFill>
                          <a:latin typeface="Calibri"/>
                        </a:defRPr>
                      </a:lvl8pPr>
                      <a:lvl9pPr marL="3298270" algn="l" defTabSz="824561" rtl="0" eaLnBrk="1" latinLnBrk="0" hangingPunct="1">
                        <a:defRPr sz="1600" b="1" kern="1200">
                          <a:solidFill>
                            <a:schemeClr val="lt1"/>
                          </a:solidFill>
                          <a:latin typeface="Calibri"/>
                        </a:defRPr>
                      </a:lvl9pPr>
                    </a:lstStyle>
                    <a:p>
                      <a:pPr algn="r">
                        <a:lnSpc>
                          <a:spcPct val="107000"/>
                        </a:lnSpc>
                        <a:spcAft>
                          <a:spcPts val="0"/>
                        </a:spcAft>
                      </a:pPr>
                      <a:r>
                        <a:rPr lang="en-GB" sz="1600" dirty="0">
                          <a:effectLst/>
                        </a:rPr>
                        <a:t>01-Apr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824561" rtl="0" eaLnBrk="1" latinLnBrk="0" hangingPunct="1">
                        <a:defRPr sz="1600" kern="1200">
                          <a:solidFill>
                            <a:schemeClr val="dk1"/>
                          </a:solidFill>
                          <a:latin typeface="Calibri"/>
                        </a:defRPr>
                      </a:lvl1pPr>
                      <a:lvl2pPr marL="412282" algn="l" defTabSz="824561" rtl="0" eaLnBrk="1" latinLnBrk="0" hangingPunct="1">
                        <a:defRPr sz="1600" kern="1200">
                          <a:solidFill>
                            <a:schemeClr val="dk1"/>
                          </a:solidFill>
                          <a:latin typeface="Calibri"/>
                        </a:defRPr>
                      </a:lvl2pPr>
                      <a:lvl3pPr marL="824561" algn="l" defTabSz="824561" rtl="0" eaLnBrk="1" latinLnBrk="0" hangingPunct="1">
                        <a:defRPr sz="1600" kern="1200">
                          <a:solidFill>
                            <a:schemeClr val="dk1"/>
                          </a:solidFill>
                          <a:latin typeface="Calibri"/>
                        </a:defRPr>
                      </a:lvl3pPr>
                      <a:lvl4pPr marL="1236851" algn="l" defTabSz="824561" rtl="0" eaLnBrk="1" latinLnBrk="0" hangingPunct="1">
                        <a:defRPr sz="1600" kern="1200">
                          <a:solidFill>
                            <a:schemeClr val="dk1"/>
                          </a:solidFill>
                          <a:latin typeface="Calibri"/>
                        </a:defRPr>
                      </a:lvl4pPr>
                      <a:lvl5pPr marL="1649132" algn="l" defTabSz="824561" rtl="0" eaLnBrk="1" latinLnBrk="0" hangingPunct="1">
                        <a:defRPr sz="1600" kern="1200">
                          <a:solidFill>
                            <a:schemeClr val="dk1"/>
                          </a:solidFill>
                          <a:latin typeface="Calibri"/>
                        </a:defRPr>
                      </a:lvl5pPr>
                      <a:lvl6pPr marL="2061400" algn="l" defTabSz="824561" rtl="0" eaLnBrk="1" latinLnBrk="0" hangingPunct="1">
                        <a:defRPr sz="1600" kern="1200">
                          <a:solidFill>
                            <a:schemeClr val="dk1"/>
                          </a:solidFill>
                          <a:latin typeface="Calibri"/>
                        </a:defRPr>
                      </a:lvl6pPr>
                      <a:lvl7pPr marL="2473694" algn="l" defTabSz="824561" rtl="0" eaLnBrk="1" latinLnBrk="0" hangingPunct="1">
                        <a:defRPr sz="1600" kern="1200">
                          <a:solidFill>
                            <a:schemeClr val="dk1"/>
                          </a:solidFill>
                          <a:latin typeface="Calibri"/>
                        </a:defRPr>
                      </a:lvl7pPr>
                      <a:lvl8pPr marL="2885977" algn="l" defTabSz="824561" rtl="0" eaLnBrk="1" latinLnBrk="0" hangingPunct="1">
                        <a:defRPr sz="1600" kern="1200">
                          <a:solidFill>
                            <a:schemeClr val="dk1"/>
                          </a:solidFill>
                          <a:latin typeface="Calibri"/>
                        </a:defRPr>
                      </a:lvl8pPr>
                      <a:lvl9pPr marL="3298270" algn="l" defTabSz="824561" rtl="0" eaLnBrk="1" latinLnBrk="0" hangingPunct="1">
                        <a:defRPr sz="1600" kern="1200">
                          <a:solidFill>
                            <a:schemeClr val="dk1"/>
                          </a:solidFill>
                          <a:latin typeface="Calibri"/>
                        </a:defRPr>
                      </a:lvl9pPr>
                    </a:lstStyle>
                    <a:p>
                      <a:pPr algn="ctr">
                        <a:lnSpc>
                          <a:spcPct val="107000"/>
                        </a:lnSpc>
                        <a:spcAft>
                          <a:spcPts val="0"/>
                        </a:spcAft>
                      </a:pPr>
                      <a:r>
                        <a:rPr lang="en-GB" sz="1600" dirty="0">
                          <a:effectLst/>
                        </a:rPr>
                        <a:t>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11"/>
                  </a:ext>
                </a:extLst>
              </a:tr>
              <a:tr h="301164">
                <a:tc>
                  <a:txBody>
                    <a:bodyPr/>
                    <a:lstStyle>
                      <a:lvl1pPr marL="0" algn="l" defTabSz="824561" rtl="0" eaLnBrk="1" latinLnBrk="0" hangingPunct="1">
                        <a:defRPr sz="1600" b="1" kern="1200">
                          <a:solidFill>
                            <a:schemeClr val="lt1"/>
                          </a:solidFill>
                          <a:latin typeface="Calibri"/>
                        </a:defRPr>
                      </a:lvl1pPr>
                      <a:lvl2pPr marL="412282" algn="l" defTabSz="824561" rtl="0" eaLnBrk="1" latinLnBrk="0" hangingPunct="1">
                        <a:defRPr sz="1600" b="1" kern="1200">
                          <a:solidFill>
                            <a:schemeClr val="lt1"/>
                          </a:solidFill>
                          <a:latin typeface="Calibri"/>
                        </a:defRPr>
                      </a:lvl2pPr>
                      <a:lvl3pPr marL="824561" algn="l" defTabSz="824561" rtl="0" eaLnBrk="1" latinLnBrk="0" hangingPunct="1">
                        <a:defRPr sz="1600" b="1" kern="1200">
                          <a:solidFill>
                            <a:schemeClr val="lt1"/>
                          </a:solidFill>
                          <a:latin typeface="Calibri"/>
                        </a:defRPr>
                      </a:lvl3pPr>
                      <a:lvl4pPr marL="1236851" algn="l" defTabSz="824561" rtl="0" eaLnBrk="1" latinLnBrk="0" hangingPunct="1">
                        <a:defRPr sz="1600" b="1" kern="1200">
                          <a:solidFill>
                            <a:schemeClr val="lt1"/>
                          </a:solidFill>
                          <a:latin typeface="Calibri"/>
                        </a:defRPr>
                      </a:lvl4pPr>
                      <a:lvl5pPr marL="1649132" algn="l" defTabSz="824561" rtl="0" eaLnBrk="1" latinLnBrk="0" hangingPunct="1">
                        <a:defRPr sz="1600" b="1" kern="1200">
                          <a:solidFill>
                            <a:schemeClr val="lt1"/>
                          </a:solidFill>
                          <a:latin typeface="Calibri"/>
                        </a:defRPr>
                      </a:lvl5pPr>
                      <a:lvl6pPr marL="2061400" algn="l" defTabSz="824561" rtl="0" eaLnBrk="1" latinLnBrk="0" hangingPunct="1">
                        <a:defRPr sz="1600" b="1" kern="1200">
                          <a:solidFill>
                            <a:schemeClr val="lt1"/>
                          </a:solidFill>
                          <a:latin typeface="Calibri"/>
                        </a:defRPr>
                      </a:lvl6pPr>
                      <a:lvl7pPr marL="2473694" algn="l" defTabSz="824561" rtl="0" eaLnBrk="1" latinLnBrk="0" hangingPunct="1">
                        <a:defRPr sz="1600" b="1" kern="1200">
                          <a:solidFill>
                            <a:schemeClr val="lt1"/>
                          </a:solidFill>
                          <a:latin typeface="Calibri"/>
                        </a:defRPr>
                      </a:lvl7pPr>
                      <a:lvl8pPr marL="2885977" algn="l" defTabSz="824561" rtl="0" eaLnBrk="1" latinLnBrk="0" hangingPunct="1">
                        <a:defRPr sz="1600" b="1" kern="1200">
                          <a:solidFill>
                            <a:schemeClr val="lt1"/>
                          </a:solidFill>
                          <a:latin typeface="Calibri"/>
                        </a:defRPr>
                      </a:lvl8pPr>
                      <a:lvl9pPr marL="3298270" algn="l" defTabSz="824561" rtl="0" eaLnBrk="1" latinLnBrk="0" hangingPunct="1">
                        <a:defRPr sz="1600" b="1" kern="1200">
                          <a:solidFill>
                            <a:schemeClr val="lt1"/>
                          </a:solidFill>
                          <a:latin typeface="Calibri"/>
                        </a:defRPr>
                      </a:lvl9pPr>
                    </a:lstStyle>
                    <a:p>
                      <a:pPr algn="r">
                        <a:lnSpc>
                          <a:spcPct val="107000"/>
                        </a:lnSpc>
                        <a:spcAft>
                          <a:spcPts val="0"/>
                        </a:spcAft>
                      </a:pPr>
                      <a:r>
                        <a:rPr lang="en-GB" sz="1600" dirty="0">
                          <a:effectLst/>
                        </a:rPr>
                        <a:t>08-Apr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824561" rtl="0" eaLnBrk="1" latinLnBrk="0" hangingPunct="1">
                        <a:defRPr sz="1600" kern="1200">
                          <a:solidFill>
                            <a:schemeClr val="dk1"/>
                          </a:solidFill>
                          <a:latin typeface="Calibri"/>
                        </a:defRPr>
                      </a:lvl1pPr>
                      <a:lvl2pPr marL="412282" algn="l" defTabSz="824561" rtl="0" eaLnBrk="1" latinLnBrk="0" hangingPunct="1">
                        <a:defRPr sz="1600" kern="1200">
                          <a:solidFill>
                            <a:schemeClr val="dk1"/>
                          </a:solidFill>
                          <a:latin typeface="Calibri"/>
                        </a:defRPr>
                      </a:lvl2pPr>
                      <a:lvl3pPr marL="824561" algn="l" defTabSz="824561" rtl="0" eaLnBrk="1" latinLnBrk="0" hangingPunct="1">
                        <a:defRPr sz="1600" kern="1200">
                          <a:solidFill>
                            <a:schemeClr val="dk1"/>
                          </a:solidFill>
                          <a:latin typeface="Calibri"/>
                        </a:defRPr>
                      </a:lvl3pPr>
                      <a:lvl4pPr marL="1236851" algn="l" defTabSz="824561" rtl="0" eaLnBrk="1" latinLnBrk="0" hangingPunct="1">
                        <a:defRPr sz="1600" kern="1200">
                          <a:solidFill>
                            <a:schemeClr val="dk1"/>
                          </a:solidFill>
                          <a:latin typeface="Calibri"/>
                        </a:defRPr>
                      </a:lvl4pPr>
                      <a:lvl5pPr marL="1649132" algn="l" defTabSz="824561" rtl="0" eaLnBrk="1" latinLnBrk="0" hangingPunct="1">
                        <a:defRPr sz="1600" kern="1200">
                          <a:solidFill>
                            <a:schemeClr val="dk1"/>
                          </a:solidFill>
                          <a:latin typeface="Calibri"/>
                        </a:defRPr>
                      </a:lvl5pPr>
                      <a:lvl6pPr marL="2061400" algn="l" defTabSz="824561" rtl="0" eaLnBrk="1" latinLnBrk="0" hangingPunct="1">
                        <a:defRPr sz="1600" kern="1200">
                          <a:solidFill>
                            <a:schemeClr val="dk1"/>
                          </a:solidFill>
                          <a:latin typeface="Calibri"/>
                        </a:defRPr>
                      </a:lvl6pPr>
                      <a:lvl7pPr marL="2473694" algn="l" defTabSz="824561" rtl="0" eaLnBrk="1" latinLnBrk="0" hangingPunct="1">
                        <a:defRPr sz="1600" kern="1200">
                          <a:solidFill>
                            <a:schemeClr val="dk1"/>
                          </a:solidFill>
                          <a:latin typeface="Calibri"/>
                        </a:defRPr>
                      </a:lvl7pPr>
                      <a:lvl8pPr marL="2885977" algn="l" defTabSz="824561" rtl="0" eaLnBrk="1" latinLnBrk="0" hangingPunct="1">
                        <a:defRPr sz="1600" kern="1200">
                          <a:solidFill>
                            <a:schemeClr val="dk1"/>
                          </a:solidFill>
                          <a:latin typeface="Calibri"/>
                        </a:defRPr>
                      </a:lvl8pPr>
                      <a:lvl9pPr marL="3298270" algn="l" defTabSz="824561" rtl="0" eaLnBrk="1" latinLnBrk="0" hangingPunct="1">
                        <a:defRPr sz="1600" kern="1200">
                          <a:solidFill>
                            <a:schemeClr val="dk1"/>
                          </a:solidFill>
                          <a:latin typeface="Calibri"/>
                        </a:defRPr>
                      </a:lvl9pPr>
                    </a:lstStyle>
                    <a:p>
                      <a:pPr algn="ctr">
                        <a:lnSpc>
                          <a:spcPct val="107000"/>
                        </a:lnSpc>
                        <a:spcAft>
                          <a:spcPts val="0"/>
                        </a:spcAft>
                      </a:pPr>
                      <a:r>
                        <a:rPr lang="en-GB" sz="1600" dirty="0">
                          <a:effectLst/>
                        </a:rPr>
                        <a:t>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extLst>
                  <a:ext uri="{0D108BD9-81ED-4DB2-BD59-A6C34878D82A}">
                    <a16:rowId xmlns:a16="http://schemas.microsoft.com/office/drawing/2014/main" val="10012"/>
                  </a:ext>
                </a:extLst>
              </a:tr>
              <a:tr h="301164">
                <a:tc>
                  <a:txBody>
                    <a:bodyPr/>
                    <a:lstStyle>
                      <a:lvl1pPr marL="0" algn="l" defTabSz="824561" rtl="0" eaLnBrk="1" latinLnBrk="0" hangingPunct="1">
                        <a:defRPr sz="1600" b="1" kern="1200">
                          <a:solidFill>
                            <a:schemeClr val="lt1"/>
                          </a:solidFill>
                          <a:latin typeface="Calibri"/>
                        </a:defRPr>
                      </a:lvl1pPr>
                      <a:lvl2pPr marL="412282" algn="l" defTabSz="824561" rtl="0" eaLnBrk="1" latinLnBrk="0" hangingPunct="1">
                        <a:defRPr sz="1600" b="1" kern="1200">
                          <a:solidFill>
                            <a:schemeClr val="lt1"/>
                          </a:solidFill>
                          <a:latin typeface="Calibri"/>
                        </a:defRPr>
                      </a:lvl2pPr>
                      <a:lvl3pPr marL="824561" algn="l" defTabSz="824561" rtl="0" eaLnBrk="1" latinLnBrk="0" hangingPunct="1">
                        <a:defRPr sz="1600" b="1" kern="1200">
                          <a:solidFill>
                            <a:schemeClr val="lt1"/>
                          </a:solidFill>
                          <a:latin typeface="Calibri"/>
                        </a:defRPr>
                      </a:lvl3pPr>
                      <a:lvl4pPr marL="1236851" algn="l" defTabSz="824561" rtl="0" eaLnBrk="1" latinLnBrk="0" hangingPunct="1">
                        <a:defRPr sz="1600" b="1" kern="1200">
                          <a:solidFill>
                            <a:schemeClr val="lt1"/>
                          </a:solidFill>
                          <a:latin typeface="Calibri"/>
                        </a:defRPr>
                      </a:lvl4pPr>
                      <a:lvl5pPr marL="1649132" algn="l" defTabSz="824561" rtl="0" eaLnBrk="1" latinLnBrk="0" hangingPunct="1">
                        <a:defRPr sz="1600" b="1" kern="1200">
                          <a:solidFill>
                            <a:schemeClr val="lt1"/>
                          </a:solidFill>
                          <a:latin typeface="Calibri"/>
                        </a:defRPr>
                      </a:lvl5pPr>
                      <a:lvl6pPr marL="2061400" algn="l" defTabSz="824561" rtl="0" eaLnBrk="1" latinLnBrk="0" hangingPunct="1">
                        <a:defRPr sz="1600" b="1" kern="1200">
                          <a:solidFill>
                            <a:schemeClr val="lt1"/>
                          </a:solidFill>
                          <a:latin typeface="Calibri"/>
                        </a:defRPr>
                      </a:lvl6pPr>
                      <a:lvl7pPr marL="2473694" algn="l" defTabSz="824561" rtl="0" eaLnBrk="1" latinLnBrk="0" hangingPunct="1">
                        <a:defRPr sz="1600" b="1" kern="1200">
                          <a:solidFill>
                            <a:schemeClr val="lt1"/>
                          </a:solidFill>
                          <a:latin typeface="Calibri"/>
                        </a:defRPr>
                      </a:lvl7pPr>
                      <a:lvl8pPr marL="2885977" algn="l" defTabSz="824561" rtl="0" eaLnBrk="1" latinLnBrk="0" hangingPunct="1">
                        <a:defRPr sz="1600" b="1" kern="1200">
                          <a:solidFill>
                            <a:schemeClr val="lt1"/>
                          </a:solidFill>
                          <a:latin typeface="Calibri"/>
                        </a:defRPr>
                      </a:lvl8pPr>
                      <a:lvl9pPr marL="3298270" algn="l" defTabSz="824561" rtl="0" eaLnBrk="1" latinLnBrk="0" hangingPunct="1">
                        <a:defRPr sz="1600" b="1" kern="1200">
                          <a:solidFill>
                            <a:schemeClr val="lt1"/>
                          </a:solidFill>
                          <a:latin typeface="Calibri"/>
                        </a:defRPr>
                      </a:lvl9pPr>
                    </a:lstStyle>
                    <a:p>
                      <a:pPr algn="r">
                        <a:lnSpc>
                          <a:spcPct val="107000"/>
                        </a:lnSpc>
                        <a:spcAft>
                          <a:spcPts val="0"/>
                        </a:spcAft>
                      </a:pPr>
                      <a:r>
                        <a:rPr lang="en-GB" sz="1600" dirty="0">
                          <a:effectLst/>
                        </a:rPr>
                        <a:t>15-Apr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824561" rtl="0" eaLnBrk="1" latinLnBrk="0" hangingPunct="1">
                        <a:defRPr sz="1600" kern="1200">
                          <a:solidFill>
                            <a:schemeClr val="dk1"/>
                          </a:solidFill>
                          <a:latin typeface="Calibri"/>
                        </a:defRPr>
                      </a:lvl1pPr>
                      <a:lvl2pPr marL="412282" algn="l" defTabSz="824561" rtl="0" eaLnBrk="1" latinLnBrk="0" hangingPunct="1">
                        <a:defRPr sz="1600" kern="1200">
                          <a:solidFill>
                            <a:schemeClr val="dk1"/>
                          </a:solidFill>
                          <a:latin typeface="Calibri"/>
                        </a:defRPr>
                      </a:lvl2pPr>
                      <a:lvl3pPr marL="824561" algn="l" defTabSz="824561" rtl="0" eaLnBrk="1" latinLnBrk="0" hangingPunct="1">
                        <a:defRPr sz="1600" kern="1200">
                          <a:solidFill>
                            <a:schemeClr val="dk1"/>
                          </a:solidFill>
                          <a:latin typeface="Calibri"/>
                        </a:defRPr>
                      </a:lvl3pPr>
                      <a:lvl4pPr marL="1236851" algn="l" defTabSz="824561" rtl="0" eaLnBrk="1" latinLnBrk="0" hangingPunct="1">
                        <a:defRPr sz="1600" kern="1200">
                          <a:solidFill>
                            <a:schemeClr val="dk1"/>
                          </a:solidFill>
                          <a:latin typeface="Calibri"/>
                        </a:defRPr>
                      </a:lvl4pPr>
                      <a:lvl5pPr marL="1649132" algn="l" defTabSz="824561" rtl="0" eaLnBrk="1" latinLnBrk="0" hangingPunct="1">
                        <a:defRPr sz="1600" kern="1200">
                          <a:solidFill>
                            <a:schemeClr val="dk1"/>
                          </a:solidFill>
                          <a:latin typeface="Calibri"/>
                        </a:defRPr>
                      </a:lvl5pPr>
                      <a:lvl6pPr marL="2061400" algn="l" defTabSz="824561" rtl="0" eaLnBrk="1" latinLnBrk="0" hangingPunct="1">
                        <a:defRPr sz="1600" kern="1200">
                          <a:solidFill>
                            <a:schemeClr val="dk1"/>
                          </a:solidFill>
                          <a:latin typeface="Calibri"/>
                        </a:defRPr>
                      </a:lvl6pPr>
                      <a:lvl7pPr marL="2473694" algn="l" defTabSz="824561" rtl="0" eaLnBrk="1" latinLnBrk="0" hangingPunct="1">
                        <a:defRPr sz="1600" kern="1200">
                          <a:solidFill>
                            <a:schemeClr val="dk1"/>
                          </a:solidFill>
                          <a:latin typeface="Calibri"/>
                        </a:defRPr>
                      </a:lvl7pPr>
                      <a:lvl8pPr marL="2885977" algn="l" defTabSz="824561" rtl="0" eaLnBrk="1" latinLnBrk="0" hangingPunct="1">
                        <a:defRPr sz="1600" kern="1200">
                          <a:solidFill>
                            <a:schemeClr val="dk1"/>
                          </a:solidFill>
                          <a:latin typeface="Calibri"/>
                        </a:defRPr>
                      </a:lvl8pPr>
                      <a:lvl9pPr marL="3298270" algn="l" defTabSz="824561" rtl="0" eaLnBrk="1" latinLnBrk="0" hangingPunct="1">
                        <a:defRPr sz="1600" kern="1200">
                          <a:solidFill>
                            <a:schemeClr val="dk1"/>
                          </a:solidFill>
                          <a:latin typeface="Calibri"/>
                        </a:defRPr>
                      </a:lvl9pPr>
                    </a:lstStyle>
                    <a:p>
                      <a:pPr algn="ctr">
                        <a:lnSpc>
                          <a:spcPct val="107000"/>
                        </a:lnSpc>
                        <a:spcAft>
                          <a:spcPts val="0"/>
                        </a:spcAft>
                      </a:pPr>
                      <a:r>
                        <a:rPr lang="en-GB" sz="1600" dirty="0">
                          <a:effectLst/>
                        </a:rPr>
                        <a:t>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13"/>
                  </a:ext>
                </a:extLst>
              </a:tr>
              <a:tr h="301164">
                <a:tc>
                  <a:txBody>
                    <a:bodyPr/>
                    <a:lstStyle>
                      <a:lvl1pPr marL="0" algn="l" defTabSz="824561" rtl="0" eaLnBrk="1" latinLnBrk="0" hangingPunct="1">
                        <a:defRPr sz="1600" b="1" kern="1200">
                          <a:solidFill>
                            <a:schemeClr val="lt1"/>
                          </a:solidFill>
                          <a:latin typeface="Calibri"/>
                        </a:defRPr>
                      </a:lvl1pPr>
                      <a:lvl2pPr marL="412282" algn="l" defTabSz="824561" rtl="0" eaLnBrk="1" latinLnBrk="0" hangingPunct="1">
                        <a:defRPr sz="1600" b="1" kern="1200">
                          <a:solidFill>
                            <a:schemeClr val="lt1"/>
                          </a:solidFill>
                          <a:latin typeface="Calibri"/>
                        </a:defRPr>
                      </a:lvl2pPr>
                      <a:lvl3pPr marL="824561" algn="l" defTabSz="824561" rtl="0" eaLnBrk="1" latinLnBrk="0" hangingPunct="1">
                        <a:defRPr sz="1600" b="1" kern="1200">
                          <a:solidFill>
                            <a:schemeClr val="lt1"/>
                          </a:solidFill>
                          <a:latin typeface="Calibri"/>
                        </a:defRPr>
                      </a:lvl3pPr>
                      <a:lvl4pPr marL="1236851" algn="l" defTabSz="824561" rtl="0" eaLnBrk="1" latinLnBrk="0" hangingPunct="1">
                        <a:defRPr sz="1600" b="1" kern="1200">
                          <a:solidFill>
                            <a:schemeClr val="lt1"/>
                          </a:solidFill>
                          <a:latin typeface="Calibri"/>
                        </a:defRPr>
                      </a:lvl4pPr>
                      <a:lvl5pPr marL="1649132" algn="l" defTabSz="824561" rtl="0" eaLnBrk="1" latinLnBrk="0" hangingPunct="1">
                        <a:defRPr sz="1600" b="1" kern="1200">
                          <a:solidFill>
                            <a:schemeClr val="lt1"/>
                          </a:solidFill>
                          <a:latin typeface="Calibri"/>
                        </a:defRPr>
                      </a:lvl5pPr>
                      <a:lvl6pPr marL="2061400" algn="l" defTabSz="824561" rtl="0" eaLnBrk="1" latinLnBrk="0" hangingPunct="1">
                        <a:defRPr sz="1600" b="1" kern="1200">
                          <a:solidFill>
                            <a:schemeClr val="lt1"/>
                          </a:solidFill>
                          <a:latin typeface="Calibri"/>
                        </a:defRPr>
                      </a:lvl6pPr>
                      <a:lvl7pPr marL="2473694" algn="l" defTabSz="824561" rtl="0" eaLnBrk="1" latinLnBrk="0" hangingPunct="1">
                        <a:defRPr sz="1600" b="1" kern="1200">
                          <a:solidFill>
                            <a:schemeClr val="lt1"/>
                          </a:solidFill>
                          <a:latin typeface="Calibri"/>
                        </a:defRPr>
                      </a:lvl7pPr>
                      <a:lvl8pPr marL="2885977" algn="l" defTabSz="824561" rtl="0" eaLnBrk="1" latinLnBrk="0" hangingPunct="1">
                        <a:defRPr sz="1600" b="1" kern="1200">
                          <a:solidFill>
                            <a:schemeClr val="lt1"/>
                          </a:solidFill>
                          <a:latin typeface="Calibri"/>
                        </a:defRPr>
                      </a:lvl8pPr>
                      <a:lvl9pPr marL="3298270" algn="l" defTabSz="824561" rtl="0" eaLnBrk="1" latinLnBrk="0" hangingPunct="1">
                        <a:defRPr sz="1600" b="1" kern="1200">
                          <a:solidFill>
                            <a:schemeClr val="lt1"/>
                          </a:solidFill>
                          <a:latin typeface="Calibri"/>
                        </a:defRPr>
                      </a:lvl9pPr>
                    </a:lstStyle>
                    <a:p>
                      <a:pPr algn="r">
                        <a:lnSpc>
                          <a:spcPct val="107000"/>
                        </a:lnSpc>
                        <a:spcAft>
                          <a:spcPts val="0"/>
                        </a:spcAft>
                      </a:pPr>
                      <a:r>
                        <a:rPr lang="en-GB" sz="1600" dirty="0">
                          <a:effectLst/>
                        </a:rPr>
                        <a:t>22-Apr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824561" rtl="0" eaLnBrk="1" latinLnBrk="0" hangingPunct="1">
                        <a:defRPr sz="1600" kern="1200">
                          <a:solidFill>
                            <a:schemeClr val="dk1"/>
                          </a:solidFill>
                          <a:latin typeface="Calibri"/>
                        </a:defRPr>
                      </a:lvl1pPr>
                      <a:lvl2pPr marL="412282" algn="l" defTabSz="824561" rtl="0" eaLnBrk="1" latinLnBrk="0" hangingPunct="1">
                        <a:defRPr sz="1600" kern="1200">
                          <a:solidFill>
                            <a:schemeClr val="dk1"/>
                          </a:solidFill>
                          <a:latin typeface="Calibri"/>
                        </a:defRPr>
                      </a:lvl2pPr>
                      <a:lvl3pPr marL="824561" algn="l" defTabSz="824561" rtl="0" eaLnBrk="1" latinLnBrk="0" hangingPunct="1">
                        <a:defRPr sz="1600" kern="1200">
                          <a:solidFill>
                            <a:schemeClr val="dk1"/>
                          </a:solidFill>
                          <a:latin typeface="Calibri"/>
                        </a:defRPr>
                      </a:lvl3pPr>
                      <a:lvl4pPr marL="1236851" algn="l" defTabSz="824561" rtl="0" eaLnBrk="1" latinLnBrk="0" hangingPunct="1">
                        <a:defRPr sz="1600" kern="1200">
                          <a:solidFill>
                            <a:schemeClr val="dk1"/>
                          </a:solidFill>
                          <a:latin typeface="Calibri"/>
                        </a:defRPr>
                      </a:lvl4pPr>
                      <a:lvl5pPr marL="1649132" algn="l" defTabSz="824561" rtl="0" eaLnBrk="1" latinLnBrk="0" hangingPunct="1">
                        <a:defRPr sz="1600" kern="1200">
                          <a:solidFill>
                            <a:schemeClr val="dk1"/>
                          </a:solidFill>
                          <a:latin typeface="Calibri"/>
                        </a:defRPr>
                      </a:lvl5pPr>
                      <a:lvl6pPr marL="2061400" algn="l" defTabSz="824561" rtl="0" eaLnBrk="1" latinLnBrk="0" hangingPunct="1">
                        <a:defRPr sz="1600" kern="1200">
                          <a:solidFill>
                            <a:schemeClr val="dk1"/>
                          </a:solidFill>
                          <a:latin typeface="Calibri"/>
                        </a:defRPr>
                      </a:lvl6pPr>
                      <a:lvl7pPr marL="2473694" algn="l" defTabSz="824561" rtl="0" eaLnBrk="1" latinLnBrk="0" hangingPunct="1">
                        <a:defRPr sz="1600" kern="1200">
                          <a:solidFill>
                            <a:schemeClr val="dk1"/>
                          </a:solidFill>
                          <a:latin typeface="Calibri"/>
                        </a:defRPr>
                      </a:lvl7pPr>
                      <a:lvl8pPr marL="2885977" algn="l" defTabSz="824561" rtl="0" eaLnBrk="1" latinLnBrk="0" hangingPunct="1">
                        <a:defRPr sz="1600" kern="1200">
                          <a:solidFill>
                            <a:schemeClr val="dk1"/>
                          </a:solidFill>
                          <a:latin typeface="Calibri"/>
                        </a:defRPr>
                      </a:lvl8pPr>
                      <a:lvl9pPr marL="3298270" algn="l" defTabSz="824561" rtl="0" eaLnBrk="1" latinLnBrk="0" hangingPunct="1">
                        <a:defRPr sz="1600" kern="1200">
                          <a:solidFill>
                            <a:schemeClr val="dk1"/>
                          </a:solidFill>
                          <a:latin typeface="Calibri"/>
                        </a:defRPr>
                      </a:lvl9pPr>
                    </a:lstStyle>
                    <a:p>
                      <a:pPr algn="ctr">
                        <a:lnSpc>
                          <a:spcPct val="107000"/>
                        </a:lnSpc>
                        <a:spcAft>
                          <a:spcPts val="0"/>
                        </a:spcAft>
                      </a:pPr>
                      <a:r>
                        <a:rPr lang="en-GB" sz="1600" dirty="0">
                          <a:effectLst/>
                        </a:rPr>
                        <a:t>11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extLst>
                  <a:ext uri="{0D108BD9-81ED-4DB2-BD59-A6C34878D82A}">
                    <a16:rowId xmlns:a16="http://schemas.microsoft.com/office/drawing/2014/main" val="10014"/>
                  </a:ext>
                </a:extLst>
              </a:tr>
              <a:tr h="301164">
                <a:tc>
                  <a:txBody>
                    <a:bodyPr/>
                    <a:lstStyle>
                      <a:lvl1pPr marL="0" algn="l" defTabSz="824561" rtl="0" eaLnBrk="1" latinLnBrk="0" hangingPunct="1">
                        <a:defRPr sz="1600" b="1" kern="1200">
                          <a:solidFill>
                            <a:schemeClr val="lt1"/>
                          </a:solidFill>
                          <a:latin typeface="Calibri"/>
                        </a:defRPr>
                      </a:lvl1pPr>
                      <a:lvl2pPr marL="412282" algn="l" defTabSz="824561" rtl="0" eaLnBrk="1" latinLnBrk="0" hangingPunct="1">
                        <a:defRPr sz="1600" b="1" kern="1200">
                          <a:solidFill>
                            <a:schemeClr val="lt1"/>
                          </a:solidFill>
                          <a:latin typeface="Calibri"/>
                        </a:defRPr>
                      </a:lvl2pPr>
                      <a:lvl3pPr marL="824561" algn="l" defTabSz="824561" rtl="0" eaLnBrk="1" latinLnBrk="0" hangingPunct="1">
                        <a:defRPr sz="1600" b="1" kern="1200">
                          <a:solidFill>
                            <a:schemeClr val="lt1"/>
                          </a:solidFill>
                          <a:latin typeface="Calibri"/>
                        </a:defRPr>
                      </a:lvl3pPr>
                      <a:lvl4pPr marL="1236851" algn="l" defTabSz="824561" rtl="0" eaLnBrk="1" latinLnBrk="0" hangingPunct="1">
                        <a:defRPr sz="1600" b="1" kern="1200">
                          <a:solidFill>
                            <a:schemeClr val="lt1"/>
                          </a:solidFill>
                          <a:latin typeface="Calibri"/>
                        </a:defRPr>
                      </a:lvl4pPr>
                      <a:lvl5pPr marL="1649132" algn="l" defTabSz="824561" rtl="0" eaLnBrk="1" latinLnBrk="0" hangingPunct="1">
                        <a:defRPr sz="1600" b="1" kern="1200">
                          <a:solidFill>
                            <a:schemeClr val="lt1"/>
                          </a:solidFill>
                          <a:latin typeface="Calibri"/>
                        </a:defRPr>
                      </a:lvl5pPr>
                      <a:lvl6pPr marL="2061400" algn="l" defTabSz="824561" rtl="0" eaLnBrk="1" latinLnBrk="0" hangingPunct="1">
                        <a:defRPr sz="1600" b="1" kern="1200">
                          <a:solidFill>
                            <a:schemeClr val="lt1"/>
                          </a:solidFill>
                          <a:latin typeface="Calibri"/>
                        </a:defRPr>
                      </a:lvl6pPr>
                      <a:lvl7pPr marL="2473694" algn="l" defTabSz="824561" rtl="0" eaLnBrk="1" latinLnBrk="0" hangingPunct="1">
                        <a:defRPr sz="1600" b="1" kern="1200">
                          <a:solidFill>
                            <a:schemeClr val="lt1"/>
                          </a:solidFill>
                          <a:latin typeface="Calibri"/>
                        </a:defRPr>
                      </a:lvl7pPr>
                      <a:lvl8pPr marL="2885977" algn="l" defTabSz="824561" rtl="0" eaLnBrk="1" latinLnBrk="0" hangingPunct="1">
                        <a:defRPr sz="1600" b="1" kern="1200">
                          <a:solidFill>
                            <a:schemeClr val="lt1"/>
                          </a:solidFill>
                          <a:latin typeface="Calibri"/>
                        </a:defRPr>
                      </a:lvl8pPr>
                      <a:lvl9pPr marL="3298270" algn="l" defTabSz="824561" rtl="0" eaLnBrk="1" latinLnBrk="0" hangingPunct="1">
                        <a:defRPr sz="1600" b="1" kern="1200">
                          <a:solidFill>
                            <a:schemeClr val="lt1"/>
                          </a:solidFill>
                          <a:latin typeface="Calibri"/>
                        </a:defRPr>
                      </a:lvl9pPr>
                    </a:lstStyle>
                    <a:p>
                      <a:pPr algn="r">
                        <a:lnSpc>
                          <a:spcPct val="107000"/>
                        </a:lnSpc>
                        <a:spcAft>
                          <a:spcPts val="0"/>
                        </a:spcAft>
                      </a:pPr>
                      <a:r>
                        <a:rPr lang="en-GB" sz="1600" dirty="0">
                          <a:effectLst/>
                        </a:rPr>
                        <a:t>29-Apr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824561" rtl="0" eaLnBrk="1" latinLnBrk="0" hangingPunct="1">
                        <a:defRPr sz="1600" kern="1200">
                          <a:solidFill>
                            <a:schemeClr val="dk1"/>
                          </a:solidFill>
                          <a:latin typeface="Calibri"/>
                        </a:defRPr>
                      </a:lvl1pPr>
                      <a:lvl2pPr marL="412282" algn="l" defTabSz="824561" rtl="0" eaLnBrk="1" latinLnBrk="0" hangingPunct="1">
                        <a:defRPr sz="1600" kern="1200">
                          <a:solidFill>
                            <a:schemeClr val="dk1"/>
                          </a:solidFill>
                          <a:latin typeface="Calibri"/>
                        </a:defRPr>
                      </a:lvl2pPr>
                      <a:lvl3pPr marL="824561" algn="l" defTabSz="824561" rtl="0" eaLnBrk="1" latinLnBrk="0" hangingPunct="1">
                        <a:defRPr sz="1600" kern="1200">
                          <a:solidFill>
                            <a:schemeClr val="dk1"/>
                          </a:solidFill>
                          <a:latin typeface="Calibri"/>
                        </a:defRPr>
                      </a:lvl3pPr>
                      <a:lvl4pPr marL="1236851" algn="l" defTabSz="824561" rtl="0" eaLnBrk="1" latinLnBrk="0" hangingPunct="1">
                        <a:defRPr sz="1600" kern="1200">
                          <a:solidFill>
                            <a:schemeClr val="dk1"/>
                          </a:solidFill>
                          <a:latin typeface="Calibri"/>
                        </a:defRPr>
                      </a:lvl4pPr>
                      <a:lvl5pPr marL="1649132" algn="l" defTabSz="824561" rtl="0" eaLnBrk="1" latinLnBrk="0" hangingPunct="1">
                        <a:defRPr sz="1600" kern="1200">
                          <a:solidFill>
                            <a:schemeClr val="dk1"/>
                          </a:solidFill>
                          <a:latin typeface="Calibri"/>
                        </a:defRPr>
                      </a:lvl5pPr>
                      <a:lvl6pPr marL="2061400" algn="l" defTabSz="824561" rtl="0" eaLnBrk="1" latinLnBrk="0" hangingPunct="1">
                        <a:defRPr sz="1600" kern="1200">
                          <a:solidFill>
                            <a:schemeClr val="dk1"/>
                          </a:solidFill>
                          <a:latin typeface="Calibri"/>
                        </a:defRPr>
                      </a:lvl6pPr>
                      <a:lvl7pPr marL="2473694" algn="l" defTabSz="824561" rtl="0" eaLnBrk="1" latinLnBrk="0" hangingPunct="1">
                        <a:defRPr sz="1600" kern="1200">
                          <a:solidFill>
                            <a:schemeClr val="dk1"/>
                          </a:solidFill>
                          <a:latin typeface="Calibri"/>
                        </a:defRPr>
                      </a:lvl7pPr>
                      <a:lvl8pPr marL="2885977" algn="l" defTabSz="824561" rtl="0" eaLnBrk="1" latinLnBrk="0" hangingPunct="1">
                        <a:defRPr sz="1600" kern="1200">
                          <a:solidFill>
                            <a:schemeClr val="dk1"/>
                          </a:solidFill>
                          <a:latin typeface="Calibri"/>
                        </a:defRPr>
                      </a:lvl8pPr>
                      <a:lvl9pPr marL="3298270" algn="l" defTabSz="824561" rtl="0" eaLnBrk="1" latinLnBrk="0" hangingPunct="1">
                        <a:defRPr sz="1600" kern="1200">
                          <a:solidFill>
                            <a:schemeClr val="dk1"/>
                          </a:solidFill>
                          <a:latin typeface="Calibri"/>
                        </a:defRPr>
                      </a:lvl9pPr>
                    </a:lstStyle>
                    <a:p>
                      <a:pPr algn="ctr">
                        <a:lnSpc>
                          <a:spcPct val="107000"/>
                        </a:lnSpc>
                        <a:spcAft>
                          <a:spcPts val="0"/>
                        </a:spcAft>
                      </a:pPr>
                      <a:r>
                        <a:rPr lang="en-GB" sz="1600" dirty="0">
                          <a:effectLst/>
                        </a:rPr>
                        <a:t>18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15"/>
                  </a:ext>
                </a:extLst>
              </a:tr>
              <a:tr h="414040">
                <a:tc>
                  <a:txBody>
                    <a:bodyPr/>
                    <a:lstStyle>
                      <a:lvl1pPr marL="0" algn="l" defTabSz="824561" rtl="0" eaLnBrk="1" latinLnBrk="0" hangingPunct="1">
                        <a:defRPr sz="1600" b="1" kern="1200">
                          <a:solidFill>
                            <a:schemeClr val="lt1"/>
                          </a:solidFill>
                          <a:latin typeface="Calibri"/>
                        </a:defRPr>
                      </a:lvl1pPr>
                      <a:lvl2pPr marL="412282" algn="l" defTabSz="824561" rtl="0" eaLnBrk="1" latinLnBrk="0" hangingPunct="1">
                        <a:defRPr sz="1600" b="1" kern="1200">
                          <a:solidFill>
                            <a:schemeClr val="lt1"/>
                          </a:solidFill>
                          <a:latin typeface="Calibri"/>
                        </a:defRPr>
                      </a:lvl2pPr>
                      <a:lvl3pPr marL="824561" algn="l" defTabSz="824561" rtl="0" eaLnBrk="1" latinLnBrk="0" hangingPunct="1">
                        <a:defRPr sz="1600" b="1" kern="1200">
                          <a:solidFill>
                            <a:schemeClr val="lt1"/>
                          </a:solidFill>
                          <a:latin typeface="Calibri"/>
                        </a:defRPr>
                      </a:lvl3pPr>
                      <a:lvl4pPr marL="1236851" algn="l" defTabSz="824561" rtl="0" eaLnBrk="1" latinLnBrk="0" hangingPunct="1">
                        <a:defRPr sz="1600" b="1" kern="1200">
                          <a:solidFill>
                            <a:schemeClr val="lt1"/>
                          </a:solidFill>
                          <a:latin typeface="Calibri"/>
                        </a:defRPr>
                      </a:lvl4pPr>
                      <a:lvl5pPr marL="1649132" algn="l" defTabSz="824561" rtl="0" eaLnBrk="1" latinLnBrk="0" hangingPunct="1">
                        <a:defRPr sz="1600" b="1" kern="1200">
                          <a:solidFill>
                            <a:schemeClr val="lt1"/>
                          </a:solidFill>
                          <a:latin typeface="Calibri"/>
                        </a:defRPr>
                      </a:lvl5pPr>
                      <a:lvl6pPr marL="2061400" algn="l" defTabSz="824561" rtl="0" eaLnBrk="1" latinLnBrk="0" hangingPunct="1">
                        <a:defRPr sz="1600" b="1" kern="1200">
                          <a:solidFill>
                            <a:schemeClr val="lt1"/>
                          </a:solidFill>
                          <a:latin typeface="Calibri"/>
                        </a:defRPr>
                      </a:lvl6pPr>
                      <a:lvl7pPr marL="2473694" algn="l" defTabSz="824561" rtl="0" eaLnBrk="1" latinLnBrk="0" hangingPunct="1">
                        <a:defRPr sz="1600" b="1" kern="1200">
                          <a:solidFill>
                            <a:schemeClr val="lt1"/>
                          </a:solidFill>
                          <a:latin typeface="Calibri"/>
                        </a:defRPr>
                      </a:lvl7pPr>
                      <a:lvl8pPr marL="2885977" algn="l" defTabSz="824561" rtl="0" eaLnBrk="1" latinLnBrk="0" hangingPunct="1">
                        <a:defRPr sz="1600" b="1" kern="1200">
                          <a:solidFill>
                            <a:schemeClr val="lt1"/>
                          </a:solidFill>
                          <a:latin typeface="Calibri"/>
                        </a:defRPr>
                      </a:lvl8pPr>
                      <a:lvl9pPr marL="3298270" algn="l" defTabSz="824561" rtl="0" eaLnBrk="1" latinLnBrk="0" hangingPunct="1">
                        <a:defRPr sz="1600" b="1" kern="1200">
                          <a:solidFill>
                            <a:schemeClr val="lt1"/>
                          </a:solidFill>
                          <a:latin typeface="Calibri"/>
                        </a:defRPr>
                      </a:lvl9pPr>
                    </a:lstStyle>
                    <a:p>
                      <a:pPr algn="r">
                        <a:lnSpc>
                          <a:spcPct val="107000"/>
                        </a:lnSpc>
                        <a:spcAft>
                          <a:spcPts val="0"/>
                        </a:spcAft>
                      </a:pPr>
                      <a:r>
                        <a:rPr lang="en-GB" sz="1600" dirty="0">
                          <a:effectLst/>
                        </a:rPr>
                        <a:t>06-May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824561" rtl="0" eaLnBrk="1" latinLnBrk="0" hangingPunct="1">
                        <a:defRPr sz="1600" kern="1200">
                          <a:solidFill>
                            <a:schemeClr val="dk1"/>
                          </a:solidFill>
                          <a:latin typeface="Calibri"/>
                        </a:defRPr>
                      </a:lvl1pPr>
                      <a:lvl2pPr marL="412282" algn="l" defTabSz="824561" rtl="0" eaLnBrk="1" latinLnBrk="0" hangingPunct="1">
                        <a:defRPr sz="1600" kern="1200">
                          <a:solidFill>
                            <a:schemeClr val="dk1"/>
                          </a:solidFill>
                          <a:latin typeface="Calibri"/>
                        </a:defRPr>
                      </a:lvl2pPr>
                      <a:lvl3pPr marL="824561" algn="l" defTabSz="824561" rtl="0" eaLnBrk="1" latinLnBrk="0" hangingPunct="1">
                        <a:defRPr sz="1600" kern="1200">
                          <a:solidFill>
                            <a:schemeClr val="dk1"/>
                          </a:solidFill>
                          <a:latin typeface="Calibri"/>
                        </a:defRPr>
                      </a:lvl3pPr>
                      <a:lvl4pPr marL="1236851" algn="l" defTabSz="824561" rtl="0" eaLnBrk="1" latinLnBrk="0" hangingPunct="1">
                        <a:defRPr sz="1600" kern="1200">
                          <a:solidFill>
                            <a:schemeClr val="dk1"/>
                          </a:solidFill>
                          <a:latin typeface="Calibri"/>
                        </a:defRPr>
                      </a:lvl4pPr>
                      <a:lvl5pPr marL="1649132" algn="l" defTabSz="824561" rtl="0" eaLnBrk="1" latinLnBrk="0" hangingPunct="1">
                        <a:defRPr sz="1600" kern="1200">
                          <a:solidFill>
                            <a:schemeClr val="dk1"/>
                          </a:solidFill>
                          <a:latin typeface="Calibri"/>
                        </a:defRPr>
                      </a:lvl5pPr>
                      <a:lvl6pPr marL="2061400" algn="l" defTabSz="824561" rtl="0" eaLnBrk="1" latinLnBrk="0" hangingPunct="1">
                        <a:defRPr sz="1600" kern="1200">
                          <a:solidFill>
                            <a:schemeClr val="dk1"/>
                          </a:solidFill>
                          <a:latin typeface="Calibri"/>
                        </a:defRPr>
                      </a:lvl6pPr>
                      <a:lvl7pPr marL="2473694" algn="l" defTabSz="824561" rtl="0" eaLnBrk="1" latinLnBrk="0" hangingPunct="1">
                        <a:defRPr sz="1600" kern="1200">
                          <a:solidFill>
                            <a:schemeClr val="dk1"/>
                          </a:solidFill>
                          <a:latin typeface="Calibri"/>
                        </a:defRPr>
                      </a:lvl7pPr>
                      <a:lvl8pPr marL="2885977" algn="l" defTabSz="824561" rtl="0" eaLnBrk="1" latinLnBrk="0" hangingPunct="1">
                        <a:defRPr sz="1600" kern="1200">
                          <a:solidFill>
                            <a:schemeClr val="dk1"/>
                          </a:solidFill>
                          <a:latin typeface="Calibri"/>
                        </a:defRPr>
                      </a:lvl8pPr>
                      <a:lvl9pPr marL="3298270" algn="l" defTabSz="824561" rtl="0" eaLnBrk="1" latinLnBrk="0" hangingPunct="1">
                        <a:defRPr sz="1600" kern="1200">
                          <a:solidFill>
                            <a:schemeClr val="dk1"/>
                          </a:solidFill>
                          <a:latin typeface="Calibri"/>
                        </a:defRPr>
                      </a:lvl9pPr>
                    </a:lstStyle>
                    <a:p>
                      <a:pPr algn="ctr">
                        <a:lnSpc>
                          <a:spcPct val="107000"/>
                        </a:lnSpc>
                        <a:spcAft>
                          <a:spcPts val="0"/>
                        </a:spcAft>
                      </a:pPr>
                      <a:r>
                        <a:rPr lang="en-GB" sz="1600" dirty="0">
                          <a:effectLst/>
                        </a:rPr>
                        <a:t>17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extLst>
                  <a:ext uri="{0D108BD9-81ED-4DB2-BD59-A6C34878D82A}">
                    <a16:rowId xmlns:a16="http://schemas.microsoft.com/office/drawing/2014/main" val="10016"/>
                  </a:ext>
                </a:extLst>
              </a:tr>
              <a:tr h="301164">
                <a:tc>
                  <a:txBody>
                    <a:bodyPr/>
                    <a:lstStyle>
                      <a:lvl1pPr marL="0" algn="l" defTabSz="824561" rtl="0" eaLnBrk="1" latinLnBrk="0" hangingPunct="1">
                        <a:defRPr sz="1600" b="1" kern="1200">
                          <a:solidFill>
                            <a:schemeClr val="lt1"/>
                          </a:solidFill>
                          <a:latin typeface="Calibri"/>
                        </a:defRPr>
                      </a:lvl1pPr>
                      <a:lvl2pPr marL="412282" algn="l" defTabSz="824561" rtl="0" eaLnBrk="1" latinLnBrk="0" hangingPunct="1">
                        <a:defRPr sz="1600" b="1" kern="1200">
                          <a:solidFill>
                            <a:schemeClr val="lt1"/>
                          </a:solidFill>
                          <a:latin typeface="Calibri"/>
                        </a:defRPr>
                      </a:lvl2pPr>
                      <a:lvl3pPr marL="824561" algn="l" defTabSz="824561" rtl="0" eaLnBrk="1" latinLnBrk="0" hangingPunct="1">
                        <a:defRPr sz="1600" b="1" kern="1200">
                          <a:solidFill>
                            <a:schemeClr val="lt1"/>
                          </a:solidFill>
                          <a:latin typeface="Calibri"/>
                        </a:defRPr>
                      </a:lvl3pPr>
                      <a:lvl4pPr marL="1236851" algn="l" defTabSz="824561" rtl="0" eaLnBrk="1" latinLnBrk="0" hangingPunct="1">
                        <a:defRPr sz="1600" b="1" kern="1200">
                          <a:solidFill>
                            <a:schemeClr val="lt1"/>
                          </a:solidFill>
                          <a:latin typeface="Calibri"/>
                        </a:defRPr>
                      </a:lvl4pPr>
                      <a:lvl5pPr marL="1649132" algn="l" defTabSz="824561" rtl="0" eaLnBrk="1" latinLnBrk="0" hangingPunct="1">
                        <a:defRPr sz="1600" b="1" kern="1200">
                          <a:solidFill>
                            <a:schemeClr val="lt1"/>
                          </a:solidFill>
                          <a:latin typeface="Calibri"/>
                        </a:defRPr>
                      </a:lvl5pPr>
                      <a:lvl6pPr marL="2061400" algn="l" defTabSz="824561" rtl="0" eaLnBrk="1" latinLnBrk="0" hangingPunct="1">
                        <a:defRPr sz="1600" b="1" kern="1200">
                          <a:solidFill>
                            <a:schemeClr val="lt1"/>
                          </a:solidFill>
                          <a:latin typeface="Calibri"/>
                        </a:defRPr>
                      </a:lvl6pPr>
                      <a:lvl7pPr marL="2473694" algn="l" defTabSz="824561" rtl="0" eaLnBrk="1" latinLnBrk="0" hangingPunct="1">
                        <a:defRPr sz="1600" b="1" kern="1200">
                          <a:solidFill>
                            <a:schemeClr val="lt1"/>
                          </a:solidFill>
                          <a:latin typeface="Calibri"/>
                        </a:defRPr>
                      </a:lvl7pPr>
                      <a:lvl8pPr marL="2885977" algn="l" defTabSz="824561" rtl="0" eaLnBrk="1" latinLnBrk="0" hangingPunct="1">
                        <a:defRPr sz="1600" b="1" kern="1200">
                          <a:solidFill>
                            <a:schemeClr val="lt1"/>
                          </a:solidFill>
                          <a:latin typeface="Calibri"/>
                        </a:defRPr>
                      </a:lvl8pPr>
                      <a:lvl9pPr marL="3298270" algn="l" defTabSz="824561" rtl="0" eaLnBrk="1" latinLnBrk="0" hangingPunct="1">
                        <a:defRPr sz="1600" b="1" kern="1200">
                          <a:solidFill>
                            <a:schemeClr val="lt1"/>
                          </a:solidFill>
                          <a:latin typeface="Calibri"/>
                        </a:defRPr>
                      </a:lvl9pPr>
                    </a:lstStyle>
                    <a:p>
                      <a:pPr algn="r">
                        <a:lnSpc>
                          <a:spcPct val="107000"/>
                        </a:lnSpc>
                        <a:spcAft>
                          <a:spcPts val="0"/>
                        </a:spcAft>
                      </a:pPr>
                      <a:r>
                        <a:rPr lang="en-GB" sz="1600" dirty="0">
                          <a:effectLst/>
                        </a:rPr>
                        <a:t>13-May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824561" rtl="0" eaLnBrk="1" latinLnBrk="0" hangingPunct="1">
                        <a:defRPr sz="1600" kern="1200">
                          <a:solidFill>
                            <a:schemeClr val="dk1"/>
                          </a:solidFill>
                          <a:latin typeface="Calibri"/>
                        </a:defRPr>
                      </a:lvl1pPr>
                      <a:lvl2pPr marL="412282" algn="l" defTabSz="824561" rtl="0" eaLnBrk="1" latinLnBrk="0" hangingPunct="1">
                        <a:defRPr sz="1600" kern="1200">
                          <a:solidFill>
                            <a:schemeClr val="dk1"/>
                          </a:solidFill>
                          <a:latin typeface="Calibri"/>
                        </a:defRPr>
                      </a:lvl2pPr>
                      <a:lvl3pPr marL="824561" algn="l" defTabSz="824561" rtl="0" eaLnBrk="1" latinLnBrk="0" hangingPunct="1">
                        <a:defRPr sz="1600" kern="1200">
                          <a:solidFill>
                            <a:schemeClr val="dk1"/>
                          </a:solidFill>
                          <a:latin typeface="Calibri"/>
                        </a:defRPr>
                      </a:lvl3pPr>
                      <a:lvl4pPr marL="1236851" algn="l" defTabSz="824561" rtl="0" eaLnBrk="1" latinLnBrk="0" hangingPunct="1">
                        <a:defRPr sz="1600" kern="1200">
                          <a:solidFill>
                            <a:schemeClr val="dk1"/>
                          </a:solidFill>
                          <a:latin typeface="Calibri"/>
                        </a:defRPr>
                      </a:lvl4pPr>
                      <a:lvl5pPr marL="1649132" algn="l" defTabSz="824561" rtl="0" eaLnBrk="1" latinLnBrk="0" hangingPunct="1">
                        <a:defRPr sz="1600" kern="1200">
                          <a:solidFill>
                            <a:schemeClr val="dk1"/>
                          </a:solidFill>
                          <a:latin typeface="Calibri"/>
                        </a:defRPr>
                      </a:lvl5pPr>
                      <a:lvl6pPr marL="2061400" algn="l" defTabSz="824561" rtl="0" eaLnBrk="1" latinLnBrk="0" hangingPunct="1">
                        <a:defRPr sz="1600" kern="1200">
                          <a:solidFill>
                            <a:schemeClr val="dk1"/>
                          </a:solidFill>
                          <a:latin typeface="Calibri"/>
                        </a:defRPr>
                      </a:lvl6pPr>
                      <a:lvl7pPr marL="2473694" algn="l" defTabSz="824561" rtl="0" eaLnBrk="1" latinLnBrk="0" hangingPunct="1">
                        <a:defRPr sz="1600" kern="1200">
                          <a:solidFill>
                            <a:schemeClr val="dk1"/>
                          </a:solidFill>
                          <a:latin typeface="Calibri"/>
                        </a:defRPr>
                      </a:lvl7pPr>
                      <a:lvl8pPr marL="2885977" algn="l" defTabSz="824561" rtl="0" eaLnBrk="1" latinLnBrk="0" hangingPunct="1">
                        <a:defRPr sz="1600" kern="1200">
                          <a:solidFill>
                            <a:schemeClr val="dk1"/>
                          </a:solidFill>
                          <a:latin typeface="Calibri"/>
                        </a:defRPr>
                      </a:lvl8pPr>
                      <a:lvl9pPr marL="3298270" algn="l" defTabSz="824561" rtl="0" eaLnBrk="1" latinLnBrk="0" hangingPunct="1">
                        <a:defRPr sz="1600" kern="1200">
                          <a:solidFill>
                            <a:schemeClr val="dk1"/>
                          </a:solidFill>
                          <a:latin typeface="Calibri"/>
                        </a:defRPr>
                      </a:lvl9pPr>
                    </a:lstStyle>
                    <a:p>
                      <a:pPr algn="ctr">
                        <a:lnSpc>
                          <a:spcPct val="107000"/>
                        </a:lnSpc>
                        <a:spcAft>
                          <a:spcPts val="0"/>
                        </a:spcAft>
                      </a:pPr>
                      <a:r>
                        <a:rPr lang="en-GB" sz="1600" dirty="0">
                          <a:effectLst/>
                        </a:rPr>
                        <a:t>19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17"/>
                  </a:ext>
                </a:extLst>
              </a:tr>
              <a:tr h="301164">
                <a:tc>
                  <a:txBody>
                    <a:bodyPr/>
                    <a:lstStyle>
                      <a:lvl1pPr marL="0" algn="l" defTabSz="824561" rtl="0" eaLnBrk="1" latinLnBrk="0" hangingPunct="1">
                        <a:defRPr sz="1600" b="1" kern="1200">
                          <a:solidFill>
                            <a:schemeClr val="lt1"/>
                          </a:solidFill>
                          <a:latin typeface="Calibri"/>
                        </a:defRPr>
                      </a:lvl1pPr>
                      <a:lvl2pPr marL="412282" algn="l" defTabSz="824561" rtl="0" eaLnBrk="1" latinLnBrk="0" hangingPunct="1">
                        <a:defRPr sz="1600" b="1" kern="1200">
                          <a:solidFill>
                            <a:schemeClr val="lt1"/>
                          </a:solidFill>
                          <a:latin typeface="Calibri"/>
                        </a:defRPr>
                      </a:lvl2pPr>
                      <a:lvl3pPr marL="824561" algn="l" defTabSz="824561" rtl="0" eaLnBrk="1" latinLnBrk="0" hangingPunct="1">
                        <a:defRPr sz="1600" b="1" kern="1200">
                          <a:solidFill>
                            <a:schemeClr val="lt1"/>
                          </a:solidFill>
                          <a:latin typeface="Calibri"/>
                        </a:defRPr>
                      </a:lvl3pPr>
                      <a:lvl4pPr marL="1236851" algn="l" defTabSz="824561" rtl="0" eaLnBrk="1" latinLnBrk="0" hangingPunct="1">
                        <a:defRPr sz="1600" b="1" kern="1200">
                          <a:solidFill>
                            <a:schemeClr val="lt1"/>
                          </a:solidFill>
                          <a:latin typeface="Calibri"/>
                        </a:defRPr>
                      </a:lvl4pPr>
                      <a:lvl5pPr marL="1649132" algn="l" defTabSz="824561" rtl="0" eaLnBrk="1" latinLnBrk="0" hangingPunct="1">
                        <a:defRPr sz="1600" b="1" kern="1200">
                          <a:solidFill>
                            <a:schemeClr val="lt1"/>
                          </a:solidFill>
                          <a:latin typeface="Calibri"/>
                        </a:defRPr>
                      </a:lvl5pPr>
                      <a:lvl6pPr marL="2061400" algn="l" defTabSz="824561" rtl="0" eaLnBrk="1" latinLnBrk="0" hangingPunct="1">
                        <a:defRPr sz="1600" b="1" kern="1200">
                          <a:solidFill>
                            <a:schemeClr val="lt1"/>
                          </a:solidFill>
                          <a:latin typeface="Calibri"/>
                        </a:defRPr>
                      </a:lvl6pPr>
                      <a:lvl7pPr marL="2473694" algn="l" defTabSz="824561" rtl="0" eaLnBrk="1" latinLnBrk="0" hangingPunct="1">
                        <a:defRPr sz="1600" b="1" kern="1200">
                          <a:solidFill>
                            <a:schemeClr val="lt1"/>
                          </a:solidFill>
                          <a:latin typeface="Calibri"/>
                        </a:defRPr>
                      </a:lvl7pPr>
                      <a:lvl8pPr marL="2885977" algn="l" defTabSz="824561" rtl="0" eaLnBrk="1" latinLnBrk="0" hangingPunct="1">
                        <a:defRPr sz="1600" b="1" kern="1200">
                          <a:solidFill>
                            <a:schemeClr val="lt1"/>
                          </a:solidFill>
                          <a:latin typeface="Calibri"/>
                        </a:defRPr>
                      </a:lvl8pPr>
                      <a:lvl9pPr marL="3298270" algn="l" defTabSz="824561" rtl="0" eaLnBrk="1" latinLnBrk="0" hangingPunct="1">
                        <a:defRPr sz="1600" b="1" kern="1200">
                          <a:solidFill>
                            <a:schemeClr val="lt1"/>
                          </a:solidFill>
                          <a:latin typeface="Calibri"/>
                        </a:defRPr>
                      </a:lvl9pPr>
                    </a:lstStyle>
                    <a:p>
                      <a:pPr algn="r">
                        <a:lnSpc>
                          <a:spcPct val="107000"/>
                        </a:lnSpc>
                        <a:spcAft>
                          <a:spcPts val="0"/>
                        </a:spcAft>
                      </a:pPr>
                      <a:r>
                        <a:rPr lang="en-GB" sz="1600" dirty="0">
                          <a:effectLst/>
                        </a:rPr>
                        <a:t>20-May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824561" rtl="0" eaLnBrk="1" latinLnBrk="0" hangingPunct="1">
                        <a:defRPr sz="1600" kern="1200">
                          <a:solidFill>
                            <a:schemeClr val="dk1"/>
                          </a:solidFill>
                          <a:latin typeface="Calibri"/>
                        </a:defRPr>
                      </a:lvl1pPr>
                      <a:lvl2pPr marL="412282" algn="l" defTabSz="824561" rtl="0" eaLnBrk="1" latinLnBrk="0" hangingPunct="1">
                        <a:defRPr sz="1600" kern="1200">
                          <a:solidFill>
                            <a:schemeClr val="dk1"/>
                          </a:solidFill>
                          <a:latin typeface="Calibri"/>
                        </a:defRPr>
                      </a:lvl2pPr>
                      <a:lvl3pPr marL="824561" algn="l" defTabSz="824561" rtl="0" eaLnBrk="1" latinLnBrk="0" hangingPunct="1">
                        <a:defRPr sz="1600" kern="1200">
                          <a:solidFill>
                            <a:schemeClr val="dk1"/>
                          </a:solidFill>
                          <a:latin typeface="Calibri"/>
                        </a:defRPr>
                      </a:lvl3pPr>
                      <a:lvl4pPr marL="1236851" algn="l" defTabSz="824561" rtl="0" eaLnBrk="1" latinLnBrk="0" hangingPunct="1">
                        <a:defRPr sz="1600" kern="1200">
                          <a:solidFill>
                            <a:schemeClr val="dk1"/>
                          </a:solidFill>
                          <a:latin typeface="Calibri"/>
                        </a:defRPr>
                      </a:lvl4pPr>
                      <a:lvl5pPr marL="1649132" algn="l" defTabSz="824561" rtl="0" eaLnBrk="1" latinLnBrk="0" hangingPunct="1">
                        <a:defRPr sz="1600" kern="1200">
                          <a:solidFill>
                            <a:schemeClr val="dk1"/>
                          </a:solidFill>
                          <a:latin typeface="Calibri"/>
                        </a:defRPr>
                      </a:lvl5pPr>
                      <a:lvl6pPr marL="2061400" algn="l" defTabSz="824561" rtl="0" eaLnBrk="1" latinLnBrk="0" hangingPunct="1">
                        <a:defRPr sz="1600" kern="1200">
                          <a:solidFill>
                            <a:schemeClr val="dk1"/>
                          </a:solidFill>
                          <a:latin typeface="Calibri"/>
                        </a:defRPr>
                      </a:lvl6pPr>
                      <a:lvl7pPr marL="2473694" algn="l" defTabSz="824561" rtl="0" eaLnBrk="1" latinLnBrk="0" hangingPunct="1">
                        <a:defRPr sz="1600" kern="1200">
                          <a:solidFill>
                            <a:schemeClr val="dk1"/>
                          </a:solidFill>
                          <a:latin typeface="Calibri"/>
                        </a:defRPr>
                      </a:lvl7pPr>
                      <a:lvl8pPr marL="2885977" algn="l" defTabSz="824561" rtl="0" eaLnBrk="1" latinLnBrk="0" hangingPunct="1">
                        <a:defRPr sz="1600" kern="1200">
                          <a:solidFill>
                            <a:schemeClr val="dk1"/>
                          </a:solidFill>
                          <a:latin typeface="Calibri"/>
                        </a:defRPr>
                      </a:lvl8pPr>
                      <a:lvl9pPr marL="3298270" algn="l" defTabSz="824561" rtl="0" eaLnBrk="1" latinLnBrk="0" hangingPunct="1">
                        <a:defRPr sz="1600" kern="1200">
                          <a:solidFill>
                            <a:schemeClr val="dk1"/>
                          </a:solidFill>
                          <a:latin typeface="Calibri"/>
                        </a:defRPr>
                      </a:lvl9pPr>
                    </a:lstStyle>
                    <a:p>
                      <a:pPr algn="ctr">
                        <a:lnSpc>
                          <a:spcPct val="107000"/>
                        </a:lnSpc>
                        <a:spcAft>
                          <a:spcPts val="0"/>
                        </a:spcAft>
                      </a:pPr>
                      <a:r>
                        <a:rPr lang="en-GB" sz="1600" dirty="0">
                          <a:effectLst/>
                        </a:rPr>
                        <a:t>20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extLst>
                  <a:ext uri="{0D108BD9-81ED-4DB2-BD59-A6C34878D82A}">
                    <a16:rowId xmlns:a16="http://schemas.microsoft.com/office/drawing/2014/main" val="10018"/>
                  </a:ext>
                </a:extLst>
              </a:tr>
              <a:tr h="301164">
                <a:tc>
                  <a:txBody>
                    <a:bodyPr/>
                    <a:lstStyle>
                      <a:lvl1pPr marL="0" algn="l" defTabSz="824561" rtl="0" eaLnBrk="1" latinLnBrk="0" hangingPunct="1">
                        <a:defRPr sz="1600" b="1" kern="1200">
                          <a:solidFill>
                            <a:schemeClr val="lt1"/>
                          </a:solidFill>
                          <a:latin typeface="Calibri"/>
                        </a:defRPr>
                      </a:lvl1pPr>
                      <a:lvl2pPr marL="412282" algn="l" defTabSz="824561" rtl="0" eaLnBrk="1" latinLnBrk="0" hangingPunct="1">
                        <a:defRPr sz="1600" b="1" kern="1200">
                          <a:solidFill>
                            <a:schemeClr val="lt1"/>
                          </a:solidFill>
                          <a:latin typeface="Calibri"/>
                        </a:defRPr>
                      </a:lvl2pPr>
                      <a:lvl3pPr marL="824561" algn="l" defTabSz="824561" rtl="0" eaLnBrk="1" latinLnBrk="0" hangingPunct="1">
                        <a:defRPr sz="1600" b="1" kern="1200">
                          <a:solidFill>
                            <a:schemeClr val="lt1"/>
                          </a:solidFill>
                          <a:latin typeface="Calibri"/>
                        </a:defRPr>
                      </a:lvl3pPr>
                      <a:lvl4pPr marL="1236851" algn="l" defTabSz="824561" rtl="0" eaLnBrk="1" latinLnBrk="0" hangingPunct="1">
                        <a:defRPr sz="1600" b="1" kern="1200">
                          <a:solidFill>
                            <a:schemeClr val="lt1"/>
                          </a:solidFill>
                          <a:latin typeface="Calibri"/>
                        </a:defRPr>
                      </a:lvl4pPr>
                      <a:lvl5pPr marL="1649132" algn="l" defTabSz="824561" rtl="0" eaLnBrk="1" latinLnBrk="0" hangingPunct="1">
                        <a:defRPr sz="1600" b="1" kern="1200">
                          <a:solidFill>
                            <a:schemeClr val="lt1"/>
                          </a:solidFill>
                          <a:latin typeface="Calibri"/>
                        </a:defRPr>
                      </a:lvl5pPr>
                      <a:lvl6pPr marL="2061400" algn="l" defTabSz="824561" rtl="0" eaLnBrk="1" latinLnBrk="0" hangingPunct="1">
                        <a:defRPr sz="1600" b="1" kern="1200">
                          <a:solidFill>
                            <a:schemeClr val="lt1"/>
                          </a:solidFill>
                          <a:latin typeface="Calibri"/>
                        </a:defRPr>
                      </a:lvl6pPr>
                      <a:lvl7pPr marL="2473694" algn="l" defTabSz="824561" rtl="0" eaLnBrk="1" latinLnBrk="0" hangingPunct="1">
                        <a:defRPr sz="1600" b="1" kern="1200">
                          <a:solidFill>
                            <a:schemeClr val="lt1"/>
                          </a:solidFill>
                          <a:latin typeface="Calibri"/>
                        </a:defRPr>
                      </a:lvl7pPr>
                      <a:lvl8pPr marL="2885977" algn="l" defTabSz="824561" rtl="0" eaLnBrk="1" latinLnBrk="0" hangingPunct="1">
                        <a:defRPr sz="1600" b="1" kern="1200">
                          <a:solidFill>
                            <a:schemeClr val="lt1"/>
                          </a:solidFill>
                          <a:latin typeface="Calibri"/>
                        </a:defRPr>
                      </a:lvl8pPr>
                      <a:lvl9pPr marL="3298270" algn="l" defTabSz="824561" rtl="0" eaLnBrk="1" latinLnBrk="0" hangingPunct="1">
                        <a:defRPr sz="1600" b="1" kern="1200">
                          <a:solidFill>
                            <a:schemeClr val="lt1"/>
                          </a:solidFill>
                          <a:latin typeface="Calibri"/>
                        </a:defRPr>
                      </a:lvl9pPr>
                    </a:lstStyle>
                    <a:p>
                      <a:pPr algn="r">
                        <a:lnSpc>
                          <a:spcPct val="107000"/>
                        </a:lnSpc>
                        <a:spcAft>
                          <a:spcPts val="0"/>
                        </a:spcAft>
                      </a:pPr>
                      <a:r>
                        <a:rPr lang="en-GB" sz="1600" dirty="0">
                          <a:effectLst/>
                        </a:rPr>
                        <a:t>27-May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solidFill>
                  </a:tcPr>
                </a:tc>
                <a:tc>
                  <a:txBody>
                    <a:bodyPr/>
                    <a:lstStyle>
                      <a:lvl1pPr marL="0" algn="l" defTabSz="824561" rtl="0" eaLnBrk="1" latinLnBrk="0" hangingPunct="1">
                        <a:defRPr sz="1600" kern="1200">
                          <a:solidFill>
                            <a:schemeClr val="dk1"/>
                          </a:solidFill>
                          <a:latin typeface="Calibri"/>
                        </a:defRPr>
                      </a:lvl1pPr>
                      <a:lvl2pPr marL="412282" algn="l" defTabSz="824561" rtl="0" eaLnBrk="1" latinLnBrk="0" hangingPunct="1">
                        <a:defRPr sz="1600" kern="1200">
                          <a:solidFill>
                            <a:schemeClr val="dk1"/>
                          </a:solidFill>
                          <a:latin typeface="Calibri"/>
                        </a:defRPr>
                      </a:lvl2pPr>
                      <a:lvl3pPr marL="824561" algn="l" defTabSz="824561" rtl="0" eaLnBrk="1" latinLnBrk="0" hangingPunct="1">
                        <a:defRPr sz="1600" kern="1200">
                          <a:solidFill>
                            <a:schemeClr val="dk1"/>
                          </a:solidFill>
                          <a:latin typeface="Calibri"/>
                        </a:defRPr>
                      </a:lvl3pPr>
                      <a:lvl4pPr marL="1236851" algn="l" defTabSz="824561" rtl="0" eaLnBrk="1" latinLnBrk="0" hangingPunct="1">
                        <a:defRPr sz="1600" kern="1200">
                          <a:solidFill>
                            <a:schemeClr val="dk1"/>
                          </a:solidFill>
                          <a:latin typeface="Calibri"/>
                        </a:defRPr>
                      </a:lvl4pPr>
                      <a:lvl5pPr marL="1649132" algn="l" defTabSz="824561" rtl="0" eaLnBrk="1" latinLnBrk="0" hangingPunct="1">
                        <a:defRPr sz="1600" kern="1200">
                          <a:solidFill>
                            <a:schemeClr val="dk1"/>
                          </a:solidFill>
                          <a:latin typeface="Calibri"/>
                        </a:defRPr>
                      </a:lvl5pPr>
                      <a:lvl6pPr marL="2061400" algn="l" defTabSz="824561" rtl="0" eaLnBrk="1" latinLnBrk="0" hangingPunct="1">
                        <a:defRPr sz="1600" kern="1200">
                          <a:solidFill>
                            <a:schemeClr val="dk1"/>
                          </a:solidFill>
                          <a:latin typeface="Calibri"/>
                        </a:defRPr>
                      </a:lvl6pPr>
                      <a:lvl7pPr marL="2473694" algn="l" defTabSz="824561" rtl="0" eaLnBrk="1" latinLnBrk="0" hangingPunct="1">
                        <a:defRPr sz="1600" kern="1200">
                          <a:solidFill>
                            <a:schemeClr val="dk1"/>
                          </a:solidFill>
                          <a:latin typeface="Calibri"/>
                        </a:defRPr>
                      </a:lvl7pPr>
                      <a:lvl8pPr marL="2885977" algn="l" defTabSz="824561" rtl="0" eaLnBrk="1" latinLnBrk="0" hangingPunct="1">
                        <a:defRPr sz="1600" kern="1200">
                          <a:solidFill>
                            <a:schemeClr val="dk1"/>
                          </a:solidFill>
                          <a:latin typeface="Calibri"/>
                        </a:defRPr>
                      </a:lvl8pPr>
                      <a:lvl9pPr marL="3298270" algn="l" defTabSz="824561" rtl="0" eaLnBrk="1" latinLnBrk="0" hangingPunct="1">
                        <a:defRPr sz="1600" kern="1200">
                          <a:solidFill>
                            <a:schemeClr val="dk1"/>
                          </a:solidFill>
                          <a:latin typeface="Calibri"/>
                        </a:defRPr>
                      </a:lvl9pPr>
                    </a:lstStyle>
                    <a:p>
                      <a:pPr algn="ctr">
                        <a:lnSpc>
                          <a:spcPct val="107000"/>
                        </a:lnSpc>
                        <a:spcAft>
                          <a:spcPts val="0"/>
                        </a:spcAft>
                      </a:pPr>
                      <a:r>
                        <a:rPr lang="en-GB" sz="1600" dirty="0">
                          <a:effectLst/>
                        </a:rPr>
                        <a:t>19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9287" marR="49287"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val="10019"/>
                  </a:ext>
                </a:extLst>
              </a:tr>
            </a:tbl>
          </a:graphicData>
        </a:graphic>
      </p:graphicFrame>
      <p:sp>
        <p:nvSpPr>
          <p:cNvPr id="3" name="Content Placeholder 4"/>
          <p:cNvSpPr txBox="1">
            <a:spLocks noChangeArrowheads="1"/>
          </p:cNvSpPr>
          <p:nvPr/>
        </p:nvSpPr>
        <p:spPr bwMode="auto">
          <a:xfrm>
            <a:off x="7608888" y="1412876"/>
            <a:ext cx="305911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0" fontAlgn="base" latinLnBrk="0" hangingPunct="0">
              <a:lnSpc>
                <a:spcPct val="100000"/>
              </a:lnSpc>
              <a:spcBef>
                <a:spcPct val="20000"/>
              </a:spcBef>
              <a:spcAft>
                <a:spcPct val="0"/>
              </a:spcAft>
              <a:buClr>
                <a:srgbClr val="000000"/>
              </a:buClr>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Tells us very little </a:t>
            </a:r>
          </a:p>
          <a:p>
            <a:pPr marL="0" marR="0" lvl="0" indent="0" algn="ctr" defTabSz="457200" rtl="0" eaLnBrk="0" fontAlgn="base" latinLnBrk="0" hangingPunct="0">
              <a:lnSpc>
                <a:spcPct val="100000"/>
              </a:lnSpc>
              <a:spcBef>
                <a:spcPct val="20000"/>
              </a:spcBef>
              <a:spcAft>
                <a:spcPct val="0"/>
              </a:spcAft>
              <a:buClr>
                <a:srgbClr val="000000"/>
              </a:buClr>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about the </a:t>
            </a:r>
          </a:p>
          <a:p>
            <a:pPr marL="0" marR="0" lvl="0" indent="0" algn="ctr" defTabSz="457200" rtl="0" eaLnBrk="0" fontAlgn="base" latinLnBrk="0" hangingPunct="0">
              <a:lnSpc>
                <a:spcPct val="100000"/>
              </a:lnSpc>
              <a:spcBef>
                <a:spcPct val="20000"/>
              </a:spcBef>
              <a:spcAft>
                <a:spcPct val="0"/>
              </a:spcAft>
              <a:buClr>
                <a:srgbClr val="000000"/>
              </a:buClr>
              <a:buSzTx/>
              <a:buFont typeface="Arial" panose="020B0604020202020204" pitchFamily="34" charset="0"/>
              <a:buNone/>
              <a:tabLst/>
              <a:defRPr/>
            </a:pPr>
            <a:r>
              <a:rPr kumimoji="0" lang="en-US" altLang="en-US" sz="24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rPr>
              <a:t>improvement journey </a:t>
            </a:r>
          </a:p>
        </p:txBody>
      </p:sp>
    </p:spTree>
    <p:extLst>
      <p:ext uri="{BB962C8B-B14F-4D97-AF65-F5344CB8AC3E}">
        <p14:creationId xmlns:p14="http://schemas.microsoft.com/office/powerpoint/2010/main" val="32738431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69512"/>
          </a:xfrm>
          <a:prstGeom prst="rect">
            <a:avLst/>
          </a:prstGeom>
        </p:spPr>
      </p:pic>
      <p:sp>
        <p:nvSpPr>
          <p:cNvPr id="3" name="TextBox 2"/>
          <p:cNvSpPr txBox="1"/>
          <p:nvPr/>
        </p:nvSpPr>
        <p:spPr>
          <a:xfrm>
            <a:off x="1524000" y="1133785"/>
            <a:ext cx="9144000" cy="1615827"/>
          </a:xfrm>
          <a:prstGeom prst="rect">
            <a:avLst/>
          </a:prstGeom>
          <a:solidFill>
            <a:schemeClr val="bg1">
              <a:alpha val="70000"/>
            </a:schemeClr>
          </a:solidFill>
        </p:spPr>
        <p:txBody>
          <a:bodyPr wrap="square" rtlCol="0">
            <a:spAutoFit/>
          </a:bodyPr>
          <a:lstStyle/>
          <a:p>
            <a:pPr defTabSz="685800">
              <a:defRPr/>
            </a:pPr>
            <a:r>
              <a:rPr lang="en-GB" sz="3300" dirty="0">
                <a:solidFill>
                  <a:prstClr val="black"/>
                </a:solidFill>
              </a:rPr>
              <a:t>If you want to go fast, go alone.</a:t>
            </a:r>
          </a:p>
          <a:p>
            <a:pPr defTabSz="685800">
              <a:defRPr/>
            </a:pPr>
            <a:r>
              <a:rPr lang="en-GB" sz="3300" dirty="0">
                <a:solidFill>
                  <a:prstClr val="black"/>
                </a:solidFill>
              </a:rPr>
              <a:t>If you want to go far, go together.</a:t>
            </a:r>
          </a:p>
          <a:p>
            <a:pPr defTabSz="685800">
              <a:defRPr/>
            </a:pPr>
            <a:r>
              <a:rPr lang="en-GB" sz="3300" dirty="0">
                <a:solidFill>
                  <a:prstClr val="black"/>
                </a:solidFill>
              </a:rPr>
              <a:t>					</a:t>
            </a:r>
            <a:r>
              <a:rPr lang="en-GB" sz="3300" i="1" dirty="0">
                <a:solidFill>
                  <a:prstClr val="black"/>
                </a:solidFill>
              </a:rPr>
              <a:t>A</a:t>
            </a:r>
            <a:r>
              <a:rPr lang="en-GB" sz="3300" i="1" dirty="0" err="1">
                <a:solidFill>
                  <a:prstClr val="black"/>
                </a:solidFill>
              </a:rPr>
              <a:t>frican</a:t>
            </a:r>
            <a:r>
              <a:rPr lang="en-GB" sz="3300" i="1" dirty="0">
                <a:solidFill>
                  <a:prstClr val="black"/>
                </a:solidFill>
              </a:rPr>
              <a:t> Proverb</a:t>
            </a:r>
          </a:p>
        </p:txBody>
      </p:sp>
    </p:spTree>
    <p:extLst>
      <p:ext uri="{BB962C8B-B14F-4D97-AF65-F5344CB8AC3E}">
        <p14:creationId xmlns:p14="http://schemas.microsoft.com/office/powerpoint/2010/main" val="3611472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1774825" y="188914"/>
          <a:ext cx="8642350" cy="5216525"/>
        </p:xfrm>
        <a:graphic>
          <a:graphicData uri="http://schemas.openxmlformats.org/presentationml/2006/ole">
            <mc:AlternateContent xmlns:mc="http://schemas.openxmlformats.org/markup-compatibility/2006">
              <mc:Choice xmlns:v="urn:schemas-microsoft-com:vml" Requires="v">
                <p:oleObj spid="_x0000_s2052" name="Chart" r:id="rId4" imgW="8915337" imgH="5791155" progId="Excel.Chart.8">
                  <p:embed/>
                </p:oleObj>
              </mc:Choice>
              <mc:Fallback>
                <p:oleObj name="Chart" r:id="rId4" imgW="8915337" imgH="5791155" progId="Excel.Chart.8">
                  <p:embed/>
                  <p:pic>
                    <p:nvPicPr>
                      <p:cNvPr id="2" name="Char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4825" y="188914"/>
                        <a:ext cx="864235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418625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1703513" y="188914"/>
          <a:ext cx="8713663" cy="5472335"/>
        </p:xfrm>
        <a:graphic>
          <a:graphicData uri="http://schemas.openxmlformats.org/presentationml/2006/ole">
            <mc:AlternateContent xmlns:mc="http://schemas.openxmlformats.org/markup-compatibility/2006">
              <mc:Choice xmlns:v="urn:schemas-microsoft-com:vml" Requires="v">
                <p:oleObj spid="_x0000_s3076" r:id="rId4" imgW="8900931" imgH="5761219" progId="Excel.Chart.8">
                  <p:embed/>
                </p:oleObj>
              </mc:Choice>
              <mc:Fallback>
                <p:oleObj r:id="rId4" imgW="8900931" imgH="5761219" progId="Excel.Chart.8">
                  <p:embed/>
                  <p:pic>
                    <p:nvPicPr>
                      <p:cNvPr id="2" name="Char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3513" y="188914"/>
                        <a:ext cx="8713663" cy="547233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957175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5BFD2B7-44BD-4D51-9026-F385CB509445}"/>
              </a:ext>
            </a:extLst>
          </p:cNvPr>
          <p:cNvPicPr>
            <a:picLocks noChangeAspect="1"/>
          </p:cNvPicPr>
          <p:nvPr/>
        </p:nvPicPr>
        <p:blipFill rotWithShape="1">
          <a:blip r:embed="rId3">
            <a:extLst>
              <a:ext uri="{28A0092B-C50C-407E-A947-70E740481C1C}">
                <a14:useLocalDpi xmlns:a14="http://schemas.microsoft.com/office/drawing/2010/main" val="0"/>
              </a:ext>
            </a:extLst>
          </a:blip>
          <a:srcRect r="9386"/>
          <a:stretch/>
        </p:blipFill>
        <p:spPr>
          <a:xfrm>
            <a:off x="0" y="0"/>
            <a:ext cx="12192000" cy="6858000"/>
          </a:xfrm>
          <a:prstGeom prst="rect">
            <a:avLst/>
          </a:prstGeom>
        </p:spPr>
      </p:pic>
      <p:sp>
        <p:nvSpPr>
          <p:cNvPr id="2" name="Title 1"/>
          <p:cNvSpPr>
            <a:spLocks noGrp="1"/>
          </p:cNvSpPr>
          <p:nvPr>
            <p:ph type="title"/>
          </p:nvPr>
        </p:nvSpPr>
        <p:spPr>
          <a:xfrm>
            <a:off x="1524001" y="2"/>
            <a:ext cx="8176683" cy="766221"/>
          </a:xfrm>
        </p:spPr>
        <p:txBody>
          <a:bodyPr>
            <a:normAutofit/>
          </a:bodyPr>
          <a:lstStyle/>
          <a:p>
            <a:pPr algn="ctr"/>
            <a:r>
              <a:rPr lang="en-GB" b="1" dirty="0" smtClean="0">
                <a:solidFill>
                  <a:schemeClr val="bg1"/>
                </a:solidFill>
              </a:rPr>
              <a:t>Team Time </a:t>
            </a:r>
            <a:endParaRPr lang="en-GB" b="1" dirty="0">
              <a:solidFill>
                <a:schemeClr val="bg1"/>
              </a:solidFill>
            </a:endParaRPr>
          </a:p>
        </p:txBody>
      </p:sp>
      <p:sp>
        <p:nvSpPr>
          <p:cNvPr id="12" name="TextBox 11">
            <a:extLst>
              <a:ext uri="{FF2B5EF4-FFF2-40B4-BE49-F238E27FC236}">
                <a16:creationId xmlns:a16="http://schemas.microsoft.com/office/drawing/2014/main" id="{3A5A9D92-B3D5-43FB-96A1-136BC03B5C88}"/>
              </a:ext>
            </a:extLst>
          </p:cNvPr>
          <p:cNvSpPr txBox="1"/>
          <p:nvPr/>
        </p:nvSpPr>
        <p:spPr>
          <a:xfrm>
            <a:off x="7830449" y="1266368"/>
            <a:ext cx="1828800" cy="31085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white"/>
                </a:solidFill>
                <a:effectLst/>
                <a:uLnTx/>
                <a:uFillTx/>
                <a:latin typeface="Calibri" panose="020F0502020204030204"/>
                <a:ea typeface="+mn-ea"/>
                <a:cs typeface="+mn-cs"/>
              </a:rPr>
              <a:t>In teams: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800" b="1" dirty="0">
              <a:solidFill>
                <a:prstClr val="white"/>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white"/>
                </a:solidFill>
                <a:effectLst/>
                <a:uLnTx/>
                <a:uFillTx/>
                <a:latin typeface="Calibri" panose="020F0502020204030204"/>
                <a:ea typeface="+mn-ea"/>
                <a:cs typeface="+mn-cs"/>
              </a:rPr>
              <a:t>What do you need to know?</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114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36" y="0"/>
            <a:ext cx="1185819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91544" y="0"/>
            <a:ext cx="8229600" cy="836712"/>
          </a:xfrm>
        </p:spPr>
        <p:txBody>
          <a:bodyPr/>
          <a:lstStyle/>
          <a:p>
            <a:r>
              <a:rPr lang="en-GB" b="1" dirty="0"/>
              <a:t>Start with a bit of paper!</a:t>
            </a:r>
          </a:p>
        </p:txBody>
      </p:sp>
    </p:spTree>
    <p:extLst>
      <p:ext uri="{BB962C8B-B14F-4D97-AF65-F5344CB8AC3E}">
        <p14:creationId xmlns:p14="http://schemas.microsoft.com/office/powerpoint/2010/main" val="2341645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4079777" y="917575"/>
          <a:ext cx="4500663" cy="5233972"/>
        </p:xfrm>
        <a:graphic>
          <a:graphicData uri="http://schemas.openxmlformats.org/drawingml/2006/table">
            <a:tbl>
              <a:tblPr/>
              <a:tblGrid>
                <a:gridCol w="1017934">
                  <a:extLst>
                    <a:ext uri="{9D8B030D-6E8A-4147-A177-3AD203B41FA5}">
                      <a16:colId xmlns:a16="http://schemas.microsoft.com/office/drawing/2014/main" val="20000"/>
                    </a:ext>
                  </a:extLst>
                </a:gridCol>
                <a:gridCol w="1616294">
                  <a:extLst>
                    <a:ext uri="{9D8B030D-6E8A-4147-A177-3AD203B41FA5}">
                      <a16:colId xmlns:a16="http://schemas.microsoft.com/office/drawing/2014/main" val="20001"/>
                    </a:ext>
                  </a:extLst>
                </a:gridCol>
                <a:gridCol w="1866435">
                  <a:extLst>
                    <a:ext uri="{9D8B030D-6E8A-4147-A177-3AD203B41FA5}">
                      <a16:colId xmlns:a16="http://schemas.microsoft.com/office/drawing/2014/main" val="20002"/>
                    </a:ext>
                  </a:extLst>
                </a:gridCol>
              </a:tblGrid>
              <a:tr h="565398">
                <a:tc>
                  <a:txBody>
                    <a:bodyPr/>
                    <a:lstStyle/>
                    <a:p>
                      <a:pPr algn="l" fontAlgn="b"/>
                      <a:r>
                        <a:rPr lang="en-GB" sz="1400" b="1" i="0" u="none" strike="noStrike" dirty="0">
                          <a:solidFill>
                            <a:srgbClr val="FFFFFF"/>
                          </a:solidFill>
                          <a:effectLst/>
                          <a:latin typeface="Arial"/>
                        </a:rPr>
                        <a:t>Months</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GB" sz="1400" b="1" i="0" u="none" strike="noStrike" dirty="0">
                          <a:solidFill>
                            <a:srgbClr val="FFFFFF"/>
                          </a:solidFill>
                          <a:effectLst/>
                          <a:latin typeface="Arial"/>
                        </a:rPr>
                        <a:t>Percentage</a:t>
                      </a: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l" fontAlgn="b"/>
                      <a:r>
                        <a:rPr lang="en-GB" sz="1400" b="1" i="0" u="none" strike="noStrike">
                          <a:solidFill>
                            <a:srgbClr val="FFFFFF"/>
                          </a:solidFill>
                          <a:effectLst/>
                          <a:latin typeface="Arial"/>
                        </a:rPr>
                        <a:t>Notes</a:t>
                      </a: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274622">
                <a:tc>
                  <a:txBody>
                    <a:bodyPr/>
                    <a:lstStyle/>
                    <a:p>
                      <a:pPr algn="l" fontAlgn="b"/>
                      <a:r>
                        <a:rPr lang="en-GB" sz="1400" b="1" i="0" u="none" strike="noStrike" dirty="0">
                          <a:solidFill>
                            <a:srgbClr val="000000"/>
                          </a:solidFill>
                          <a:effectLst/>
                          <a:latin typeface="Arial"/>
                        </a:rPr>
                        <a:t>Apr-14</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GB" sz="1600" b="1" i="0" u="none" strike="noStrike" dirty="0">
                          <a:solidFill>
                            <a:srgbClr val="000000"/>
                          </a:solidFill>
                          <a:effectLst/>
                          <a:latin typeface="Arial"/>
                        </a:rPr>
                        <a:t>48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GB" sz="1400" b="1" i="0" u="none" strike="noStrike">
                        <a:solidFill>
                          <a:srgbClr val="000000"/>
                        </a:solidFill>
                        <a:effectLst/>
                        <a:latin typeface="Arial"/>
                      </a:endParaRP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274622">
                <a:tc>
                  <a:txBody>
                    <a:bodyPr/>
                    <a:lstStyle/>
                    <a:p>
                      <a:pPr algn="l" fontAlgn="b"/>
                      <a:r>
                        <a:rPr lang="en-GB" sz="1400" b="1" i="0" u="none" strike="noStrike" dirty="0">
                          <a:solidFill>
                            <a:srgbClr val="000000"/>
                          </a:solidFill>
                          <a:effectLst/>
                          <a:latin typeface="Arial"/>
                        </a:rPr>
                        <a:t>May-14</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GB" sz="1600" b="1" i="0" u="none" strike="noStrike" dirty="0">
                          <a:solidFill>
                            <a:srgbClr val="000000"/>
                          </a:solidFill>
                          <a:effectLst/>
                          <a:latin typeface="Arial"/>
                        </a:rPr>
                        <a:t>46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endParaRPr lang="en-GB" sz="1400" b="1" i="0" u="none" strike="noStrike">
                        <a:solidFill>
                          <a:srgbClr val="000000"/>
                        </a:solidFill>
                        <a:effectLst/>
                        <a:latin typeface="Arial"/>
                      </a:endParaRP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274622">
                <a:tc>
                  <a:txBody>
                    <a:bodyPr/>
                    <a:lstStyle/>
                    <a:p>
                      <a:pPr algn="l" fontAlgn="b"/>
                      <a:r>
                        <a:rPr lang="en-GB" sz="1400" b="1" i="0" u="none" strike="noStrike" dirty="0">
                          <a:solidFill>
                            <a:srgbClr val="000000"/>
                          </a:solidFill>
                          <a:effectLst/>
                          <a:latin typeface="Arial"/>
                        </a:rPr>
                        <a:t>Jun-14</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GB" sz="1600" b="1" i="0" u="none" strike="noStrike" dirty="0">
                          <a:solidFill>
                            <a:srgbClr val="000000"/>
                          </a:solidFill>
                          <a:effectLst/>
                          <a:latin typeface="Arial"/>
                        </a:rPr>
                        <a:t>48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GB" sz="1400" b="1" i="0" u="none" strike="noStrike">
                        <a:solidFill>
                          <a:srgbClr val="000000"/>
                        </a:solidFill>
                        <a:effectLst/>
                        <a:latin typeface="Arial"/>
                      </a:endParaRP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274622">
                <a:tc>
                  <a:txBody>
                    <a:bodyPr/>
                    <a:lstStyle/>
                    <a:p>
                      <a:pPr algn="l" fontAlgn="b"/>
                      <a:r>
                        <a:rPr lang="en-GB" sz="1400" b="1" i="0" u="none" strike="noStrike" dirty="0">
                          <a:solidFill>
                            <a:srgbClr val="000000"/>
                          </a:solidFill>
                          <a:effectLst/>
                          <a:latin typeface="Arial"/>
                        </a:rPr>
                        <a:t>Jul-14</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GB" sz="1600" b="1" i="0" u="none" strike="noStrike" dirty="0">
                          <a:solidFill>
                            <a:srgbClr val="000000"/>
                          </a:solidFill>
                          <a:effectLst/>
                          <a:latin typeface="Arial"/>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endParaRPr lang="en-GB" sz="1400" b="1" i="0" u="none" strike="noStrike">
                        <a:solidFill>
                          <a:srgbClr val="000000"/>
                        </a:solidFill>
                        <a:effectLst/>
                        <a:latin typeface="Arial"/>
                      </a:endParaRP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274622">
                <a:tc>
                  <a:txBody>
                    <a:bodyPr/>
                    <a:lstStyle/>
                    <a:p>
                      <a:pPr algn="l" fontAlgn="b"/>
                      <a:r>
                        <a:rPr lang="en-GB" sz="1400" b="1" i="0" u="none" strike="noStrike" dirty="0">
                          <a:solidFill>
                            <a:srgbClr val="000000"/>
                          </a:solidFill>
                          <a:effectLst/>
                          <a:latin typeface="Arial"/>
                        </a:rPr>
                        <a:t>Aug-14</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GB" sz="1600" b="1" i="0" u="none" strike="noStrike" dirty="0">
                          <a:solidFill>
                            <a:srgbClr val="000000"/>
                          </a:solidFill>
                          <a:effectLst/>
                          <a:latin typeface="Arial"/>
                        </a:rPr>
                        <a:t>50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GB" sz="1400" b="1" i="0" u="none" strike="noStrike">
                        <a:solidFill>
                          <a:srgbClr val="000000"/>
                        </a:solidFill>
                        <a:effectLst/>
                        <a:latin typeface="Arial"/>
                      </a:endParaRP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5"/>
                  </a:ext>
                </a:extLst>
              </a:tr>
              <a:tr h="274622">
                <a:tc>
                  <a:txBody>
                    <a:bodyPr/>
                    <a:lstStyle/>
                    <a:p>
                      <a:pPr algn="l" fontAlgn="b"/>
                      <a:r>
                        <a:rPr lang="en-GB" sz="1400" b="1" i="0" u="none" strike="noStrike" dirty="0">
                          <a:solidFill>
                            <a:srgbClr val="000000"/>
                          </a:solidFill>
                          <a:effectLst/>
                          <a:latin typeface="Arial"/>
                        </a:rPr>
                        <a:t>Sep-14</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GB" sz="1600" b="1" i="0" u="none" strike="noStrike" dirty="0">
                          <a:solidFill>
                            <a:srgbClr val="000000"/>
                          </a:solidFill>
                          <a:effectLst/>
                          <a:latin typeface="Arial"/>
                        </a:rPr>
                        <a:t>63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GB" sz="1400" b="1" i="0" u="none" strike="noStrike" dirty="0">
                          <a:solidFill>
                            <a:srgbClr val="000000"/>
                          </a:solidFill>
                          <a:effectLst/>
                          <a:latin typeface="Arial"/>
                        </a:rPr>
                        <a:t>Event 1</a:t>
                      </a: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274622">
                <a:tc>
                  <a:txBody>
                    <a:bodyPr/>
                    <a:lstStyle/>
                    <a:p>
                      <a:pPr algn="l" fontAlgn="b"/>
                      <a:r>
                        <a:rPr lang="en-GB" sz="1400" b="1" i="0" u="none" strike="noStrike" dirty="0">
                          <a:solidFill>
                            <a:srgbClr val="000000"/>
                          </a:solidFill>
                          <a:effectLst/>
                          <a:latin typeface="Arial"/>
                        </a:rPr>
                        <a:t>Oct-14</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GB" sz="1600" b="1" i="0" u="none" strike="noStrike" dirty="0">
                          <a:solidFill>
                            <a:srgbClr val="000000"/>
                          </a:solidFill>
                          <a:effectLst/>
                          <a:latin typeface="Arial"/>
                        </a:rPr>
                        <a:t>65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GB" sz="1400" b="1" i="0" u="none" strike="noStrike">
                        <a:solidFill>
                          <a:srgbClr val="000000"/>
                        </a:solidFill>
                        <a:effectLst/>
                        <a:latin typeface="Arial"/>
                      </a:endParaRP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7"/>
                  </a:ext>
                </a:extLst>
              </a:tr>
              <a:tr h="274622">
                <a:tc>
                  <a:txBody>
                    <a:bodyPr/>
                    <a:lstStyle/>
                    <a:p>
                      <a:pPr algn="l" fontAlgn="b"/>
                      <a:r>
                        <a:rPr lang="en-GB" sz="1400" b="1" i="0" u="none" strike="noStrike" dirty="0">
                          <a:solidFill>
                            <a:srgbClr val="000000"/>
                          </a:solidFill>
                          <a:effectLst/>
                          <a:latin typeface="Arial"/>
                        </a:rPr>
                        <a:t>Nov-14</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GB" sz="1600" b="1" i="0" u="none" strike="noStrike" dirty="0">
                          <a:solidFill>
                            <a:srgbClr val="000000"/>
                          </a:solidFill>
                          <a:effectLst/>
                          <a:latin typeface="Arial"/>
                        </a:rPr>
                        <a:t>25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GB" sz="1400" b="1" i="0" u="none" strike="noStrike" dirty="0">
                          <a:solidFill>
                            <a:srgbClr val="000000"/>
                          </a:solidFill>
                          <a:effectLst/>
                          <a:latin typeface="Arial"/>
                        </a:rPr>
                        <a:t>Event 2</a:t>
                      </a: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r h="274622">
                <a:tc>
                  <a:txBody>
                    <a:bodyPr/>
                    <a:lstStyle/>
                    <a:p>
                      <a:pPr algn="l" fontAlgn="b"/>
                      <a:r>
                        <a:rPr lang="en-GB" sz="1400" b="1" i="0" u="none" strike="noStrike" dirty="0">
                          <a:solidFill>
                            <a:srgbClr val="000000"/>
                          </a:solidFill>
                          <a:effectLst/>
                          <a:latin typeface="Arial"/>
                        </a:rPr>
                        <a:t>Dec-14</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GB" sz="1600" b="1" i="0" u="none" strike="noStrike" dirty="0">
                          <a:solidFill>
                            <a:srgbClr val="000000"/>
                          </a:solidFill>
                          <a:effectLst/>
                          <a:latin typeface="Arial"/>
                        </a:rPr>
                        <a:t>48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GB" sz="1400" b="1" i="0" u="none" strike="noStrike" dirty="0">
                          <a:solidFill>
                            <a:srgbClr val="000000"/>
                          </a:solidFill>
                          <a:effectLst/>
                          <a:latin typeface="Arial"/>
                        </a:rPr>
                        <a:t>Event 3</a:t>
                      </a:r>
                      <a:r>
                        <a:rPr lang="en-GB" sz="1400" b="1" i="0" u="none" strike="noStrike" baseline="0" dirty="0">
                          <a:solidFill>
                            <a:srgbClr val="000000"/>
                          </a:solidFill>
                          <a:effectLst/>
                          <a:latin typeface="Arial"/>
                        </a:rPr>
                        <a:t> &amp; 4</a:t>
                      </a:r>
                      <a:endParaRPr lang="en-GB" sz="1400" b="1" i="0" u="none" strike="noStrike" dirty="0">
                        <a:solidFill>
                          <a:srgbClr val="000000"/>
                        </a:solidFill>
                        <a:effectLst/>
                        <a:latin typeface="Arial"/>
                      </a:endParaRP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9"/>
                  </a:ext>
                </a:extLst>
              </a:tr>
              <a:tr h="274622">
                <a:tc>
                  <a:txBody>
                    <a:bodyPr/>
                    <a:lstStyle/>
                    <a:p>
                      <a:pPr algn="l" fontAlgn="b"/>
                      <a:r>
                        <a:rPr lang="en-GB" sz="1400" b="1" i="0" u="none" strike="noStrike" dirty="0">
                          <a:solidFill>
                            <a:srgbClr val="000000"/>
                          </a:solidFill>
                          <a:effectLst/>
                          <a:latin typeface="Arial"/>
                        </a:rPr>
                        <a:t>Jan-15</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GB" sz="1600" b="1" i="0" u="none" strike="noStrike" dirty="0">
                          <a:solidFill>
                            <a:srgbClr val="000000"/>
                          </a:solidFill>
                          <a:effectLst/>
                          <a:latin typeface="Arial"/>
                        </a:rPr>
                        <a:t>58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endParaRPr lang="en-GB" sz="1400" b="1" i="0" u="none" strike="noStrike" dirty="0">
                        <a:solidFill>
                          <a:srgbClr val="000000"/>
                        </a:solidFill>
                        <a:effectLst/>
                        <a:latin typeface="Arial"/>
                      </a:endParaRP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0"/>
                  </a:ext>
                </a:extLst>
              </a:tr>
              <a:tr h="274622">
                <a:tc>
                  <a:txBody>
                    <a:bodyPr/>
                    <a:lstStyle/>
                    <a:p>
                      <a:pPr algn="l" fontAlgn="b"/>
                      <a:r>
                        <a:rPr lang="en-GB" sz="1400" b="1" i="0" u="none" strike="noStrike" dirty="0">
                          <a:solidFill>
                            <a:srgbClr val="000000"/>
                          </a:solidFill>
                          <a:effectLst/>
                          <a:latin typeface="Arial"/>
                        </a:rPr>
                        <a:t>Feb-15</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GB" sz="1600" b="1" i="0" u="none" strike="noStrike" dirty="0">
                          <a:solidFill>
                            <a:srgbClr val="000000"/>
                          </a:solidFill>
                          <a:effectLst/>
                          <a:latin typeface="Arial"/>
                        </a:rPr>
                        <a:t>60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GB" sz="1400" b="1" i="0" u="none" strike="noStrike" dirty="0">
                          <a:solidFill>
                            <a:srgbClr val="000000"/>
                          </a:solidFill>
                          <a:effectLst/>
                          <a:latin typeface="Arial"/>
                        </a:rPr>
                        <a:t>Event 5</a:t>
                      </a: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11"/>
                  </a:ext>
                </a:extLst>
              </a:tr>
              <a:tr h="274622">
                <a:tc>
                  <a:txBody>
                    <a:bodyPr/>
                    <a:lstStyle/>
                    <a:p>
                      <a:pPr algn="l" fontAlgn="b"/>
                      <a:r>
                        <a:rPr lang="en-GB" sz="1400" b="1" i="0" u="none" strike="noStrike" dirty="0">
                          <a:solidFill>
                            <a:srgbClr val="000000"/>
                          </a:solidFill>
                          <a:effectLst/>
                          <a:latin typeface="Arial"/>
                        </a:rPr>
                        <a:t>Mar-15</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GB" sz="1600" b="1" i="0" u="none" strike="noStrike" dirty="0">
                          <a:solidFill>
                            <a:srgbClr val="000000"/>
                          </a:solidFill>
                          <a:effectLst/>
                          <a:latin typeface="Arial"/>
                        </a:rPr>
                        <a:t>65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endParaRPr lang="en-GB" sz="1400" b="1" i="0" u="none" strike="noStrike" dirty="0">
                        <a:solidFill>
                          <a:srgbClr val="000000"/>
                        </a:solidFill>
                        <a:effectLst/>
                        <a:latin typeface="Arial"/>
                      </a:endParaRP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2"/>
                  </a:ext>
                </a:extLst>
              </a:tr>
              <a:tr h="274622">
                <a:tc>
                  <a:txBody>
                    <a:bodyPr/>
                    <a:lstStyle/>
                    <a:p>
                      <a:pPr algn="l" fontAlgn="b"/>
                      <a:r>
                        <a:rPr lang="en-GB" sz="1400" b="1" i="0" u="none" strike="noStrike" dirty="0">
                          <a:solidFill>
                            <a:srgbClr val="000000"/>
                          </a:solidFill>
                          <a:effectLst/>
                          <a:latin typeface="Arial"/>
                        </a:rPr>
                        <a:t>Apr-15</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GB" sz="1600" b="1" i="0" u="none" strike="noStrike" dirty="0">
                          <a:solidFill>
                            <a:srgbClr val="000000"/>
                          </a:solidFill>
                          <a:effectLst/>
                          <a:latin typeface="Arial"/>
                        </a:rPr>
                        <a:t>72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GB" sz="1400" b="1" i="0" u="none" strike="noStrike" dirty="0">
                        <a:solidFill>
                          <a:srgbClr val="000000"/>
                        </a:solidFill>
                        <a:effectLst/>
                        <a:latin typeface="Arial"/>
                      </a:endParaRP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13"/>
                  </a:ext>
                </a:extLst>
              </a:tr>
              <a:tr h="274622">
                <a:tc>
                  <a:txBody>
                    <a:bodyPr/>
                    <a:lstStyle/>
                    <a:p>
                      <a:pPr algn="l" fontAlgn="b"/>
                      <a:r>
                        <a:rPr lang="en-GB" sz="1400" b="1" i="0" u="none" strike="noStrike" dirty="0">
                          <a:solidFill>
                            <a:srgbClr val="000000"/>
                          </a:solidFill>
                          <a:effectLst/>
                          <a:latin typeface="Arial"/>
                        </a:rPr>
                        <a:t>May-15</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GB" sz="1600" b="1" i="0" u="none" strike="noStrike" dirty="0">
                          <a:solidFill>
                            <a:srgbClr val="000000"/>
                          </a:solidFill>
                          <a:effectLst/>
                          <a:latin typeface="Arial"/>
                        </a:rPr>
                        <a:t>75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endParaRPr lang="en-GB" sz="1400" b="1" i="0" u="none" strike="noStrike" dirty="0">
                        <a:solidFill>
                          <a:srgbClr val="000000"/>
                        </a:solidFill>
                        <a:effectLst/>
                        <a:latin typeface="Arial"/>
                      </a:endParaRP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4"/>
                  </a:ext>
                </a:extLst>
              </a:tr>
              <a:tr h="274622">
                <a:tc>
                  <a:txBody>
                    <a:bodyPr/>
                    <a:lstStyle/>
                    <a:p>
                      <a:pPr algn="l" fontAlgn="b"/>
                      <a:r>
                        <a:rPr lang="en-GB" sz="1400" b="1" i="0" u="none" strike="noStrike" dirty="0">
                          <a:solidFill>
                            <a:srgbClr val="000000"/>
                          </a:solidFill>
                          <a:effectLst/>
                          <a:latin typeface="Arial"/>
                        </a:rPr>
                        <a:t>Jun-15</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GB" sz="1600" b="1" i="0" u="none" strike="noStrike" dirty="0">
                          <a:solidFill>
                            <a:srgbClr val="000000"/>
                          </a:solidFill>
                          <a:effectLst/>
                          <a:latin typeface="Arial"/>
                        </a:rPr>
                        <a:t>78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GB" sz="1400" b="1" i="0" u="none" strike="noStrike" dirty="0">
                          <a:solidFill>
                            <a:srgbClr val="000000"/>
                          </a:solidFill>
                          <a:effectLst/>
                          <a:latin typeface="Arial"/>
                        </a:rPr>
                        <a:t>Implementation</a:t>
                      </a:r>
                      <a:r>
                        <a:rPr lang="en-GB" sz="1400" b="1" i="0" u="none" strike="noStrike" baseline="0" dirty="0">
                          <a:solidFill>
                            <a:srgbClr val="000000"/>
                          </a:solidFill>
                          <a:effectLst/>
                          <a:latin typeface="Arial"/>
                        </a:rPr>
                        <a:t> starts</a:t>
                      </a:r>
                      <a:endParaRPr lang="en-GB" sz="1400" b="1" i="0" u="none" strike="noStrike" dirty="0">
                        <a:solidFill>
                          <a:srgbClr val="000000"/>
                        </a:solidFill>
                        <a:effectLst/>
                        <a:latin typeface="Arial"/>
                      </a:endParaRP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15"/>
                  </a:ext>
                </a:extLst>
              </a:tr>
              <a:tr h="274622">
                <a:tc>
                  <a:txBody>
                    <a:bodyPr/>
                    <a:lstStyle/>
                    <a:p>
                      <a:pPr algn="l" fontAlgn="b"/>
                      <a:r>
                        <a:rPr lang="en-GB" sz="1400" b="1" i="0" u="none" strike="noStrike" dirty="0">
                          <a:solidFill>
                            <a:srgbClr val="000000"/>
                          </a:solidFill>
                          <a:effectLst/>
                          <a:latin typeface="Arial"/>
                        </a:rPr>
                        <a:t>Jul-15</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GB" sz="1600" b="1" i="0" u="none" strike="noStrike" dirty="0">
                          <a:solidFill>
                            <a:srgbClr val="000000"/>
                          </a:solidFill>
                          <a:effectLst/>
                          <a:latin typeface="Arial"/>
                        </a:rPr>
                        <a:t>80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endParaRPr lang="en-GB" sz="1400" b="1" i="0" u="none" strike="noStrike" dirty="0">
                        <a:solidFill>
                          <a:srgbClr val="000000"/>
                        </a:solidFill>
                        <a:effectLst/>
                        <a:latin typeface="Arial"/>
                      </a:endParaRP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6"/>
                  </a:ext>
                </a:extLst>
              </a:tr>
              <a:tr h="274622">
                <a:tc>
                  <a:txBody>
                    <a:bodyPr/>
                    <a:lstStyle/>
                    <a:p>
                      <a:pPr algn="l" fontAlgn="b"/>
                      <a:r>
                        <a:rPr lang="en-GB" sz="1400" b="1" i="0" u="none" strike="noStrike" dirty="0">
                          <a:solidFill>
                            <a:srgbClr val="000000"/>
                          </a:solidFill>
                          <a:effectLst/>
                          <a:latin typeface="Arial"/>
                        </a:rPr>
                        <a:t>Aug-15</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GB" sz="1600" b="1" i="0" u="none" strike="noStrike" dirty="0">
                          <a:solidFill>
                            <a:srgbClr val="000000"/>
                          </a:solidFill>
                          <a:effectLst/>
                          <a:latin typeface="Arial"/>
                        </a:rPr>
                        <a:t>65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endParaRPr lang="en-GB" sz="1400" b="1" i="0" u="none" strike="noStrike" dirty="0">
                        <a:solidFill>
                          <a:srgbClr val="000000"/>
                        </a:solidFill>
                        <a:effectLst/>
                        <a:latin typeface="Arial"/>
                      </a:endParaRP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17"/>
                  </a:ext>
                </a:extLst>
              </a:tr>
            </a:tbl>
          </a:graphicData>
        </a:graphic>
      </p:graphicFrame>
      <p:sp>
        <p:nvSpPr>
          <p:cNvPr id="65612" name="TextBox 4"/>
          <p:cNvSpPr txBox="1">
            <a:spLocks noChangeArrowheads="1"/>
          </p:cNvSpPr>
          <p:nvPr/>
        </p:nvSpPr>
        <p:spPr bwMode="auto">
          <a:xfrm>
            <a:off x="2135560" y="180975"/>
            <a:ext cx="3816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mn-cs"/>
              </a:rPr>
              <a:t>RUN CHART EXAMPLE</a:t>
            </a:r>
          </a:p>
        </p:txBody>
      </p:sp>
    </p:spTree>
    <p:extLst>
      <p:ext uri="{BB962C8B-B14F-4D97-AF65-F5344CB8AC3E}">
        <p14:creationId xmlns:p14="http://schemas.microsoft.com/office/powerpoint/2010/main" val="2545391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CT_641185_1"/>
          <p:cNvGraphicFramePr>
            <a:graphicFrameLocks/>
          </p:cNvGraphicFramePr>
          <p:nvPr>
            <p:extLst/>
          </p:nvPr>
        </p:nvGraphicFramePr>
        <p:xfrm>
          <a:off x="1524000" y="260649"/>
          <a:ext cx="9144000" cy="65973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2538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30517" y="260649"/>
            <a:ext cx="8151531" cy="3898559"/>
          </a:xfrm>
        </p:spPr>
        <p:txBody>
          <a:bodyPr>
            <a:noAutofit/>
          </a:bodyPr>
          <a:lstStyle/>
          <a:p>
            <a:r>
              <a:rPr lang="en-GB" sz="3400" dirty="0">
                <a:solidFill>
                  <a:schemeClr val="tx1"/>
                </a:solidFill>
                <a:latin typeface="Calibri" pitchFamily="34" charset="0"/>
                <a:cs typeface="Calibri" pitchFamily="34" charset="0"/>
              </a:rPr>
              <a:t>Run chart rules to spot non-random variation</a:t>
            </a:r>
          </a:p>
        </p:txBody>
      </p:sp>
      <p:sp>
        <p:nvSpPr>
          <p:cNvPr id="5" name="Slide Number Placeholder 1"/>
          <p:cNvSpPr txBox="1">
            <a:spLocks/>
          </p:cNvSpPr>
          <p:nvPr/>
        </p:nvSpPr>
        <p:spPr>
          <a:xfrm>
            <a:off x="9673876" y="6584216"/>
            <a:ext cx="1687711" cy="186407"/>
          </a:xfrm>
          <a:prstGeom prst="rect">
            <a:avLst/>
          </a:prstGeom>
        </p:spPr>
        <p:txBody>
          <a:bodyPr lIns="61154" tIns="30593" rIns="61154" bIns="30593"/>
          <a:lstStyle>
            <a:defPPr>
              <a:defRPr lang="en-US"/>
            </a:defPPr>
            <a:lvl1pPr algn="l" rtl="0" fontAlgn="base">
              <a:spcBef>
                <a:spcPct val="0"/>
              </a:spcBef>
              <a:spcAft>
                <a:spcPct val="0"/>
              </a:spcAft>
              <a:defRPr sz="2800" kern="1200">
                <a:solidFill>
                  <a:schemeClr val="tx1"/>
                </a:solidFill>
                <a:latin typeface="Arial" pitchFamily="34" charset="0"/>
                <a:ea typeface="+mn-ea"/>
                <a:cs typeface="+mn-cs"/>
              </a:defRPr>
            </a:lvl1pPr>
            <a:lvl2pPr marL="456849" algn="l" rtl="0" fontAlgn="base">
              <a:spcBef>
                <a:spcPct val="0"/>
              </a:spcBef>
              <a:spcAft>
                <a:spcPct val="0"/>
              </a:spcAft>
              <a:defRPr sz="2800" kern="1200">
                <a:solidFill>
                  <a:schemeClr val="tx1"/>
                </a:solidFill>
                <a:latin typeface="Arial" pitchFamily="34" charset="0"/>
                <a:ea typeface="+mn-ea"/>
                <a:cs typeface="+mn-cs"/>
              </a:defRPr>
            </a:lvl2pPr>
            <a:lvl3pPr marL="913697" algn="l" rtl="0" fontAlgn="base">
              <a:spcBef>
                <a:spcPct val="0"/>
              </a:spcBef>
              <a:spcAft>
                <a:spcPct val="0"/>
              </a:spcAft>
              <a:defRPr sz="2800" kern="1200">
                <a:solidFill>
                  <a:schemeClr val="tx1"/>
                </a:solidFill>
                <a:latin typeface="Arial" pitchFamily="34" charset="0"/>
                <a:ea typeface="+mn-ea"/>
                <a:cs typeface="+mn-cs"/>
              </a:defRPr>
            </a:lvl3pPr>
            <a:lvl4pPr marL="1370553" algn="l" rtl="0" fontAlgn="base">
              <a:spcBef>
                <a:spcPct val="0"/>
              </a:spcBef>
              <a:spcAft>
                <a:spcPct val="0"/>
              </a:spcAft>
              <a:defRPr sz="2800" kern="1200">
                <a:solidFill>
                  <a:schemeClr val="tx1"/>
                </a:solidFill>
                <a:latin typeface="Arial" pitchFamily="34" charset="0"/>
                <a:ea typeface="+mn-ea"/>
                <a:cs typeface="+mn-cs"/>
              </a:defRPr>
            </a:lvl4pPr>
            <a:lvl5pPr marL="1827401" algn="l" rtl="0" fontAlgn="base">
              <a:spcBef>
                <a:spcPct val="0"/>
              </a:spcBef>
              <a:spcAft>
                <a:spcPct val="0"/>
              </a:spcAft>
              <a:defRPr sz="2800" kern="1200">
                <a:solidFill>
                  <a:schemeClr val="tx1"/>
                </a:solidFill>
                <a:latin typeface="Arial" pitchFamily="34" charset="0"/>
                <a:ea typeface="+mn-ea"/>
                <a:cs typeface="+mn-cs"/>
              </a:defRPr>
            </a:lvl5pPr>
            <a:lvl6pPr marL="2284251" algn="l" defTabSz="913697" rtl="0" eaLnBrk="1" latinLnBrk="0" hangingPunct="1">
              <a:defRPr sz="2800" kern="1200">
                <a:solidFill>
                  <a:schemeClr val="tx1"/>
                </a:solidFill>
                <a:latin typeface="Arial" pitchFamily="34" charset="0"/>
                <a:ea typeface="+mn-ea"/>
                <a:cs typeface="+mn-cs"/>
              </a:defRPr>
            </a:lvl6pPr>
            <a:lvl7pPr marL="2741101" algn="l" defTabSz="913697" rtl="0" eaLnBrk="1" latinLnBrk="0" hangingPunct="1">
              <a:defRPr sz="2800" kern="1200">
                <a:solidFill>
                  <a:schemeClr val="tx1"/>
                </a:solidFill>
                <a:latin typeface="Arial" pitchFamily="34" charset="0"/>
                <a:ea typeface="+mn-ea"/>
                <a:cs typeface="+mn-cs"/>
              </a:defRPr>
            </a:lvl7pPr>
            <a:lvl8pPr marL="3197948" algn="l" defTabSz="913697" rtl="0" eaLnBrk="1" latinLnBrk="0" hangingPunct="1">
              <a:defRPr sz="2800" kern="1200">
                <a:solidFill>
                  <a:schemeClr val="tx1"/>
                </a:solidFill>
                <a:latin typeface="Arial" pitchFamily="34" charset="0"/>
                <a:ea typeface="+mn-ea"/>
                <a:cs typeface="+mn-cs"/>
              </a:defRPr>
            </a:lvl8pPr>
            <a:lvl9pPr marL="3654803" algn="l" defTabSz="913697" rtl="0" eaLnBrk="1" latinLnBrk="0" hangingPunct="1">
              <a:defRPr sz="2800" kern="1200">
                <a:solidFill>
                  <a:schemeClr val="tx1"/>
                </a:solidFill>
                <a:latin typeface="Arial" pitchFamily="34" charset="0"/>
                <a:ea typeface="+mn-ea"/>
                <a:cs typeface="+mn-cs"/>
              </a:defRPr>
            </a:lvl9pPr>
          </a:lstStyle>
          <a:p>
            <a:pPr marL="0" marR="0" lvl="0" indent="0" algn="ctr" defTabSz="274723" rtl="0" eaLnBrk="1" fontAlgn="auto" latinLnBrk="0" hangingPunct="1">
              <a:lnSpc>
                <a:spcPct val="100000"/>
              </a:lnSpc>
              <a:spcBef>
                <a:spcPts val="0"/>
              </a:spcBef>
              <a:spcAft>
                <a:spcPts val="0"/>
              </a:spcAft>
              <a:buClrTx/>
              <a:buSzTx/>
              <a:buFontTx/>
              <a:buNone/>
              <a:tabLst/>
              <a:defRPr/>
            </a:pPr>
            <a:fld id="{ECE6B7BB-C12E-4F68-B36F-CDAB6C6778E5}" type="slidenum">
              <a:rPr kumimoji="0" lang="en-GB" sz="900" b="0" i="0" u="none" strike="noStrike" kern="0" cap="none" spc="0" normalizeH="0" baseline="0" noProof="0">
                <a:ln>
                  <a:noFill/>
                </a:ln>
                <a:solidFill>
                  <a:sysClr val="windowText" lastClr="000000"/>
                </a:solidFill>
                <a:effectLst/>
                <a:uLnTx/>
                <a:uFillTx/>
                <a:latin typeface="Helvetica Light"/>
                <a:ea typeface="+mn-ea"/>
                <a:cs typeface="+mn-cs"/>
              </a:rPr>
              <a:pPr marL="0" marR="0" lvl="0" indent="0" algn="ctr" defTabSz="274723" rtl="0" eaLnBrk="1" fontAlgn="auto" latinLnBrk="0" hangingPunct="1">
                <a:lnSpc>
                  <a:spcPct val="100000"/>
                </a:lnSpc>
                <a:spcBef>
                  <a:spcPts val="0"/>
                </a:spcBef>
                <a:spcAft>
                  <a:spcPts val="0"/>
                </a:spcAft>
                <a:buClrTx/>
                <a:buSzTx/>
                <a:buFontTx/>
                <a:buNone/>
                <a:tabLst/>
                <a:defRPr/>
              </a:pPr>
              <a:t>56</a:t>
            </a:fld>
            <a:endParaRPr kumimoji="0" lang="en-GB" sz="900" b="0" i="0" u="none" strike="noStrike" kern="0" cap="none" spc="0" normalizeH="0" baseline="0" noProof="0" dirty="0">
              <a:ln>
                <a:noFill/>
              </a:ln>
              <a:solidFill>
                <a:sysClr val="windowText" lastClr="000000"/>
              </a:solidFill>
              <a:effectLst/>
              <a:uLnTx/>
              <a:uFillTx/>
              <a:latin typeface="Helvetica Light"/>
              <a:ea typeface="+mn-ea"/>
              <a:cs typeface="+mn-cs"/>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7033" y="1209328"/>
            <a:ext cx="8917863" cy="466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5601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CT_641185_1"/>
          <p:cNvGraphicFramePr>
            <a:graphicFrameLocks/>
          </p:cNvGraphicFramePr>
          <p:nvPr>
            <p:extLst/>
          </p:nvPr>
        </p:nvGraphicFramePr>
        <p:xfrm>
          <a:off x="1919536" y="476674"/>
          <a:ext cx="8496944" cy="5832647"/>
        </p:xfrm>
        <a:graphic>
          <a:graphicData uri="http://schemas.openxmlformats.org/drawingml/2006/chart">
            <c:chart xmlns:c="http://schemas.openxmlformats.org/drawingml/2006/chart" xmlns:r="http://schemas.openxmlformats.org/officeDocument/2006/relationships" r:id="rId3"/>
          </a:graphicData>
        </a:graphic>
      </p:graphicFrame>
      <p:sp>
        <p:nvSpPr>
          <p:cNvPr id="2" name="Oval 1"/>
          <p:cNvSpPr/>
          <p:nvPr/>
        </p:nvSpPr>
        <p:spPr>
          <a:xfrm>
            <a:off x="7464152" y="1916832"/>
            <a:ext cx="3203848" cy="122413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7464152" y="1476912"/>
            <a:ext cx="9361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504D"/>
                </a:solidFill>
                <a:effectLst/>
                <a:uLnTx/>
                <a:uFillTx/>
                <a:latin typeface="Calibri" panose="020F0502020204030204"/>
                <a:ea typeface="+mn-ea"/>
                <a:cs typeface="+mn-cs"/>
              </a:rPr>
              <a:t>Shift</a:t>
            </a:r>
          </a:p>
        </p:txBody>
      </p:sp>
    </p:spTree>
    <p:extLst>
      <p:ext uri="{BB962C8B-B14F-4D97-AF65-F5344CB8AC3E}">
        <p14:creationId xmlns:p14="http://schemas.microsoft.com/office/powerpoint/2010/main" val="1028199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CT_641185_1"/>
          <p:cNvGraphicFramePr>
            <a:graphicFrameLocks/>
          </p:cNvGraphicFramePr>
          <p:nvPr>
            <p:extLst/>
          </p:nvPr>
        </p:nvGraphicFramePr>
        <p:xfrm>
          <a:off x="1919536" y="476674"/>
          <a:ext cx="8496944" cy="58326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3018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CT_641185_1"/>
          <p:cNvGraphicFramePr>
            <a:graphicFrameLocks/>
          </p:cNvGraphicFramePr>
          <p:nvPr>
            <p:extLst/>
          </p:nvPr>
        </p:nvGraphicFramePr>
        <p:xfrm>
          <a:off x="1919536" y="476674"/>
          <a:ext cx="8496944" cy="5832647"/>
        </p:xfrm>
        <a:graphic>
          <a:graphicData uri="http://schemas.openxmlformats.org/drawingml/2006/chart">
            <c:chart xmlns:c="http://schemas.openxmlformats.org/drawingml/2006/chart" xmlns:r="http://schemas.openxmlformats.org/officeDocument/2006/relationships" r:id="rId2"/>
          </a:graphicData>
        </a:graphic>
      </p:graphicFrame>
      <p:sp>
        <p:nvSpPr>
          <p:cNvPr id="2" name="Oval 1"/>
          <p:cNvSpPr/>
          <p:nvPr/>
        </p:nvSpPr>
        <p:spPr>
          <a:xfrm>
            <a:off x="3647728" y="4797152"/>
            <a:ext cx="1008112" cy="72008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2783632" y="4149081"/>
            <a:ext cx="15841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79646">
                    <a:lumMod val="50000"/>
                  </a:srgbClr>
                </a:solidFill>
                <a:effectLst/>
                <a:uLnTx/>
                <a:uFillTx/>
                <a:latin typeface="Calibri" panose="020F0502020204030204"/>
                <a:ea typeface="+mn-ea"/>
                <a:cs typeface="+mn-cs"/>
              </a:rPr>
              <a:t>Astronomical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79646">
                    <a:lumMod val="50000"/>
                  </a:srgbClr>
                </a:solidFill>
                <a:effectLst/>
                <a:uLnTx/>
                <a:uFillTx/>
                <a:latin typeface="Calibri" panose="020F0502020204030204"/>
                <a:ea typeface="+mn-ea"/>
                <a:cs typeface="+mn-cs"/>
              </a:rPr>
              <a:t>point</a:t>
            </a:r>
          </a:p>
        </p:txBody>
      </p:sp>
    </p:spTree>
    <p:extLst>
      <p:ext uri="{BB962C8B-B14F-4D97-AF65-F5344CB8AC3E}">
        <p14:creationId xmlns:p14="http://schemas.microsoft.com/office/powerpoint/2010/main" val="4285968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64239" cy="6858000"/>
          </a:xfrm>
          <a:prstGeom prst="rect">
            <a:avLst/>
          </a:prstGeom>
        </p:spPr>
      </p:pic>
    </p:spTree>
    <p:extLst>
      <p:ext uri="{BB962C8B-B14F-4D97-AF65-F5344CB8AC3E}">
        <p14:creationId xmlns:p14="http://schemas.microsoft.com/office/powerpoint/2010/main" val="32124768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CT_641185_1"/>
          <p:cNvGraphicFramePr>
            <a:graphicFrameLocks/>
          </p:cNvGraphicFramePr>
          <p:nvPr>
            <p:extLst/>
          </p:nvPr>
        </p:nvGraphicFramePr>
        <p:xfrm>
          <a:off x="1919536" y="476674"/>
          <a:ext cx="8496944" cy="5832647"/>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p:cNvSpPr/>
          <p:nvPr/>
        </p:nvSpPr>
        <p:spPr>
          <a:xfrm>
            <a:off x="2207568" y="3140968"/>
            <a:ext cx="3312368" cy="230425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2567608" y="4062264"/>
            <a:ext cx="12961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alibri" panose="020F0502020204030204"/>
                <a:ea typeface="+mn-ea"/>
                <a:cs typeface="+mn-cs"/>
              </a:rPr>
              <a:t>Run 1</a:t>
            </a:r>
          </a:p>
        </p:txBody>
      </p:sp>
    </p:spTree>
    <p:extLst>
      <p:ext uri="{BB962C8B-B14F-4D97-AF65-F5344CB8AC3E}">
        <p14:creationId xmlns:p14="http://schemas.microsoft.com/office/powerpoint/2010/main" val="591069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Grp="1" noChangeArrowheads="1"/>
          </p:cNvSpPr>
          <p:nvPr>
            <p:ph type="title" idx="4294967295"/>
          </p:nvPr>
        </p:nvSpPr>
        <p:spPr>
          <a:xfrm>
            <a:off x="2763838" y="242935"/>
            <a:ext cx="6664325" cy="701731"/>
          </a:xfrm>
        </p:spPr>
        <p:txBody>
          <a:bodyPr>
            <a:spAutoFit/>
          </a:bodyPr>
          <a:lstStyle/>
          <a:p>
            <a:pPr eaLnBrk="1" hangingPunct="1">
              <a:spcBef>
                <a:spcPct val="50000"/>
              </a:spcBef>
            </a:pPr>
            <a:r>
              <a:rPr lang="en-US" altLang="en-US" dirty="0">
                <a:cs typeface="Arial" pitchFamily="34" charset="0"/>
              </a:rPr>
              <a:t>Too few or too many runs</a:t>
            </a:r>
          </a:p>
        </p:txBody>
      </p:sp>
      <p:pic>
        <p:nvPicPr>
          <p:cNvPr id="7475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1214" y="1196976"/>
            <a:ext cx="8029575" cy="482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3919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CT_641185_1"/>
          <p:cNvGraphicFramePr>
            <a:graphicFrameLocks/>
          </p:cNvGraphicFramePr>
          <p:nvPr>
            <p:extLst/>
          </p:nvPr>
        </p:nvGraphicFramePr>
        <p:xfrm>
          <a:off x="1919536" y="476674"/>
          <a:ext cx="8496944" cy="5832647"/>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p:cNvSpPr/>
          <p:nvPr/>
        </p:nvSpPr>
        <p:spPr>
          <a:xfrm>
            <a:off x="2207568" y="3140968"/>
            <a:ext cx="3312368" cy="230425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2567608" y="4062264"/>
            <a:ext cx="12961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alibri" panose="020F0502020204030204"/>
                <a:ea typeface="+mn-ea"/>
                <a:cs typeface="+mn-cs"/>
              </a:rPr>
              <a:t>Run 1</a:t>
            </a:r>
          </a:p>
        </p:txBody>
      </p:sp>
    </p:spTree>
    <p:extLst>
      <p:ext uri="{BB962C8B-B14F-4D97-AF65-F5344CB8AC3E}">
        <p14:creationId xmlns:p14="http://schemas.microsoft.com/office/powerpoint/2010/main" val="879509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18320" y="2265802"/>
            <a:ext cx="748941" cy="2562232"/>
          </a:xfrm>
          <a:prstGeom prst="rect">
            <a:avLst/>
          </a:prstGeom>
          <a:noFill/>
          <a:ln>
            <a:solidFill>
              <a:schemeClr val="bg1">
                <a:lumMod val="65000"/>
              </a:schemeClr>
            </a:solidFill>
          </a:ln>
        </p:spPr>
        <p:txBody>
          <a:bodyPr wrap="square" lIns="68572" tIns="34286" rIns="68572" bIns="34286" rtlCol="0">
            <a:spAutoFit/>
          </a:bodyPr>
          <a:lstStyle/>
          <a:p>
            <a:pPr algn="ctr" defTabSz="685800">
              <a:defRPr/>
            </a:pPr>
            <a:r>
              <a:rPr lang="en-GB" sz="1350" b="1" u="sng" dirty="0">
                <a:solidFill>
                  <a:prstClr val="black"/>
                </a:solidFill>
                <a:latin typeface="Calibri" panose="020F0502020204030204"/>
              </a:rPr>
              <a:t>Aim</a:t>
            </a:r>
            <a:r>
              <a:rPr lang="en-GB" sz="1350" dirty="0">
                <a:solidFill>
                  <a:prstClr val="black"/>
                </a:solidFill>
                <a:latin typeface="Calibri" panose="020F0502020204030204"/>
              </a:rPr>
              <a:t> </a:t>
            </a:r>
          </a:p>
          <a:p>
            <a:pPr algn="ctr" defTabSz="685800">
              <a:defRPr/>
            </a:pPr>
            <a:r>
              <a:rPr lang="en-GB" sz="1350" dirty="0">
                <a:solidFill>
                  <a:prstClr val="black">
                    <a:lumMod val="85000"/>
                    <a:lumOff val="15000"/>
                  </a:prstClr>
                </a:solidFill>
                <a:latin typeface="Calibri" panose="020F0502020204030204"/>
              </a:rPr>
              <a:t>How much, </a:t>
            </a:r>
          </a:p>
          <a:p>
            <a:pPr algn="ctr" defTabSz="685800">
              <a:defRPr/>
            </a:pPr>
            <a:r>
              <a:rPr lang="en-GB" sz="1350" dirty="0">
                <a:solidFill>
                  <a:prstClr val="black">
                    <a:lumMod val="85000"/>
                    <a:lumOff val="15000"/>
                  </a:prstClr>
                </a:solidFill>
                <a:latin typeface="Calibri" panose="020F0502020204030204"/>
              </a:rPr>
              <a:t>by when</a:t>
            </a: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p:txBody>
      </p:sp>
      <p:grpSp>
        <p:nvGrpSpPr>
          <p:cNvPr id="4" name="Group 3"/>
          <p:cNvGrpSpPr/>
          <p:nvPr/>
        </p:nvGrpSpPr>
        <p:grpSpPr>
          <a:xfrm>
            <a:off x="2686803" y="1581746"/>
            <a:ext cx="1497915" cy="3788944"/>
            <a:chOff x="2392391" y="1184796"/>
            <a:chExt cx="2211674" cy="5140483"/>
          </a:xfrm>
        </p:grpSpPr>
        <p:sp>
          <p:nvSpPr>
            <p:cNvPr id="5" name="TextBox 4"/>
            <p:cNvSpPr txBox="1"/>
            <p:nvPr/>
          </p:nvSpPr>
          <p:spPr>
            <a:xfrm>
              <a:off x="2392391" y="1184796"/>
              <a:ext cx="2211674" cy="5140483"/>
            </a:xfrm>
            <a:prstGeom prst="rect">
              <a:avLst/>
            </a:prstGeom>
            <a:noFill/>
            <a:ln>
              <a:solidFill>
                <a:schemeClr val="bg1">
                  <a:lumMod val="65000"/>
                </a:schemeClr>
              </a:solidFill>
            </a:ln>
          </p:spPr>
          <p:txBody>
            <a:bodyPr wrap="square" lIns="48980" tIns="24490" rIns="48980" bIns="24490" rtlCol="0">
              <a:spAutoFit/>
            </a:bodyPr>
            <a:lstStyle/>
            <a:p>
              <a:pPr algn="ctr" defTabSz="685800">
                <a:defRPr/>
              </a:pPr>
              <a:r>
                <a:rPr lang="en-GB" sz="1350" b="1" u="sng" dirty="0">
                  <a:solidFill>
                    <a:prstClr val="black"/>
                  </a:solidFill>
                  <a:latin typeface="Calibri" panose="020F0502020204030204"/>
                </a:rPr>
                <a:t>Primary Drivers</a:t>
              </a:r>
            </a:p>
            <a:p>
              <a:pPr algn="ctr" defTabSz="685800">
                <a:defRPr/>
              </a:pPr>
              <a:r>
                <a:rPr lang="en-GB" sz="1350" dirty="0">
                  <a:solidFill>
                    <a:prstClr val="black">
                      <a:lumMod val="85000"/>
                      <a:lumOff val="15000"/>
                    </a:prstClr>
                  </a:solidFill>
                  <a:latin typeface="Calibri" panose="020F0502020204030204"/>
                </a:rPr>
                <a:t>Broadly what needs to be in place</a:t>
              </a: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p:txBody>
        </p:sp>
        <p:sp>
          <p:nvSpPr>
            <p:cNvPr id="6" name="Rectangle 5"/>
            <p:cNvSpPr/>
            <p:nvPr/>
          </p:nvSpPr>
          <p:spPr>
            <a:xfrm>
              <a:off x="2598128" y="2275202"/>
              <a:ext cx="1851634" cy="864096"/>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7" name="Rectangle 6"/>
            <p:cNvSpPr/>
            <p:nvPr/>
          </p:nvSpPr>
          <p:spPr>
            <a:xfrm>
              <a:off x="2598128" y="3257534"/>
              <a:ext cx="1851634" cy="864096"/>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8" name="Rectangle 7"/>
            <p:cNvSpPr/>
            <p:nvPr/>
          </p:nvSpPr>
          <p:spPr>
            <a:xfrm>
              <a:off x="2598128" y="4220618"/>
              <a:ext cx="1851634" cy="864096"/>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9" name="Rectangle 8"/>
            <p:cNvSpPr/>
            <p:nvPr/>
          </p:nvSpPr>
          <p:spPr>
            <a:xfrm>
              <a:off x="2598128" y="5196669"/>
              <a:ext cx="1851634" cy="864096"/>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grpSp>
      <p:grpSp>
        <p:nvGrpSpPr>
          <p:cNvPr id="10" name="Group 9"/>
          <p:cNvGrpSpPr/>
          <p:nvPr/>
        </p:nvGrpSpPr>
        <p:grpSpPr>
          <a:xfrm>
            <a:off x="4246343" y="1572369"/>
            <a:ext cx="1497915" cy="3996693"/>
            <a:chOff x="4953818" y="1006586"/>
            <a:chExt cx="2211674" cy="5422339"/>
          </a:xfrm>
        </p:grpSpPr>
        <p:sp>
          <p:nvSpPr>
            <p:cNvPr id="11" name="TextBox 10"/>
            <p:cNvSpPr txBox="1"/>
            <p:nvPr/>
          </p:nvSpPr>
          <p:spPr>
            <a:xfrm>
              <a:off x="4953818" y="1006586"/>
              <a:ext cx="2211674" cy="5422339"/>
            </a:xfrm>
            <a:prstGeom prst="rect">
              <a:avLst/>
            </a:prstGeom>
            <a:noFill/>
            <a:ln>
              <a:solidFill>
                <a:schemeClr val="bg1">
                  <a:lumMod val="65000"/>
                </a:schemeClr>
              </a:solidFill>
            </a:ln>
          </p:spPr>
          <p:txBody>
            <a:bodyPr wrap="square" lIns="48980" tIns="24490" rIns="48980" bIns="24490" rtlCol="0">
              <a:spAutoFit/>
            </a:bodyPr>
            <a:lstStyle/>
            <a:p>
              <a:pPr algn="ctr" defTabSz="685800">
                <a:defRPr/>
              </a:pPr>
              <a:r>
                <a:rPr lang="en-GB" sz="1350" b="1" u="sng" dirty="0">
                  <a:solidFill>
                    <a:prstClr val="black"/>
                  </a:solidFill>
                  <a:latin typeface="Calibri" panose="020F0502020204030204"/>
                </a:rPr>
                <a:t>Secondary Drivers</a:t>
              </a:r>
            </a:p>
            <a:p>
              <a:pPr algn="ctr" defTabSz="685800">
                <a:defRPr/>
              </a:pPr>
              <a:r>
                <a:rPr lang="en-GB" sz="1350" dirty="0">
                  <a:solidFill>
                    <a:prstClr val="black">
                      <a:lumMod val="85000"/>
                      <a:lumOff val="15000"/>
                    </a:prstClr>
                  </a:solidFill>
                  <a:latin typeface="Calibri" panose="020F0502020204030204"/>
                </a:rPr>
                <a:t>Specifically what needs to be in place</a:t>
              </a:r>
            </a:p>
            <a:p>
              <a:pPr algn="ctr" defTabSz="685800">
                <a:defRPr/>
              </a:pPr>
              <a:endParaRPr lang="en-GB" sz="1350" dirty="0">
                <a:solidFill>
                  <a:prstClr val="black">
                    <a:lumMod val="85000"/>
                    <a:lumOff val="15000"/>
                  </a:prstClr>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p:txBody>
        </p:sp>
        <p:sp>
          <p:nvSpPr>
            <p:cNvPr id="12" name="Rectangle 11"/>
            <p:cNvSpPr/>
            <p:nvPr/>
          </p:nvSpPr>
          <p:spPr>
            <a:xfrm>
              <a:off x="5108122" y="2239223"/>
              <a:ext cx="1903069" cy="411474"/>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13" name="Rectangle 12"/>
            <p:cNvSpPr/>
            <p:nvPr/>
          </p:nvSpPr>
          <p:spPr>
            <a:xfrm>
              <a:off x="5108122" y="2753566"/>
              <a:ext cx="1903069" cy="411474"/>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14" name="Rectangle 13"/>
            <p:cNvSpPr/>
            <p:nvPr/>
          </p:nvSpPr>
          <p:spPr>
            <a:xfrm>
              <a:off x="5108122" y="3251422"/>
              <a:ext cx="1903069" cy="411474"/>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15" name="Rectangle 14"/>
            <p:cNvSpPr/>
            <p:nvPr/>
          </p:nvSpPr>
          <p:spPr>
            <a:xfrm>
              <a:off x="5108122" y="3735898"/>
              <a:ext cx="1903069" cy="411474"/>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16" name="Rectangle 15"/>
            <p:cNvSpPr/>
            <p:nvPr/>
          </p:nvSpPr>
          <p:spPr>
            <a:xfrm>
              <a:off x="5108122" y="4245160"/>
              <a:ext cx="1903069" cy="411474"/>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17" name="Rectangle 16"/>
            <p:cNvSpPr/>
            <p:nvPr/>
          </p:nvSpPr>
          <p:spPr>
            <a:xfrm>
              <a:off x="5108122" y="4759503"/>
              <a:ext cx="1903069" cy="411474"/>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18" name="Rectangle 17"/>
            <p:cNvSpPr/>
            <p:nvPr/>
          </p:nvSpPr>
          <p:spPr>
            <a:xfrm>
              <a:off x="5108122" y="5246454"/>
              <a:ext cx="1903069" cy="411474"/>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19" name="Rectangle 18"/>
            <p:cNvSpPr/>
            <p:nvPr/>
          </p:nvSpPr>
          <p:spPr>
            <a:xfrm>
              <a:off x="5108122" y="5736755"/>
              <a:ext cx="1903069" cy="411474"/>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grpSp>
      <p:grpSp>
        <p:nvGrpSpPr>
          <p:cNvPr id="20" name="Group 19"/>
          <p:cNvGrpSpPr/>
          <p:nvPr/>
        </p:nvGrpSpPr>
        <p:grpSpPr>
          <a:xfrm>
            <a:off x="5883255" y="1572369"/>
            <a:ext cx="1497915" cy="3996693"/>
            <a:chOff x="6890966" y="1006586"/>
            <a:chExt cx="2211674" cy="5422339"/>
          </a:xfrm>
        </p:grpSpPr>
        <p:sp>
          <p:nvSpPr>
            <p:cNvPr id="21" name="TextBox 20"/>
            <p:cNvSpPr txBox="1"/>
            <p:nvPr/>
          </p:nvSpPr>
          <p:spPr>
            <a:xfrm>
              <a:off x="6890966" y="1006586"/>
              <a:ext cx="2211674" cy="5422339"/>
            </a:xfrm>
            <a:prstGeom prst="rect">
              <a:avLst/>
            </a:prstGeom>
            <a:noFill/>
            <a:ln>
              <a:solidFill>
                <a:schemeClr val="bg1">
                  <a:lumMod val="65000"/>
                </a:schemeClr>
              </a:solidFill>
            </a:ln>
          </p:spPr>
          <p:txBody>
            <a:bodyPr wrap="square" lIns="48980" tIns="24490" rIns="48980" bIns="24490" rtlCol="0">
              <a:spAutoFit/>
            </a:bodyPr>
            <a:lstStyle/>
            <a:p>
              <a:pPr algn="ctr" defTabSz="685800">
                <a:defRPr/>
              </a:pPr>
              <a:r>
                <a:rPr lang="en-GB" sz="1350" b="1" u="sng" dirty="0">
                  <a:solidFill>
                    <a:prstClr val="black"/>
                  </a:solidFill>
                  <a:latin typeface="Calibri" panose="020F0502020204030204"/>
                </a:rPr>
                <a:t>Change Ideas</a:t>
              </a:r>
            </a:p>
            <a:p>
              <a:pPr algn="ctr" defTabSz="685800">
                <a:defRPr/>
              </a:pPr>
              <a:r>
                <a:rPr lang="en-GB" sz="1350" dirty="0">
                  <a:solidFill>
                    <a:prstClr val="black">
                      <a:lumMod val="85000"/>
                      <a:lumOff val="15000"/>
                    </a:prstClr>
                  </a:solidFill>
                  <a:latin typeface="Calibri" panose="020F0502020204030204"/>
                </a:rPr>
                <a:t>Theories about what might work</a:t>
              </a:r>
            </a:p>
            <a:p>
              <a:pPr algn="ctr" defTabSz="685800">
                <a:defRPr/>
              </a:pPr>
              <a:endParaRPr lang="en-GB" sz="1350" dirty="0">
                <a:solidFill>
                  <a:prstClr val="black">
                    <a:lumMod val="85000"/>
                    <a:lumOff val="15000"/>
                  </a:prstClr>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p:txBody>
        </p:sp>
        <p:sp>
          <p:nvSpPr>
            <p:cNvPr id="22" name="Rectangle 21"/>
            <p:cNvSpPr/>
            <p:nvPr/>
          </p:nvSpPr>
          <p:spPr>
            <a:xfrm>
              <a:off x="7045270" y="2239223"/>
              <a:ext cx="1903069" cy="4114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23" name="Rectangle 22"/>
            <p:cNvSpPr/>
            <p:nvPr/>
          </p:nvSpPr>
          <p:spPr>
            <a:xfrm>
              <a:off x="7045270" y="2753566"/>
              <a:ext cx="1903069" cy="4114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24" name="Rectangle 23"/>
            <p:cNvSpPr/>
            <p:nvPr/>
          </p:nvSpPr>
          <p:spPr>
            <a:xfrm>
              <a:off x="7045270" y="3251422"/>
              <a:ext cx="1903069" cy="4114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25" name="Rectangle 24"/>
            <p:cNvSpPr/>
            <p:nvPr/>
          </p:nvSpPr>
          <p:spPr>
            <a:xfrm>
              <a:off x="7045270" y="3735898"/>
              <a:ext cx="1903069" cy="4114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26" name="Rectangle 25"/>
            <p:cNvSpPr/>
            <p:nvPr/>
          </p:nvSpPr>
          <p:spPr>
            <a:xfrm>
              <a:off x="7045270" y="4245160"/>
              <a:ext cx="1903069" cy="4114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27" name="Rectangle 26"/>
            <p:cNvSpPr/>
            <p:nvPr/>
          </p:nvSpPr>
          <p:spPr>
            <a:xfrm>
              <a:off x="7045270" y="4759503"/>
              <a:ext cx="1903069" cy="4114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28" name="Rectangle 27"/>
            <p:cNvSpPr/>
            <p:nvPr/>
          </p:nvSpPr>
          <p:spPr>
            <a:xfrm>
              <a:off x="7045270" y="5246454"/>
              <a:ext cx="1903069" cy="4114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29" name="Rectangle 28"/>
            <p:cNvSpPr/>
            <p:nvPr/>
          </p:nvSpPr>
          <p:spPr>
            <a:xfrm>
              <a:off x="7045270" y="5736755"/>
              <a:ext cx="1903069" cy="4114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grpSp>
      <p:grpSp>
        <p:nvGrpSpPr>
          <p:cNvPr id="45" name="Group 44"/>
          <p:cNvGrpSpPr/>
          <p:nvPr/>
        </p:nvGrpSpPr>
        <p:grpSpPr>
          <a:xfrm>
            <a:off x="7506484" y="1874896"/>
            <a:ext cx="1305991" cy="795242"/>
            <a:chOff x="2766671" y="1284978"/>
            <a:chExt cx="1741321" cy="1060322"/>
          </a:xfrm>
        </p:grpSpPr>
        <p:pic>
          <p:nvPicPr>
            <p:cNvPr id="46" name="Picture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9208" y="1284978"/>
              <a:ext cx="938784" cy="1042416"/>
            </a:xfrm>
            <a:prstGeom prst="rect">
              <a:avLst/>
            </a:prstGeom>
          </p:spPr>
        </p:pic>
        <p:sp>
          <p:nvSpPr>
            <p:cNvPr id="47" name="Right Arrow 46"/>
            <p:cNvSpPr/>
            <p:nvPr/>
          </p:nvSpPr>
          <p:spPr>
            <a:xfrm rot="20183074">
              <a:off x="2766671" y="1898012"/>
              <a:ext cx="842210" cy="447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Calibri" panose="020F0502020204030204"/>
              </a:endParaRPr>
            </a:p>
          </p:txBody>
        </p:sp>
      </p:grpSp>
      <p:grpSp>
        <p:nvGrpSpPr>
          <p:cNvPr id="48" name="Group 47"/>
          <p:cNvGrpSpPr/>
          <p:nvPr/>
        </p:nvGrpSpPr>
        <p:grpSpPr>
          <a:xfrm>
            <a:off x="7457100" y="3042466"/>
            <a:ext cx="1361390" cy="2666147"/>
            <a:chOff x="2700827" y="2841737"/>
            <a:chExt cx="1815186" cy="3554862"/>
          </a:xfrm>
        </p:grpSpPr>
        <p:pic>
          <p:nvPicPr>
            <p:cNvPr id="49" name="Picture 4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3166" y="2841737"/>
              <a:ext cx="938784" cy="1042416"/>
            </a:xfrm>
            <a:prstGeom prst="rect">
              <a:avLst/>
            </a:prstGeom>
          </p:spPr>
        </p:pic>
        <p:pic>
          <p:nvPicPr>
            <p:cNvPr id="50" name="Picture 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3166" y="5354183"/>
              <a:ext cx="938784" cy="1042416"/>
            </a:xfrm>
            <a:prstGeom prst="rect">
              <a:avLst/>
            </a:prstGeom>
          </p:spPr>
        </p:pic>
        <p:pic>
          <p:nvPicPr>
            <p:cNvPr id="51" name="Picture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7229" y="4097960"/>
              <a:ext cx="938784" cy="1042416"/>
            </a:xfrm>
            <a:prstGeom prst="rect">
              <a:avLst/>
            </a:prstGeom>
          </p:spPr>
        </p:pic>
        <p:sp>
          <p:nvSpPr>
            <p:cNvPr id="52" name="Right Arrow 51"/>
            <p:cNvSpPr/>
            <p:nvPr/>
          </p:nvSpPr>
          <p:spPr>
            <a:xfrm rot="206873">
              <a:off x="2714311" y="3032088"/>
              <a:ext cx="842210" cy="447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Calibri" panose="020F0502020204030204"/>
              </a:endParaRPr>
            </a:p>
          </p:txBody>
        </p:sp>
        <p:sp>
          <p:nvSpPr>
            <p:cNvPr id="53" name="Right Arrow 52"/>
            <p:cNvSpPr/>
            <p:nvPr/>
          </p:nvSpPr>
          <p:spPr>
            <a:xfrm rot="20970773">
              <a:off x="2722330" y="4581202"/>
              <a:ext cx="842210" cy="447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Calibri" panose="020F0502020204030204"/>
              </a:endParaRPr>
            </a:p>
          </p:txBody>
        </p:sp>
        <p:sp>
          <p:nvSpPr>
            <p:cNvPr id="54" name="Right Arrow 53"/>
            <p:cNvSpPr/>
            <p:nvPr/>
          </p:nvSpPr>
          <p:spPr>
            <a:xfrm rot="1516749">
              <a:off x="2700827" y="5259809"/>
              <a:ext cx="842210" cy="447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Calibri" panose="020F0502020204030204"/>
              </a:endParaRPr>
            </a:p>
          </p:txBody>
        </p:sp>
      </p:grpSp>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8745" y="4006858"/>
            <a:ext cx="704088" cy="781812"/>
          </a:xfrm>
          <a:prstGeom prst="rect">
            <a:avLst/>
          </a:prstGeom>
        </p:spPr>
      </p:pic>
      <p:pic>
        <p:nvPicPr>
          <p:cNvPr id="56" name="Picture 5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8745" y="4926800"/>
            <a:ext cx="704088" cy="781812"/>
          </a:xfrm>
          <a:prstGeom prst="rect">
            <a:avLst/>
          </a:prstGeom>
        </p:spPr>
      </p:pic>
      <p:pic>
        <p:nvPicPr>
          <p:cNvPr id="57" name="Picture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4979" y="4919385"/>
            <a:ext cx="704088" cy="781812"/>
          </a:xfrm>
          <a:prstGeom prst="rect">
            <a:avLst/>
          </a:prstGeom>
        </p:spPr>
      </p:pic>
      <p:pic>
        <p:nvPicPr>
          <p:cNvPr id="58" name="Picture 5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8745" y="1925906"/>
            <a:ext cx="704088" cy="781812"/>
          </a:xfrm>
          <a:prstGeom prst="rect">
            <a:avLst/>
          </a:prstGeom>
        </p:spPr>
      </p:pic>
      <p:pic>
        <p:nvPicPr>
          <p:cNvPr id="59" name="Picture 5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4979" y="1874896"/>
            <a:ext cx="704088" cy="781812"/>
          </a:xfrm>
          <a:prstGeom prst="rect">
            <a:avLst/>
          </a:prstGeom>
        </p:spPr>
      </p:pic>
      <p:sp>
        <p:nvSpPr>
          <p:cNvPr id="60" name="TextBox 59"/>
          <p:cNvSpPr txBox="1"/>
          <p:nvPr/>
        </p:nvSpPr>
        <p:spPr>
          <a:xfrm>
            <a:off x="5987760" y="4991231"/>
            <a:ext cx="1317538" cy="461665"/>
          </a:xfrm>
          <a:prstGeom prst="rect">
            <a:avLst/>
          </a:prstGeom>
          <a:solidFill>
            <a:srgbClr val="00B0F0"/>
          </a:solidFill>
        </p:spPr>
        <p:txBody>
          <a:bodyPr wrap="square" rtlCol="0">
            <a:spAutoFit/>
          </a:bodyPr>
          <a:lstStyle/>
          <a:p>
            <a:pPr defTabSz="685800">
              <a:defRPr/>
            </a:pPr>
            <a:r>
              <a:rPr lang="en-GB" sz="2400" b="1" dirty="0">
                <a:solidFill>
                  <a:prstClr val="black"/>
                </a:solidFill>
                <a:latin typeface="Calibri" panose="020F0502020204030204"/>
              </a:rPr>
              <a:t>Measure</a:t>
            </a:r>
          </a:p>
        </p:txBody>
      </p:sp>
      <p:sp>
        <p:nvSpPr>
          <p:cNvPr id="62" name="TextBox 61"/>
          <p:cNvSpPr txBox="1"/>
          <p:nvPr/>
        </p:nvSpPr>
        <p:spPr>
          <a:xfrm>
            <a:off x="4350849" y="2394547"/>
            <a:ext cx="1288904" cy="830997"/>
          </a:xfrm>
          <a:prstGeom prst="rect">
            <a:avLst/>
          </a:prstGeom>
          <a:solidFill>
            <a:srgbClr val="00B0F0"/>
          </a:solidFill>
        </p:spPr>
        <p:txBody>
          <a:bodyPr wrap="square" rtlCol="0">
            <a:spAutoFit/>
          </a:bodyPr>
          <a:lstStyle/>
          <a:p>
            <a:pPr defTabSz="685800">
              <a:defRPr/>
            </a:pPr>
            <a:r>
              <a:rPr lang="en-GB" sz="2400" b="1" dirty="0">
                <a:solidFill>
                  <a:prstClr val="black"/>
                </a:solidFill>
                <a:latin typeface="Calibri" panose="020F0502020204030204"/>
              </a:rPr>
              <a:t>Measure</a:t>
            </a:r>
          </a:p>
        </p:txBody>
      </p:sp>
      <p:sp>
        <p:nvSpPr>
          <p:cNvPr id="63" name="TextBox 62"/>
          <p:cNvSpPr txBox="1"/>
          <p:nvPr/>
        </p:nvSpPr>
        <p:spPr>
          <a:xfrm>
            <a:off x="2828070" y="3932330"/>
            <a:ext cx="1311321" cy="461665"/>
          </a:xfrm>
          <a:prstGeom prst="rect">
            <a:avLst/>
          </a:prstGeom>
          <a:solidFill>
            <a:srgbClr val="00B0F0"/>
          </a:solidFill>
        </p:spPr>
        <p:txBody>
          <a:bodyPr wrap="none" rtlCol="0">
            <a:spAutoFit/>
          </a:bodyPr>
          <a:lstStyle/>
          <a:p>
            <a:pPr defTabSz="685800">
              <a:defRPr/>
            </a:pPr>
            <a:r>
              <a:rPr lang="en-GB" sz="2400" b="1" dirty="0">
                <a:solidFill>
                  <a:prstClr val="black"/>
                </a:solidFill>
                <a:latin typeface="Calibri" panose="020F0502020204030204"/>
              </a:rPr>
              <a:t>Measure</a:t>
            </a:r>
          </a:p>
        </p:txBody>
      </p:sp>
      <p:sp>
        <p:nvSpPr>
          <p:cNvPr id="64" name="TextBox 63"/>
          <p:cNvSpPr txBox="1"/>
          <p:nvPr/>
        </p:nvSpPr>
        <p:spPr>
          <a:xfrm>
            <a:off x="1528846" y="3253483"/>
            <a:ext cx="1311321" cy="461665"/>
          </a:xfrm>
          <a:prstGeom prst="rect">
            <a:avLst/>
          </a:prstGeom>
          <a:solidFill>
            <a:srgbClr val="00B0F0"/>
          </a:solidFill>
        </p:spPr>
        <p:txBody>
          <a:bodyPr wrap="none" rtlCol="0">
            <a:spAutoFit/>
          </a:bodyPr>
          <a:lstStyle/>
          <a:p>
            <a:pPr defTabSz="685800">
              <a:defRPr/>
            </a:pPr>
            <a:r>
              <a:rPr lang="en-GB" sz="2400" b="1" dirty="0">
                <a:solidFill>
                  <a:prstClr val="black"/>
                </a:solidFill>
                <a:latin typeface="Calibri" panose="020F0502020204030204"/>
              </a:rPr>
              <a:t>Measure</a:t>
            </a:r>
          </a:p>
        </p:txBody>
      </p:sp>
      <p:sp>
        <p:nvSpPr>
          <p:cNvPr id="65" name="TextBox 64"/>
          <p:cNvSpPr txBox="1"/>
          <p:nvPr/>
        </p:nvSpPr>
        <p:spPr>
          <a:xfrm>
            <a:off x="1950397" y="911714"/>
            <a:ext cx="1800878" cy="600164"/>
          </a:xfrm>
          <a:prstGeom prst="rect">
            <a:avLst/>
          </a:prstGeom>
          <a:noFill/>
        </p:spPr>
        <p:txBody>
          <a:bodyPr wrap="none" rtlCol="0">
            <a:spAutoFit/>
          </a:bodyPr>
          <a:lstStyle/>
          <a:p>
            <a:pPr defTabSz="685800">
              <a:defRPr/>
            </a:pPr>
            <a:r>
              <a:rPr lang="en-GB" sz="3300" b="1" dirty="0">
                <a:solidFill>
                  <a:prstClr val="black"/>
                </a:solidFill>
                <a:latin typeface="Calibri" panose="020F0502020204030204"/>
              </a:rPr>
              <a:t>Outcome</a:t>
            </a:r>
          </a:p>
        </p:txBody>
      </p:sp>
      <p:sp>
        <p:nvSpPr>
          <p:cNvPr id="66" name="TextBox 65"/>
          <p:cNvSpPr txBox="1"/>
          <p:nvPr/>
        </p:nvSpPr>
        <p:spPr>
          <a:xfrm>
            <a:off x="4995301" y="911714"/>
            <a:ext cx="1509965" cy="600164"/>
          </a:xfrm>
          <a:prstGeom prst="rect">
            <a:avLst/>
          </a:prstGeom>
          <a:noFill/>
        </p:spPr>
        <p:txBody>
          <a:bodyPr wrap="none" rtlCol="0">
            <a:spAutoFit/>
          </a:bodyPr>
          <a:lstStyle/>
          <a:p>
            <a:pPr defTabSz="685800">
              <a:defRPr/>
            </a:pPr>
            <a:r>
              <a:rPr lang="en-GB" sz="3300" b="1" dirty="0">
                <a:solidFill>
                  <a:prstClr val="black"/>
                </a:solidFill>
                <a:latin typeface="Calibri" panose="020F0502020204030204"/>
              </a:rPr>
              <a:t>Process</a:t>
            </a:r>
          </a:p>
        </p:txBody>
      </p:sp>
      <p:sp>
        <p:nvSpPr>
          <p:cNvPr id="67" name="TextBox 66"/>
          <p:cNvSpPr txBox="1"/>
          <p:nvPr/>
        </p:nvSpPr>
        <p:spPr>
          <a:xfrm>
            <a:off x="3702252" y="5462156"/>
            <a:ext cx="1879041" cy="600164"/>
          </a:xfrm>
          <a:prstGeom prst="rect">
            <a:avLst/>
          </a:prstGeom>
          <a:noFill/>
        </p:spPr>
        <p:txBody>
          <a:bodyPr wrap="none" rtlCol="0">
            <a:spAutoFit/>
          </a:bodyPr>
          <a:lstStyle/>
          <a:p>
            <a:pPr defTabSz="685800">
              <a:defRPr/>
            </a:pPr>
            <a:r>
              <a:rPr lang="en-GB" sz="3300" b="1" dirty="0">
                <a:solidFill>
                  <a:prstClr val="black"/>
                </a:solidFill>
                <a:latin typeface="Calibri" panose="020F0502020204030204"/>
              </a:rPr>
              <a:t>Balancing</a:t>
            </a:r>
          </a:p>
        </p:txBody>
      </p:sp>
      <p:sp>
        <p:nvSpPr>
          <p:cNvPr id="68" name="Right Arrow 67"/>
          <p:cNvSpPr/>
          <p:nvPr/>
        </p:nvSpPr>
        <p:spPr>
          <a:xfrm>
            <a:off x="5639753" y="5701199"/>
            <a:ext cx="1825986" cy="19954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Calibri" panose="020F0502020204030204"/>
            </a:endParaRPr>
          </a:p>
        </p:txBody>
      </p:sp>
      <p:sp>
        <p:nvSpPr>
          <p:cNvPr id="69" name="Right Arrow 68"/>
          <p:cNvSpPr/>
          <p:nvPr/>
        </p:nvSpPr>
        <p:spPr>
          <a:xfrm rot="10800000">
            <a:off x="1805192" y="5697332"/>
            <a:ext cx="1825986" cy="19954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Calibri" panose="020F0502020204030204"/>
            </a:endParaRPr>
          </a:p>
        </p:txBody>
      </p:sp>
    </p:spTree>
    <p:extLst>
      <p:ext uri="{BB962C8B-B14F-4D97-AF65-F5344CB8AC3E}">
        <p14:creationId xmlns:p14="http://schemas.microsoft.com/office/powerpoint/2010/main" val="36282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par>
                                <p:cTn id="13" presetID="10" presetClass="entr" presetSubtype="0"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500"/>
                                        <p:tgtEl>
                                          <p:spTgt spid="55"/>
                                        </p:tgtEl>
                                      </p:cBhvr>
                                    </p:animEffect>
                                  </p:childTnLst>
                                </p:cTn>
                              </p:par>
                              <p:par>
                                <p:cTn id="16" presetID="10" presetClass="entr" presetSubtype="0" fill="hold"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500"/>
                                        <p:tgtEl>
                                          <p:spTgt spid="56"/>
                                        </p:tgtEl>
                                      </p:cBhvr>
                                    </p:animEffect>
                                  </p:childTnLst>
                                </p:cTn>
                              </p:par>
                              <p:par>
                                <p:cTn id="19" presetID="10" presetClass="entr" presetSubtype="0"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500"/>
                                        <p:tgtEl>
                                          <p:spTgt spid="57"/>
                                        </p:tgtEl>
                                      </p:cBhvr>
                                    </p:animEffect>
                                  </p:childTnLst>
                                </p:cTn>
                              </p:par>
                              <p:par>
                                <p:cTn id="22" presetID="10" presetClass="entr" presetSubtype="0" fill="hold"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par>
                                <p:cTn id="25" presetID="10" presetClass="entr" presetSubtype="0"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grpId="0" nodeType="click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p:cTn id="32" dur="500" fill="hold"/>
                                        <p:tgtEl>
                                          <p:spTgt spid="64"/>
                                        </p:tgtEl>
                                        <p:attrNameLst>
                                          <p:attrName>ppt_w</p:attrName>
                                        </p:attrNameLst>
                                      </p:cBhvr>
                                      <p:tavLst>
                                        <p:tav tm="0">
                                          <p:val>
                                            <p:fltVal val="0"/>
                                          </p:val>
                                        </p:tav>
                                        <p:tav tm="100000">
                                          <p:val>
                                            <p:strVal val="#ppt_w"/>
                                          </p:val>
                                        </p:tav>
                                      </p:tavLst>
                                    </p:anim>
                                    <p:anim calcmode="lin" valueType="num">
                                      <p:cBhvr>
                                        <p:cTn id="33" dur="500" fill="hold"/>
                                        <p:tgtEl>
                                          <p:spTgt spid="64"/>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grpId="0" nodeType="clickEffect">
                                  <p:stCondLst>
                                    <p:cond delay="0"/>
                                  </p:stCondLst>
                                  <p:childTnLst>
                                    <p:set>
                                      <p:cBhvr>
                                        <p:cTn id="43" dur="1" fill="hold">
                                          <p:stCondLst>
                                            <p:cond delay="0"/>
                                          </p:stCondLst>
                                        </p:cTn>
                                        <p:tgtEl>
                                          <p:spTgt spid="62"/>
                                        </p:tgtEl>
                                        <p:attrNameLst>
                                          <p:attrName>style.visibility</p:attrName>
                                        </p:attrNameLst>
                                      </p:cBhvr>
                                      <p:to>
                                        <p:strVal val="visible"/>
                                      </p:to>
                                    </p:set>
                                    <p:anim calcmode="lin" valueType="num">
                                      <p:cBhvr>
                                        <p:cTn id="44" dur="500" fill="hold"/>
                                        <p:tgtEl>
                                          <p:spTgt spid="62"/>
                                        </p:tgtEl>
                                        <p:attrNameLst>
                                          <p:attrName>ppt_w</p:attrName>
                                        </p:attrNameLst>
                                      </p:cBhvr>
                                      <p:tavLst>
                                        <p:tav tm="0">
                                          <p:val>
                                            <p:fltVal val="0"/>
                                          </p:val>
                                        </p:tav>
                                        <p:tav tm="100000">
                                          <p:val>
                                            <p:strVal val="#ppt_w"/>
                                          </p:val>
                                        </p:tav>
                                      </p:tavLst>
                                    </p:anim>
                                    <p:anim calcmode="lin" valueType="num">
                                      <p:cBhvr>
                                        <p:cTn id="45" dur="500" fill="hold"/>
                                        <p:tgtEl>
                                          <p:spTgt spid="62"/>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grpId="0" nodeType="click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500"/>
                                        <p:tgtEl>
                                          <p:spTgt spid="6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fade">
                                      <p:cBhvr>
                                        <p:cTn id="66" dur="500"/>
                                        <p:tgtEl>
                                          <p:spTgt spid="6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fade">
                                      <p:cBhvr>
                                        <p:cTn id="69" dur="500"/>
                                        <p:tgtEl>
                                          <p:spTgt spid="6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animBg="1"/>
      <p:bldP spid="64" grpId="0" animBg="1"/>
      <p:bldP spid="65" grpId="0"/>
      <p:bldP spid="66" grpId="0"/>
      <p:bldP spid="67" grpId="0"/>
      <p:bldP spid="68" grpId="0" animBg="1"/>
      <p:bldP spid="6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18320" y="2265802"/>
            <a:ext cx="748941" cy="2562232"/>
          </a:xfrm>
          <a:prstGeom prst="rect">
            <a:avLst/>
          </a:prstGeom>
          <a:noFill/>
          <a:ln>
            <a:solidFill>
              <a:schemeClr val="bg1">
                <a:lumMod val="65000"/>
              </a:schemeClr>
            </a:solidFill>
          </a:ln>
        </p:spPr>
        <p:txBody>
          <a:bodyPr wrap="square" lIns="68572" tIns="34286" rIns="68572" bIns="34286" rtlCol="0">
            <a:spAutoFit/>
          </a:bodyPr>
          <a:lstStyle/>
          <a:p>
            <a:pPr algn="ctr" defTabSz="685800">
              <a:defRPr/>
            </a:pPr>
            <a:r>
              <a:rPr lang="en-GB" sz="1350" b="1" u="sng" dirty="0">
                <a:solidFill>
                  <a:prstClr val="black"/>
                </a:solidFill>
                <a:latin typeface="Calibri" panose="020F0502020204030204"/>
              </a:rPr>
              <a:t>Aim</a:t>
            </a:r>
            <a:r>
              <a:rPr lang="en-GB" sz="1350" dirty="0">
                <a:solidFill>
                  <a:prstClr val="black"/>
                </a:solidFill>
                <a:latin typeface="Calibri" panose="020F0502020204030204"/>
              </a:rPr>
              <a:t> </a:t>
            </a:r>
          </a:p>
          <a:p>
            <a:pPr algn="ctr" defTabSz="685800">
              <a:defRPr/>
            </a:pPr>
            <a:r>
              <a:rPr lang="en-GB" sz="1350" dirty="0">
                <a:solidFill>
                  <a:prstClr val="black">
                    <a:lumMod val="85000"/>
                    <a:lumOff val="15000"/>
                  </a:prstClr>
                </a:solidFill>
                <a:latin typeface="Calibri" panose="020F0502020204030204"/>
              </a:rPr>
              <a:t>How much, </a:t>
            </a:r>
          </a:p>
          <a:p>
            <a:pPr algn="ctr" defTabSz="685800">
              <a:defRPr/>
            </a:pPr>
            <a:r>
              <a:rPr lang="en-GB" sz="1350" dirty="0">
                <a:solidFill>
                  <a:prstClr val="black">
                    <a:lumMod val="85000"/>
                    <a:lumOff val="15000"/>
                  </a:prstClr>
                </a:solidFill>
                <a:latin typeface="Calibri" panose="020F0502020204030204"/>
              </a:rPr>
              <a:t>by when</a:t>
            </a: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p:txBody>
      </p:sp>
      <p:grpSp>
        <p:nvGrpSpPr>
          <p:cNvPr id="4" name="Group 3"/>
          <p:cNvGrpSpPr/>
          <p:nvPr/>
        </p:nvGrpSpPr>
        <p:grpSpPr>
          <a:xfrm>
            <a:off x="2686803" y="1581746"/>
            <a:ext cx="1497915" cy="3788944"/>
            <a:chOff x="2392391" y="1184796"/>
            <a:chExt cx="2211674" cy="5140483"/>
          </a:xfrm>
        </p:grpSpPr>
        <p:sp>
          <p:nvSpPr>
            <p:cNvPr id="5" name="TextBox 4"/>
            <p:cNvSpPr txBox="1"/>
            <p:nvPr/>
          </p:nvSpPr>
          <p:spPr>
            <a:xfrm>
              <a:off x="2392391" y="1184796"/>
              <a:ext cx="2211674" cy="5140483"/>
            </a:xfrm>
            <a:prstGeom prst="rect">
              <a:avLst/>
            </a:prstGeom>
            <a:noFill/>
            <a:ln>
              <a:solidFill>
                <a:schemeClr val="bg1">
                  <a:lumMod val="65000"/>
                </a:schemeClr>
              </a:solidFill>
            </a:ln>
          </p:spPr>
          <p:txBody>
            <a:bodyPr wrap="square" lIns="48980" tIns="24490" rIns="48980" bIns="24490" rtlCol="0">
              <a:spAutoFit/>
            </a:bodyPr>
            <a:lstStyle/>
            <a:p>
              <a:pPr algn="ctr" defTabSz="685800">
                <a:defRPr/>
              </a:pPr>
              <a:r>
                <a:rPr lang="en-GB" sz="1350" b="1" u="sng" dirty="0">
                  <a:solidFill>
                    <a:prstClr val="black"/>
                  </a:solidFill>
                  <a:latin typeface="Calibri" panose="020F0502020204030204"/>
                </a:rPr>
                <a:t>Primary Drivers</a:t>
              </a:r>
            </a:p>
            <a:p>
              <a:pPr algn="ctr" defTabSz="685800">
                <a:defRPr/>
              </a:pPr>
              <a:r>
                <a:rPr lang="en-GB" sz="1350" dirty="0">
                  <a:solidFill>
                    <a:prstClr val="black">
                      <a:lumMod val="85000"/>
                      <a:lumOff val="15000"/>
                    </a:prstClr>
                  </a:solidFill>
                  <a:latin typeface="Calibri" panose="020F0502020204030204"/>
                </a:rPr>
                <a:t>Broadly what needs to be in place</a:t>
              </a: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p:txBody>
        </p:sp>
        <p:sp>
          <p:nvSpPr>
            <p:cNvPr id="6" name="Rectangle 5"/>
            <p:cNvSpPr/>
            <p:nvPr/>
          </p:nvSpPr>
          <p:spPr>
            <a:xfrm>
              <a:off x="2598128" y="2275202"/>
              <a:ext cx="1851634" cy="864096"/>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7" name="Rectangle 6"/>
            <p:cNvSpPr/>
            <p:nvPr/>
          </p:nvSpPr>
          <p:spPr>
            <a:xfrm>
              <a:off x="2598128" y="3257534"/>
              <a:ext cx="1851634" cy="864096"/>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8" name="Rectangle 7"/>
            <p:cNvSpPr/>
            <p:nvPr/>
          </p:nvSpPr>
          <p:spPr>
            <a:xfrm>
              <a:off x="2598128" y="4220618"/>
              <a:ext cx="1851634" cy="864096"/>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9" name="Rectangle 8"/>
            <p:cNvSpPr/>
            <p:nvPr/>
          </p:nvSpPr>
          <p:spPr>
            <a:xfrm>
              <a:off x="2598128" y="5196669"/>
              <a:ext cx="1851634" cy="864096"/>
            </a:xfrm>
            <a:prstGeom prst="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grpSp>
      <p:grpSp>
        <p:nvGrpSpPr>
          <p:cNvPr id="10" name="Group 9"/>
          <p:cNvGrpSpPr/>
          <p:nvPr/>
        </p:nvGrpSpPr>
        <p:grpSpPr>
          <a:xfrm>
            <a:off x="4246343" y="1572369"/>
            <a:ext cx="1497915" cy="3996693"/>
            <a:chOff x="4953818" y="1006586"/>
            <a:chExt cx="2211674" cy="5422339"/>
          </a:xfrm>
        </p:grpSpPr>
        <p:sp>
          <p:nvSpPr>
            <p:cNvPr id="11" name="TextBox 10"/>
            <p:cNvSpPr txBox="1"/>
            <p:nvPr/>
          </p:nvSpPr>
          <p:spPr>
            <a:xfrm>
              <a:off x="4953818" y="1006586"/>
              <a:ext cx="2211674" cy="5422339"/>
            </a:xfrm>
            <a:prstGeom prst="rect">
              <a:avLst/>
            </a:prstGeom>
            <a:noFill/>
            <a:ln>
              <a:solidFill>
                <a:schemeClr val="bg1">
                  <a:lumMod val="65000"/>
                </a:schemeClr>
              </a:solidFill>
            </a:ln>
          </p:spPr>
          <p:txBody>
            <a:bodyPr wrap="square" lIns="48980" tIns="24490" rIns="48980" bIns="24490" rtlCol="0">
              <a:spAutoFit/>
            </a:bodyPr>
            <a:lstStyle/>
            <a:p>
              <a:pPr algn="ctr" defTabSz="685800">
                <a:defRPr/>
              </a:pPr>
              <a:r>
                <a:rPr lang="en-GB" sz="1350" b="1" u="sng" dirty="0">
                  <a:solidFill>
                    <a:prstClr val="black"/>
                  </a:solidFill>
                  <a:latin typeface="Calibri" panose="020F0502020204030204"/>
                </a:rPr>
                <a:t>Secondary Drivers</a:t>
              </a:r>
            </a:p>
            <a:p>
              <a:pPr algn="ctr" defTabSz="685800">
                <a:defRPr/>
              </a:pPr>
              <a:r>
                <a:rPr lang="en-GB" sz="1350" dirty="0">
                  <a:solidFill>
                    <a:prstClr val="black">
                      <a:lumMod val="85000"/>
                      <a:lumOff val="15000"/>
                    </a:prstClr>
                  </a:solidFill>
                  <a:latin typeface="Calibri" panose="020F0502020204030204"/>
                </a:rPr>
                <a:t>Specifically what needs to be in place</a:t>
              </a:r>
            </a:p>
            <a:p>
              <a:pPr algn="ctr" defTabSz="685800">
                <a:defRPr/>
              </a:pPr>
              <a:endParaRPr lang="en-GB" sz="1350" dirty="0">
                <a:solidFill>
                  <a:prstClr val="black">
                    <a:lumMod val="85000"/>
                    <a:lumOff val="15000"/>
                  </a:prstClr>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p:txBody>
        </p:sp>
        <p:sp>
          <p:nvSpPr>
            <p:cNvPr id="12" name="Rectangle 11"/>
            <p:cNvSpPr/>
            <p:nvPr/>
          </p:nvSpPr>
          <p:spPr>
            <a:xfrm>
              <a:off x="5108122" y="2239223"/>
              <a:ext cx="1903069" cy="411474"/>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13" name="Rectangle 12"/>
            <p:cNvSpPr/>
            <p:nvPr/>
          </p:nvSpPr>
          <p:spPr>
            <a:xfrm>
              <a:off x="5108122" y="2753566"/>
              <a:ext cx="1903069" cy="411474"/>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14" name="Rectangle 13"/>
            <p:cNvSpPr/>
            <p:nvPr/>
          </p:nvSpPr>
          <p:spPr>
            <a:xfrm>
              <a:off x="5108122" y="3251422"/>
              <a:ext cx="1903069" cy="411474"/>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15" name="Rectangle 14"/>
            <p:cNvSpPr/>
            <p:nvPr/>
          </p:nvSpPr>
          <p:spPr>
            <a:xfrm>
              <a:off x="5108122" y="3735898"/>
              <a:ext cx="1903069" cy="411474"/>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16" name="Rectangle 15"/>
            <p:cNvSpPr/>
            <p:nvPr/>
          </p:nvSpPr>
          <p:spPr>
            <a:xfrm>
              <a:off x="5108122" y="4245160"/>
              <a:ext cx="1903069" cy="411474"/>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17" name="Rectangle 16"/>
            <p:cNvSpPr/>
            <p:nvPr/>
          </p:nvSpPr>
          <p:spPr>
            <a:xfrm>
              <a:off x="5108122" y="4759503"/>
              <a:ext cx="1903069" cy="411474"/>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18" name="Rectangle 17"/>
            <p:cNvSpPr/>
            <p:nvPr/>
          </p:nvSpPr>
          <p:spPr>
            <a:xfrm>
              <a:off x="5108122" y="5246454"/>
              <a:ext cx="1903069" cy="411474"/>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19" name="Rectangle 18"/>
            <p:cNvSpPr/>
            <p:nvPr/>
          </p:nvSpPr>
          <p:spPr>
            <a:xfrm>
              <a:off x="5108122" y="5736755"/>
              <a:ext cx="1903069" cy="411474"/>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grpSp>
      <p:grpSp>
        <p:nvGrpSpPr>
          <p:cNvPr id="20" name="Group 19"/>
          <p:cNvGrpSpPr/>
          <p:nvPr/>
        </p:nvGrpSpPr>
        <p:grpSpPr>
          <a:xfrm>
            <a:off x="5883255" y="1572369"/>
            <a:ext cx="1497915" cy="3996693"/>
            <a:chOff x="6890966" y="1006586"/>
            <a:chExt cx="2211674" cy="5422339"/>
          </a:xfrm>
        </p:grpSpPr>
        <p:sp>
          <p:nvSpPr>
            <p:cNvPr id="21" name="TextBox 20"/>
            <p:cNvSpPr txBox="1"/>
            <p:nvPr/>
          </p:nvSpPr>
          <p:spPr>
            <a:xfrm>
              <a:off x="6890966" y="1006586"/>
              <a:ext cx="2211674" cy="5422339"/>
            </a:xfrm>
            <a:prstGeom prst="rect">
              <a:avLst/>
            </a:prstGeom>
            <a:noFill/>
            <a:ln>
              <a:solidFill>
                <a:schemeClr val="bg1">
                  <a:lumMod val="65000"/>
                </a:schemeClr>
              </a:solidFill>
            </a:ln>
          </p:spPr>
          <p:txBody>
            <a:bodyPr wrap="square" lIns="48980" tIns="24490" rIns="48980" bIns="24490" rtlCol="0">
              <a:spAutoFit/>
            </a:bodyPr>
            <a:lstStyle/>
            <a:p>
              <a:pPr algn="ctr" defTabSz="685800">
                <a:defRPr/>
              </a:pPr>
              <a:r>
                <a:rPr lang="en-GB" sz="1350" b="1" u="sng" dirty="0">
                  <a:solidFill>
                    <a:prstClr val="black"/>
                  </a:solidFill>
                  <a:latin typeface="Calibri" panose="020F0502020204030204"/>
                </a:rPr>
                <a:t>Change Ideas</a:t>
              </a:r>
            </a:p>
            <a:p>
              <a:pPr algn="ctr" defTabSz="685800">
                <a:defRPr/>
              </a:pPr>
              <a:r>
                <a:rPr lang="en-GB" sz="1350" dirty="0">
                  <a:solidFill>
                    <a:prstClr val="black">
                      <a:lumMod val="85000"/>
                      <a:lumOff val="15000"/>
                    </a:prstClr>
                  </a:solidFill>
                  <a:latin typeface="Calibri" panose="020F0502020204030204"/>
                </a:rPr>
                <a:t>Theories about what might work</a:t>
              </a:r>
            </a:p>
            <a:p>
              <a:pPr algn="ctr" defTabSz="685800">
                <a:defRPr/>
              </a:pPr>
              <a:endParaRPr lang="en-GB" sz="1350" dirty="0">
                <a:solidFill>
                  <a:prstClr val="black">
                    <a:lumMod val="85000"/>
                    <a:lumOff val="15000"/>
                  </a:prstClr>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a:p>
              <a:pPr algn="ctr" defTabSz="685800">
                <a:defRPr/>
              </a:pPr>
              <a:endParaRPr lang="en-GB" sz="1350" dirty="0">
                <a:solidFill>
                  <a:prstClr val="black"/>
                </a:solidFill>
                <a:latin typeface="Calibri" panose="020F0502020204030204"/>
              </a:endParaRPr>
            </a:p>
          </p:txBody>
        </p:sp>
        <p:sp>
          <p:nvSpPr>
            <p:cNvPr id="22" name="Rectangle 21"/>
            <p:cNvSpPr/>
            <p:nvPr/>
          </p:nvSpPr>
          <p:spPr>
            <a:xfrm>
              <a:off x="7045270" y="2239223"/>
              <a:ext cx="1903069" cy="4114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23" name="Rectangle 22"/>
            <p:cNvSpPr/>
            <p:nvPr/>
          </p:nvSpPr>
          <p:spPr>
            <a:xfrm>
              <a:off x="7045270" y="2753566"/>
              <a:ext cx="1903069" cy="4114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24" name="Rectangle 23"/>
            <p:cNvSpPr/>
            <p:nvPr/>
          </p:nvSpPr>
          <p:spPr>
            <a:xfrm>
              <a:off x="7045270" y="3251422"/>
              <a:ext cx="1903069" cy="4114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25" name="Rectangle 24"/>
            <p:cNvSpPr/>
            <p:nvPr/>
          </p:nvSpPr>
          <p:spPr>
            <a:xfrm>
              <a:off x="7045270" y="3735898"/>
              <a:ext cx="1903069" cy="4114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26" name="Rectangle 25"/>
            <p:cNvSpPr/>
            <p:nvPr/>
          </p:nvSpPr>
          <p:spPr>
            <a:xfrm>
              <a:off x="7045270" y="4245160"/>
              <a:ext cx="1903069" cy="4114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27" name="Rectangle 26"/>
            <p:cNvSpPr/>
            <p:nvPr/>
          </p:nvSpPr>
          <p:spPr>
            <a:xfrm>
              <a:off x="7045270" y="4759503"/>
              <a:ext cx="1903069" cy="4114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28" name="Rectangle 27"/>
            <p:cNvSpPr/>
            <p:nvPr/>
          </p:nvSpPr>
          <p:spPr>
            <a:xfrm>
              <a:off x="7045270" y="5246454"/>
              <a:ext cx="1903069" cy="4114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sp>
          <p:nvSpPr>
            <p:cNvPr id="29" name="Rectangle 28"/>
            <p:cNvSpPr/>
            <p:nvPr/>
          </p:nvSpPr>
          <p:spPr>
            <a:xfrm>
              <a:off x="7045270" y="5736755"/>
              <a:ext cx="1903069" cy="4114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48980" tIns="24490" rIns="48980" bIns="24490" rtlCol="0" anchor="ctr"/>
            <a:lstStyle/>
            <a:p>
              <a:pPr algn="ctr" defTabSz="685800">
                <a:defRPr/>
              </a:pPr>
              <a:endParaRPr lang="en-GB" sz="1350">
                <a:solidFill>
                  <a:prstClr val="white"/>
                </a:solidFill>
                <a:latin typeface="Calibri" panose="020F0502020204030204"/>
              </a:endParaRPr>
            </a:p>
          </p:txBody>
        </p:sp>
      </p:grpSp>
      <p:sp>
        <p:nvSpPr>
          <p:cNvPr id="60" name="TextBox 59"/>
          <p:cNvSpPr txBox="1"/>
          <p:nvPr/>
        </p:nvSpPr>
        <p:spPr>
          <a:xfrm>
            <a:off x="5987760" y="4991231"/>
            <a:ext cx="1317538" cy="461665"/>
          </a:xfrm>
          <a:prstGeom prst="rect">
            <a:avLst/>
          </a:prstGeom>
          <a:solidFill>
            <a:srgbClr val="00B0F0"/>
          </a:solidFill>
        </p:spPr>
        <p:txBody>
          <a:bodyPr wrap="square" rtlCol="0">
            <a:spAutoFit/>
          </a:bodyPr>
          <a:lstStyle/>
          <a:p>
            <a:pPr defTabSz="685800">
              <a:defRPr/>
            </a:pPr>
            <a:r>
              <a:rPr lang="en-GB" sz="2400" b="1" dirty="0">
                <a:solidFill>
                  <a:prstClr val="black"/>
                </a:solidFill>
                <a:latin typeface="Calibri" panose="020F0502020204030204"/>
              </a:rPr>
              <a:t>Measure</a:t>
            </a:r>
          </a:p>
        </p:txBody>
      </p:sp>
      <p:sp>
        <p:nvSpPr>
          <p:cNvPr id="62" name="TextBox 61"/>
          <p:cNvSpPr txBox="1"/>
          <p:nvPr/>
        </p:nvSpPr>
        <p:spPr>
          <a:xfrm>
            <a:off x="4350849" y="2394547"/>
            <a:ext cx="1288904" cy="830997"/>
          </a:xfrm>
          <a:prstGeom prst="rect">
            <a:avLst/>
          </a:prstGeom>
          <a:solidFill>
            <a:srgbClr val="00B0F0"/>
          </a:solidFill>
        </p:spPr>
        <p:txBody>
          <a:bodyPr wrap="square" rtlCol="0">
            <a:spAutoFit/>
          </a:bodyPr>
          <a:lstStyle/>
          <a:p>
            <a:pPr defTabSz="685800">
              <a:defRPr/>
            </a:pPr>
            <a:r>
              <a:rPr lang="en-GB" sz="2400" b="1" dirty="0">
                <a:solidFill>
                  <a:prstClr val="black"/>
                </a:solidFill>
                <a:latin typeface="Calibri" panose="020F0502020204030204"/>
              </a:rPr>
              <a:t>Measure</a:t>
            </a:r>
          </a:p>
        </p:txBody>
      </p:sp>
      <p:sp>
        <p:nvSpPr>
          <p:cNvPr id="64" name="TextBox 63"/>
          <p:cNvSpPr txBox="1"/>
          <p:nvPr/>
        </p:nvSpPr>
        <p:spPr>
          <a:xfrm>
            <a:off x="1528846" y="3253483"/>
            <a:ext cx="1311321" cy="461665"/>
          </a:xfrm>
          <a:prstGeom prst="rect">
            <a:avLst/>
          </a:prstGeom>
          <a:solidFill>
            <a:srgbClr val="00B0F0"/>
          </a:solidFill>
        </p:spPr>
        <p:txBody>
          <a:bodyPr wrap="none" rtlCol="0">
            <a:spAutoFit/>
          </a:bodyPr>
          <a:lstStyle/>
          <a:p>
            <a:pPr defTabSz="685800">
              <a:defRPr/>
            </a:pPr>
            <a:r>
              <a:rPr lang="en-GB" sz="2400" b="1" dirty="0">
                <a:solidFill>
                  <a:prstClr val="black"/>
                </a:solidFill>
                <a:latin typeface="Calibri" panose="020F0502020204030204"/>
              </a:rPr>
              <a:t>Measure</a:t>
            </a:r>
          </a:p>
        </p:txBody>
      </p:sp>
      <p:graphicFrame>
        <p:nvGraphicFramePr>
          <p:cNvPr id="61" name="Chart 60"/>
          <p:cNvGraphicFramePr>
            <a:graphicFrameLocks/>
          </p:cNvGraphicFramePr>
          <p:nvPr>
            <p:extLst/>
          </p:nvPr>
        </p:nvGraphicFramePr>
        <p:xfrm>
          <a:off x="7753350" y="1149375"/>
          <a:ext cx="2343150" cy="12451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1" name="Chart 70"/>
          <p:cNvGraphicFramePr>
            <a:graphicFrameLocks/>
          </p:cNvGraphicFramePr>
          <p:nvPr>
            <p:extLst/>
          </p:nvPr>
        </p:nvGraphicFramePr>
        <p:xfrm>
          <a:off x="7724068" y="2747230"/>
          <a:ext cx="2372432" cy="12311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2" name="Chart 71"/>
          <p:cNvGraphicFramePr>
            <a:graphicFrameLocks/>
          </p:cNvGraphicFramePr>
          <p:nvPr>
            <p:extLst/>
          </p:nvPr>
        </p:nvGraphicFramePr>
        <p:xfrm>
          <a:off x="7724069" y="4370910"/>
          <a:ext cx="2343150" cy="1180264"/>
        </p:xfrm>
        <a:graphic>
          <a:graphicData uri="http://schemas.openxmlformats.org/drawingml/2006/chart">
            <c:chart xmlns:c="http://schemas.openxmlformats.org/drawingml/2006/chart" xmlns:r="http://schemas.openxmlformats.org/officeDocument/2006/relationships" r:id="rId4"/>
          </a:graphicData>
        </a:graphic>
      </p:graphicFrame>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5657" y="1514300"/>
            <a:ext cx="232044" cy="257660"/>
          </a:xfrm>
          <a:prstGeom prst="rect">
            <a:avLst/>
          </a:prstGeom>
        </p:spPr>
      </p:pic>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78571" y="4455862"/>
            <a:ext cx="232044" cy="257660"/>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63600" y="2785445"/>
            <a:ext cx="232044" cy="257660"/>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5330" y="1149374"/>
            <a:ext cx="232044" cy="257660"/>
          </a:xfrm>
          <a:prstGeom prst="rect">
            <a:avLst/>
          </a:prstGeom>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38544" y="4568656"/>
            <a:ext cx="232044" cy="257660"/>
          </a:xfrm>
          <a:prstGeom prst="rect">
            <a:avLst/>
          </a:prstGeom>
        </p:spPr>
      </p:pic>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38544" y="2969330"/>
            <a:ext cx="232044" cy="257660"/>
          </a:xfrm>
          <a:prstGeom prst="rect">
            <a:avLst/>
          </a:prstGeom>
        </p:spPr>
      </p:pic>
    </p:spTree>
    <p:extLst>
      <p:ext uri="{BB962C8B-B14F-4D97-AF65-F5344CB8AC3E}">
        <p14:creationId xmlns:p14="http://schemas.microsoft.com/office/powerpoint/2010/main" val="274273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strVal val="#ppt_h"/>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500"/>
                                        <p:tgtEl>
                                          <p:spTgt spid="61"/>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strVal val="#ppt_h"/>
                                          </p:val>
                                        </p:tav>
                                        <p:tav tm="100000">
                                          <p:val>
                                            <p:strVal val="#ppt_h"/>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500"/>
                                        <p:tgtEl>
                                          <p:spTgt spid="71"/>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p:cTn id="25" dur="500" fill="hold"/>
                                        <p:tgtEl>
                                          <p:spTgt spid="60"/>
                                        </p:tgtEl>
                                        <p:attrNameLst>
                                          <p:attrName>ppt_w</p:attrName>
                                        </p:attrNameLst>
                                      </p:cBhvr>
                                      <p:tavLst>
                                        <p:tav tm="0">
                                          <p:val>
                                            <p:fltVal val="0"/>
                                          </p:val>
                                        </p:tav>
                                        <p:tav tm="100000">
                                          <p:val>
                                            <p:strVal val="#ppt_w"/>
                                          </p:val>
                                        </p:tav>
                                      </p:tavLst>
                                    </p:anim>
                                    <p:anim calcmode="lin" valueType="num">
                                      <p:cBhvr>
                                        <p:cTn id="26" dur="500" fill="hold"/>
                                        <p:tgtEl>
                                          <p:spTgt spid="60"/>
                                        </p:tgtEl>
                                        <p:attrNameLst>
                                          <p:attrName>ppt_h</p:attrName>
                                        </p:attrNameLst>
                                      </p:cBhvr>
                                      <p:tavLst>
                                        <p:tav tm="0">
                                          <p:val>
                                            <p:strVal val="#ppt_h"/>
                                          </p:val>
                                        </p:tav>
                                        <p:tav tm="100000">
                                          <p:val>
                                            <p:strVal val="#ppt_h"/>
                                          </p:val>
                                        </p:tav>
                                      </p:tavLst>
                                    </p:anim>
                                  </p:childTnLst>
                                </p:cTn>
                              </p:par>
                              <p:par>
                                <p:cTn id="27" presetID="10" presetClass="entr" presetSubtype="0" fill="hold" grpId="0" nodeType="with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500"/>
                                        <p:tgtEl>
                                          <p:spTgt spid="7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par>
                                <p:cTn id="35" presetID="10"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10" presetClass="entr" presetSubtype="0"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10" presetClass="entr" presetSubtype="0" fill="hold"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par>
                                <p:cTn id="49" presetID="10"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4" grpId="0" animBg="1"/>
      <p:bldGraphic spid="61" grpId="0">
        <p:bldAsOne/>
      </p:bldGraphic>
      <p:bldGraphic spid="71" grpId="0">
        <p:bldAsOne/>
      </p:bldGraphic>
      <p:bldGraphic spid="72" grpId="0">
        <p:bldAsOne/>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0" y="0"/>
            <a:ext cx="9144000" cy="665312"/>
          </a:xfrm>
        </p:spPr>
        <p:txBody>
          <a:bodyPr>
            <a:noAutofit/>
          </a:bodyPr>
          <a:lstStyle/>
          <a:p>
            <a:r>
              <a:rPr lang="en-US" sz="3600" b="1" dirty="0">
                <a:solidFill>
                  <a:srgbClr val="002060"/>
                </a:solidFill>
                <a:latin typeface="Arial" panose="020B0604020202020204" pitchFamily="34" charset="0"/>
                <a:cs typeface="Arial" panose="020B0604020202020204" pitchFamily="34" charset="0"/>
              </a:rPr>
              <a:t>Measures - Things to consider</a:t>
            </a:r>
            <a:endParaRPr lang="en-US" sz="3600" b="1" dirty="0">
              <a:latin typeface="+mn-lt"/>
              <a:cs typeface="Calibri" pitchFamily="34" charset="0"/>
            </a:endParaRPr>
          </a:p>
        </p:txBody>
      </p:sp>
      <p:grpSp>
        <p:nvGrpSpPr>
          <p:cNvPr id="2" name="Group 1"/>
          <p:cNvGrpSpPr/>
          <p:nvPr/>
        </p:nvGrpSpPr>
        <p:grpSpPr>
          <a:xfrm>
            <a:off x="1123406" y="908725"/>
            <a:ext cx="9149058" cy="5760639"/>
            <a:chOff x="251520" y="548680"/>
            <a:chExt cx="8496944" cy="3994075"/>
          </a:xfrm>
        </p:grpSpPr>
        <p:sp>
          <p:nvSpPr>
            <p:cNvPr id="8" name="Freeform 7"/>
            <p:cNvSpPr/>
            <p:nvPr/>
          </p:nvSpPr>
          <p:spPr>
            <a:xfrm>
              <a:off x="251520" y="548680"/>
              <a:ext cx="8496944" cy="576063"/>
            </a:xfrm>
            <a:custGeom>
              <a:avLst/>
              <a:gdLst>
                <a:gd name="connsiteX0" fmla="*/ 0 w 8424936"/>
                <a:gd name="connsiteY0" fmla="*/ 61209 h 612085"/>
                <a:gd name="connsiteX1" fmla="*/ 17928 w 8424936"/>
                <a:gd name="connsiteY1" fmla="*/ 17928 h 612085"/>
                <a:gd name="connsiteX2" fmla="*/ 61209 w 8424936"/>
                <a:gd name="connsiteY2" fmla="*/ 0 h 612085"/>
                <a:gd name="connsiteX3" fmla="*/ 8363727 w 8424936"/>
                <a:gd name="connsiteY3" fmla="*/ 0 h 612085"/>
                <a:gd name="connsiteX4" fmla="*/ 8407008 w 8424936"/>
                <a:gd name="connsiteY4" fmla="*/ 17928 h 612085"/>
                <a:gd name="connsiteX5" fmla="*/ 8424936 w 8424936"/>
                <a:gd name="connsiteY5" fmla="*/ 61209 h 612085"/>
                <a:gd name="connsiteX6" fmla="*/ 8424936 w 8424936"/>
                <a:gd name="connsiteY6" fmla="*/ 550876 h 612085"/>
                <a:gd name="connsiteX7" fmla="*/ 8407008 w 8424936"/>
                <a:gd name="connsiteY7" fmla="*/ 594157 h 612085"/>
                <a:gd name="connsiteX8" fmla="*/ 8363727 w 8424936"/>
                <a:gd name="connsiteY8" fmla="*/ 612085 h 612085"/>
                <a:gd name="connsiteX9" fmla="*/ 61209 w 8424936"/>
                <a:gd name="connsiteY9" fmla="*/ 612085 h 612085"/>
                <a:gd name="connsiteX10" fmla="*/ 17928 w 8424936"/>
                <a:gd name="connsiteY10" fmla="*/ 594157 h 612085"/>
                <a:gd name="connsiteX11" fmla="*/ 0 w 8424936"/>
                <a:gd name="connsiteY11" fmla="*/ 550876 h 612085"/>
                <a:gd name="connsiteX12" fmla="*/ 0 w 8424936"/>
                <a:gd name="connsiteY12" fmla="*/ 61209 h 61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4936" h="612085">
                  <a:moveTo>
                    <a:pt x="0" y="61209"/>
                  </a:moveTo>
                  <a:cubicBezTo>
                    <a:pt x="0" y="44975"/>
                    <a:pt x="6449" y="29407"/>
                    <a:pt x="17928" y="17928"/>
                  </a:cubicBezTo>
                  <a:cubicBezTo>
                    <a:pt x="29407" y="6449"/>
                    <a:pt x="44976" y="0"/>
                    <a:pt x="61209" y="0"/>
                  </a:cubicBezTo>
                  <a:lnTo>
                    <a:pt x="8363727" y="0"/>
                  </a:lnTo>
                  <a:cubicBezTo>
                    <a:pt x="8379961" y="0"/>
                    <a:pt x="8395529" y="6449"/>
                    <a:pt x="8407008" y="17928"/>
                  </a:cubicBezTo>
                  <a:cubicBezTo>
                    <a:pt x="8418487" y="29407"/>
                    <a:pt x="8424936" y="44976"/>
                    <a:pt x="8424936" y="61209"/>
                  </a:cubicBezTo>
                  <a:lnTo>
                    <a:pt x="8424936" y="550876"/>
                  </a:lnTo>
                  <a:cubicBezTo>
                    <a:pt x="8424936" y="567110"/>
                    <a:pt x="8418487" y="582678"/>
                    <a:pt x="8407008" y="594157"/>
                  </a:cubicBezTo>
                  <a:cubicBezTo>
                    <a:pt x="8395529" y="605636"/>
                    <a:pt x="8379960" y="612085"/>
                    <a:pt x="8363727" y="612085"/>
                  </a:cubicBezTo>
                  <a:lnTo>
                    <a:pt x="61209" y="612085"/>
                  </a:lnTo>
                  <a:cubicBezTo>
                    <a:pt x="44975" y="612085"/>
                    <a:pt x="29407" y="605636"/>
                    <a:pt x="17928" y="594157"/>
                  </a:cubicBezTo>
                  <a:cubicBezTo>
                    <a:pt x="6449" y="582678"/>
                    <a:pt x="0" y="567109"/>
                    <a:pt x="0" y="550876"/>
                  </a:cubicBezTo>
                  <a:lnTo>
                    <a:pt x="0" y="61209"/>
                  </a:lnTo>
                  <a:close/>
                </a:path>
              </a:pathLst>
            </a:custGeom>
            <a:gradFill rotWithShape="0">
              <a:gsLst>
                <a:gs pos="0">
                  <a:srgbClr val="4F81BD">
                    <a:hueOff val="0"/>
                    <a:satOff val="0"/>
                    <a:lumOff val="0"/>
                    <a:tint val="50000"/>
                    <a:satMod val="300000"/>
                    <a:alpha val="7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847942" tIns="101747" rIns="101748" bIns="101747" numCol="1" spcCol="1270" anchor="ctr" anchorCtr="0">
              <a:noAutofit/>
            </a:bodyPr>
            <a:lstStyle/>
            <a:p>
              <a:pPr marL="0" marR="0" lvl="0" indent="0" algn="l" defTabSz="977900" rtl="0" eaLnBrk="1" fontAlgn="auto" latinLnBrk="0" hangingPunct="1">
                <a:lnSpc>
                  <a:spcPct val="90000"/>
                </a:lnSpc>
                <a:spcBef>
                  <a:spcPts val="0"/>
                </a:spcBef>
                <a:spcAft>
                  <a:spcPct val="3500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alibri"/>
                  <a:ea typeface="+mn-ea"/>
                  <a:cs typeface="+mn-cs"/>
                </a:rPr>
                <a:t>Who</a:t>
              </a:r>
              <a:r>
                <a:rPr kumimoji="0" lang="en-GB" sz="2200" b="0" i="0" u="none" strike="noStrike" kern="1200" cap="none" spc="0" normalizeH="0" baseline="0" noProof="0" dirty="0">
                  <a:ln>
                    <a:noFill/>
                  </a:ln>
                  <a:solidFill>
                    <a:srgbClr val="002060"/>
                  </a:solidFill>
                  <a:effectLst/>
                  <a:uLnTx/>
                  <a:uFillTx/>
                  <a:latin typeface="Calibri"/>
                  <a:ea typeface="+mn-ea"/>
                  <a:cs typeface="+mn-cs"/>
                </a:rPr>
                <a:t> will be responsible for data collection?</a:t>
              </a:r>
            </a:p>
          </p:txBody>
        </p:sp>
        <p:sp>
          <p:nvSpPr>
            <p:cNvPr id="9" name="Rounded Rectangle 8"/>
            <p:cNvSpPr/>
            <p:nvPr/>
          </p:nvSpPr>
          <p:spPr>
            <a:xfrm>
              <a:off x="405326" y="584682"/>
              <a:ext cx="936104" cy="504057"/>
            </a:xfrm>
            <a:prstGeom prst="roundRect">
              <a:avLst>
                <a:gd name="adj" fmla="val 10000"/>
              </a:avLst>
            </a:prstGeom>
            <a:blipFill rotWithShape="1">
              <a:blip r:embed="rId3" cstate="email">
                <a:extLst>
                  <a:ext uri="{28A0092B-C50C-407E-A947-70E740481C1C}">
                    <a14:useLocalDpi xmlns:a14="http://schemas.microsoft.com/office/drawing/2010/main"/>
                  </a:ext>
                </a:extLst>
              </a:blip>
              <a:stretch>
                <a:fillRect/>
              </a:stretch>
            </a:blipFill>
            <a:ln w="9525"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tyle>
            <a:lnRef idx="1">
              <a:scrgbClr r="0" g="0" b="0"/>
            </a:lnRef>
            <a:fillRef idx="1">
              <a:scrgbClr r="0" g="0" b="0"/>
            </a:fillRef>
            <a:effectRef idx="1">
              <a:scrgbClr r="0" g="0" b="0"/>
            </a:effectRef>
            <a:fontRef idx="minor">
              <a:schemeClr val="lt1">
                <a:hueOff val="0"/>
                <a:satOff val="0"/>
                <a:lumOff val="0"/>
                <a:alphaOff val="0"/>
              </a:schemeClr>
            </a:fontRef>
          </p:style>
        </p:sp>
        <p:sp>
          <p:nvSpPr>
            <p:cNvPr id="10" name="Freeform 9"/>
            <p:cNvSpPr/>
            <p:nvPr/>
          </p:nvSpPr>
          <p:spPr>
            <a:xfrm>
              <a:off x="251520" y="1196752"/>
              <a:ext cx="8496944" cy="576063"/>
            </a:xfrm>
            <a:custGeom>
              <a:avLst/>
              <a:gdLst>
                <a:gd name="connsiteX0" fmla="*/ 0 w 8424936"/>
                <a:gd name="connsiteY0" fmla="*/ 61209 h 612085"/>
                <a:gd name="connsiteX1" fmla="*/ 17928 w 8424936"/>
                <a:gd name="connsiteY1" fmla="*/ 17928 h 612085"/>
                <a:gd name="connsiteX2" fmla="*/ 61209 w 8424936"/>
                <a:gd name="connsiteY2" fmla="*/ 0 h 612085"/>
                <a:gd name="connsiteX3" fmla="*/ 8363727 w 8424936"/>
                <a:gd name="connsiteY3" fmla="*/ 0 h 612085"/>
                <a:gd name="connsiteX4" fmla="*/ 8407008 w 8424936"/>
                <a:gd name="connsiteY4" fmla="*/ 17928 h 612085"/>
                <a:gd name="connsiteX5" fmla="*/ 8424936 w 8424936"/>
                <a:gd name="connsiteY5" fmla="*/ 61209 h 612085"/>
                <a:gd name="connsiteX6" fmla="*/ 8424936 w 8424936"/>
                <a:gd name="connsiteY6" fmla="*/ 550876 h 612085"/>
                <a:gd name="connsiteX7" fmla="*/ 8407008 w 8424936"/>
                <a:gd name="connsiteY7" fmla="*/ 594157 h 612085"/>
                <a:gd name="connsiteX8" fmla="*/ 8363727 w 8424936"/>
                <a:gd name="connsiteY8" fmla="*/ 612085 h 612085"/>
                <a:gd name="connsiteX9" fmla="*/ 61209 w 8424936"/>
                <a:gd name="connsiteY9" fmla="*/ 612085 h 612085"/>
                <a:gd name="connsiteX10" fmla="*/ 17928 w 8424936"/>
                <a:gd name="connsiteY10" fmla="*/ 594157 h 612085"/>
                <a:gd name="connsiteX11" fmla="*/ 0 w 8424936"/>
                <a:gd name="connsiteY11" fmla="*/ 550876 h 612085"/>
                <a:gd name="connsiteX12" fmla="*/ 0 w 8424936"/>
                <a:gd name="connsiteY12" fmla="*/ 61209 h 61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4936" h="612085">
                  <a:moveTo>
                    <a:pt x="0" y="61209"/>
                  </a:moveTo>
                  <a:cubicBezTo>
                    <a:pt x="0" y="44975"/>
                    <a:pt x="6449" y="29407"/>
                    <a:pt x="17928" y="17928"/>
                  </a:cubicBezTo>
                  <a:cubicBezTo>
                    <a:pt x="29407" y="6449"/>
                    <a:pt x="44976" y="0"/>
                    <a:pt x="61209" y="0"/>
                  </a:cubicBezTo>
                  <a:lnTo>
                    <a:pt x="8363727" y="0"/>
                  </a:lnTo>
                  <a:cubicBezTo>
                    <a:pt x="8379961" y="0"/>
                    <a:pt x="8395529" y="6449"/>
                    <a:pt x="8407008" y="17928"/>
                  </a:cubicBezTo>
                  <a:cubicBezTo>
                    <a:pt x="8418487" y="29407"/>
                    <a:pt x="8424936" y="44976"/>
                    <a:pt x="8424936" y="61209"/>
                  </a:cubicBezTo>
                  <a:lnTo>
                    <a:pt x="8424936" y="550876"/>
                  </a:lnTo>
                  <a:cubicBezTo>
                    <a:pt x="8424936" y="567110"/>
                    <a:pt x="8418487" y="582678"/>
                    <a:pt x="8407008" y="594157"/>
                  </a:cubicBezTo>
                  <a:cubicBezTo>
                    <a:pt x="8395529" y="605636"/>
                    <a:pt x="8379960" y="612085"/>
                    <a:pt x="8363727" y="612085"/>
                  </a:cubicBezTo>
                  <a:lnTo>
                    <a:pt x="61209" y="612085"/>
                  </a:lnTo>
                  <a:cubicBezTo>
                    <a:pt x="44975" y="612085"/>
                    <a:pt x="29407" y="605636"/>
                    <a:pt x="17928" y="594157"/>
                  </a:cubicBezTo>
                  <a:cubicBezTo>
                    <a:pt x="6449" y="582678"/>
                    <a:pt x="0" y="567109"/>
                    <a:pt x="0" y="550876"/>
                  </a:cubicBezTo>
                  <a:lnTo>
                    <a:pt x="0" y="61209"/>
                  </a:lnTo>
                  <a:close/>
                </a:path>
              </a:pathLst>
            </a:custGeom>
            <a:gradFill rotWithShape="0">
              <a:gsLst>
                <a:gs pos="0">
                  <a:srgbClr val="4F81BD">
                    <a:hueOff val="0"/>
                    <a:satOff val="0"/>
                    <a:lumOff val="0"/>
                    <a:tint val="50000"/>
                    <a:satMod val="300000"/>
                    <a:alpha val="7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847942" tIns="101747" rIns="101748" bIns="101747" numCol="1" spcCol="1270" anchor="ctr" anchorCtr="0">
              <a:noAutofit/>
            </a:bodyPr>
            <a:lstStyle/>
            <a:p>
              <a:pPr marL="0" marR="0" lvl="0" indent="0" algn="l" defTabSz="977900" rtl="0" eaLnBrk="1" fontAlgn="auto" latinLnBrk="0" hangingPunct="1">
                <a:lnSpc>
                  <a:spcPct val="90000"/>
                </a:lnSpc>
                <a:spcBef>
                  <a:spcPts val="0"/>
                </a:spcBef>
                <a:spcAft>
                  <a:spcPct val="3500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alibri"/>
                  <a:ea typeface="+mn-ea"/>
                  <a:cs typeface="+mn-cs"/>
                </a:rPr>
                <a:t>What is the data </a:t>
              </a:r>
              <a:r>
                <a:rPr kumimoji="0" lang="en-GB" sz="2200" b="1" i="0" u="none" strike="noStrike" kern="1200" cap="none" spc="0" normalizeH="0" baseline="0" noProof="0" dirty="0">
                  <a:ln>
                    <a:noFill/>
                  </a:ln>
                  <a:solidFill>
                    <a:srgbClr val="002060"/>
                  </a:solidFill>
                  <a:effectLst/>
                  <a:uLnTx/>
                  <a:uFillTx/>
                  <a:latin typeface="Calibri"/>
                  <a:ea typeface="+mn-ea"/>
                  <a:cs typeface="+mn-cs"/>
                </a:rPr>
                <a:t>source </a:t>
              </a:r>
              <a:r>
                <a:rPr kumimoji="0" lang="en-GB" sz="2200" b="0" i="0" u="none" strike="noStrike" kern="1200" cap="none" spc="0" normalizeH="0" baseline="0" noProof="0" dirty="0">
                  <a:ln>
                    <a:noFill/>
                  </a:ln>
                  <a:solidFill>
                    <a:srgbClr val="002060"/>
                  </a:solidFill>
                  <a:effectLst/>
                  <a:uLnTx/>
                  <a:uFillTx/>
                  <a:latin typeface="Calibri"/>
                  <a:ea typeface="+mn-ea"/>
                  <a:cs typeface="+mn-cs"/>
                </a:rPr>
                <a:t>/</a:t>
              </a:r>
              <a:r>
                <a:rPr kumimoji="0" lang="en-GB" sz="2200" b="1" i="0" u="none" strike="noStrike" kern="1200" cap="none" spc="0" normalizeH="0" baseline="0" noProof="0" dirty="0">
                  <a:ln>
                    <a:noFill/>
                  </a:ln>
                  <a:solidFill>
                    <a:srgbClr val="002060"/>
                  </a:solidFill>
                  <a:effectLst/>
                  <a:uLnTx/>
                  <a:uFillTx/>
                  <a:latin typeface="Calibri"/>
                  <a:ea typeface="+mn-ea"/>
                  <a:cs typeface="+mn-cs"/>
                </a:rPr>
                <a:t> how </a:t>
              </a:r>
              <a:r>
                <a:rPr kumimoji="0" lang="en-GB" sz="2200" b="0" i="0" u="none" strike="noStrike" kern="1200" cap="none" spc="0" normalizeH="0" baseline="0" noProof="0" dirty="0">
                  <a:ln>
                    <a:noFill/>
                  </a:ln>
                  <a:solidFill>
                    <a:srgbClr val="002060"/>
                  </a:solidFill>
                  <a:effectLst/>
                  <a:uLnTx/>
                  <a:uFillTx/>
                  <a:latin typeface="Calibri"/>
                  <a:ea typeface="+mn-ea"/>
                  <a:cs typeface="+mn-cs"/>
                </a:rPr>
                <a:t>will the data be collected?</a:t>
              </a:r>
            </a:p>
          </p:txBody>
        </p:sp>
        <p:sp>
          <p:nvSpPr>
            <p:cNvPr id="11" name="Rounded Rectangle 10"/>
            <p:cNvSpPr/>
            <p:nvPr/>
          </p:nvSpPr>
          <p:spPr>
            <a:xfrm>
              <a:off x="395536" y="1268760"/>
              <a:ext cx="936104" cy="432048"/>
            </a:xfrm>
            <a:prstGeom prst="roundRect">
              <a:avLst>
                <a:gd name="adj" fmla="val 10000"/>
              </a:avLst>
            </a:prstGeom>
            <a:blipFill rotWithShape="1">
              <a:blip r:embed="rId4" cstate="email">
                <a:extLst>
                  <a:ext uri="{28A0092B-C50C-407E-A947-70E740481C1C}">
                    <a14:useLocalDpi xmlns:a14="http://schemas.microsoft.com/office/drawing/2010/main"/>
                  </a:ext>
                </a:extLst>
              </a:blip>
              <a:stretch>
                <a:fillRect/>
              </a:stretch>
            </a:blipFill>
            <a:ln w="9525"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tyle>
            <a:lnRef idx="1">
              <a:scrgbClr r="0" g="0" b="0"/>
            </a:lnRef>
            <a:fillRef idx="1">
              <a:scrgbClr r="0" g="0" b="0"/>
            </a:fillRef>
            <a:effectRef idx="1">
              <a:scrgbClr r="0" g="0" b="0"/>
            </a:effectRef>
            <a:fontRef idx="minor">
              <a:schemeClr val="lt1">
                <a:hueOff val="0"/>
                <a:satOff val="0"/>
                <a:lumOff val="0"/>
                <a:alphaOff val="0"/>
              </a:schemeClr>
            </a:fontRef>
          </p:style>
        </p:sp>
        <p:sp>
          <p:nvSpPr>
            <p:cNvPr id="12" name="Freeform 11"/>
            <p:cNvSpPr/>
            <p:nvPr/>
          </p:nvSpPr>
          <p:spPr>
            <a:xfrm>
              <a:off x="251520" y="3140968"/>
              <a:ext cx="8496944" cy="645171"/>
            </a:xfrm>
            <a:custGeom>
              <a:avLst/>
              <a:gdLst>
                <a:gd name="connsiteX0" fmla="*/ 0 w 8424936"/>
                <a:gd name="connsiteY0" fmla="*/ 61209 h 612085"/>
                <a:gd name="connsiteX1" fmla="*/ 17928 w 8424936"/>
                <a:gd name="connsiteY1" fmla="*/ 17928 h 612085"/>
                <a:gd name="connsiteX2" fmla="*/ 61209 w 8424936"/>
                <a:gd name="connsiteY2" fmla="*/ 0 h 612085"/>
                <a:gd name="connsiteX3" fmla="*/ 8363727 w 8424936"/>
                <a:gd name="connsiteY3" fmla="*/ 0 h 612085"/>
                <a:gd name="connsiteX4" fmla="*/ 8407008 w 8424936"/>
                <a:gd name="connsiteY4" fmla="*/ 17928 h 612085"/>
                <a:gd name="connsiteX5" fmla="*/ 8424936 w 8424936"/>
                <a:gd name="connsiteY5" fmla="*/ 61209 h 612085"/>
                <a:gd name="connsiteX6" fmla="*/ 8424936 w 8424936"/>
                <a:gd name="connsiteY6" fmla="*/ 550876 h 612085"/>
                <a:gd name="connsiteX7" fmla="*/ 8407008 w 8424936"/>
                <a:gd name="connsiteY7" fmla="*/ 594157 h 612085"/>
                <a:gd name="connsiteX8" fmla="*/ 8363727 w 8424936"/>
                <a:gd name="connsiteY8" fmla="*/ 612085 h 612085"/>
                <a:gd name="connsiteX9" fmla="*/ 61209 w 8424936"/>
                <a:gd name="connsiteY9" fmla="*/ 612085 h 612085"/>
                <a:gd name="connsiteX10" fmla="*/ 17928 w 8424936"/>
                <a:gd name="connsiteY10" fmla="*/ 594157 h 612085"/>
                <a:gd name="connsiteX11" fmla="*/ 0 w 8424936"/>
                <a:gd name="connsiteY11" fmla="*/ 550876 h 612085"/>
                <a:gd name="connsiteX12" fmla="*/ 0 w 8424936"/>
                <a:gd name="connsiteY12" fmla="*/ 61209 h 61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4936" h="612085">
                  <a:moveTo>
                    <a:pt x="0" y="61209"/>
                  </a:moveTo>
                  <a:cubicBezTo>
                    <a:pt x="0" y="44975"/>
                    <a:pt x="6449" y="29407"/>
                    <a:pt x="17928" y="17928"/>
                  </a:cubicBezTo>
                  <a:cubicBezTo>
                    <a:pt x="29407" y="6449"/>
                    <a:pt x="44976" y="0"/>
                    <a:pt x="61209" y="0"/>
                  </a:cubicBezTo>
                  <a:lnTo>
                    <a:pt x="8363727" y="0"/>
                  </a:lnTo>
                  <a:cubicBezTo>
                    <a:pt x="8379961" y="0"/>
                    <a:pt x="8395529" y="6449"/>
                    <a:pt x="8407008" y="17928"/>
                  </a:cubicBezTo>
                  <a:cubicBezTo>
                    <a:pt x="8418487" y="29407"/>
                    <a:pt x="8424936" y="44976"/>
                    <a:pt x="8424936" y="61209"/>
                  </a:cubicBezTo>
                  <a:lnTo>
                    <a:pt x="8424936" y="550876"/>
                  </a:lnTo>
                  <a:cubicBezTo>
                    <a:pt x="8424936" y="567110"/>
                    <a:pt x="8418487" y="582678"/>
                    <a:pt x="8407008" y="594157"/>
                  </a:cubicBezTo>
                  <a:cubicBezTo>
                    <a:pt x="8395529" y="605636"/>
                    <a:pt x="8379960" y="612085"/>
                    <a:pt x="8363727" y="612085"/>
                  </a:cubicBezTo>
                  <a:lnTo>
                    <a:pt x="61209" y="612085"/>
                  </a:lnTo>
                  <a:cubicBezTo>
                    <a:pt x="44975" y="612085"/>
                    <a:pt x="29407" y="605636"/>
                    <a:pt x="17928" y="594157"/>
                  </a:cubicBezTo>
                  <a:cubicBezTo>
                    <a:pt x="6449" y="582678"/>
                    <a:pt x="0" y="567109"/>
                    <a:pt x="0" y="550876"/>
                  </a:cubicBezTo>
                  <a:lnTo>
                    <a:pt x="0" y="61209"/>
                  </a:lnTo>
                  <a:close/>
                </a:path>
              </a:pathLst>
            </a:custGeom>
            <a:gradFill rotWithShape="0">
              <a:gsLst>
                <a:gs pos="0">
                  <a:srgbClr val="4F81BD">
                    <a:hueOff val="0"/>
                    <a:satOff val="0"/>
                    <a:lumOff val="0"/>
                    <a:tint val="50000"/>
                    <a:satMod val="300000"/>
                    <a:alpha val="7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847942" tIns="101747" rIns="101748" bIns="101747" numCol="1" spcCol="1270" anchor="ctr" anchorCtr="0">
              <a:noAutofit/>
            </a:bodyPr>
            <a:lstStyle/>
            <a:p>
              <a:pPr marL="0" marR="0" lvl="0" indent="0" algn="l" defTabSz="977900" rtl="0" eaLnBrk="1" fontAlgn="auto" latinLnBrk="0" hangingPunct="1">
                <a:lnSpc>
                  <a:spcPct val="90000"/>
                </a:lnSpc>
                <a:spcBef>
                  <a:spcPts val="0"/>
                </a:spcBef>
                <a:spcAft>
                  <a:spcPct val="3500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alibri"/>
                  <a:ea typeface="+mn-ea"/>
                  <a:cs typeface="+mn-cs"/>
                </a:rPr>
                <a:t>How can data collection be </a:t>
              </a:r>
              <a:r>
                <a:rPr kumimoji="0" lang="en-GB" sz="2200" b="1" i="0" u="none" strike="noStrike" kern="1200" cap="none" spc="0" normalizeH="0" baseline="0" noProof="0" dirty="0">
                  <a:ln>
                    <a:noFill/>
                  </a:ln>
                  <a:solidFill>
                    <a:srgbClr val="002060"/>
                  </a:solidFill>
                  <a:effectLst/>
                  <a:uLnTx/>
                  <a:uFillTx/>
                  <a:latin typeface="Calibri"/>
                  <a:ea typeface="+mn-ea"/>
                  <a:cs typeface="+mn-cs"/>
                </a:rPr>
                <a:t>integrated</a:t>
              </a:r>
              <a:r>
                <a:rPr kumimoji="0" lang="en-GB" sz="2200" b="0" i="0" u="none" strike="noStrike" kern="1200" cap="none" spc="0" normalizeH="0" baseline="0" noProof="0" dirty="0">
                  <a:ln>
                    <a:noFill/>
                  </a:ln>
                  <a:solidFill>
                    <a:srgbClr val="002060"/>
                  </a:solidFill>
                  <a:effectLst/>
                  <a:uLnTx/>
                  <a:uFillTx/>
                  <a:latin typeface="Calibri"/>
                  <a:ea typeface="+mn-ea"/>
                  <a:cs typeface="+mn-cs"/>
                </a:rPr>
                <a:t> with work?</a:t>
              </a:r>
            </a:p>
          </p:txBody>
        </p:sp>
        <p:sp>
          <p:nvSpPr>
            <p:cNvPr id="13" name="Rounded Rectangle 12"/>
            <p:cNvSpPr/>
            <p:nvPr/>
          </p:nvSpPr>
          <p:spPr>
            <a:xfrm>
              <a:off x="370365" y="3211524"/>
              <a:ext cx="1080120" cy="504057"/>
            </a:xfrm>
            <a:prstGeom prst="roundRect">
              <a:avLst>
                <a:gd name="adj" fmla="val 10000"/>
              </a:avLst>
            </a:prstGeom>
            <a:blipFill rotWithShape="1">
              <a:blip r:embed="rId5" cstate="email">
                <a:extLst>
                  <a:ext uri="{28A0092B-C50C-407E-A947-70E740481C1C}">
                    <a14:useLocalDpi xmlns:a14="http://schemas.microsoft.com/office/drawing/2010/main"/>
                  </a:ext>
                </a:extLst>
              </a:blip>
              <a:stretch>
                <a:fillRect/>
              </a:stretch>
            </a:blipFill>
            <a:ln w="9525"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tyle>
            <a:lnRef idx="1">
              <a:scrgbClr r="0" g="0" b="0"/>
            </a:lnRef>
            <a:fillRef idx="1">
              <a:scrgbClr r="0" g="0" b="0"/>
            </a:fillRef>
            <a:effectRef idx="1">
              <a:scrgbClr r="0" g="0" b="0"/>
            </a:effectRef>
            <a:fontRef idx="minor">
              <a:schemeClr val="lt1">
                <a:hueOff val="0"/>
                <a:satOff val="0"/>
                <a:lumOff val="0"/>
                <a:alphaOff val="0"/>
              </a:schemeClr>
            </a:fontRef>
          </p:style>
        </p:sp>
        <p:sp>
          <p:nvSpPr>
            <p:cNvPr id="14" name="Freeform 13"/>
            <p:cNvSpPr/>
            <p:nvPr/>
          </p:nvSpPr>
          <p:spPr>
            <a:xfrm>
              <a:off x="251520" y="1844824"/>
              <a:ext cx="8496944" cy="576064"/>
            </a:xfrm>
            <a:custGeom>
              <a:avLst/>
              <a:gdLst>
                <a:gd name="connsiteX0" fmla="*/ 0 w 8424936"/>
                <a:gd name="connsiteY0" fmla="*/ 61209 h 612085"/>
                <a:gd name="connsiteX1" fmla="*/ 17928 w 8424936"/>
                <a:gd name="connsiteY1" fmla="*/ 17928 h 612085"/>
                <a:gd name="connsiteX2" fmla="*/ 61209 w 8424936"/>
                <a:gd name="connsiteY2" fmla="*/ 0 h 612085"/>
                <a:gd name="connsiteX3" fmla="*/ 8363727 w 8424936"/>
                <a:gd name="connsiteY3" fmla="*/ 0 h 612085"/>
                <a:gd name="connsiteX4" fmla="*/ 8407008 w 8424936"/>
                <a:gd name="connsiteY4" fmla="*/ 17928 h 612085"/>
                <a:gd name="connsiteX5" fmla="*/ 8424936 w 8424936"/>
                <a:gd name="connsiteY5" fmla="*/ 61209 h 612085"/>
                <a:gd name="connsiteX6" fmla="*/ 8424936 w 8424936"/>
                <a:gd name="connsiteY6" fmla="*/ 550876 h 612085"/>
                <a:gd name="connsiteX7" fmla="*/ 8407008 w 8424936"/>
                <a:gd name="connsiteY7" fmla="*/ 594157 h 612085"/>
                <a:gd name="connsiteX8" fmla="*/ 8363727 w 8424936"/>
                <a:gd name="connsiteY8" fmla="*/ 612085 h 612085"/>
                <a:gd name="connsiteX9" fmla="*/ 61209 w 8424936"/>
                <a:gd name="connsiteY9" fmla="*/ 612085 h 612085"/>
                <a:gd name="connsiteX10" fmla="*/ 17928 w 8424936"/>
                <a:gd name="connsiteY10" fmla="*/ 594157 h 612085"/>
                <a:gd name="connsiteX11" fmla="*/ 0 w 8424936"/>
                <a:gd name="connsiteY11" fmla="*/ 550876 h 612085"/>
                <a:gd name="connsiteX12" fmla="*/ 0 w 8424936"/>
                <a:gd name="connsiteY12" fmla="*/ 61209 h 61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4936" h="612085">
                  <a:moveTo>
                    <a:pt x="0" y="61209"/>
                  </a:moveTo>
                  <a:cubicBezTo>
                    <a:pt x="0" y="44975"/>
                    <a:pt x="6449" y="29407"/>
                    <a:pt x="17928" y="17928"/>
                  </a:cubicBezTo>
                  <a:cubicBezTo>
                    <a:pt x="29407" y="6449"/>
                    <a:pt x="44976" y="0"/>
                    <a:pt x="61209" y="0"/>
                  </a:cubicBezTo>
                  <a:lnTo>
                    <a:pt x="8363727" y="0"/>
                  </a:lnTo>
                  <a:cubicBezTo>
                    <a:pt x="8379961" y="0"/>
                    <a:pt x="8395529" y="6449"/>
                    <a:pt x="8407008" y="17928"/>
                  </a:cubicBezTo>
                  <a:cubicBezTo>
                    <a:pt x="8418487" y="29407"/>
                    <a:pt x="8424936" y="44976"/>
                    <a:pt x="8424936" y="61209"/>
                  </a:cubicBezTo>
                  <a:lnTo>
                    <a:pt x="8424936" y="550876"/>
                  </a:lnTo>
                  <a:cubicBezTo>
                    <a:pt x="8424936" y="567110"/>
                    <a:pt x="8418487" y="582678"/>
                    <a:pt x="8407008" y="594157"/>
                  </a:cubicBezTo>
                  <a:cubicBezTo>
                    <a:pt x="8395529" y="605636"/>
                    <a:pt x="8379960" y="612085"/>
                    <a:pt x="8363727" y="612085"/>
                  </a:cubicBezTo>
                  <a:lnTo>
                    <a:pt x="61209" y="612085"/>
                  </a:lnTo>
                  <a:cubicBezTo>
                    <a:pt x="44975" y="612085"/>
                    <a:pt x="29407" y="605636"/>
                    <a:pt x="17928" y="594157"/>
                  </a:cubicBezTo>
                  <a:cubicBezTo>
                    <a:pt x="6449" y="582678"/>
                    <a:pt x="0" y="567109"/>
                    <a:pt x="0" y="550876"/>
                  </a:cubicBezTo>
                  <a:lnTo>
                    <a:pt x="0" y="61209"/>
                  </a:lnTo>
                  <a:close/>
                </a:path>
              </a:pathLst>
            </a:custGeom>
            <a:gradFill rotWithShape="0">
              <a:gsLst>
                <a:gs pos="0">
                  <a:srgbClr val="4F81BD">
                    <a:hueOff val="0"/>
                    <a:satOff val="0"/>
                    <a:lumOff val="0"/>
                    <a:tint val="50000"/>
                    <a:satMod val="300000"/>
                    <a:alpha val="7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847942" tIns="101747" rIns="101748" bIns="101747" numCol="1" spcCol="1270" anchor="ctr" anchorCtr="0">
              <a:noAutofit/>
            </a:bodyPr>
            <a:lstStyle/>
            <a:p>
              <a:pPr marL="0" marR="0" lvl="0" indent="0" algn="l" defTabSz="977900" rtl="0" eaLnBrk="1" fontAlgn="auto" latinLnBrk="0" hangingPunct="1">
                <a:lnSpc>
                  <a:spcPct val="90000"/>
                </a:lnSpc>
                <a:spcBef>
                  <a:spcPts val="0"/>
                </a:spcBef>
                <a:spcAft>
                  <a:spcPct val="3500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alibri"/>
                  <a:ea typeface="+mn-ea"/>
                  <a:cs typeface="+mn-cs"/>
                </a:rPr>
                <a:t>Frequency</a:t>
              </a:r>
              <a:r>
                <a:rPr kumimoji="0" lang="en-GB" sz="2200" b="0" i="0" u="none" strike="noStrike" kern="1200" cap="none" spc="0" normalizeH="0" baseline="0" noProof="0" dirty="0">
                  <a:ln>
                    <a:noFill/>
                  </a:ln>
                  <a:solidFill>
                    <a:srgbClr val="002060"/>
                  </a:solidFill>
                  <a:effectLst/>
                  <a:uLnTx/>
                  <a:uFillTx/>
                  <a:latin typeface="Calibri"/>
                  <a:ea typeface="+mn-ea"/>
                  <a:cs typeface="+mn-cs"/>
                </a:rPr>
                <a:t> of data collection, and timings?</a:t>
              </a:r>
            </a:p>
          </p:txBody>
        </p:sp>
        <p:sp>
          <p:nvSpPr>
            <p:cNvPr id="15" name="Rounded Rectangle 14"/>
            <p:cNvSpPr/>
            <p:nvPr/>
          </p:nvSpPr>
          <p:spPr>
            <a:xfrm>
              <a:off x="395536" y="1916832"/>
              <a:ext cx="936104" cy="432048"/>
            </a:xfrm>
            <a:prstGeom prst="roundRect">
              <a:avLst>
                <a:gd name="adj" fmla="val 10000"/>
              </a:avLst>
            </a:prstGeom>
            <a:blipFill rotWithShape="1">
              <a:blip r:embed="rId6" cstate="email">
                <a:extLst>
                  <a:ext uri="{28A0092B-C50C-407E-A947-70E740481C1C}">
                    <a14:useLocalDpi xmlns:a14="http://schemas.microsoft.com/office/drawing/2010/main"/>
                  </a:ext>
                </a:extLst>
              </a:blip>
              <a:stretch>
                <a:fillRect/>
              </a:stretch>
            </a:blipFill>
            <a:ln w="9525"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tyle>
            <a:lnRef idx="1">
              <a:scrgbClr r="0" g="0" b="0"/>
            </a:lnRef>
            <a:fillRef idx="1">
              <a:scrgbClr r="0" g="0" b="0"/>
            </a:fillRef>
            <a:effectRef idx="1">
              <a:scrgbClr r="0" g="0" b="0"/>
            </a:effectRef>
            <a:fontRef idx="minor">
              <a:schemeClr val="lt1">
                <a:hueOff val="0"/>
                <a:satOff val="0"/>
                <a:lumOff val="0"/>
                <a:alphaOff val="0"/>
              </a:schemeClr>
            </a:fontRef>
          </p:style>
        </p:sp>
        <p:sp>
          <p:nvSpPr>
            <p:cNvPr id="18" name="Freeform 17"/>
            <p:cNvSpPr/>
            <p:nvPr/>
          </p:nvSpPr>
          <p:spPr>
            <a:xfrm>
              <a:off x="251520" y="3897584"/>
              <a:ext cx="8496944" cy="645171"/>
            </a:xfrm>
            <a:custGeom>
              <a:avLst/>
              <a:gdLst>
                <a:gd name="connsiteX0" fmla="*/ 0 w 8424936"/>
                <a:gd name="connsiteY0" fmla="*/ 61209 h 612085"/>
                <a:gd name="connsiteX1" fmla="*/ 17928 w 8424936"/>
                <a:gd name="connsiteY1" fmla="*/ 17928 h 612085"/>
                <a:gd name="connsiteX2" fmla="*/ 61209 w 8424936"/>
                <a:gd name="connsiteY2" fmla="*/ 0 h 612085"/>
                <a:gd name="connsiteX3" fmla="*/ 8363727 w 8424936"/>
                <a:gd name="connsiteY3" fmla="*/ 0 h 612085"/>
                <a:gd name="connsiteX4" fmla="*/ 8407008 w 8424936"/>
                <a:gd name="connsiteY4" fmla="*/ 17928 h 612085"/>
                <a:gd name="connsiteX5" fmla="*/ 8424936 w 8424936"/>
                <a:gd name="connsiteY5" fmla="*/ 61209 h 612085"/>
                <a:gd name="connsiteX6" fmla="*/ 8424936 w 8424936"/>
                <a:gd name="connsiteY6" fmla="*/ 550876 h 612085"/>
                <a:gd name="connsiteX7" fmla="*/ 8407008 w 8424936"/>
                <a:gd name="connsiteY7" fmla="*/ 594157 h 612085"/>
                <a:gd name="connsiteX8" fmla="*/ 8363727 w 8424936"/>
                <a:gd name="connsiteY8" fmla="*/ 612085 h 612085"/>
                <a:gd name="connsiteX9" fmla="*/ 61209 w 8424936"/>
                <a:gd name="connsiteY9" fmla="*/ 612085 h 612085"/>
                <a:gd name="connsiteX10" fmla="*/ 17928 w 8424936"/>
                <a:gd name="connsiteY10" fmla="*/ 594157 h 612085"/>
                <a:gd name="connsiteX11" fmla="*/ 0 w 8424936"/>
                <a:gd name="connsiteY11" fmla="*/ 550876 h 612085"/>
                <a:gd name="connsiteX12" fmla="*/ 0 w 8424936"/>
                <a:gd name="connsiteY12" fmla="*/ 61209 h 61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4936" h="612085">
                  <a:moveTo>
                    <a:pt x="0" y="61209"/>
                  </a:moveTo>
                  <a:cubicBezTo>
                    <a:pt x="0" y="44975"/>
                    <a:pt x="6449" y="29407"/>
                    <a:pt x="17928" y="17928"/>
                  </a:cubicBezTo>
                  <a:cubicBezTo>
                    <a:pt x="29407" y="6449"/>
                    <a:pt x="44976" y="0"/>
                    <a:pt x="61209" y="0"/>
                  </a:cubicBezTo>
                  <a:lnTo>
                    <a:pt x="8363727" y="0"/>
                  </a:lnTo>
                  <a:cubicBezTo>
                    <a:pt x="8379961" y="0"/>
                    <a:pt x="8395529" y="6449"/>
                    <a:pt x="8407008" y="17928"/>
                  </a:cubicBezTo>
                  <a:cubicBezTo>
                    <a:pt x="8418487" y="29407"/>
                    <a:pt x="8424936" y="44976"/>
                    <a:pt x="8424936" y="61209"/>
                  </a:cubicBezTo>
                  <a:lnTo>
                    <a:pt x="8424936" y="550876"/>
                  </a:lnTo>
                  <a:cubicBezTo>
                    <a:pt x="8424936" y="567110"/>
                    <a:pt x="8418487" y="582678"/>
                    <a:pt x="8407008" y="594157"/>
                  </a:cubicBezTo>
                  <a:cubicBezTo>
                    <a:pt x="8395529" y="605636"/>
                    <a:pt x="8379960" y="612085"/>
                    <a:pt x="8363727" y="612085"/>
                  </a:cubicBezTo>
                  <a:lnTo>
                    <a:pt x="61209" y="612085"/>
                  </a:lnTo>
                  <a:cubicBezTo>
                    <a:pt x="44975" y="612085"/>
                    <a:pt x="29407" y="605636"/>
                    <a:pt x="17928" y="594157"/>
                  </a:cubicBezTo>
                  <a:cubicBezTo>
                    <a:pt x="6449" y="582678"/>
                    <a:pt x="0" y="567109"/>
                    <a:pt x="0" y="550876"/>
                  </a:cubicBezTo>
                  <a:lnTo>
                    <a:pt x="0" y="61209"/>
                  </a:lnTo>
                  <a:close/>
                </a:path>
              </a:pathLst>
            </a:custGeom>
            <a:gradFill rotWithShape="0">
              <a:gsLst>
                <a:gs pos="0">
                  <a:srgbClr val="4F81BD">
                    <a:hueOff val="0"/>
                    <a:satOff val="0"/>
                    <a:lumOff val="0"/>
                    <a:tint val="50000"/>
                    <a:satMod val="300000"/>
                    <a:alpha val="7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847942" tIns="101747" rIns="101748" bIns="101747" numCol="1" spcCol="1270" anchor="ctr" anchorCtr="0">
              <a:noAutofit/>
            </a:bodyPr>
            <a:lstStyle/>
            <a:p>
              <a:pPr marL="0" marR="0" lvl="0" indent="0" algn="l" defTabSz="977900" rtl="0" eaLnBrk="1" fontAlgn="auto" latinLnBrk="0" hangingPunct="1">
                <a:lnSpc>
                  <a:spcPct val="90000"/>
                </a:lnSpc>
                <a:spcBef>
                  <a:spcPts val="0"/>
                </a:spcBef>
                <a:spcAft>
                  <a:spcPct val="3500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alibri"/>
                  <a:ea typeface="+mn-ea"/>
                  <a:cs typeface="+mn-cs"/>
                </a:rPr>
                <a:t>What factors might </a:t>
              </a:r>
              <a:r>
                <a:rPr kumimoji="0" lang="en-GB" sz="2200" b="1" i="0" u="none" strike="noStrike" kern="1200" cap="none" spc="0" normalizeH="0" baseline="0" noProof="0" dirty="0">
                  <a:ln>
                    <a:noFill/>
                  </a:ln>
                  <a:solidFill>
                    <a:srgbClr val="002060"/>
                  </a:solidFill>
                  <a:effectLst/>
                  <a:uLnTx/>
                  <a:uFillTx/>
                  <a:latin typeface="Calibri"/>
                  <a:ea typeface="+mn-ea"/>
                  <a:cs typeface="+mn-cs"/>
                </a:rPr>
                <a:t>influence</a:t>
              </a:r>
              <a:r>
                <a:rPr kumimoji="0" lang="en-GB" sz="2200" b="0" i="0" u="none" strike="noStrike" kern="1200" cap="none" spc="0" normalizeH="0" baseline="0" noProof="0" dirty="0">
                  <a:ln>
                    <a:noFill/>
                  </a:ln>
                  <a:solidFill>
                    <a:srgbClr val="002060"/>
                  </a:solidFill>
                  <a:effectLst/>
                  <a:uLnTx/>
                  <a:uFillTx/>
                  <a:latin typeface="Calibri"/>
                  <a:ea typeface="+mn-ea"/>
                  <a:cs typeface="+mn-cs"/>
                </a:rPr>
                <a:t> the measure?</a:t>
              </a:r>
            </a:p>
          </p:txBody>
        </p:sp>
        <p:sp>
          <p:nvSpPr>
            <p:cNvPr id="19" name="Rounded Rectangle 18"/>
            <p:cNvSpPr/>
            <p:nvPr/>
          </p:nvSpPr>
          <p:spPr>
            <a:xfrm>
              <a:off x="370365" y="4004145"/>
              <a:ext cx="1080120" cy="432048"/>
            </a:xfrm>
            <a:prstGeom prst="roundRect">
              <a:avLst>
                <a:gd name="adj" fmla="val 10000"/>
              </a:avLst>
            </a:prstGeom>
            <a:blipFill rotWithShape="1">
              <a:blip r:embed="rId7" cstate="email">
                <a:extLst>
                  <a:ext uri="{28A0092B-C50C-407E-A947-70E740481C1C}">
                    <a14:useLocalDpi xmlns:a14="http://schemas.microsoft.com/office/drawing/2010/main"/>
                  </a:ext>
                </a:extLst>
              </a:blip>
              <a:stretch>
                <a:fillRect/>
              </a:stretch>
            </a:blipFill>
            <a:ln w="9525"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tyle>
            <a:lnRef idx="1">
              <a:scrgbClr r="0" g="0" b="0"/>
            </a:lnRef>
            <a:fillRef idx="1">
              <a:scrgbClr r="0" g="0" b="0"/>
            </a:fillRef>
            <a:effectRef idx="1">
              <a:scrgbClr r="0" g="0" b="0"/>
            </a:effectRef>
            <a:fontRef idx="minor">
              <a:schemeClr val="lt1">
                <a:hueOff val="0"/>
                <a:satOff val="0"/>
                <a:lumOff val="0"/>
                <a:alphaOff val="0"/>
              </a:schemeClr>
            </a:fontRef>
          </p:style>
        </p:sp>
        <p:sp>
          <p:nvSpPr>
            <p:cNvPr id="24" name="Freeform 23"/>
            <p:cNvSpPr/>
            <p:nvPr/>
          </p:nvSpPr>
          <p:spPr>
            <a:xfrm>
              <a:off x="251520" y="2492896"/>
              <a:ext cx="8496944" cy="573163"/>
            </a:xfrm>
            <a:custGeom>
              <a:avLst/>
              <a:gdLst>
                <a:gd name="connsiteX0" fmla="*/ 0 w 8424936"/>
                <a:gd name="connsiteY0" fmla="*/ 61209 h 612085"/>
                <a:gd name="connsiteX1" fmla="*/ 17928 w 8424936"/>
                <a:gd name="connsiteY1" fmla="*/ 17928 h 612085"/>
                <a:gd name="connsiteX2" fmla="*/ 61209 w 8424936"/>
                <a:gd name="connsiteY2" fmla="*/ 0 h 612085"/>
                <a:gd name="connsiteX3" fmla="*/ 8363727 w 8424936"/>
                <a:gd name="connsiteY3" fmla="*/ 0 h 612085"/>
                <a:gd name="connsiteX4" fmla="*/ 8407008 w 8424936"/>
                <a:gd name="connsiteY4" fmla="*/ 17928 h 612085"/>
                <a:gd name="connsiteX5" fmla="*/ 8424936 w 8424936"/>
                <a:gd name="connsiteY5" fmla="*/ 61209 h 612085"/>
                <a:gd name="connsiteX6" fmla="*/ 8424936 w 8424936"/>
                <a:gd name="connsiteY6" fmla="*/ 550876 h 612085"/>
                <a:gd name="connsiteX7" fmla="*/ 8407008 w 8424936"/>
                <a:gd name="connsiteY7" fmla="*/ 594157 h 612085"/>
                <a:gd name="connsiteX8" fmla="*/ 8363727 w 8424936"/>
                <a:gd name="connsiteY8" fmla="*/ 612085 h 612085"/>
                <a:gd name="connsiteX9" fmla="*/ 61209 w 8424936"/>
                <a:gd name="connsiteY9" fmla="*/ 612085 h 612085"/>
                <a:gd name="connsiteX10" fmla="*/ 17928 w 8424936"/>
                <a:gd name="connsiteY10" fmla="*/ 594157 h 612085"/>
                <a:gd name="connsiteX11" fmla="*/ 0 w 8424936"/>
                <a:gd name="connsiteY11" fmla="*/ 550876 h 612085"/>
                <a:gd name="connsiteX12" fmla="*/ 0 w 8424936"/>
                <a:gd name="connsiteY12" fmla="*/ 61209 h 61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4936" h="612085">
                  <a:moveTo>
                    <a:pt x="0" y="61209"/>
                  </a:moveTo>
                  <a:cubicBezTo>
                    <a:pt x="0" y="44975"/>
                    <a:pt x="6449" y="29407"/>
                    <a:pt x="17928" y="17928"/>
                  </a:cubicBezTo>
                  <a:cubicBezTo>
                    <a:pt x="29407" y="6449"/>
                    <a:pt x="44976" y="0"/>
                    <a:pt x="61209" y="0"/>
                  </a:cubicBezTo>
                  <a:lnTo>
                    <a:pt x="8363727" y="0"/>
                  </a:lnTo>
                  <a:cubicBezTo>
                    <a:pt x="8379961" y="0"/>
                    <a:pt x="8395529" y="6449"/>
                    <a:pt x="8407008" y="17928"/>
                  </a:cubicBezTo>
                  <a:cubicBezTo>
                    <a:pt x="8418487" y="29407"/>
                    <a:pt x="8424936" y="44976"/>
                    <a:pt x="8424936" y="61209"/>
                  </a:cubicBezTo>
                  <a:lnTo>
                    <a:pt x="8424936" y="550876"/>
                  </a:lnTo>
                  <a:cubicBezTo>
                    <a:pt x="8424936" y="567110"/>
                    <a:pt x="8418487" y="582678"/>
                    <a:pt x="8407008" y="594157"/>
                  </a:cubicBezTo>
                  <a:cubicBezTo>
                    <a:pt x="8395529" y="605636"/>
                    <a:pt x="8379960" y="612085"/>
                    <a:pt x="8363727" y="612085"/>
                  </a:cubicBezTo>
                  <a:lnTo>
                    <a:pt x="61209" y="612085"/>
                  </a:lnTo>
                  <a:cubicBezTo>
                    <a:pt x="44975" y="612085"/>
                    <a:pt x="29407" y="605636"/>
                    <a:pt x="17928" y="594157"/>
                  </a:cubicBezTo>
                  <a:cubicBezTo>
                    <a:pt x="6449" y="582678"/>
                    <a:pt x="0" y="567109"/>
                    <a:pt x="0" y="550876"/>
                  </a:cubicBezTo>
                  <a:lnTo>
                    <a:pt x="0" y="61209"/>
                  </a:lnTo>
                  <a:close/>
                </a:path>
              </a:pathLst>
            </a:custGeom>
            <a:gradFill rotWithShape="0">
              <a:gsLst>
                <a:gs pos="0">
                  <a:srgbClr val="4F81BD">
                    <a:hueOff val="0"/>
                    <a:satOff val="0"/>
                    <a:lumOff val="0"/>
                    <a:tint val="50000"/>
                    <a:satMod val="300000"/>
                    <a:alpha val="7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847942" tIns="101747" rIns="101748" bIns="101747" numCol="1" spcCol="1270" anchor="ctr" anchorCtr="0">
              <a:noAutofit/>
            </a:bodyPr>
            <a:lstStyle/>
            <a:p>
              <a:pPr marL="0" marR="0" lvl="0" indent="0" algn="l" defTabSz="977900" rtl="0" eaLnBrk="1" fontAlgn="auto" latinLnBrk="0" hangingPunct="1">
                <a:lnSpc>
                  <a:spcPct val="90000"/>
                </a:lnSpc>
                <a:spcBef>
                  <a:spcPts val="0"/>
                </a:spcBef>
                <a:spcAft>
                  <a:spcPct val="3500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alibri"/>
                  <a:ea typeface="+mn-ea"/>
                  <a:cs typeface="+mn-cs"/>
                </a:rPr>
                <a:t>Equipment </a:t>
              </a:r>
              <a:r>
                <a:rPr kumimoji="0" lang="en-GB" sz="2200" b="0" i="0" u="none" strike="noStrike" kern="1200" cap="none" spc="0" normalizeH="0" baseline="0" noProof="0" dirty="0">
                  <a:ln>
                    <a:noFill/>
                  </a:ln>
                  <a:solidFill>
                    <a:srgbClr val="002060"/>
                  </a:solidFill>
                  <a:effectLst/>
                  <a:uLnTx/>
                  <a:uFillTx/>
                  <a:latin typeface="Calibri"/>
                  <a:ea typeface="+mn-ea"/>
                  <a:cs typeface="+mn-cs"/>
                </a:rPr>
                <a:t>needed to measure?</a:t>
              </a:r>
            </a:p>
          </p:txBody>
        </p:sp>
        <p:pic>
          <p:nvPicPr>
            <p:cNvPr id="1026" name="Picture 2" descr="C:\Users\ingraj\AppData\Local\Microsoft\Windows\Temporary Internet Files\Content.IE5\ESLHMDIY\measureTape[1].jpg"/>
            <p:cNvPicPr>
              <a:picLocks noChangeAspect="1" noChangeArrowheads="1"/>
            </p:cNvPicPr>
            <p:nvPr/>
          </p:nvPicPr>
          <p:blipFill>
            <a:blip r:embed="rId8" cstate="print"/>
            <a:srcRect/>
            <a:stretch>
              <a:fillRect/>
            </a:stretch>
          </p:blipFill>
          <p:spPr bwMode="auto">
            <a:xfrm>
              <a:off x="395536" y="2492896"/>
              <a:ext cx="936104" cy="504056"/>
            </a:xfrm>
            <a:prstGeom prst="rect">
              <a:avLst/>
            </a:prstGeom>
            <a:noFill/>
          </p:spPr>
        </p:pic>
      </p:grpSp>
    </p:spTree>
    <p:extLst>
      <p:ext uri="{BB962C8B-B14F-4D97-AF65-F5344CB8AC3E}">
        <p14:creationId xmlns:p14="http://schemas.microsoft.com/office/powerpoint/2010/main" val="861856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5BFD2B7-44BD-4D51-9026-F385CB509445}"/>
              </a:ext>
            </a:extLst>
          </p:cNvPr>
          <p:cNvPicPr>
            <a:picLocks noChangeAspect="1"/>
          </p:cNvPicPr>
          <p:nvPr/>
        </p:nvPicPr>
        <p:blipFill rotWithShape="1">
          <a:blip r:embed="rId3">
            <a:extLst>
              <a:ext uri="{28A0092B-C50C-407E-A947-70E740481C1C}">
                <a14:useLocalDpi xmlns:a14="http://schemas.microsoft.com/office/drawing/2010/main" val="0"/>
              </a:ext>
            </a:extLst>
          </a:blip>
          <a:srcRect r="9386"/>
          <a:stretch/>
        </p:blipFill>
        <p:spPr>
          <a:xfrm>
            <a:off x="0" y="0"/>
            <a:ext cx="12192000" cy="6858000"/>
          </a:xfrm>
          <a:prstGeom prst="rect">
            <a:avLst/>
          </a:prstGeom>
        </p:spPr>
      </p:pic>
      <p:sp>
        <p:nvSpPr>
          <p:cNvPr id="2" name="Title 1"/>
          <p:cNvSpPr>
            <a:spLocks noGrp="1"/>
          </p:cNvSpPr>
          <p:nvPr>
            <p:ph type="title"/>
          </p:nvPr>
        </p:nvSpPr>
        <p:spPr>
          <a:xfrm>
            <a:off x="1524001" y="2"/>
            <a:ext cx="8176683" cy="766221"/>
          </a:xfrm>
        </p:spPr>
        <p:txBody>
          <a:bodyPr>
            <a:normAutofit/>
          </a:bodyPr>
          <a:lstStyle/>
          <a:p>
            <a:pPr algn="ctr"/>
            <a:r>
              <a:rPr lang="en-GB" b="1" dirty="0" smtClean="0">
                <a:solidFill>
                  <a:schemeClr val="bg1"/>
                </a:solidFill>
              </a:rPr>
              <a:t>Team Time </a:t>
            </a:r>
            <a:endParaRPr lang="en-GB" b="1" dirty="0">
              <a:solidFill>
                <a:schemeClr val="bg1"/>
              </a:solidFill>
            </a:endParaRPr>
          </a:p>
        </p:txBody>
      </p:sp>
      <p:sp>
        <p:nvSpPr>
          <p:cNvPr id="12" name="TextBox 11">
            <a:extLst>
              <a:ext uri="{FF2B5EF4-FFF2-40B4-BE49-F238E27FC236}">
                <a16:creationId xmlns:a16="http://schemas.microsoft.com/office/drawing/2014/main" id="{3A5A9D92-B3D5-43FB-96A1-136BC03B5C88}"/>
              </a:ext>
            </a:extLst>
          </p:cNvPr>
          <p:cNvSpPr txBox="1"/>
          <p:nvPr/>
        </p:nvSpPr>
        <p:spPr>
          <a:xfrm>
            <a:off x="7830449" y="1266368"/>
            <a:ext cx="1828800" cy="26776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white"/>
                </a:solidFill>
                <a:effectLst/>
                <a:uLnTx/>
                <a:uFillTx/>
                <a:latin typeface="Calibri" panose="020F0502020204030204"/>
                <a:ea typeface="+mn-ea"/>
                <a:cs typeface="+mn-cs"/>
              </a:rPr>
              <a:t>In teams: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800" b="1" dirty="0">
              <a:solidFill>
                <a:prstClr val="white"/>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white"/>
                </a:solidFill>
                <a:effectLst/>
                <a:uLnTx/>
                <a:uFillTx/>
                <a:latin typeface="Calibri" panose="020F0502020204030204"/>
                <a:ea typeface="+mn-ea"/>
                <a:cs typeface="+mn-cs"/>
              </a:rPr>
              <a:t>Action Plan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9948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792088"/>
          </a:xfrm>
          <a:solidFill>
            <a:srgbClr val="00B0F0">
              <a:alpha val="70000"/>
            </a:srgbClr>
          </a:solidFill>
        </p:spPr>
        <p:txBody>
          <a:bodyPr>
            <a:noAutofit/>
          </a:bodyPr>
          <a:lstStyle/>
          <a:p>
            <a:pPr algn="ctr"/>
            <a:r>
              <a:rPr lang="en-GB" dirty="0" smtClean="0">
                <a:cs typeface="Aharoni" panose="02010803020104030203" pitchFamily="2" charset="-79"/>
              </a:rPr>
              <a:t>Improvement Journey</a:t>
            </a:r>
            <a:endParaRPr lang="en-GB" dirty="0">
              <a:cs typeface="Aharoni" panose="02010803020104030203" pitchFamily="2" charset="-79"/>
            </a:endParaRPr>
          </a:p>
        </p:txBody>
      </p:sp>
      <p:graphicFrame>
        <p:nvGraphicFramePr>
          <p:cNvPr id="4" name="Content Placeholder 3"/>
          <p:cNvGraphicFramePr>
            <a:graphicFrameLocks noGrp="1"/>
          </p:cNvGraphicFramePr>
          <p:nvPr>
            <p:ph idx="1"/>
            <p:extLst/>
          </p:nvPr>
        </p:nvGraphicFramePr>
        <p:xfrm>
          <a:off x="1775520" y="836713"/>
          <a:ext cx="8640960" cy="5145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p:cNvSpPr/>
          <p:nvPr/>
        </p:nvSpPr>
        <p:spPr>
          <a:xfrm>
            <a:off x="2063552" y="5229201"/>
            <a:ext cx="7903030" cy="74692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Leadership</a:t>
            </a:r>
          </a:p>
        </p:txBody>
      </p:sp>
      <p:cxnSp>
        <p:nvCxnSpPr>
          <p:cNvPr id="7" name="Straight Arrow Connector 6"/>
          <p:cNvCxnSpPr/>
          <p:nvPr/>
        </p:nvCxnSpPr>
        <p:spPr>
          <a:xfrm>
            <a:off x="7716665" y="1208945"/>
            <a:ext cx="13063" cy="1097280"/>
          </a:xfrm>
          <a:prstGeom prst="straightConnector1">
            <a:avLst/>
          </a:prstGeom>
          <a:noFill/>
          <a:ln w="76200" cap="flat" cmpd="sng" algn="ctr">
            <a:solidFill>
              <a:srgbClr val="FF0000"/>
            </a:solidFill>
            <a:prstDash val="solid"/>
            <a:miter lim="800000"/>
            <a:tailEnd type="triangle"/>
          </a:ln>
          <a:effectLst/>
        </p:spPr>
      </p:cxnSp>
    </p:spTree>
    <p:extLst>
      <p:ext uri="{BB962C8B-B14F-4D97-AF65-F5344CB8AC3E}">
        <p14:creationId xmlns:p14="http://schemas.microsoft.com/office/powerpoint/2010/main" val="310013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title"/>
          </p:nvPr>
        </p:nvSpPr>
        <p:spPr>
          <a:xfrm>
            <a:off x="2667000" y="851379"/>
            <a:ext cx="6858000" cy="857250"/>
          </a:xfrm>
          <a:solidFill>
            <a:schemeClr val="tx2">
              <a:lumMod val="40000"/>
              <a:lumOff val="60000"/>
              <a:alpha val="46000"/>
            </a:schemeClr>
          </a:solidFill>
        </p:spPr>
        <p:txBody>
          <a:bodyPr>
            <a:normAutofit/>
          </a:bodyPr>
          <a:lstStyle/>
          <a:p>
            <a:pPr algn="l" eaLnBrk="1" hangingPunct="1"/>
            <a:r>
              <a:rPr lang="en-GB" altLang="en-US" dirty="0">
                <a:ea typeface="ＭＳ Ｐゴシック" panose="020B0600070205080204" pitchFamily="34" charset="-128"/>
              </a:rPr>
              <a:t>Programme</a:t>
            </a:r>
            <a:r>
              <a:rPr lang="en-US" altLang="en-US" dirty="0">
                <a:ea typeface="ＭＳ Ｐゴシック" panose="020B0600070205080204" pitchFamily="34" charset="-128"/>
              </a:rPr>
              <a:t> design and key dates</a:t>
            </a:r>
          </a:p>
        </p:txBody>
      </p:sp>
      <p:sp>
        <p:nvSpPr>
          <p:cNvPr id="2" name="Footer Placeholder 1"/>
          <p:cNvSpPr>
            <a:spLocks noGrp="1"/>
          </p:cNvSpPr>
          <p:nvPr>
            <p:ph type="ftr" sz="quarter" idx="4294967295"/>
          </p:nvPr>
        </p:nvSpPr>
        <p:spPr>
          <a:xfrm>
            <a:off x="2611178" y="5624514"/>
            <a:ext cx="2314575" cy="273844"/>
          </a:xfrm>
          <a:prstGeom prst="rect">
            <a:avLst/>
          </a:prstGeo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45545F"/>
                </a:solidFill>
                <a:effectLst/>
                <a:uLnTx/>
                <a:uFillTx/>
                <a:latin typeface="Calibri"/>
                <a:ea typeface="+mn-ea"/>
                <a:cs typeface="+mn-cs"/>
              </a:rPr>
              <a:t> </a:t>
            </a:r>
          </a:p>
        </p:txBody>
      </p:sp>
      <p:pic>
        <p:nvPicPr>
          <p:cNvPr id="45071"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2950" y="2016391"/>
            <a:ext cx="1063598" cy="85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33" name="Rectangle 87"/>
          <p:cNvSpPr>
            <a:spLocks noChangeArrowheads="1"/>
          </p:cNvSpPr>
          <p:nvPr/>
        </p:nvSpPr>
        <p:spPr bwMode="auto">
          <a:xfrm>
            <a:off x="4346558" y="3669508"/>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45545F"/>
              </a:solidFill>
              <a:effectLst/>
              <a:uLnTx/>
              <a:uFillTx/>
              <a:latin typeface="Tahoma" panose="020B0604030504040204" pitchFamily="34" charset="0"/>
              <a:ea typeface="ＭＳ Ｐゴシック" panose="020B0600070205080204" pitchFamily="34" charset="-128"/>
              <a:cs typeface="+mn-cs"/>
            </a:endParaRPr>
          </a:p>
        </p:txBody>
      </p:sp>
      <p:sp>
        <p:nvSpPr>
          <p:cNvPr id="45136" name="Rectangle 90"/>
          <p:cNvSpPr>
            <a:spLocks noChangeArrowheads="1"/>
          </p:cNvSpPr>
          <p:nvPr/>
        </p:nvSpPr>
        <p:spPr bwMode="auto">
          <a:xfrm>
            <a:off x="5311300" y="3669508"/>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45545F"/>
              </a:solidFill>
              <a:effectLst/>
              <a:uLnTx/>
              <a:uFillTx/>
              <a:latin typeface="Tahoma" panose="020B0604030504040204" pitchFamily="34" charset="0"/>
              <a:ea typeface="ＭＳ Ｐゴシック" panose="020B0600070205080204" pitchFamily="34" charset="-128"/>
              <a:cs typeface="+mn-cs"/>
            </a:endParaRPr>
          </a:p>
        </p:txBody>
      </p:sp>
      <p:sp>
        <p:nvSpPr>
          <p:cNvPr id="45139" name="Rectangle 93"/>
          <p:cNvSpPr>
            <a:spLocks noChangeArrowheads="1"/>
          </p:cNvSpPr>
          <p:nvPr/>
        </p:nvSpPr>
        <p:spPr bwMode="auto">
          <a:xfrm>
            <a:off x="6366562" y="3669508"/>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45545F"/>
              </a:solidFill>
              <a:effectLst/>
              <a:uLnTx/>
              <a:uFillTx/>
              <a:latin typeface="Tahoma" panose="020B0604030504040204" pitchFamily="34" charset="0"/>
              <a:ea typeface="ＭＳ Ｐゴシック" panose="020B0600070205080204" pitchFamily="34" charset="-128"/>
              <a:cs typeface="+mn-cs"/>
            </a:endParaRPr>
          </a:p>
        </p:txBody>
      </p:sp>
      <p:sp>
        <p:nvSpPr>
          <p:cNvPr id="45142" name="Rectangle 96"/>
          <p:cNvSpPr>
            <a:spLocks noChangeArrowheads="1"/>
          </p:cNvSpPr>
          <p:nvPr/>
        </p:nvSpPr>
        <p:spPr bwMode="auto">
          <a:xfrm>
            <a:off x="7738111" y="3669508"/>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45545F"/>
              </a:solidFill>
              <a:effectLst/>
              <a:uLnTx/>
              <a:uFillTx/>
              <a:latin typeface="Tahoma" panose="020B0604030504040204" pitchFamily="34" charset="0"/>
              <a:ea typeface="ＭＳ Ｐゴシック" panose="020B0600070205080204" pitchFamily="34" charset="-128"/>
              <a:cs typeface="+mn-cs"/>
            </a:endParaRPr>
          </a:p>
        </p:txBody>
      </p:sp>
      <p:sp>
        <p:nvSpPr>
          <p:cNvPr id="45144" name="Rectangle 99"/>
          <p:cNvSpPr>
            <a:spLocks noChangeArrowheads="1"/>
          </p:cNvSpPr>
          <p:nvPr/>
        </p:nvSpPr>
        <p:spPr bwMode="auto">
          <a:xfrm>
            <a:off x="8382958" y="4348165"/>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45545F"/>
              </a:solidFill>
              <a:effectLst/>
              <a:uLnTx/>
              <a:uFillTx/>
              <a:latin typeface="Tahoma" panose="020B0604030504040204" pitchFamily="34" charset="0"/>
              <a:ea typeface="ＭＳ Ｐゴシック" panose="020B0600070205080204" pitchFamily="34" charset="-128"/>
              <a:cs typeface="+mn-cs"/>
            </a:endParaRPr>
          </a:p>
        </p:txBody>
      </p:sp>
      <p:sp>
        <p:nvSpPr>
          <p:cNvPr id="45145" name="Rectangle 100"/>
          <p:cNvSpPr>
            <a:spLocks noChangeArrowheads="1"/>
          </p:cNvSpPr>
          <p:nvPr/>
        </p:nvSpPr>
        <p:spPr bwMode="auto">
          <a:xfrm>
            <a:off x="8382958" y="4463655"/>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45545F"/>
              </a:solidFill>
              <a:effectLst/>
              <a:uLnTx/>
              <a:uFillTx/>
              <a:latin typeface="Tahoma" panose="020B0604030504040204" pitchFamily="34" charset="0"/>
              <a:ea typeface="ＭＳ Ｐゴシック" panose="020B0600070205080204" pitchFamily="34" charset="-128"/>
              <a:cs typeface="+mn-cs"/>
            </a:endParaRPr>
          </a:p>
        </p:txBody>
      </p:sp>
      <p:pic>
        <p:nvPicPr>
          <p:cNvPr id="45146" name="Picture 1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6872" y="4286252"/>
            <a:ext cx="1106259" cy="1458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49" name="Rectangle 104"/>
          <p:cNvSpPr>
            <a:spLocks noChangeArrowheads="1"/>
          </p:cNvSpPr>
          <p:nvPr/>
        </p:nvSpPr>
        <p:spPr bwMode="auto">
          <a:xfrm>
            <a:off x="6325876" y="950120"/>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45545F"/>
              </a:solidFill>
              <a:effectLst/>
              <a:uLnTx/>
              <a:uFillTx/>
              <a:latin typeface="Tahoma" panose="020B0604030504040204" pitchFamily="34" charset="0"/>
              <a:ea typeface="ＭＳ Ｐゴシック" panose="020B0600070205080204" pitchFamily="34" charset="-128"/>
              <a:cs typeface="+mn-cs"/>
            </a:endParaRPr>
          </a:p>
        </p:txBody>
      </p:sp>
      <p:grpSp>
        <p:nvGrpSpPr>
          <p:cNvPr id="7" name="Group 6"/>
          <p:cNvGrpSpPr/>
          <p:nvPr/>
        </p:nvGrpSpPr>
        <p:grpSpPr>
          <a:xfrm>
            <a:off x="2959397" y="3009541"/>
            <a:ext cx="891540" cy="933405"/>
            <a:chOff x="275237" y="2445542"/>
            <a:chExt cx="1188720" cy="1244541"/>
          </a:xfrm>
        </p:grpSpPr>
        <p:sp>
          <p:nvSpPr>
            <p:cNvPr id="45129" name="Rectangle 83"/>
            <p:cNvSpPr>
              <a:spLocks noChangeArrowheads="1"/>
            </p:cNvSpPr>
            <p:nvPr/>
          </p:nvSpPr>
          <p:spPr bwMode="auto">
            <a:xfrm>
              <a:off x="557517" y="3505418"/>
              <a:ext cx="589905"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900" b="1" i="0" u="none" strike="noStrike" kern="1200" cap="none" spc="0" normalizeH="0" baseline="0" noProof="0" dirty="0">
                  <a:ln>
                    <a:noFill/>
                  </a:ln>
                  <a:solidFill>
                    <a:srgbClr val="009EC2"/>
                  </a:solidFill>
                  <a:effectLst/>
                  <a:uLnTx/>
                  <a:uFillTx/>
                  <a:latin typeface="Arial" panose="020B0604020202020204" pitchFamily="34" charset="0"/>
                  <a:ea typeface="ＭＳ Ｐゴシック" panose="020B0600070205080204" pitchFamily="34" charset="-128"/>
                  <a:cs typeface="+mn-cs"/>
                </a:rPr>
                <a:t>October</a:t>
              </a:r>
              <a:endParaRPr kumimoji="0" lang="en-US" altLang="en-US" sz="1800" b="0" i="0" u="none" strike="noStrike" kern="1200" cap="none" spc="0" normalizeH="0" baseline="0" noProof="0" dirty="0">
                <a:ln>
                  <a:noFill/>
                </a:ln>
                <a:solidFill>
                  <a:srgbClr val="009EC2"/>
                </a:solidFill>
                <a:effectLst/>
                <a:uLnTx/>
                <a:uFillTx/>
                <a:latin typeface="Tahoma" panose="020B0604030504040204" pitchFamily="34" charset="0"/>
                <a:ea typeface="ＭＳ Ｐゴシック" panose="020B0600070205080204" pitchFamily="34" charset="-128"/>
                <a:cs typeface="+mn-cs"/>
              </a:endParaRPr>
            </a:p>
          </p:txBody>
        </p:sp>
        <p:sp>
          <p:nvSpPr>
            <p:cNvPr id="3" name="Oval 2"/>
            <p:cNvSpPr/>
            <p:nvPr/>
          </p:nvSpPr>
          <p:spPr>
            <a:xfrm>
              <a:off x="275237" y="2445542"/>
              <a:ext cx="1188720" cy="914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Welcome Overview</a:t>
              </a:r>
            </a:p>
          </p:txBody>
        </p:sp>
      </p:grpSp>
      <p:grpSp>
        <p:nvGrpSpPr>
          <p:cNvPr id="8" name="Group 7"/>
          <p:cNvGrpSpPr/>
          <p:nvPr/>
        </p:nvGrpSpPr>
        <p:grpSpPr>
          <a:xfrm>
            <a:off x="4007768" y="3023148"/>
            <a:ext cx="726686" cy="924001"/>
            <a:chOff x="1698856" y="2508449"/>
            <a:chExt cx="968914" cy="1232001"/>
          </a:xfrm>
        </p:grpSpPr>
        <p:sp>
          <p:nvSpPr>
            <p:cNvPr id="45132" name="Rectangle 86"/>
            <p:cNvSpPr>
              <a:spLocks noChangeArrowheads="1"/>
            </p:cNvSpPr>
            <p:nvPr/>
          </p:nvSpPr>
          <p:spPr bwMode="auto">
            <a:xfrm>
              <a:off x="1698856" y="3555785"/>
              <a:ext cx="961471" cy="18466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900" b="1" i="0" u="none" strike="noStrike" kern="1200" cap="none" spc="0" normalizeH="0" baseline="0" noProof="0" dirty="0" err="1">
                  <a:ln>
                    <a:noFill/>
                  </a:ln>
                  <a:solidFill>
                    <a:srgbClr val="009EC2"/>
                  </a:solidFill>
                  <a:effectLst/>
                  <a:uLnTx/>
                  <a:uFillTx/>
                  <a:latin typeface="Arial" pitchFamily="34" charset="0"/>
                  <a:ea typeface="ＭＳ Ｐゴシック" panose="020B0600070205080204" pitchFamily="34" charset="-128"/>
                  <a:cs typeface="Arial" pitchFamily="34" charset="0"/>
                </a:rPr>
                <a:t>10</a:t>
              </a:r>
              <a:r>
                <a:rPr kumimoji="0" lang="en-US" altLang="en-US" sz="900" b="1" i="0" u="none" strike="noStrike" kern="1200" cap="none" spc="0" normalizeH="0" baseline="30000" noProof="0" dirty="0" err="1">
                  <a:ln>
                    <a:noFill/>
                  </a:ln>
                  <a:solidFill>
                    <a:srgbClr val="009EC2"/>
                  </a:solidFill>
                  <a:effectLst/>
                  <a:uLnTx/>
                  <a:uFillTx/>
                  <a:latin typeface="Arial" pitchFamily="34" charset="0"/>
                  <a:ea typeface="ＭＳ Ｐゴシック" panose="020B0600070205080204" pitchFamily="34" charset="-128"/>
                  <a:cs typeface="Arial" pitchFamily="34" charset="0"/>
                </a:rPr>
                <a:t>THdDec</a:t>
              </a:r>
              <a:endParaRPr kumimoji="0" lang="en-US" altLang="en-US" sz="900" b="1" i="0" u="none" strike="noStrike" kern="1200" cap="none" spc="0" normalizeH="0" baseline="0" noProof="0" dirty="0">
                <a:ln>
                  <a:noFill/>
                </a:ln>
                <a:solidFill>
                  <a:srgbClr val="009EC2"/>
                </a:solidFill>
                <a:effectLst/>
                <a:uLnTx/>
                <a:uFillTx/>
                <a:latin typeface="Arial" pitchFamily="34" charset="0"/>
                <a:ea typeface="ＭＳ Ｐゴシック" panose="020B0600070205080204" pitchFamily="34" charset="-128"/>
                <a:cs typeface="Arial" pitchFamily="34" charset="0"/>
              </a:endParaRPr>
            </a:p>
          </p:txBody>
        </p:sp>
        <p:sp>
          <p:nvSpPr>
            <p:cNvPr id="4" name="Rectangle 3"/>
            <p:cNvSpPr/>
            <p:nvPr/>
          </p:nvSpPr>
          <p:spPr>
            <a:xfrm>
              <a:off x="1753370" y="2508449"/>
              <a:ext cx="914400" cy="914400"/>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Calibri"/>
                  <a:ea typeface="+mn-ea"/>
                  <a:cs typeface="+mn-cs"/>
                </a:rPr>
                <a:t>Workshop 1</a:t>
              </a:r>
            </a:p>
          </p:txBody>
        </p:sp>
      </p:grpSp>
      <p:sp>
        <p:nvSpPr>
          <p:cNvPr id="62" name="Rectangle 61"/>
          <p:cNvSpPr/>
          <p:nvPr/>
        </p:nvSpPr>
        <p:spPr>
          <a:xfrm>
            <a:off x="6922368" y="3010895"/>
            <a:ext cx="685800" cy="6858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white"/>
                </a:solidFill>
                <a:effectLst/>
                <a:uLnTx/>
                <a:uFillTx/>
                <a:latin typeface="Calibri"/>
                <a:ea typeface="+mn-ea"/>
                <a:cs typeface="+mn-cs"/>
              </a:rPr>
              <a:t>Workshop 4 </a:t>
            </a:r>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9" name="Group 8"/>
          <p:cNvGrpSpPr/>
          <p:nvPr/>
        </p:nvGrpSpPr>
        <p:grpSpPr>
          <a:xfrm>
            <a:off x="4887129" y="2999514"/>
            <a:ext cx="3663318" cy="982361"/>
            <a:chOff x="2902206" y="2432170"/>
            <a:chExt cx="4884424" cy="1309814"/>
          </a:xfrm>
        </p:grpSpPr>
        <p:sp>
          <p:nvSpPr>
            <p:cNvPr id="101" name="Rectangle 86"/>
            <p:cNvSpPr>
              <a:spLocks noChangeArrowheads="1"/>
            </p:cNvSpPr>
            <p:nvPr/>
          </p:nvSpPr>
          <p:spPr bwMode="auto">
            <a:xfrm>
              <a:off x="2902206" y="3511018"/>
              <a:ext cx="1084955" cy="184665"/>
            </a:xfrm>
            <a:prstGeom prst="rect">
              <a:avLst/>
            </a:prstGeom>
            <a:solidFill>
              <a:schemeClr val="bg1"/>
            </a:solidFill>
            <a:ln/>
            <a:extLst/>
          </p:spPr>
          <p:style>
            <a:lnRef idx="1">
              <a:schemeClr val="accent1"/>
            </a:lnRef>
            <a:fillRef idx="2">
              <a:schemeClr val="accent1"/>
            </a:fillRef>
            <a:effectRef idx="1">
              <a:schemeClr val="accent1"/>
            </a:effectRef>
            <a:fontRef idx="minor">
              <a:schemeClr val="dk1"/>
            </a:fontRef>
          </p:style>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900" b="1" i="0" u="none" strike="noStrike" kern="1200" cap="none" spc="0" normalizeH="0" baseline="0" noProof="0" dirty="0" err="1">
                  <a:ln>
                    <a:noFill/>
                  </a:ln>
                  <a:solidFill>
                    <a:srgbClr val="009EC2"/>
                  </a:solidFill>
                  <a:effectLst/>
                  <a:uLnTx/>
                  <a:uFillTx/>
                  <a:latin typeface="Arial" panose="020B0604020202020204" pitchFamily="34" charset="0"/>
                  <a:ea typeface="ＭＳ Ｐゴシック" panose="020B0600070205080204" pitchFamily="34" charset="-128"/>
                  <a:cs typeface="+mn-cs"/>
                </a:rPr>
                <a:t>21</a:t>
              </a:r>
              <a:r>
                <a:rPr kumimoji="0" lang="en-US" altLang="en-US" sz="900" b="1" i="0" u="none" strike="noStrike" kern="1200" cap="none" spc="0" normalizeH="0" baseline="30000" noProof="0" dirty="0" err="1">
                  <a:ln>
                    <a:noFill/>
                  </a:ln>
                  <a:solidFill>
                    <a:srgbClr val="009EC2"/>
                  </a:solidFill>
                  <a:effectLst/>
                  <a:uLnTx/>
                  <a:uFillTx/>
                  <a:latin typeface="Arial" panose="020B0604020202020204" pitchFamily="34" charset="0"/>
                  <a:ea typeface="ＭＳ Ｐゴシック" panose="020B0600070205080204" pitchFamily="34" charset="-128"/>
                  <a:cs typeface="+mn-cs"/>
                </a:rPr>
                <a:t>ST</a:t>
              </a:r>
              <a:r>
                <a:rPr kumimoji="0" lang="en-US" altLang="en-US" sz="900" b="1" i="0" u="none" strike="noStrike" kern="1200" cap="none" spc="0" normalizeH="0" baseline="0" noProof="0" dirty="0">
                  <a:ln>
                    <a:noFill/>
                  </a:ln>
                  <a:solidFill>
                    <a:srgbClr val="009EC2"/>
                  </a:solidFill>
                  <a:effectLst/>
                  <a:uLnTx/>
                  <a:uFillTx/>
                  <a:latin typeface="Arial" panose="020B0604020202020204" pitchFamily="34" charset="0"/>
                  <a:ea typeface="ＭＳ Ｐゴシック" panose="020B0600070205080204" pitchFamily="34" charset="-128"/>
                  <a:cs typeface="+mn-cs"/>
                </a:rPr>
                <a:t> JAN </a:t>
              </a:r>
              <a:endParaRPr kumimoji="0" lang="en-US" altLang="en-US" sz="1800" b="0" i="0" u="none" strike="noStrike" kern="1200" cap="none" spc="0" normalizeH="0" baseline="0" noProof="0" dirty="0">
                <a:ln>
                  <a:noFill/>
                </a:ln>
                <a:solidFill>
                  <a:srgbClr val="009EC2"/>
                </a:solidFill>
                <a:effectLst/>
                <a:uLnTx/>
                <a:uFillTx/>
                <a:latin typeface="Tahoma" panose="020B0604030504040204" pitchFamily="34" charset="0"/>
                <a:ea typeface="ＭＳ Ｐゴシック" panose="020B0600070205080204" pitchFamily="34" charset="-128"/>
                <a:cs typeface="+mn-cs"/>
              </a:endParaRPr>
            </a:p>
          </p:txBody>
        </p:sp>
        <p:sp>
          <p:nvSpPr>
            <p:cNvPr id="64" name="Rectangle 86"/>
            <p:cNvSpPr>
              <a:spLocks noChangeArrowheads="1"/>
            </p:cNvSpPr>
            <p:nvPr/>
          </p:nvSpPr>
          <p:spPr bwMode="auto">
            <a:xfrm>
              <a:off x="4179773" y="3514994"/>
              <a:ext cx="1240883" cy="184665"/>
            </a:xfrm>
            <a:prstGeom prst="rect">
              <a:avLst/>
            </a:prstGeom>
            <a:solidFill>
              <a:schemeClr val="bg1"/>
            </a:solidFill>
            <a:ln/>
            <a:extLst/>
          </p:spPr>
          <p:style>
            <a:lnRef idx="1">
              <a:schemeClr val="accent1"/>
            </a:lnRef>
            <a:fillRef idx="2">
              <a:schemeClr val="accent1"/>
            </a:fillRef>
            <a:effectRef idx="1">
              <a:schemeClr val="accent1"/>
            </a:effectRef>
            <a:fontRef idx="minor">
              <a:schemeClr val="dk1"/>
            </a:fontRef>
          </p:style>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900" b="1" i="0" u="none" strike="noStrike" kern="1200" cap="none" spc="0" normalizeH="0" baseline="0" noProof="0" dirty="0">
                  <a:ln>
                    <a:noFill/>
                  </a:ln>
                  <a:solidFill>
                    <a:srgbClr val="009EC2"/>
                  </a:solidFill>
                  <a:effectLst/>
                  <a:uLnTx/>
                  <a:uFillTx/>
                  <a:latin typeface="Arial" panose="020B0604020202020204" pitchFamily="34" charset="0"/>
                  <a:ea typeface="ＭＳ Ｐゴシック" panose="020B0600070205080204" pitchFamily="34" charset="-128"/>
                  <a:cs typeface="+mn-cs"/>
                </a:rPr>
                <a:t> </a:t>
              </a:r>
              <a:r>
                <a:rPr kumimoji="0" lang="en-US" altLang="en-US" sz="900" b="1" i="0" u="none" strike="noStrike" kern="1200" cap="none" spc="0" normalizeH="0" baseline="0" noProof="0" dirty="0" smtClean="0">
                  <a:ln>
                    <a:noFill/>
                  </a:ln>
                  <a:solidFill>
                    <a:srgbClr val="009EC2"/>
                  </a:solidFill>
                  <a:effectLst/>
                  <a:uLnTx/>
                  <a:uFillTx/>
                  <a:latin typeface="Arial" panose="020B0604020202020204" pitchFamily="34" charset="0"/>
                  <a:ea typeface="ＭＳ Ｐゴシック" panose="020B0600070205080204" pitchFamily="34" charset="-128"/>
                  <a:cs typeface="+mn-cs"/>
                </a:rPr>
                <a:t>Feb 11th  </a:t>
              </a:r>
              <a:endParaRPr kumimoji="0" lang="en-US" altLang="en-US" sz="1800" b="0" i="0" u="none" strike="noStrike" kern="1200" cap="none" spc="0" normalizeH="0" baseline="0" noProof="0" dirty="0">
                <a:ln>
                  <a:noFill/>
                </a:ln>
                <a:solidFill>
                  <a:srgbClr val="009EC2"/>
                </a:solidFill>
                <a:effectLst/>
                <a:uLnTx/>
                <a:uFillTx/>
                <a:latin typeface="Tahoma" panose="020B0604030504040204" pitchFamily="34" charset="0"/>
                <a:ea typeface="ＭＳ Ｐゴシック" panose="020B0600070205080204" pitchFamily="34" charset="-128"/>
                <a:cs typeface="+mn-cs"/>
              </a:endParaRPr>
            </a:p>
          </p:txBody>
        </p:sp>
        <p:sp>
          <p:nvSpPr>
            <p:cNvPr id="65" name="Rectangle 86"/>
            <p:cNvSpPr>
              <a:spLocks noChangeArrowheads="1"/>
            </p:cNvSpPr>
            <p:nvPr/>
          </p:nvSpPr>
          <p:spPr bwMode="auto">
            <a:xfrm>
              <a:off x="5543127" y="3516281"/>
              <a:ext cx="1047137" cy="225703"/>
            </a:xfrm>
            <a:prstGeom prst="rect">
              <a:avLst/>
            </a:prstGeom>
            <a:noFill/>
            <a:ln/>
            <a:extLst/>
          </p:spPr>
          <p:style>
            <a:lnRef idx="1">
              <a:schemeClr val="accent1"/>
            </a:lnRef>
            <a:fillRef idx="2">
              <a:schemeClr val="accent1"/>
            </a:fillRef>
            <a:effectRef idx="1">
              <a:schemeClr val="accent1"/>
            </a:effectRef>
            <a:fontRef idx="minor">
              <a:schemeClr val="dk1"/>
            </a:fontRef>
          </p:style>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smtClean="0">
                  <a:ln>
                    <a:noFill/>
                  </a:ln>
                  <a:solidFill>
                    <a:srgbClr val="009EC2"/>
                  </a:solidFill>
                  <a:effectLst/>
                  <a:uLnTx/>
                  <a:uFillTx/>
                  <a:latin typeface="Tahoma" panose="020B0604030504040204" pitchFamily="34" charset="0"/>
                  <a:ea typeface="ＭＳ Ｐゴシック" panose="020B0600070205080204" pitchFamily="34" charset="-128"/>
                  <a:cs typeface="+mn-cs"/>
                </a:rPr>
                <a:t>Mar 31st</a:t>
              </a:r>
              <a:endParaRPr kumimoji="0" lang="en-US" altLang="en-US" sz="1100" b="0" i="0" u="none" strike="noStrike" kern="1200" cap="none" spc="0" normalizeH="0" baseline="0" noProof="0" dirty="0">
                <a:ln>
                  <a:noFill/>
                </a:ln>
                <a:solidFill>
                  <a:srgbClr val="009EC2"/>
                </a:solidFill>
                <a:effectLst/>
                <a:uLnTx/>
                <a:uFillTx/>
                <a:latin typeface="Tahoma" panose="020B0604030504040204" pitchFamily="34" charset="0"/>
                <a:ea typeface="ＭＳ Ｐゴシック" panose="020B0600070205080204" pitchFamily="34" charset="-128"/>
                <a:cs typeface="+mn-cs"/>
              </a:endParaRPr>
            </a:p>
          </p:txBody>
        </p:sp>
        <p:sp>
          <p:nvSpPr>
            <p:cNvPr id="6" name="Rectangle 5"/>
            <p:cNvSpPr/>
            <p:nvPr/>
          </p:nvSpPr>
          <p:spPr>
            <a:xfrm>
              <a:off x="3046808" y="2432170"/>
              <a:ext cx="914400" cy="914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a:ea typeface="+mn-ea"/>
                  <a:cs typeface="+mn-cs"/>
                </a:rPr>
                <a:t>Workshop 2</a:t>
              </a:r>
            </a:p>
          </p:txBody>
        </p:sp>
        <p:sp>
          <p:nvSpPr>
            <p:cNvPr id="68" name="Rectangle 67"/>
            <p:cNvSpPr/>
            <p:nvPr/>
          </p:nvSpPr>
          <p:spPr>
            <a:xfrm>
              <a:off x="4327110" y="2442362"/>
              <a:ext cx="914400" cy="914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45545F"/>
                  </a:solidFill>
                  <a:effectLst/>
                  <a:uLnTx/>
                  <a:uFillTx/>
                  <a:latin typeface="Calibri"/>
                  <a:ea typeface="+mn-ea"/>
                  <a:cs typeface="+mn-cs"/>
                </a:rPr>
                <a:t> </a:t>
              </a:r>
              <a:r>
                <a:rPr kumimoji="0" lang="en-US" sz="900" b="0" i="0" u="none" strike="noStrike" kern="1200" cap="none" spc="0" normalizeH="0" baseline="0" noProof="0" dirty="0">
                  <a:ln>
                    <a:noFill/>
                  </a:ln>
                  <a:solidFill>
                    <a:prstClr val="white"/>
                  </a:solidFill>
                  <a:effectLst/>
                  <a:uLnTx/>
                  <a:uFillTx/>
                  <a:latin typeface="Calibri"/>
                  <a:ea typeface="+mn-ea"/>
                  <a:cs typeface="+mn-cs"/>
                </a:rPr>
                <a:t>Workshop 3</a:t>
              </a:r>
            </a:p>
          </p:txBody>
        </p:sp>
        <p:sp>
          <p:nvSpPr>
            <p:cNvPr id="69" name="Rectangle 68"/>
            <p:cNvSpPr/>
            <p:nvPr/>
          </p:nvSpPr>
          <p:spPr>
            <a:xfrm>
              <a:off x="6872230" y="2439365"/>
              <a:ext cx="9144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Showcase</a:t>
              </a:r>
            </a:p>
          </p:txBody>
        </p:sp>
      </p:grpSp>
      <p:pic>
        <p:nvPicPr>
          <p:cNvPr id="75"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7631" y="2114433"/>
            <a:ext cx="1063598" cy="85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0074" y="2069241"/>
            <a:ext cx="1063598" cy="85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4452" y="2063465"/>
            <a:ext cx="1063598" cy="85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ectangle 86"/>
          <p:cNvSpPr>
            <a:spLocks noChangeArrowheads="1"/>
          </p:cNvSpPr>
          <p:nvPr/>
        </p:nvSpPr>
        <p:spPr bwMode="auto">
          <a:xfrm rot="19722141">
            <a:off x="4450785" y="2560791"/>
            <a:ext cx="86835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900" b="1" i="0" u="none" strike="noStrike" kern="1200" cap="none" spc="0" normalizeH="0" baseline="0" noProof="0" dirty="0">
                <a:ln>
                  <a:noFill/>
                </a:ln>
                <a:solidFill>
                  <a:srgbClr val="009EC2"/>
                </a:solidFill>
                <a:effectLst/>
                <a:uLnTx/>
                <a:uFillTx/>
                <a:latin typeface="Arial" panose="020B0604020202020204" pitchFamily="34" charset="0"/>
                <a:ea typeface="ＭＳ Ｐゴシック" panose="020B0600070205080204" pitchFamily="34" charset="-128"/>
                <a:cs typeface="+mn-cs"/>
              </a:rPr>
              <a:t>Action Period 2</a:t>
            </a:r>
            <a:endParaRPr kumimoji="0" lang="en-US" altLang="en-US" sz="1800" b="0" i="0" u="none" strike="noStrike" kern="1200" cap="none" spc="0" normalizeH="0" baseline="0" noProof="0" dirty="0">
              <a:ln>
                <a:noFill/>
              </a:ln>
              <a:solidFill>
                <a:srgbClr val="009EC2"/>
              </a:solidFill>
              <a:effectLst/>
              <a:uLnTx/>
              <a:uFillTx/>
              <a:latin typeface="Tahoma" panose="020B0604030504040204" pitchFamily="34" charset="0"/>
              <a:ea typeface="ＭＳ Ｐゴシック" panose="020B0600070205080204" pitchFamily="34" charset="-128"/>
              <a:cs typeface="+mn-cs"/>
            </a:endParaRPr>
          </a:p>
        </p:txBody>
      </p:sp>
      <p:sp>
        <p:nvSpPr>
          <p:cNvPr id="80" name="Rectangle 86"/>
          <p:cNvSpPr>
            <a:spLocks noChangeArrowheads="1"/>
          </p:cNvSpPr>
          <p:nvPr/>
        </p:nvSpPr>
        <p:spPr bwMode="auto">
          <a:xfrm rot="19722141">
            <a:off x="6348684" y="2612480"/>
            <a:ext cx="86835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900" b="1" i="0" u="none" strike="noStrike" kern="1200" cap="none" spc="0" normalizeH="0" baseline="0" noProof="0" dirty="0">
                <a:ln>
                  <a:noFill/>
                </a:ln>
                <a:solidFill>
                  <a:srgbClr val="009EC2"/>
                </a:solidFill>
                <a:effectLst/>
                <a:uLnTx/>
                <a:uFillTx/>
                <a:latin typeface="Arial" panose="020B0604020202020204" pitchFamily="34" charset="0"/>
                <a:ea typeface="ＭＳ Ｐゴシック" panose="020B0600070205080204" pitchFamily="34" charset="-128"/>
                <a:cs typeface="+mn-cs"/>
              </a:rPr>
              <a:t>Action Period 4</a:t>
            </a:r>
            <a:endParaRPr kumimoji="0" lang="en-US" altLang="en-US" sz="1800" b="0" i="0" u="none" strike="noStrike" kern="1200" cap="none" spc="0" normalizeH="0" baseline="0" noProof="0" dirty="0">
              <a:ln>
                <a:noFill/>
              </a:ln>
              <a:solidFill>
                <a:srgbClr val="009EC2"/>
              </a:solidFill>
              <a:effectLst/>
              <a:uLnTx/>
              <a:uFillTx/>
              <a:latin typeface="Tahoma" panose="020B0604030504040204" pitchFamily="34" charset="0"/>
              <a:ea typeface="ＭＳ Ｐゴシック" panose="020B0600070205080204" pitchFamily="34" charset="-128"/>
              <a:cs typeface="+mn-cs"/>
            </a:endParaRPr>
          </a:p>
        </p:txBody>
      </p:sp>
      <p:sp>
        <p:nvSpPr>
          <p:cNvPr id="81" name="Rectangle 86"/>
          <p:cNvSpPr>
            <a:spLocks noChangeArrowheads="1"/>
          </p:cNvSpPr>
          <p:nvPr/>
        </p:nvSpPr>
        <p:spPr bwMode="auto">
          <a:xfrm rot="19722141">
            <a:off x="5411128" y="2654362"/>
            <a:ext cx="86835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900" b="1" i="0" u="none" strike="noStrike" kern="1200" cap="none" spc="0" normalizeH="0" baseline="0" noProof="0" dirty="0">
                <a:ln>
                  <a:noFill/>
                </a:ln>
                <a:solidFill>
                  <a:srgbClr val="009EC2"/>
                </a:solidFill>
                <a:effectLst/>
                <a:uLnTx/>
                <a:uFillTx/>
                <a:latin typeface="Arial" panose="020B0604020202020204" pitchFamily="34" charset="0"/>
                <a:ea typeface="ＭＳ Ｐゴシック" panose="020B0600070205080204" pitchFamily="34" charset="-128"/>
                <a:cs typeface="+mn-cs"/>
              </a:rPr>
              <a:t>Action Period 3</a:t>
            </a:r>
            <a:endParaRPr kumimoji="0" lang="en-US" altLang="en-US" sz="1800" b="0" i="0" u="none" strike="noStrike" kern="1200" cap="none" spc="0" normalizeH="0" baseline="0" noProof="0" dirty="0">
              <a:ln>
                <a:noFill/>
              </a:ln>
              <a:solidFill>
                <a:srgbClr val="009EC2"/>
              </a:solidFill>
              <a:effectLst/>
              <a:uLnTx/>
              <a:uFillTx/>
              <a:latin typeface="Tahoma" panose="020B0604030504040204" pitchFamily="34" charset="0"/>
              <a:ea typeface="ＭＳ Ｐゴシック" panose="020B0600070205080204" pitchFamily="34" charset="-128"/>
              <a:cs typeface="+mn-cs"/>
            </a:endParaRPr>
          </a:p>
        </p:txBody>
      </p:sp>
      <p:sp>
        <p:nvSpPr>
          <p:cNvPr id="82" name="Rectangle 86"/>
          <p:cNvSpPr>
            <a:spLocks noChangeArrowheads="1"/>
          </p:cNvSpPr>
          <p:nvPr/>
        </p:nvSpPr>
        <p:spPr bwMode="auto">
          <a:xfrm rot="19722141">
            <a:off x="7591520" y="2612481"/>
            <a:ext cx="86835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900" b="1" i="0" u="none" strike="noStrike" kern="1200" cap="none" spc="0" normalizeH="0" baseline="0" noProof="0" dirty="0">
                <a:ln>
                  <a:noFill/>
                </a:ln>
                <a:solidFill>
                  <a:srgbClr val="009EC2"/>
                </a:solidFill>
                <a:effectLst/>
                <a:uLnTx/>
                <a:uFillTx/>
                <a:latin typeface="Arial" panose="020B0604020202020204" pitchFamily="34" charset="0"/>
                <a:ea typeface="ＭＳ Ｐゴシック" panose="020B0600070205080204" pitchFamily="34" charset="-128"/>
                <a:cs typeface="+mn-cs"/>
              </a:rPr>
              <a:t>Action Period 5</a:t>
            </a:r>
            <a:endParaRPr kumimoji="0" lang="en-US" altLang="en-US" sz="1800" b="0" i="0" u="none" strike="noStrike" kern="1200" cap="none" spc="0" normalizeH="0" baseline="0" noProof="0" dirty="0">
              <a:ln>
                <a:noFill/>
              </a:ln>
              <a:solidFill>
                <a:srgbClr val="009EC2"/>
              </a:solidFill>
              <a:effectLst/>
              <a:uLnTx/>
              <a:uFillTx/>
              <a:latin typeface="Tahoma" panose="020B0604030504040204" pitchFamily="34" charset="0"/>
              <a:ea typeface="ＭＳ Ｐゴシック" panose="020B0600070205080204" pitchFamily="34" charset="-128"/>
              <a:cs typeface="+mn-cs"/>
            </a:endParaRPr>
          </a:p>
        </p:txBody>
      </p:sp>
      <p:cxnSp>
        <p:nvCxnSpPr>
          <p:cNvPr id="18" name="Straight Arrow Connector 17"/>
          <p:cNvCxnSpPr>
            <a:cxnSpLocks/>
            <a:stCxn id="3" idx="6"/>
            <a:endCxn id="4" idx="1"/>
          </p:cNvCxnSpPr>
          <p:nvPr/>
        </p:nvCxnSpPr>
        <p:spPr>
          <a:xfrm>
            <a:off x="3850938" y="3352441"/>
            <a:ext cx="197717" cy="13607"/>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cxnSpLocks/>
          </p:cNvCxnSpPr>
          <p:nvPr/>
        </p:nvCxnSpPr>
        <p:spPr>
          <a:xfrm flipV="1">
            <a:off x="4765616" y="3354542"/>
            <a:ext cx="243029" cy="5753"/>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cxnSpLocks/>
            <a:stCxn id="68" idx="3"/>
          </p:cNvCxnSpPr>
          <p:nvPr/>
        </p:nvCxnSpPr>
        <p:spPr>
          <a:xfrm>
            <a:off x="6641607" y="3350057"/>
            <a:ext cx="268718" cy="8471"/>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159432" y="4589713"/>
            <a:ext cx="4968200" cy="996427"/>
          </a:xfrm>
          <a:prstGeom prst="rect">
            <a:avLst/>
          </a:prstGeom>
          <a:noFill/>
          <a:ln>
            <a:solidFill>
              <a:schemeClr val="bg2"/>
            </a:solidFill>
          </a:ln>
        </p:spPr>
        <p:txBody>
          <a:bodyPr wrap="square" rtlCol="0">
            <a:spAutoFit/>
          </a:bodyPr>
          <a:lstStyle/>
          <a:p>
            <a:pPr marL="0" marR="0" lvl="0" indent="0" algn="ctr" defTabSz="685800" rtl="0" eaLnBrk="1" fontAlgn="auto" latinLnBrk="0" hangingPunct="1">
              <a:lnSpc>
                <a:spcPct val="100000"/>
              </a:lnSpc>
              <a:spcBef>
                <a:spcPts val="432"/>
              </a:spcBef>
              <a:spcAft>
                <a:spcPts val="0"/>
              </a:spcAft>
              <a:buClrTx/>
              <a:buSzTx/>
              <a:buFontTx/>
              <a:buNone/>
              <a:tabLst/>
              <a:defRPr/>
            </a:pPr>
            <a:r>
              <a:rPr kumimoji="0" lang="en-US" sz="1500" b="1" i="0" u="none" strike="noStrike" kern="1200" cap="none" spc="0" normalizeH="0" baseline="0" noProof="0" dirty="0">
                <a:ln>
                  <a:noFill/>
                </a:ln>
                <a:solidFill>
                  <a:srgbClr val="45545F"/>
                </a:solidFill>
                <a:effectLst/>
                <a:uLnTx/>
                <a:uFillTx/>
                <a:latin typeface="Arial"/>
                <a:ea typeface="+mn-ea"/>
                <a:cs typeface="+mn-cs"/>
              </a:rPr>
              <a:t>Support</a:t>
            </a:r>
          </a:p>
          <a:p>
            <a:pPr marL="0" marR="0" lvl="0" indent="0" algn="ctr" defTabSz="685800" rtl="0" eaLnBrk="1" fontAlgn="auto" latinLnBrk="0" hangingPunct="1">
              <a:lnSpc>
                <a:spcPct val="100000"/>
              </a:lnSpc>
              <a:spcBef>
                <a:spcPts val="432"/>
              </a:spcBef>
              <a:spcAft>
                <a:spcPts val="0"/>
              </a:spcAft>
              <a:buClrTx/>
              <a:buSzTx/>
              <a:buFontTx/>
              <a:buNone/>
              <a:tabLst/>
              <a:defRPr/>
            </a:pPr>
            <a:r>
              <a:rPr kumimoji="0" lang="en-US" sz="1125" b="1" i="0" u="none" strike="noStrike" kern="1200" cap="none" spc="0" normalizeH="0" baseline="0" noProof="0" dirty="0">
                <a:ln>
                  <a:noFill/>
                </a:ln>
                <a:solidFill>
                  <a:srgbClr val="00A0AF"/>
                </a:solidFill>
                <a:effectLst/>
                <a:uLnTx/>
                <a:uFillTx/>
                <a:latin typeface="Arial"/>
                <a:ea typeface="+mn-ea"/>
                <a:cs typeface="+mn-cs"/>
              </a:rPr>
              <a:t>National IA          Leadership Team/s 	 Q.I. Faculty</a:t>
            </a:r>
          </a:p>
          <a:p>
            <a:pPr marL="0" marR="0" lvl="0" indent="0" algn="ctr" defTabSz="685800" rtl="0" eaLnBrk="1" fontAlgn="auto" latinLnBrk="0" hangingPunct="1">
              <a:lnSpc>
                <a:spcPct val="100000"/>
              </a:lnSpc>
              <a:spcBef>
                <a:spcPts val="432"/>
              </a:spcBef>
              <a:spcAft>
                <a:spcPts val="0"/>
              </a:spcAft>
              <a:buClrTx/>
              <a:buSzTx/>
              <a:buFontTx/>
              <a:buNone/>
              <a:tabLst/>
              <a:defRPr/>
            </a:pPr>
            <a:r>
              <a:rPr kumimoji="0" lang="en-US" sz="1125" b="1" i="0" u="none" strike="noStrike" kern="1200" cap="none" spc="0" normalizeH="0" baseline="0" noProof="0" dirty="0">
                <a:ln>
                  <a:noFill/>
                </a:ln>
                <a:solidFill>
                  <a:srgbClr val="00A0AF"/>
                </a:solidFill>
                <a:effectLst/>
                <a:uLnTx/>
                <a:uFillTx/>
                <a:latin typeface="Arial"/>
                <a:ea typeface="+mn-ea"/>
                <a:cs typeface="+mn-cs"/>
              </a:rPr>
              <a:t>QI Zone (</a:t>
            </a:r>
            <a:r>
              <a:rPr kumimoji="0" lang="en-US" sz="1125" b="1" i="0" u="none" strike="noStrike" kern="1200" cap="none" spc="0" normalizeH="0" baseline="0" noProof="0" dirty="0" err="1">
                <a:ln>
                  <a:noFill/>
                </a:ln>
                <a:solidFill>
                  <a:srgbClr val="00A0AF"/>
                </a:solidFill>
                <a:effectLst/>
                <a:uLnTx/>
                <a:uFillTx/>
                <a:latin typeface="Arial"/>
                <a:ea typeface="+mn-ea"/>
                <a:cs typeface="+mn-cs"/>
              </a:rPr>
              <a:t>TURAS</a:t>
            </a:r>
            <a:r>
              <a:rPr kumimoji="0" lang="en-US" sz="1125" b="1" i="0" u="none" strike="noStrike" kern="1200" cap="none" spc="0" normalizeH="0" baseline="0" noProof="0" dirty="0">
                <a:ln>
                  <a:noFill/>
                </a:ln>
                <a:solidFill>
                  <a:srgbClr val="00A0AF"/>
                </a:solidFill>
                <a:effectLst/>
                <a:uLnTx/>
                <a:uFillTx/>
                <a:latin typeface="Arial"/>
                <a:ea typeface="+mn-ea"/>
                <a:cs typeface="+mn-cs"/>
              </a:rPr>
              <a:t>)                (Falkirk) </a:t>
            </a:r>
            <a:r>
              <a:rPr kumimoji="0" lang="en-US" sz="1125" b="1" i="0" u="none" strike="noStrike" kern="1200" cap="none" spc="0" normalizeH="0" baseline="0" noProof="0" dirty="0" err="1">
                <a:ln>
                  <a:noFill/>
                </a:ln>
                <a:solidFill>
                  <a:srgbClr val="00A0AF"/>
                </a:solidFill>
                <a:effectLst/>
                <a:uLnTx/>
                <a:uFillTx/>
                <a:latin typeface="Arial"/>
                <a:ea typeface="+mn-ea"/>
                <a:cs typeface="+mn-cs"/>
              </a:rPr>
              <a:t>GIRFEC</a:t>
            </a:r>
            <a:r>
              <a:rPr kumimoji="0" lang="en-US" sz="1125" b="1" i="0" u="none" strike="noStrike" kern="1200" cap="none" spc="0" normalizeH="0" baseline="0" noProof="0" dirty="0">
                <a:ln>
                  <a:noFill/>
                </a:ln>
                <a:solidFill>
                  <a:srgbClr val="00A0AF"/>
                </a:solidFill>
                <a:effectLst/>
                <a:uLnTx/>
                <a:uFillTx/>
                <a:latin typeface="Arial"/>
                <a:ea typeface="+mn-ea"/>
                <a:cs typeface="+mn-cs"/>
              </a:rPr>
              <a:t> Practitioner pages</a:t>
            </a:r>
          </a:p>
          <a:p>
            <a:pPr marL="0" marR="0" lvl="0" indent="0" algn="ctr" defTabSz="685800" rtl="0" eaLnBrk="1" fontAlgn="auto" latinLnBrk="0" hangingPunct="1">
              <a:lnSpc>
                <a:spcPct val="100000"/>
              </a:lnSpc>
              <a:spcBef>
                <a:spcPts val="432"/>
              </a:spcBef>
              <a:spcAft>
                <a:spcPts val="0"/>
              </a:spcAft>
              <a:buClrTx/>
              <a:buSzTx/>
              <a:buFontTx/>
              <a:buNone/>
              <a:tabLst/>
              <a:defRPr/>
            </a:pPr>
            <a:r>
              <a:rPr kumimoji="0" lang="en-US" sz="1125" b="1" i="0" u="none" strike="noStrike" kern="1200" cap="none" spc="0" normalizeH="0" baseline="0" noProof="0" dirty="0">
                <a:ln>
                  <a:noFill/>
                </a:ln>
                <a:solidFill>
                  <a:srgbClr val="00A0AF"/>
                </a:solidFill>
                <a:effectLst/>
                <a:uLnTx/>
                <a:uFillTx/>
                <a:latin typeface="Arial"/>
                <a:ea typeface="+mn-ea"/>
                <a:cs typeface="+mn-cs"/>
              </a:rPr>
              <a:t>All teach ,all learn </a:t>
            </a:r>
          </a:p>
        </p:txBody>
      </p:sp>
      <p:cxnSp>
        <p:nvCxnSpPr>
          <p:cNvPr id="49" name="Straight Arrow Connector 48"/>
          <p:cNvCxnSpPr/>
          <p:nvPr/>
        </p:nvCxnSpPr>
        <p:spPr>
          <a:xfrm>
            <a:off x="7618726" y="3374132"/>
            <a:ext cx="216482" cy="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cxnSpLocks/>
            <a:endCxn id="68" idx="1"/>
          </p:cNvCxnSpPr>
          <p:nvPr/>
        </p:nvCxnSpPr>
        <p:spPr>
          <a:xfrm flipV="1">
            <a:off x="5681381" y="3350057"/>
            <a:ext cx="274427" cy="2179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965516" y="1518739"/>
            <a:ext cx="632778" cy="76627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9604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543926"/>
          </a:xfrm>
          <a:prstGeom prst="rect">
            <a:avLst/>
          </a:prstGeom>
        </p:spPr>
      </p:pic>
    </p:spTree>
    <p:extLst>
      <p:ext uri="{BB962C8B-B14F-4D97-AF65-F5344CB8AC3E}">
        <p14:creationId xmlns:p14="http://schemas.microsoft.com/office/powerpoint/2010/main" val="3054082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908720"/>
          </a:xfrm>
        </p:spPr>
        <p:txBody>
          <a:bodyPr>
            <a:normAutofit fontScale="90000"/>
          </a:bodyPr>
          <a:lstStyle/>
          <a:p>
            <a:r>
              <a:rPr lang="en-GB" sz="4000" b="1" dirty="0"/>
              <a:t>Technical Tools:  Understanding a System</a:t>
            </a:r>
          </a:p>
        </p:txBody>
      </p:sp>
      <p:sp>
        <p:nvSpPr>
          <p:cNvPr id="4" name="Content Placeholder 3"/>
          <p:cNvSpPr>
            <a:spLocks noGrp="1"/>
          </p:cNvSpPr>
          <p:nvPr>
            <p:ph idx="1"/>
          </p:nvPr>
        </p:nvSpPr>
        <p:spPr>
          <a:xfrm>
            <a:off x="6456040" y="1772817"/>
            <a:ext cx="3960440" cy="4525963"/>
          </a:xfrm>
        </p:spPr>
        <p:txBody>
          <a:bodyPr/>
          <a:lstStyle/>
          <a:p>
            <a:pPr>
              <a:spcAft>
                <a:spcPts val="600"/>
              </a:spcAft>
            </a:pPr>
            <a:r>
              <a:rPr lang="en-GB" sz="3600" dirty="0"/>
              <a:t>Process Mapping</a:t>
            </a:r>
          </a:p>
          <a:p>
            <a:pPr>
              <a:spcAft>
                <a:spcPts val="600"/>
              </a:spcAft>
            </a:pPr>
            <a:r>
              <a:rPr lang="en-GB" sz="3600" dirty="0">
                <a:solidFill>
                  <a:srgbClr val="7030A0"/>
                </a:solidFill>
              </a:rPr>
              <a:t>Pareto chart</a:t>
            </a:r>
          </a:p>
          <a:p>
            <a:pPr>
              <a:spcAft>
                <a:spcPts val="600"/>
              </a:spcAft>
            </a:pPr>
            <a:r>
              <a:rPr lang="en-GB" sz="3600" dirty="0"/>
              <a:t>Force field Analysis</a:t>
            </a:r>
          </a:p>
          <a:p>
            <a:pPr>
              <a:spcAft>
                <a:spcPts val="600"/>
              </a:spcAft>
            </a:pPr>
            <a:r>
              <a:rPr lang="en-GB" sz="3600" dirty="0">
                <a:solidFill>
                  <a:srgbClr val="7030A0"/>
                </a:solidFill>
              </a:rPr>
              <a:t>Cause + Effect</a:t>
            </a:r>
          </a:p>
          <a:p>
            <a:pPr>
              <a:spcAft>
                <a:spcPts val="600"/>
              </a:spcAft>
            </a:pPr>
            <a:r>
              <a:rPr lang="en-GB" sz="3600" dirty="0"/>
              <a:t>Surveys</a:t>
            </a:r>
          </a:p>
        </p:txBody>
      </p:sp>
      <p:pic>
        <p:nvPicPr>
          <p:cNvPr id="5" name="Picture 4" descr="swiss-army-knife-154314_960_720.png"/>
          <p:cNvPicPr>
            <a:picLocks noChangeAspect="1"/>
          </p:cNvPicPr>
          <p:nvPr/>
        </p:nvPicPr>
        <p:blipFill>
          <a:blip r:embed="rId2" cstate="print"/>
          <a:stretch>
            <a:fillRect/>
          </a:stretch>
        </p:blipFill>
        <p:spPr>
          <a:xfrm>
            <a:off x="1524000" y="1052736"/>
            <a:ext cx="4788024" cy="5805264"/>
          </a:xfrm>
          <a:prstGeom prst="rect">
            <a:avLst/>
          </a:prstGeom>
        </p:spPr>
      </p:pic>
    </p:spTree>
    <p:extLst>
      <p:ext uri="{BB962C8B-B14F-4D97-AF65-F5344CB8AC3E}">
        <p14:creationId xmlns:p14="http://schemas.microsoft.com/office/powerpoint/2010/main" val="36147741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ingraj\Downloads\9675201825_cb5f6f9a89_b.jpeg"/>
          <p:cNvPicPr>
            <a:picLocks noChangeAspect="1" noChangeArrowheads="1"/>
          </p:cNvPicPr>
          <p:nvPr/>
        </p:nvPicPr>
        <p:blipFill>
          <a:blip r:embed="rId3" cstate="print"/>
          <a:srcRect b="3934"/>
          <a:stretch>
            <a:fillRect/>
          </a:stretch>
        </p:blipFill>
        <p:spPr bwMode="auto">
          <a:xfrm>
            <a:off x="0" y="0"/>
            <a:ext cx="12192000" cy="6858000"/>
          </a:xfrm>
          <a:prstGeom prst="rect">
            <a:avLst/>
          </a:prstGeom>
          <a:noFill/>
        </p:spPr>
      </p:pic>
      <p:sp>
        <p:nvSpPr>
          <p:cNvPr id="6" name="Subtitle 2"/>
          <p:cNvSpPr txBox="1">
            <a:spLocks/>
          </p:cNvSpPr>
          <p:nvPr/>
        </p:nvSpPr>
        <p:spPr>
          <a:xfrm>
            <a:off x="1524000" y="5949280"/>
            <a:ext cx="9144000" cy="908720"/>
          </a:xfrm>
          <a:prstGeom prst="rect">
            <a:avLst/>
          </a:prstGeom>
          <a:solidFill>
            <a:srgbClr val="996633">
              <a:alpha val="36000"/>
            </a:srgbClr>
          </a:solidFill>
        </p:spPr>
        <p:txBody>
          <a:bodyPr>
            <a:normAutofit fontScale="32500" lnSpcReduction="20000"/>
          </a:bodyPr>
          <a:lstStyle/>
          <a:p>
            <a:pPr algn="ctr">
              <a:spcBef>
                <a:spcPct val="20000"/>
              </a:spcBef>
              <a:defRPr/>
            </a:pPr>
            <a:endParaRPr lang="en-GB" sz="3200" kern="0" dirty="0">
              <a:solidFill>
                <a:sysClr val="windowText" lastClr="000000">
                  <a:tint val="75000"/>
                </a:sysClr>
              </a:solidFill>
              <a:latin typeface="Calibri"/>
            </a:endParaRPr>
          </a:p>
          <a:p>
            <a:pPr algn="ctr">
              <a:lnSpc>
                <a:spcPct val="120000"/>
              </a:lnSpc>
              <a:defRPr/>
            </a:pPr>
            <a:r>
              <a:rPr lang="en-GB" sz="13500" b="1" dirty="0">
                <a:solidFill>
                  <a:srgbClr val="FFFFFF"/>
                </a:solidFill>
                <a:latin typeface="Arial" pitchFamily="34" charset="0"/>
                <a:cs typeface="Arial" pitchFamily="34" charset="0"/>
              </a:rPr>
              <a:t>The Power Of A Story</a:t>
            </a:r>
            <a:endParaRPr lang="en-GB" sz="13500" b="1" kern="0" dirty="0">
              <a:solidFill>
                <a:srgbClr val="FFFFFF"/>
              </a:solidFill>
              <a:latin typeface="Arial" pitchFamily="34" charset="0"/>
              <a:cs typeface="Arial" pitchFamily="34" charset="0"/>
            </a:endParaRPr>
          </a:p>
          <a:p>
            <a:pPr algn="ctr">
              <a:lnSpc>
                <a:spcPct val="120000"/>
              </a:lnSpc>
              <a:defRPr/>
            </a:pPr>
            <a:endParaRPr lang="en-GB" sz="8000" b="1" kern="0" dirty="0">
              <a:solidFill>
                <a:sysClr val="window" lastClr="FFFFFF"/>
              </a:solidFill>
              <a:latin typeface="Calibri"/>
              <a:cs typeface="Arial" pitchFamily="34" charset="0"/>
            </a:endParaRPr>
          </a:p>
          <a:p>
            <a:pPr algn="ctr">
              <a:lnSpc>
                <a:spcPct val="120000"/>
              </a:lnSpc>
              <a:defRPr/>
            </a:pPr>
            <a:endParaRPr lang="en-GB" sz="8000" b="1" kern="0" dirty="0">
              <a:solidFill>
                <a:sysClr val="window" lastClr="FFFFFF"/>
              </a:solidFill>
              <a:latin typeface="Calibri"/>
              <a:cs typeface="Arial" pitchFamily="34" charset="0"/>
            </a:endParaRPr>
          </a:p>
          <a:p>
            <a:pPr algn="ctr">
              <a:lnSpc>
                <a:spcPct val="120000"/>
              </a:lnSpc>
              <a:defRPr/>
            </a:pPr>
            <a:endParaRPr lang="en-GB" sz="5100" b="1" kern="0" dirty="0">
              <a:solidFill>
                <a:sysClr val="window" lastClr="FFFFFF"/>
              </a:solidFill>
              <a:latin typeface="Calibri"/>
            </a:endParaRPr>
          </a:p>
        </p:txBody>
      </p:sp>
    </p:spTree>
    <p:extLst>
      <p:ext uri="{BB962C8B-B14F-4D97-AF65-F5344CB8AC3E}">
        <p14:creationId xmlns:p14="http://schemas.microsoft.com/office/powerpoint/2010/main" val="9828562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r>
              <a:rPr lang="en-GB" altLang="en-US" dirty="0" smtClean="0">
                <a:latin typeface="Verdana" pitchFamily="34" charset="0"/>
              </a:rPr>
              <a:t>By the end of this session you will…….</a:t>
            </a:r>
          </a:p>
        </p:txBody>
      </p:sp>
      <p:pic>
        <p:nvPicPr>
          <p:cNvPr id="11267" name="Picture 5" descr="C:\Users\Z419309\Pictures\workshop.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80481" y="2173189"/>
            <a:ext cx="4039200" cy="3380034"/>
          </a:xfrm>
        </p:spPr>
      </p:pic>
      <p:sp>
        <p:nvSpPr>
          <p:cNvPr id="9" name="Content Placeholder 8"/>
          <p:cNvSpPr>
            <a:spLocks noGrp="1"/>
          </p:cNvSpPr>
          <p:nvPr>
            <p:ph sz="half" idx="2"/>
          </p:nvPr>
        </p:nvSpPr>
        <p:spPr/>
        <p:txBody>
          <a:bodyPr>
            <a:normAutofit/>
          </a:bodyPr>
          <a:lstStyle/>
          <a:p>
            <a:pPr>
              <a:buFont typeface="Wingdings" panose="05000000000000000000" pitchFamily="2" charset="2"/>
              <a:buChar char="ü"/>
              <a:defRPr/>
            </a:pPr>
            <a:r>
              <a:rPr lang="en-GB" dirty="0" smtClean="0">
                <a:solidFill>
                  <a:schemeClr val="tx1"/>
                </a:solidFill>
                <a:ea typeface="Verdana" pitchFamily="34" charset="0"/>
                <a:cs typeface="Arial" pitchFamily="34" charset="0"/>
              </a:rPr>
              <a:t>Measurement for improvement </a:t>
            </a:r>
            <a:endParaRPr lang="en-GB" dirty="0" smtClean="0">
              <a:solidFill>
                <a:schemeClr val="tx2"/>
              </a:solidFill>
              <a:ea typeface="Verdana" pitchFamily="34" charset="0"/>
              <a:cs typeface="Arial" pitchFamily="34" charset="0"/>
            </a:endParaRPr>
          </a:p>
          <a:p>
            <a:pPr>
              <a:defRPr/>
            </a:pPr>
            <a:endParaRPr lang="en-GB" dirty="0" smtClean="0">
              <a:solidFill>
                <a:schemeClr val="tx2"/>
              </a:solidFill>
              <a:ea typeface="Verdana" pitchFamily="34" charset="0"/>
              <a:cs typeface="Arial" pitchFamily="34" charset="0"/>
            </a:endParaRPr>
          </a:p>
          <a:p>
            <a:pPr>
              <a:buFont typeface="Wingdings" panose="05000000000000000000" pitchFamily="2" charset="2"/>
              <a:buChar char="ü"/>
              <a:defRPr/>
            </a:pPr>
            <a:r>
              <a:rPr lang="en-GB" dirty="0" smtClean="0">
                <a:solidFill>
                  <a:schemeClr val="accent1"/>
                </a:solidFill>
                <a:ea typeface="Verdana" pitchFamily="34" charset="0"/>
                <a:cs typeface="Arial" pitchFamily="34" charset="0"/>
              </a:rPr>
              <a:t>Change Ideas and testing your way to Improvement</a:t>
            </a:r>
            <a:endParaRPr lang="en-GB" dirty="0" smtClean="0">
              <a:ea typeface="Verdana" pitchFamily="34" charset="0"/>
              <a:cs typeface="Arial" pitchFamily="34" charset="0"/>
            </a:endParaRPr>
          </a:p>
          <a:p>
            <a:pPr>
              <a:defRPr/>
            </a:pPr>
            <a:endParaRPr lang="en-GB" dirty="0" smtClean="0">
              <a:solidFill>
                <a:schemeClr val="tx1"/>
              </a:solidFill>
              <a:ea typeface="Verdana" pitchFamily="34" charset="0"/>
              <a:cs typeface="Arial" pitchFamily="34" charset="0"/>
            </a:endParaRPr>
          </a:p>
          <a:p>
            <a:pPr>
              <a:buFont typeface="Wingdings" panose="05000000000000000000" pitchFamily="2" charset="2"/>
              <a:buChar char="ü"/>
              <a:defRPr/>
            </a:pPr>
            <a:r>
              <a:rPr lang="en-GB" dirty="0" smtClean="0">
                <a:solidFill>
                  <a:schemeClr val="tx2"/>
                </a:solidFill>
                <a:ea typeface="Verdana" pitchFamily="34" charset="0"/>
                <a:cs typeface="Arial" pitchFamily="34" charset="0"/>
              </a:rPr>
              <a:t>Leave with an action plan for Action Period </a:t>
            </a:r>
            <a:r>
              <a:rPr lang="en-GB" dirty="0" smtClean="0">
                <a:solidFill>
                  <a:schemeClr val="tx2"/>
                </a:solidFill>
                <a:ea typeface="Verdana" pitchFamily="34" charset="0"/>
                <a:cs typeface="Arial" pitchFamily="34" charset="0"/>
              </a:rPr>
              <a:t>3.</a:t>
            </a:r>
            <a:endParaRPr lang="en-GB" dirty="0">
              <a:solidFill>
                <a:schemeClr val="tx2"/>
              </a:solidFill>
            </a:endParaRPr>
          </a:p>
        </p:txBody>
      </p:sp>
    </p:spTree>
    <p:extLst>
      <p:ext uri="{BB962C8B-B14F-4D97-AF65-F5344CB8AC3E}">
        <p14:creationId xmlns:p14="http://schemas.microsoft.com/office/powerpoint/2010/main" val="3175446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
            <a:ext cx="12932227" cy="6858000"/>
            <a:chOff x="1972142" y="1541418"/>
            <a:chExt cx="9997790" cy="5225142"/>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7795" b="2662"/>
            <a:stretch/>
          </p:blipFill>
          <p:spPr>
            <a:xfrm>
              <a:off x="1972142" y="1541418"/>
              <a:ext cx="9496218" cy="5225142"/>
            </a:xfrm>
            <a:prstGeom prst="rect">
              <a:avLst/>
            </a:prstGeom>
          </p:spPr>
        </p:pic>
        <p:sp>
          <p:nvSpPr>
            <p:cNvPr id="5" name="TextBox 4"/>
            <p:cNvSpPr txBox="1"/>
            <p:nvPr/>
          </p:nvSpPr>
          <p:spPr>
            <a:xfrm>
              <a:off x="3306185" y="5854507"/>
              <a:ext cx="8663747" cy="6600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smtClean="0">
                  <a:ln>
                    <a:noFill/>
                  </a:ln>
                  <a:solidFill>
                    <a:srgbClr val="FF0000"/>
                  </a:solidFill>
                  <a:effectLst/>
                  <a:uLnTx/>
                  <a:uFillTx/>
                  <a:latin typeface="Calibri" panose="020F0502020204030204"/>
                  <a:ea typeface="+mn-ea"/>
                  <a:cs typeface="+mn-cs"/>
                </a:rPr>
                <a:t>Creating an Aim</a:t>
              </a:r>
              <a:endParaRPr kumimoji="0" lang="en-GB" sz="4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632340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06287" y="1410789"/>
            <a:ext cx="4609282"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smtClean="0">
                <a:ln>
                  <a:noFill/>
                </a:ln>
                <a:solidFill>
                  <a:prstClr val="black"/>
                </a:solidFill>
                <a:effectLst/>
                <a:uLnTx/>
                <a:uFillTx/>
                <a:latin typeface="Calibri" panose="020F0502020204030204"/>
                <a:ea typeface="+mn-ea"/>
                <a:cs typeface="+mn-cs"/>
              </a:rPr>
              <a:t>Improvement Planning</a:t>
            </a:r>
            <a:endParaRPr kumimoji="0" lang="en-GB"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1703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8|22.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SimSun"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7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77"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447</TotalTime>
  <Words>5017</Words>
  <Application>Microsoft Office PowerPoint</Application>
  <PresentationFormat>Widescreen</PresentationFormat>
  <Paragraphs>965</Paragraphs>
  <Slides>71</Slides>
  <Notes>45</Notes>
  <HiddenSlides>1</HiddenSlides>
  <MMClips>0</MMClips>
  <ScaleCrop>false</ScaleCrop>
  <HeadingPairs>
    <vt:vector size="8" baseType="variant">
      <vt:variant>
        <vt:lpstr>Fonts Used</vt:lpstr>
      </vt:variant>
      <vt:variant>
        <vt:i4>17</vt:i4>
      </vt:variant>
      <vt:variant>
        <vt:lpstr>Theme</vt:lpstr>
      </vt:variant>
      <vt:variant>
        <vt:i4>12</vt:i4>
      </vt:variant>
      <vt:variant>
        <vt:lpstr>Embedded OLE Servers</vt:lpstr>
      </vt:variant>
      <vt:variant>
        <vt:i4>2</vt:i4>
      </vt:variant>
      <vt:variant>
        <vt:lpstr>Slide Titles</vt:lpstr>
      </vt:variant>
      <vt:variant>
        <vt:i4>71</vt:i4>
      </vt:variant>
    </vt:vector>
  </HeadingPairs>
  <TitlesOfParts>
    <vt:vector size="102" baseType="lpstr">
      <vt:lpstr>ＭＳ Ｐゴシック</vt:lpstr>
      <vt:lpstr>ＭＳ Ｐゴシック</vt:lpstr>
      <vt:lpstr>SimSun</vt:lpstr>
      <vt:lpstr>Aharoni</vt:lpstr>
      <vt:lpstr>Arial</vt:lpstr>
      <vt:lpstr>Calibri</vt:lpstr>
      <vt:lpstr>Calibri Bold</vt:lpstr>
      <vt:lpstr>Calibri Light</vt:lpstr>
      <vt:lpstr>Helvetica</vt:lpstr>
      <vt:lpstr>Helvetica Light</vt:lpstr>
      <vt:lpstr>Montserrat</vt:lpstr>
      <vt:lpstr>Tahoma</vt:lpstr>
      <vt:lpstr>Times</vt:lpstr>
      <vt:lpstr>Times New Roman</vt:lpstr>
      <vt:lpstr>Verdana</vt:lpstr>
      <vt:lpstr>Waiting for the Sunrise</vt:lpstr>
      <vt:lpstr>Wingdings</vt:lpstr>
      <vt:lpstr>Office Theme</vt:lpstr>
      <vt:lpstr>2_Office Theme</vt:lpstr>
      <vt:lpstr>3_Office Theme</vt:lpstr>
      <vt:lpstr>1_Office Theme</vt:lpstr>
      <vt:lpstr>4_Office Theme</vt:lpstr>
      <vt:lpstr>5_Office Theme</vt:lpstr>
      <vt:lpstr>6_Office Theme</vt:lpstr>
      <vt:lpstr>1_Default Design</vt:lpstr>
      <vt:lpstr>7_Office Theme</vt:lpstr>
      <vt:lpstr>8_Office Theme</vt:lpstr>
      <vt:lpstr>14_Office Theme</vt:lpstr>
      <vt:lpstr>9_Office Theme</vt:lpstr>
      <vt:lpstr>Chart</vt:lpstr>
      <vt:lpstr>Microsoft Excel Chart</vt:lpstr>
      <vt:lpstr>PowerPoint Presentation</vt:lpstr>
      <vt:lpstr>PowerPoint Presentation</vt:lpstr>
      <vt:lpstr>Programme design and key dates</vt:lpstr>
      <vt:lpstr>By the end of this session you will…….</vt:lpstr>
      <vt:lpstr>PowerPoint Presentation</vt:lpstr>
      <vt:lpstr>PowerPoint Presentation</vt:lpstr>
      <vt:lpstr>Technical Tools:  Understanding a System</vt:lpstr>
      <vt:lpstr>PowerPoint Presentation</vt:lpstr>
      <vt:lpstr>PowerPoint Presentation</vt:lpstr>
      <vt:lpstr>PowerPoint Presentation</vt:lpstr>
      <vt:lpstr>PowerPoint Presentation</vt:lpstr>
      <vt:lpstr>PowerPoint Presentation</vt:lpstr>
      <vt:lpstr>Improvement Journey</vt:lpstr>
      <vt:lpstr>Practical Exercise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Prioritisation of change ideas?</vt:lpstr>
      <vt:lpstr>PowerPoint Presentation</vt:lpstr>
      <vt:lpstr>Practical Exercise </vt:lpstr>
      <vt:lpstr>PowerPoint Presentation</vt:lpstr>
      <vt:lpstr>PowerPoint Presentation</vt:lpstr>
      <vt:lpstr>PDSA Cycles: Deciding on Scale</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It’s important!</vt:lpstr>
      <vt:lpstr>Change Made Between Weeks 7 &amp; 8</vt:lpstr>
      <vt:lpstr>Case 1</vt:lpstr>
      <vt:lpstr>Case 2</vt:lpstr>
      <vt:lpstr>Case 3</vt:lpstr>
      <vt:lpstr>PowerPoint Presentation</vt:lpstr>
      <vt:lpstr>PowerPoint Presentation</vt:lpstr>
      <vt:lpstr>PowerPoint Presentation</vt:lpstr>
      <vt:lpstr>PowerPoint Presentation</vt:lpstr>
      <vt:lpstr>Team Time </vt:lpstr>
      <vt:lpstr>Start with a bit of 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Too few or too many runs</vt:lpstr>
      <vt:lpstr>PowerPoint Presentation</vt:lpstr>
      <vt:lpstr>PowerPoint Presentation</vt:lpstr>
      <vt:lpstr>PowerPoint Presentation</vt:lpstr>
      <vt:lpstr>Measures - Things to consider</vt:lpstr>
      <vt:lpstr>Team Time </vt:lpstr>
      <vt:lpstr>Improvement Journey</vt:lpstr>
      <vt:lpstr>Programme design and key dates</vt:lpstr>
      <vt:lpstr>PowerPoint Presentation</vt:lpstr>
      <vt:lpstr>PowerPoint Presentation</vt:lpstr>
      <vt:lpstr>By the end of this session you will…….</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Toner W (Wendy)</dc:creator>
  <cp:lastModifiedBy>Toner W (Wendy)</cp:lastModifiedBy>
  <cp:revision>37</cp:revision>
  <dcterms:created xsi:type="dcterms:W3CDTF">2018-10-08T21:37:00Z</dcterms:created>
  <dcterms:modified xsi:type="dcterms:W3CDTF">2020-02-05T12:16:57Z</dcterms:modified>
</cp:coreProperties>
</file>