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16.jpg" ContentType="image/pn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6" r:id="rId3"/>
    <p:sldMasterId id="2147483688" r:id="rId4"/>
    <p:sldMasterId id="2147483701" r:id="rId5"/>
    <p:sldMasterId id="2147483716" r:id="rId6"/>
    <p:sldMasterId id="2147483728" r:id="rId7"/>
  </p:sldMasterIdLst>
  <p:notesMasterIdLst>
    <p:notesMasterId r:id="rId71"/>
  </p:notesMasterIdLst>
  <p:sldIdLst>
    <p:sldId id="357" r:id="rId8"/>
    <p:sldId id="529" r:id="rId9"/>
    <p:sldId id="530" r:id="rId10"/>
    <p:sldId id="531" r:id="rId11"/>
    <p:sldId id="532" r:id="rId12"/>
    <p:sldId id="533" r:id="rId13"/>
    <p:sldId id="496" r:id="rId14"/>
    <p:sldId id="491" r:id="rId15"/>
    <p:sldId id="492" r:id="rId16"/>
    <p:sldId id="475" r:id="rId17"/>
    <p:sldId id="477" r:id="rId18"/>
    <p:sldId id="498" r:id="rId19"/>
    <p:sldId id="512" r:id="rId20"/>
    <p:sldId id="478" r:id="rId21"/>
    <p:sldId id="457" r:id="rId22"/>
    <p:sldId id="391" r:id="rId23"/>
    <p:sldId id="493" r:id="rId24"/>
    <p:sldId id="511" r:id="rId25"/>
    <p:sldId id="494" r:id="rId26"/>
    <p:sldId id="420" r:id="rId27"/>
    <p:sldId id="421" r:id="rId28"/>
    <p:sldId id="456" r:id="rId29"/>
    <p:sldId id="469" r:id="rId30"/>
    <p:sldId id="528" r:id="rId31"/>
    <p:sldId id="458" r:id="rId32"/>
    <p:sldId id="459" r:id="rId33"/>
    <p:sldId id="460" r:id="rId34"/>
    <p:sldId id="485" r:id="rId35"/>
    <p:sldId id="486" r:id="rId36"/>
    <p:sldId id="487" r:id="rId37"/>
    <p:sldId id="522" r:id="rId38"/>
    <p:sldId id="525" r:id="rId39"/>
    <p:sldId id="526" r:id="rId40"/>
    <p:sldId id="489" r:id="rId41"/>
    <p:sldId id="527" r:id="rId42"/>
    <p:sldId id="508" r:id="rId43"/>
    <p:sldId id="510" r:id="rId44"/>
    <p:sldId id="507" r:id="rId45"/>
    <p:sldId id="503" r:id="rId46"/>
    <p:sldId id="504" r:id="rId47"/>
    <p:sldId id="461" r:id="rId48"/>
    <p:sldId id="523" r:id="rId49"/>
    <p:sldId id="524" r:id="rId50"/>
    <p:sldId id="505" r:id="rId51"/>
    <p:sldId id="465" r:id="rId52"/>
    <p:sldId id="513" r:id="rId53"/>
    <p:sldId id="506" r:id="rId54"/>
    <p:sldId id="514" r:id="rId55"/>
    <p:sldId id="481" r:id="rId56"/>
    <p:sldId id="482" r:id="rId57"/>
    <p:sldId id="483" r:id="rId58"/>
    <p:sldId id="484" r:id="rId59"/>
    <p:sldId id="516" r:id="rId60"/>
    <p:sldId id="515" r:id="rId61"/>
    <p:sldId id="517" r:id="rId62"/>
    <p:sldId id="518" r:id="rId63"/>
    <p:sldId id="519" r:id="rId64"/>
    <p:sldId id="520" r:id="rId65"/>
    <p:sldId id="521" r:id="rId66"/>
    <p:sldId id="350" r:id="rId67"/>
    <p:sldId id="351" r:id="rId68"/>
    <p:sldId id="500" r:id="rId69"/>
    <p:sldId id="501"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669" autoAdjust="0"/>
  </p:normalViewPr>
  <p:slideViewPr>
    <p:cSldViewPr>
      <p:cViewPr varScale="1">
        <p:scale>
          <a:sx n="95" d="100"/>
          <a:sy n="95" d="100"/>
        </p:scale>
        <p:origin x="444"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 Type="http://schemas.openxmlformats.org/officeDocument/2006/relationships/slideMaster" Target="slideMasters/slideMaster7.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6DF548-35D6-417F-91DF-D06905EFE635}" type="doc">
      <dgm:prSet loTypeId="urn:microsoft.com/office/officeart/2005/8/layout/hProcess9" loCatId="process" qsTypeId="urn:microsoft.com/office/officeart/2005/8/quickstyle/simple1" qsCatId="simple" csTypeId="urn:microsoft.com/office/officeart/2005/8/colors/colorful4" csCatId="colorful" phldr="1"/>
      <dgm:spPr/>
      <dgm:t>
        <a:bodyPr/>
        <a:lstStyle/>
        <a:p>
          <a:endParaRPr lang="en-GB"/>
        </a:p>
      </dgm:t>
    </dgm:pt>
    <dgm:pt modelId="{402FC8B2-9D1B-42E9-B4BC-0E13734F3C92}">
      <dgm:prSet/>
      <dgm:spPr>
        <a:ln>
          <a:noFill/>
        </a:ln>
      </dgm:spPr>
      <dgm:t>
        <a:bodyPr/>
        <a:lstStyle/>
        <a:p>
          <a:pPr algn="ctr" rtl="0"/>
          <a:r>
            <a:rPr lang="en-GB" b="1" dirty="0" smtClean="0"/>
            <a:t>Understand current system</a:t>
          </a:r>
          <a:endParaRPr lang="en-GB" b="1" dirty="0"/>
        </a:p>
      </dgm:t>
    </dgm:pt>
    <dgm:pt modelId="{8E02286C-1233-49B2-8506-22F477035A2C}" type="parTrans" cxnId="{40F220CA-702B-40F6-82DD-ADFE224EC4C7}">
      <dgm:prSet/>
      <dgm:spPr/>
      <dgm:t>
        <a:bodyPr/>
        <a:lstStyle/>
        <a:p>
          <a:pPr algn="ctr"/>
          <a:endParaRPr lang="en-GB" b="1"/>
        </a:p>
      </dgm:t>
    </dgm:pt>
    <dgm:pt modelId="{90485103-BAF3-4C03-B9E2-D5C74B17C3EB}" type="sibTrans" cxnId="{40F220CA-702B-40F6-82DD-ADFE224EC4C7}">
      <dgm:prSet/>
      <dgm:spPr/>
      <dgm:t>
        <a:bodyPr/>
        <a:lstStyle/>
        <a:p>
          <a:pPr algn="ctr"/>
          <a:endParaRPr lang="en-GB" b="1"/>
        </a:p>
      </dgm:t>
    </dgm:pt>
    <dgm:pt modelId="{504E3557-F2B9-4956-93E2-660D17154EA5}">
      <dgm:prSet/>
      <dgm:spPr>
        <a:ln>
          <a:noFill/>
        </a:ln>
      </dgm:spPr>
      <dgm:t>
        <a:bodyPr/>
        <a:lstStyle/>
        <a:p>
          <a:pPr algn="ctr" rtl="0"/>
          <a:r>
            <a:rPr lang="en-GB" b="1" dirty="0" smtClean="0"/>
            <a:t>Develop aim and change theory</a:t>
          </a:r>
          <a:endParaRPr lang="en-GB" b="1" dirty="0"/>
        </a:p>
      </dgm:t>
    </dgm:pt>
    <dgm:pt modelId="{A200FA6F-48DE-41B9-8D7B-FAF00F5D52B9}" type="parTrans" cxnId="{EE52955B-B1DB-479E-BF3C-1D37471CCE7D}">
      <dgm:prSet/>
      <dgm:spPr/>
      <dgm:t>
        <a:bodyPr/>
        <a:lstStyle/>
        <a:p>
          <a:pPr algn="ctr"/>
          <a:endParaRPr lang="en-GB" b="1"/>
        </a:p>
      </dgm:t>
    </dgm:pt>
    <dgm:pt modelId="{D95AE470-9912-4C06-B0AD-375E32ED3D6B}" type="sibTrans" cxnId="{EE52955B-B1DB-479E-BF3C-1D37471CCE7D}">
      <dgm:prSet/>
      <dgm:spPr/>
      <dgm:t>
        <a:bodyPr/>
        <a:lstStyle/>
        <a:p>
          <a:pPr algn="ctr"/>
          <a:endParaRPr lang="en-GB" b="1"/>
        </a:p>
      </dgm:t>
    </dgm:pt>
    <dgm:pt modelId="{BF8C687D-7FB3-40E7-8B70-D0404B78ECCF}">
      <dgm:prSet/>
      <dgm:spPr>
        <a:ln>
          <a:noFill/>
        </a:ln>
      </dgm:spPr>
      <dgm:t>
        <a:bodyPr/>
        <a:lstStyle/>
        <a:p>
          <a:pPr algn="ctr" rtl="0"/>
          <a:r>
            <a:rPr lang="en-GB" b="1" dirty="0" smtClean="0">
              <a:solidFill>
                <a:sysClr val="window" lastClr="FFFFFF"/>
              </a:solidFill>
              <a:latin typeface="Calibri"/>
              <a:ea typeface="+mn-ea"/>
              <a:cs typeface="+mn-cs"/>
            </a:rPr>
            <a:t>Identify specific change ideas, test and refine in context</a:t>
          </a:r>
          <a:endParaRPr lang="en-GB" b="1" dirty="0"/>
        </a:p>
      </dgm:t>
    </dgm:pt>
    <dgm:pt modelId="{3B239D1D-933B-46B6-B492-37C441CABE38}" type="parTrans" cxnId="{7235DCEF-2FB7-4BF7-97BA-E6203966DBF1}">
      <dgm:prSet/>
      <dgm:spPr/>
      <dgm:t>
        <a:bodyPr/>
        <a:lstStyle/>
        <a:p>
          <a:pPr algn="ctr"/>
          <a:endParaRPr lang="en-GB" b="1"/>
        </a:p>
      </dgm:t>
    </dgm:pt>
    <dgm:pt modelId="{85F918BF-719A-488E-A989-9B566434CCB2}" type="sibTrans" cxnId="{7235DCEF-2FB7-4BF7-97BA-E6203966DBF1}">
      <dgm:prSet/>
      <dgm:spPr/>
      <dgm:t>
        <a:bodyPr/>
        <a:lstStyle/>
        <a:p>
          <a:pPr algn="ctr"/>
          <a:endParaRPr lang="en-GB" b="1"/>
        </a:p>
      </dgm:t>
    </dgm:pt>
    <dgm:pt modelId="{81959B6F-44A1-4FFE-934B-5A10E9B02B68}">
      <dgm:prSet/>
      <dgm:spPr>
        <a:ln>
          <a:noFill/>
        </a:ln>
      </dgm:spPr>
      <dgm:t>
        <a:bodyPr/>
        <a:lstStyle/>
        <a:p>
          <a:pPr algn="ctr" rtl="0"/>
          <a:r>
            <a:rPr lang="en-GB" b="1" dirty="0" smtClean="0">
              <a:solidFill>
                <a:sysClr val="window" lastClr="FFFFFF"/>
              </a:solidFill>
              <a:latin typeface="Calibri"/>
              <a:ea typeface="+mn-ea"/>
              <a:cs typeface="+mn-cs"/>
            </a:rPr>
            <a:t>Implement locally, using PDSA cycles to build in sustainability</a:t>
          </a:r>
          <a:endParaRPr lang="en-GB" b="1" dirty="0"/>
        </a:p>
      </dgm:t>
    </dgm:pt>
    <dgm:pt modelId="{4D268BC2-3BE0-441E-9C35-DE21663CDD1D}" type="parTrans" cxnId="{F2E83140-6846-4023-B5BB-058539FD234F}">
      <dgm:prSet/>
      <dgm:spPr/>
      <dgm:t>
        <a:bodyPr/>
        <a:lstStyle/>
        <a:p>
          <a:pPr algn="ctr"/>
          <a:endParaRPr lang="en-GB"/>
        </a:p>
      </dgm:t>
    </dgm:pt>
    <dgm:pt modelId="{739B1901-34F3-4BE5-B4E7-495D7C443D19}" type="sibTrans" cxnId="{F2E83140-6846-4023-B5BB-058539FD234F}">
      <dgm:prSet/>
      <dgm:spPr/>
      <dgm:t>
        <a:bodyPr/>
        <a:lstStyle/>
        <a:p>
          <a:pPr algn="ctr"/>
          <a:endParaRPr lang="en-GB"/>
        </a:p>
      </dgm:t>
    </dgm:pt>
    <dgm:pt modelId="{E2D4AFB2-3D8E-4E0A-A9BA-3115BDF44A15}">
      <dgm:prSet/>
      <dgm:spPr>
        <a:solidFill>
          <a:srgbClr val="FF0000"/>
        </a:solidFill>
        <a:ln>
          <a:noFill/>
        </a:ln>
      </dgm:spPr>
      <dgm:t>
        <a:bodyPr/>
        <a:lstStyle/>
        <a:p>
          <a:pPr algn="ctr" rtl="0"/>
          <a:r>
            <a:rPr lang="en-GB" b="1" dirty="0" smtClean="0">
              <a:solidFill>
                <a:sysClr val="window" lastClr="FFFFFF"/>
              </a:solidFill>
              <a:latin typeface="Calibri"/>
              <a:ea typeface="+mn-ea"/>
              <a:cs typeface="+mn-cs"/>
            </a:rPr>
            <a:t>Scale up / spread where relevant</a:t>
          </a:r>
          <a:endParaRPr lang="en-GB" b="1" dirty="0"/>
        </a:p>
      </dgm:t>
    </dgm:pt>
    <dgm:pt modelId="{83E595F3-0508-4A6A-9A6A-4E7C52651FEA}" type="parTrans" cxnId="{67184E90-DCE5-496D-BC55-3E2A690B3D21}">
      <dgm:prSet/>
      <dgm:spPr/>
      <dgm:t>
        <a:bodyPr/>
        <a:lstStyle/>
        <a:p>
          <a:pPr algn="ctr"/>
          <a:endParaRPr lang="en-GB"/>
        </a:p>
      </dgm:t>
    </dgm:pt>
    <dgm:pt modelId="{D1A0CFA2-23E6-42BB-B842-C816CFE3D2F4}" type="sibTrans" cxnId="{67184E90-DCE5-496D-BC55-3E2A690B3D21}">
      <dgm:prSet/>
      <dgm:spPr/>
      <dgm:t>
        <a:bodyPr/>
        <a:lstStyle/>
        <a:p>
          <a:pPr algn="ctr"/>
          <a:endParaRPr lang="en-GB"/>
        </a:p>
      </dgm:t>
    </dgm:pt>
    <dgm:pt modelId="{6E0BFD3E-C3FA-4903-8E07-FDC9AD6E450F}">
      <dgm:prSet/>
      <dgm:spPr>
        <a:ln>
          <a:noFill/>
        </a:ln>
      </dgm:spPr>
      <dgm:t>
        <a:bodyPr/>
        <a:lstStyle/>
        <a:p>
          <a:pPr algn="ctr" rtl="0"/>
          <a:r>
            <a:rPr lang="en-GB" b="1" dirty="0" smtClean="0">
              <a:solidFill>
                <a:sysClr val="window" lastClr="FFFFFF"/>
              </a:solidFill>
              <a:latin typeface="Calibri"/>
              <a:ea typeface="+mn-ea"/>
              <a:cs typeface="+mn-cs"/>
            </a:rPr>
            <a:t>Build will and conditions for change</a:t>
          </a:r>
          <a:endParaRPr lang="en-GB" b="1" dirty="0"/>
        </a:p>
      </dgm:t>
    </dgm:pt>
    <dgm:pt modelId="{73BEFEDB-9FEC-42D4-A8F7-41BAE6AF7CE4}" type="parTrans" cxnId="{A816BAF1-BD6E-43BD-9D2E-04D5A245D353}">
      <dgm:prSet/>
      <dgm:spPr/>
      <dgm:t>
        <a:bodyPr/>
        <a:lstStyle/>
        <a:p>
          <a:pPr algn="ctr"/>
          <a:endParaRPr lang="en-GB"/>
        </a:p>
      </dgm:t>
    </dgm:pt>
    <dgm:pt modelId="{99050A47-3A73-4FFD-A902-42C4D9C3138F}" type="sibTrans" cxnId="{A816BAF1-BD6E-43BD-9D2E-04D5A245D353}">
      <dgm:prSet/>
      <dgm:spPr/>
      <dgm:t>
        <a:bodyPr/>
        <a:lstStyle/>
        <a:p>
          <a:pPr algn="ctr"/>
          <a:endParaRPr lang="en-GB"/>
        </a:p>
      </dgm:t>
    </dgm:pt>
    <dgm:pt modelId="{5A03F794-7522-4E0A-8C50-3617E783B1AD}" type="pres">
      <dgm:prSet presAssocID="{E86DF548-35D6-417F-91DF-D06905EFE635}" presName="CompostProcess" presStyleCnt="0">
        <dgm:presLayoutVars>
          <dgm:dir/>
          <dgm:resizeHandles val="exact"/>
        </dgm:presLayoutVars>
      </dgm:prSet>
      <dgm:spPr/>
      <dgm:t>
        <a:bodyPr/>
        <a:lstStyle/>
        <a:p>
          <a:endParaRPr lang="en-GB"/>
        </a:p>
      </dgm:t>
    </dgm:pt>
    <dgm:pt modelId="{1831495E-BB3E-4701-B6C2-A724AA15B7E9}" type="pres">
      <dgm:prSet presAssocID="{E86DF548-35D6-417F-91DF-D06905EFE635}" presName="arrow" presStyleLbl="bgShp" presStyleIdx="0" presStyleCnt="1" custScaleX="105882" custScaleY="95923" custLinFactNeighborX="-980" custLinFactNeighborY="760"/>
      <dgm:spPr>
        <a:solidFill>
          <a:schemeClr val="accent4">
            <a:lumMod val="20000"/>
            <a:lumOff val="80000"/>
          </a:schemeClr>
        </a:solidFill>
      </dgm:spPr>
      <dgm:t>
        <a:bodyPr/>
        <a:lstStyle/>
        <a:p>
          <a:endParaRPr lang="en-GB"/>
        </a:p>
      </dgm:t>
    </dgm:pt>
    <dgm:pt modelId="{23560627-01D8-4CE7-BD67-4F7BE446A8BB}" type="pres">
      <dgm:prSet presAssocID="{E86DF548-35D6-417F-91DF-D06905EFE635}" presName="linearProcess" presStyleCnt="0"/>
      <dgm:spPr/>
      <dgm:t>
        <a:bodyPr/>
        <a:lstStyle/>
        <a:p>
          <a:endParaRPr lang="en-GB"/>
        </a:p>
      </dgm:t>
    </dgm:pt>
    <dgm:pt modelId="{8B4C254A-D40E-4711-B082-2303E19152DB}" type="pres">
      <dgm:prSet presAssocID="{6E0BFD3E-C3FA-4903-8E07-FDC9AD6E450F}" presName="textNode" presStyleLbl="node1" presStyleIdx="0" presStyleCnt="6">
        <dgm:presLayoutVars>
          <dgm:bulletEnabled val="1"/>
        </dgm:presLayoutVars>
      </dgm:prSet>
      <dgm:spPr/>
      <dgm:t>
        <a:bodyPr/>
        <a:lstStyle/>
        <a:p>
          <a:endParaRPr lang="en-GB"/>
        </a:p>
      </dgm:t>
    </dgm:pt>
    <dgm:pt modelId="{BFB03A43-1D00-473A-99D5-1D9C8FF136A4}" type="pres">
      <dgm:prSet presAssocID="{99050A47-3A73-4FFD-A902-42C4D9C3138F}" presName="sibTrans" presStyleCnt="0"/>
      <dgm:spPr/>
    </dgm:pt>
    <dgm:pt modelId="{3EA99504-0342-4640-A73A-32CE69ED9509}" type="pres">
      <dgm:prSet presAssocID="{402FC8B2-9D1B-42E9-B4BC-0E13734F3C92}" presName="textNode" presStyleLbl="node1" presStyleIdx="1" presStyleCnt="6">
        <dgm:presLayoutVars>
          <dgm:bulletEnabled val="1"/>
        </dgm:presLayoutVars>
      </dgm:prSet>
      <dgm:spPr/>
      <dgm:t>
        <a:bodyPr/>
        <a:lstStyle/>
        <a:p>
          <a:endParaRPr lang="en-GB"/>
        </a:p>
      </dgm:t>
    </dgm:pt>
    <dgm:pt modelId="{36469B8E-D2A3-48C4-9716-21453C5B5993}" type="pres">
      <dgm:prSet presAssocID="{90485103-BAF3-4C03-B9E2-D5C74B17C3EB}" presName="sibTrans" presStyleCnt="0"/>
      <dgm:spPr/>
      <dgm:t>
        <a:bodyPr/>
        <a:lstStyle/>
        <a:p>
          <a:endParaRPr lang="en-GB"/>
        </a:p>
      </dgm:t>
    </dgm:pt>
    <dgm:pt modelId="{2CAC0CF5-683D-414E-A3BB-42A041F7204A}" type="pres">
      <dgm:prSet presAssocID="{504E3557-F2B9-4956-93E2-660D17154EA5}" presName="textNode" presStyleLbl="node1" presStyleIdx="2" presStyleCnt="6">
        <dgm:presLayoutVars>
          <dgm:bulletEnabled val="1"/>
        </dgm:presLayoutVars>
      </dgm:prSet>
      <dgm:spPr/>
      <dgm:t>
        <a:bodyPr/>
        <a:lstStyle/>
        <a:p>
          <a:endParaRPr lang="en-GB"/>
        </a:p>
      </dgm:t>
    </dgm:pt>
    <dgm:pt modelId="{99DFB200-3C2E-4D8B-B3E3-C7ED91032017}" type="pres">
      <dgm:prSet presAssocID="{D95AE470-9912-4C06-B0AD-375E32ED3D6B}" presName="sibTrans" presStyleCnt="0"/>
      <dgm:spPr/>
      <dgm:t>
        <a:bodyPr/>
        <a:lstStyle/>
        <a:p>
          <a:endParaRPr lang="en-GB"/>
        </a:p>
      </dgm:t>
    </dgm:pt>
    <dgm:pt modelId="{37F1F137-3B62-4BDE-B2AC-7507A0933880}" type="pres">
      <dgm:prSet presAssocID="{BF8C687D-7FB3-40E7-8B70-D0404B78ECCF}" presName="textNode" presStyleLbl="node1" presStyleIdx="3" presStyleCnt="6">
        <dgm:presLayoutVars>
          <dgm:bulletEnabled val="1"/>
        </dgm:presLayoutVars>
      </dgm:prSet>
      <dgm:spPr/>
      <dgm:t>
        <a:bodyPr/>
        <a:lstStyle/>
        <a:p>
          <a:endParaRPr lang="en-GB"/>
        </a:p>
      </dgm:t>
    </dgm:pt>
    <dgm:pt modelId="{9851821E-5689-48CC-BCA9-B8114C8E6923}" type="pres">
      <dgm:prSet presAssocID="{85F918BF-719A-488E-A989-9B566434CCB2}" presName="sibTrans" presStyleCnt="0"/>
      <dgm:spPr/>
    </dgm:pt>
    <dgm:pt modelId="{86809593-011A-4731-9918-4029E2D8ACB8}" type="pres">
      <dgm:prSet presAssocID="{81959B6F-44A1-4FFE-934B-5A10E9B02B68}" presName="textNode" presStyleLbl="node1" presStyleIdx="4" presStyleCnt="6">
        <dgm:presLayoutVars>
          <dgm:bulletEnabled val="1"/>
        </dgm:presLayoutVars>
      </dgm:prSet>
      <dgm:spPr/>
      <dgm:t>
        <a:bodyPr/>
        <a:lstStyle/>
        <a:p>
          <a:endParaRPr lang="en-GB"/>
        </a:p>
      </dgm:t>
    </dgm:pt>
    <dgm:pt modelId="{4B72342C-02DF-496E-A06E-179630E1B1A6}" type="pres">
      <dgm:prSet presAssocID="{739B1901-34F3-4BE5-B4E7-495D7C443D19}" presName="sibTrans" presStyleCnt="0"/>
      <dgm:spPr/>
    </dgm:pt>
    <dgm:pt modelId="{AD2050C4-E9B7-4D10-A70B-1D9167732C60}" type="pres">
      <dgm:prSet presAssocID="{E2D4AFB2-3D8E-4E0A-A9BA-3115BDF44A15}" presName="textNode" presStyleLbl="node1" presStyleIdx="5" presStyleCnt="6">
        <dgm:presLayoutVars>
          <dgm:bulletEnabled val="1"/>
        </dgm:presLayoutVars>
      </dgm:prSet>
      <dgm:spPr/>
      <dgm:t>
        <a:bodyPr/>
        <a:lstStyle/>
        <a:p>
          <a:endParaRPr lang="en-GB"/>
        </a:p>
      </dgm:t>
    </dgm:pt>
  </dgm:ptLst>
  <dgm:cxnLst>
    <dgm:cxn modelId="{7235DCEF-2FB7-4BF7-97BA-E6203966DBF1}" srcId="{E86DF548-35D6-417F-91DF-D06905EFE635}" destId="{BF8C687D-7FB3-40E7-8B70-D0404B78ECCF}" srcOrd="3" destOrd="0" parTransId="{3B239D1D-933B-46B6-B492-37C441CABE38}" sibTransId="{85F918BF-719A-488E-A989-9B566434CCB2}"/>
    <dgm:cxn modelId="{6A000327-89E4-499E-BC44-A672AF4FDE78}" type="presOf" srcId="{6E0BFD3E-C3FA-4903-8E07-FDC9AD6E450F}" destId="{8B4C254A-D40E-4711-B082-2303E19152DB}" srcOrd="0" destOrd="0" presId="urn:microsoft.com/office/officeart/2005/8/layout/hProcess9"/>
    <dgm:cxn modelId="{799B5DC5-516C-4259-B183-414EB2E88A57}" type="presOf" srcId="{E2D4AFB2-3D8E-4E0A-A9BA-3115BDF44A15}" destId="{AD2050C4-E9B7-4D10-A70B-1D9167732C60}" srcOrd="0" destOrd="0" presId="urn:microsoft.com/office/officeart/2005/8/layout/hProcess9"/>
    <dgm:cxn modelId="{177D0B12-8722-486F-ABF2-3DE2F12F6436}" type="presOf" srcId="{BF8C687D-7FB3-40E7-8B70-D0404B78ECCF}" destId="{37F1F137-3B62-4BDE-B2AC-7507A0933880}" srcOrd="0" destOrd="0" presId="urn:microsoft.com/office/officeart/2005/8/layout/hProcess9"/>
    <dgm:cxn modelId="{3C4CCAFD-2DA6-4167-8C8E-F63E0385EA43}" type="presOf" srcId="{81959B6F-44A1-4FFE-934B-5A10E9B02B68}" destId="{86809593-011A-4731-9918-4029E2D8ACB8}" srcOrd="0" destOrd="0" presId="urn:microsoft.com/office/officeart/2005/8/layout/hProcess9"/>
    <dgm:cxn modelId="{EE52955B-B1DB-479E-BF3C-1D37471CCE7D}" srcId="{E86DF548-35D6-417F-91DF-D06905EFE635}" destId="{504E3557-F2B9-4956-93E2-660D17154EA5}" srcOrd="2" destOrd="0" parTransId="{A200FA6F-48DE-41B9-8D7B-FAF00F5D52B9}" sibTransId="{D95AE470-9912-4C06-B0AD-375E32ED3D6B}"/>
    <dgm:cxn modelId="{77AFD4BE-705D-48DF-920C-0FC46F0B828D}" type="presOf" srcId="{504E3557-F2B9-4956-93E2-660D17154EA5}" destId="{2CAC0CF5-683D-414E-A3BB-42A041F7204A}" srcOrd="0" destOrd="0" presId="urn:microsoft.com/office/officeart/2005/8/layout/hProcess9"/>
    <dgm:cxn modelId="{A816BAF1-BD6E-43BD-9D2E-04D5A245D353}" srcId="{E86DF548-35D6-417F-91DF-D06905EFE635}" destId="{6E0BFD3E-C3FA-4903-8E07-FDC9AD6E450F}" srcOrd="0" destOrd="0" parTransId="{73BEFEDB-9FEC-42D4-A8F7-41BAE6AF7CE4}" sibTransId="{99050A47-3A73-4FFD-A902-42C4D9C3138F}"/>
    <dgm:cxn modelId="{F2E83140-6846-4023-B5BB-058539FD234F}" srcId="{E86DF548-35D6-417F-91DF-D06905EFE635}" destId="{81959B6F-44A1-4FFE-934B-5A10E9B02B68}" srcOrd="4" destOrd="0" parTransId="{4D268BC2-3BE0-441E-9C35-DE21663CDD1D}" sibTransId="{739B1901-34F3-4BE5-B4E7-495D7C443D19}"/>
    <dgm:cxn modelId="{67184E90-DCE5-496D-BC55-3E2A690B3D21}" srcId="{E86DF548-35D6-417F-91DF-D06905EFE635}" destId="{E2D4AFB2-3D8E-4E0A-A9BA-3115BDF44A15}" srcOrd="5" destOrd="0" parTransId="{83E595F3-0508-4A6A-9A6A-4E7C52651FEA}" sibTransId="{D1A0CFA2-23E6-42BB-B842-C816CFE3D2F4}"/>
    <dgm:cxn modelId="{40F220CA-702B-40F6-82DD-ADFE224EC4C7}" srcId="{E86DF548-35D6-417F-91DF-D06905EFE635}" destId="{402FC8B2-9D1B-42E9-B4BC-0E13734F3C92}" srcOrd="1" destOrd="0" parTransId="{8E02286C-1233-49B2-8506-22F477035A2C}" sibTransId="{90485103-BAF3-4C03-B9E2-D5C74B17C3EB}"/>
    <dgm:cxn modelId="{B2E93347-3A87-45AD-ADD4-585A1279484D}" type="presOf" srcId="{E86DF548-35D6-417F-91DF-D06905EFE635}" destId="{5A03F794-7522-4E0A-8C50-3617E783B1AD}" srcOrd="0" destOrd="0" presId="urn:microsoft.com/office/officeart/2005/8/layout/hProcess9"/>
    <dgm:cxn modelId="{09CD191F-508C-4291-BC59-5E8000660967}" type="presOf" srcId="{402FC8B2-9D1B-42E9-B4BC-0E13734F3C92}" destId="{3EA99504-0342-4640-A73A-32CE69ED9509}" srcOrd="0" destOrd="0" presId="urn:microsoft.com/office/officeart/2005/8/layout/hProcess9"/>
    <dgm:cxn modelId="{08DDA372-E5FD-4D61-B27D-EA51BB09FC57}" type="presParOf" srcId="{5A03F794-7522-4E0A-8C50-3617E783B1AD}" destId="{1831495E-BB3E-4701-B6C2-A724AA15B7E9}" srcOrd="0" destOrd="0" presId="urn:microsoft.com/office/officeart/2005/8/layout/hProcess9"/>
    <dgm:cxn modelId="{0776ADD2-9AC5-43CC-89E0-95A9B62F6DF5}" type="presParOf" srcId="{5A03F794-7522-4E0A-8C50-3617E783B1AD}" destId="{23560627-01D8-4CE7-BD67-4F7BE446A8BB}" srcOrd="1" destOrd="0" presId="urn:microsoft.com/office/officeart/2005/8/layout/hProcess9"/>
    <dgm:cxn modelId="{EC2A04D3-176F-486B-9C62-426F8C60C820}" type="presParOf" srcId="{23560627-01D8-4CE7-BD67-4F7BE446A8BB}" destId="{8B4C254A-D40E-4711-B082-2303E19152DB}" srcOrd="0" destOrd="0" presId="urn:microsoft.com/office/officeart/2005/8/layout/hProcess9"/>
    <dgm:cxn modelId="{9E806EBC-CF63-4451-B477-8BD239B11B96}" type="presParOf" srcId="{23560627-01D8-4CE7-BD67-4F7BE446A8BB}" destId="{BFB03A43-1D00-473A-99D5-1D9C8FF136A4}" srcOrd="1" destOrd="0" presId="urn:microsoft.com/office/officeart/2005/8/layout/hProcess9"/>
    <dgm:cxn modelId="{A9E4A0E1-7E56-4985-9204-376BEB8B832A}" type="presParOf" srcId="{23560627-01D8-4CE7-BD67-4F7BE446A8BB}" destId="{3EA99504-0342-4640-A73A-32CE69ED9509}" srcOrd="2" destOrd="0" presId="urn:microsoft.com/office/officeart/2005/8/layout/hProcess9"/>
    <dgm:cxn modelId="{42FB115C-0582-4EA2-88A8-A681B10F3066}" type="presParOf" srcId="{23560627-01D8-4CE7-BD67-4F7BE446A8BB}" destId="{36469B8E-D2A3-48C4-9716-21453C5B5993}" srcOrd="3" destOrd="0" presId="urn:microsoft.com/office/officeart/2005/8/layout/hProcess9"/>
    <dgm:cxn modelId="{7397CD85-43D2-4028-8C0E-A68391C9870B}" type="presParOf" srcId="{23560627-01D8-4CE7-BD67-4F7BE446A8BB}" destId="{2CAC0CF5-683D-414E-A3BB-42A041F7204A}" srcOrd="4" destOrd="0" presId="urn:microsoft.com/office/officeart/2005/8/layout/hProcess9"/>
    <dgm:cxn modelId="{93041168-219E-455E-8577-BCF406E25E27}" type="presParOf" srcId="{23560627-01D8-4CE7-BD67-4F7BE446A8BB}" destId="{99DFB200-3C2E-4D8B-B3E3-C7ED91032017}" srcOrd="5" destOrd="0" presId="urn:microsoft.com/office/officeart/2005/8/layout/hProcess9"/>
    <dgm:cxn modelId="{BF1D6524-4B77-4583-B605-C6F4DA61E4A6}" type="presParOf" srcId="{23560627-01D8-4CE7-BD67-4F7BE446A8BB}" destId="{37F1F137-3B62-4BDE-B2AC-7507A0933880}" srcOrd="6" destOrd="0" presId="urn:microsoft.com/office/officeart/2005/8/layout/hProcess9"/>
    <dgm:cxn modelId="{5BB98EC8-0351-478B-9102-600E6C37D80F}" type="presParOf" srcId="{23560627-01D8-4CE7-BD67-4F7BE446A8BB}" destId="{9851821E-5689-48CC-BCA9-B8114C8E6923}" srcOrd="7" destOrd="0" presId="urn:microsoft.com/office/officeart/2005/8/layout/hProcess9"/>
    <dgm:cxn modelId="{22ED4DD3-DA6F-489B-930F-9816BDC5F861}" type="presParOf" srcId="{23560627-01D8-4CE7-BD67-4F7BE446A8BB}" destId="{86809593-011A-4731-9918-4029E2D8ACB8}" srcOrd="8" destOrd="0" presId="urn:microsoft.com/office/officeart/2005/8/layout/hProcess9"/>
    <dgm:cxn modelId="{E74F9A4C-CA12-45E5-87F4-A57997E17C97}" type="presParOf" srcId="{23560627-01D8-4CE7-BD67-4F7BE446A8BB}" destId="{4B72342C-02DF-496E-A06E-179630E1B1A6}" srcOrd="9" destOrd="0" presId="urn:microsoft.com/office/officeart/2005/8/layout/hProcess9"/>
    <dgm:cxn modelId="{10E9FE3F-4E94-4ECF-815E-4489F6F186B8}" type="presParOf" srcId="{23560627-01D8-4CE7-BD67-4F7BE446A8BB}" destId="{AD2050C4-E9B7-4D10-A70B-1D9167732C60}"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6DF548-35D6-417F-91DF-D06905EFE635}" type="doc">
      <dgm:prSet loTypeId="urn:microsoft.com/office/officeart/2005/8/layout/hProcess9" loCatId="process" qsTypeId="urn:microsoft.com/office/officeart/2005/8/quickstyle/simple1" qsCatId="simple" csTypeId="urn:microsoft.com/office/officeart/2005/8/colors/colorful4" csCatId="colorful" phldr="1"/>
      <dgm:spPr/>
      <dgm:t>
        <a:bodyPr/>
        <a:lstStyle/>
        <a:p>
          <a:endParaRPr lang="en-GB"/>
        </a:p>
      </dgm:t>
    </dgm:pt>
    <dgm:pt modelId="{402FC8B2-9D1B-42E9-B4BC-0E13734F3C92}">
      <dgm:prSet/>
      <dgm:spPr>
        <a:ln>
          <a:noFill/>
        </a:ln>
      </dgm:spPr>
      <dgm:t>
        <a:bodyPr/>
        <a:lstStyle/>
        <a:p>
          <a:pPr algn="ctr" rtl="0"/>
          <a:r>
            <a:rPr lang="en-GB" b="1" dirty="0" smtClean="0"/>
            <a:t>Understand current system</a:t>
          </a:r>
          <a:endParaRPr lang="en-GB" b="1" dirty="0"/>
        </a:p>
      </dgm:t>
    </dgm:pt>
    <dgm:pt modelId="{8E02286C-1233-49B2-8506-22F477035A2C}" type="parTrans" cxnId="{40F220CA-702B-40F6-82DD-ADFE224EC4C7}">
      <dgm:prSet/>
      <dgm:spPr/>
      <dgm:t>
        <a:bodyPr/>
        <a:lstStyle/>
        <a:p>
          <a:pPr algn="ctr"/>
          <a:endParaRPr lang="en-GB" b="1"/>
        </a:p>
      </dgm:t>
    </dgm:pt>
    <dgm:pt modelId="{90485103-BAF3-4C03-B9E2-D5C74B17C3EB}" type="sibTrans" cxnId="{40F220CA-702B-40F6-82DD-ADFE224EC4C7}">
      <dgm:prSet/>
      <dgm:spPr/>
      <dgm:t>
        <a:bodyPr/>
        <a:lstStyle/>
        <a:p>
          <a:pPr algn="ctr"/>
          <a:endParaRPr lang="en-GB" b="1"/>
        </a:p>
      </dgm:t>
    </dgm:pt>
    <dgm:pt modelId="{504E3557-F2B9-4956-93E2-660D17154EA5}">
      <dgm:prSet/>
      <dgm:spPr>
        <a:ln>
          <a:noFill/>
        </a:ln>
      </dgm:spPr>
      <dgm:t>
        <a:bodyPr/>
        <a:lstStyle/>
        <a:p>
          <a:pPr algn="ctr" rtl="0"/>
          <a:r>
            <a:rPr lang="en-GB" b="1" dirty="0" smtClean="0"/>
            <a:t>Develop aim and change theory</a:t>
          </a:r>
          <a:endParaRPr lang="en-GB" b="1" dirty="0"/>
        </a:p>
      </dgm:t>
    </dgm:pt>
    <dgm:pt modelId="{A200FA6F-48DE-41B9-8D7B-FAF00F5D52B9}" type="parTrans" cxnId="{EE52955B-B1DB-479E-BF3C-1D37471CCE7D}">
      <dgm:prSet/>
      <dgm:spPr/>
      <dgm:t>
        <a:bodyPr/>
        <a:lstStyle/>
        <a:p>
          <a:pPr algn="ctr"/>
          <a:endParaRPr lang="en-GB" b="1"/>
        </a:p>
      </dgm:t>
    </dgm:pt>
    <dgm:pt modelId="{D95AE470-9912-4C06-B0AD-375E32ED3D6B}" type="sibTrans" cxnId="{EE52955B-B1DB-479E-BF3C-1D37471CCE7D}">
      <dgm:prSet/>
      <dgm:spPr/>
      <dgm:t>
        <a:bodyPr/>
        <a:lstStyle/>
        <a:p>
          <a:pPr algn="ctr"/>
          <a:endParaRPr lang="en-GB" b="1"/>
        </a:p>
      </dgm:t>
    </dgm:pt>
    <dgm:pt modelId="{BF8C687D-7FB3-40E7-8B70-D0404B78ECCF}">
      <dgm:prSet/>
      <dgm:spPr>
        <a:ln>
          <a:noFill/>
        </a:ln>
      </dgm:spPr>
      <dgm:t>
        <a:bodyPr/>
        <a:lstStyle/>
        <a:p>
          <a:pPr algn="ctr" rtl="0"/>
          <a:r>
            <a:rPr lang="en-GB" b="1" dirty="0" smtClean="0"/>
            <a:t>Develop change ideas</a:t>
          </a:r>
          <a:endParaRPr lang="en-GB" b="1" dirty="0"/>
        </a:p>
      </dgm:t>
    </dgm:pt>
    <dgm:pt modelId="{3B239D1D-933B-46B6-B492-37C441CABE38}" type="parTrans" cxnId="{7235DCEF-2FB7-4BF7-97BA-E6203966DBF1}">
      <dgm:prSet/>
      <dgm:spPr/>
      <dgm:t>
        <a:bodyPr/>
        <a:lstStyle/>
        <a:p>
          <a:pPr algn="ctr"/>
          <a:endParaRPr lang="en-GB" b="1"/>
        </a:p>
      </dgm:t>
    </dgm:pt>
    <dgm:pt modelId="{85F918BF-719A-488E-A989-9B566434CCB2}" type="sibTrans" cxnId="{7235DCEF-2FB7-4BF7-97BA-E6203966DBF1}">
      <dgm:prSet/>
      <dgm:spPr/>
      <dgm:t>
        <a:bodyPr/>
        <a:lstStyle/>
        <a:p>
          <a:pPr algn="ctr"/>
          <a:endParaRPr lang="en-GB" b="1"/>
        </a:p>
      </dgm:t>
    </dgm:pt>
    <dgm:pt modelId="{81959B6F-44A1-4FFE-934B-5A10E9B02B68}">
      <dgm:prSet/>
      <dgm:spPr>
        <a:ln>
          <a:noFill/>
        </a:ln>
      </dgm:spPr>
      <dgm:t>
        <a:bodyPr/>
        <a:lstStyle/>
        <a:p>
          <a:pPr algn="ctr" rtl="0"/>
          <a:r>
            <a:rPr lang="en-GB" b="1" dirty="0" smtClean="0"/>
            <a:t>Test and refine ideas, building knowledge</a:t>
          </a:r>
          <a:endParaRPr lang="en-GB" b="1" dirty="0"/>
        </a:p>
      </dgm:t>
    </dgm:pt>
    <dgm:pt modelId="{4D268BC2-3BE0-441E-9C35-DE21663CDD1D}" type="parTrans" cxnId="{F2E83140-6846-4023-B5BB-058539FD234F}">
      <dgm:prSet/>
      <dgm:spPr/>
      <dgm:t>
        <a:bodyPr/>
        <a:lstStyle/>
        <a:p>
          <a:pPr algn="ctr"/>
          <a:endParaRPr lang="en-GB"/>
        </a:p>
      </dgm:t>
    </dgm:pt>
    <dgm:pt modelId="{739B1901-34F3-4BE5-B4E7-495D7C443D19}" type="sibTrans" cxnId="{F2E83140-6846-4023-B5BB-058539FD234F}">
      <dgm:prSet/>
      <dgm:spPr/>
      <dgm:t>
        <a:bodyPr/>
        <a:lstStyle/>
        <a:p>
          <a:pPr algn="ctr"/>
          <a:endParaRPr lang="en-GB"/>
        </a:p>
      </dgm:t>
    </dgm:pt>
    <dgm:pt modelId="{E2D4AFB2-3D8E-4E0A-A9BA-3115BDF44A15}">
      <dgm:prSet/>
      <dgm:spPr>
        <a:ln>
          <a:noFill/>
        </a:ln>
      </dgm:spPr>
      <dgm:t>
        <a:bodyPr/>
        <a:lstStyle/>
        <a:p>
          <a:pPr algn="ctr" rtl="0"/>
          <a:r>
            <a:rPr lang="en-GB" b="1" dirty="0" smtClean="0"/>
            <a:t>Start to implement</a:t>
          </a:r>
          <a:endParaRPr lang="en-GB" b="1" dirty="0"/>
        </a:p>
      </dgm:t>
    </dgm:pt>
    <dgm:pt modelId="{83E595F3-0508-4A6A-9A6A-4E7C52651FEA}" type="parTrans" cxnId="{67184E90-DCE5-496D-BC55-3E2A690B3D21}">
      <dgm:prSet/>
      <dgm:spPr/>
      <dgm:t>
        <a:bodyPr/>
        <a:lstStyle/>
        <a:p>
          <a:pPr algn="ctr"/>
          <a:endParaRPr lang="en-GB"/>
        </a:p>
      </dgm:t>
    </dgm:pt>
    <dgm:pt modelId="{D1A0CFA2-23E6-42BB-B842-C816CFE3D2F4}" type="sibTrans" cxnId="{67184E90-DCE5-496D-BC55-3E2A690B3D21}">
      <dgm:prSet/>
      <dgm:spPr/>
      <dgm:t>
        <a:bodyPr/>
        <a:lstStyle/>
        <a:p>
          <a:pPr algn="ctr"/>
          <a:endParaRPr lang="en-GB"/>
        </a:p>
      </dgm:t>
    </dgm:pt>
    <dgm:pt modelId="{6E0BFD3E-C3FA-4903-8E07-FDC9AD6E450F}">
      <dgm:prSet/>
      <dgm:spPr>
        <a:ln>
          <a:noFill/>
        </a:ln>
      </dgm:spPr>
      <dgm:t>
        <a:bodyPr/>
        <a:lstStyle/>
        <a:p>
          <a:pPr algn="ctr" rtl="0"/>
          <a:r>
            <a:rPr lang="en-GB" b="1" dirty="0" smtClean="0"/>
            <a:t>Building will</a:t>
          </a:r>
          <a:endParaRPr lang="en-GB" b="1" dirty="0"/>
        </a:p>
      </dgm:t>
    </dgm:pt>
    <dgm:pt modelId="{73BEFEDB-9FEC-42D4-A8F7-41BAE6AF7CE4}" type="parTrans" cxnId="{A816BAF1-BD6E-43BD-9D2E-04D5A245D353}">
      <dgm:prSet/>
      <dgm:spPr/>
      <dgm:t>
        <a:bodyPr/>
        <a:lstStyle/>
        <a:p>
          <a:pPr algn="ctr"/>
          <a:endParaRPr lang="en-GB"/>
        </a:p>
      </dgm:t>
    </dgm:pt>
    <dgm:pt modelId="{99050A47-3A73-4FFD-A902-42C4D9C3138F}" type="sibTrans" cxnId="{A816BAF1-BD6E-43BD-9D2E-04D5A245D353}">
      <dgm:prSet/>
      <dgm:spPr/>
      <dgm:t>
        <a:bodyPr/>
        <a:lstStyle/>
        <a:p>
          <a:pPr algn="ctr"/>
          <a:endParaRPr lang="en-GB"/>
        </a:p>
      </dgm:t>
    </dgm:pt>
    <dgm:pt modelId="{5A03F794-7522-4E0A-8C50-3617E783B1AD}" type="pres">
      <dgm:prSet presAssocID="{E86DF548-35D6-417F-91DF-D06905EFE635}" presName="CompostProcess" presStyleCnt="0">
        <dgm:presLayoutVars>
          <dgm:dir/>
          <dgm:resizeHandles val="exact"/>
        </dgm:presLayoutVars>
      </dgm:prSet>
      <dgm:spPr/>
      <dgm:t>
        <a:bodyPr/>
        <a:lstStyle/>
        <a:p>
          <a:endParaRPr lang="en-GB"/>
        </a:p>
      </dgm:t>
    </dgm:pt>
    <dgm:pt modelId="{1831495E-BB3E-4701-B6C2-A724AA15B7E9}" type="pres">
      <dgm:prSet presAssocID="{E86DF548-35D6-417F-91DF-D06905EFE635}" presName="arrow" presStyleLbl="bgShp" presStyleIdx="0" presStyleCnt="1" custScaleX="105882" custScaleY="95923" custLinFactNeighborX="-980" custLinFactNeighborY="760"/>
      <dgm:spPr>
        <a:solidFill>
          <a:schemeClr val="accent4">
            <a:lumMod val="20000"/>
            <a:lumOff val="80000"/>
          </a:schemeClr>
        </a:solidFill>
      </dgm:spPr>
      <dgm:t>
        <a:bodyPr/>
        <a:lstStyle/>
        <a:p>
          <a:endParaRPr lang="en-GB"/>
        </a:p>
      </dgm:t>
    </dgm:pt>
    <dgm:pt modelId="{23560627-01D8-4CE7-BD67-4F7BE446A8BB}" type="pres">
      <dgm:prSet presAssocID="{E86DF548-35D6-417F-91DF-D06905EFE635}" presName="linearProcess" presStyleCnt="0"/>
      <dgm:spPr/>
      <dgm:t>
        <a:bodyPr/>
        <a:lstStyle/>
        <a:p>
          <a:endParaRPr lang="en-GB"/>
        </a:p>
      </dgm:t>
    </dgm:pt>
    <dgm:pt modelId="{8B4C254A-D40E-4711-B082-2303E19152DB}" type="pres">
      <dgm:prSet presAssocID="{6E0BFD3E-C3FA-4903-8E07-FDC9AD6E450F}" presName="textNode" presStyleLbl="node1" presStyleIdx="0" presStyleCnt="6">
        <dgm:presLayoutVars>
          <dgm:bulletEnabled val="1"/>
        </dgm:presLayoutVars>
      </dgm:prSet>
      <dgm:spPr/>
      <dgm:t>
        <a:bodyPr/>
        <a:lstStyle/>
        <a:p>
          <a:endParaRPr lang="en-GB"/>
        </a:p>
      </dgm:t>
    </dgm:pt>
    <dgm:pt modelId="{BFB03A43-1D00-473A-99D5-1D9C8FF136A4}" type="pres">
      <dgm:prSet presAssocID="{99050A47-3A73-4FFD-A902-42C4D9C3138F}" presName="sibTrans" presStyleCnt="0"/>
      <dgm:spPr/>
    </dgm:pt>
    <dgm:pt modelId="{3EA99504-0342-4640-A73A-32CE69ED9509}" type="pres">
      <dgm:prSet presAssocID="{402FC8B2-9D1B-42E9-B4BC-0E13734F3C92}" presName="textNode" presStyleLbl="node1" presStyleIdx="1" presStyleCnt="6">
        <dgm:presLayoutVars>
          <dgm:bulletEnabled val="1"/>
        </dgm:presLayoutVars>
      </dgm:prSet>
      <dgm:spPr/>
      <dgm:t>
        <a:bodyPr/>
        <a:lstStyle/>
        <a:p>
          <a:endParaRPr lang="en-GB"/>
        </a:p>
      </dgm:t>
    </dgm:pt>
    <dgm:pt modelId="{36469B8E-D2A3-48C4-9716-21453C5B5993}" type="pres">
      <dgm:prSet presAssocID="{90485103-BAF3-4C03-B9E2-D5C74B17C3EB}" presName="sibTrans" presStyleCnt="0"/>
      <dgm:spPr/>
      <dgm:t>
        <a:bodyPr/>
        <a:lstStyle/>
        <a:p>
          <a:endParaRPr lang="en-GB"/>
        </a:p>
      </dgm:t>
    </dgm:pt>
    <dgm:pt modelId="{2CAC0CF5-683D-414E-A3BB-42A041F7204A}" type="pres">
      <dgm:prSet presAssocID="{504E3557-F2B9-4956-93E2-660D17154EA5}" presName="textNode" presStyleLbl="node1" presStyleIdx="2" presStyleCnt="6">
        <dgm:presLayoutVars>
          <dgm:bulletEnabled val="1"/>
        </dgm:presLayoutVars>
      </dgm:prSet>
      <dgm:spPr/>
      <dgm:t>
        <a:bodyPr/>
        <a:lstStyle/>
        <a:p>
          <a:endParaRPr lang="en-GB"/>
        </a:p>
      </dgm:t>
    </dgm:pt>
    <dgm:pt modelId="{99DFB200-3C2E-4D8B-B3E3-C7ED91032017}" type="pres">
      <dgm:prSet presAssocID="{D95AE470-9912-4C06-B0AD-375E32ED3D6B}" presName="sibTrans" presStyleCnt="0"/>
      <dgm:spPr/>
      <dgm:t>
        <a:bodyPr/>
        <a:lstStyle/>
        <a:p>
          <a:endParaRPr lang="en-GB"/>
        </a:p>
      </dgm:t>
    </dgm:pt>
    <dgm:pt modelId="{37F1F137-3B62-4BDE-B2AC-7507A0933880}" type="pres">
      <dgm:prSet presAssocID="{BF8C687D-7FB3-40E7-8B70-D0404B78ECCF}" presName="textNode" presStyleLbl="node1" presStyleIdx="3" presStyleCnt="6">
        <dgm:presLayoutVars>
          <dgm:bulletEnabled val="1"/>
        </dgm:presLayoutVars>
      </dgm:prSet>
      <dgm:spPr/>
      <dgm:t>
        <a:bodyPr/>
        <a:lstStyle/>
        <a:p>
          <a:endParaRPr lang="en-GB"/>
        </a:p>
      </dgm:t>
    </dgm:pt>
    <dgm:pt modelId="{9851821E-5689-48CC-BCA9-B8114C8E6923}" type="pres">
      <dgm:prSet presAssocID="{85F918BF-719A-488E-A989-9B566434CCB2}" presName="sibTrans" presStyleCnt="0"/>
      <dgm:spPr/>
    </dgm:pt>
    <dgm:pt modelId="{86809593-011A-4731-9918-4029E2D8ACB8}" type="pres">
      <dgm:prSet presAssocID="{81959B6F-44A1-4FFE-934B-5A10E9B02B68}" presName="textNode" presStyleLbl="node1" presStyleIdx="4" presStyleCnt="6">
        <dgm:presLayoutVars>
          <dgm:bulletEnabled val="1"/>
        </dgm:presLayoutVars>
      </dgm:prSet>
      <dgm:spPr/>
      <dgm:t>
        <a:bodyPr/>
        <a:lstStyle/>
        <a:p>
          <a:endParaRPr lang="en-GB"/>
        </a:p>
      </dgm:t>
    </dgm:pt>
    <dgm:pt modelId="{4B72342C-02DF-496E-A06E-179630E1B1A6}" type="pres">
      <dgm:prSet presAssocID="{739B1901-34F3-4BE5-B4E7-495D7C443D19}" presName="sibTrans" presStyleCnt="0"/>
      <dgm:spPr/>
    </dgm:pt>
    <dgm:pt modelId="{AD2050C4-E9B7-4D10-A70B-1D9167732C60}" type="pres">
      <dgm:prSet presAssocID="{E2D4AFB2-3D8E-4E0A-A9BA-3115BDF44A15}" presName="textNode" presStyleLbl="node1" presStyleIdx="5" presStyleCnt="6">
        <dgm:presLayoutVars>
          <dgm:bulletEnabled val="1"/>
        </dgm:presLayoutVars>
      </dgm:prSet>
      <dgm:spPr/>
      <dgm:t>
        <a:bodyPr/>
        <a:lstStyle/>
        <a:p>
          <a:endParaRPr lang="en-GB"/>
        </a:p>
      </dgm:t>
    </dgm:pt>
  </dgm:ptLst>
  <dgm:cxnLst>
    <dgm:cxn modelId="{7235DCEF-2FB7-4BF7-97BA-E6203966DBF1}" srcId="{E86DF548-35D6-417F-91DF-D06905EFE635}" destId="{BF8C687D-7FB3-40E7-8B70-D0404B78ECCF}" srcOrd="3" destOrd="0" parTransId="{3B239D1D-933B-46B6-B492-37C441CABE38}" sibTransId="{85F918BF-719A-488E-A989-9B566434CCB2}"/>
    <dgm:cxn modelId="{D7CEEF09-7666-42AC-8563-AD5B6679B254}" type="presOf" srcId="{E2D4AFB2-3D8E-4E0A-A9BA-3115BDF44A15}" destId="{AD2050C4-E9B7-4D10-A70B-1D9167732C60}" srcOrd="0" destOrd="0" presId="urn:microsoft.com/office/officeart/2005/8/layout/hProcess9"/>
    <dgm:cxn modelId="{708BD7B7-22F6-41AB-AA17-0985DB88842F}" type="presOf" srcId="{402FC8B2-9D1B-42E9-B4BC-0E13734F3C92}" destId="{3EA99504-0342-4640-A73A-32CE69ED9509}" srcOrd="0" destOrd="0" presId="urn:microsoft.com/office/officeart/2005/8/layout/hProcess9"/>
    <dgm:cxn modelId="{AF456B40-FADA-4551-8440-21EF38BC0ABA}" type="presOf" srcId="{E86DF548-35D6-417F-91DF-D06905EFE635}" destId="{5A03F794-7522-4E0A-8C50-3617E783B1AD}" srcOrd="0" destOrd="0" presId="urn:microsoft.com/office/officeart/2005/8/layout/hProcess9"/>
    <dgm:cxn modelId="{A0553348-4EAB-4FE4-BA59-E3D903CE8E3A}" type="presOf" srcId="{81959B6F-44A1-4FFE-934B-5A10E9B02B68}" destId="{86809593-011A-4731-9918-4029E2D8ACB8}" srcOrd="0" destOrd="0" presId="urn:microsoft.com/office/officeart/2005/8/layout/hProcess9"/>
    <dgm:cxn modelId="{E979CC05-1A8D-4A28-8A16-FB834F715B9A}" type="presOf" srcId="{BF8C687D-7FB3-40E7-8B70-D0404B78ECCF}" destId="{37F1F137-3B62-4BDE-B2AC-7507A0933880}" srcOrd="0" destOrd="0" presId="urn:microsoft.com/office/officeart/2005/8/layout/hProcess9"/>
    <dgm:cxn modelId="{EE52955B-B1DB-479E-BF3C-1D37471CCE7D}" srcId="{E86DF548-35D6-417F-91DF-D06905EFE635}" destId="{504E3557-F2B9-4956-93E2-660D17154EA5}" srcOrd="2" destOrd="0" parTransId="{A200FA6F-48DE-41B9-8D7B-FAF00F5D52B9}" sibTransId="{D95AE470-9912-4C06-B0AD-375E32ED3D6B}"/>
    <dgm:cxn modelId="{F7FDB91E-D6C7-4160-9AB4-EDD91E7AF466}" type="presOf" srcId="{6E0BFD3E-C3FA-4903-8E07-FDC9AD6E450F}" destId="{8B4C254A-D40E-4711-B082-2303E19152DB}" srcOrd="0" destOrd="0" presId="urn:microsoft.com/office/officeart/2005/8/layout/hProcess9"/>
    <dgm:cxn modelId="{A816BAF1-BD6E-43BD-9D2E-04D5A245D353}" srcId="{E86DF548-35D6-417F-91DF-D06905EFE635}" destId="{6E0BFD3E-C3FA-4903-8E07-FDC9AD6E450F}" srcOrd="0" destOrd="0" parTransId="{73BEFEDB-9FEC-42D4-A8F7-41BAE6AF7CE4}" sibTransId="{99050A47-3A73-4FFD-A902-42C4D9C3138F}"/>
    <dgm:cxn modelId="{F2E83140-6846-4023-B5BB-058539FD234F}" srcId="{E86DF548-35D6-417F-91DF-D06905EFE635}" destId="{81959B6F-44A1-4FFE-934B-5A10E9B02B68}" srcOrd="4" destOrd="0" parTransId="{4D268BC2-3BE0-441E-9C35-DE21663CDD1D}" sibTransId="{739B1901-34F3-4BE5-B4E7-495D7C443D19}"/>
    <dgm:cxn modelId="{67184E90-DCE5-496D-BC55-3E2A690B3D21}" srcId="{E86DF548-35D6-417F-91DF-D06905EFE635}" destId="{E2D4AFB2-3D8E-4E0A-A9BA-3115BDF44A15}" srcOrd="5" destOrd="0" parTransId="{83E595F3-0508-4A6A-9A6A-4E7C52651FEA}" sibTransId="{D1A0CFA2-23E6-42BB-B842-C816CFE3D2F4}"/>
    <dgm:cxn modelId="{40F220CA-702B-40F6-82DD-ADFE224EC4C7}" srcId="{E86DF548-35D6-417F-91DF-D06905EFE635}" destId="{402FC8B2-9D1B-42E9-B4BC-0E13734F3C92}" srcOrd="1" destOrd="0" parTransId="{8E02286C-1233-49B2-8506-22F477035A2C}" sibTransId="{90485103-BAF3-4C03-B9E2-D5C74B17C3EB}"/>
    <dgm:cxn modelId="{72CB53AF-488C-4DE0-BCAB-F513CED86651}" type="presOf" srcId="{504E3557-F2B9-4956-93E2-660D17154EA5}" destId="{2CAC0CF5-683D-414E-A3BB-42A041F7204A}" srcOrd="0" destOrd="0" presId="urn:microsoft.com/office/officeart/2005/8/layout/hProcess9"/>
    <dgm:cxn modelId="{73344D73-ABEF-4288-9270-0B51E12FC64F}" type="presParOf" srcId="{5A03F794-7522-4E0A-8C50-3617E783B1AD}" destId="{1831495E-BB3E-4701-B6C2-A724AA15B7E9}" srcOrd="0" destOrd="0" presId="urn:microsoft.com/office/officeart/2005/8/layout/hProcess9"/>
    <dgm:cxn modelId="{5FCD918F-D13E-4C81-B36D-6F90491F4E76}" type="presParOf" srcId="{5A03F794-7522-4E0A-8C50-3617E783B1AD}" destId="{23560627-01D8-4CE7-BD67-4F7BE446A8BB}" srcOrd="1" destOrd="0" presId="urn:microsoft.com/office/officeart/2005/8/layout/hProcess9"/>
    <dgm:cxn modelId="{583214F1-5A66-4646-B7A1-B43702660B1C}" type="presParOf" srcId="{23560627-01D8-4CE7-BD67-4F7BE446A8BB}" destId="{8B4C254A-D40E-4711-B082-2303E19152DB}" srcOrd="0" destOrd="0" presId="urn:microsoft.com/office/officeart/2005/8/layout/hProcess9"/>
    <dgm:cxn modelId="{D8912205-59A3-480A-8D84-66A2EA38506E}" type="presParOf" srcId="{23560627-01D8-4CE7-BD67-4F7BE446A8BB}" destId="{BFB03A43-1D00-473A-99D5-1D9C8FF136A4}" srcOrd="1" destOrd="0" presId="urn:microsoft.com/office/officeart/2005/8/layout/hProcess9"/>
    <dgm:cxn modelId="{FDA03E1E-D943-45FD-90BC-EC154D2F17E3}" type="presParOf" srcId="{23560627-01D8-4CE7-BD67-4F7BE446A8BB}" destId="{3EA99504-0342-4640-A73A-32CE69ED9509}" srcOrd="2" destOrd="0" presId="urn:microsoft.com/office/officeart/2005/8/layout/hProcess9"/>
    <dgm:cxn modelId="{EED43C44-F281-48BB-99B6-EA7BC749AB4D}" type="presParOf" srcId="{23560627-01D8-4CE7-BD67-4F7BE446A8BB}" destId="{36469B8E-D2A3-48C4-9716-21453C5B5993}" srcOrd="3" destOrd="0" presId="urn:microsoft.com/office/officeart/2005/8/layout/hProcess9"/>
    <dgm:cxn modelId="{DB4F67C6-A34C-4677-84AC-9384DDB66BD6}" type="presParOf" srcId="{23560627-01D8-4CE7-BD67-4F7BE446A8BB}" destId="{2CAC0CF5-683D-414E-A3BB-42A041F7204A}" srcOrd="4" destOrd="0" presId="urn:microsoft.com/office/officeart/2005/8/layout/hProcess9"/>
    <dgm:cxn modelId="{A062A097-561B-4D9F-AB63-71DBDCE7DE87}" type="presParOf" srcId="{23560627-01D8-4CE7-BD67-4F7BE446A8BB}" destId="{99DFB200-3C2E-4D8B-B3E3-C7ED91032017}" srcOrd="5" destOrd="0" presId="urn:microsoft.com/office/officeart/2005/8/layout/hProcess9"/>
    <dgm:cxn modelId="{CE192CC3-DA1C-44C7-ADB2-C75ED73EC395}" type="presParOf" srcId="{23560627-01D8-4CE7-BD67-4F7BE446A8BB}" destId="{37F1F137-3B62-4BDE-B2AC-7507A0933880}" srcOrd="6" destOrd="0" presId="urn:microsoft.com/office/officeart/2005/8/layout/hProcess9"/>
    <dgm:cxn modelId="{9B9262E9-1FE8-4E68-8FF2-72592ED84B7D}" type="presParOf" srcId="{23560627-01D8-4CE7-BD67-4F7BE446A8BB}" destId="{9851821E-5689-48CC-BCA9-B8114C8E6923}" srcOrd="7" destOrd="0" presId="urn:microsoft.com/office/officeart/2005/8/layout/hProcess9"/>
    <dgm:cxn modelId="{DD4ADAC7-3F67-46E4-8000-5D3CDEBF92A0}" type="presParOf" srcId="{23560627-01D8-4CE7-BD67-4F7BE446A8BB}" destId="{86809593-011A-4731-9918-4029E2D8ACB8}" srcOrd="8" destOrd="0" presId="urn:microsoft.com/office/officeart/2005/8/layout/hProcess9"/>
    <dgm:cxn modelId="{ACE59E3A-C209-4007-914A-6DEA4715D40D}" type="presParOf" srcId="{23560627-01D8-4CE7-BD67-4F7BE446A8BB}" destId="{4B72342C-02DF-496E-A06E-179630E1B1A6}" srcOrd="9" destOrd="0" presId="urn:microsoft.com/office/officeart/2005/8/layout/hProcess9"/>
    <dgm:cxn modelId="{7E8B6D35-DC71-437A-BB96-23107D0D7747}" type="presParOf" srcId="{23560627-01D8-4CE7-BD67-4F7BE446A8BB}" destId="{AD2050C4-E9B7-4D10-A70B-1D9167732C60}"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6DF548-35D6-417F-91DF-D06905EFE635}" type="doc">
      <dgm:prSet loTypeId="urn:microsoft.com/office/officeart/2005/8/layout/hProcess9" loCatId="process" qsTypeId="urn:microsoft.com/office/officeart/2005/8/quickstyle/simple1" qsCatId="simple" csTypeId="urn:microsoft.com/office/officeart/2005/8/colors/colorful4" csCatId="colorful" phldr="1"/>
      <dgm:spPr/>
      <dgm:t>
        <a:bodyPr/>
        <a:lstStyle/>
        <a:p>
          <a:endParaRPr lang="en-GB"/>
        </a:p>
      </dgm:t>
    </dgm:pt>
    <dgm:pt modelId="{402FC8B2-9D1B-42E9-B4BC-0E13734F3C92}">
      <dgm:prSet/>
      <dgm:spPr>
        <a:ln>
          <a:noFill/>
        </a:ln>
      </dgm:spPr>
      <dgm:t>
        <a:bodyPr/>
        <a:lstStyle/>
        <a:p>
          <a:pPr algn="ctr" rtl="0"/>
          <a:r>
            <a:rPr lang="en-GB" b="1" dirty="0" smtClean="0"/>
            <a:t>Understand current system</a:t>
          </a:r>
          <a:endParaRPr lang="en-GB" b="1" dirty="0"/>
        </a:p>
      </dgm:t>
    </dgm:pt>
    <dgm:pt modelId="{8E02286C-1233-49B2-8506-22F477035A2C}" type="parTrans" cxnId="{40F220CA-702B-40F6-82DD-ADFE224EC4C7}">
      <dgm:prSet/>
      <dgm:spPr/>
      <dgm:t>
        <a:bodyPr/>
        <a:lstStyle/>
        <a:p>
          <a:pPr algn="ctr"/>
          <a:endParaRPr lang="en-GB" b="1"/>
        </a:p>
      </dgm:t>
    </dgm:pt>
    <dgm:pt modelId="{90485103-BAF3-4C03-B9E2-D5C74B17C3EB}" type="sibTrans" cxnId="{40F220CA-702B-40F6-82DD-ADFE224EC4C7}">
      <dgm:prSet/>
      <dgm:spPr/>
      <dgm:t>
        <a:bodyPr/>
        <a:lstStyle/>
        <a:p>
          <a:pPr algn="ctr"/>
          <a:endParaRPr lang="en-GB" b="1"/>
        </a:p>
      </dgm:t>
    </dgm:pt>
    <dgm:pt modelId="{504E3557-F2B9-4956-93E2-660D17154EA5}">
      <dgm:prSet/>
      <dgm:spPr>
        <a:ln>
          <a:noFill/>
        </a:ln>
      </dgm:spPr>
      <dgm:t>
        <a:bodyPr/>
        <a:lstStyle/>
        <a:p>
          <a:pPr algn="ctr" rtl="0"/>
          <a:r>
            <a:rPr lang="en-GB" b="1" dirty="0" smtClean="0"/>
            <a:t>Develop aim and change theory</a:t>
          </a:r>
          <a:endParaRPr lang="en-GB" b="1" dirty="0"/>
        </a:p>
      </dgm:t>
    </dgm:pt>
    <dgm:pt modelId="{A200FA6F-48DE-41B9-8D7B-FAF00F5D52B9}" type="parTrans" cxnId="{EE52955B-B1DB-479E-BF3C-1D37471CCE7D}">
      <dgm:prSet/>
      <dgm:spPr/>
      <dgm:t>
        <a:bodyPr/>
        <a:lstStyle/>
        <a:p>
          <a:pPr algn="ctr"/>
          <a:endParaRPr lang="en-GB" b="1"/>
        </a:p>
      </dgm:t>
    </dgm:pt>
    <dgm:pt modelId="{D95AE470-9912-4C06-B0AD-375E32ED3D6B}" type="sibTrans" cxnId="{EE52955B-B1DB-479E-BF3C-1D37471CCE7D}">
      <dgm:prSet/>
      <dgm:spPr/>
      <dgm:t>
        <a:bodyPr/>
        <a:lstStyle/>
        <a:p>
          <a:pPr algn="ctr"/>
          <a:endParaRPr lang="en-GB" b="1"/>
        </a:p>
      </dgm:t>
    </dgm:pt>
    <dgm:pt modelId="{BF8C687D-7FB3-40E7-8B70-D0404B78ECCF}">
      <dgm:prSet/>
      <dgm:spPr>
        <a:ln>
          <a:noFill/>
        </a:ln>
      </dgm:spPr>
      <dgm:t>
        <a:bodyPr/>
        <a:lstStyle/>
        <a:p>
          <a:pPr algn="ctr" rtl="0"/>
          <a:r>
            <a:rPr lang="en-GB" b="1" dirty="0" smtClean="0"/>
            <a:t>Develop change ideas</a:t>
          </a:r>
          <a:endParaRPr lang="en-GB" b="1" dirty="0"/>
        </a:p>
      </dgm:t>
    </dgm:pt>
    <dgm:pt modelId="{3B239D1D-933B-46B6-B492-37C441CABE38}" type="parTrans" cxnId="{7235DCEF-2FB7-4BF7-97BA-E6203966DBF1}">
      <dgm:prSet/>
      <dgm:spPr/>
      <dgm:t>
        <a:bodyPr/>
        <a:lstStyle/>
        <a:p>
          <a:pPr algn="ctr"/>
          <a:endParaRPr lang="en-GB" b="1"/>
        </a:p>
      </dgm:t>
    </dgm:pt>
    <dgm:pt modelId="{85F918BF-719A-488E-A989-9B566434CCB2}" type="sibTrans" cxnId="{7235DCEF-2FB7-4BF7-97BA-E6203966DBF1}">
      <dgm:prSet/>
      <dgm:spPr/>
      <dgm:t>
        <a:bodyPr/>
        <a:lstStyle/>
        <a:p>
          <a:pPr algn="ctr"/>
          <a:endParaRPr lang="en-GB" b="1"/>
        </a:p>
      </dgm:t>
    </dgm:pt>
    <dgm:pt modelId="{81959B6F-44A1-4FFE-934B-5A10E9B02B68}">
      <dgm:prSet/>
      <dgm:spPr>
        <a:ln>
          <a:noFill/>
        </a:ln>
      </dgm:spPr>
      <dgm:t>
        <a:bodyPr/>
        <a:lstStyle/>
        <a:p>
          <a:pPr algn="ctr" rtl="0"/>
          <a:r>
            <a:rPr lang="en-GB" b="1" dirty="0" smtClean="0"/>
            <a:t>Test and refine ideas, building knowledge</a:t>
          </a:r>
          <a:endParaRPr lang="en-GB" b="1" dirty="0"/>
        </a:p>
      </dgm:t>
    </dgm:pt>
    <dgm:pt modelId="{4D268BC2-3BE0-441E-9C35-DE21663CDD1D}" type="parTrans" cxnId="{F2E83140-6846-4023-B5BB-058539FD234F}">
      <dgm:prSet/>
      <dgm:spPr/>
      <dgm:t>
        <a:bodyPr/>
        <a:lstStyle/>
        <a:p>
          <a:pPr algn="ctr"/>
          <a:endParaRPr lang="en-GB"/>
        </a:p>
      </dgm:t>
    </dgm:pt>
    <dgm:pt modelId="{739B1901-34F3-4BE5-B4E7-495D7C443D19}" type="sibTrans" cxnId="{F2E83140-6846-4023-B5BB-058539FD234F}">
      <dgm:prSet/>
      <dgm:spPr/>
      <dgm:t>
        <a:bodyPr/>
        <a:lstStyle/>
        <a:p>
          <a:pPr algn="ctr"/>
          <a:endParaRPr lang="en-GB"/>
        </a:p>
      </dgm:t>
    </dgm:pt>
    <dgm:pt modelId="{E2D4AFB2-3D8E-4E0A-A9BA-3115BDF44A15}">
      <dgm:prSet/>
      <dgm:spPr>
        <a:ln>
          <a:noFill/>
        </a:ln>
      </dgm:spPr>
      <dgm:t>
        <a:bodyPr/>
        <a:lstStyle/>
        <a:p>
          <a:pPr algn="ctr" rtl="0"/>
          <a:r>
            <a:rPr lang="en-GB" b="1" dirty="0" smtClean="0"/>
            <a:t>Start to implement</a:t>
          </a:r>
          <a:endParaRPr lang="en-GB" b="1" dirty="0"/>
        </a:p>
      </dgm:t>
    </dgm:pt>
    <dgm:pt modelId="{83E595F3-0508-4A6A-9A6A-4E7C52651FEA}" type="parTrans" cxnId="{67184E90-DCE5-496D-BC55-3E2A690B3D21}">
      <dgm:prSet/>
      <dgm:spPr/>
      <dgm:t>
        <a:bodyPr/>
        <a:lstStyle/>
        <a:p>
          <a:pPr algn="ctr"/>
          <a:endParaRPr lang="en-GB"/>
        </a:p>
      </dgm:t>
    </dgm:pt>
    <dgm:pt modelId="{D1A0CFA2-23E6-42BB-B842-C816CFE3D2F4}" type="sibTrans" cxnId="{67184E90-DCE5-496D-BC55-3E2A690B3D21}">
      <dgm:prSet/>
      <dgm:spPr/>
      <dgm:t>
        <a:bodyPr/>
        <a:lstStyle/>
        <a:p>
          <a:pPr algn="ctr"/>
          <a:endParaRPr lang="en-GB"/>
        </a:p>
      </dgm:t>
    </dgm:pt>
    <dgm:pt modelId="{6E0BFD3E-C3FA-4903-8E07-FDC9AD6E450F}">
      <dgm:prSet/>
      <dgm:spPr>
        <a:ln>
          <a:noFill/>
        </a:ln>
      </dgm:spPr>
      <dgm:t>
        <a:bodyPr/>
        <a:lstStyle/>
        <a:p>
          <a:pPr algn="ctr" rtl="0"/>
          <a:r>
            <a:rPr lang="en-GB" b="1" dirty="0" smtClean="0"/>
            <a:t>Building will</a:t>
          </a:r>
          <a:endParaRPr lang="en-GB" b="1" dirty="0"/>
        </a:p>
      </dgm:t>
    </dgm:pt>
    <dgm:pt modelId="{73BEFEDB-9FEC-42D4-A8F7-41BAE6AF7CE4}" type="parTrans" cxnId="{A816BAF1-BD6E-43BD-9D2E-04D5A245D353}">
      <dgm:prSet/>
      <dgm:spPr/>
      <dgm:t>
        <a:bodyPr/>
        <a:lstStyle/>
        <a:p>
          <a:pPr algn="ctr"/>
          <a:endParaRPr lang="en-GB"/>
        </a:p>
      </dgm:t>
    </dgm:pt>
    <dgm:pt modelId="{99050A47-3A73-4FFD-A902-42C4D9C3138F}" type="sibTrans" cxnId="{A816BAF1-BD6E-43BD-9D2E-04D5A245D353}">
      <dgm:prSet/>
      <dgm:spPr/>
      <dgm:t>
        <a:bodyPr/>
        <a:lstStyle/>
        <a:p>
          <a:pPr algn="ctr"/>
          <a:endParaRPr lang="en-GB"/>
        </a:p>
      </dgm:t>
    </dgm:pt>
    <dgm:pt modelId="{5A03F794-7522-4E0A-8C50-3617E783B1AD}" type="pres">
      <dgm:prSet presAssocID="{E86DF548-35D6-417F-91DF-D06905EFE635}" presName="CompostProcess" presStyleCnt="0">
        <dgm:presLayoutVars>
          <dgm:dir/>
          <dgm:resizeHandles val="exact"/>
        </dgm:presLayoutVars>
      </dgm:prSet>
      <dgm:spPr/>
      <dgm:t>
        <a:bodyPr/>
        <a:lstStyle/>
        <a:p>
          <a:endParaRPr lang="en-GB"/>
        </a:p>
      </dgm:t>
    </dgm:pt>
    <dgm:pt modelId="{1831495E-BB3E-4701-B6C2-A724AA15B7E9}" type="pres">
      <dgm:prSet presAssocID="{E86DF548-35D6-417F-91DF-D06905EFE635}" presName="arrow" presStyleLbl="bgShp" presStyleIdx="0" presStyleCnt="1" custScaleX="105882" custScaleY="95923" custLinFactNeighborX="-980" custLinFactNeighborY="760"/>
      <dgm:spPr>
        <a:solidFill>
          <a:schemeClr val="accent4">
            <a:lumMod val="20000"/>
            <a:lumOff val="80000"/>
          </a:schemeClr>
        </a:solidFill>
      </dgm:spPr>
      <dgm:t>
        <a:bodyPr/>
        <a:lstStyle/>
        <a:p>
          <a:endParaRPr lang="en-GB"/>
        </a:p>
      </dgm:t>
    </dgm:pt>
    <dgm:pt modelId="{23560627-01D8-4CE7-BD67-4F7BE446A8BB}" type="pres">
      <dgm:prSet presAssocID="{E86DF548-35D6-417F-91DF-D06905EFE635}" presName="linearProcess" presStyleCnt="0"/>
      <dgm:spPr/>
      <dgm:t>
        <a:bodyPr/>
        <a:lstStyle/>
        <a:p>
          <a:endParaRPr lang="en-GB"/>
        </a:p>
      </dgm:t>
    </dgm:pt>
    <dgm:pt modelId="{8B4C254A-D40E-4711-B082-2303E19152DB}" type="pres">
      <dgm:prSet presAssocID="{6E0BFD3E-C3FA-4903-8E07-FDC9AD6E450F}" presName="textNode" presStyleLbl="node1" presStyleIdx="0" presStyleCnt="6">
        <dgm:presLayoutVars>
          <dgm:bulletEnabled val="1"/>
        </dgm:presLayoutVars>
      </dgm:prSet>
      <dgm:spPr/>
      <dgm:t>
        <a:bodyPr/>
        <a:lstStyle/>
        <a:p>
          <a:endParaRPr lang="en-GB"/>
        </a:p>
      </dgm:t>
    </dgm:pt>
    <dgm:pt modelId="{BFB03A43-1D00-473A-99D5-1D9C8FF136A4}" type="pres">
      <dgm:prSet presAssocID="{99050A47-3A73-4FFD-A902-42C4D9C3138F}" presName="sibTrans" presStyleCnt="0"/>
      <dgm:spPr/>
    </dgm:pt>
    <dgm:pt modelId="{3EA99504-0342-4640-A73A-32CE69ED9509}" type="pres">
      <dgm:prSet presAssocID="{402FC8B2-9D1B-42E9-B4BC-0E13734F3C92}" presName="textNode" presStyleLbl="node1" presStyleIdx="1" presStyleCnt="6">
        <dgm:presLayoutVars>
          <dgm:bulletEnabled val="1"/>
        </dgm:presLayoutVars>
      </dgm:prSet>
      <dgm:spPr/>
      <dgm:t>
        <a:bodyPr/>
        <a:lstStyle/>
        <a:p>
          <a:endParaRPr lang="en-GB"/>
        </a:p>
      </dgm:t>
    </dgm:pt>
    <dgm:pt modelId="{36469B8E-D2A3-48C4-9716-21453C5B5993}" type="pres">
      <dgm:prSet presAssocID="{90485103-BAF3-4C03-B9E2-D5C74B17C3EB}" presName="sibTrans" presStyleCnt="0"/>
      <dgm:spPr/>
      <dgm:t>
        <a:bodyPr/>
        <a:lstStyle/>
        <a:p>
          <a:endParaRPr lang="en-GB"/>
        </a:p>
      </dgm:t>
    </dgm:pt>
    <dgm:pt modelId="{2CAC0CF5-683D-414E-A3BB-42A041F7204A}" type="pres">
      <dgm:prSet presAssocID="{504E3557-F2B9-4956-93E2-660D17154EA5}" presName="textNode" presStyleLbl="node1" presStyleIdx="2" presStyleCnt="6">
        <dgm:presLayoutVars>
          <dgm:bulletEnabled val="1"/>
        </dgm:presLayoutVars>
      </dgm:prSet>
      <dgm:spPr/>
      <dgm:t>
        <a:bodyPr/>
        <a:lstStyle/>
        <a:p>
          <a:endParaRPr lang="en-GB"/>
        </a:p>
      </dgm:t>
    </dgm:pt>
    <dgm:pt modelId="{99DFB200-3C2E-4D8B-B3E3-C7ED91032017}" type="pres">
      <dgm:prSet presAssocID="{D95AE470-9912-4C06-B0AD-375E32ED3D6B}" presName="sibTrans" presStyleCnt="0"/>
      <dgm:spPr/>
      <dgm:t>
        <a:bodyPr/>
        <a:lstStyle/>
        <a:p>
          <a:endParaRPr lang="en-GB"/>
        </a:p>
      </dgm:t>
    </dgm:pt>
    <dgm:pt modelId="{37F1F137-3B62-4BDE-B2AC-7507A0933880}" type="pres">
      <dgm:prSet presAssocID="{BF8C687D-7FB3-40E7-8B70-D0404B78ECCF}" presName="textNode" presStyleLbl="node1" presStyleIdx="3" presStyleCnt="6">
        <dgm:presLayoutVars>
          <dgm:bulletEnabled val="1"/>
        </dgm:presLayoutVars>
      </dgm:prSet>
      <dgm:spPr/>
      <dgm:t>
        <a:bodyPr/>
        <a:lstStyle/>
        <a:p>
          <a:endParaRPr lang="en-GB"/>
        </a:p>
      </dgm:t>
    </dgm:pt>
    <dgm:pt modelId="{9851821E-5689-48CC-BCA9-B8114C8E6923}" type="pres">
      <dgm:prSet presAssocID="{85F918BF-719A-488E-A989-9B566434CCB2}" presName="sibTrans" presStyleCnt="0"/>
      <dgm:spPr/>
    </dgm:pt>
    <dgm:pt modelId="{86809593-011A-4731-9918-4029E2D8ACB8}" type="pres">
      <dgm:prSet presAssocID="{81959B6F-44A1-4FFE-934B-5A10E9B02B68}" presName="textNode" presStyleLbl="node1" presStyleIdx="4" presStyleCnt="6">
        <dgm:presLayoutVars>
          <dgm:bulletEnabled val="1"/>
        </dgm:presLayoutVars>
      </dgm:prSet>
      <dgm:spPr/>
      <dgm:t>
        <a:bodyPr/>
        <a:lstStyle/>
        <a:p>
          <a:endParaRPr lang="en-GB"/>
        </a:p>
      </dgm:t>
    </dgm:pt>
    <dgm:pt modelId="{4B72342C-02DF-496E-A06E-179630E1B1A6}" type="pres">
      <dgm:prSet presAssocID="{739B1901-34F3-4BE5-B4E7-495D7C443D19}" presName="sibTrans" presStyleCnt="0"/>
      <dgm:spPr/>
    </dgm:pt>
    <dgm:pt modelId="{AD2050C4-E9B7-4D10-A70B-1D9167732C60}" type="pres">
      <dgm:prSet presAssocID="{E2D4AFB2-3D8E-4E0A-A9BA-3115BDF44A15}" presName="textNode" presStyleLbl="node1" presStyleIdx="5" presStyleCnt="6">
        <dgm:presLayoutVars>
          <dgm:bulletEnabled val="1"/>
        </dgm:presLayoutVars>
      </dgm:prSet>
      <dgm:spPr/>
      <dgm:t>
        <a:bodyPr/>
        <a:lstStyle/>
        <a:p>
          <a:endParaRPr lang="en-GB"/>
        </a:p>
      </dgm:t>
    </dgm:pt>
  </dgm:ptLst>
  <dgm:cxnLst>
    <dgm:cxn modelId="{7235DCEF-2FB7-4BF7-97BA-E6203966DBF1}" srcId="{E86DF548-35D6-417F-91DF-D06905EFE635}" destId="{BF8C687D-7FB3-40E7-8B70-D0404B78ECCF}" srcOrd="3" destOrd="0" parTransId="{3B239D1D-933B-46B6-B492-37C441CABE38}" sibTransId="{85F918BF-719A-488E-A989-9B566434CCB2}"/>
    <dgm:cxn modelId="{F1C360B6-0AA4-4031-A008-7A207912118C}" type="presOf" srcId="{81959B6F-44A1-4FFE-934B-5A10E9B02B68}" destId="{86809593-011A-4731-9918-4029E2D8ACB8}" srcOrd="0" destOrd="0" presId="urn:microsoft.com/office/officeart/2005/8/layout/hProcess9"/>
    <dgm:cxn modelId="{324ACD2F-8DFD-4427-B326-5AC502D74097}" type="presOf" srcId="{E2D4AFB2-3D8E-4E0A-A9BA-3115BDF44A15}" destId="{AD2050C4-E9B7-4D10-A70B-1D9167732C60}" srcOrd="0" destOrd="0" presId="urn:microsoft.com/office/officeart/2005/8/layout/hProcess9"/>
    <dgm:cxn modelId="{B4079CC7-60D5-40A3-ACFB-76637989863F}" type="presOf" srcId="{6E0BFD3E-C3FA-4903-8E07-FDC9AD6E450F}" destId="{8B4C254A-D40E-4711-B082-2303E19152DB}" srcOrd="0" destOrd="0" presId="urn:microsoft.com/office/officeart/2005/8/layout/hProcess9"/>
    <dgm:cxn modelId="{EE52955B-B1DB-479E-BF3C-1D37471CCE7D}" srcId="{E86DF548-35D6-417F-91DF-D06905EFE635}" destId="{504E3557-F2B9-4956-93E2-660D17154EA5}" srcOrd="2" destOrd="0" parTransId="{A200FA6F-48DE-41B9-8D7B-FAF00F5D52B9}" sibTransId="{D95AE470-9912-4C06-B0AD-375E32ED3D6B}"/>
    <dgm:cxn modelId="{A816BAF1-BD6E-43BD-9D2E-04D5A245D353}" srcId="{E86DF548-35D6-417F-91DF-D06905EFE635}" destId="{6E0BFD3E-C3FA-4903-8E07-FDC9AD6E450F}" srcOrd="0" destOrd="0" parTransId="{73BEFEDB-9FEC-42D4-A8F7-41BAE6AF7CE4}" sibTransId="{99050A47-3A73-4FFD-A902-42C4D9C3138F}"/>
    <dgm:cxn modelId="{F2E83140-6846-4023-B5BB-058539FD234F}" srcId="{E86DF548-35D6-417F-91DF-D06905EFE635}" destId="{81959B6F-44A1-4FFE-934B-5A10E9B02B68}" srcOrd="4" destOrd="0" parTransId="{4D268BC2-3BE0-441E-9C35-DE21663CDD1D}" sibTransId="{739B1901-34F3-4BE5-B4E7-495D7C443D19}"/>
    <dgm:cxn modelId="{67184E90-DCE5-496D-BC55-3E2A690B3D21}" srcId="{E86DF548-35D6-417F-91DF-D06905EFE635}" destId="{E2D4AFB2-3D8E-4E0A-A9BA-3115BDF44A15}" srcOrd="5" destOrd="0" parTransId="{83E595F3-0508-4A6A-9A6A-4E7C52651FEA}" sibTransId="{D1A0CFA2-23E6-42BB-B842-C816CFE3D2F4}"/>
    <dgm:cxn modelId="{40F220CA-702B-40F6-82DD-ADFE224EC4C7}" srcId="{E86DF548-35D6-417F-91DF-D06905EFE635}" destId="{402FC8B2-9D1B-42E9-B4BC-0E13734F3C92}" srcOrd="1" destOrd="0" parTransId="{8E02286C-1233-49B2-8506-22F477035A2C}" sibTransId="{90485103-BAF3-4C03-B9E2-D5C74B17C3EB}"/>
    <dgm:cxn modelId="{C9C87A38-DACB-4BFF-A660-885C08687C41}" type="presOf" srcId="{402FC8B2-9D1B-42E9-B4BC-0E13734F3C92}" destId="{3EA99504-0342-4640-A73A-32CE69ED9509}" srcOrd="0" destOrd="0" presId="urn:microsoft.com/office/officeart/2005/8/layout/hProcess9"/>
    <dgm:cxn modelId="{4C7C9740-94FC-4906-8B23-74C760E1E7E6}" type="presOf" srcId="{BF8C687D-7FB3-40E7-8B70-D0404B78ECCF}" destId="{37F1F137-3B62-4BDE-B2AC-7507A0933880}" srcOrd="0" destOrd="0" presId="urn:microsoft.com/office/officeart/2005/8/layout/hProcess9"/>
    <dgm:cxn modelId="{2B269CC6-4492-47F5-BD3E-7B3E221089BE}" type="presOf" srcId="{E86DF548-35D6-417F-91DF-D06905EFE635}" destId="{5A03F794-7522-4E0A-8C50-3617E783B1AD}" srcOrd="0" destOrd="0" presId="urn:microsoft.com/office/officeart/2005/8/layout/hProcess9"/>
    <dgm:cxn modelId="{06AF6618-C524-40E6-9140-0361FF6FFE05}" type="presOf" srcId="{504E3557-F2B9-4956-93E2-660D17154EA5}" destId="{2CAC0CF5-683D-414E-A3BB-42A041F7204A}" srcOrd="0" destOrd="0" presId="urn:microsoft.com/office/officeart/2005/8/layout/hProcess9"/>
    <dgm:cxn modelId="{22EE0E78-5F1F-4EC5-A0CF-5E7C689F203E}" type="presParOf" srcId="{5A03F794-7522-4E0A-8C50-3617E783B1AD}" destId="{1831495E-BB3E-4701-B6C2-A724AA15B7E9}" srcOrd="0" destOrd="0" presId="urn:microsoft.com/office/officeart/2005/8/layout/hProcess9"/>
    <dgm:cxn modelId="{62ACBA20-0C76-44A0-BB1D-3AE882BDF155}" type="presParOf" srcId="{5A03F794-7522-4E0A-8C50-3617E783B1AD}" destId="{23560627-01D8-4CE7-BD67-4F7BE446A8BB}" srcOrd="1" destOrd="0" presId="urn:microsoft.com/office/officeart/2005/8/layout/hProcess9"/>
    <dgm:cxn modelId="{68277E82-E303-4DA9-B34D-4DE88D9E45D7}" type="presParOf" srcId="{23560627-01D8-4CE7-BD67-4F7BE446A8BB}" destId="{8B4C254A-D40E-4711-B082-2303E19152DB}" srcOrd="0" destOrd="0" presId="urn:microsoft.com/office/officeart/2005/8/layout/hProcess9"/>
    <dgm:cxn modelId="{6F0E4249-BD71-4735-A4FE-450B03355AD7}" type="presParOf" srcId="{23560627-01D8-4CE7-BD67-4F7BE446A8BB}" destId="{BFB03A43-1D00-473A-99D5-1D9C8FF136A4}" srcOrd="1" destOrd="0" presId="urn:microsoft.com/office/officeart/2005/8/layout/hProcess9"/>
    <dgm:cxn modelId="{96ACD11D-5A1A-48F4-8AB9-E948EBE9C32E}" type="presParOf" srcId="{23560627-01D8-4CE7-BD67-4F7BE446A8BB}" destId="{3EA99504-0342-4640-A73A-32CE69ED9509}" srcOrd="2" destOrd="0" presId="urn:microsoft.com/office/officeart/2005/8/layout/hProcess9"/>
    <dgm:cxn modelId="{CC4BDB01-CC58-4606-9C29-6EA7DCBAC310}" type="presParOf" srcId="{23560627-01D8-4CE7-BD67-4F7BE446A8BB}" destId="{36469B8E-D2A3-48C4-9716-21453C5B5993}" srcOrd="3" destOrd="0" presId="urn:microsoft.com/office/officeart/2005/8/layout/hProcess9"/>
    <dgm:cxn modelId="{4ED284DF-D75E-4F60-9F85-6382C23584BB}" type="presParOf" srcId="{23560627-01D8-4CE7-BD67-4F7BE446A8BB}" destId="{2CAC0CF5-683D-414E-A3BB-42A041F7204A}" srcOrd="4" destOrd="0" presId="urn:microsoft.com/office/officeart/2005/8/layout/hProcess9"/>
    <dgm:cxn modelId="{4AD7A71E-7A8E-4EB3-9854-83E0744BBB44}" type="presParOf" srcId="{23560627-01D8-4CE7-BD67-4F7BE446A8BB}" destId="{99DFB200-3C2E-4D8B-B3E3-C7ED91032017}" srcOrd="5" destOrd="0" presId="urn:microsoft.com/office/officeart/2005/8/layout/hProcess9"/>
    <dgm:cxn modelId="{96766648-7433-434A-928B-D6ADEA90D365}" type="presParOf" srcId="{23560627-01D8-4CE7-BD67-4F7BE446A8BB}" destId="{37F1F137-3B62-4BDE-B2AC-7507A0933880}" srcOrd="6" destOrd="0" presId="urn:microsoft.com/office/officeart/2005/8/layout/hProcess9"/>
    <dgm:cxn modelId="{4E552EA6-3F6D-4358-967E-2D2E3779E508}" type="presParOf" srcId="{23560627-01D8-4CE7-BD67-4F7BE446A8BB}" destId="{9851821E-5689-48CC-BCA9-B8114C8E6923}" srcOrd="7" destOrd="0" presId="urn:microsoft.com/office/officeart/2005/8/layout/hProcess9"/>
    <dgm:cxn modelId="{6603C1E3-8E3B-4849-AF4E-D3EA888F16BF}" type="presParOf" srcId="{23560627-01D8-4CE7-BD67-4F7BE446A8BB}" destId="{86809593-011A-4731-9918-4029E2D8ACB8}" srcOrd="8" destOrd="0" presId="urn:microsoft.com/office/officeart/2005/8/layout/hProcess9"/>
    <dgm:cxn modelId="{F8B5E3B2-1423-4FE2-8844-A8B4F3EE7B5F}" type="presParOf" srcId="{23560627-01D8-4CE7-BD67-4F7BE446A8BB}" destId="{4B72342C-02DF-496E-A06E-179630E1B1A6}" srcOrd="9" destOrd="0" presId="urn:microsoft.com/office/officeart/2005/8/layout/hProcess9"/>
    <dgm:cxn modelId="{476A3FF0-61D0-465A-83EC-F9E143303F8E}" type="presParOf" srcId="{23560627-01D8-4CE7-BD67-4F7BE446A8BB}" destId="{AD2050C4-E9B7-4D10-A70B-1D9167732C60}"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31495E-BB3E-4701-B6C2-A724AA15B7E9}">
      <dsp:nvSpPr>
        <dsp:cNvPr id="0" name=""/>
        <dsp:cNvSpPr/>
      </dsp:nvSpPr>
      <dsp:spPr>
        <a:xfrm>
          <a:off x="360081" y="143994"/>
          <a:ext cx="7776838" cy="4935655"/>
        </a:xfrm>
        <a:prstGeom prst="rightArrow">
          <a:avLst/>
        </a:prstGeom>
        <a:solidFill>
          <a:schemeClr val="accent4">
            <a:lumMod val="20000"/>
            <a:lumOff val="80000"/>
          </a:schemeClr>
        </a:solidFill>
        <a:ln>
          <a:noFill/>
        </a:ln>
        <a:effectLst/>
      </dsp:spPr>
      <dsp:style>
        <a:lnRef idx="0">
          <a:scrgbClr r="0" g="0" b="0"/>
        </a:lnRef>
        <a:fillRef idx="1">
          <a:scrgbClr r="0" g="0" b="0"/>
        </a:fillRef>
        <a:effectRef idx="0">
          <a:scrgbClr r="0" g="0" b="0"/>
        </a:effectRef>
        <a:fontRef idx="minor"/>
      </dsp:style>
    </dsp:sp>
    <dsp:sp modelId="{8B4C254A-D40E-4711-B082-2303E19152DB}">
      <dsp:nvSpPr>
        <dsp:cNvPr id="0" name=""/>
        <dsp:cNvSpPr/>
      </dsp:nvSpPr>
      <dsp:spPr>
        <a:xfrm>
          <a:off x="2373" y="1543630"/>
          <a:ext cx="1381794" cy="2058174"/>
        </a:xfrm>
        <a:prstGeom prst="roundRect">
          <a:avLst/>
        </a:prstGeom>
        <a:solidFill>
          <a:schemeClr val="accent4">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GB" sz="1600" b="1" kern="1200" dirty="0" smtClean="0">
              <a:solidFill>
                <a:sysClr val="window" lastClr="FFFFFF"/>
              </a:solidFill>
              <a:latin typeface="Calibri"/>
              <a:ea typeface="+mn-ea"/>
              <a:cs typeface="+mn-cs"/>
            </a:rPr>
            <a:t>Build will and conditions for change</a:t>
          </a:r>
          <a:endParaRPr lang="en-GB" sz="1600" b="1" kern="1200" dirty="0"/>
        </a:p>
      </dsp:txBody>
      <dsp:txXfrm>
        <a:off x="69827" y="1611084"/>
        <a:ext cx="1246886" cy="1923266"/>
      </dsp:txXfrm>
    </dsp:sp>
    <dsp:sp modelId="{3EA99504-0342-4640-A73A-32CE69ED9509}">
      <dsp:nvSpPr>
        <dsp:cNvPr id="0" name=""/>
        <dsp:cNvSpPr/>
      </dsp:nvSpPr>
      <dsp:spPr>
        <a:xfrm>
          <a:off x="1453257" y="1543630"/>
          <a:ext cx="1381794" cy="2058174"/>
        </a:xfrm>
        <a:prstGeom prst="roundRect">
          <a:avLst/>
        </a:prstGeom>
        <a:solidFill>
          <a:schemeClr val="accent4">
            <a:hueOff val="-3376988"/>
            <a:satOff val="8631"/>
            <a:lumOff val="-863"/>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GB" sz="1600" b="1" kern="1200" dirty="0" smtClean="0"/>
            <a:t>Understand current system</a:t>
          </a:r>
          <a:endParaRPr lang="en-GB" sz="1600" b="1" kern="1200" dirty="0"/>
        </a:p>
      </dsp:txBody>
      <dsp:txXfrm>
        <a:off x="1520711" y="1611084"/>
        <a:ext cx="1246886" cy="1923266"/>
      </dsp:txXfrm>
    </dsp:sp>
    <dsp:sp modelId="{2CAC0CF5-683D-414E-A3BB-42A041F7204A}">
      <dsp:nvSpPr>
        <dsp:cNvPr id="0" name=""/>
        <dsp:cNvSpPr/>
      </dsp:nvSpPr>
      <dsp:spPr>
        <a:xfrm>
          <a:off x="2904141" y="1543630"/>
          <a:ext cx="1381794" cy="2058174"/>
        </a:xfrm>
        <a:prstGeom prst="roundRect">
          <a:avLst/>
        </a:prstGeom>
        <a:solidFill>
          <a:schemeClr val="accent4">
            <a:hueOff val="-6753976"/>
            <a:satOff val="17262"/>
            <a:lumOff val="-1725"/>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GB" sz="1600" b="1" kern="1200" dirty="0" smtClean="0"/>
            <a:t>Develop aim and change theory</a:t>
          </a:r>
          <a:endParaRPr lang="en-GB" sz="1600" b="1" kern="1200" dirty="0"/>
        </a:p>
      </dsp:txBody>
      <dsp:txXfrm>
        <a:off x="2971595" y="1611084"/>
        <a:ext cx="1246886" cy="1923266"/>
      </dsp:txXfrm>
    </dsp:sp>
    <dsp:sp modelId="{37F1F137-3B62-4BDE-B2AC-7507A0933880}">
      <dsp:nvSpPr>
        <dsp:cNvPr id="0" name=""/>
        <dsp:cNvSpPr/>
      </dsp:nvSpPr>
      <dsp:spPr>
        <a:xfrm>
          <a:off x="4355024" y="1543630"/>
          <a:ext cx="1381794" cy="2058174"/>
        </a:xfrm>
        <a:prstGeom prst="roundRect">
          <a:avLst/>
        </a:prstGeom>
        <a:solidFill>
          <a:schemeClr val="accent4">
            <a:hueOff val="-10130964"/>
            <a:satOff val="25892"/>
            <a:lumOff val="-2588"/>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GB" sz="1600" b="1" kern="1200" dirty="0" smtClean="0">
              <a:solidFill>
                <a:sysClr val="window" lastClr="FFFFFF"/>
              </a:solidFill>
              <a:latin typeface="Calibri"/>
              <a:ea typeface="+mn-ea"/>
              <a:cs typeface="+mn-cs"/>
            </a:rPr>
            <a:t>Identify specific change ideas, test and refine in context</a:t>
          </a:r>
          <a:endParaRPr lang="en-GB" sz="1600" b="1" kern="1200" dirty="0"/>
        </a:p>
      </dsp:txBody>
      <dsp:txXfrm>
        <a:off x="4422478" y="1611084"/>
        <a:ext cx="1246886" cy="1923266"/>
      </dsp:txXfrm>
    </dsp:sp>
    <dsp:sp modelId="{86809593-011A-4731-9918-4029E2D8ACB8}">
      <dsp:nvSpPr>
        <dsp:cNvPr id="0" name=""/>
        <dsp:cNvSpPr/>
      </dsp:nvSpPr>
      <dsp:spPr>
        <a:xfrm>
          <a:off x="5805908" y="1543630"/>
          <a:ext cx="1381794" cy="2058174"/>
        </a:xfrm>
        <a:prstGeom prst="roundRect">
          <a:avLst/>
        </a:prstGeom>
        <a:solidFill>
          <a:schemeClr val="accent4">
            <a:hueOff val="-13507951"/>
            <a:satOff val="34523"/>
            <a:lumOff val="-345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GB" sz="1600" b="1" kern="1200" dirty="0" smtClean="0">
              <a:solidFill>
                <a:sysClr val="window" lastClr="FFFFFF"/>
              </a:solidFill>
              <a:latin typeface="Calibri"/>
              <a:ea typeface="+mn-ea"/>
              <a:cs typeface="+mn-cs"/>
            </a:rPr>
            <a:t>Implement locally, using PDSA cycles to build in sustainability</a:t>
          </a:r>
          <a:endParaRPr lang="en-GB" sz="1600" b="1" kern="1200" dirty="0"/>
        </a:p>
      </dsp:txBody>
      <dsp:txXfrm>
        <a:off x="5873362" y="1611084"/>
        <a:ext cx="1246886" cy="1923266"/>
      </dsp:txXfrm>
    </dsp:sp>
    <dsp:sp modelId="{AD2050C4-E9B7-4D10-A70B-1D9167732C60}">
      <dsp:nvSpPr>
        <dsp:cNvPr id="0" name=""/>
        <dsp:cNvSpPr/>
      </dsp:nvSpPr>
      <dsp:spPr>
        <a:xfrm>
          <a:off x="7256792" y="1543630"/>
          <a:ext cx="1381794" cy="2058174"/>
        </a:xfrm>
        <a:prstGeom prst="roundRect">
          <a:avLst/>
        </a:prstGeom>
        <a:solidFill>
          <a:srgbClr val="FF0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GB" sz="1600" b="1" kern="1200" dirty="0" smtClean="0">
              <a:solidFill>
                <a:sysClr val="window" lastClr="FFFFFF"/>
              </a:solidFill>
              <a:latin typeface="Calibri"/>
              <a:ea typeface="+mn-ea"/>
              <a:cs typeface="+mn-cs"/>
            </a:rPr>
            <a:t>Scale up / spread where relevant</a:t>
          </a:r>
          <a:endParaRPr lang="en-GB" sz="1600" b="1" kern="1200" dirty="0"/>
        </a:p>
      </dsp:txBody>
      <dsp:txXfrm>
        <a:off x="7324246" y="1611084"/>
        <a:ext cx="1246886" cy="19232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31495E-BB3E-4701-B6C2-A724AA15B7E9}">
      <dsp:nvSpPr>
        <dsp:cNvPr id="0" name=""/>
        <dsp:cNvSpPr/>
      </dsp:nvSpPr>
      <dsp:spPr>
        <a:xfrm>
          <a:off x="360081" y="143994"/>
          <a:ext cx="7776838" cy="4935655"/>
        </a:xfrm>
        <a:prstGeom prst="rightArrow">
          <a:avLst/>
        </a:prstGeom>
        <a:solidFill>
          <a:schemeClr val="accent4">
            <a:lumMod val="20000"/>
            <a:lumOff val="80000"/>
          </a:schemeClr>
        </a:solidFill>
        <a:ln>
          <a:noFill/>
        </a:ln>
        <a:effectLst/>
      </dsp:spPr>
      <dsp:style>
        <a:lnRef idx="0">
          <a:scrgbClr r="0" g="0" b="0"/>
        </a:lnRef>
        <a:fillRef idx="1">
          <a:scrgbClr r="0" g="0" b="0"/>
        </a:fillRef>
        <a:effectRef idx="0">
          <a:scrgbClr r="0" g="0" b="0"/>
        </a:effectRef>
        <a:fontRef idx="minor"/>
      </dsp:style>
    </dsp:sp>
    <dsp:sp modelId="{8B4C254A-D40E-4711-B082-2303E19152DB}">
      <dsp:nvSpPr>
        <dsp:cNvPr id="0" name=""/>
        <dsp:cNvSpPr/>
      </dsp:nvSpPr>
      <dsp:spPr>
        <a:xfrm>
          <a:off x="2373" y="1543630"/>
          <a:ext cx="1381794" cy="2058174"/>
        </a:xfrm>
        <a:prstGeom prst="roundRect">
          <a:avLst/>
        </a:prstGeom>
        <a:solidFill>
          <a:schemeClr val="accent4">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1700" b="1" kern="1200" dirty="0" smtClean="0"/>
            <a:t>Building will</a:t>
          </a:r>
          <a:endParaRPr lang="en-GB" sz="1700" b="1" kern="1200" dirty="0"/>
        </a:p>
      </dsp:txBody>
      <dsp:txXfrm>
        <a:off x="69827" y="1611084"/>
        <a:ext cx="1246886" cy="1923266"/>
      </dsp:txXfrm>
    </dsp:sp>
    <dsp:sp modelId="{3EA99504-0342-4640-A73A-32CE69ED9509}">
      <dsp:nvSpPr>
        <dsp:cNvPr id="0" name=""/>
        <dsp:cNvSpPr/>
      </dsp:nvSpPr>
      <dsp:spPr>
        <a:xfrm>
          <a:off x="1453257" y="1543630"/>
          <a:ext cx="1381794" cy="2058174"/>
        </a:xfrm>
        <a:prstGeom prst="roundRect">
          <a:avLst/>
        </a:prstGeom>
        <a:solidFill>
          <a:schemeClr val="accent4">
            <a:hueOff val="-892954"/>
            <a:satOff val="5380"/>
            <a:lumOff val="431"/>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1700" b="1" kern="1200" dirty="0" smtClean="0"/>
            <a:t>Understand current system</a:t>
          </a:r>
          <a:endParaRPr lang="en-GB" sz="1700" b="1" kern="1200" dirty="0"/>
        </a:p>
      </dsp:txBody>
      <dsp:txXfrm>
        <a:off x="1520711" y="1611084"/>
        <a:ext cx="1246886" cy="1923266"/>
      </dsp:txXfrm>
    </dsp:sp>
    <dsp:sp modelId="{2CAC0CF5-683D-414E-A3BB-42A041F7204A}">
      <dsp:nvSpPr>
        <dsp:cNvPr id="0" name=""/>
        <dsp:cNvSpPr/>
      </dsp:nvSpPr>
      <dsp:spPr>
        <a:xfrm>
          <a:off x="2904141" y="1543630"/>
          <a:ext cx="1381794" cy="2058174"/>
        </a:xfrm>
        <a:prstGeom prst="roundRect">
          <a:avLst/>
        </a:prstGeom>
        <a:solidFill>
          <a:schemeClr val="accent4">
            <a:hueOff val="-1785908"/>
            <a:satOff val="10760"/>
            <a:lumOff val="862"/>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1700" b="1" kern="1200" dirty="0" smtClean="0"/>
            <a:t>Develop aim and change theory</a:t>
          </a:r>
          <a:endParaRPr lang="en-GB" sz="1700" b="1" kern="1200" dirty="0"/>
        </a:p>
      </dsp:txBody>
      <dsp:txXfrm>
        <a:off x="2971595" y="1611084"/>
        <a:ext cx="1246886" cy="1923266"/>
      </dsp:txXfrm>
    </dsp:sp>
    <dsp:sp modelId="{37F1F137-3B62-4BDE-B2AC-7507A0933880}">
      <dsp:nvSpPr>
        <dsp:cNvPr id="0" name=""/>
        <dsp:cNvSpPr/>
      </dsp:nvSpPr>
      <dsp:spPr>
        <a:xfrm>
          <a:off x="4355024" y="1543630"/>
          <a:ext cx="1381794" cy="2058174"/>
        </a:xfrm>
        <a:prstGeom prst="roundRect">
          <a:avLst/>
        </a:prstGeom>
        <a:solidFill>
          <a:schemeClr val="accent4">
            <a:hueOff val="-2678862"/>
            <a:satOff val="16139"/>
            <a:lumOff val="1294"/>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1700" b="1" kern="1200" dirty="0" smtClean="0"/>
            <a:t>Develop change ideas</a:t>
          </a:r>
          <a:endParaRPr lang="en-GB" sz="1700" b="1" kern="1200" dirty="0"/>
        </a:p>
      </dsp:txBody>
      <dsp:txXfrm>
        <a:off x="4422478" y="1611084"/>
        <a:ext cx="1246886" cy="1923266"/>
      </dsp:txXfrm>
    </dsp:sp>
    <dsp:sp modelId="{86809593-011A-4731-9918-4029E2D8ACB8}">
      <dsp:nvSpPr>
        <dsp:cNvPr id="0" name=""/>
        <dsp:cNvSpPr/>
      </dsp:nvSpPr>
      <dsp:spPr>
        <a:xfrm>
          <a:off x="5805908" y="1543630"/>
          <a:ext cx="1381794" cy="2058174"/>
        </a:xfrm>
        <a:prstGeom prst="roundRect">
          <a:avLst/>
        </a:prstGeom>
        <a:solidFill>
          <a:schemeClr val="accent4">
            <a:hueOff val="-3571816"/>
            <a:satOff val="21519"/>
            <a:lumOff val="1725"/>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1700" b="1" kern="1200" dirty="0" smtClean="0"/>
            <a:t>Test and refine ideas, building knowledge</a:t>
          </a:r>
          <a:endParaRPr lang="en-GB" sz="1700" b="1" kern="1200" dirty="0"/>
        </a:p>
      </dsp:txBody>
      <dsp:txXfrm>
        <a:off x="5873362" y="1611084"/>
        <a:ext cx="1246886" cy="1923266"/>
      </dsp:txXfrm>
    </dsp:sp>
    <dsp:sp modelId="{AD2050C4-E9B7-4D10-A70B-1D9167732C60}">
      <dsp:nvSpPr>
        <dsp:cNvPr id="0" name=""/>
        <dsp:cNvSpPr/>
      </dsp:nvSpPr>
      <dsp:spPr>
        <a:xfrm>
          <a:off x="7256792" y="1543630"/>
          <a:ext cx="1381794" cy="2058174"/>
        </a:xfrm>
        <a:prstGeom prst="roundRect">
          <a:avLst/>
        </a:prstGeom>
        <a:solidFill>
          <a:schemeClr val="accent4">
            <a:hueOff val="-4464770"/>
            <a:satOff val="26899"/>
            <a:lumOff val="2156"/>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1700" b="1" kern="1200" dirty="0" smtClean="0"/>
            <a:t>Start to implement</a:t>
          </a:r>
          <a:endParaRPr lang="en-GB" sz="1700" b="1" kern="1200" dirty="0"/>
        </a:p>
      </dsp:txBody>
      <dsp:txXfrm>
        <a:off x="7324246" y="1611084"/>
        <a:ext cx="1246886" cy="19232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31495E-BB3E-4701-B6C2-A724AA15B7E9}">
      <dsp:nvSpPr>
        <dsp:cNvPr id="0" name=""/>
        <dsp:cNvSpPr/>
      </dsp:nvSpPr>
      <dsp:spPr>
        <a:xfrm>
          <a:off x="360081" y="143994"/>
          <a:ext cx="7776838" cy="4935655"/>
        </a:xfrm>
        <a:prstGeom prst="rightArrow">
          <a:avLst/>
        </a:prstGeom>
        <a:solidFill>
          <a:schemeClr val="accent4">
            <a:lumMod val="20000"/>
            <a:lumOff val="80000"/>
          </a:schemeClr>
        </a:solidFill>
        <a:ln>
          <a:noFill/>
        </a:ln>
        <a:effectLst/>
      </dsp:spPr>
      <dsp:style>
        <a:lnRef idx="0">
          <a:scrgbClr r="0" g="0" b="0"/>
        </a:lnRef>
        <a:fillRef idx="1">
          <a:scrgbClr r="0" g="0" b="0"/>
        </a:fillRef>
        <a:effectRef idx="0">
          <a:scrgbClr r="0" g="0" b="0"/>
        </a:effectRef>
        <a:fontRef idx="minor"/>
      </dsp:style>
    </dsp:sp>
    <dsp:sp modelId="{8B4C254A-D40E-4711-B082-2303E19152DB}">
      <dsp:nvSpPr>
        <dsp:cNvPr id="0" name=""/>
        <dsp:cNvSpPr/>
      </dsp:nvSpPr>
      <dsp:spPr>
        <a:xfrm>
          <a:off x="2373" y="1543630"/>
          <a:ext cx="1381794" cy="2058174"/>
        </a:xfrm>
        <a:prstGeom prst="roundRect">
          <a:avLst/>
        </a:prstGeom>
        <a:solidFill>
          <a:schemeClr val="accent4">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1700" b="1" kern="1200" dirty="0" smtClean="0"/>
            <a:t>Building will</a:t>
          </a:r>
          <a:endParaRPr lang="en-GB" sz="1700" b="1" kern="1200" dirty="0"/>
        </a:p>
      </dsp:txBody>
      <dsp:txXfrm>
        <a:off x="69827" y="1611084"/>
        <a:ext cx="1246886" cy="1923266"/>
      </dsp:txXfrm>
    </dsp:sp>
    <dsp:sp modelId="{3EA99504-0342-4640-A73A-32CE69ED9509}">
      <dsp:nvSpPr>
        <dsp:cNvPr id="0" name=""/>
        <dsp:cNvSpPr/>
      </dsp:nvSpPr>
      <dsp:spPr>
        <a:xfrm>
          <a:off x="1453257" y="1543630"/>
          <a:ext cx="1381794" cy="2058174"/>
        </a:xfrm>
        <a:prstGeom prst="roundRect">
          <a:avLst/>
        </a:prstGeom>
        <a:solidFill>
          <a:schemeClr val="accent4">
            <a:hueOff val="-892954"/>
            <a:satOff val="5380"/>
            <a:lumOff val="431"/>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1700" b="1" kern="1200" dirty="0" smtClean="0"/>
            <a:t>Understand current system</a:t>
          </a:r>
          <a:endParaRPr lang="en-GB" sz="1700" b="1" kern="1200" dirty="0"/>
        </a:p>
      </dsp:txBody>
      <dsp:txXfrm>
        <a:off x="1520711" y="1611084"/>
        <a:ext cx="1246886" cy="1923266"/>
      </dsp:txXfrm>
    </dsp:sp>
    <dsp:sp modelId="{2CAC0CF5-683D-414E-A3BB-42A041F7204A}">
      <dsp:nvSpPr>
        <dsp:cNvPr id="0" name=""/>
        <dsp:cNvSpPr/>
      </dsp:nvSpPr>
      <dsp:spPr>
        <a:xfrm>
          <a:off x="2904141" y="1543630"/>
          <a:ext cx="1381794" cy="2058174"/>
        </a:xfrm>
        <a:prstGeom prst="roundRect">
          <a:avLst/>
        </a:prstGeom>
        <a:solidFill>
          <a:schemeClr val="accent4">
            <a:hueOff val="-1785908"/>
            <a:satOff val="10760"/>
            <a:lumOff val="862"/>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1700" b="1" kern="1200" dirty="0" smtClean="0"/>
            <a:t>Develop aim and change theory</a:t>
          </a:r>
          <a:endParaRPr lang="en-GB" sz="1700" b="1" kern="1200" dirty="0"/>
        </a:p>
      </dsp:txBody>
      <dsp:txXfrm>
        <a:off x="2971595" y="1611084"/>
        <a:ext cx="1246886" cy="1923266"/>
      </dsp:txXfrm>
    </dsp:sp>
    <dsp:sp modelId="{37F1F137-3B62-4BDE-B2AC-7507A0933880}">
      <dsp:nvSpPr>
        <dsp:cNvPr id="0" name=""/>
        <dsp:cNvSpPr/>
      </dsp:nvSpPr>
      <dsp:spPr>
        <a:xfrm>
          <a:off x="4355024" y="1543630"/>
          <a:ext cx="1381794" cy="2058174"/>
        </a:xfrm>
        <a:prstGeom prst="roundRect">
          <a:avLst/>
        </a:prstGeom>
        <a:solidFill>
          <a:schemeClr val="accent4">
            <a:hueOff val="-2678862"/>
            <a:satOff val="16139"/>
            <a:lumOff val="1294"/>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1700" b="1" kern="1200" dirty="0" smtClean="0"/>
            <a:t>Develop change ideas</a:t>
          </a:r>
          <a:endParaRPr lang="en-GB" sz="1700" b="1" kern="1200" dirty="0"/>
        </a:p>
      </dsp:txBody>
      <dsp:txXfrm>
        <a:off x="4422478" y="1611084"/>
        <a:ext cx="1246886" cy="1923266"/>
      </dsp:txXfrm>
    </dsp:sp>
    <dsp:sp modelId="{86809593-011A-4731-9918-4029E2D8ACB8}">
      <dsp:nvSpPr>
        <dsp:cNvPr id="0" name=""/>
        <dsp:cNvSpPr/>
      </dsp:nvSpPr>
      <dsp:spPr>
        <a:xfrm>
          <a:off x="5805908" y="1543630"/>
          <a:ext cx="1381794" cy="2058174"/>
        </a:xfrm>
        <a:prstGeom prst="roundRect">
          <a:avLst/>
        </a:prstGeom>
        <a:solidFill>
          <a:schemeClr val="accent4">
            <a:hueOff val="-3571816"/>
            <a:satOff val="21519"/>
            <a:lumOff val="1725"/>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1700" b="1" kern="1200" dirty="0" smtClean="0"/>
            <a:t>Test and refine ideas, building knowledge</a:t>
          </a:r>
          <a:endParaRPr lang="en-GB" sz="1700" b="1" kern="1200" dirty="0"/>
        </a:p>
      </dsp:txBody>
      <dsp:txXfrm>
        <a:off x="5873362" y="1611084"/>
        <a:ext cx="1246886" cy="1923266"/>
      </dsp:txXfrm>
    </dsp:sp>
    <dsp:sp modelId="{AD2050C4-E9B7-4D10-A70B-1D9167732C60}">
      <dsp:nvSpPr>
        <dsp:cNvPr id="0" name=""/>
        <dsp:cNvSpPr/>
      </dsp:nvSpPr>
      <dsp:spPr>
        <a:xfrm>
          <a:off x="7256792" y="1543630"/>
          <a:ext cx="1381794" cy="2058174"/>
        </a:xfrm>
        <a:prstGeom prst="roundRect">
          <a:avLst/>
        </a:prstGeom>
        <a:solidFill>
          <a:schemeClr val="accent4">
            <a:hueOff val="-4464770"/>
            <a:satOff val="26899"/>
            <a:lumOff val="2156"/>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1700" b="1" kern="1200" dirty="0" smtClean="0"/>
            <a:t>Start to implement</a:t>
          </a:r>
          <a:endParaRPr lang="en-GB" sz="1700" b="1" kern="1200" dirty="0"/>
        </a:p>
      </dsp:txBody>
      <dsp:txXfrm>
        <a:off x="7324246" y="1611084"/>
        <a:ext cx="1246886" cy="192326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B67850-B8DC-4F1C-B175-2664879925F1}" type="datetimeFigureOut">
              <a:rPr lang="en-GB" smtClean="0"/>
              <a:t>04/02/2020</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3D6BFE-AABE-42A8-9DF6-9803B51C7933}" type="slidenum">
              <a:rPr lang="en-GB" smtClean="0"/>
              <a:t>‹#›</a:t>
            </a:fld>
            <a:endParaRPr lang="en-GB" dirty="0"/>
          </a:p>
        </p:txBody>
      </p:sp>
    </p:spTree>
    <p:extLst>
      <p:ext uri="{BB962C8B-B14F-4D97-AF65-F5344CB8AC3E}">
        <p14:creationId xmlns:p14="http://schemas.microsoft.com/office/powerpoint/2010/main" val="109912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a:solidFill>
              <a:srgbClr val="000000"/>
            </a:solidFill>
            <a:miter lim="800000"/>
            <a:headEnd/>
            <a:tailEnd/>
          </a:ln>
        </p:spPr>
      </p:sp>
      <p:sp>
        <p:nvSpPr>
          <p:cNvPr id="55299" name="Notes Placeholder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latin typeface="Times New Roman" pitchFamily="18" charset="0"/>
            </a:endParaRPr>
          </a:p>
        </p:txBody>
      </p:sp>
      <p:sp>
        <p:nvSpPr>
          <p:cNvPr id="55300" name="Slide Number Placeholder 3"/>
          <p:cNvSpPr>
            <a:spLocks noGrp="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itchFamily="18" charset="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sz="1200">
                <a:solidFill>
                  <a:srgbClr val="000000"/>
                </a:solidFill>
                <a:latin typeface="Times New Roman" pitchFamily="18" charset="0"/>
              </a:defRPr>
            </a:lvl1pPr>
            <a:lvl2pPr>
              <a:spcBef>
                <a:spcPct val="30000"/>
              </a:spcBef>
              <a:buClr>
                <a:srgbClr val="000000"/>
              </a:buClr>
              <a:buSzPct val="100000"/>
              <a:buFont typeface="Times New Roman" pitchFamily="18" charset="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sz="1200">
                <a:solidFill>
                  <a:srgbClr val="000000"/>
                </a:solidFill>
                <a:latin typeface="Times New Roman" pitchFamily="18" charset="0"/>
              </a:defRPr>
            </a:lvl2pPr>
            <a:lvl3pPr>
              <a:spcBef>
                <a:spcPct val="30000"/>
              </a:spcBef>
              <a:buClr>
                <a:srgbClr val="000000"/>
              </a:buClr>
              <a:buSzPct val="100000"/>
              <a:buFont typeface="Times New Roman" pitchFamily="18" charset="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sz="1200">
                <a:solidFill>
                  <a:srgbClr val="000000"/>
                </a:solidFill>
                <a:latin typeface="Times New Roman" pitchFamily="18" charset="0"/>
              </a:defRPr>
            </a:lvl3pPr>
            <a:lvl4pPr>
              <a:spcBef>
                <a:spcPct val="30000"/>
              </a:spcBef>
              <a:buClr>
                <a:srgbClr val="000000"/>
              </a:buClr>
              <a:buSzPct val="100000"/>
              <a:buFont typeface="Times New Roman" pitchFamily="18" charset="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sz="1200">
                <a:solidFill>
                  <a:srgbClr val="000000"/>
                </a:solidFill>
                <a:latin typeface="Times New Roman" pitchFamily="18" charset="0"/>
              </a:defRPr>
            </a:lvl4pPr>
            <a:lvl5pPr>
              <a:spcBef>
                <a:spcPct val="30000"/>
              </a:spcBef>
              <a:buClr>
                <a:srgbClr val="000000"/>
              </a:buClr>
              <a:buSzPct val="100000"/>
              <a:buFont typeface="Times New Roman" pitchFamily="18" charset="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sz="1200">
                <a:solidFill>
                  <a:srgbClr val="000000"/>
                </a:solidFill>
                <a:latin typeface="Times New Roman" pitchFamily="18" charset="0"/>
              </a:defRPr>
            </a:lvl9pPr>
          </a:lstStyle>
          <a:p>
            <a:pPr hangingPunct="1">
              <a:spcBef>
                <a:spcPct val="0"/>
              </a:spcBef>
              <a:buClrTx/>
              <a:buFontTx/>
              <a:buNone/>
            </a:pPr>
            <a:fld id="{AA261395-0574-44F2-A95A-DE1EEB40CA4B}" type="slidenum">
              <a:rPr lang="en-GB" altLang="en-US" sz="1300" smtClean="0">
                <a:latin typeface="Arial" charset="0"/>
              </a:rPr>
              <a:pPr hangingPunct="1">
                <a:spcBef>
                  <a:spcPct val="0"/>
                </a:spcBef>
                <a:buClrTx/>
                <a:buFontTx/>
                <a:buNone/>
              </a:pPr>
              <a:t>1</a:t>
            </a:fld>
            <a:endParaRPr lang="en-GB" altLang="en-US" sz="1300" dirty="0"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67BD48F8-5108-46C4-9AAA-6D88A3C5E48C}" type="slidenum">
              <a:rPr lang="en-GB">
                <a:solidFill>
                  <a:prstClr val="white"/>
                </a:solidFill>
              </a:rPr>
              <a:pPr/>
              <a:t>20</a:t>
            </a:fld>
            <a:endParaRPr lang="en-GB">
              <a:solidFill>
                <a:prstClr val="white"/>
              </a:solidFill>
            </a:endParaRPr>
          </a:p>
        </p:txBody>
      </p:sp>
      <p:sp>
        <p:nvSpPr>
          <p:cNvPr id="4097" name="Rectangle 1"/>
          <p:cNvSpPr txBox="1">
            <a:spLocks noGrp="1" noRot="1" noChangeAspect="1" noChangeArrowheads="1"/>
          </p:cNvSpPr>
          <p:nvPr>
            <p:ph type="sldImg"/>
          </p:nvPr>
        </p:nvSpPr>
        <p:spPr bwMode="auto">
          <a:xfrm>
            <a:off x="917575" y="755650"/>
            <a:ext cx="4960938" cy="3721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Rectangle 2"/>
          <p:cNvSpPr txBox="1">
            <a:spLocks noGrp="1" noChangeArrowheads="1"/>
          </p:cNvSpPr>
          <p:nvPr>
            <p:ph type="body" idx="1"/>
          </p:nvPr>
        </p:nvSpPr>
        <p:spPr bwMode="auto">
          <a:xfrm>
            <a:off x="679482" y="4714970"/>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2220234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67BD48F8-5108-46C4-9AAA-6D88A3C5E48C}" type="slidenum">
              <a:rPr lang="en-GB">
                <a:solidFill>
                  <a:prstClr val="white"/>
                </a:solidFill>
              </a:rPr>
              <a:pPr/>
              <a:t>21</a:t>
            </a:fld>
            <a:endParaRPr lang="en-GB">
              <a:solidFill>
                <a:prstClr val="white"/>
              </a:solidFill>
            </a:endParaRPr>
          </a:p>
        </p:txBody>
      </p:sp>
      <p:sp>
        <p:nvSpPr>
          <p:cNvPr id="4097" name="Rectangle 1"/>
          <p:cNvSpPr txBox="1">
            <a:spLocks noGrp="1" noRot="1" noChangeAspect="1" noChangeArrowheads="1"/>
          </p:cNvSpPr>
          <p:nvPr>
            <p:ph type="sldImg"/>
          </p:nvPr>
        </p:nvSpPr>
        <p:spPr bwMode="auto">
          <a:xfrm>
            <a:off x="917575" y="755650"/>
            <a:ext cx="4960938" cy="3721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Rectangle 2"/>
          <p:cNvSpPr txBox="1">
            <a:spLocks noGrp="1" noChangeArrowheads="1"/>
          </p:cNvSpPr>
          <p:nvPr>
            <p:ph type="body" idx="1"/>
          </p:nvPr>
        </p:nvSpPr>
        <p:spPr bwMode="auto">
          <a:xfrm>
            <a:off x="679482" y="4714970"/>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3472564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Bridging slide </a:t>
            </a:r>
            <a:r>
              <a:rPr lang="en-GB" dirty="0">
                <a:sym typeface="Wingdings" panose="05000000000000000000" pitchFamily="2" charset="2"/>
              </a:rPr>
              <a:t></a:t>
            </a:r>
            <a:endParaRPr lang="en-GB" dirty="0"/>
          </a:p>
        </p:txBody>
      </p:sp>
      <p:sp>
        <p:nvSpPr>
          <p:cNvPr id="4" name="Slide Number Placeholder 3"/>
          <p:cNvSpPr>
            <a:spLocks noGrp="1"/>
          </p:cNvSpPr>
          <p:nvPr>
            <p:ph type="sldNum" sz="quarter" idx="10"/>
          </p:nvPr>
        </p:nvSpPr>
        <p:spPr/>
        <p:txBody>
          <a:bodyPr/>
          <a:lstStyle/>
          <a:p>
            <a:fld id="{0A2B89E7-3667-4B43-B355-79BEEB643580}" type="slidenum">
              <a:rPr lang="en-GB" smtClean="0"/>
              <a:pPr/>
              <a:t>22</a:t>
            </a:fld>
            <a:endParaRPr lang="en-GB"/>
          </a:p>
        </p:txBody>
      </p:sp>
    </p:spTree>
    <p:extLst>
      <p:ext uri="{BB962C8B-B14F-4D97-AF65-F5344CB8AC3E}">
        <p14:creationId xmlns:p14="http://schemas.microsoft.com/office/powerpoint/2010/main" val="3200946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xfrm>
            <a:off x="917575" y="744538"/>
            <a:ext cx="4962525" cy="3722687"/>
          </a:xfrm>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a:bodyPr>
          <a:lstStyle/>
          <a:p>
            <a:r>
              <a:rPr lang="en-US" sz="3200" dirty="0"/>
              <a:t>Improvement</a:t>
            </a:r>
            <a:r>
              <a:rPr lang="en-US" sz="3200" baseline="0" dirty="0"/>
              <a:t> Science is NOT</a:t>
            </a:r>
          </a:p>
          <a:p>
            <a:endParaRPr lang="en-US" sz="3200" baseline="0" dirty="0"/>
          </a:p>
          <a:p>
            <a:r>
              <a:rPr lang="en-US" sz="3200" dirty="0"/>
              <a:t>Research</a:t>
            </a:r>
          </a:p>
          <a:p>
            <a:endParaRPr lang="en-US" dirty="0"/>
          </a:p>
          <a:p>
            <a:pPr lvl="1">
              <a:buFont typeface="Arial"/>
              <a:buChar char="•"/>
            </a:pPr>
            <a:r>
              <a:rPr lang="en-US" sz="2400" dirty="0"/>
              <a:t>Designed to find out what is possible</a:t>
            </a:r>
          </a:p>
          <a:p>
            <a:pPr lvl="1">
              <a:buFont typeface="Arial"/>
              <a:buChar char="•"/>
            </a:pPr>
            <a:r>
              <a:rPr lang="en-US" sz="2400" dirty="0"/>
              <a:t>Control context to reduce its impact as a variable</a:t>
            </a:r>
          </a:p>
          <a:p>
            <a:pPr lvl="1">
              <a:buFont typeface="Arial"/>
              <a:buChar char="•"/>
            </a:pPr>
            <a:endParaRPr lang="en-US" dirty="0"/>
          </a:p>
          <a:p>
            <a:r>
              <a:rPr lang="en-US" sz="3200" dirty="0"/>
              <a:t>Audit</a:t>
            </a:r>
          </a:p>
          <a:p>
            <a:pPr lvl="1">
              <a:buFont typeface="Arial"/>
              <a:buChar char="•"/>
            </a:pPr>
            <a:r>
              <a:rPr lang="en-US" sz="2400" dirty="0"/>
              <a:t>Designed to find out what is actual</a:t>
            </a:r>
          </a:p>
          <a:p>
            <a:pPr lvl="1">
              <a:buFont typeface="Arial"/>
              <a:buChar char="•"/>
            </a:pPr>
            <a:r>
              <a:rPr lang="en-US" sz="2400" dirty="0"/>
              <a:t>Time between measurement may be long</a:t>
            </a:r>
          </a:p>
          <a:p>
            <a:endParaRPr lang="en-GB" dirty="0"/>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pitchFamily="34" charset="0"/>
                <a:ea typeface="MS PGothic" pitchFamily="34" charset="-128"/>
              </a:defRPr>
            </a:lvl1pPr>
            <a:lvl2pPr marL="710781" indent="-273377">
              <a:defRPr sz="2300">
                <a:solidFill>
                  <a:schemeClr val="tx1"/>
                </a:solidFill>
                <a:latin typeface="Arial" pitchFamily="34" charset="0"/>
                <a:ea typeface="MS PGothic" pitchFamily="34" charset="-128"/>
              </a:defRPr>
            </a:lvl2pPr>
            <a:lvl3pPr marL="1093509" indent="-218702">
              <a:defRPr sz="2300">
                <a:solidFill>
                  <a:schemeClr val="tx1"/>
                </a:solidFill>
                <a:latin typeface="Arial" pitchFamily="34" charset="0"/>
                <a:ea typeface="MS PGothic" pitchFamily="34" charset="-128"/>
              </a:defRPr>
            </a:lvl3pPr>
            <a:lvl4pPr marL="1530912" indent="-218702">
              <a:defRPr sz="2300">
                <a:solidFill>
                  <a:schemeClr val="tx1"/>
                </a:solidFill>
                <a:latin typeface="Arial" pitchFamily="34" charset="0"/>
                <a:ea typeface="MS PGothic" pitchFamily="34" charset="-128"/>
              </a:defRPr>
            </a:lvl4pPr>
            <a:lvl5pPr marL="1968316" indent="-218702">
              <a:defRPr sz="2300">
                <a:solidFill>
                  <a:schemeClr val="tx1"/>
                </a:solidFill>
                <a:latin typeface="Arial" pitchFamily="34" charset="0"/>
                <a:ea typeface="MS PGothic" pitchFamily="34" charset="-128"/>
              </a:defRPr>
            </a:lvl5pPr>
            <a:lvl6pPr marL="2405720" indent="-218702" eaLnBrk="0" fontAlgn="base" hangingPunct="0">
              <a:spcBef>
                <a:spcPct val="0"/>
              </a:spcBef>
              <a:spcAft>
                <a:spcPct val="0"/>
              </a:spcAft>
              <a:defRPr sz="2300">
                <a:solidFill>
                  <a:schemeClr val="tx1"/>
                </a:solidFill>
                <a:latin typeface="Arial" pitchFamily="34" charset="0"/>
                <a:ea typeface="MS PGothic" pitchFamily="34" charset="-128"/>
              </a:defRPr>
            </a:lvl6pPr>
            <a:lvl7pPr marL="2843124" indent="-218702" eaLnBrk="0" fontAlgn="base" hangingPunct="0">
              <a:spcBef>
                <a:spcPct val="0"/>
              </a:spcBef>
              <a:spcAft>
                <a:spcPct val="0"/>
              </a:spcAft>
              <a:defRPr sz="2300">
                <a:solidFill>
                  <a:schemeClr val="tx1"/>
                </a:solidFill>
                <a:latin typeface="Arial" pitchFamily="34" charset="0"/>
                <a:ea typeface="MS PGothic" pitchFamily="34" charset="-128"/>
              </a:defRPr>
            </a:lvl7pPr>
            <a:lvl8pPr marL="3280528" indent="-218702" eaLnBrk="0" fontAlgn="base" hangingPunct="0">
              <a:spcBef>
                <a:spcPct val="0"/>
              </a:spcBef>
              <a:spcAft>
                <a:spcPct val="0"/>
              </a:spcAft>
              <a:defRPr sz="2300">
                <a:solidFill>
                  <a:schemeClr val="tx1"/>
                </a:solidFill>
                <a:latin typeface="Arial" pitchFamily="34" charset="0"/>
                <a:ea typeface="MS PGothic" pitchFamily="34" charset="-128"/>
              </a:defRPr>
            </a:lvl8pPr>
            <a:lvl9pPr marL="3717931" indent="-218702" eaLnBrk="0" fontAlgn="base" hangingPunct="0">
              <a:spcBef>
                <a:spcPct val="0"/>
              </a:spcBef>
              <a:spcAft>
                <a:spcPct val="0"/>
              </a:spcAft>
              <a:defRPr sz="2300">
                <a:solidFill>
                  <a:schemeClr val="tx1"/>
                </a:solidFill>
                <a:latin typeface="Arial" pitchFamily="34"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E77C4E-2B2F-4713-9451-858D22958CB1}" type="slidenum">
              <a:rPr kumimoji="0" lang="en-GB" sz="1100" b="0" i="0" u="none" strike="noStrike" kern="1200" cap="none" spc="0" normalizeH="0" baseline="0" noProof="0" smtClean="0">
                <a:ln>
                  <a:noFill/>
                </a:ln>
                <a:solidFill>
                  <a:prstClr val="black"/>
                </a:solidFill>
                <a:effectLst/>
                <a:uLnTx/>
                <a:uFillTx/>
                <a:latin typeface="Arial"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100" b="0" i="0" u="none" strike="noStrike" kern="1200" cap="none" spc="0" normalizeH="0" baseline="0" noProof="0" dirty="0">
              <a:ln>
                <a:noFill/>
              </a:ln>
              <a:solidFill>
                <a:prstClr val="black"/>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477406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49C39-76F3-4BA4-9092-2011AFD16D8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8820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C73FC36-CCD5-494B-8E8B-AE5F99798951}" type="slidenum">
              <a:rPr lang="en-GB" smtClean="0"/>
              <a:pPr/>
              <a:t>25</a:t>
            </a:fld>
            <a:endParaRPr lang="en-GB"/>
          </a:p>
        </p:txBody>
      </p:sp>
    </p:spTree>
    <p:extLst>
      <p:ext uri="{BB962C8B-B14F-4D97-AF65-F5344CB8AC3E}">
        <p14:creationId xmlns:p14="http://schemas.microsoft.com/office/powerpoint/2010/main" val="1184137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pPr lvl="0"/>
            <a:r>
              <a:rPr lang="en-GB" sz="1200" kern="1200" dirty="0" smtClean="0">
                <a:solidFill>
                  <a:schemeClr val="tx1"/>
                </a:solidFill>
                <a:effectLst/>
                <a:latin typeface="+mn-lt"/>
                <a:ea typeface="+mn-ea"/>
                <a:cs typeface="+mn-cs"/>
              </a:rPr>
              <a:t>To explain we are going to look a bit more at the Roots of improvement Science.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5EA1C-61CC-4CB9-9BCD-AA3A4C4115B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9164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dirty="0"/>
          </a:p>
        </p:txBody>
      </p:sp>
      <p:sp>
        <p:nvSpPr>
          <p:cNvPr id="4" name="Slide Number Placeholder 3"/>
          <p:cNvSpPr>
            <a:spLocks noGrp="1"/>
          </p:cNvSpPr>
          <p:nvPr>
            <p:ph type="sldNum" sz="quarter" idx="10"/>
          </p:nvPr>
        </p:nvSpPr>
        <p:spPr/>
        <p:txBody>
          <a:bodyPr/>
          <a:lstStyle/>
          <a:p>
            <a:fld id="{34731DA8-8773-48DE-9EA8-C92AAF3A7D5E}" type="slidenum">
              <a:rPr lang="en-GB" smtClean="0"/>
              <a:pPr/>
              <a:t>27</a:t>
            </a:fld>
            <a:endParaRPr lang="en-GB"/>
          </a:p>
        </p:txBody>
      </p:sp>
    </p:spTree>
    <p:extLst>
      <p:ext uri="{BB962C8B-B14F-4D97-AF65-F5344CB8AC3E}">
        <p14:creationId xmlns:p14="http://schemas.microsoft.com/office/powerpoint/2010/main" val="1876638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We are going to structure the two days to take you through an improvement journey, introducing tools, ideas and approaches as we go. Much may be familiar as you have all been involved in various types of projects and change management.</a:t>
            </a: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Understand the system – look at data – listen to the people – use the available improvement tools. Might involve data analysis, comparisons, process mapping, cause and effect analysis etc., also understanding people and why things work as they do.  Do the conditions exist for change?  E.g. leadership buy-in, will to change, </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This will help identify what to improve – prioritise what might have the most impact. Can refer to example on CPOs – make sure you’re solving the right problem</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r>
              <a:rPr lang="en-GB" baseline="0" dirty="0" smtClean="0"/>
              <a:t>Might be obvious how to change it, or may need to think of creative solutions.  Copy from others if they’ve done something that works.</a:t>
            </a:r>
          </a:p>
          <a:p>
            <a:endParaRPr lang="en-GB" baseline="0" dirty="0" smtClean="0"/>
          </a:p>
          <a:p>
            <a:r>
              <a:rPr lang="en-GB" baseline="0" dirty="0" smtClean="0"/>
              <a:t>Start testing on a small scale, and measure as you go along.  It’s the people who do the work who need to own the change and test it.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49C39-76F3-4BA4-9092-2011AFD16D8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4476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49C39-76F3-4BA4-9092-2011AFD16D8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0075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r>
              <a:rPr lang="en-GB" b="1" u="sng" dirty="0" smtClean="0"/>
              <a:t>Adam</a:t>
            </a:r>
            <a:endParaRPr lang="en-GB" b="0" u="none" dirty="0" smtClean="0"/>
          </a:p>
          <a:p>
            <a:r>
              <a:rPr lang="en-GB" b="0" u="none" dirty="0" smtClean="0"/>
              <a:t>Bill Alexander’s challenge</a:t>
            </a:r>
            <a:r>
              <a:rPr lang="en-GB" b="0" u="none" baseline="0" dirty="0" smtClean="0"/>
              <a:t> from last year</a:t>
            </a:r>
          </a:p>
          <a:p>
            <a:r>
              <a:rPr lang="en-GB" baseline="0" dirty="0" smtClean="0"/>
              <a:t>Big Idea’ – you need coaches and leaders at all levels to create the conditions that support improvement and enable systems to change</a:t>
            </a:r>
            <a:endParaRPr lang="en-GB" b="0" u="none" baseline="0" dirty="0" smtClean="0"/>
          </a:p>
          <a:p>
            <a:r>
              <a:rPr lang="en-GB" b="0" u="none" baseline="0" dirty="0" err="1" smtClean="0"/>
              <a:t>SCLIP</a:t>
            </a:r>
            <a:r>
              <a:rPr lang="en-GB" b="0" u="none" baseline="0" dirty="0" smtClean="0"/>
              <a:t> message – Slow down to speed up </a:t>
            </a:r>
            <a:endParaRPr lang="en-GB" b="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52FF55-057E-7F42-980A-027B1201BF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731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 minutes</a:t>
            </a:r>
          </a:p>
          <a:p>
            <a:endParaRPr lang="en-GB" b="1" dirty="0"/>
          </a:p>
          <a:p>
            <a:r>
              <a:rPr lang="en-GB" b="1" dirty="0"/>
              <a:t>Group interaction asking people to shout out to share definitions of what a system is</a:t>
            </a:r>
          </a:p>
          <a:p>
            <a:endParaRPr lang="en-GB" dirty="0"/>
          </a:p>
          <a:p>
            <a:r>
              <a:rPr lang="en-GB" dirty="0"/>
              <a:t>A really useful quote that keeps you</a:t>
            </a:r>
            <a:r>
              <a:rPr lang="en-GB" baseline="0" dirty="0"/>
              <a:t> grounded – but doesn’t really explain things.</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73FC36-CCD5-494B-8E8B-AE5F9979895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3225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73FC36-CCD5-494B-8E8B-AE5F9979895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9080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73FC36-CCD5-494B-8E8B-AE5F9979895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5483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C73FC36-CCD5-494B-8E8B-AE5F99798951}" type="slidenum">
              <a:rPr lang="en-GB" smtClean="0"/>
              <a:pPr/>
              <a:t>41</a:t>
            </a:fld>
            <a:endParaRPr lang="en-GB"/>
          </a:p>
        </p:txBody>
      </p:sp>
    </p:spTree>
    <p:extLst>
      <p:ext uri="{BB962C8B-B14F-4D97-AF65-F5344CB8AC3E}">
        <p14:creationId xmlns:p14="http://schemas.microsoft.com/office/powerpoint/2010/main" val="32564250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endParaRPr lang="en-GB" dirty="0" smtClean="0">
              <a:latin typeface="Times New Roman" pitchFamily="18" charset="0"/>
            </a:endParaRPr>
          </a:p>
        </p:txBody>
      </p:sp>
      <p:sp>
        <p:nvSpPr>
          <p:cNvPr id="69636"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A01E81-D1ED-4C8E-9D74-7FED4AD8083D}"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smtClean="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454387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73FC36-CCD5-494B-8E8B-AE5F9979895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04607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model for Improvement – a standardised approach across Public Service Improvement Programmes throughout Scotland</a:t>
            </a:r>
          </a:p>
          <a:p>
            <a:r>
              <a:rPr lang="en-GB" dirty="0"/>
              <a:t>A simple but helpful starting point to develop thinking and consensus</a:t>
            </a:r>
          </a:p>
          <a:p>
            <a:r>
              <a:rPr lang="en-GB" dirty="0"/>
              <a:t>Outline 2 distinct parts and how each of these is related to our 2 main themes – thinking – Project charter – shared mental model of the improvement project</a:t>
            </a:r>
          </a:p>
          <a:p>
            <a:r>
              <a:rPr lang="en-GB" dirty="0"/>
              <a:t>PDSA – opportunity to learn through testing change ideas</a:t>
            </a:r>
          </a:p>
          <a:p>
            <a:r>
              <a:rPr lang="en-GB" dirty="0"/>
              <a:t>4minutes</a:t>
            </a:r>
          </a:p>
        </p:txBody>
      </p:sp>
      <p:sp>
        <p:nvSpPr>
          <p:cNvPr id="4" name="Slide Number Placeholder 3"/>
          <p:cNvSpPr>
            <a:spLocks noGrp="1"/>
          </p:cNvSpPr>
          <p:nvPr>
            <p:ph type="sldNum" sz="quarter" idx="10"/>
          </p:nvPr>
        </p:nvSpPr>
        <p:spPr/>
        <p:txBody>
          <a:bodyPr/>
          <a:lstStyle/>
          <a:p>
            <a:fld id="{D7F7FA6B-FC19-4939-94DC-04244A0A438A}" type="slidenum">
              <a:rPr lang="en-GB" smtClean="0"/>
              <a:pPr/>
              <a:t>45</a:t>
            </a:fld>
            <a:endParaRPr lang="en-GB"/>
          </a:p>
        </p:txBody>
      </p:sp>
    </p:spTree>
    <p:extLst>
      <p:ext uri="{BB962C8B-B14F-4D97-AF65-F5344CB8AC3E}">
        <p14:creationId xmlns:p14="http://schemas.microsoft.com/office/powerpoint/2010/main" val="18406838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model for Improvement – a standardised approach across Public Service Improvement Programmes throughout Scotland</a:t>
            </a:r>
          </a:p>
          <a:p>
            <a:r>
              <a:rPr lang="en-GB" dirty="0"/>
              <a:t>A simple but helpful starting point to develop thinking and consensus</a:t>
            </a:r>
          </a:p>
          <a:p>
            <a:r>
              <a:rPr lang="en-GB" dirty="0"/>
              <a:t>Outline 2 distinct parts and how each of these is related to our 2 main themes – thinking – Project charter – shared mental model of the improvement project</a:t>
            </a:r>
          </a:p>
          <a:p>
            <a:r>
              <a:rPr lang="en-GB" dirty="0"/>
              <a:t>PDSA – opportunity to learn through testing change ideas</a:t>
            </a:r>
          </a:p>
          <a:p>
            <a:r>
              <a:rPr lang="en-GB" dirty="0"/>
              <a:t>4minutes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7FA6B-FC19-4939-94DC-04244A0A438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9781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73FC36-CCD5-494B-8E8B-AE5F9979895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1972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73FC36-CCD5-494B-8E8B-AE5F9979895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5064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4000" b="1" dirty="0" smtClean="0"/>
              <a:t>Empathy map to be distributed. </a:t>
            </a:r>
          </a:p>
          <a:p>
            <a:r>
              <a:rPr lang="en-GB" sz="4000" dirty="0" smtClean="0"/>
              <a:t>Who’s going to be in the audience? Stand in their shoes.</a:t>
            </a:r>
          </a:p>
          <a:p>
            <a:r>
              <a:rPr lang="en-GB" sz="4000" dirty="0" smtClean="0"/>
              <a:t>What</a:t>
            </a:r>
            <a:r>
              <a:rPr lang="en-GB" sz="4000" baseline="0" dirty="0" smtClean="0"/>
              <a:t> will they need to know?</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52FF55-057E-7F42-980A-027B1201BF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5189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This is my</a:t>
            </a:r>
            <a:r>
              <a:rPr lang="en-GB" baseline="0" dirty="0"/>
              <a:t> cause and effect diagram which was an eye opener and great method of capturing the problems, reasons why med rec isn't done correctly on admission and hence patients charts incorrect. </a:t>
            </a:r>
          </a:p>
          <a:p>
            <a:endParaRPr lang="en-GB" baseline="0" dirty="0"/>
          </a:p>
          <a:p>
            <a:r>
              <a:rPr lang="en-GB" baseline="0" dirty="0"/>
              <a:t>Some issues can be realities such as patients having cognitive impairments and not being able to clarify their meds, others can be passed down habits, failure to try to speak with patients and taking easy options of using an IT system/screen to find out info without thinking of the other sources that would make their medication list right. Some admit they know the pharmacist will pick up their work and they don't always do things consistently. In other words culture. </a:t>
            </a:r>
          </a:p>
          <a:p>
            <a:endParaRPr lang="en-GB" baseline="0" dirty="0"/>
          </a:p>
          <a:p>
            <a:r>
              <a:rPr lang="en-GB" baseline="0" dirty="0"/>
              <a:t>I was horrified to hear that whilst GPs send in a home visit  by fax often it can sit there for days or be put in the bin as it takes time to pick it up, go to fax in the same room. They would rather use an It system for speed, even though its not always up to date.</a:t>
            </a:r>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D09504-4B16-4EEC-8ABF-3C18E69C05F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73456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73FC36-CCD5-494B-8E8B-AE5F9979895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73856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0657D2-3225-4C26-9A52-62CD7FC72E5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7683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endParaRPr lang="en-GB" dirty="0"/>
          </a:p>
        </p:txBody>
      </p:sp>
      <p:sp>
        <p:nvSpPr>
          <p:cNvPr id="150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9626F8C-1703-4DB0-BDB0-4340B7BB7991}" type="slidenum">
              <a:rPr kumimoji="0" lang="en-GB" altLang="en-US" sz="1200" b="0" i="0" u="none" strike="noStrike" kern="1200" cap="none" spc="0" normalizeH="0" baseline="0" noProof="0" smtClean="0">
                <a:ln>
                  <a:noFill/>
                </a:ln>
                <a:solidFill>
                  <a:srgbClr val="000000"/>
                </a:solidFill>
                <a:effectLst/>
                <a:uLnTx/>
                <a:uFillTx/>
                <a:latin typeface="Calibri"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altLang="en-US" sz="1200" b="0"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7397702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0657D2-3225-4C26-9A52-62CD7FC72E5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5878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733">
              <a:defRPr sz="2400">
                <a:solidFill>
                  <a:schemeClr val="tx1"/>
                </a:solidFill>
                <a:latin typeface="Tahoma" panose="020B0604030504040204" pitchFamily="34" charset="0"/>
                <a:ea typeface="ＭＳ Ｐゴシック" panose="020B0600070205080204" pitchFamily="34" charset="-128"/>
              </a:defRPr>
            </a:lvl1pPr>
            <a:lvl2pPr marL="37923848" indent="-37466742" defTabSz="923733">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105"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21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315"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42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r" defTabSz="923733" rtl="0" eaLnBrk="1" fontAlgn="auto" latinLnBrk="0" hangingPunct="1">
              <a:lnSpc>
                <a:spcPct val="100000"/>
              </a:lnSpc>
              <a:spcBef>
                <a:spcPts val="0"/>
              </a:spcBef>
              <a:spcAft>
                <a:spcPts val="0"/>
              </a:spcAft>
              <a:buClrTx/>
              <a:buSzTx/>
              <a:buFontTx/>
              <a:buNone/>
              <a:tabLst/>
              <a:defRPr/>
            </a:pPr>
            <a:fld id="{A38CE362-41F6-4BA9-B06A-2438AE20DA31}"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923733" rtl="0" eaLnBrk="1" fontAlgn="auto" latinLnBrk="0" hangingPunct="1">
                <a:lnSpc>
                  <a:spcPct val="100000"/>
                </a:lnSpc>
                <a:spcBef>
                  <a:spcPts val="0"/>
                </a:spcBef>
                <a:spcAft>
                  <a:spcPts val="0"/>
                </a:spcAft>
                <a:buClrTx/>
                <a:buSzTx/>
                <a:buFontTx/>
                <a:buNone/>
                <a:tabLst/>
                <a:defRPr/>
              </a:pPr>
              <a:t>59</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0199799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p:sp>
      <p:sp>
        <p:nvSpPr>
          <p:cNvPr id="58371" name="Notes Placeholder 2"/>
          <p:cNvSpPr>
            <a:spLocks noGrp="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n-US" altLang="en-US" dirty="0" smtClean="0">
              <a:latin typeface="Times New Roman" pitchFamily="18" charset="0"/>
            </a:endParaRPr>
          </a:p>
        </p:txBody>
      </p:sp>
      <p:sp>
        <p:nvSpPr>
          <p:cNvPr id="58372" name="Slide Number Placeholder 3"/>
          <p:cNvSpPr>
            <a:spLocks noGrp="1"/>
          </p:cNvSpPr>
          <p:nvPr>
            <p:ph type="sldNum" sz="quarter"/>
          </p:nvPr>
        </p:nvSpPr>
        <p:spPr>
          <a:noFill/>
        </p:spPr>
        <p:txBody>
          <a:bodyPr/>
          <a:lstStyle>
            <a:lvl1pPr>
              <a:spcBef>
                <a:spcPct val="30000"/>
              </a:spcBef>
              <a:buClr>
                <a:srgbClr val="000000"/>
              </a:buClr>
              <a:buSzPct val="100000"/>
              <a:buFont typeface="Times New Roman" pitchFamily="18" charset="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sz="1200">
                <a:solidFill>
                  <a:srgbClr val="000000"/>
                </a:solidFill>
                <a:latin typeface="Times New Roman" pitchFamily="18" charset="0"/>
              </a:defRPr>
            </a:lvl1pPr>
            <a:lvl2pPr>
              <a:spcBef>
                <a:spcPct val="30000"/>
              </a:spcBef>
              <a:buClr>
                <a:srgbClr val="000000"/>
              </a:buClr>
              <a:buSzPct val="100000"/>
              <a:buFont typeface="Times New Roman" pitchFamily="18" charset="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sz="1200">
                <a:solidFill>
                  <a:srgbClr val="000000"/>
                </a:solidFill>
                <a:latin typeface="Times New Roman" pitchFamily="18" charset="0"/>
              </a:defRPr>
            </a:lvl2pPr>
            <a:lvl3pPr>
              <a:spcBef>
                <a:spcPct val="30000"/>
              </a:spcBef>
              <a:buClr>
                <a:srgbClr val="000000"/>
              </a:buClr>
              <a:buSzPct val="100000"/>
              <a:buFont typeface="Times New Roman" pitchFamily="18" charset="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sz="1200">
                <a:solidFill>
                  <a:srgbClr val="000000"/>
                </a:solidFill>
                <a:latin typeface="Times New Roman" pitchFamily="18" charset="0"/>
              </a:defRPr>
            </a:lvl3pPr>
            <a:lvl4pPr>
              <a:spcBef>
                <a:spcPct val="30000"/>
              </a:spcBef>
              <a:buClr>
                <a:srgbClr val="000000"/>
              </a:buClr>
              <a:buSzPct val="100000"/>
              <a:buFont typeface="Times New Roman" pitchFamily="18" charset="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sz="1200">
                <a:solidFill>
                  <a:srgbClr val="000000"/>
                </a:solidFill>
                <a:latin typeface="Times New Roman" pitchFamily="18" charset="0"/>
              </a:defRPr>
            </a:lvl4pPr>
            <a:lvl5pPr>
              <a:spcBef>
                <a:spcPct val="30000"/>
              </a:spcBef>
              <a:buClr>
                <a:srgbClr val="000000"/>
              </a:buClr>
              <a:buSzPct val="100000"/>
              <a:buFont typeface="Times New Roman" pitchFamily="18" charset="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sz="1200">
                <a:solidFill>
                  <a:srgbClr val="000000"/>
                </a:solidFill>
                <a:latin typeface="Times New Roman" pitchFamily="18" charset="0"/>
              </a:defRPr>
            </a:lvl9pPr>
          </a:lstStyle>
          <a:p>
            <a:pPr>
              <a:spcBef>
                <a:spcPct val="0"/>
              </a:spcBef>
              <a:buClrTx/>
              <a:buFontTx/>
              <a:buNone/>
            </a:pPr>
            <a:fld id="{EF31AEC3-E3D5-4D2A-B7B4-8FBADA654DF4}" type="slidenum">
              <a:rPr lang="en-GB" altLang="en-US" sz="1300" smtClean="0"/>
              <a:pPr>
                <a:spcBef>
                  <a:spcPct val="0"/>
                </a:spcBef>
                <a:buClrTx/>
                <a:buFontTx/>
                <a:buNone/>
              </a:pPr>
              <a:t>60</a:t>
            </a:fld>
            <a:endParaRPr lang="en-GB" altLang="en-US" sz="1300"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p:sp>
      <p:sp>
        <p:nvSpPr>
          <p:cNvPr id="56323" name="Notes Placeholder 2"/>
          <p:cNvSpPr>
            <a:spLocks noGrp="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n-US" altLang="en-US" dirty="0" smtClean="0">
              <a:latin typeface="Times New Roman" pitchFamily="18" charset="0"/>
            </a:endParaRPr>
          </a:p>
        </p:txBody>
      </p:sp>
      <p:sp>
        <p:nvSpPr>
          <p:cNvPr id="56324" name="Slide Number Placeholder 3"/>
          <p:cNvSpPr>
            <a:spLocks noGrp="1"/>
          </p:cNvSpPr>
          <p:nvPr>
            <p:ph type="sldNum" sz="quarter"/>
          </p:nvPr>
        </p:nvSpPr>
        <p:spPr>
          <a:noFill/>
        </p:spPr>
        <p:txBody>
          <a:bodyPr/>
          <a:lstStyle>
            <a:lvl1pPr>
              <a:spcBef>
                <a:spcPct val="30000"/>
              </a:spcBef>
              <a:buClr>
                <a:srgbClr val="000000"/>
              </a:buClr>
              <a:buSzPct val="100000"/>
              <a:buFont typeface="Times New Roman" pitchFamily="18" charset="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sz="1200">
                <a:solidFill>
                  <a:srgbClr val="000000"/>
                </a:solidFill>
                <a:latin typeface="Times New Roman" pitchFamily="18" charset="0"/>
              </a:defRPr>
            </a:lvl1pPr>
            <a:lvl2pPr>
              <a:spcBef>
                <a:spcPct val="30000"/>
              </a:spcBef>
              <a:buClr>
                <a:srgbClr val="000000"/>
              </a:buClr>
              <a:buSzPct val="100000"/>
              <a:buFont typeface="Times New Roman" pitchFamily="18" charset="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sz="1200">
                <a:solidFill>
                  <a:srgbClr val="000000"/>
                </a:solidFill>
                <a:latin typeface="Times New Roman" pitchFamily="18" charset="0"/>
              </a:defRPr>
            </a:lvl2pPr>
            <a:lvl3pPr>
              <a:spcBef>
                <a:spcPct val="30000"/>
              </a:spcBef>
              <a:buClr>
                <a:srgbClr val="000000"/>
              </a:buClr>
              <a:buSzPct val="100000"/>
              <a:buFont typeface="Times New Roman" pitchFamily="18" charset="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sz="1200">
                <a:solidFill>
                  <a:srgbClr val="000000"/>
                </a:solidFill>
                <a:latin typeface="Times New Roman" pitchFamily="18" charset="0"/>
              </a:defRPr>
            </a:lvl3pPr>
            <a:lvl4pPr>
              <a:spcBef>
                <a:spcPct val="30000"/>
              </a:spcBef>
              <a:buClr>
                <a:srgbClr val="000000"/>
              </a:buClr>
              <a:buSzPct val="100000"/>
              <a:buFont typeface="Times New Roman" pitchFamily="18" charset="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sz="1200">
                <a:solidFill>
                  <a:srgbClr val="000000"/>
                </a:solidFill>
                <a:latin typeface="Times New Roman" pitchFamily="18" charset="0"/>
              </a:defRPr>
            </a:lvl4pPr>
            <a:lvl5pPr>
              <a:spcBef>
                <a:spcPct val="30000"/>
              </a:spcBef>
              <a:buClr>
                <a:srgbClr val="000000"/>
              </a:buClr>
              <a:buSzPct val="100000"/>
              <a:buFont typeface="Times New Roman" pitchFamily="18" charset="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sz="1200">
                <a:solidFill>
                  <a:srgbClr val="000000"/>
                </a:solidFill>
                <a:latin typeface="Times New Roman" pitchFamily="18" charset="0"/>
              </a:defRPr>
            </a:lvl9pPr>
          </a:lstStyle>
          <a:p>
            <a:pPr marL="0" marR="0" lvl="0" indent="0" algn="r" defTabSz="914400" rtl="0" eaLnBrk="1" fontAlgn="auto" latinLnBrk="0" hangingPunct="1">
              <a:lnSpc>
                <a:spcPct val="100000"/>
              </a:lnSpc>
              <a:spcBef>
                <a:spcPct val="0"/>
              </a:spcBef>
              <a:spcAft>
                <a:spcPts val="0"/>
              </a:spcAft>
              <a:buClrTx/>
              <a:buSzPct val="100000"/>
              <a:buFontTx/>
              <a:buNone/>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a:pPr>
            <a:fld id="{D7BA16A8-361F-473C-952E-C3FBE3AF2429}" type="slidenum">
              <a:rPr kumimoji="0" lang="en-GB" alt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ct val="0"/>
                </a:spcBef>
                <a:spcAft>
                  <a:spcPts val="0"/>
                </a:spcAft>
                <a:buClrTx/>
                <a:buSzPct val="100000"/>
                <a:buFontTx/>
                <a:buNone/>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a:pPr>
              <a:t>63</a:t>
            </a:fld>
            <a:endParaRPr kumimoji="0" lang="en-GB" altLang="en-US" sz="13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83731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p:sp>
      <p:sp>
        <p:nvSpPr>
          <p:cNvPr id="56323" name="Notes Placeholder 2"/>
          <p:cNvSpPr>
            <a:spLocks noGrp="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n-US" altLang="en-US" dirty="0" smtClean="0">
              <a:latin typeface="Times New Roman" pitchFamily="18" charset="0"/>
            </a:endParaRPr>
          </a:p>
        </p:txBody>
      </p:sp>
      <p:sp>
        <p:nvSpPr>
          <p:cNvPr id="56324" name="Slide Number Placeholder 3"/>
          <p:cNvSpPr>
            <a:spLocks noGrp="1"/>
          </p:cNvSpPr>
          <p:nvPr>
            <p:ph type="sldNum" sz="quarter"/>
          </p:nvPr>
        </p:nvSpPr>
        <p:spPr>
          <a:noFill/>
        </p:spPr>
        <p:txBody>
          <a:bodyPr/>
          <a:lstStyle>
            <a:lvl1pPr>
              <a:spcBef>
                <a:spcPct val="30000"/>
              </a:spcBef>
              <a:buClr>
                <a:srgbClr val="000000"/>
              </a:buClr>
              <a:buSzPct val="100000"/>
              <a:buFont typeface="Times New Roman" pitchFamily="18" charset="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sz="1200">
                <a:solidFill>
                  <a:srgbClr val="000000"/>
                </a:solidFill>
                <a:latin typeface="Times New Roman" pitchFamily="18" charset="0"/>
              </a:defRPr>
            </a:lvl1pPr>
            <a:lvl2pPr>
              <a:spcBef>
                <a:spcPct val="30000"/>
              </a:spcBef>
              <a:buClr>
                <a:srgbClr val="000000"/>
              </a:buClr>
              <a:buSzPct val="100000"/>
              <a:buFont typeface="Times New Roman" pitchFamily="18" charset="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sz="1200">
                <a:solidFill>
                  <a:srgbClr val="000000"/>
                </a:solidFill>
                <a:latin typeface="Times New Roman" pitchFamily="18" charset="0"/>
              </a:defRPr>
            </a:lvl2pPr>
            <a:lvl3pPr>
              <a:spcBef>
                <a:spcPct val="30000"/>
              </a:spcBef>
              <a:buClr>
                <a:srgbClr val="000000"/>
              </a:buClr>
              <a:buSzPct val="100000"/>
              <a:buFont typeface="Times New Roman" pitchFamily="18" charset="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sz="1200">
                <a:solidFill>
                  <a:srgbClr val="000000"/>
                </a:solidFill>
                <a:latin typeface="Times New Roman" pitchFamily="18" charset="0"/>
              </a:defRPr>
            </a:lvl3pPr>
            <a:lvl4pPr>
              <a:spcBef>
                <a:spcPct val="30000"/>
              </a:spcBef>
              <a:buClr>
                <a:srgbClr val="000000"/>
              </a:buClr>
              <a:buSzPct val="100000"/>
              <a:buFont typeface="Times New Roman" pitchFamily="18" charset="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sz="1200">
                <a:solidFill>
                  <a:srgbClr val="000000"/>
                </a:solidFill>
                <a:latin typeface="Times New Roman" pitchFamily="18" charset="0"/>
              </a:defRPr>
            </a:lvl4pPr>
            <a:lvl5pPr>
              <a:spcBef>
                <a:spcPct val="30000"/>
              </a:spcBef>
              <a:buClr>
                <a:srgbClr val="000000"/>
              </a:buClr>
              <a:buSzPct val="100000"/>
              <a:buFont typeface="Times New Roman" pitchFamily="18" charset="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sz="1200">
                <a:solidFill>
                  <a:srgbClr val="000000"/>
                </a:solidFill>
                <a:latin typeface="Times New Roman" pitchFamily="18" charset="0"/>
              </a:defRPr>
            </a:lvl9pPr>
          </a:lstStyle>
          <a:p>
            <a:pPr marL="0" marR="0" lvl="0" indent="0" algn="r" defTabSz="914400" rtl="0" eaLnBrk="1" fontAlgn="auto" latinLnBrk="0" hangingPunct="1">
              <a:lnSpc>
                <a:spcPct val="100000"/>
              </a:lnSpc>
              <a:spcBef>
                <a:spcPct val="0"/>
              </a:spcBef>
              <a:spcAft>
                <a:spcPts val="0"/>
              </a:spcAft>
              <a:buClrTx/>
              <a:buSzPct val="100000"/>
              <a:buFontTx/>
              <a:buNone/>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a:pPr>
            <a:fld id="{D7BA16A8-361F-473C-952E-C3FBE3AF2429}" type="slidenum">
              <a:rPr kumimoji="0" lang="en-GB" alt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ct val="0"/>
                </a:spcBef>
                <a:spcAft>
                  <a:spcPts val="0"/>
                </a:spcAft>
                <a:buClrTx/>
                <a:buSzPct val="100000"/>
                <a:buFontTx/>
                <a:buNone/>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a:pPr>
              <a:t>9</a:t>
            </a:fld>
            <a:endParaRPr kumimoji="0" lang="en-GB" altLang="en-US" sz="13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26572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733">
              <a:defRPr sz="2400">
                <a:solidFill>
                  <a:schemeClr val="tx1"/>
                </a:solidFill>
                <a:latin typeface="Tahoma" panose="020B0604030504040204" pitchFamily="34" charset="0"/>
                <a:ea typeface="ＭＳ Ｐゴシック" panose="020B0600070205080204" pitchFamily="34" charset="-128"/>
              </a:defRPr>
            </a:lvl1pPr>
            <a:lvl2pPr marL="37923848" indent="-37466742" defTabSz="923733">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105"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21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315"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42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r" defTabSz="923733" rtl="0" eaLnBrk="1" fontAlgn="auto" latinLnBrk="0" hangingPunct="1">
              <a:lnSpc>
                <a:spcPct val="100000"/>
              </a:lnSpc>
              <a:spcBef>
                <a:spcPts val="0"/>
              </a:spcBef>
              <a:spcAft>
                <a:spcPts val="0"/>
              </a:spcAft>
              <a:buClrTx/>
              <a:buSzTx/>
              <a:buFontTx/>
              <a:buNone/>
              <a:tabLst/>
              <a:defRPr/>
            </a:pPr>
            <a:fld id="{A38CE362-41F6-4BA9-B06A-2438AE20DA31}"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923733"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429306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Issue of change and improvement – link to story of adders and challenge of changes in a </a:t>
            </a:r>
            <a:r>
              <a:rPr lang="en-GB" dirty="0" err="1" smtClean="0"/>
              <a:t>a</a:t>
            </a:r>
            <a:r>
              <a:rPr lang="en-GB" dirty="0" smtClean="0"/>
              <a:t> </a:t>
            </a:r>
            <a:r>
              <a:rPr lang="en-GB" dirty="0" err="1" smtClean="0"/>
              <a:t>manged</a:t>
            </a:r>
            <a:r>
              <a:rPr lang="en-GB" dirty="0" smtClean="0"/>
              <a:t> way</a:t>
            </a:r>
            <a:endParaRPr lang="en-GB" dirty="0"/>
          </a:p>
        </p:txBody>
      </p:sp>
      <p:sp>
        <p:nvSpPr>
          <p:cNvPr id="4" name="Slide Number Placeholder 3"/>
          <p:cNvSpPr>
            <a:spLocks noGrp="1"/>
          </p:cNvSpPr>
          <p:nvPr>
            <p:ph type="sldNum" sz="quarter" idx="10"/>
          </p:nvPr>
        </p:nvSpPr>
        <p:spPr/>
        <p:txBody>
          <a:bodyPr/>
          <a:lstStyle/>
          <a:p>
            <a:fld id="{0687E057-94C9-4E78-B174-45C81B3F3D1F}" type="slidenum">
              <a:rPr lang="en-GB" smtClean="0">
                <a:solidFill>
                  <a:prstClr val="black"/>
                </a:solidFill>
              </a:rPr>
              <a:pPr/>
              <a:t>15</a:t>
            </a:fld>
            <a:endParaRPr lang="en-GB" dirty="0">
              <a:solidFill>
                <a:prstClr val="black"/>
              </a:solidFill>
            </a:endParaRPr>
          </a:p>
        </p:txBody>
      </p:sp>
    </p:spTree>
    <p:extLst>
      <p:ext uri="{BB962C8B-B14F-4D97-AF65-F5344CB8AC3E}">
        <p14:creationId xmlns:p14="http://schemas.microsoft.com/office/powerpoint/2010/main" val="3581348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marL="342865" indent="-342865" defTabSz="914309">
              <a:lnSpc>
                <a:spcPct val="90000"/>
              </a:lnSpc>
              <a:spcBef>
                <a:spcPct val="20000"/>
              </a:spcBef>
              <a:buClr>
                <a:schemeClr val="bg1">
                  <a:lumMod val="50000"/>
                </a:schemeClr>
              </a:buClr>
              <a:defRPr/>
            </a:pPr>
            <a:r>
              <a:rPr lang="en-GB" b="1" kern="0" dirty="0">
                <a:latin typeface="Arial" pitchFamily="34" charset="0"/>
                <a:ea typeface="MS PGothic"/>
                <a:cs typeface="Tahoma" pitchFamily="34" charset="0"/>
              </a:rPr>
              <a:t>Step 1: “Change the World”</a:t>
            </a:r>
          </a:p>
          <a:p>
            <a:pPr marL="342865" indent="-342865" defTabSz="914309">
              <a:lnSpc>
                <a:spcPct val="90000"/>
              </a:lnSpc>
              <a:spcBef>
                <a:spcPct val="20000"/>
              </a:spcBef>
              <a:buClr>
                <a:schemeClr val="bg1">
                  <a:lumMod val="50000"/>
                </a:schemeClr>
              </a:buClr>
              <a:defRPr/>
            </a:pPr>
            <a:endParaRPr lang="en-GB" b="1" kern="0" dirty="0">
              <a:latin typeface="Arial" pitchFamily="34" charset="0"/>
              <a:ea typeface="MS PGothic"/>
              <a:cs typeface="Tahoma" pitchFamily="34" charset="0"/>
            </a:endParaRPr>
          </a:p>
          <a:p>
            <a:pPr marL="342865" indent="-342865" defTabSz="914309">
              <a:lnSpc>
                <a:spcPct val="90000"/>
              </a:lnSpc>
              <a:spcBef>
                <a:spcPct val="20000"/>
              </a:spcBef>
              <a:buClr>
                <a:schemeClr val="bg1">
                  <a:lumMod val="50000"/>
                </a:schemeClr>
              </a:buClr>
              <a:defRPr/>
            </a:pPr>
            <a:r>
              <a:rPr lang="en-GB" b="1" kern="0" dirty="0">
                <a:latin typeface="Arial" pitchFamily="34" charset="0"/>
                <a:ea typeface="MS PGothic"/>
                <a:cs typeface="Tahoma" pitchFamily="34" charset="0"/>
              </a:rPr>
              <a:t>A vision </a:t>
            </a:r>
            <a:r>
              <a:rPr lang="en-GB" kern="0" dirty="0">
                <a:latin typeface="Arial" pitchFamily="34" charset="0"/>
                <a:ea typeface="MS PGothic"/>
                <a:cs typeface="Tahoma" pitchFamily="34" charset="0"/>
              </a:rPr>
              <a:t>– capable of stirring the heart of the community and able to serve as</a:t>
            </a:r>
          </a:p>
          <a:p>
            <a:pPr marL="342865" indent="-342865" defTabSz="914309">
              <a:lnSpc>
                <a:spcPct val="90000"/>
              </a:lnSpc>
              <a:spcBef>
                <a:spcPct val="20000"/>
              </a:spcBef>
              <a:spcAft>
                <a:spcPts val="600"/>
              </a:spcAft>
              <a:buClr>
                <a:schemeClr val="bg1">
                  <a:lumMod val="50000"/>
                </a:schemeClr>
              </a:buClr>
              <a:defRPr/>
            </a:pPr>
            <a:r>
              <a:rPr lang="en-GB" kern="0" dirty="0">
                <a:latin typeface="Arial" pitchFamily="34" charset="0"/>
                <a:ea typeface="MS PGothic"/>
                <a:cs typeface="Tahoma" pitchFamily="34" charset="0"/>
              </a:rPr>
              <a:t>a constant </a:t>
            </a:r>
            <a:r>
              <a:rPr lang="en-GB" kern="0" dirty="0">
                <a:ea typeface="MS PGothic"/>
                <a:cs typeface="Tahoma" pitchFamily="34" charset="0"/>
              </a:rPr>
              <a:t>r</a:t>
            </a:r>
            <a:r>
              <a:rPr lang="en-GB" kern="0" dirty="0">
                <a:latin typeface="Arial" pitchFamily="34" charset="0"/>
                <a:ea typeface="MS PGothic"/>
                <a:cs typeface="Tahoma" pitchFamily="34" charset="0"/>
              </a:rPr>
              <a:t>eference</a:t>
            </a:r>
            <a:r>
              <a:rPr lang="en-GB" kern="0" dirty="0">
                <a:ea typeface="MS PGothic"/>
                <a:cs typeface="Tahoma" pitchFamily="34" charset="0"/>
              </a:rPr>
              <a:t> a</a:t>
            </a:r>
            <a:r>
              <a:rPr lang="en-GB" kern="0" dirty="0">
                <a:latin typeface="Arial" pitchFamily="34" charset="0"/>
                <a:ea typeface="MS PGothic"/>
                <a:cs typeface="Tahoma" pitchFamily="34" charset="0"/>
              </a:rPr>
              <a:t>nd</a:t>
            </a:r>
            <a:r>
              <a:rPr lang="en-GB" kern="0" dirty="0">
                <a:ea typeface="MS PGothic"/>
                <a:cs typeface="Tahoma" pitchFamily="34" charset="0"/>
              </a:rPr>
              <a:t> </a:t>
            </a:r>
            <a:r>
              <a:rPr lang="en-GB" kern="0" dirty="0">
                <a:latin typeface="Arial" pitchFamily="34" charset="0"/>
                <a:ea typeface="MS PGothic"/>
                <a:cs typeface="Tahoma" pitchFamily="34" charset="0"/>
              </a:rPr>
              <a:t>anchor point as the change moves forward. </a:t>
            </a:r>
          </a:p>
          <a:p>
            <a:pPr marL="342865" indent="-342865" defTabSz="914309">
              <a:lnSpc>
                <a:spcPct val="90000"/>
              </a:lnSpc>
              <a:spcBef>
                <a:spcPct val="20000"/>
              </a:spcBef>
              <a:buClr>
                <a:schemeClr val="bg1">
                  <a:lumMod val="50000"/>
                </a:schemeClr>
              </a:buClr>
              <a:defRPr/>
            </a:pPr>
            <a:r>
              <a:rPr lang="en-GB" b="1" kern="0" dirty="0">
                <a:latin typeface="Arial" pitchFamily="34" charset="0"/>
                <a:ea typeface="MS PGothic"/>
                <a:cs typeface="Tahoma" pitchFamily="34" charset="0"/>
              </a:rPr>
              <a:t>A story</a:t>
            </a:r>
            <a:r>
              <a:rPr lang="en-GB" kern="0" dirty="0">
                <a:latin typeface="Arial" pitchFamily="34" charset="0"/>
                <a:ea typeface="MS PGothic"/>
                <a:cs typeface="Tahoma" pitchFamily="34" charset="0"/>
              </a:rPr>
              <a:t> – to enable people to recognise where they have been and where</a:t>
            </a:r>
          </a:p>
          <a:p>
            <a:pPr marL="342865" indent="-342865" defTabSz="914309">
              <a:lnSpc>
                <a:spcPct val="90000"/>
              </a:lnSpc>
              <a:spcBef>
                <a:spcPct val="20000"/>
              </a:spcBef>
              <a:spcAft>
                <a:spcPts val="600"/>
              </a:spcAft>
              <a:buClr>
                <a:schemeClr val="bg1">
                  <a:lumMod val="50000"/>
                </a:schemeClr>
              </a:buClr>
              <a:defRPr/>
            </a:pPr>
            <a:r>
              <a:rPr lang="en-GB" kern="0" dirty="0">
                <a:latin typeface="Arial" pitchFamily="34" charset="0"/>
                <a:ea typeface="MS PGothic"/>
                <a:cs typeface="Tahoma" pitchFamily="34" charset="0"/>
              </a:rPr>
              <a:t>they are going.</a:t>
            </a:r>
            <a:endParaRPr lang="en-GB" kern="0" dirty="0">
              <a:ea typeface="MS PGothic"/>
              <a:cs typeface="Tahoma" pitchFamily="34" charset="0"/>
            </a:endParaRPr>
          </a:p>
          <a:p>
            <a:pPr marL="342865" indent="-342865" defTabSz="914309">
              <a:lnSpc>
                <a:spcPct val="90000"/>
              </a:lnSpc>
              <a:spcBef>
                <a:spcPct val="20000"/>
              </a:spcBef>
              <a:spcAft>
                <a:spcPts val="600"/>
              </a:spcAft>
              <a:buClr>
                <a:schemeClr val="bg1">
                  <a:lumMod val="50000"/>
                </a:schemeClr>
              </a:buClr>
              <a:defRPr/>
            </a:pPr>
            <a:r>
              <a:rPr lang="en-GB" b="1" kern="0" dirty="0">
                <a:latin typeface="Arial" pitchFamily="34" charset="0"/>
                <a:ea typeface="MS PGothic"/>
                <a:cs typeface="Tahoma" pitchFamily="34" charset="0"/>
              </a:rPr>
              <a:t>A set of actions </a:t>
            </a:r>
            <a:r>
              <a:rPr lang="en-GB" kern="0" dirty="0">
                <a:latin typeface="Arial" pitchFamily="34" charset="0"/>
                <a:ea typeface="MS PGothic"/>
                <a:cs typeface="Tahoma" pitchFamily="34" charset="0"/>
              </a:rPr>
              <a:t>– to take us to the next steps towards releasing the vision.</a:t>
            </a:r>
            <a:endParaRPr lang="en-GB" kern="0" dirty="0">
              <a:ea typeface="MS PGothic"/>
              <a:cs typeface="Tahoma" pitchFamily="34" charset="0"/>
            </a:endParaRPr>
          </a:p>
          <a:p>
            <a:pPr marL="342865" indent="-342865" defTabSz="914309">
              <a:lnSpc>
                <a:spcPct val="90000"/>
              </a:lnSpc>
              <a:spcBef>
                <a:spcPct val="20000"/>
              </a:spcBef>
              <a:spcAft>
                <a:spcPts val="600"/>
              </a:spcAft>
              <a:buClr>
                <a:schemeClr val="bg1">
                  <a:lumMod val="50000"/>
                </a:schemeClr>
              </a:buClr>
              <a:defRPr/>
            </a:pPr>
            <a:r>
              <a:rPr lang="en-GB" b="1" kern="0" dirty="0">
                <a:latin typeface="Arial" pitchFamily="34" charset="0"/>
                <a:ea typeface="MS PGothic"/>
                <a:cs typeface="Tahoma" pitchFamily="34" charset="0"/>
              </a:rPr>
              <a:t>A clear framework for improvement.</a:t>
            </a:r>
          </a:p>
          <a:p>
            <a:pPr marL="342865" indent="-342865" defTabSz="914309">
              <a:lnSpc>
                <a:spcPct val="90000"/>
              </a:lnSpc>
              <a:spcBef>
                <a:spcPct val="20000"/>
              </a:spcBef>
              <a:buClr>
                <a:schemeClr val="bg1">
                  <a:lumMod val="50000"/>
                </a:schemeClr>
              </a:buClr>
              <a:defRPr/>
            </a:pPr>
            <a:r>
              <a:rPr lang="en-GB" b="1" kern="0" dirty="0">
                <a:latin typeface="Arial" pitchFamily="34" charset="0"/>
                <a:ea typeface="MS PGothic"/>
                <a:cs typeface="Tahoma" pitchFamily="34" charset="0"/>
              </a:rPr>
              <a:t>A strategy to engage and empower the workforce</a:t>
            </a:r>
            <a:r>
              <a:rPr lang="en-GB" kern="0" dirty="0">
                <a:latin typeface="Arial" pitchFamily="34" charset="0"/>
                <a:ea typeface="MS PGothic"/>
                <a:cs typeface="Tahoma" pitchFamily="34" charset="0"/>
              </a:rPr>
              <a:t>  - to provide the</a:t>
            </a:r>
          </a:p>
          <a:p>
            <a:pPr marL="342865" indent="-342865" defTabSz="914309">
              <a:lnSpc>
                <a:spcPct val="90000"/>
              </a:lnSpc>
              <a:spcBef>
                <a:spcPct val="20000"/>
              </a:spcBef>
              <a:buClr>
                <a:schemeClr val="bg1">
                  <a:lumMod val="50000"/>
                </a:schemeClr>
              </a:buClr>
              <a:defRPr/>
            </a:pPr>
            <a:r>
              <a:rPr lang="en-GB" kern="0" dirty="0">
                <a:latin typeface="Arial" pitchFamily="34" charset="0"/>
                <a:ea typeface="MS PGothic"/>
                <a:cs typeface="Tahoma" pitchFamily="34" charset="0"/>
              </a:rPr>
              <a:t>Stimulation, development and opportunity our staff need to fully release their</a:t>
            </a:r>
          </a:p>
          <a:p>
            <a:pPr marL="342865" indent="-342865" defTabSz="914309">
              <a:lnSpc>
                <a:spcPct val="90000"/>
              </a:lnSpc>
              <a:spcBef>
                <a:spcPct val="20000"/>
              </a:spcBef>
              <a:spcAft>
                <a:spcPts val="600"/>
              </a:spcAft>
              <a:buClr>
                <a:schemeClr val="bg1">
                  <a:lumMod val="50000"/>
                </a:schemeClr>
              </a:buClr>
              <a:defRPr/>
            </a:pPr>
            <a:r>
              <a:rPr lang="en-GB" kern="0" dirty="0">
                <a:latin typeface="Arial" pitchFamily="34" charset="0"/>
                <a:ea typeface="MS PGothic"/>
                <a:cs typeface="Tahoma" pitchFamily="34" charset="0"/>
              </a:rPr>
              <a:t>deep commitment to public service.</a:t>
            </a:r>
          </a:p>
          <a:p>
            <a:pPr marL="342865" indent="-342865" defTabSz="914309">
              <a:lnSpc>
                <a:spcPct val="90000"/>
              </a:lnSpc>
              <a:spcBef>
                <a:spcPct val="20000"/>
              </a:spcBef>
              <a:buClr>
                <a:schemeClr val="bg1">
                  <a:lumMod val="50000"/>
                </a:schemeClr>
              </a:buClr>
              <a:defRPr/>
            </a:pPr>
            <a:r>
              <a:rPr lang="en-GB" b="1" kern="0" dirty="0">
                <a:latin typeface="Arial" pitchFamily="34" charset="0"/>
                <a:ea typeface="MS PGothic"/>
                <a:cs typeface="Tahoma" pitchFamily="34" charset="0"/>
              </a:rPr>
              <a:t>An understanding of how change will work locally (everywhere) </a:t>
            </a:r>
            <a:r>
              <a:rPr lang="en-GB" kern="0" dirty="0">
                <a:latin typeface="Arial" pitchFamily="34" charset="0"/>
                <a:ea typeface="MS PGothic"/>
                <a:cs typeface="Tahoma" pitchFamily="34" charset="0"/>
              </a:rPr>
              <a:t>–</a:t>
            </a:r>
          </a:p>
          <a:p>
            <a:pPr marL="342865" indent="-342865" defTabSz="914309">
              <a:lnSpc>
                <a:spcPct val="90000"/>
              </a:lnSpc>
              <a:spcBef>
                <a:spcPct val="20000"/>
              </a:spcBef>
              <a:buClr>
                <a:schemeClr val="bg1">
                  <a:lumMod val="50000"/>
                </a:schemeClr>
              </a:buClr>
              <a:defRPr/>
            </a:pPr>
            <a:r>
              <a:rPr lang="en-GB" kern="0" dirty="0">
                <a:latin typeface="Arial" pitchFamily="34" charset="0"/>
                <a:ea typeface="MS PGothic"/>
                <a:cs typeface="Tahoma" pitchFamily="34" charset="0"/>
              </a:rPr>
              <a:t>Recognising</a:t>
            </a:r>
            <a:r>
              <a:rPr lang="en-GB" kern="0" dirty="0">
                <a:ea typeface="MS PGothic"/>
                <a:cs typeface="Tahoma" pitchFamily="34" charset="0"/>
              </a:rPr>
              <a:t> </a:t>
            </a:r>
            <a:r>
              <a:rPr lang="en-GB" kern="0" dirty="0">
                <a:latin typeface="Arial" pitchFamily="34" charset="0"/>
                <a:ea typeface="MS PGothic"/>
                <a:cs typeface="Tahoma" pitchFamily="34" charset="0"/>
              </a:rPr>
              <a:t>communities are different and creativity should be nurtured and</a:t>
            </a:r>
          </a:p>
          <a:p>
            <a:pPr marL="342865" indent="-342865" defTabSz="914309">
              <a:lnSpc>
                <a:spcPct val="90000"/>
              </a:lnSpc>
              <a:spcBef>
                <a:spcPct val="20000"/>
              </a:spcBef>
              <a:spcAft>
                <a:spcPts val="600"/>
              </a:spcAft>
              <a:buClr>
                <a:schemeClr val="bg1">
                  <a:lumMod val="50000"/>
                </a:schemeClr>
              </a:buClr>
              <a:defRPr/>
            </a:pPr>
            <a:r>
              <a:rPr lang="en-GB" kern="0" dirty="0">
                <a:latin typeface="Arial" pitchFamily="34" charset="0"/>
                <a:ea typeface="MS PGothic"/>
                <a:cs typeface="Tahoma" pitchFamily="34" charset="0"/>
              </a:rPr>
              <a:t>released at a local level.</a:t>
            </a:r>
          </a:p>
          <a:p>
            <a:pPr marL="342865" indent="-342865" defTabSz="914309">
              <a:lnSpc>
                <a:spcPct val="90000"/>
              </a:lnSpc>
              <a:spcBef>
                <a:spcPct val="20000"/>
              </a:spcBef>
              <a:buClr>
                <a:schemeClr val="bg1">
                  <a:lumMod val="50000"/>
                </a:schemeClr>
              </a:buClr>
              <a:defRPr/>
            </a:pPr>
            <a:r>
              <a:rPr lang="en-GB" b="1" kern="0" dirty="0">
                <a:ea typeface="MS PGothic"/>
                <a:cs typeface="Tahoma" pitchFamily="34" charset="0"/>
              </a:rPr>
              <a:t>A</a:t>
            </a:r>
            <a:r>
              <a:rPr lang="en-GB" b="1" kern="0" dirty="0">
                <a:latin typeface="Arial" pitchFamily="34" charset="0"/>
                <a:ea typeface="MS PGothic"/>
                <a:cs typeface="Tahoma" pitchFamily="34" charset="0"/>
              </a:rPr>
              <a:t> guiding coalition </a:t>
            </a:r>
            <a:r>
              <a:rPr lang="en-GB" kern="0" dirty="0">
                <a:latin typeface="Arial" pitchFamily="34" charset="0"/>
                <a:ea typeface="MS PGothic"/>
                <a:cs typeface="Tahoma" pitchFamily="34" charset="0"/>
              </a:rPr>
              <a:t>– a team of key people to drive the change when the</a:t>
            </a:r>
          </a:p>
          <a:p>
            <a:pPr marL="342865" indent="-342865" defTabSz="914309">
              <a:lnSpc>
                <a:spcPct val="90000"/>
              </a:lnSpc>
              <a:spcBef>
                <a:spcPct val="20000"/>
              </a:spcBef>
              <a:buClr>
                <a:schemeClr val="bg1">
                  <a:lumMod val="50000"/>
                </a:schemeClr>
              </a:buClr>
              <a:defRPr/>
            </a:pPr>
            <a:r>
              <a:rPr lang="en-GB" kern="0" dirty="0">
                <a:latin typeface="Arial" pitchFamily="34" charset="0"/>
                <a:ea typeface="MS PGothic"/>
                <a:cs typeface="Tahoma" pitchFamily="34" charset="0"/>
              </a:rPr>
              <a:t>going gets tough, and to </a:t>
            </a:r>
            <a:r>
              <a:rPr lang="en-GB" kern="0" dirty="0">
                <a:ea typeface="MS PGothic"/>
                <a:cs typeface="Tahoma" pitchFamily="34" charset="0"/>
              </a:rPr>
              <a:t>s</a:t>
            </a:r>
            <a:r>
              <a:rPr lang="en-GB" kern="0" dirty="0">
                <a:latin typeface="Arial" pitchFamily="34" charset="0"/>
                <a:ea typeface="MS PGothic"/>
                <a:cs typeface="Tahoma" pitchFamily="34" charset="0"/>
              </a:rPr>
              <a:t>ustain support.</a:t>
            </a:r>
          </a:p>
          <a:p>
            <a:pPr>
              <a:spcBef>
                <a:spcPct val="0"/>
              </a:spcBef>
            </a:pPr>
            <a:endParaRPr lang="en-GB" dirty="0"/>
          </a:p>
        </p:txBody>
      </p:sp>
      <p:sp>
        <p:nvSpPr>
          <p:cNvPr id="25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0448836-F06D-449B-B5D2-094E41A34942}" type="slidenum">
              <a:rPr lang="en-GB"/>
              <a:pPr fontAlgn="base">
                <a:spcBef>
                  <a:spcPct val="0"/>
                </a:spcBef>
                <a:spcAft>
                  <a:spcPct val="0"/>
                </a:spcAft>
              </a:pPr>
              <a:t>16</a:t>
            </a:fld>
            <a:endParaRPr lang="en-GB"/>
          </a:p>
        </p:txBody>
      </p:sp>
    </p:spTree>
    <p:extLst>
      <p:ext uri="{BB962C8B-B14F-4D97-AF65-F5344CB8AC3E}">
        <p14:creationId xmlns:p14="http://schemas.microsoft.com/office/powerpoint/2010/main" val="4186625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model for Improvement – a standardised approach across Public Service Improvement Programmes throughout Scotland</a:t>
            </a:r>
          </a:p>
          <a:p>
            <a:r>
              <a:rPr lang="en-GB" dirty="0"/>
              <a:t>A simple but helpful starting point to develop thinking and consensus</a:t>
            </a:r>
          </a:p>
          <a:p>
            <a:r>
              <a:rPr lang="en-GB" dirty="0"/>
              <a:t>Outline 2 distinct parts and how each of these is related to our 2 main themes – thinking – Project charter – shared mental model of the improvement project</a:t>
            </a:r>
          </a:p>
          <a:p>
            <a:r>
              <a:rPr lang="en-GB" dirty="0"/>
              <a:t>PDSA – opportunity to learn through testing change </a:t>
            </a:r>
            <a:r>
              <a:rPr lang="en-GB" dirty="0" smtClean="0"/>
              <a:t>ideas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7FA6B-FC19-4939-94DC-04244A0A438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1836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0657D2-3225-4C26-9A52-62CD7FC72E5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9669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D67EDC4-EFC5-41DF-B118-75049BC33435}" type="datetimeFigureOut">
              <a:rPr lang="en-GB" smtClean="0"/>
              <a:t>04/02/2020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F27CAC7-6214-4687-9D2A-E142D66F56A9}" type="slidenum">
              <a:rPr lang="en-GB" smtClean="0"/>
              <a:t>‹#›</a:t>
            </a:fld>
            <a:endParaRPr lang="en-GB" dirty="0"/>
          </a:p>
        </p:txBody>
      </p:sp>
    </p:spTree>
    <p:extLst>
      <p:ext uri="{BB962C8B-B14F-4D97-AF65-F5344CB8AC3E}">
        <p14:creationId xmlns:p14="http://schemas.microsoft.com/office/powerpoint/2010/main" val="140325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D67EDC4-EFC5-41DF-B118-75049BC33435}" type="datetimeFigureOut">
              <a:rPr lang="en-GB" smtClean="0"/>
              <a:t>04/02/2020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F27CAC7-6214-4687-9D2A-E142D66F56A9}" type="slidenum">
              <a:rPr lang="en-GB" smtClean="0"/>
              <a:t>‹#›</a:t>
            </a:fld>
            <a:endParaRPr lang="en-GB" dirty="0"/>
          </a:p>
        </p:txBody>
      </p:sp>
    </p:spTree>
    <p:extLst>
      <p:ext uri="{BB962C8B-B14F-4D97-AF65-F5344CB8AC3E}">
        <p14:creationId xmlns:p14="http://schemas.microsoft.com/office/powerpoint/2010/main" val="2661975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D67EDC4-EFC5-41DF-B118-75049BC33435}" type="datetimeFigureOut">
              <a:rPr lang="en-GB" smtClean="0"/>
              <a:t>04/02/2020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F27CAC7-6214-4687-9D2A-E142D66F56A9}" type="slidenum">
              <a:rPr lang="en-GB" smtClean="0"/>
              <a:t>‹#›</a:t>
            </a:fld>
            <a:endParaRPr lang="en-GB" dirty="0"/>
          </a:p>
        </p:txBody>
      </p:sp>
    </p:spTree>
    <p:extLst>
      <p:ext uri="{BB962C8B-B14F-4D97-AF65-F5344CB8AC3E}">
        <p14:creationId xmlns:p14="http://schemas.microsoft.com/office/powerpoint/2010/main" val="435918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5280" cy="1142040"/>
          </a:xfrm>
        </p:spPr>
        <p:txBody>
          <a:bodyPr/>
          <a:lstStyle/>
          <a:p>
            <a:r>
              <a:rPr lang="en-US" smtClean="0"/>
              <a:t>Click to edit Master title style</a:t>
            </a:r>
            <a:endParaRPr lang="en-GB"/>
          </a:p>
        </p:txBody>
      </p:sp>
      <p:sp>
        <p:nvSpPr>
          <p:cNvPr id="3" name="Date Placeholder 2"/>
          <p:cNvSpPr>
            <a:spLocks noGrp="1"/>
          </p:cNvSpPr>
          <p:nvPr>
            <p:ph type="dt" idx="10"/>
          </p:nvPr>
        </p:nvSpPr>
        <p:spPr>
          <a:xfrm>
            <a:off x="456481" y="6247433"/>
            <a:ext cx="2126880" cy="469489"/>
          </a:xfrm>
        </p:spPr>
        <p:txBody>
          <a:bodyPr/>
          <a:lstStyle>
            <a:lvl1pPr>
              <a:defRPr/>
            </a:lvl1pPr>
          </a:lstStyle>
          <a:p>
            <a:endParaRPr lang="en-GB"/>
          </a:p>
        </p:txBody>
      </p:sp>
      <p:sp>
        <p:nvSpPr>
          <p:cNvPr id="4" name="Footer Placeholder 3"/>
          <p:cNvSpPr>
            <a:spLocks noGrp="1"/>
          </p:cNvSpPr>
          <p:nvPr>
            <p:ph type="ftr" idx="11"/>
          </p:nvPr>
        </p:nvSpPr>
        <p:spPr>
          <a:xfrm>
            <a:off x="3127682" y="6247433"/>
            <a:ext cx="2895840" cy="469489"/>
          </a:xfrm>
        </p:spPr>
        <p:txBody>
          <a:bodyPr/>
          <a:lstStyle>
            <a:lvl1pPr>
              <a:defRPr/>
            </a:lvl1pPr>
          </a:lstStyle>
          <a:p>
            <a:endParaRPr lang="en-GB"/>
          </a:p>
        </p:txBody>
      </p:sp>
      <p:sp>
        <p:nvSpPr>
          <p:cNvPr id="5" name="Slide Number Placeholder 4"/>
          <p:cNvSpPr>
            <a:spLocks noGrp="1"/>
          </p:cNvSpPr>
          <p:nvPr>
            <p:ph type="sldNum" idx="12"/>
          </p:nvPr>
        </p:nvSpPr>
        <p:spPr>
          <a:xfrm>
            <a:off x="6556321" y="6247433"/>
            <a:ext cx="2126880" cy="469489"/>
          </a:xfrm>
        </p:spPr>
        <p:txBody>
          <a:bodyPr/>
          <a:lstStyle>
            <a:lvl1pPr>
              <a:defRPr/>
            </a:lvl1pPr>
          </a:lstStyle>
          <a:p>
            <a:fld id="{0F587524-EDC7-43C1-8602-036B3395997B}" type="slidenum">
              <a:rPr lang="en-GB"/>
              <a:pPr/>
              <a:t>‹#›</a:t>
            </a:fld>
            <a:endParaRPr lang="en-GB"/>
          </a:p>
        </p:txBody>
      </p:sp>
    </p:spTree>
    <p:extLst>
      <p:ext uri="{BB962C8B-B14F-4D97-AF65-F5344CB8AC3E}">
        <p14:creationId xmlns:p14="http://schemas.microsoft.com/office/powerpoint/2010/main" val="1340995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8EF53D6-3838-4417-B81A-6417CF3EA3F2}" type="datetimeFigureOut">
              <a:rPr lang="en-GB" smtClean="0"/>
              <a:t>04/02/2020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28251C2-2DB1-4537-B566-DA5E1FE73866}" type="slidenum">
              <a:rPr lang="en-GB" smtClean="0"/>
              <a:t>‹#›</a:t>
            </a:fld>
            <a:endParaRPr lang="en-GB"/>
          </a:p>
        </p:txBody>
      </p:sp>
    </p:spTree>
    <p:extLst>
      <p:ext uri="{BB962C8B-B14F-4D97-AF65-F5344CB8AC3E}">
        <p14:creationId xmlns:p14="http://schemas.microsoft.com/office/powerpoint/2010/main" val="4093190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8EF53D6-3838-4417-B81A-6417CF3EA3F2}" type="datetimeFigureOut">
              <a:rPr lang="en-GB" smtClean="0"/>
              <a:t>04/02/2020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28251C2-2DB1-4537-B566-DA5E1FE73866}" type="slidenum">
              <a:rPr lang="en-GB" smtClean="0"/>
              <a:t>‹#›</a:t>
            </a:fld>
            <a:endParaRPr lang="en-GB"/>
          </a:p>
        </p:txBody>
      </p:sp>
    </p:spTree>
    <p:extLst>
      <p:ext uri="{BB962C8B-B14F-4D97-AF65-F5344CB8AC3E}">
        <p14:creationId xmlns:p14="http://schemas.microsoft.com/office/powerpoint/2010/main" val="2129957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8EF53D6-3838-4417-B81A-6417CF3EA3F2}" type="datetimeFigureOut">
              <a:rPr lang="en-GB" smtClean="0"/>
              <a:t>04/02/2020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28251C2-2DB1-4537-B566-DA5E1FE73866}" type="slidenum">
              <a:rPr lang="en-GB" smtClean="0"/>
              <a:t>‹#›</a:t>
            </a:fld>
            <a:endParaRPr lang="en-GB"/>
          </a:p>
        </p:txBody>
      </p:sp>
    </p:spTree>
    <p:extLst>
      <p:ext uri="{BB962C8B-B14F-4D97-AF65-F5344CB8AC3E}">
        <p14:creationId xmlns:p14="http://schemas.microsoft.com/office/powerpoint/2010/main" val="3693756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8EF53D6-3838-4417-B81A-6417CF3EA3F2}" type="datetimeFigureOut">
              <a:rPr lang="en-GB" smtClean="0"/>
              <a:t>04/02/2020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28251C2-2DB1-4537-B566-DA5E1FE73866}" type="slidenum">
              <a:rPr lang="en-GB" smtClean="0"/>
              <a:t>‹#›</a:t>
            </a:fld>
            <a:endParaRPr lang="en-GB"/>
          </a:p>
        </p:txBody>
      </p:sp>
    </p:spTree>
    <p:extLst>
      <p:ext uri="{BB962C8B-B14F-4D97-AF65-F5344CB8AC3E}">
        <p14:creationId xmlns:p14="http://schemas.microsoft.com/office/powerpoint/2010/main" val="2665225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8EF53D6-3838-4417-B81A-6417CF3EA3F2}" type="datetimeFigureOut">
              <a:rPr lang="en-GB" smtClean="0"/>
              <a:t>04/02/2020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28251C2-2DB1-4537-B566-DA5E1FE73866}" type="slidenum">
              <a:rPr lang="en-GB" smtClean="0"/>
              <a:t>‹#›</a:t>
            </a:fld>
            <a:endParaRPr lang="en-GB"/>
          </a:p>
        </p:txBody>
      </p:sp>
    </p:spTree>
    <p:extLst>
      <p:ext uri="{BB962C8B-B14F-4D97-AF65-F5344CB8AC3E}">
        <p14:creationId xmlns:p14="http://schemas.microsoft.com/office/powerpoint/2010/main" val="660646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8EF53D6-3838-4417-B81A-6417CF3EA3F2}" type="datetimeFigureOut">
              <a:rPr lang="en-GB" smtClean="0"/>
              <a:t>04/02/2020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28251C2-2DB1-4537-B566-DA5E1FE73866}" type="slidenum">
              <a:rPr lang="en-GB" smtClean="0"/>
              <a:t>‹#›</a:t>
            </a:fld>
            <a:endParaRPr lang="en-GB"/>
          </a:p>
        </p:txBody>
      </p:sp>
    </p:spTree>
    <p:extLst>
      <p:ext uri="{BB962C8B-B14F-4D97-AF65-F5344CB8AC3E}">
        <p14:creationId xmlns:p14="http://schemas.microsoft.com/office/powerpoint/2010/main" val="427070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EF53D6-3838-4417-B81A-6417CF3EA3F2}" type="datetimeFigureOut">
              <a:rPr lang="en-GB" smtClean="0"/>
              <a:t>04/02/2020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28251C2-2DB1-4537-B566-DA5E1FE73866}" type="slidenum">
              <a:rPr lang="en-GB" smtClean="0"/>
              <a:t>‹#›</a:t>
            </a:fld>
            <a:endParaRPr lang="en-GB"/>
          </a:p>
        </p:txBody>
      </p:sp>
    </p:spTree>
    <p:extLst>
      <p:ext uri="{BB962C8B-B14F-4D97-AF65-F5344CB8AC3E}">
        <p14:creationId xmlns:p14="http://schemas.microsoft.com/office/powerpoint/2010/main" val="4104785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D67EDC4-EFC5-41DF-B118-75049BC33435}" type="datetimeFigureOut">
              <a:rPr lang="en-GB" smtClean="0"/>
              <a:t>04/02/2020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F27CAC7-6214-4687-9D2A-E142D66F56A9}" type="slidenum">
              <a:rPr lang="en-GB" smtClean="0"/>
              <a:t>‹#›</a:t>
            </a:fld>
            <a:endParaRPr lang="en-GB" dirty="0"/>
          </a:p>
        </p:txBody>
      </p:sp>
    </p:spTree>
    <p:extLst>
      <p:ext uri="{BB962C8B-B14F-4D97-AF65-F5344CB8AC3E}">
        <p14:creationId xmlns:p14="http://schemas.microsoft.com/office/powerpoint/2010/main" val="1243098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38EF53D6-3838-4417-B81A-6417CF3EA3F2}" type="datetimeFigureOut">
              <a:rPr lang="en-GB" smtClean="0"/>
              <a:t>04/02/2020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28251C2-2DB1-4537-B566-DA5E1FE73866}" type="slidenum">
              <a:rPr lang="en-GB" smtClean="0"/>
              <a:t>‹#›</a:t>
            </a:fld>
            <a:endParaRPr lang="en-GB"/>
          </a:p>
        </p:txBody>
      </p:sp>
    </p:spTree>
    <p:extLst>
      <p:ext uri="{BB962C8B-B14F-4D97-AF65-F5344CB8AC3E}">
        <p14:creationId xmlns:p14="http://schemas.microsoft.com/office/powerpoint/2010/main" val="3001547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38EF53D6-3838-4417-B81A-6417CF3EA3F2}" type="datetimeFigureOut">
              <a:rPr lang="en-GB" smtClean="0"/>
              <a:t>04/02/2020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28251C2-2DB1-4537-B566-DA5E1FE73866}" type="slidenum">
              <a:rPr lang="en-GB" smtClean="0"/>
              <a:t>‹#›</a:t>
            </a:fld>
            <a:endParaRPr lang="en-GB"/>
          </a:p>
        </p:txBody>
      </p:sp>
    </p:spTree>
    <p:extLst>
      <p:ext uri="{BB962C8B-B14F-4D97-AF65-F5344CB8AC3E}">
        <p14:creationId xmlns:p14="http://schemas.microsoft.com/office/powerpoint/2010/main" val="648120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8EF53D6-3838-4417-B81A-6417CF3EA3F2}" type="datetimeFigureOut">
              <a:rPr lang="en-GB" smtClean="0"/>
              <a:t>04/02/2020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28251C2-2DB1-4537-B566-DA5E1FE73866}" type="slidenum">
              <a:rPr lang="en-GB" smtClean="0"/>
              <a:t>‹#›</a:t>
            </a:fld>
            <a:endParaRPr lang="en-GB"/>
          </a:p>
        </p:txBody>
      </p:sp>
    </p:spTree>
    <p:extLst>
      <p:ext uri="{BB962C8B-B14F-4D97-AF65-F5344CB8AC3E}">
        <p14:creationId xmlns:p14="http://schemas.microsoft.com/office/powerpoint/2010/main" val="3723743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8EF53D6-3838-4417-B81A-6417CF3EA3F2}" type="datetimeFigureOut">
              <a:rPr lang="en-GB" smtClean="0"/>
              <a:t>04/02/2020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28251C2-2DB1-4537-B566-DA5E1FE73866}" type="slidenum">
              <a:rPr lang="en-GB" smtClean="0"/>
              <a:t>‹#›</a:t>
            </a:fld>
            <a:endParaRPr lang="en-GB"/>
          </a:p>
        </p:txBody>
      </p:sp>
    </p:spTree>
    <p:extLst>
      <p:ext uri="{BB962C8B-B14F-4D97-AF65-F5344CB8AC3E}">
        <p14:creationId xmlns:p14="http://schemas.microsoft.com/office/powerpoint/2010/main" val="1191184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9" name="Shape 9"/>
          <p:cNvSpPr>
            <a:spLocks noGrp="1"/>
          </p:cNvSpPr>
          <p:nvPr>
            <p:ph type="title"/>
          </p:nvPr>
        </p:nvSpPr>
        <p:spPr>
          <a:xfrm>
            <a:off x="893004" y="4723808"/>
            <a:ext cx="7358063" cy="1000125"/>
          </a:xfrm>
          <a:prstGeom prst="rect">
            <a:avLst/>
          </a:prstGeom>
        </p:spPr>
        <p:txBody>
          <a:bodyPr lIns="0" tIns="0" rIns="0" bIns="0"/>
          <a:lstStyle>
            <a:lvl1pPr defTabSz="274543">
              <a:defRPr sz="3750">
                <a:solidFill>
                  <a:srgbClr val="FFFFFF"/>
                </a:solidFill>
                <a:latin typeface="+mn-lt"/>
                <a:ea typeface="+mn-ea"/>
                <a:cs typeface="+mn-cs"/>
                <a:sym typeface="Helvetica Light"/>
              </a:defRPr>
            </a:lvl1pPr>
          </a:lstStyle>
          <a:p>
            <a:pPr lvl="0">
              <a:defRPr sz="1800">
                <a:solidFill>
                  <a:srgbClr val="000000"/>
                </a:solidFill>
              </a:defRPr>
            </a:pPr>
            <a:r>
              <a:rPr sz="3750">
                <a:solidFill>
                  <a:srgbClr val="FFFFFF"/>
                </a:solidFill>
              </a:rPr>
              <a:t>Title Text</a:t>
            </a:r>
          </a:p>
        </p:txBody>
      </p:sp>
      <p:sp>
        <p:nvSpPr>
          <p:cNvPr id="10" name="Shape 10"/>
          <p:cNvSpPr>
            <a:spLocks noGrp="1"/>
          </p:cNvSpPr>
          <p:nvPr>
            <p:ph type="body" idx="1"/>
          </p:nvPr>
        </p:nvSpPr>
        <p:spPr>
          <a:xfrm>
            <a:off x="893004" y="5759652"/>
            <a:ext cx="7358063" cy="794743"/>
          </a:xfrm>
          <a:prstGeom prst="rect">
            <a:avLst/>
          </a:prstGeom>
        </p:spPr>
        <p:txBody>
          <a:bodyPr lIns="0" tIns="0" rIns="0" bIns="0"/>
          <a:lstStyle>
            <a:lvl1pPr marL="0" indent="0" algn="ctr" defTabSz="274543">
              <a:spcBef>
                <a:spcPts val="0"/>
              </a:spcBef>
              <a:buSzTx/>
              <a:buFontTx/>
              <a:buNone/>
              <a:defRPr sz="1425">
                <a:solidFill>
                  <a:srgbClr val="FFFFFF"/>
                </a:solidFill>
                <a:latin typeface="+mn-lt"/>
                <a:ea typeface="+mn-ea"/>
                <a:cs typeface="+mn-cs"/>
                <a:sym typeface="Helvetica Light"/>
              </a:defRPr>
            </a:lvl1pPr>
            <a:lvl2pPr marL="0" indent="107431" algn="ctr" defTabSz="274543">
              <a:spcBef>
                <a:spcPts val="0"/>
              </a:spcBef>
              <a:buSzTx/>
              <a:buFontTx/>
              <a:buNone/>
              <a:defRPr sz="1425">
                <a:solidFill>
                  <a:srgbClr val="FFFFFF"/>
                </a:solidFill>
                <a:latin typeface="+mn-lt"/>
                <a:ea typeface="+mn-ea"/>
                <a:cs typeface="+mn-cs"/>
                <a:sym typeface="Helvetica Light"/>
              </a:defRPr>
            </a:lvl2pPr>
            <a:lvl3pPr marL="0" indent="214856" algn="ctr" defTabSz="274543">
              <a:spcBef>
                <a:spcPts val="0"/>
              </a:spcBef>
              <a:buSzTx/>
              <a:buFontTx/>
              <a:buNone/>
              <a:defRPr sz="1425">
                <a:solidFill>
                  <a:srgbClr val="FFFFFF"/>
                </a:solidFill>
                <a:latin typeface="+mn-lt"/>
                <a:ea typeface="+mn-ea"/>
                <a:cs typeface="+mn-cs"/>
                <a:sym typeface="Helvetica Light"/>
              </a:defRPr>
            </a:lvl3pPr>
            <a:lvl4pPr marL="0" indent="322289" algn="ctr" defTabSz="274543">
              <a:spcBef>
                <a:spcPts val="0"/>
              </a:spcBef>
              <a:buSzTx/>
              <a:buFontTx/>
              <a:buNone/>
              <a:defRPr sz="1425">
                <a:solidFill>
                  <a:srgbClr val="FFFFFF"/>
                </a:solidFill>
                <a:latin typeface="+mn-lt"/>
                <a:ea typeface="+mn-ea"/>
                <a:cs typeface="+mn-cs"/>
                <a:sym typeface="Helvetica Light"/>
              </a:defRPr>
            </a:lvl4pPr>
            <a:lvl5pPr marL="0" indent="429716" algn="ctr" defTabSz="274543">
              <a:spcBef>
                <a:spcPts val="0"/>
              </a:spcBef>
              <a:buSzTx/>
              <a:buFontTx/>
              <a:buNone/>
              <a:defRPr sz="1425">
                <a:solidFill>
                  <a:srgbClr val="FFFFFF"/>
                </a:solidFill>
                <a:latin typeface="+mn-lt"/>
                <a:ea typeface="+mn-ea"/>
                <a:cs typeface="+mn-cs"/>
                <a:sym typeface="Helvetica Light"/>
              </a:defRPr>
            </a:lvl5pPr>
          </a:lstStyle>
          <a:p>
            <a:pPr lvl="0">
              <a:defRPr sz="1800">
                <a:solidFill>
                  <a:srgbClr val="000000"/>
                </a:solidFill>
              </a:defRPr>
            </a:pPr>
            <a:r>
              <a:rPr sz="1425">
                <a:solidFill>
                  <a:srgbClr val="FFFFFF"/>
                </a:solidFill>
              </a:rPr>
              <a:t>Body Level One</a:t>
            </a:r>
          </a:p>
          <a:p>
            <a:pPr lvl="1">
              <a:defRPr sz="1800">
                <a:solidFill>
                  <a:srgbClr val="000000"/>
                </a:solidFill>
              </a:defRPr>
            </a:pPr>
            <a:r>
              <a:rPr sz="1425">
                <a:solidFill>
                  <a:srgbClr val="FFFFFF"/>
                </a:solidFill>
              </a:rPr>
              <a:t>Body Level Two</a:t>
            </a:r>
          </a:p>
          <a:p>
            <a:pPr lvl="2">
              <a:defRPr sz="1800">
                <a:solidFill>
                  <a:srgbClr val="000000"/>
                </a:solidFill>
              </a:defRPr>
            </a:pPr>
            <a:r>
              <a:rPr sz="1425">
                <a:solidFill>
                  <a:srgbClr val="FFFFFF"/>
                </a:solidFill>
              </a:rPr>
              <a:t>Body Level Three</a:t>
            </a:r>
          </a:p>
          <a:p>
            <a:pPr lvl="3">
              <a:defRPr sz="1800">
                <a:solidFill>
                  <a:srgbClr val="000000"/>
                </a:solidFill>
              </a:defRPr>
            </a:pPr>
            <a:r>
              <a:rPr sz="1425">
                <a:solidFill>
                  <a:srgbClr val="FFFFFF"/>
                </a:solidFill>
              </a:rPr>
              <a:t>Body Level Four</a:t>
            </a:r>
          </a:p>
          <a:p>
            <a:pPr lvl="4">
              <a:defRPr sz="1800">
                <a:solidFill>
                  <a:srgbClr val="000000"/>
                </a:solidFill>
              </a:defRPr>
            </a:pPr>
            <a:r>
              <a:rPr sz="1425">
                <a:solidFill>
                  <a:srgbClr val="FFFFFF"/>
                </a:solidFill>
              </a:rPr>
              <a:t>Body Level Five</a:t>
            </a:r>
          </a:p>
        </p:txBody>
      </p:sp>
    </p:spTree>
    <p:extLst>
      <p:ext uri="{BB962C8B-B14F-4D97-AF65-F5344CB8AC3E}">
        <p14:creationId xmlns:p14="http://schemas.microsoft.com/office/powerpoint/2010/main" val="4025362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447802"/>
            <a:ext cx="8229600" cy="4419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2"/>
          <p:cNvSpPr>
            <a:spLocks noGrp="1"/>
          </p:cNvSpPr>
          <p:nvPr>
            <p:ph type="sldNum" sz="quarter" idx="4"/>
          </p:nvPr>
        </p:nvSpPr>
        <p:spPr>
          <a:xfrm>
            <a:off x="8229600" y="320676"/>
            <a:ext cx="552450" cy="365125"/>
          </a:xfrm>
          <a:prstGeom prst="rect">
            <a:avLst/>
          </a:prstGeom>
        </p:spPr>
        <p:txBody>
          <a:bodyPr/>
          <a:lstStyle>
            <a:lvl1pPr algn="r">
              <a:defRPr sz="9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Tree>
    <p:extLst>
      <p:ext uri="{BB962C8B-B14F-4D97-AF65-F5344CB8AC3E}">
        <p14:creationId xmlns:p14="http://schemas.microsoft.com/office/powerpoint/2010/main" val="1087551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5280" cy="1142040"/>
          </a:xfrm>
        </p:spPr>
        <p:txBody>
          <a:bodyPr/>
          <a:lstStyle/>
          <a:p>
            <a:r>
              <a:rPr lang="en-US" smtClean="0"/>
              <a:t>Click to edit Master title style</a:t>
            </a:r>
            <a:endParaRPr lang="en-GB"/>
          </a:p>
        </p:txBody>
      </p:sp>
      <p:sp>
        <p:nvSpPr>
          <p:cNvPr id="3" name="Date Placeholder 2"/>
          <p:cNvSpPr>
            <a:spLocks noGrp="1"/>
          </p:cNvSpPr>
          <p:nvPr>
            <p:ph type="dt" idx="10"/>
          </p:nvPr>
        </p:nvSpPr>
        <p:spPr>
          <a:xfrm>
            <a:off x="456481" y="6247435"/>
            <a:ext cx="2126880" cy="469489"/>
          </a:xfrm>
        </p:spPr>
        <p:txBody>
          <a:bodyPr/>
          <a:lstStyle>
            <a:lvl1pPr>
              <a:defRPr/>
            </a:lvl1pPr>
          </a:lstStyle>
          <a:p>
            <a:endParaRPr lang="en-GB" dirty="0"/>
          </a:p>
        </p:txBody>
      </p:sp>
      <p:sp>
        <p:nvSpPr>
          <p:cNvPr id="4" name="Footer Placeholder 3"/>
          <p:cNvSpPr>
            <a:spLocks noGrp="1"/>
          </p:cNvSpPr>
          <p:nvPr>
            <p:ph type="ftr" idx="11"/>
          </p:nvPr>
        </p:nvSpPr>
        <p:spPr>
          <a:xfrm>
            <a:off x="3127682" y="6247435"/>
            <a:ext cx="2895840" cy="469489"/>
          </a:xfrm>
        </p:spPr>
        <p:txBody>
          <a:bodyPr/>
          <a:lstStyle>
            <a:lvl1pPr>
              <a:defRPr/>
            </a:lvl1pPr>
          </a:lstStyle>
          <a:p>
            <a:endParaRPr lang="en-GB" dirty="0"/>
          </a:p>
        </p:txBody>
      </p:sp>
      <p:sp>
        <p:nvSpPr>
          <p:cNvPr id="5" name="Slide Number Placeholder 4"/>
          <p:cNvSpPr>
            <a:spLocks noGrp="1"/>
          </p:cNvSpPr>
          <p:nvPr>
            <p:ph type="sldNum" idx="12"/>
          </p:nvPr>
        </p:nvSpPr>
        <p:spPr>
          <a:xfrm>
            <a:off x="6556321" y="6247435"/>
            <a:ext cx="2126880" cy="469489"/>
          </a:xfrm>
        </p:spPr>
        <p:txBody>
          <a:bodyPr/>
          <a:lstStyle>
            <a:lvl1pPr>
              <a:defRPr/>
            </a:lvl1pPr>
          </a:lstStyle>
          <a:p>
            <a:fld id="{0F587524-EDC7-43C1-8602-036B3395997B}" type="slidenum">
              <a:rPr lang="en-GB"/>
              <a:pPr/>
              <a:t>‹#›</a:t>
            </a:fld>
            <a:endParaRPr lang="en-GB" dirty="0"/>
          </a:p>
        </p:txBody>
      </p:sp>
    </p:spTree>
    <p:extLst>
      <p:ext uri="{BB962C8B-B14F-4D97-AF65-F5344CB8AC3E}">
        <p14:creationId xmlns:p14="http://schemas.microsoft.com/office/powerpoint/2010/main" val="200726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61701F7-95AE-4A2A-AA28-79B185FD989C}" type="datetimeFigureOut">
              <a:rPr lang="en-GB" smtClean="0"/>
              <a:t>04/02/2020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69E3E07-8D95-4366-9F07-C877644CE4E5}" type="slidenum">
              <a:rPr lang="en-GB" smtClean="0"/>
              <a:t>‹#›</a:t>
            </a:fld>
            <a:endParaRPr lang="en-GB" dirty="0"/>
          </a:p>
        </p:txBody>
      </p:sp>
    </p:spTree>
    <p:extLst>
      <p:ext uri="{BB962C8B-B14F-4D97-AF65-F5344CB8AC3E}">
        <p14:creationId xmlns:p14="http://schemas.microsoft.com/office/powerpoint/2010/main" val="3297861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61701F7-95AE-4A2A-AA28-79B185FD989C}" type="datetimeFigureOut">
              <a:rPr lang="en-GB" smtClean="0"/>
              <a:t>04/02/2020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69E3E07-8D95-4366-9F07-C877644CE4E5}" type="slidenum">
              <a:rPr lang="en-GB" smtClean="0"/>
              <a:t>‹#›</a:t>
            </a:fld>
            <a:endParaRPr lang="en-GB" dirty="0"/>
          </a:p>
        </p:txBody>
      </p:sp>
    </p:spTree>
    <p:extLst>
      <p:ext uri="{BB962C8B-B14F-4D97-AF65-F5344CB8AC3E}">
        <p14:creationId xmlns:p14="http://schemas.microsoft.com/office/powerpoint/2010/main" val="15802654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61701F7-95AE-4A2A-AA28-79B185FD989C}" type="datetimeFigureOut">
              <a:rPr lang="en-GB" smtClean="0"/>
              <a:t>04/02/2020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69E3E07-8D95-4366-9F07-C877644CE4E5}" type="slidenum">
              <a:rPr lang="en-GB" smtClean="0"/>
              <a:t>‹#›</a:t>
            </a:fld>
            <a:endParaRPr lang="en-GB" dirty="0"/>
          </a:p>
        </p:txBody>
      </p:sp>
    </p:spTree>
    <p:extLst>
      <p:ext uri="{BB962C8B-B14F-4D97-AF65-F5344CB8AC3E}">
        <p14:creationId xmlns:p14="http://schemas.microsoft.com/office/powerpoint/2010/main" val="1768364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67EDC4-EFC5-41DF-B118-75049BC33435}" type="datetimeFigureOut">
              <a:rPr lang="en-GB" smtClean="0"/>
              <a:t>04/02/2020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F27CAC7-6214-4687-9D2A-E142D66F56A9}" type="slidenum">
              <a:rPr lang="en-GB" smtClean="0"/>
              <a:t>‹#›</a:t>
            </a:fld>
            <a:endParaRPr lang="en-GB" dirty="0"/>
          </a:p>
        </p:txBody>
      </p:sp>
    </p:spTree>
    <p:extLst>
      <p:ext uri="{BB962C8B-B14F-4D97-AF65-F5344CB8AC3E}">
        <p14:creationId xmlns:p14="http://schemas.microsoft.com/office/powerpoint/2010/main" val="36578466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61701F7-95AE-4A2A-AA28-79B185FD989C}" type="datetimeFigureOut">
              <a:rPr lang="en-GB" smtClean="0"/>
              <a:t>04/02/2020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69E3E07-8D95-4366-9F07-C877644CE4E5}" type="slidenum">
              <a:rPr lang="en-GB" smtClean="0"/>
              <a:t>‹#›</a:t>
            </a:fld>
            <a:endParaRPr lang="en-GB" dirty="0"/>
          </a:p>
        </p:txBody>
      </p:sp>
    </p:spTree>
    <p:extLst>
      <p:ext uri="{BB962C8B-B14F-4D97-AF65-F5344CB8AC3E}">
        <p14:creationId xmlns:p14="http://schemas.microsoft.com/office/powerpoint/2010/main" val="15126537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61701F7-95AE-4A2A-AA28-79B185FD989C}" type="datetimeFigureOut">
              <a:rPr lang="en-GB" smtClean="0"/>
              <a:t>04/02/2020</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069E3E07-8D95-4366-9F07-C877644CE4E5}" type="slidenum">
              <a:rPr lang="en-GB" smtClean="0"/>
              <a:t>‹#›</a:t>
            </a:fld>
            <a:endParaRPr lang="en-GB" dirty="0"/>
          </a:p>
        </p:txBody>
      </p:sp>
    </p:spTree>
    <p:extLst>
      <p:ext uri="{BB962C8B-B14F-4D97-AF65-F5344CB8AC3E}">
        <p14:creationId xmlns:p14="http://schemas.microsoft.com/office/powerpoint/2010/main" val="35067868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61701F7-95AE-4A2A-AA28-79B185FD989C}" type="datetimeFigureOut">
              <a:rPr lang="en-GB" smtClean="0"/>
              <a:t>04/02/2020</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069E3E07-8D95-4366-9F07-C877644CE4E5}" type="slidenum">
              <a:rPr lang="en-GB" smtClean="0"/>
              <a:t>‹#›</a:t>
            </a:fld>
            <a:endParaRPr lang="en-GB" dirty="0"/>
          </a:p>
        </p:txBody>
      </p:sp>
    </p:spTree>
    <p:extLst>
      <p:ext uri="{BB962C8B-B14F-4D97-AF65-F5344CB8AC3E}">
        <p14:creationId xmlns:p14="http://schemas.microsoft.com/office/powerpoint/2010/main" val="3257674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1701F7-95AE-4A2A-AA28-79B185FD989C}" type="datetimeFigureOut">
              <a:rPr lang="en-GB" smtClean="0"/>
              <a:t>04/02/2020</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069E3E07-8D95-4366-9F07-C877644CE4E5}" type="slidenum">
              <a:rPr lang="en-GB" smtClean="0"/>
              <a:t>‹#›</a:t>
            </a:fld>
            <a:endParaRPr lang="en-GB" dirty="0"/>
          </a:p>
        </p:txBody>
      </p:sp>
    </p:spTree>
    <p:extLst>
      <p:ext uri="{BB962C8B-B14F-4D97-AF65-F5344CB8AC3E}">
        <p14:creationId xmlns:p14="http://schemas.microsoft.com/office/powerpoint/2010/main" val="5005863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61701F7-95AE-4A2A-AA28-79B185FD989C}" type="datetimeFigureOut">
              <a:rPr lang="en-GB" smtClean="0"/>
              <a:t>04/02/2020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69E3E07-8D95-4366-9F07-C877644CE4E5}" type="slidenum">
              <a:rPr lang="en-GB" smtClean="0"/>
              <a:t>‹#›</a:t>
            </a:fld>
            <a:endParaRPr lang="en-GB" dirty="0"/>
          </a:p>
        </p:txBody>
      </p:sp>
    </p:spTree>
    <p:extLst>
      <p:ext uri="{BB962C8B-B14F-4D97-AF65-F5344CB8AC3E}">
        <p14:creationId xmlns:p14="http://schemas.microsoft.com/office/powerpoint/2010/main" val="28645667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61701F7-95AE-4A2A-AA28-79B185FD989C}" type="datetimeFigureOut">
              <a:rPr lang="en-GB" smtClean="0"/>
              <a:t>04/02/2020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69E3E07-8D95-4366-9F07-C877644CE4E5}" type="slidenum">
              <a:rPr lang="en-GB" smtClean="0"/>
              <a:t>‹#›</a:t>
            </a:fld>
            <a:endParaRPr lang="en-GB" dirty="0"/>
          </a:p>
        </p:txBody>
      </p:sp>
    </p:spTree>
    <p:extLst>
      <p:ext uri="{BB962C8B-B14F-4D97-AF65-F5344CB8AC3E}">
        <p14:creationId xmlns:p14="http://schemas.microsoft.com/office/powerpoint/2010/main" val="23687570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61701F7-95AE-4A2A-AA28-79B185FD989C}" type="datetimeFigureOut">
              <a:rPr lang="en-GB" smtClean="0"/>
              <a:t>04/02/2020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69E3E07-8D95-4366-9F07-C877644CE4E5}" type="slidenum">
              <a:rPr lang="en-GB" smtClean="0"/>
              <a:t>‹#›</a:t>
            </a:fld>
            <a:endParaRPr lang="en-GB" dirty="0"/>
          </a:p>
        </p:txBody>
      </p:sp>
    </p:spTree>
    <p:extLst>
      <p:ext uri="{BB962C8B-B14F-4D97-AF65-F5344CB8AC3E}">
        <p14:creationId xmlns:p14="http://schemas.microsoft.com/office/powerpoint/2010/main" val="17007087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61701F7-95AE-4A2A-AA28-79B185FD989C}" type="datetimeFigureOut">
              <a:rPr lang="en-GB" smtClean="0"/>
              <a:t>04/02/2020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69E3E07-8D95-4366-9F07-C877644CE4E5}" type="slidenum">
              <a:rPr lang="en-GB" smtClean="0"/>
              <a:t>‹#›</a:t>
            </a:fld>
            <a:endParaRPr lang="en-GB" dirty="0"/>
          </a:p>
        </p:txBody>
      </p:sp>
    </p:spTree>
    <p:extLst>
      <p:ext uri="{BB962C8B-B14F-4D97-AF65-F5344CB8AC3E}">
        <p14:creationId xmlns:p14="http://schemas.microsoft.com/office/powerpoint/2010/main" val="12520032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2D23F6-C038-B24E-BD4A-1D7979A1FFEE}" type="datetimeFigureOut">
              <a:rPr lang="en-US" smtClean="0"/>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3BF8EE-E37F-8F41-B2CD-6C75524E3B5B}" type="slidenum">
              <a:rPr lang="en-US" smtClean="0"/>
              <a:t>‹#›</a:t>
            </a:fld>
            <a:endParaRPr lang="en-US"/>
          </a:p>
        </p:txBody>
      </p:sp>
    </p:spTree>
    <p:extLst>
      <p:ext uri="{BB962C8B-B14F-4D97-AF65-F5344CB8AC3E}">
        <p14:creationId xmlns:p14="http://schemas.microsoft.com/office/powerpoint/2010/main" val="35836705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2D23F6-C038-B24E-BD4A-1D7979A1FFEE}" type="datetimeFigureOut">
              <a:rPr lang="en-US" smtClean="0"/>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3BF8EE-E37F-8F41-B2CD-6C75524E3B5B}" type="slidenum">
              <a:rPr lang="en-US" smtClean="0"/>
              <a:t>‹#›</a:t>
            </a:fld>
            <a:endParaRPr lang="en-US"/>
          </a:p>
        </p:txBody>
      </p:sp>
    </p:spTree>
    <p:extLst>
      <p:ext uri="{BB962C8B-B14F-4D97-AF65-F5344CB8AC3E}">
        <p14:creationId xmlns:p14="http://schemas.microsoft.com/office/powerpoint/2010/main" val="1240436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D67EDC4-EFC5-41DF-B118-75049BC33435}" type="datetimeFigureOut">
              <a:rPr lang="en-GB" smtClean="0"/>
              <a:t>04/02/2020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F27CAC7-6214-4687-9D2A-E142D66F56A9}" type="slidenum">
              <a:rPr lang="en-GB" smtClean="0"/>
              <a:t>‹#›</a:t>
            </a:fld>
            <a:endParaRPr lang="en-GB" dirty="0"/>
          </a:p>
        </p:txBody>
      </p:sp>
    </p:spTree>
    <p:extLst>
      <p:ext uri="{BB962C8B-B14F-4D97-AF65-F5344CB8AC3E}">
        <p14:creationId xmlns:p14="http://schemas.microsoft.com/office/powerpoint/2010/main" val="26837862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2D23F6-C038-B24E-BD4A-1D7979A1FFEE}" type="datetimeFigureOut">
              <a:rPr lang="en-US" smtClean="0"/>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3BF8EE-E37F-8F41-B2CD-6C75524E3B5B}" type="slidenum">
              <a:rPr lang="en-US" smtClean="0"/>
              <a:t>‹#›</a:t>
            </a:fld>
            <a:endParaRPr lang="en-US"/>
          </a:p>
        </p:txBody>
      </p:sp>
    </p:spTree>
    <p:extLst>
      <p:ext uri="{BB962C8B-B14F-4D97-AF65-F5344CB8AC3E}">
        <p14:creationId xmlns:p14="http://schemas.microsoft.com/office/powerpoint/2010/main" val="28581808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2D23F6-C038-B24E-BD4A-1D7979A1FFEE}" type="datetimeFigureOut">
              <a:rPr lang="en-US" smtClean="0"/>
              <a:t>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3BF8EE-E37F-8F41-B2CD-6C75524E3B5B}" type="slidenum">
              <a:rPr lang="en-US" smtClean="0"/>
              <a:t>‹#›</a:t>
            </a:fld>
            <a:endParaRPr lang="en-US"/>
          </a:p>
        </p:txBody>
      </p:sp>
    </p:spTree>
    <p:extLst>
      <p:ext uri="{BB962C8B-B14F-4D97-AF65-F5344CB8AC3E}">
        <p14:creationId xmlns:p14="http://schemas.microsoft.com/office/powerpoint/2010/main" val="10974287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2D23F6-C038-B24E-BD4A-1D7979A1FFEE}" type="datetimeFigureOut">
              <a:rPr lang="en-US" smtClean="0"/>
              <a:t>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3BF8EE-E37F-8F41-B2CD-6C75524E3B5B}" type="slidenum">
              <a:rPr lang="en-US" smtClean="0"/>
              <a:t>‹#›</a:t>
            </a:fld>
            <a:endParaRPr lang="en-US"/>
          </a:p>
        </p:txBody>
      </p:sp>
    </p:spTree>
    <p:extLst>
      <p:ext uri="{BB962C8B-B14F-4D97-AF65-F5344CB8AC3E}">
        <p14:creationId xmlns:p14="http://schemas.microsoft.com/office/powerpoint/2010/main" val="8541133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2D23F6-C038-B24E-BD4A-1D7979A1FFEE}" type="datetimeFigureOut">
              <a:rPr lang="en-US" smtClean="0"/>
              <a:t>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3BF8EE-E37F-8F41-B2CD-6C75524E3B5B}" type="slidenum">
              <a:rPr lang="en-US" smtClean="0"/>
              <a:t>‹#›</a:t>
            </a:fld>
            <a:endParaRPr lang="en-US"/>
          </a:p>
        </p:txBody>
      </p:sp>
    </p:spTree>
    <p:extLst>
      <p:ext uri="{BB962C8B-B14F-4D97-AF65-F5344CB8AC3E}">
        <p14:creationId xmlns:p14="http://schemas.microsoft.com/office/powerpoint/2010/main" val="6580214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D23F6-C038-B24E-BD4A-1D7979A1FFEE}" type="datetimeFigureOut">
              <a:rPr lang="en-US" smtClean="0"/>
              <a:t>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3BF8EE-E37F-8F41-B2CD-6C75524E3B5B}" type="slidenum">
              <a:rPr lang="en-US" smtClean="0"/>
              <a:t>‹#›</a:t>
            </a:fld>
            <a:endParaRPr lang="en-US"/>
          </a:p>
        </p:txBody>
      </p:sp>
    </p:spTree>
    <p:extLst>
      <p:ext uri="{BB962C8B-B14F-4D97-AF65-F5344CB8AC3E}">
        <p14:creationId xmlns:p14="http://schemas.microsoft.com/office/powerpoint/2010/main" val="5776073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C2D23F6-C038-B24E-BD4A-1D7979A1FFEE}" type="datetimeFigureOut">
              <a:rPr lang="en-US" smtClean="0"/>
              <a:t>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3BF8EE-E37F-8F41-B2CD-6C75524E3B5B}" type="slidenum">
              <a:rPr lang="en-US" smtClean="0"/>
              <a:t>‹#›</a:t>
            </a:fld>
            <a:endParaRPr lang="en-US"/>
          </a:p>
        </p:txBody>
      </p:sp>
    </p:spTree>
    <p:extLst>
      <p:ext uri="{BB962C8B-B14F-4D97-AF65-F5344CB8AC3E}">
        <p14:creationId xmlns:p14="http://schemas.microsoft.com/office/powerpoint/2010/main" val="15064496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C2D23F6-C038-B24E-BD4A-1D7979A1FFEE}" type="datetimeFigureOut">
              <a:rPr lang="en-US" smtClean="0"/>
              <a:t>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3BF8EE-E37F-8F41-B2CD-6C75524E3B5B}" type="slidenum">
              <a:rPr lang="en-US" smtClean="0"/>
              <a:t>‹#›</a:t>
            </a:fld>
            <a:endParaRPr lang="en-US"/>
          </a:p>
        </p:txBody>
      </p:sp>
    </p:spTree>
    <p:extLst>
      <p:ext uri="{BB962C8B-B14F-4D97-AF65-F5344CB8AC3E}">
        <p14:creationId xmlns:p14="http://schemas.microsoft.com/office/powerpoint/2010/main" val="7357419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2D23F6-C038-B24E-BD4A-1D7979A1FFEE}" type="datetimeFigureOut">
              <a:rPr lang="en-US" smtClean="0"/>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3BF8EE-E37F-8F41-B2CD-6C75524E3B5B}" type="slidenum">
              <a:rPr lang="en-US" smtClean="0"/>
              <a:t>‹#›</a:t>
            </a:fld>
            <a:endParaRPr lang="en-US"/>
          </a:p>
        </p:txBody>
      </p:sp>
    </p:spTree>
    <p:extLst>
      <p:ext uri="{BB962C8B-B14F-4D97-AF65-F5344CB8AC3E}">
        <p14:creationId xmlns:p14="http://schemas.microsoft.com/office/powerpoint/2010/main" val="11068034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2D23F6-C038-B24E-BD4A-1D7979A1FFEE}" type="datetimeFigureOut">
              <a:rPr lang="en-US" smtClean="0"/>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3BF8EE-E37F-8F41-B2CD-6C75524E3B5B}" type="slidenum">
              <a:rPr lang="en-US" smtClean="0"/>
              <a:t>‹#›</a:t>
            </a:fld>
            <a:endParaRPr lang="en-US"/>
          </a:p>
        </p:txBody>
      </p:sp>
    </p:spTree>
    <p:extLst>
      <p:ext uri="{BB962C8B-B14F-4D97-AF65-F5344CB8AC3E}">
        <p14:creationId xmlns:p14="http://schemas.microsoft.com/office/powerpoint/2010/main" val="13025125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4644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D67EDC4-EFC5-41DF-B118-75049BC33435}" type="datetimeFigureOut">
              <a:rPr lang="en-GB" smtClean="0"/>
              <a:t>04/02/2020</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EF27CAC7-6214-4687-9D2A-E142D66F56A9}" type="slidenum">
              <a:rPr lang="en-GB" smtClean="0"/>
              <a:t>‹#›</a:t>
            </a:fld>
            <a:endParaRPr lang="en-GB" dirty="0"/>
          </a:p>
        </p:txBody>
      </p:sp>
    </p:spTree>
    <p:extLst>
      <p:ext uri="{BB962C8B-B14F-4D97-AF65-F5344CB8AC3E}">
        <p14:creationId xmlns:p14="http://schemas.microsoft.com/office/powerpoint/2010/main" val="37705770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0" y="0"/>
            <a:ext cx="9258300" cy="7518400"/>
          </a:xfrm>
          <a:custGeom>
            <a:avLst/>
            <a:gdLst>
              <a:gd name="T0" fmla="*/ 2147483647 w 5832"/>
              <a:gd name="T1" fmla="*/ 2147483647 h 4736"/>
              <a:gd name="T2" fmla="*/ 0 w 5832"/>
              <a:gd name="T3" fmla="*/ 0 h 4736"/>
              <a:gd name="T4" fmla="*/ 2147483647 w 5832"/>
              <a:gd name="T5" fmla="*/ 2147483647 h 4736"/>
              <a:gd name="T6" fmla="*/ 2147483647 w 5832"/>
              <a:gd name="T7" fmla="*/ 2147483647 h 4736"/>
              <a:gd name="T8" fmla="*/ 2147483647 w 5832"/>
              <a:gd name="T9" fmla="*/ 2147483647 h 4736"/>
              <a:gd name="T10" fmla="*/ 2147483647 w 5832"/>
              <a:gd name="T11" fmla="*/ 2147483647 h 4736"/>
              <a:gd name="T12" fmla="*/ 2147483647 w 5832"/>
              <a:gd name="T13" fmla="*/ 2147483647 h 4736"/>
              <a:gd name="T14" fmla="*/ 2147483647 w 5832"/>
              <a:gd name="T15" fmla="*/ 2147483647 h 4736"/>
              <a:gd name="T16" fmla="*/ 2147483647 w 5832"/>
              <a:gd name="T17" fmla="*/ 2147483647 h 47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32" h="4736">
                <a:moveTo>
                  <a:pt x="5832" y="8"/>
                </a:moveTo>
                <a:lnTo>
                  <a:pt x="0" y="0"/>
                </a:lnTo>
                <a:lnTo>
                  <a:pt x="8" y="3440"/>
                </a:lnTo>
                <a:cubicBezTo>
                  <a:pt x="225" y="3653"/>
                  <a:pt x="1316" y="4306"/>
                  <a:pt x="2232" y="4246"/>
                </a:cubicBezTo>
                <a:cubicBezTo>
                  <a:pt x="3148" y="4186"/>
                  <a:pt x="3036" y="4094"/>
                  <a:pt x="3971" y="3951"/>
                </a:cubicBezTo>
                <a:cubicBezTo>
                  <a:pt x="5087" y="3810"/>
                  <a:pt x="5782" y="4736"/>
                  <a:pt x="5799" y="4725"/>
                </a:cubicBezTo>
                <a:cubicBezTo>
                  <a:pt x="5816" y="4713"/>
                  <a:pt x="5801" y="4297"/>
                  <a:pt x="5802" y="4084"/>
                </a:cubicBezTo>
                <a:cubicBezTo>
                  <a:pt x="5803" y="3870"/>
                  <a:pt x="5800" y="4124"/>
                  <a:pt x="5805" y="3445"/>
                </a:cubicBezTo>
                <a:lnTo>
                  <a:pt x="5832" y="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GB" sz="2400">
              <a:solidFill>
                <a:srgbClr val="000000"/>
              </a:solidFill>
            </a:endParaRPr>
          </a:p>
        </p:txBody>
      </p:sp>
      <p:sp>
        <p:nvSpPr>
          <p:cNvPr id="6" name="Rectangle 4"/>
          <p:cNvSpPr>
            <a:spLocks noChangeArrowheads="1"/>
          </p:cNvSpPr>
          <p:nvPr/>
        </p:nvSpPr>
        <p:spPr bwMode="auto">
          <a:xfrm>
            <a:off x="4933950" y="6515100"/>
            <a:ext cx="30051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en-GB" sz="1200">
                <a:solidFill>
                  <a:srgbClr val="FFFFFF"/>
                </a:solidFill>
              </a:rPr>
              <a:t>Quality Education for a Healthier Scotland</a:t>
            </a:r>
            <a:endParaRPr lang="en-US" sz="1200">
              <a:solidFill>
                <a:srgbClr val="FFFFFF"/>
              </a:solidFill>
            </a:endParaRPr>
          </a:p>
        </p:txBody>
      </p:sp>
      <p:sp>
        <p:nvSpPr>
          <p:cNvPr id="5127" name="Rectangle 7"/>
          <p:cNvSpPr>
            <a:spLocks noGrp="1" noChangeArrowheads="1"/>
          </p:cNvSpPr>
          <p:nvPr>
            <p:ph type="ctrTitle"/>
          </p:nvPr>
        </p:nvSpPr>
        <p:spPr>
          <a:xfrm>
            <a:off x="685800" y="1981200"/>
            <a:ext cx="7772400" cy="1143000"/>
          </a:xfrm>
        </p:spPr>
        <p:txBody>
          <a:bodyPr/>
          <a:lstStyle>
            <a:lvl1pPr>
              <a:defRPr/>
            </a:lvl1pPr>
          </a:lstStyle>
          <a:p>
            <a:pPr lvl="0"/>
            <a:r>
              <a:rPr lang="en-US" noProof="0"/>
              <a:t>Click to edit Master title style</a:t>
            </a:r>
          </a:p>
        </p:txBody>
      </p:sp>
      <p:sp>
        <p:nvSpPr>
          <p:cNvPr id="5128" name="Rectangle 8"/>
          <p:cNvSpPr>
            <a:spLocks noGrp="1" noChangeArrowheads="1"/>
          </p:cNvSpPr>
          <p:nvPr>
            <p:ph type="subTitle" idx="1"/>
          </p:nvPr>
        </p:nvSpPr>
        <p:spPr>
          <a:xfrm>
            <a:off x="1371600" y="3200400"/>
            <a:ext cx="6400800" cy="1752600"/>
          </a:xfrm>
        </p:spPr>
        <p:txBody>
          <a:bodyPr/>
          <a:lstStyle>
            <a:lvl1pPr marL="0" indent="0" algn="ctr">
              <a:defRPr/>
            </a:lvl1pPr>
          </a:lstStyle>
          <a:p>
            <a:pPr lvl="0"/>
            <a:r>
              <a:rPr lang="en-US" noProof="0"/>
              <a:t>Click to edit Master subtitle style</a:t>
            </a:r>
          </a:p>
        </p:txBody>
      </p:sp>
    </p:spTree>
    <p:extLst>
      <p:ext uri="{BB962C8B-B14F-4D97-AF65-F5344CB8AC3E}">
        <p14:creationId xmlns:p14="http://schemas.microsoft.com/office/powerpoint/2010/main" val="35588837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3"/>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9708582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198102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627379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398180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4042378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5178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713703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09354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19003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D67EDC4-EFC5-41DF-B118-75049BC33435}" type="datetimeFigureOut">
              <a:rPr lang="en-GB" smtClean="0"/>
              <a:t>04/02/2020</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EF27CAC7-6214-4687-9D2A-E142D66F56A9}" type="slidenum">
              <a:rPr lang="en-GB" smtClean="0"/>
              <a:t>‹#›</a:t>
            </a:fld>
            <a:endParaRPr lang="en-GB" dirty="0"/>
          </a:p>
        </p:txBody>
      </p:sp>
    </p:spTree>
    <p:extLst>
      <p:ext uri="{BB962C8B-B14F-4D97-AF65-F5344CB8AC3E}">
        <p14:creationId xmlns:p14="http://schemas.microsoft.com/office/powerpoint/2010/main" val="18520949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614210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69342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Media Placeholder 3"/>
          <p:cNvSpPr>
            <a:spLocks noGrp="1"/>
          </p:cNvSpPr>
          <p:nvPr>
            <p:ph type="media" sz="half" idx="2"/>
          </p:nvPr>
        </p:nvSpPr>
        <p:spPr>
          <a:xfrm>
            <a:off x="4648200" y="1981200"/>
            <a:ext cx="3810000" cy="4114800"/>
          </a:xfrm>
        </p:spPr>
        <p:txBody>
          <a:bodyPr/>
          <a:lstStyle/>
          <a:p>
            <a:pPr lvl="0"/>
            <a:endParaRPr lang="en-GB" noProof="0"/>
          </a:p>
        </p:txBody>
      </p:sp>
    </p:spTree>
    <p:extLst>
      <p:ext uri="{BB962C8B-B14F-4D97-AF65-F5344CB8AC3E}">
        <p14:creationId xmlns:p14="http://schemas.microsoft.com/office/powerpoint/2010/main" val="17898760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69342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685800" y="1981200"/>
            <a:ext cx="7772400" cy="4114800"/>
          </a:xfrm>
        </p:spPr>
        <p:txBody>
          <a:bodyPr/>
          <a:lstStyle/>
          <a:p>
            <a:pPr lvl="0"/>
            <a:endParaRPr lang="en-GB" noProof="0"/>
          </a:p>
        </p:txBody>
      </p:sp>
    </p:spTree>
    <p:extLst>
      <p:ext uri="{BB962C8B-B14F-4D97-AF65-F5344CB8AC3E}">
        <p14:creationId xmlns:p14="http://schemas.microsoft.com/office/powerpoint/2010/main" val="18282723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894051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E48759-2006-4E31-9500-1403763EF55E}"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04/02/2020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B1C7B2-F391-4D35-B0A0-7800AA8912E2}"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12653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E48759-2006-4E31-9500-1403763EF55E}"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04/02/2020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B1C7B2-F391-4D35-B0A0-7800AA8912E2}"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042102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E48759-2006-4E31-9500-1403763EF55E}"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04/02/2020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B1C7B2-F391-4D35-B0A0-7800AA8912E2}"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787225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E48759-2006-4E31-9500-1403763EF55E}"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04/02/2020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B1C7B2-F391-4D35-B0A0-7800AA8912E2}"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40380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E48759-2006-4E31-9500-1403763EF55E}"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04/02/2020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B1C7B2-F391-4D35-B0A0-7800AA8912E2}"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32816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E48759-2006-4E31-9500-1403763EF55E}"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04/02/2020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B1C7B2-F391-4D35-B0A0-7800AA8912E2}"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30592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67EDC4-EFC5-41DF-B118-75049BC33435}" type="datetimeFigureOut">
              <a:rPr lang="en-GB" smtClean="0"/>
              <a:t>04/02/2020</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EF27CAC7-6214-4687-9D2A-E142D66F56A9}" type="slidenum">
              <a:rPr lang="en-GB" smtClean="0"/>
              <a:t>‹#›</a:t>
            </a:fld>
            <a:endParaRPr lang="en-GB" dirty="0"/>
          </a:p>
        </p:txBody>
      </p:sp>
    </p:spTree>
    <p:extLst>
      <p:ext uri="{BB962C8B-B14F-4D97-AF65-F5344CB8AC3E}">
        <p14:creationId xmlns:p14="http://schemas.microsoft.com/office/powerpoint/2010/main" val="14669913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E48759-2006-4E31-9500-1403763EF55E}"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04/02/2020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B1C7B2-F391-4D35-B0A0-7800AA8912E2}"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368041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E48759-2006-4E31-9500-1403763EF55E}"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04/02/2020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B1C7B2-F391-4D35-B0A0-7800AA8912E2}"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4992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E48759-2006-4E31-9500-1403763EF55E}"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04/02/2020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B1C7B2-F391-4D35-B0A0-7800AA8912E2}"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720709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E48759-2006-4E31-9500-1403763EF55E}"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04/02/2020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B1C7B2-F391-4D35-B0A0-7800AA8912E2}"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111513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E48759-2006-4E31-9500-1403763EF55E}"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04/02/2020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B1C7B2-F391-4D35-B0A0-7800AA8912E2}"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610888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defTabSz="685800"/>
            <a:fld id="{CD58137D-BF02-4BF7-A3F0-BAE8EEC4C315}" type="datetimeFigureOut">
              <a:rPr lang="en-GB" smtClean="0">
                <a:solidFill>
                  <a:prstClr val="black">
                    <a:tint val="75000"/>
                  </a:prstClr>
                </a:solidFill>
              </a:rPr>
              <a:pPr defTabSz="685800"/>
              <a:t>04/02/2020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346ABF2C-C8B4-4EFC-A53B-AAD2E759B242}"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7681456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defTabSz="685800"/>
            <a:fld id="{CD58137D-BF02-4BF7-A3F0-BAE8EEC4C315}" type="datetimeFigureOut">
              <a:rPr lang="en-GB" smtClean="0">
                <a:solidFill>
                  <a:prstClr val="black">
                    <a:tint val="75000"/>
                  </a:prstClr>
                </a:solidFill>
              </a:rPr>
              <a:pPr defTabSz="685800"/>
              <a:t>04/02/2020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346ABF2C-C8B4-4EFC-A53B-AAD2E759B242}"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6515533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fld id="{CD58137D-BF02-4BF7-A3F0-BAE8EEC4C315}" type="datetimeFigureOut">
              <a:rPr lang="en-GB" smtClean="0">
                <a:solidFill>
                  <a:prstClr val="black">
                    <a:tint val="75000"/>
                  </a:prstClr>
                </a:solidFill>
              </a:rPr>
              <a:pPr defTabSz="685800"/>
              <a:t>04/02/2020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346ABF2C-C8B4-4EFC-A53B-AAD2E759B242}"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25659501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defTabSz="685800"/>
            <a:fld id="{CD58137D-BF02-4BF7-A3F0-BAE8EEC4C315}" type="datetimeFigureOut">
              <a:rPr lang="en-GB" smtClean="0">
                <a:solidFill>
                  <a:prstClr val="black">
                    <a:tint val="75000"/>
                  </a:prstClr>
                </a:solidFill>
              </a:rPr>
              <a:pPr defTabSz="685800"/>
              <a:t>04/02/2020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346ABF2C-C8B4-4EFC-A53B-AAD2E759B242}"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4705531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defTabSz="685800"/>
            <a:fld id="{CD58137D-BF02-4BF7-A3F0-BAE8EEC4C315}" type="datetimeFigureOut">
              <a:rPr lang="en-GB" smtClean="0">
                <a:solidFill>
                  <a:prstClr val="black">
                    <a:tint val="75000"/>
                  </a:prstClr>
                </a:solidFill>
              </a:rPr>
              <a:pPr defTabSz="685800"/>
              <a:t>04/02/2020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346ABF2C-C8B4-4EFC-A53B-AAD2E759B242}"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271333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67EDC4-EFC5-41DF-B118-75049BC33435}" type="datetimeFigureOut">
              <a:rPr lang="en-GB" smtClean="0"/>
              <a:t>04/02/2020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F27CAC7-6214-4687-9D2A-E142D66F56A9}" type="slidenum">
              <a:rPr lang="en-GB" smtClean="0"/>
              <a:t>‹#›</a:t>
            </a:fld>
            <a:endParaRPr lang="en-GB" dirty="0"/>
          </a:p>
        </p:txBody>
      </p:sp>
    </p:spTree>
    <p:extLst>
      <p:ext uri="{BB962C8B-B14F-4D97-AF65-F5344CB8AC3E}">
        <p14:creationId xmlns:p14="http://schemas.microsoft.com/office/powerpoint/2010/main" val="24389601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defTabSz="685800"/>
            <a:fld id="{CD58137D-BF02-4BF7-A3F0-BAE8EEC4C315}" type="datetimeFigureOut">
              <a:rPr lang="en-GB" smtClean="0">
                <a:solidFill>
                  <a:prstClr val="black">
                    <a:tint val="75000"/>
                  </a:prstClr>
                </a:solidFill>
              </a:rPr>
              <a:pPr defTabSz="685800"/>
              <a:t>04/02/2020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346ABF2C-C8B4-4EFC-A53B-AAD2E759B242}"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20383704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CD58137D-BF02-4BF7-A3F0-BAE8EEC4C315}" type="datetimeFigureOut">
              <a:rPr lang="en-GB" smtClean="0">
                <a:solidFill>
                  <a:prstClr val="black">
                    <a:tint val="75000"/>
                  </a:prstClr>
                </a:solidFill>
              </a:rPr>
              <a:pPr defTabSz="685800"/>
              <a:t>04/02/2020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346ABF2C-C8B4-4EFC-A53B-AAD2E759B242}"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30657630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fld id="{CD58137D-BF02-4BF7-A3F0-BAE8EEC4C315}" type="datetimeFigureOut">
              <a:rPr lang="en-GB" smtClean="0">
                <a:solidFill>
                  <a:prstClr val="black">
                    <a:tint val="75000"/>
                  </a:prstClr>
                </a:solidFill>
              </a:rPr>
              <a:pPr defTabSz="685800"/>
              <a:t>04/02/2020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346ABF2C-C8B4-4EFC-A53B-AAD2E759B242}"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19343658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fld id="{CD58137D-BF02-4BF7-A3F0-BAE8EEC4C315}" type="datetimeFigureOut">
              <a:rPr lang="en-GB" smtClean="0">
                <a:solidFill>
                  <a:prstClr val="black">
                    <a:tint val="75000"/>
                  </a:prstClr>
                </a:solidFill>
              </a:rPr>
              <a:pPr defTabSz="685800"/>
              <a:t>04/02/2020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346ABF2C-C8B4-4EFC-A53B-AAD2E759B242}"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11406727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defTabSz="685800"/>
            <a:fld id="{CD58137D-BF02-4BF7-A3F0-BAE8EEC4C315}" type="datetimeFigureOut">
              <a:rPr lang="en-GB" smtClean="0">
                <a:solidFill>
                  <a:prstClr val="black">
                    <a:tint val="75000"/>
                  </a:prstClr>
                </a:solidFill>
              </a:rPr>
              <a:pPr defTabSz="685800"/>
              <a:t>04/02/2020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346ABF2C-C8B4-4EFC-A53B-AAD2E759B242}"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39738490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defTabSz="685800"/>
            <a:fld id="{CD58137D-BF02-4BF7-A3F0-BAE8EEC4C315}" type="datetimeFigureOut">
              <a:rPr lang="en-GB" smtClean="0">
                <a:solidFill>
                  <a:prstClr val="black">
                    <a:tint val="75000"/>
                  </a:prstClr>
                </a:solidFill>
              </a:rPr>
              <a:pPr defTabSz="685800"/>
              <a:t>04/02/2020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346ABF2C-C8B4-4EFC-A53B-AAD2E759B242}"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3653636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67EDC4-EFC5-41DF-B118-75049BC33435}" type="datetimeFigureOut">
              <a:rPr lang="en-GB" smtClean="0"/>
              <a:t>04/02/2020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F27CAC7-6214-4687-9D2A-E142D66F56A9}" type="slidenum">
              <a:rPr lang="en-GB" smtClean="0"/>
              <a:t>‹#›</a:t>
            </a:fld>
            <a:endParaRPr lang="en-GB" dirty="0"/>
          </a:p>
        </p:txBody>
      </p:sp>
    </p:spTree>
    <p:extLst>
      <p:ext uri="{BB962C8B-B14F-4D97-AF65-F5344CB8AC3E}">
        <p14:creationId xmlns:p14="http://schemas.microsoft.com/office/powerpoint/2010/main" val="3869522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theme" Target="../theme/theme5.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67EDC4-EFC5-41DF-B118-75049BC33435}" type="datetimeFigureOut">
              <a:rPr lang="en-GB" smtClean="0"/>
              <a:t>04/02/2020</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27CAC7-6214-4687-9D2A-E142D66F56A9}" type="slidenum">
              <a:rPr lang="en-GB" smtClean="0"/>
              <a:t>‹#›</a:t>
            </a:fld>
            <a:endParaRPr lang="en-GB" dirty="0"/>
          </a:p>
        </p:txBody>
      </p:sp>
    </p:spTree>
    <p:extLst>
      <p:ext uri="{BB962C8B-B14F-4D97-AF65-F5344CB8AC3E}">
        <p14:creationId xmlns:p14="http://schemas.microsoft.com/office/powerpoint/2010/main" val="27388498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8EF53D6-3838-4417-B81A-6417CF3EA3F2}" type="datetimeFigureOut">
              <a:rPr lang="en-GB" smtClean="0"/>
              <a:t>04/02/2020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28251C2-2DB1-4537-B566-DA5E1FE73866}" type="slidenum">
              <a:rPr lang="en-GB" smtClean="0"/>
              <a:t>‹#›</a:t>
            </a:fld>
            <a:endParaRPr lang="en-GB"/>
          </a:p>
        </p:txBody>
      </p:sp>
    </p:spTree>
    <p:extLst>
      <p:ext uri="{BB962C8B-B14F-4D97-AF65-F5344CB8AC3E}">
        <p14:creationId xmlns:p14="http://schemas.microsoft.com/office/powerpoint/2010/main" val="202196898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1701F7-95AE-4A2A-AA28-79B185FD989C}" type="datetimeFigureOut">
              <a:rPr lang="en-GB" smtClean="0"/>
              <a:t>04/02/2020</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9E3E07-8D95-4366-9F07-C877644CE4E5}" type="slidenum">
              <a:rPr lang="en-GB" smtClean="0"/>
              <a:t>‹#›</a:t>
            </a:fld>
            <a:endParaRPr lang="en-GB" dirty="0"/>
          </a:p>
        </p:txBody>
      </p:sp>
    </p:spTree>
    <p:extLst>
      <p:ext uri="{BB962C8B-B14F-4D97-AF65-F5344CB8AC3E}">
        <p14:creationId xmlns:p14="http://schemas.microsoft.com/office/powerpoint/2010/main" val="253077873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C2D23F6-C038-B24E-BD4A-1D7979A1FFEE}" type="datetimeFigureOut">
              <a:rPr lang="en-US" smtClean="0"/>
              <a:t>2/4/2020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C3BF8EE-E37F-8F41-B2CD-6C75524E3B5B}" type="slidenum">
              <a:rPr lang="en-US" smtClean="0"/>
              <a:t>‹#›</a:t>
            </a:fld>
            <a:endParaRPr lang="en-US"/>
          </a:p>
        </p:txBody>
      </p:sp>
    </p:spTree>
    <p:extLst>
      <p:ext uri="{BB962C8B-B14F-4D97-AF65-F5344CB8AC3E}">
        <p14:creationId xmlns:p14="http://schemas.microsoft.com/office/powerpoint/2010/main" val="117109992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Freeform 7"/>
          <p:cNvSpPr>
            <a:spLocks/>
          </p:cNvSpPr>
          <p:nvPr/>
        </p:nvSpPr>
        <p:spPr bwMode="auto">
          <a:xfrm>
            <a:off x="-19050" y="-19050"/>
            <a:ext cx="9258300" cy="7518400"/>
          </a:xfrm>
          <a:custGeom>
            <a:avLst/>
            <a:gdLst>
              <a:gd name="T0" fmla="*/ 2147483647 w 5832"/>
              <a:gd name="T1" fmla="*/ 2147483647 h 4736"/>
              <a:gd name="T2" fmla="*/ 0 w 5832"/>
              <a:gd name="T3" fmla="*/ 0 h 4736"/>
              <a:gd name="T4" fmla="*/ 2147483647 w 5832"/>
              <a:gd name="T5" fmla="*/ 2147483647 h 4736"/>
              <a:gd name="T6" fmla="*/ 2147483647 w 5832"/>
              <a:gd name="T7" fmla="*/ 2147483647 h 4736"/>
              <a:gd name="T8" fmla="*/ 2147483647 w 5832"/>
              <a:gd name="T9" fmla="*/ 2147483647 h 4736"/>
              <a:gd name="T10" fmla="*/ 2147483647 w 5832"/>
              <a:gd name="T11" fmla="*/ 2147483647 h 4736"/>
              <a:gd name="T12" fmla="*/ 2147483647 w 5832"/>
              <a:gd name="T13" fmla="*/ 2147483647 h 4736"/>
              <a:gd name="T14" fmla="*/ 2147483647 w 5832"/>
              <a:gd name="T15" fmla="*/ 2147483647 h 4736"/>
              <a:gd name="T16" fmla="*/ 2147483647 w 5832"/>
              <a:gd name="T17" fmla="*/ 2147483647 h 47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32" h="4736">
                <a:moveTo>
                  <a:pt x="5832" y="8"/>
                </a:moveTo>
                <a:lnTo>
                  <a:pt x="0" y="0"/>
                </a:lnTo>
                <a:lnTo>
                  <a:pt x="8" y="3440"/>
                </a:lnTo>
                <a:cubicBezTo>
                  <a:pt x="225" y="3653"/>
                  <a:pt x="1316" y="4306"/>
                  <a:pt x="2232" y="4246"/>
                </a:cubicBezTo>
                <a:cubicBezTo>
                  <a:pt x="3148" y="4186"/>
                  <a:pt x="3036" y="4094"/>
                  <a:pt x="3971" y="3951"/>
                </a:cubicBezTo>
                <a:cubicBezTo>
                  <a:pt x="5087" y="3810"/>
                  <a:pt x="5782" y="4736"/>
                  <a:pt x="5799" y="4725"/>
                </a:cubicBezTo>
                <a:cubicBezTo>
                  <a:pt x="5816" y="4713"/>
                  <a:pt x="5801" y="4297"/>
                  <a:pt x="5802" y="4084"/>
                </a:cubicBezTo>
                <a:cubicBezTo>
                  <a:pt x="5803" y="3870"/>
                  <a:pt x="5800" y="4124"/>
                  <a:pt x="5805" y="3445"/>
                </a:cubicBezTo>
                <a:lnTo>
                  <a:pt x="5832" y="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GB" sz="2400">
              <a:solidFill>
                <a:srgbClr val="000000"/>
              </a:solidFill>
            </a:endParaRPr>
          </a:p>
        </p:txBody>
      </p:sp>
      <p:sp>
        <p:nvSpPr>
          <p:cNvPr id="1028" name="Rectangle 9"/>
          <p:cNvSpPr>
            <a:spLocks noChangeArrowheads="1"/>
          </p:cNvSpPr>
          <p:nvPr/>
        </p:nvSpPr>
        <p:spPr bwMode="auto">
          <a:xfrm>
            <a:off x="4933950" y="6369050"/>
            <a:ext cx="308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en-GB" sz="1200">
                <a:solidFill>
                  <a:srgbClr val="FFFFFF"/>
                </a:solidFill>
              </a:rPr>
              <a:t>Quality Education for a Healthier Scotland</a:t>
            </a:r>
            <a:r>
              <a:rPr lang="en-GB" sz="2400">
                <a:solidFill>
                  <a:srgbClr val="000000"/>
                </a:solidFill>
              </a:rPr>
              <a:t> </a:t>
            </a:r>
            <a:endParaRPr lang="en-US" sz="2400">
              <a:solidFill>
                <a:srgbClr val="000000"/>
              </a:solidFill>
            </a:endParaRPr>
          </a:p>
        </p:txBody>
      </p:sp>
      <p:sp>
        <p:nvSpPr>
          <p:cNvPr id="1029" name="Rectangle 2"/>
          <p:cNvSpPr>
            <a:spLocks noGrp="1" noChangeArrowheads="1"/>
          </p:cNvSpPr>
          <p:nvPr>
            <p:ph type="title"/>
          </p:nvPr>
        </p:nvSpPr>
        <p:spPr bwMode="auto">
          <a:xfrm>
            <a:off x="685800" y="609600"/>
            <a:ext cx="6934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a:t>
            </a:r>
          </a:p>
        </p:txBody>
      </p:sp>
    </p:spTree>
    <p:extLst>
      <p:ext uri="{BB962C8B-B14F-4D97-AF65-F5344CB8AC3E}">
        <p14:creationId xmlns:p14="http://schemas.microsoft.com/office/powerpoint/2010/main" val="107030194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Lst>
  <p:txStyles>
    <p:titleStyle>
      <a:lvl1pPr algn="ctr" rtl="0" eaLnBrk="0" fontAlgn="base" hangingPunct="0">
        <a:spcBef>
          <a:spcPct val="0"/>
        </a:spcBef>
        <a:spcAft>
          <a:spcPct val="0"/>
        </a:spcAft>
        <a:defRPr sz="2400">
          <a:solidFill>
            <a:srgbClr val="00266D"/>
          </a:solidFill>
          <a:latin typeface="+mj-lt"/>
          <a:ea typeface="+mj-ea"/>
          <a:cs typeface="+mj-cs"/>
        </a:defRPr>
      </a:lvl1pPr>
      <a:lvl2pPr algn="ctr" rtl="0" eaLnBrk="0" fontAlgn="base" hangingPunct="0">
        <a:spcBef>
          <a:spcPct val="0"/>
        </a:spcBef>
        <a:spcAft>
          <a:spcPct val="0"/>
        </a:spcAft>
        <a:defRPr sz="2400">
          <a:solidFill>
            <a:srgbClr val="00266D"/>
          </a:solidFill>
          <a:latin typeface="Arial" charset="0"/>
          <a:ea typeface="ＭＳ Ｐゴシック" pitchFamily="-77" charset="-128"/>
        </a:defRPr>
      </a:lvl2pPr>
      <a:lvl3pPr algn="ctr" rtl="0" eaLnBrk="0" fontAlgn="base" hangingPunct="0">
        <a:spcBef>
          <a:spcPct val="0"/>
        </a:spcBef>
        <a:spcAft>
          <a:spcPct val="0"/>
        </a:spcAft>
        <a:defRPr sz="2400">
          <a:solidFill>
            <a:srgbClr val="00266D"/>
          </a:solidFill>
          <a:latin typeface="Arial" charset="0"/>
          <a:ea typeface="ＭＳ Ｐゴシック" pitchFamily="-77" charset="-128"/>
        </a:defRPr>
      </a:lvl3pPr>
      <a:lvl4pPr algn="ctr" rtl="0" eaLnBrk="0" fontAlgn="base" hangingPunct="0">
        <a:spcBef>
          <a:spcPct val="0"/>
        </a:spcBef>
        <a:spcAft>
          <a:spcPct val="0"/>
        </a:spcAft>
        <a:defRPr sz="2400">
          <a:solidFill>
            <a:srgbClr val="00266D"/>
          </a:solidFill>
          <a:latin typeface="Arial" charset="0"/>
          <a:ea typeface="ＭＳ Ｐゴシック" pitchFamily="-77" charset="-128"/>
        </a:defRPr>
      </a:lvl4pPr>
      <a:lvl5pPr algn="ctr" rtl="0" eaLnBrk="0" fontAlgn="base" hangingPunct="0">
        <a:spcBef>
          <a:spcPct val="0"/>
        </a:spcBef>
        <a:spcAft>
          <a:spcPct val="0"/>
        </a:spcAft>
        <a:defRPr sz="2400">
          <a:solidFill>
            <a:srgbClr val="00266D"/>
          </a:solidFill>
          <a:latin typeface="Arial" charset="0"/>
          <a:ea typeface="ＭＳ Ｐゴシック" pitchFamily="-77" charset="-128"/>
        </a:defRPr>
      </a:lvl5pPr>
      <a:lvl6pPr marL="457200" algn="ctr" rtl="0" fontAlgn="base">
        <a:spcBef>
          <a:spcPct val="0"/>
        </a:spcBef>
        <a:spcAft>
          <a:spcPct val="0"/>
        </a:spcAft>
        <a:defRPr sz="2400">
          <a:solidFill>
            <a:srgbClr val="00266D"/>
          </a:solidFill>
          <a:latin typeface="Arial" charset="0"/>
          <a:ea typeface="ＭＳ Ｐゴシック" pitchFamily="-77" charset="-128"/>
        </a:defRPr>
      </a:lvl6pPr>
      <a:lvl7pPr marL="914400" algn="ctr" rtl="0" fontAlgn="base">
        <a:spcBef>
          <a:spcPct val="0"/>
        </a:spcBef>
        <a:spcAft>
          <a:spcPct val="0"/>
        </a:spcAft>
        <a:defRPr sz="2400">
          <a:solidFill>
            <a:srgbClr val="00266D"/>
          </a:solidFill>
          <a:latin typeface="Arial" charset="0"/>
          <a:ea typeface="ＭＳ Ｐゴシック" pitchFamily="-77" charset="-128"/>
        </a:defRPr>
      </a:lvl7pPr>
      <a:lvl8pPr marL="1371600" algn="ctr" rtl="0" fontAlgn="base">
        <a:spcBef>
          <a:spcPct val="0"/>
        </a:spcBef>
        <a:spcAft>
          <a:spcPct val="0"/>
        </a:spcAft>
        <a:defRPr sz="2400">
          <a:solidFill>
            <a:srgbClr val="00266D"/>
          </a:solidFill>
          <a:latin typeface="Arial" charset="0"/>
          <a:ea typeface="ＭＳ Ｐゴシック" pitchFamily="-77" charset="-128"/>
        </a:defRPr>
      </a:lvl8pPr>
      <a:lvl9pPr marL="1828800" algn="ctr" rtl="0" fontAlgn="base">
        <a:spcBef>
          <a:spcPct val="0"/>
        </a:spcBef>
        <a:spcAft>
          <a:spcPct val="0"/>
        </a:spcAft>
        <a:defRPr sz="2400">
          <a:solidFill>
            <a:srgbClr val="00266D"/>
          </a:solidFill>
          <a:latin typeface="Arial" charset="0"/>
          <a:ea typeface="ＭＳ Ｐゴシック" pitchFamily="-77" charset="-128"/>
        </a:defRPr>
      </a:lvl9pPr>
    </p:titleStyle>
    <p:bodyStyle>
      <a:lvl1pPr marL="342900" indent="-342900" algn="l" rtl="0" eaLnBrk="0" fontAlgn="base" hangingPunct="0">
        <a:spcBef>
          <a:spcPct val="20000"/>
        </a:spcBef>
        <a:spcAft>
          <a:spcPct val="0"/>
        </a:spcAft>
        <a:defRPr>
          <a:solidFill>
            <a:srgbClr val="00266D"/>
          </a:solidFill>
          <a:latin typeface="+mn-lt"/>
          <a:ea typeface="+mn-ea"/>
          <a:cs typeface="+mn-cs"/>
        </a:defRPr>
      </a:lvl1pPr>
      <a:lvl2pPr marL="742950" indent="-285750" algn="l" rtl="0" eaLnBrk="0" fontAlgn="base" hangingPunct="0">
        <a:spcBef>
          <a:spcPct val="20000"/>
        </a:spcBef>
        <a:spcAft>
          <a:spcPct val="0"/>
        </a:spcAft>
        <a:defRPr>
          <a:solidFill>
            <a:srgbClr val="00266D"/>
          </a:solidFill>
          <a:latin typeface="+mn-lt"/>
          <a:ea typeface="+mn-ea"/>
        </a:defRPr>
      </a:lvl2pPr>
      <a:lvl3pPr marL="1143000" indent="-228600" algn="l" rtl="0" eaLnBrk="0" fontAlgn="base" hangingPunct="0">
        <a:spcBef>
          <a:spcPct val="20000"/>
        </a:spcBef>
        <a:spcAft>
          <a:spcPct val="0"/>
        </a:spcAft>
        <a:defRPr>
          <a:solidFill>
            <a:srgbClr val="00266D"/>
          </a:solidFill>
          <a:latin typeface="+mn-lt"/>
          <a:ea typeface="+mn-ea"/>
        </a:defRPr>
      </a:lvl3pPr>
      <a:lvl4pPr marL="1562100" indent="-228600" algn="l" rtl="0" eaLnBrk="0" fontAlgn="base" hangingPunct="0">
        <a:spcBef>
          <a:spcPct val="20000"/>
        </a:spcBef>
        <a:spcAft>
          <a:spcPct val="0"/>
        </a:spcAft>
        <a:defRPr>
          <a:solidFill>
            <a:srgbClr val="00266D"/>
          </a:solidFill>
          <a:latin typeface="+mn-lt"/>
          <a:ea typeface="+mn-ea"/>
        </a:defRPr>
      </a:lvl4pPr>
      <a:lvl5pPr marL="1981200" indent="-228600" algn="l" rtl="0" eaLnBrk="0" fontAlgn="base" hangingPunct="0">
        <a:spcBef>
          <a:spcPct val="20000"/>
        </a:spcBef>
        <a:spcAft>
          <a:spcPct val="0"/>
        </a:spcAft>
        <a:defRPr>
          <a:solidFill>
            <a:srgbClr val="00266D"/>
          </a:solidFill>
          <a:latin typeface="+mn-lt"/>
          <a:ea typeface="+mn-ea"/>
        </a:defRPr>
      </a:lvl5pPr>
      <a:lvl6pPr marL="2438400" indent="-228600" algn="l" rtl="0" fontAlgn="base">
        <a:spcBef>
          <a:spcPct val="20000"/>
        </a:spcBef>
        <a:spcAft>
          <a:spcPct val="0"/>
        </a:spcAft>
        <a:defRPr>
          <a:solidFill>
            <a:srgbClr val="00266D"/>
          </a:solidFill>
          <a:latin typeface="+mn-lt"/>
          <a:ea typeface="+mn-ea"/>
        </a:defRPr>
      </a:lvl6pPr>
      <a:lvl7pPr marL="2895600" indent="-228600" algn="l" rtl="0" fontAlgn="base">
        <a:spcBef>
          <a:spcPct val="20000"/>
        </a:spcBef>
        <a:spcAft>
          <a:spcPct val="0"/>
        </a:spcAft>
        <a:defRPr>
          <a:solidFill>
            <a:srgbClr val="00266D"/>
          </a:solidFill>
          <a:latin typeface="+mn-lt"/>
          <a:ea typeface="+mn-ea"/>
        </a:defRPr>
      </a:lvl7pPr>
      <a:lvl8pPr marL="3352800" indent="-228600" algn="l" rtl="0" fontAlgn="base">
        <a:spcBef>
          <a:spcPct val="20000"/>
        </a:spcBef>
        <a:spcAft>
          <a:spcPct val="0"/>
        </a:spcAft>
        <a:defRPr>
          <a:solidFill>
            <a:srgbClr val="00266D"/>
          </a:solidFill>
          <a:latin typeface="+mn-lt"/>
          <a:ea typeface="+mn-ea"/>
        </a:defRPr>
      </a:lvl8pPr>
      <a:lvl9pPr marL="3810000" indent="-228600" algn="l" rtl="0" fontAlgn="base">
        <a:spcBef>
          <a:spcPct val="20000"/>
        </a:spcBef>
        <a:spcAft>
          <a:spcPct val="0"/>
        </a:spcAft>
        <a:defRPr>
          <a:solidFill>
            <a:srgbClr val="00266D"/>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2E48759-2006-4E31-9500-1403763EF55E}"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04/02/2020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CB1C7B2-F391-4D35-B0A0-7800AA8912E2}"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011478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CD58137D-BF02-4BF7-A3F0-BAE8EEC4C315}" type="datetimeFigureOut">
              <a:rPr lang="en-GB" smtClean="0">
                <a:solidFill>
                  <a:prstClr val="black">
                    <a:tint val="75000"/>
                  </a:prstClr>
                </a:solidFill>
              </a:rPr>
              <a:pPr defTabSz="685800"/>
              <a:t>04/02/2020</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346ABF2C-C8B4-4EFC-A53B-AAD2E759B242}"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419240078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5.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6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6.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39.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39.xml"/><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ahUKEwj2xd2HqKPQAhWEtRQKHcKXBUkQjRwIBw&amp;url=http://www.ihi.org/resources/pages/howtoimprove&amp;bvm=bv.138493631,d.ZGg&amp;psig=AFQjCNFyao_SSaDqqIqQhNjKh6jw5FFQGw&amp;ust=1479043356083364" TargetMode="External"/><Relationship Id="rId2" Type="http://schemas.openxmlformats.org/officeDocument/2006/relationships/image" Target="../media/image42.emf"/><Relationship Id="rId1" Type="http://schemas.openxmlformats.org/officeDocument/2006/relationships/slideLayout" Target="../slideLayouts/slideLayout44.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76.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cad=rja&amp;uact=8&amp;ved=0ahUKEwjN8enM6bbVAhXHKFAKHXa6Cw8QjRwIBw&amp;url=https://collegehealthqi.nyu.edu/improvement-journey/4-understand-the-problem/&amp;psig=AFQjCNGIKqJNQwReOB9tZvhLEqB7e98nGw&amp;ust=1501703964235528"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cad=rja&amp;uact=8&amp;ved=0ahUKEwia1OrP4rbVAhXDY1AKHdE3Bx0QjRwIBw&amp;url=https://www.visioncritical.com/10-steps-digestible-insights/&amp;psig=AFQjCNH1Zf3h2h1CsNCj_As578_Typlg8g&amp;ust=1501702151329359" TargetMode="External"/><Relationship Id="rId2" Type="http://schemas.openxmlformats.org/officeDocument/2006/relationships/notesSlide" Target="../notesSlides/notesSlide25.xml"/><Relationship Id="rId1" Type="http://schemas.openxmlformats.org/officeDocument/2006/relationships/slideLayout" Target="../slideLayouts/slideLayout51.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76.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25.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hyperlink" Target="https://learn.nes.nhs.scot/741/quality-improvement-zone"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32.xml"/></Relationships>
</file>

<file path=ppt/slides/_rels/slide6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ubtitle 2"/>
          <p:cNvSpPr txBox="1">
            <a:spLocks/>
          </p:cNvSpPr>
          <p:nvPr/>
        </p:nvSpPr>
        <p:spPr bwMode="auto">
          <a:xfrm>
            <a:off x="756001" y="548680"/>
            <a:ext cx="7715520" cy="525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defTabSz="457200">
              <a:lnSpc>
                <a:spcPct val="93000"/>
              </a:lnSpc>
              <a:spcAft>
                <a:spcPts val="1413"/>
              </a:spcAft>
              <a:buClr>
                <a:srgbClr val="000000"/>
              </a:buClr>
              <a:buSzPct val="100000"/>
              <a:buFont typeface="Times New Roman" pitchFamily="18" charset="0"/>
              <a:defRPr sz="3200">
                <a:solidFill>
                  <a:srgbClr val="000000"/>
                </a:solidFill>
                <a:latin typeface="Arial" charset="0"/>
                <a:ea typeface="SimSun" pitchFamily="2" charset="-122"/>
              </a:defRPr>
            </a:lvl1pPr>
            <a:lvl2pPr defTabSz="457200">
              <a:lnSpc>
                <a:spcPct val="93000"/>
              </a:lnSpc>
              <a:spcAft>
                <a:spcPts val="1138"/>
              </a:spcAft>
              <a:buClr>
                <a:srgbClr val="000000"/>
              </a:buClr>
              <a:buSzPct val="100000"/>
              <a:buFont typeface="Times New Roman" pitchFamily="18" charset="0"/>
              <a:defRPr sz="2800">
                <a:solidFill>
                  <a:srgbClr val="000000"/>
                </a:solidFill>
                <a:latin typeface="Arial" charset="0"/>
                <a:ea typeface="SimSun" pitchFamily="2" charset="-122"/>
              </a:defRPr>
            </a:lvl2pPr>
            <a:lvl3pPr defTabSz="457200">
              <a:lnSpc>
                <a:spcPct val="93000"/>
              </a:lnSpc>
              <a:spcAft>
                <a:spcPts val="850"/>
              </a:spcAft>
              <a:buClr>
                <a:srgbClr val="000000"/>
              </a:buClr>
              <a:buSzPct val="100000"/>
              <a:buFont typeface="Times New Roman" pitchFamily="18" charset="0"/>
              <a:defRPr sz="2400">
                <a:solidFill>
                  <a:srgbClr val="000000"/>
                </a:solidFill>
                <a:latin typeface="Arial" charset="0"/>
                <a:ea typeface="SimSun" pitchFamily="2" charset="-122"/>
              </a:defRPr>
            </a:lvl3pPr>
            <a:lvl4pPr defTabSz="457200">
              <a:lnSpc>
                <a:spcPct val="93000"/>
              </a:lnSpc>
              <a:spcAft>
                <a:spcPts val="575"/>
              </a:spcAft>
              <a:buClr>
                <a:srgbClr val="000000"/>
              </a:buClr>
              <a:buSzPct val="100000"/>
              <a:buFont typeface="Times New Roman" pitchFamily="18" charset="0"/>
              <a:defRPr sz="2000">
                <a:solidFill>
                  <a:srgbClr val="000000"/>
                </a:solidFill>
                <a:latin typeface="Arial" charset="0"/>
                <a:ea typeface="SimSun" pitchFamily="2" charset="-122"/>
              </a:defRPr>
            </a:lvl4pPr>
            <a:lvl5pPr defTabSz="457200">
              <a:lnSpc>
                <a:spcPct val="93000"/>
              </a:lnSpc>
              <a:spcAft>
                <a:spcPts val="288"/>
              </a:spcAft>
              <a:buClr>
                <a:srgbClr val="000000"/>
              </a:buClr>
              <a:buSzPct val="100000"/>
              <a:buFont typeface="Times New Roman" pitchFamily="18" charset="0"/>
              <a:defRPr sz="2000">
                <a:solidFill>
                  <a:srgbClr val="000000"/>
                </a:solidFill>
                <a:latin typeface="Arial" charset="0"/>
                <a:ea typeface="SimSun" pitchFamily="2" charset="-122"/>
              </a:defRPr>
            </a:lvl5pPr>
            <a:lvl6pPr marL="2514600"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charset="0"/>
                <a:ea typeface="SimSun" pitchFamily="2" charset="-122"/>
              </a:defRPr>
            </a:lvl6pPr>
            <a:lvl7pPr marL="2971800"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charset="0"/>
                <a:ea typeface="SimSun" pitchFamily="2" charset="-122"/>
              </a:defRPr>
            </a:lvl7pPr>
            <a:lvl8pPr marL="3429000"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charset="0"/>
                <a:ea typeface="SimSun" pitchFamily="2" charset="-122"/>
              </a:defRPr>
            </a:lvl8pPr>
            <a:lvl9pPr marL="3886200"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charset="0"/>
                <a:ea typeface="SimSun" pitchFamily="2" charset="-122"/>
              </a:defRPr>
            </a:lvl9pPr>
          </a:lstStyle>
          <a:p>
            <a:pPr algn="ctr" eaLnBrk="1" hangingPunct="1">
              <a:spcBef>
                <a:spcPct val="20000"/>
              </a:spcBef>
              <a:spcAft>
                <a:spcPct val="0"/>
              </a:spcAft>
              <a:buFont typeface="Arial" charset="0"/>
              <a:buNone/>
            </a:pPr>
            <a:endParaRPr lang="en-GB" altLang="en-US" sz="4300" b="1" dirty="0" smtClean="0">
              <a:solidFill>
                <a:srgbClr val="17375E"/>
              </a:solidFill>
              <a:latin typeface="Calibri" pitchFamily="34" charset="0"/>
            </a:endParaRPr>
          </a:p>
          <a:p>
            <a:pPr algn="ctr" eaLnBrk="1" hangingPunct="1">
              <a:spcBef>
                <a:spcPct val="20000"/>
              </a:spcBef>
              <a:spcAft>
                <a:spcPct val="0"/>
              </a:spcAft>
              <a:buFont typeface="Arial" charset="0"/>
              <a:buNone/>
            </a:pPr>
            <a:r>
              <a:rPr lang="en-GB" altLang="en-US" sz="4300" b="1" dirty="0" smtClean="0">
                <a:solidFill>
                  <a:srgbClr val="17375E"/>
                </a:solidFill>
                <a:latin typeface="Calibri" pitchFamily="34" charset="0"/>
              </a:rPr>
              <a:t>Leading Improvement  Evidencing Impact  - Session 1</a:t>
            </a:r>
          </a:p>
          <a:p>
            <a:pPr algn="ctr" eaLnBrk="1" hangingPunct="1">
              <a:spcBef>
                <a:spcPct val="20000"/>
              </a:spcBef>
              <a:spcAft>
                <a:spcPct val="0"/>
              </a:spcAft>
              <a:buFont typeface="Arial" charset="0"/>
              <a:buNone/>
            </a:pPr>
            <a:r>
              <a:rPr lang="en-GB" altLang="en-US" sz="2400" b="1" dirty="0" smtClean="0">
                <a:solidFill>
                  <a:srgbClr val="17375E"/>
                </a:solidFill>
                <a:latin typeface="Calibri" pitchFamily="34" charset="0"/>
              </a:rPr>
              <a:t>Grangemouth High School – 10</a:t>
            </a:r>
            <a:r>
              <a:rPr lang="en-GB" altLang="en-US" sz="2400" b="1" baseline="30000" dirty="0" smtClean="0">
                <a:solidFill>
                  <a:srgbClr val="17375E"/>
                </a:solidFill>
                <a:latin typeface="Calibri" pitchFamily="34" charset="0"/>
              </a:rPr>
              <a:t>th</a:t>
            </a:r>
            <a:r>
              <a:rPr lang="en-GB" altLang="en-US" sz="2400" b="1" dirty="0" smtClean="0">
                <a:solidFill>
                  <a:srgbClr val="17375E"/>
                </a:solidFill>
                <a:latin typeface="Calibri" pitchFamily="34" charset="0"/>
              </a:rPr>
              <a:t> December 2019</a:t>
            </a:r>
            <a:endParaRPr lang="en-GB" altLang="en-US" sz="2400" b="1" dirty="0">
              <a:solidFill>
                <a:srgbClr val="17375E"/>
              </a:solidFill>
              <a:latin typeface="Calibri" pitchFamily="34" charset="0"/>
            </a:endParaRPr>
          </a:p>
          <a:p>
            <a:pPr algn="ctr" eaLnBrk="1" hangingPunct="1">
              <a:spcBef>
                <a:spcPct val="20000"/>
              </a:spcBef>
              <a:spcAft>
                <a:spcPct val="0"/>
              </a:spcAft>
              <a:buFont typeface="Arial" charset="0"/>
              <a:buNone/>
            </a:pPr>
            <a:endParaRPr lang="en-GB" altLang="en-US" sz="2200" b="1" dirty="0" smtClean="0">
              <a:solidFill>
                <a:srgbClr val="17375E"/>
              </a:solidFill>
              <a:latin typeface="Calibri" pitchFamily="34" charset="0"/>
            </a:endParaRPr>
          </a:p>
          <a:p>
            <a:pPr algn="ctr" eaLnBrk="1" hangingPunct="1">
              <a:spcBef>
                <a:spcPct val="20000"/>
              </a:spcBef>
              <a:spcAft>
                <a:spcPct val="0"/>
              </a:spcAft>
              <a:buFont typeface="Arial" charset="0"/>
              <a:buNone/>
            </a:pPr>
            <a:r>
              <a:rPr lang="en-GB" altLang="en-US" sz="2200" b="1" dirty="0" smtClean="0">
                <a:solidFill>
                  <a:srgbClr val="17375E"/>
                </a:solidFill>
                <a:latin typeface="Calibri" pitchFamily="34" charset="0"/>
              </a:rPr>
              <a:t>Wendy </a:t>
            </a:r>
            <a:r>
              <a:rPr lang="en-GB" altLang="en-US" sz="2200" b="1" dirty="0">
                <a:solidFill>
                  <a:srgbClr val="17375E"/>
                </a:solidFill>
                <a:latin typeface="Calibri" pitchFamily="34" charset="0"/>
              </a:rPr>
              <a:t>Toner </a:t>
            </a:r>
          </a:p>
          <a:p>
            <a:pPr algn="ctr" eaLnBrk="1" hangingPunct="1">
              <a:spcBef>
                <a:spcPct val="20000"/>
              </a:spcBef>
              <a:spcAft>
                <a:spcPct val="0"/>
              </a:spcAft>
              <a:buFont typeface="Arial" charset="0"/>
              <a:buNone/>
            </a:pPr>
            <a:r>
              <a:rPr lang="en-GB" altLang="en-US" sz="2200" b="1" dirty="0">
                <a:solidFill>
                  <a:srgbClr val="17375E"/>
                </a:solidFill>
                <a:latin typeface="Calibri" pitchFamily="34" charset="0"/>
              </a:rPr>
              <a:t>CYPIC Improvement Advisor</a:t>
            </a:r>
          </a:p>
          <a:p>
            <a:pPr algn="ctr" eaLnBrk="1" hangingPunct="1">
              <a:spcBef>
                <a:spcPct val="20000"/>
              </a:spcBef>
              <a:spcAft>
                <a:spcPct val="0"/>
              </a:spcAft>
              <a:buFont typeface="Arial" charset="0"/>
              <a:buNone/>
            </a:pPr>
            <a:r>
              <a:rPr lang="en-GB" altLang="en-US" sz="2200" b="1" dirty="0">
                <a:solidFill>
                  <a:srgbClr val="17375E"/>
                </a:solidFill>
                <a:latin typeface="Calibri" pitchFamily="34" charset="0"/>
              </a:rPr>
              <a:t>&amp;</a:t>
            </a:r>
          </a:p>
          <a:p>
            <a:pPr algn="ctr" eaLnBrk="1" hangingPunct="1">
              <a:spcBef>
                <a:spcPct val="20000"/>
              </a:spcBef>
              <a:spcAft>
                <a:spcPct val="0"/>
              </a:spcAft>
              <a:buFont typeface="Arial" charset="0"/>
              <a:buNone/>
            </a:pPr>
            <a:r>
              <a:rPr lang="en-GB" altLang="en-US" sz="2200" b="1" dirty="0">
                <a:solidFill>
                  <a:srgbClr val="17375E"/>
                </a:solidFill>
                <a:latin typeface="Calibri" pitchFamily="34" charset="0"/>
              </a:rPr>
              <a:t>Falkirk CYPIC QI Faculty</a:t>
            </a:r>
          </a:p>
          <a:p>
            <a:pPr algn="ctr" eaLnBrk="1" hangingPunct="1">
              <a:spcBef>
                <a:spcPct val="20000"/>
              </a:spcBef>
              <a:spcAft>
                <a:spcPct val="0"/>
              </a:spcAft>
              <a:buFont typeface="Arial" charset="0"/>
              <a:buNone/>
            </a:pPr>
            <a:endParaRPr lang="en-GB" altLang="en-US" sz="2600" b="1" dirty="0">
              <a:solidFill>
                <a:srgbClr val="0070C0"/>
              </a:solidFill>
              <a:latin typeface="Calibri" pitchFamily="34" charset="0"/>
            </a:endParaRPr>
          </a:p>
          <a:p>
            <a:pPr algn="ctr" eaLnBrk="1" hangingPunct="1">
              <a:spcBef>
                <a:spcPct val="20000"/>
              </a:spcBef>
              <a:spcAft>
                <a:spcPct val="0"/>
              </a:spcAft>
              <a:buFont typeface="Arial" charset="0"/>
              <a:buNone/>
            </a:pPr>
            <a:r>
              <a:rPr lang="en-GB" altLang="en-US" sz="2600" b="1" dirty="0">
                <a:solidFill>
                  <a:srgbClr val="376092"/>
                </a:solidFill>
                <a:latin typeface="Calibri" pitchFamily="34" charset="0"/>
              </a:rPr>
              <a:t> </a:t>
            </a:r>
          </a:p>
          <a:p>
            <a:pPr eaLnBrk="1" hangingPunct="1">
              <a:spcBef>
                <a:spcPct val="20000"/>
              </a:spcBef>
              <a:spcAft>
                <a:spcPct val="0"/>
              </a:spcAft>
              <a:buFont typeface="Arial" charset="0"/>
              <a:buNone/>
            </a:pPr>
            <a:r>
              <a:rPr lang="en-GB" altLang="en-US" sz="2600" b="1" dirty="0">
                <a:solidFill>
                  <a:srgbClr val="0070C0"/>
                </a:solidFill>
                <a:latin typeface="Calibri" pitchFamily="34" charset="0"/>
              </a:rPr>
              <a:t>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128" y="5517232"/>
            <a:ext cx="2952328" cy="1080120"/>
          </a:xfrm>
          <a:prstGeom prst="rect">
            <a:avLst/>
          </a:prstGeom>
        </p:spPr>
      </p:pic>
    </p:spTree>
    <p:extLst>
      <p:ext uri="{BB962C8B-B14F-4D97-AF65-F5344CB8AC3E}">
        <p14:creationId xmlns:p14="http://schemas.microsoft.com/office/powerpoint/2010/main" val="21305554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5"/>
          <p:cNvSpPr>
            <a:spLocks noGrp="1" noChangeArrowheads="1"/>
          </p:cNvSpPr>
          <p:nvPr>
            <p:ph type="title"/>
          </p:nvPr>
        </p:nvSpPr>
        <p:spPr>
          <a:xfrm>
            <a:off x="1143000" y="851379"/>
            <a:ext cx="6858000" cy="857250"/>
          </a:xfrm>
          <a:solidFill>
            <a:schemeClr val="tx2">
              <a:lumMod val="40000"/>
              <a:lumOff val="60000"/>
              <a:alpha val="46000"/>
            </a:schemeClr>
          </a:solidFill>
        </p:spPr>
        <p:txBody>
          <a:bodyPr>
            <a:normAutofit/>
          </a:bodyPr>
          <a:lstStyle/>
          <a:p>
            <a:pPr algn="l" eaLnBrk="1" hangingPunct="1"/>
            <a:r>
              <a:rPr lang="en-GB" altLang="en-US" dirty="0">
                <a:ea typeface="ＭＳ Ｐゴシック" panose="020B0600070205080204" pitchFamily="34" charset="-128"/>
              </a:rPr>
              <a:t>Programme</a:t>
            </a:r>
            <a:r>
              <a:rPr lang="en-US" altLang="en-US" dirty="0">
                <a:ea typeface="ＭＳ Ｐゴシック" panose="020B0600070205080204" pitchFamily="34" charset="-128"/>
              </a:rPr>
              <a:t> design and key dates</a:t>
            </a:r>
          </a:p>
        </p:txBody>
      </p:sp>
      <p:sp>
        <p:nvSpPr>
          <p:cNvPr id="2" name="Footer Placeholder 1"/>
          <p:cNvSpPr>
            <a:spLocks noGrp="1"/>
          </p:cNvSpPr>
          <p:nvPr>
            <p:ph type="ftr" sz="quarter" idx="4294967295"/>
          </p:nvPr>
        </p:nvSpPr>
        <p:spPr>
          <a:xfrm>
            <a:off x="1087177" y="5624514"/>
            <a:ext cx="2314575" cy="273844"/>
          </a:xfrm>
          <a:prstGeom prst="rect">
            <a:avLst/>
          </a:prstGeom>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45545F"/>
                </a:solidFill>
                <a:effectLst/>
                <a:uLnTx/>
                <a:uFillTx/>
                <a:latin typeface="Calibri"/>
                <a:ea typeface="+mn-ea"/>
                <a:cs typeface="+mn-cs"/>
              </a:rPr>
              <a:t> </a:t>
            </a:r>
          </a:p>
        </p:txBody>
      </p:sp>
      <p:pic>
        <p:nvPicPr>
          <p:cNvPr id="45071"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8950" y="2016390"/>
            <a:ext cx="1063598" cy="851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133" name="Rectangle 87"/>
          <p:cNvSpPr>
            <a:spLocks noChangeArrowheads="1"/>
          </p:cNvSpPr>
          <p:nvPr/>
        </p:nvSpPr>
        <p:spPr bwMode="auto">
          <a:xfrm>
            <a:off x="2822557" y="3669507"/>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srgbClr val="45545F"/>
              </a:solidFill>
              <a:effectLst/>
              <a:uLnTx/>
              <a:uFillTx/>
              <a:latin typeface="Tahoma" panose="020B0604030504040204" pitchFamily="34" charset="0"/>
              <a:ea typeface="ＭＳ Ｐゴシック" panose="020B0600070205080204" pitchFamily="34" charset="-128"/>
              <a:cs typeface="+mn-cs"/>
            </a:endParaRPr>
          </a:p>
        </p:txBody>
      </p:sp>
      <p:sp>
        <p:nvSpPr>
          <p:cNvPr id="45136" name="Rectangle 90"/>
          <p:cNvSpPr>
            <a:spLocks noChangeArrowheads="1"/>
          </p:cNvSpPr>
          <p:nvPr/>
        </p:nvSpPr>
        <p:spPr bwMode="auto">
          <a:xfrm>
            <a:off x="3787299" y="3669507"/>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srgbClr val="45545F"/>
              </a:solidFill>
              <a:effectLst/>
              <a:uLnTx/>
              <a:uFillTx/>
              <a:latin typeface="Tahoma" panose="020B0604030504040204" pitchFamily="34" charset="0"/>
              <a:ea typeface="ＭＳ Ｐゴシック" panose="020B0600070205080204" pitchFamily="34" charset="-128"/>
              <a:cs typeface="+mn-cs"/>
            </a:endParaRPr>
          </a:p>
        </p:txBody>
      </p:sp>
      <p:sp>
        <p:nvSpPr>
          <p:cNvPr id="45139" name="Rectangle 93"/>
          <p:cNvSpPr>
            <a:spLocks noChangeArrowheads="1"/>
          </p:cNvSpPr>
          <p:nvPr/>
        </p:nvSpPr>
        <p:spPr bwMode="auto">
          <a:xfrm>
            <a:off x="4842561" y="3669507"/>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srgbClr val="45545F"/>
              </a:solidFill>
              <a:effectLst/>
              <a:uLnTx/>
              <a:uFillTx/>
              <a:latin typeface="Tahoma" panose="020B0604030504040204" pitchFamily="34" charset="0"/>
              <a:ea typeface="ＭＳ Ｐゴシック" panose="020B0600070205080204" pitchFamily="34" charset="-128"/>
              <a:cs typeface="+mn-cs"/>
            </a:endParaRPr>
          </a:p>
        </p:txBody>
      </p:sp>
      <p:sp>
        <p:nvSpPr>
          <p:cNvPr id="45142" name="Rectangle 96"/>
          <p:cNvSpPr>
            <a:spLocks noChangeArrowheads="1"/>
          </p:cNvSpPr>
          <p:nvPr/>
        </p:nvSpPr>
        <p:spPr bwMode="auto">
          <a:xfrm>
            <a:off x="6214110" y="3669507"/>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srgbClr val="45545F"/>
              </a:solidFill>
              <a:effectLst/>
              <a:uLnTx/>
              <a:uFillTx/>
              <a:latin typeface="Tahoma" panose="020B0604030504040204" pitchFamily="34" charset="0"/>
              <a:ea typeface="ＭＳ Ｐゴシック" panose="020B0600070205080204" pitchFamily="34" charset="-128"/>
              <a:cs typeface="+mn-cs"/>
            </a:endParaRPr>
          </a:p>
        </p:txBody>
      </p:sp>
      <p:sp>
        <p:nvSpPr>
          <p:cNvPr id="45144" name="Rectangle 99"/>
          <p:cNvSpPr>
            <a:spLocks noChangeArrowheads="1"/>
          </p:cNvSpPr>
          <p:nvPr/>
        </p:nvSpPr>
        <p:spPr bwMode="auto">
          <a:xfrm>
            <a:off x="6858957" y="4348164"/>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srgbClr val="45545F"/>
              </a:solidFill>
              <a:effectLst/>
              <a:uLnTx/>
              <a:uFillTx/>
              <a:latin typeface="Tahoma" panose="020B0604030504040204" pitchFamily="34" charset="0"/>
              <a:ea typeface="ＭＳ Ｐゴシック" panose="020B0600070205080204" pitchFamily="34" charset="-128"/>
              <a:cs typeface="+mn-cs"/>
            </a:endParaRPr>
          </a:p>
        </p:txBody>
      </p:sp>
      <p:sp>
        <p:nvSpPr>
          <p:cNvPr id="45145" name="Rectangle 100"/>
          <p:cNvSpPr>
            <a:spLocks noChangeArrowheads="1"/>
          </p:cNvSpPr>
          <p:nvPr/>
        </p:nvSpPr>
        <p:spPr bwMode="auto">
          <a:xfrm>
            <a:off x="6858957" y="4463654"/>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srgbClr val="45545F"/>
              </a:solidFill>
              <a:effectLst/>
              <a:uLnTx/>
              <a:uFillTx/>
              <a:latin typeface="Tahoma" panose="020B0604030504040204" pitchFamily="34" charset="0"/>
              <a:ea typeface="ＭＳ Ｐゴシック" panose="020B0600070205080204" pitchFamily="34" charset="-128"/>
              <a:cs typeface="+mn-cs"/>
            </a:endParaRPr>
          </a:p>
        </p:txBody>
      </p:sp>
      <p:pic>
        <p:nvPicPr>
          <p:cNvPr id="45146" name="Picture 1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2871" y="4286251"/>
            <a:ext cx="1106259" cy="1458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149" name="Rectangle 104"/>
          <p:cNvSpPr>
            <a:spLocks noChangeArrowheads="1"/>
          </p:cNvSpPr>
          <p:nvPr/>
        </p:nvSpPr>
        <p:spPr bwMode="auto">
          <a:xfrm>
            <a:off x="4801875" y="950119"/>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srgbClr val="45545F"/>
              </a:solidFill>
              <a:effectLst/>
              <a:uLnTx/>
              <a:uFillTx/>
              <a:latin typeface="Tahoma" panose="020B0604030504040204" pitchFamily="34" charset="0"/>
              <a:ea typeface="ＭＳ Ｐゴシック" panose="020B0600070205080204" pitchFamily="34" charset="-128"/>
              <a:cs typeface="+mn-cs"/>
            </a:endParaRPr>
          </a:p>
        </p:txBody>
      </p:sp>
      <p:grpSp>
        <p:nvGrpSpPr>
          <p:cNvPr id="7" name="Group 6"/>
          <p:cNvGrpSpPr/>
          <p:nvPr/>
        </p:nvGrpSpPr>
        <p:grpSpPr>
          <a:xfrm>
            <a:off x="1435397" y="3009540"/>
            <a:ext cx="891540" cy="933405"/>
            <a:chOff x="275237" y="2445542"/>
            <a:chExt cx="1188720" cy="1244541"/>
          </a:xfrm>
        </p:grpSpPr>
        <p:sp>
          <p:nvSpPr>
            <p:cNvPr id="45129" name="Rectangle 83"/>
            <p:cNvSpPr>
              <a:spLocks noChangeArrowheads="1"/>
            </p:cNvSpPr>
            <p:nvPr/>
          </p:nvSpPr>
          <p:spPr bwMode="auto">
            <a:xfrm>
              <a:off x="557517" y="3505418"/>
              <a:ext cx="589905"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dirty="0" smtClean="0">
                  <a:ln>
                    <a:noFill/>
                  </a:ln>
                  <a:solidFill>
                    <a:srgbClr val="009EC2"/>
                  </a:solidFill>
                  <a:effectLst/>
                  <a:uLnTx/>
                  <a:uFillTx/>
                  <a:latin typeface="Arial" panose="020B0604020202020204" pitchFamily="34" charset="0"/>
                  <a:ea typeface="ＭＳ Ｐゴシック" panose="020B0600070205080204" pitchFamily="34" charset="-128"/>
                  <a:cs typeface="+mn-cs"/>
                </a:rPr>
                <a:t>October</a:t>
              </a:r>
              <a:endParaRPr kumimoji="0" lang="en-US" altLang="en-US" sz="1800" b="0" i="0" u="none" strike="noStrike" kern="1200" cap="none" spc="0" normalizeH="0" baseline="0" noProof="0" dirty="0">
                <a:ln>
                  <a:noFill/>
                </a:ln>
                <a:solidFill>
                  <a:srgbClr val="009EC2"/>
                </a:solidFill>
                <a:effectLst/>
                <a:uLnTx/>
                <a:uFillTx/>
                <a:latin typeface="Tahoma" panose="020B0604030504040204" pitchFamily="34" charset="0"/>
                <a:ea typeface="ＭＳ Ｐゴシック" panose="020B0600070205080204" pitchFamily="34" charset="-128"/>
                <a:cs typeface="+mn-cs"/>
              </a:endParaRPr>
            </a:p>
          </p:txBody>
        </p:sp>
        <p:sp>
          <p:nvSpPr>
            <p:cNvPr id="3" name="Oval 2"/>
            <p:cNvSpPr/>
            <p:nvPr/>
          </p:nvSpPr>
          <p:spPr>
            <a:xfrm>
              <a:off x="275237" y="2445542"/>
              <a:ext cx="1188720" cy="9144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Welcome Overview</a:t>
              </a:r>
            </a:p>
          </p:txBody>
        </p:sp>
      </p:grpSp>
      <p:grpSp>
        <p:nvGrpSpPr>
          <p:cNvPr id="8" name="Group 7"/>
          <p:cNvGrpSpPr/>
          <p:nvPr/>
        </p:nvGrpSpPr>
        <p:grpSpPr>
          <a:xfrm>
            <a:off x="2483768" y="3023147"/>
            <a:ext cx="726686" cy="924001"/>
            <a:chOff x="1698856" y="2508449"/>
            <a:chExt cx="968914" cy="1232001"/>
          </a:xfrm>
        </p:grpSpPr>
        <p:sp>
          <p:nvSpPr>
            <p:cNvPr id="45132" name="Rectangle 86"/>
            <p:cNvSpPr>
              <a:spLocks noChangeArrowheads="1"/>
            </p:cNvSpPr>
            <p:nvPr/>
          </p:nvSpPr>
          <p:spPr bwMode="auto">
            <a:xfrm>
              <a:off x="1698856" y="3555785"/>
              <a:ext cx="961471" cy="18466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dirty="0" err="1" smtClean="0">
                  <a:ln>
                    <a:noFill/>
                  </a:ln>
                  <a:solidFill>
                    <a:srgbClr val="009EC2"/>
                  </a:solidFill>
                  <a:effectLst/>
                  <a:uLnTx/>
                  <a:uFillTx/>
                  <a:latin typeface="Arial" pitchFamily="34" charset="0"/>
                  <a:ea typeface="ＭＳ Ｐゴシック" panose="020B0600070205080204" pitchFamily="34" charset="-128"/>
                  <a:cs typeface="Arial" pitchFamily="34" charset="0"/>
                </a:rPr>
                <a:t>10</a:t>
              </a:r>
              <a:r>
                <a:rPr kumimoji="0" lang="en-US" altLang="en-US" sz="900" b="1" i="0" u="none" strike="noStrike" kern="1200" cap="none" spc="0" normalizeH="0" baseline="30000" noProof="0" dirty="0" err="1" smtClean="0">
                  <a:ln>
                    <a:noFill/>
                  </a:ln>
                  <a:solidFill>
                    <a:srgbClr val="009EC2"/>
                  </a:solidFill>
                  <a:effectLst/>
                  <a:uLnTx/>
                  <a:uFillTx/>
                  <a:latin typeface="Arial" pitchFamily="34" charset="0"/>
                  <a:ea typeface="ＭＳ Ｐゴシック" panose="020B0600070205080204" pitchFamily="34" charset="-128"/>
                  <a:cs typeface="Arial" pitchFamily="34" charset="0"/>
                </a:rPr>
                <a:t>THdDec</a:t>
              </a:r>
              <a:endParaRPr kumimoji="0" lang="en-US" altLang="en-US" sz="900" b="1" i="0" u="none" strike="noStrike" kern="1200" cap="none" spc="0" normalizeH="0" baseline="0" noProof="0" dirty="0">
                <a:ln>
                  <a:noFill/>
                </a:ln>
                <a:solidFill>
                  <a:srgbClr val="009EC2"/>
                </a:solidFill>
                <a:effectLst/>
                <a:uLnTx/>
                <a:uFillTx/>
                <a:latin typeface="Arial" pitchFamily="34" charset="0"/>
                <a:ea typeface="ＭＳ Ｐゴシック" panose="020B0600070205080204" pitchFamily="34" charset="-128"/>
                <a:cs typeface="Arial" pitchFamily="34" charset="0"/>
              </a:endParaRPr>
            </a:p>
          </p:txBody>
        </p:sp>
        <p:sp>
          <p:nvSpPr>
            <p:cNvPr id="4" name="Rectangle 3"/>
            <p:cNvSpPr/>
            <p:nvPr/>
          </p:nvSpPr>
          <p:spPr>
            <a:xfrm>
              <a:off x="1753370" y="2508449"/>
              <a:ext cx="914400" cy="914400"/>
            </a:xfrm>
            <a:prstGeom prst="rect">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Calibri"/>
                  <a:ea typeface="+mn-ea"/>
                  <a:cs typeface="+mn-cs"/>
                </a:rPr>
                <a:t>Workshop 1</a:t>
              </a:r>
            </a:p>
          </p:txBody>
        </p:sp>
      </p:grpSp>
      <p:sp>
        <p:nvSpPr>
          <p:cNvPr id="62" name="Rectangle 61"/>
          <p:cNvSpPr/>
          <p:nvPr/>
        </p:nvSpPr>
        <p:spPr>
          <a:xfrm>
            <a:off x="5398368" y="3010895"/>
            <a:ext cx="685800" cy="685800"/>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Sharing Workshop </a:t>
            </a:r>
          </a:p>
        </p:txBody>
      </p:sp>
      <p:grpSp>
        <p:nvGrpSpPr>
          <p:cNvPr id="9" name="Group 8"/>
          <p:cNvGrpSpPr/>
          <p:nvPr/>
        </p:nvGrpSpPr>
        <p:grpSpPr>
          <a:xfrm>
            <a:off x="3363129" y="2999512"/>
            <a:ext cx="3663318" cy="1151637"/>
            <a:chOff x="2902206" y="2432170"/>
            <a:chExt cx="4884424" cy="1535516"/>
          </a:xfrm>
        </p:grpSpPr>
        <p:sp>
          <p:nvSpPr>
            <p:cNvPr id="101" name="Rectangle 86"/>
            <p:cNvSpPr>
              <a:spLocks noChangeArrowheads="1"/>
            </p:cNvSpPr>
            <p:nvPr/>
          </p:nvSpPr>
          <p:spPr bwMode="auto">
            <a:xfrm>
              <a:off x="2902206" y="3511018"/>
              <a:ext cx="1084955" cy="184665"/>
            </a:xfrm>
            <a:prstGeom prst="rect">
              <a:avLst/>
            </a:prstGeom>
            <a:solidFill>
              <a:schemeClr val="bg1"/>
            </a:solidFill>
            <a:ln/>
            <a:extLst/>
          </p:spPr>
          <p:style>
            <a:lnRef idx="1">
              <a:schemeClr val="accent1"/>
            </a:lnRef>
            <a:fillRef idx="2">
              <a:schemeClr val="accent1"/>
            </a:fillRef>
            <a:effectRef idx="1">
              <a:schemeClr val="accent1"/>
            </a:effectRef>
            <a:fontRef idx="minor">
              <a:schemeClr val="dk1"/>
            </a:fontRef>
          </p:style>
          <p:txBody>
            <a:bodyPr wrap="square" lIns="0" tIns="0" rIns="0" bIns="0">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dirty="0" err="1" smtClean="0">
                  <a:ln>
                    <a:noFill/>
                  </a:ln>
                  <a:solidFill>
                    <a:srgbClr val="009EC2"/>
                  </a:solidFill>
                  <a:effectLst/>
                  <a:uLnTx/>
                  <a:uFillTx/>
                  <a:latin typeface="Arial" panose="020B0604020202020204" pitchFamily="34" charset="0"/>
                  <a:ea typeface="ＭＳ Ｐゴシック" panose="020B0600070205080204" pitchFamily="34" charset="-128"/>
                  <a:cs typeface="+mn-cs"/>
                </a:rPr>
                <a:t>21</a:t>
              </a:r>
              <a:r>
                <a:rPr kumimoji="0" lang="en-US" altLang="en-US" sz="900" b="1" i="0" u="none" strike="noStrike" kern="1200" cap="none" spc="0" normalizeH="0" baseline="30000" noProof="0" dirty="0" err="1" smtClean="0">
                  <a:ln>
                    <a:noFill/>
                  </a:ln>
                  <a:solidFill>
                    <a:srgbClr val="009EC2"/>
                  </a:solidFill>
                  <a:effectLst/>
                  <a:uLnTx/>
                  <a:uFillTx/>
                  <a:latin typeface="Arial" panose="020B0604020202020204" pitchFamily="34" charset="0"/>
                  <a:ea typeface="ＭＳ Ｐゴシック" panose="020B0600070205080204" pitchFamily="34" charset="-128"/>
                  <a:cs typeface="+mn-cs"/>
                </a:rPr>
                <a:t>ST</a:t>
              </a:r>
              <a:r>
                <a:rPr kumimoji="0" lang="en-US" altLang="en-US" sz="900" b="1" i="0" u="none" strike="noStrike" kern="1200" cap="none" spc="0" normalizeH="0" baseline="0" noProof="0" dirty="0" smtClean="0">
                  <a:ln>
                    <a:noFill/>
                  </a:ln>
                  <a:solidFill>
                    <a:srgbClr val="009EC2"/>
                  </a:solidFill>
                  <a:effectLst/>
                  <a:uLnTx/>
                  <a:uFillTx/>
                  <a:latin typeface="Arial" panose="020B0604020202020204" pitchFamily="34" charset="0"/>
                  <a:ea typeface="ＭＳ Ｐゴシック" panose="020B0600070205080204" pitchFamily="34" charset="-128"/>
                  <a:cs typeface="+mn-cs"/>
                </a:rPr>
                <a:t> JAN </a:t>
              </a:r>
              <a:endParaRPr kumimoji="0" lang="en-US" altLang="en-US" sz="1800" b="0" i="0" u="none" strike="noStrike" kern="1200" cap="none" spc="0" normalizeH="0" baseline="0" noProof="0" dirty="0">
                <a:ln>
                  <a:noFill/>
                </a:ln>
                <a:solidFill>
                  <a:srgbClr val="009EC2"/>
                </a:solidFill>
                <a:effectLst/>
                <a:uLnTx/>
                <a:uFillTx/>
                <a:latin typeface="Tahoma" panose="020B0604030504040204" pitchFamily="34" charset="0"/>
                <a:ea typeface="ＭＳ Ｐゴシック" panose="020B0600070205080204" pitchFamily="34" charset="-128"/>
                <a:cs typeface="+mn-cs"/>
              </a:endParaRPr>
            </a:p>
          </p:txBody>
        </p:sp>
        <p:sp>
          <p:nvSpPr>
            <p:cNvPr id="64" name="Rectangle 86"/>
            <p:cNvSpPr>
              <a:spLocks noChangeArrowheads="1"/>
            </p:cNvSpPr>
            <p:nvPr/>
          </p:nvSpPr>
          <p:spPr bwMode="auto">
            <a:xfrm>
              <a:off x="4179773" y="3514994"/>
              <a:ext cx="1240883" cy="369332"/>
            </a:xfrm>
            <a:prstGeom prst="rect">
              <a:avLst/>
            </a:prstGeom>
            <a:solidFill>
              <a:schemeClr val="bg1"/>
            </a:solidFill>
            <a:ln/>
            <a:extLst/>
          </p:spPr>
          <p:style>
            <a:lnRef idx="1">
              <a:schemeClr val="accent1"/>
            </a:lnRef>
            <a:fillRef idx="2">
              <a:schemeClr val="accent1"/>
            </a:fillRef>
            <a:effectRef idx="1">
              <a:schemeClr val="accent1"/>
            </a:effectRef>
            <a:fontRef idx="minor">
              <a:schemeClr val="dk1"/>
            </a:fontRef>
          </p:style>
          <p:txBody>
            <a:bodyPr wrap="square" lIns="0" tIns="0" rIns="0" bIns="0">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dirty="0" smtClean="0">
                  <a:ln>
                    <a:noFill/>
                  </a:ln>
                  <a:solidFill>
                    <a:srgbClr val="009EC2"/>
                  </a:solidFill>
                  <a:effectLst/>
                  <a:uLnTx/>
                  <a:uFillTx/>
                  <a:latin typeface="Arial" panose="020B0604020202020204" pitchFamily="34" charset="0"/>
                  <a:ea typeface="ＭＳ Ｐゴシック" panose="020B0600070205080204" pitchFamily="34" charset="-128"/>
                  <a:cs typeface="+mn-cs"/>
                </a:rPr>
                <a:t> </a:t>
              </a:r>
              <a:r>
                <a:rPr kumimoji="0" lang="en-US" altLang="en-US" sz="900" b="1" i="0" u="none" strike="noStrike" kern="1200" cap="none" spc="0" normalizeH="0" baseline="0" noProof="0" dirty="0">
                  <a:ln>
                    <a:noFill/>
                  </a:ln>
                  <a:solidFill>
                    <a:srgbClr val="009EC2"/>
                  </a:solidFill>
                  <a:effectLst/>
                  <a:uLnTx/>
                  <a:uFillTx/>
                  <a:latin typeface="Arial" panose="020B0604020202020204" pitchFamily="34" charset="0"/>
                  <a:ea typeface="ＭＳ Ｐゴシック" panose="020B0600070205080204" pitchFamily="34" charset="-128"/>
                  <a:cs typeface="+mn-cs"/>
                </a:rPr>
                <a:t>Feb</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dirty="0">
                  <a:ln>
                    <a:noFill/>
                  </a:ln>
                  <a:solidFill>
                    <a:srgbClr val="009EC2"/>
                  </a:solidFill>
                  <a:effectLst/>
                  <a:uLnTx/>
                  <a:uFillTx/>
                  <a:latin typeface="Arial" panose="020B0604020202020204" pitchFamily="34" charset="0"/>
                  <a:ea typeface="ＭＳ Ｐゴシック" panose="020B0600070205080204" pitchFamily="34" charset="-128"/>
                  <a:cs typeface="+mn-cs"/>
                </a:rPr>
                <a:t>TBC  </a:t>
              </a:r>
              <a:endParaRPr kumimoji="0" lang="en-US" altLang="en-US" sz="1800" b="0" i="0" u="none" strike="noStrike" kern="1200" cap="none" spc="0" normalizeH="0" baseline="0" noProof="0" dirty="0">
                <a:ln>
                  <a:noFill/>
                </a:ln>
                <a:solidFill>
                  <a:srgbClr val="009EC2"/>
                </a:solidFill>
                <a:effectLst/>
                <a:uLnTx/>
                <a:uFillTx/>
                <a:latin typeface="Tahoma" panose="020B0604030504040204" pitchFamily="34" charset="0"/>
                <a:ea typeface="ＭＳ Ｐゴシック" panose="020B0600070205080204" pitchFamily="34" charset="-128"/>
                <a:cs typeface="+mn-cs"/>
              </a:endParaRPr>
            </a:p>
          </p:txBody>
        </p:sp>
        <p:sp>
          <p:nvSpPr>
            <p:cNvPr id="65" name="Rectangle 86"/>
            <p:cNvSpPr>
              <a:spLocks noChangeArrowheads="1"/>
            </p:cNvSpPr>
            <p:nvPr/>
          </p:nvSpPr>
          <p:spPr bwMode="auto">
            <a:xfrm>
              <a:off x="5543127" y="3516281"/>
              <a:ext cx="1047137" cy="451405"/>
            </a:xfrm>
            <a:prstGeom prst="rect">
              <a:avLst/>
            </a:prstGeom>
            <a:noFill/>
            <a:ln/>
            <a:extLst/>
          </p:spPr>
          <p:style>
            <a:lnRef idx="1">
              <a:schemeClr val="accent1"/>
            </a:lnRef>
            <a:fillRef idx="2">
              <a:schemeClr val="accent1"/>
            </a:fillRef>
            <a:effectRef idx="1">
              <a:schemeClr val="accent1"/>
            </a:effectRef>
            <a:fontRef idx="minor">
              <a:schemeClr val="dk1"/>
            </a:fontRef>
          </p:style>
          <p:txBody>
            <a:bodyPr wrap="square" lIns="0" tIns="0" rIns="0" bIns="0">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dirty="0" smtClean="0">
                  <a:ln>
                    <a:noFill/>
                  </a:ln>
                  <a:solidFill>
                    <a:srgbClr val="009EC2"/>
                  </a:solidFill>
                  <a:effectLst/>
                  <a:uLnTx/>
                  <a:uFillTx/>
                  <a:latin typeface="Tahoma" panose="020B0604030504040204" pitchFamily="34" charset="0"/>
                  <a:ea typeface="ＭＳ Ｐゴシック" panose="020B0600070205080204" pitchFamily="34" charset="-128"/>
                  <a:cs typeface="+mn-cs"/>
                </a:rPr>
                <a:t>MAR</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dirty="0" smtClean="0">
                  <a:ln>
                    <a:noFill/>
                  </a:ln>
                  <a:solidFill>
                    <a:srgbClr val="009EC2"/>
                  </a:solidFill>
                  <a:effectLst/>
                  <a:uLnTx/>
                  <a:uFillTx/>
                  <a:latin typeface="Tahoma" panose="020B0604030504040204" pitchFamily="34" charset="0"/>
                  <a:ea typeface="ＭＳ Ｐゴシック" panose="020B0600070205080204" pitchFamily="34" charset="-128"/>
                  <a:cs typeface="+mn-cs"/>
                </a:rPr>
                <a:t>TBC</a:t>
              </a:r>
              <a:endParaRPr kumimoji="0" lang="en-US" altLang="en-US" sz="1100" b="0" i="0" u="none" strike="noStrike" kern="1200" cap="none" spc="0" normalizeH="0" baseline="0" noProof="0" dirty="0">
                <a:ln>
                  <a:noFill/>
                </a:ln>
                <a:solidFill>
                  <a:srgbClr val="009EC2"/>
                </a:solidFill>
                <a:effectLst/>
                <a:uLnTx/>
                <a:uFillTx/>
                <a:latin typeface="Tahoma" panose="020B0604030504040204" pitchFamily="34" charset="0"/>
                <a:ea typeface="ＭＳ Ｐゴシック" panose="020B0600070205080204" pitchFamily="34" charset="-128"/>
                <a:cs typeface="+mn-cs"/>
              </a:endParaRPr>
            </a:p>
          </p:txBody>
        </p:sp>
        <p:sp>
          <p:nvSpPr>
            <p:cNvPr id="6" name="Rectangle 5"/>
            <p:cNvSpPr/>
            <p:nvPr/>
          </p:nvSpPr>
          <p:spPr>
            <a:xfrm>
              <a:off x="3046808" y="2432170"/>
              <a:ext cx="914400" cy="9144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Workshop 2</a:t>
              </a:r>
            </a:p>
          </p:txBody>
        </p:sp>
        <p:sp>
          <p:nvSpPr>
            <p:cNvPr id="68" name="Rectangle 67"/>
            <p:cNvSpPr/>
            <p:nvPr/>
          </p:nvSpPr>
          <p:spPr>
            <a:xfrm>
              <a:off x="4327110" y="2442362"/>
              <a:ext cx="914400" cy="9144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5545F"/>
                  </a:solidFill>
                  <a:effectLst/>
                  <a:uLnTx/>
                  <a:uFillTx/>
                  <a:latin typeface="Calibri"/>
                  <a:ea typeface="+mn-ea"/>
                  <a:cs typeface="+mn-cs"/>
                </a:rPr>
                <a:t> </a:t>
              </a:r>
              <a:r>
                <a:rPr kumimoji="0" lang="en-US" sz="900" b="0" i="0" u="none" strike="noStrike" kern="1200" cap="none" spc="0" normalizeH="0" baseline="0" noProof="0" dirty="0">
                  <a:ln>
                    <a:noFill/>
                  </a:ln>
                  <a:solidFill>
                    <a:prstClr val="white"/>
                  </a:solidFill>
                  <a:effectLst/>
                  <a:uLnTx/>
                  <a:uFillTx/>
                  <a:latin typeface="Calibri"/>
                  <a:ea typeface="+mn-ea"/>
                  <a:cs typeface="+mn-cs"/>
                </a:rPr>
                <a:t>Workshop 3</a:t>
              </a:r>
            </a:p>
          </p:txBody>
        </p:sp>
        <p:sp>
          <p:nvSpPr>
            <p:cNvPr id="69" name="Rectangle 68"/>
            <p:cNvSpPr/>
            <p:nvPr/>
          </p:nvSpPr>
          <p:spPr>
            <a:xfrm>
              <a:off x="6872230" y="2439365"/>
              <a:ext cx="914400" cy="914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Showcase</a:t>
              </a:r>
            </a:p>
          </p:txBody>
        </p:sp>
      </p:grpSp>
      <p:pic>
        <p:nvPicPr>
          <p:cNvPr id="75"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3631" y="2114432"/>
            <a:ext cx="1063598" cy="851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6074" y="2069240"/>
            <a:ext cx="1063598" cy="851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0452" y="2063464"/>
            <a:ext cx="1063598" cy="851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Rectangle 86"/>
          <p:cNvSpPr>
            <a:spLocks noChangeArrowheads="1"/>
          </p:cNvSpPr>
          <p:nvPr/>
        </p:nvSpPr>
        <p:spPr bwMode="auto">
          <a:xfrm rot="19722141">
            <a:off x="2926784" y="2560790"/>
            <a:ext cx="86835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dirty="0">
                <a:ln>
                  <a:noFill/>
                </a:ln>
                <a:solidFill>
                  <a:srgbClr val="009EC2"/>
                </a:solidFill>
                <a:effectLst/>
                <a:uLnTx/>
                <a:uFillTx/>
                <a:latin typeface="Arial" panose="020B0604020202020204" pitchFamily="34" charset="0"/>
                <a:ea typeface="ＭＳ Ｐゴシック" panose="020B0600070205080204" pitchFamily="34" charset="-128"/>
                <a:cs typeface="+mn-cs"/>
              </a:rPr>
              <a:t>Action Period 2</a:t>
            </a:r>
            <a:endParaRPr kumimoji="0" lang="en-US" altLang="en-US" sz="1800" b="0" i="0" u="none" strike="noStrike" kern="1200" cap="none" spc="0" normalizeH="0" baseline="0" noProof="0" dirty="0">
              <a:ln>
                <a:noFill/>
              </a:ln>
              <a:solidFill>
                <a:srgbClr val="009EC2"/>
              </a:solidFill>
              <a:effectLst/>
              <a:uLnTx/>
              <a:uFillTx/>
              <a:latin typeface="Tahoma" panose="020B0604030504040204" pitchFamily="34" charset="0"/>
              <a:ea typeface="ＭＳ Ｐゴシック" panose="020B0600070205080204" pitchFamily="34" charset="-128"/>
              <a:cs typeface="+mn-cs"/>
            </a:endParaRPr>
          </a:p>
        </p:txBody>
      </p:sp>
      <p:sp>
        <p:nvSpPr>
          <p:cNvPr id="80" name="Rectangle 86"/>
          <p:cNvSpPr>
            <a:spLocks noChangeArrowheads="1"/>
          </p:cNvSpPr>
          <p:nvPr/>
        </p:nvSpPr>
        <p:spPr bwMode="auto">
          <a:xfrm rot="19722141">
            <a:off x="4824683" y="2612479"/>
            <a:ext cx="86835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dirty="0">
                <a:ln>
                  <a:noFill/>
                </a:ln>
                <a:solidFill>
                  <a:srgbClr val="009EC2"/>
                </a:solidFill>
                <a:effectLst/>
                <a:uLnTx/>
                <a:uFillTx/>
                <a:latin typeface="Arial" panose="020B0604020202020204" pitchFamily="34" charset="0"/>
                <a:ea typeface="ＭＳ Ｐゴシック" panose="020B0600070205080204" pitchFamily="34" charset="-128"/>
                <a:cs typeface="+mn-cs"/>
              </a:rPr>
              <a:t>Action Period 4</a:t>
            </a:r>
            <a:endParaRPr kumimoji="0" lang="en-US" altLang="en-US" sz="1800" b="0" i="0" u="none" strike="noStrike" kern="1200" cap="none" spc="0" normalizeH="0" baseline="0" noProof="0" dirty="0">
              <a:ln>
                <a:noFill/>
              </a:ln>
              <a:solidFill>
                <a:srgbClr val="009EC2"/>
              </a:solidFill>
              <a:effectLst/>
              <a:uLnTx/>
              <a:uFillTx/>
              <a:latin typeface="Tahoma" panose="020B0604030504040204" pitchFamily="34" charset="0"/>
              <a:ea typeface="ＭＳ Ｐゴシック" panose="020B0600070205080204" pitchFamily="34" charset="-128"/>
              <a:cs typeface="+mn-cs"/>
            </a:endParaRPr>
          </a:p>
        </p:txBody>
      </p:sp>
      <p:sp>
        <p:nvSpPr>
          <p:cNvPr id="81" name="Rectangle 86"/>
          <p:cNvSpPr>
            <a:spLocks noChangeArrowheads="1"/>
          </p:cNvSpPr>
          <p:nvPr/>
        </p:nvSpPr>
        <p:spPr bwMode="auto">
          <a:xfrm rot="19722141">
            <a:off x="3887127" y="2654361"/>
            <a:ext cx="86835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dirty="0">
                <a:ln>
                  <a:noFill/>
                </a:ln>
                <a:solidFill>
                  <a:srgbClr val="009EC2"/>
                </a:solidFill>
                <a:effectLst/>
                <a:uLnTx/>
                <a:uFillTx/>
                <a:latin typeface="Arial" panose="020B0604020202020204" pitchFamily="34" charset="0"/>
                <a:ea typeface="ＭＳ Ｐゴシック" panose="020B0600070205080204" pitchFamily="34" charset="-128"/>
                <a:cs typeface="+mn-cs"/>
              </a:rPr>
              <a:t>Action Period 3</a:t>
            </a:r>
            <a:endParaRPr kumimoji="0" lang="en-US" altLang="en-US" sz="1800" b="0" i="0" u="none" strike="noStrike" kern="1200" cap="none" spc="0" normalizeH="0" baseline="0" noProof="0" dirty="0">
              <a:ln>
                <a:noFill/>
              </a:ln>
              <a:solidFill>
                <a:srgbClr val="009EC2"/>
              </a:solidFill>
              <a:effectLst/>
              <a:uLnTx/>
              <a:uFillTx/>
              <a:latin typeface="Tahoma" panose="020B0604030504040204" pitchFamily="34" charset="0"/>
              <a:ea typeface="ＭＳ Ｐゴシック" panose="020B0600070205080204" pitchFamily="34" charset="-128"/>
              <a:cs typeface="+mn-cs"/>
            </a:endParaRPr>
          </a:p>
        </p:txBody>
      </p:sp>
      <p:sp>
        <p:nvSpPr>
          <p:cNvPr id="82" name="Rectangle 86"/>
          <p:cNvSpPr>
            <a:spLocks noChangeArrowheads="1"/>
          </p:cNvSpPr>
          <p:nvPr/>
        </p:nvSpPr>
        <p:spPr bwMode="auto">
          <a:xfrm rot="19722141">
            <a:off x="6067519" y="2612480"/>
            <a:ext cx="86835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dirty="0">
                <a:ln>
                  <a:noFill/>
                </a:ln>
                <a:solidFill>
                  <a:srgbClr val="009EC2"/>
                </a:solidFill>
                <a:effectLst/>
                <a:uLnTx/>
                <a:uFillTx/>
                <a:latin typeface="Arial" panose="020B0604020202020204" pitchFamily="34" charset="0"/>
                <a:ea typeface="ＭＳ Ｐゴシック" panose="020B0600070205080204" pitchFamily="34" charset="-128"/>
                <a:cs typeface="+mn-cs"/>
              </a:rPr>
              <a:t>Action Period 5</a:t>
            </a:r>
            <a:endParaRPr kumimoji="0" lang="en-US" altLang="en-US" sz="1800" b="0" i="0" u="none" strike="noStrike" kern="1200" cap="none" spc="0" normalizeH="0" baseline="0" noProof="0" dirty="0">
              <a:ln>
                <a:noFill/>
              </a:ln>
              <a:solidFill>
                <a:srgbClr val="009EC2"/>
              </a:solidFill>
              <a:effectLst/>
              <a:uLnTx/>
              <a:uFillTx/>
              <a:latin typeface="Tahoma" panose="020B0604030504040204" pitchFamily="34" charset="0"/>
              <a:ea typeface="ＭＳ Ｐゴシック" panose="020B0600070205080204" pitchFamily="34" charset="-128"/>
              <a:cs typeface="+mn-cs"/>
            </a:endParaRPr>
          </a:p>
        </p:txBody>
      </p:sp>
      <p:cxnSp>
        <p:nvCxnSpPr>
          <p:cNvPr id="18" name="Straight Arrow Connector 17"/>
          <p:cNvCxnSpPr>
            <a:cxnSpLocks/>
            <a:stCxn id="3" idx="6"/>
            <a:endCxn id="4" idx="1"/>
          </p:cNvCxnSpPr>
          <p:nvPr/>
        </p:nvCxnSpPr>
        <p:spPr>
          <a:xfrm>
            <a:off x="2326937" y="3352440"/>
            <a:ext cx="197717" cy="13607"/>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cxnSpLocks/>
          </p:cNvCxnSpPr>
          <p:nvPr/>
        </p:nvCxnSpPr>
        <p:spPr>
          <a:xfrm flipV="1">
            <a:off x="3241615" y="3354541"/>
            <a:ext cx="243029" cy="5753"/>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a:cxnSpLocks/>
            <a:stCxn id="68" idx="3"/>
          </p:cNvCxnSpPr>
          <p:nvPr/>
        </p:nvCxnSpPr>
        <p:spPr>
          <a:xfrm>
            <a:off x="5117607" y="3350056"/>
            <a:ext cx="268718" cy="8471"/>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635432" y="4589712"/>
            <a:ext cx="4968200" cy="996427"/>
          </a:xfrm>
          <a:prstGeom prst="rect">
            <a:avLst/>
          </a:prstGeom>
          <a:noFill/>
          <a:ln>
            <a:solidFill>
              <a:schemeClr val="bg2"/>
            </a:solidFill>
          </a:ln>
        </p:spPr>
        <p:txBody>
          <a:bodyPr wrap="square" rtlCol="0">
            <a:spAutoFit/>
          </a:bodyPr>
          <a:lstStyle/>
          <a:p>
            <a:pPr marL="0" marR="0" lvl="0" indent="0" algn="ctr" defTabSz="685800" rtl="0" eaLnBrk="1" fontAlgn="auto" latinLnBrk="0" hangingPunct="1">
              <a:lnSpc>
                <a:spcPct val="100000"/>
              </a:lnSpc>
              <a:spcBef>
                <a:spcPts val="432"/>
              </a:spcBef>
              <a:spcAft>
                <a:spcPts val="0"/>
              </a:spcAft>
              <a:buClrTx/>
              <a:buSzTx/>
              <a:buFontTx/>
              <a:buNone/>
              <a:tabLst/>
              <a:defRPr/>
            </a:pPr>
            <a:r>
              <a:rPr kumimoji="0" lang="en-US" sz="1500" b="1" i="0" u="none" strike="noStrike" kern="1200" cap="none" spc="0" normalizeH="0" baseline="0" noProof="0" dirty="0">
                <a:ln>
                  <a:noFill/>
                </a:ln>
                <a:solidFill>
                  <a:srgbClr val="45545F"/>
                </a:solidFill>
                <a:effectLst/>
                <a:uLnTx/>
                <a:uFillTx/>
                <a:latin typeface="Arial"/>
                <a:ea typeface="+mn-ea"/>
                <a:cs typeface="+mn-cs"/>
              </a:rPr>
              <a:t>Support</a:t>
            </a:r>
          </a:p>
          <a:p>
            <a:pPr marL="0" marR="0" lvl="0" indent="0" algn="ctr" defTabSz="685800" rtl="0" eaLnBrk="1" fontAlgn="auto" latinLnBrk="0" hangingPunct="1">
              <a:lnSpc>
                <a:spcPct val="100000"/>
              </a:lnSpc>
              <a:spcBef>
                <a:spcPts val="432"/>
              </a:spcBef>
              <a:spcAft>
                <a:spcPts val="0"/>
              </a:spcAft>
              <a:buClrTx/>
              <a:buSzTx/>
              <a:buFontTx/>
              <a:buNone/>
              <a:tabLst/>
              <a:defRPr/>
            </a:pPr>
            <a:r>
              <a:rPr kumimoji="0" lang="en-US" sz="1125" b="1" i="0" u="none" strike="noStrike" kern="1200" cap="none" spc="0" normalizeH="0" baseline="0" noProof="0" dirty="0">
                <a:ln>
                  <a:noFill/>
                </a:ln>
                <a:solidFill>
                  <a:srgbClr val="00A0AF"/>
                </a:solidFill>
                <a:effectLst/>
                <a:uLnTx/>
                <a:uFillTx/>
                <a:latin typeface="Arial"/>
                <a:ea typeface="+mn-ea"/>
                <a:cs typeface="+mn-cs"/>
              </a:rPr>
              <a:t>National IA          Leadership Team/s 	 Q.I. Faculty</a:t>
            </a:r>
          </a:p>
          <a:p>
            <a:pPr marL="0" marR="0" lvl="0" indent="0" algn="ctr" defTabSz="685800" rtl="0" eaLnBrk="1" fontAlgn="auto" latinLnBrk="0" hangingPunct="1">
              <a:lnSpc>
                <a:spcPct val="100000"/>
              </a:lnSpc>
              <a:spcBef>
                <a:spcPts val="432"/>
              </a:spcBef>
              <a:spcAft>
                <a:spcPts val="0"/>
              </a:spcAft>
              <a:buClrTx/>
              <a:buSzTx/>
              <a:buFontTx/>
              <a:buNone/>
              <a:tabLst/>
              <a:defRPr/>
            </a:pPr>
            <a:r>
              <a:rPr kumimoji="0" lang="en-US" sz="1125" b="1" i="0" u="none" strike="noStrike" kern="1200" cap="none" spc="0" normalizeH="0" baseline="0" noProof="0" dirty="0">
                <a:ln>
                  <a:noFill/>
                </a:ln>
                <a:solidFill>
                  <a:srgbClr val="00A0AF"/>
                </a:solidFill>
                <a:effectLst/>
                <a:uLnTx/>
                <a:uFillTx/>
                <a:latin typeface="Arial"/>
                <a:ea typeface="+mn-ea"/>
                <a:cs typeface="+mn-cs"/>
              </a:rPr>
              <a:t>QI Zone (</a:t>
            </a:r>
            <a:r>
              <a:rPr kumimoji="0" lang="en-US" sz="1125" b="1" i="0" u="none" strike="noStrike" kern="1200" cap="none" spc="0" normalizeH="0" baseline="0" noProof="0" dirty="0" err="1">
                <a:ln>
                  <a:noFill/>
                </a:ln>
                <a:solidFill>
                  <a:srgbClr val="00A0AF"/>
                </a:solidFill>
                <a:effectLst/>
                <a:uLnTx/>
                <a:uFillTx/>
                <a:latin typeface="Arial"/>
                <a:ea typeface="+mn-ea"/>
                <a:cs typeface="+mn-cs"/>
              </a:rPr>
              <a:t>TURAS</a:t>
            </a:r>
            <a:r>
              <a:rPr kumimoji="0" lang="en-US" sz="1125" b="1" i="0" u="none" strike="noStrike" kern="1200" cap="none" spc="0" normalizeH="0" baseline="0" noProof="0" dirty="0">
                <a:ln>
                  <a:noFill/>
                </a:ln>
                <a:solidFill>
                  <a:srgbClr val="00A0AF"/>
                </a:solidFill>
                <a:effectLst/>
                <a:uLnTx/>
                <a:uFillTx/>
                <a:latin typeface="Arial"/>
                <a:ea typeface="+mn-ea"/>
                <a:cs typeface="+mn-cs"/>
              </a:rPr>
              <a:t>)                (Falkirk) </a:t>
            </a:r>
            <a:r>
              <a:rPr kumimoji="0" lang="en-US" sz="1125" b="1" i="0" u="none" strike="noStrike" kern="1200" cap="none" spc="0" normalizeH="0" baseline="0" noProof="0" dirty="0" err="1">
                <a:ln>
                  <a:noFill/>
                </a:ln>
                <a:solidFill>
                  <a:srgbClr val="00A0AF"/>
                </a:solidFill>
                <a:effectLst/>
                <a:uLnTx/>
                <a:uFillTx/>
                <a:latin typeface="Arial"/>
                <a:ea typeface="+mn-ea"/>
                <a:cs typeface="+mn-cs"/>
              </a:rPr>
              <a:t>GIRFEC</a:t>
            </a:r>
            <a:r>
              <a:rPr kumimoji="0" lang="en-US" sz="1125" b="1" i="0" u="none" strike="noStrike" kern="1200" cap="none" spc="0" normalizeH="0" baseline="0" noProof="0" dirty="0">
                <a:ln>
                  <a:noFill/>
                </a:ln>
                <a:solidFill>
                  <a:srgbClr val="00A0AF"/>
                </a:solidFill>
                <a:effectLst/>
                <a:uLnTx/>
                <a:uFillTx/>
                <a:latin typeface="Arial"/>
                <a:ea typeface="+mn-ea"/>
                <a:cs typeface="+mn-cs"/>
              </a:rPr>
              <a:t> Practitioner pages</a:t>
            </a:r>
          </a:p>
          <a:p>
            <a:pPr marL="0" marR="0" lvl="0" indent="0" algn="ctr" defTabSz="685800" rtl="0" eaLnBrk="1" fontAlgn="auto" latinLnBrk="0" hangingPunct="1">
              <a:lnSpc>
                <a:spcPct val="100000"/>
              </a:lnSpc>
              <a:spcBef>
                <a:spcPts val="432"/>
              </a:spcBef>
              <a:spcAft>
                <a:spcPts val="0"/>
              </a:spcAft>
              <a:buClrTx/>
              <a:buSzTx/>
              <a:buFontTx/>
              <a:buNone/>
              <a:tabLst/>
              <a:defRPr/>
            </a:pPr>
            <a:r>
              <a:rPr kumimoji="0" lang="en-US" sz="1125" b="1" i="0" u="none" strike="noStrike" kern="1200" cap="none" spc="0" normalizeH="0" baseline="0" noProof="0" dirty="0">
                <a:ln>
                  <a:noFill/>
                </a:ln>
                <a:solidFill>
                  <a:srgbClr val="00A0AF"/>
                </a:solidFill>
                <a:effectLst/>
                <a:uLnTx/>
                <a:uFillTx/>
                <a:latin typeface="Arial"/>
                <a:ea typeface="+mn-ea"/>
                <a:cs typeface="+mn-cs"/>
              </a:rPr>
              <a:t>All teach ,all learn </a:t>
            </a:r>
          </a:p>
        </p:txBody>
      </p:sp>
      <p:cxnSp>
        <p:nvCxnSpPr>
          <p:cNvPr id="49" name="Straight Arrow Connector 48"/>
          <p:cNvCxnSpPr/>
          <p:nvPr/>
        </p:nvCxnSpPr>
        <p:spPr>
          <a:xfrm>
            <a:off x="6094726" y="3374132"/>
            <a:ext cx="216482" cy="0"/>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cxnSpLocks/>
            <a:endCxn id="68" idx="1"/>
          </p:cNvCxnSpPr>
          <p:nvPr/>
        </p:nvCxnSpPr>
        <p:spPr>
          <a:xfrm flipV="1">
            <a:off x="4157380" y="3350056"/>
            <a:ext cx="274427" cy="21795"/>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977756" y="2086665"/>
            <a:ext cx="632778" cy="7662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6910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4909" y="2996952"/>
            <a:ext cx="8229600" cy="3425035"/>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36601"/>
            <a:ext cx="8820472" cy="2846832"/>
          </a:xfrm>
          <a:prstGeom prst="rect">
            <a:avLst/>
          </a:prstGeom>
        </p:spPr>
      </p:pic>
    </p:spTree>
    <p:extLst>
      <p:ext uri="{BB962C8B-B14F-4D97-AF65-F5344CB8AC3E}">
        <p14:creationId xmlns:p14="http://schemas.microsoft.com/office/powerpoint/2010/main" val="25922356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400"/>
            <a:ext cx="9396536" cy="7029400"/>
          </a:xfrm>
          <a:prstGeom prst="rect">
            <a:avLst/>
          </a:prstGeom>
        </p:spPr>
      </p:pic>
      <p:sp>
        <p:nvSpPr>
          <p:cNvPr id="4" name="Title 1"/>
          <p:cNvSpPr txBox="1">
            <a:spLocks/>
          </p:cNvSpPr>
          <p:nvPr/>
        </p:nvSpPr>
        <p:spPr>
          <a:xfrm>
            <a:off x="304800" y="10127"/>
            <a:ext cx="6624736" cy="1143000"/>
          </a:xfrm>
          <a:prstGeom prst="rect">
            <a:avLst/>
          </a:prstGeom>
        </p:spPr>
        <p:txBody>
          <a:bodyPr/>
          <a:lstStyle>
            <a:lvl1pPr algn="ctr" rtl="0" eaLnBrk="0" fontAlgn="base" hangingPunct="0">
              <a:spcBef>
                <a:spcPct val="0"/>
              </a:spcBef>
              <a:spcAft>
                <a:spcPct val="0"/>
              </a:spcAft>
              <a:defRPr sz="2400">
                <a:solidFill>
                  <a:srgbClr val="00266D"/>
                </a:solidFill>
                <a:latin typeface="+mj-lt"/>
                <a:ea typeface="+mj-ea"/>
                <a:cs typeface="+mj-cs"/>
              </a:defRPr>
            </a:lvl1pPr>
            <a:lvl2pPr algn="ctr" rtl="0" eaLnBrk="0" fontAlgn="base" hangingPunct="0">
              <a:spcBef>
                <a:spcPct val="0"/>
              </a:spcBef>
              <a:spcAft>
                <a:spcPct val="0"/>
              </a:spcAft>
              <a:defRPr sz="2400">
                <a:solidFill>
                  <a:srgbClr val="00266D"/>
                </a:solidFill>
                <a:latin typeface="Arial" charset="0"/>
                <a:ea typeface="ＭＳ Ｐゴシック" pitchFamily="-77" charset="-128"/>
              </a:defRPr>
            </a:lvl2pPr>
            <a:lvl3pPr algn="ctr" rtl="0" eaLnBrk="0" fontAlgn="base" hangingPunct="0">
              <a:spcBef>
                <a:spcPct val="0"/>
              </a:spcBef>
              <a:spcAft>
                <a:spcPct val="0"/>
              </a:spcAft>
              <a:defRPr sz="2400">
                <a:solidFill>
                  <a:srgbClr val="00266D"/>
                </a:solidFill>
                <a:latin typeface="Arial" charset="0"/>
                <a:ea typeface="ＭＳ Ｐゴシック" pitchFamily="-77" charset="-128"/>
              </a:defRPr>
            </a:lvl3pPr>
            <a:lvl4pPr algn="ctr" rtl="0" eaLnBrk="0" fontAlgn="base" hangingPunct="0">
              <a:spcBef>
                <a:spcPct val="0"/>
              </a:spcBef>
              <a:spcAft>
                <a:spcPct val="0"/>
              </a:spcAft>
              <a:defRPr sz="2400">
                <a:solidFill>
                  <a:srgbClr val="00266D"/>
                </a:solidFill>
                <a:latin typeface="Arial" charset="0"/>
                <a:ea typeface="ＭＳ Ｐゴシック" pitchFamily="-77" charset="-128"/>
              </a:defRPr>
            </a:lvl4pPr>
            <a:lvl5pPr algn="ctr" rtl="0" eaLnBrk="0" fontAlgn="base" hangingPunct="0">
              <a:spcBef>
                <a:spcPct val="0"/>
              </a:spcBef>
              <a:spcAft>
                <a:spcPct val="0"/>
              </a:spcAft>
              <a:defRPr sz="2400">
                <a:solidFill>
                  <a:srgbClr val="00266D"/>
                </a:solidFill>
                <a:latin typeface="Arial" charset="0"/>
                <a:ea typeface="ＭＳ Ｐゴシック" pitchFamily="-77" charset="-128"/>
              </a:defRPr>
            </a:lvl5pPr>
            <a:lvl6pPr marL="457200" algn="ctr" rtl="0" fontAlgn="base">
              <a:spcBef>
                <a:spcPct val="0"/>
              </a:spcBef>
              <a:spcAft>
                <a:spcPct val="0"/>
              </a:spcAft>
              <a:defRPr sz="2400">
                <a:solidFill>
                  <a:srgbClr val="00266D"/>
                </a:solidFill>
                <a:latin typeface="Arial" charset="0"/>
                <a:ea typeface="ＭＳ Ｐゴシック" pitchFamily="-77" charset="-128"/>
              </a:defRPr>
            </a:lvl6pPr>
            <a:lvl7pPr marL="914400" algn="ctr" rtl="0" fontAlgn="base">
              <a:spcBef>
                <a:spcPct val="0"/>
              </a:spcBef>
              <a:spcAft>
                <a:spcPct val="0"/>
              </a:spcAft>
              <a:defRPr sz="2400">
                <a:solidFill>
                  <a:srgbClr val="00266D"/>
                </a:solidFill>
                <a:latin typeface="Arial" charset="0"/>
                <a:ea typeface="ＭＳ Ｐゴシック" pitchFamily="-77" charset="-128"/>
              </a:defRPr>
            </a:lvl7pPr>
            <a:lvl8pPr marL="1371600" algn="ctr" rtl="0" fontAlgn="base">
              <a:spcBef>
                <a:spcPct val="0"/>
              </a:spcBef>
              <a:spcAft>
                <a:spcPct val="0"/>
              </a:spcAft>
              <a:defRPr sz="2400">
                <a:solidFill>
                  <a:srgbClr val="00266D"/>
                </a:solidFill>
                <a:latin typeface="Arial" charset="0"/>
                <a:ea typeface="ＭＳ Ｐゴシック" pitchFamily="-77" charset="-128"/>
              </a:defRPr>
            </a:lvl8pPr>
            <a:lvl9pPr marL="1828800" algn="ctr" rtl="0" fontAlgn="base">
              <a:spcBef>
                <a:spcPct val="0"/>
              </a:spcBef>
              <a:spcAft>
                <a:spcPct val="0"/>
              </a:spcAft>
              <a:defRPr sz="2400">
                <a:solidFill>
                  <a:srgbClr val="00266D"/>
                </a:solidFill>
                <a:latin typeface="Arial" charset="0"/>
                <a:ea typeface="ＭＳ Ｐゴシック" pitchFamily="-77"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4000" b="1" i="0" u="none" strike="noStrike" kern="1200" cap="none" spc="0" normalizeH="0" baseline="0" noProof="0" dirty="0">
                <a:ln>
                  <a:noFill/>
                </a:ln>
                <a:solidFill>
                  <a:srgbClr val="00266D"/>
                </a:solidFill>
                <a:effectLst/>
                <a:uLnTx/>
                <a:uFillTx/>
                <a:latin typeface="Calibri Light" panose="020F0302020204030204"/>
                <a:ea typeface="+mj-ea"/>
                <a:cs typeface="+mj-cs"/>
              </a:rPr>
              <a:t>All teach and all learn…..</a:t>
            </a:r>
          </a:p>
        </p:txBody>
      </p:sp>
    </p:spTree>
    <p:extLst>
      <p:ext uri="{BB962C8B-B14F-4D97-AF65-F5344CB8AC3E}">
        <p14:creationId xmlns:p14="http://schemas.microsoft.com/office/powerpoint/2010/main" val="36307860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231" t="17230" r="27999" b="7420"/>
          <a:stretch/>
        </p:blipFill>
        <p:spPr bwMode="auto">
          <a:xfrm>
            <a:off x="-327" y="-27384"/>
            <a:ext cx="9144327" cy="6885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08718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Adders</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4000" cy="6858000"/>
          </a:xfrm>
        </p:spPr>
      </p:pic>
    </p:spTree>
    <p:extLst>
      <p:ext uri="{BB962C8B-B14F-4D97-AF65-F5344CB8AC3E}">
        <p14:creationId xmlns:p14="http://schemas.microsoft.com/office/powerpoint/2010/main" val="8607266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549275"/>
            <a:ext cx="9036496" cy="5832475"/>
          </a:xfrm>
        </p:spPr>
        <p:txBody>
          <a:bodyPr>
            <a:normAutofit lnSpcReduction="10000"/>
          </a:bodyPr>
          <a:lstStyle/>
          <a:p>
            <a:pPr marL="0" indent="0" algn="ctr">
              <a:buNone/>
            </a:pPr>
            <a:r>
              <a:rPr lang="en-GB" sz="6000" dirty="0">
                <a:solidFill>
                  <a:schemeClr val="bg1">
                    <a:lumMod val="50000"/>
                  </a:schemeClr>
                </a:solidFill>
              </a:rPr>
              <a:t>‘Not all change is improvement, but all improvement requires change’  </a:t>
            </a:r>
            <a:endParaRPr lang="en-GB" sz="6000" dirty="0" smtClean="0">
              <a:solidFill>
                <a:schemeClr val="bg1">
                  <a:lumMod val="50000"/>
                </a:schemeClr>
              </a:solidFill>
            </a:endParaRPr>
          </a:p>
          <a:p>
            <a:pPr marL="0" indent="0" algn="ctr">
              <a:buNone/>
            </a:pPr>
            <a:endParaRPr lang="en-GB" sz="6000" dirty="0">
              <a:solidFill>
                <a:schemeClr val="bg1">
                  <a:lumMod val="50000"/>
                </a:schemeClr>
              </a:solidFill>
            </a:endParaRPr>
          </a:p>
          <a:p>
            <a:pPr marL="0" indent="0" algn="ctr">
              <a:buNone/>
            </a:pPr>
            <a:r>
              <a:rPr lang="en-GB" sz="4100" dirty="0" smtClean="0">
                <a:solidFill>
                  <a:schemeClr val="bg1">
                    <a:lumMod val="50000"/>
                  </a:schemeClr>
                </a:solidFill>
              </a:rPr>
              <a:t>Don Berwick</a:t>
            </a:r>
          </a:p>
          <a:p>
            <a:pPr marL="0" indent="0">
              <a:buNone/>
            </a:pPr>
            <a:r>
              <a:rPr lang="en-GB" dirty="0" smtClean="0"/>
              <a:t>							</a:t>
            </a:r>
            <a:endParaRPr lang="en-GB" dirty="0"/>
          </a:p>
        </p:txBody>
      </p:sp>
    </p:spTree>
    <p:extLst>
      <p:ext uri="{BB962C8B-B14F-4D97-AF65-F5344CB8AC3E}">
        <p14:creationId xmlns:p14="http://schemas.microsoft.com/office/powerpoint/2010/main" val="5422002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p:cNvPicPr>
            <a:picLocks noChangeAspect="1" noChangeArrowheads="1"/>
          </p:cNvPicPr>
          <p:nvPr/>
        </p:nvPicPr>
        <p:blipFill>
          <a:blip r:embed="rId3" cstate="print"/>
          <a:srcRect/>
          <a:stretch>
            <a:fillRect/>
          </a:stretch>
        </p:blipFill>
        <p:spPr bwMode="auto">
          <a:xfrm>
            <a:off x="179512" y="332656"/>
            <a:ext cx="4440238" cy="6026150"/>
          </a:xfrm>
          <a:prstGeom prst="rect">
            <a:avLst/>
          </a:prstGeom>
          <a:noFill/>
          <a:ln w="9525">
            <a:solidFill>
              <a:schemeClr val="tx1"/>
            </a:solidFill>
            <a:miter lim="800000"/>
            <a:headEnd/>
            <a:tailEnd/>
          </a:ln>
        </p:spPr>
      </p:pic>
      <p:pic>
        <p:nvPicPr>
          <p:cNvPr id="24578" name="Picture 3"/>
          <p:cNvPicPr>
            <a:picLocks noChangeAspect="1" noChangeArrowheads="1"/>
          </p:cNvPicPr>
          <p:nvPr/>
        </p:nvPicPr>
        <p:blipFill>
          <a:blip r:embed="rId4" cstate="print"/>
          <a:srcRect/>
          <a:stretch>
            <a:fillRect/>
          </a:stretch>
        </p:blipFill>
        <p:spPr bwMode="auto">
          <a:xfrm>
            <a:off x="3455368" y="1556792"/>
            <a:ext cx="5437112" cy="4007009"/>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0890059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1560" y="620688"/>
            <a:ext cx="7848872" cy="548680"/>
          </a:xfrm>
        </p:spPr>
        <p:txBody>
          <a:bodyPr/>
          <a:lstStyle/>
          <a:p>
            <a:pPr algn="ctr"/>
            <a:r>
              <a:rPr lang="en-GB" sz="1800" b="1" dirty="0" smtClean="0"/>
              <a:t>The six questions to be asked of EVERY change programme:</a:t>
            </a:r>
            <a:endParaRPr lang="en-GB" sz="1800" b="1" dirty="0"/>
          </a:p>
        </p:txBody>
      </p:sp>
      <p:sp>
        <p:nvSpPr>
          <p:cNvPr id="6" name="TextBox 5"/>
          <p:cNvSpPr txBox="1"/>
          <p:nvPr/>
        </p:nvSpPr>
        <p:spPr>
          <a:xfrm>
            <a:off x="323528" y="1196752"/>
            <a:ext cx="2592288" cy="2585323"/>
          </a:xfrm>
          <a:prstGeom prst="rect">
            <a:avLst/>
          </a:prstGeom>
          <a:solidFill>
            <a:srgbClr val="FFD65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F79646">
                    <a:lumMod val="50000"/>
                  </a:srgbClr>
                </a:solidFill>
                <a:effectLst/>
                <a:uLnTx/>
                <a:uFillTx/>
                <a:latin typeface="Calibri"/>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F79646">
                    <a:lumMod val="50000"/>
                  </a:srgbClr>
                </a:solidFill>
                <a:effectLst/>
                <a:uLnTx/>
                <a:uFillTx/>
                <a:latin typeface="Calibri"/>
                <a:ea typeface="+mn-ea"/>
                <a:cs typeface="+mn-cs"/>
              </a:rPr>
              <a:t>Aim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F79646">
                    <a:lumMod val="50000"/>
                  </a:srgbClr>
                </a:solidFill>
                <a:effectLst/>
                <a:uLnTx/>
                <a:uFillTx/>
                <a:latin typeface="Calibri"/>
                <a:ea typeface="+mn-ea"/>
                <a:cs typeface="+mn-cs"/>
              </a:rPr>
              <a:t>Is there an agreed aim that is understood by everyone in the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smtClean="0">
              <a:ln>
                <a:noFill/>
              </a:ln>
              <a:solidFill>
                <a:srgbClr val="F79646">
                  <a:lumMod val="50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smtClean="0">
              <a:ln>
                <a:noFill/>
              </a:ln>
              <a:solidFill>
                <a:srgbClr val="F79646">
                  <a:lumMod val="50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79646">
                  <a:lumMod val="50000"/>
                </a:srgbClr>
              </a:solidFill>
              <a:effectLst/>
              <a:uLnTx/>
              <a:uFillTx/>
              <a:latin typeface="Calibri"/>
              <a:ea typeface="+mn-ea"/>
              <a:cs typeface="+mn-cs"/>
            </a:endParaRPr>
          </a:p>
        </p:txBody>
      </p:sp>
      <p:sp>
        <p:nvSpPr>
          <p:cNvPr id="7" name="TextBox 6"/>
          <p:cNvSpPr txBox="1"/>
          <p:nvPr/>
        </p:nvSpPr>
        <p:spPr>
          <a:xfrm>
            <a:off x="3203848" y="1196752"/>
            <a:ext cx="2664296" cy="2585323"/>
          </a:xfrm>
          <a:prstGeom prst="rect">
            <a:avLst/>
          </a:prstGeom>
          <a:solidFill>
            <a:srgbClr val="CFD94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F79646">
                    <a:lumMod val="50000"/>
                  </a:srgbClr>
                </a:solidFill>
                <a:effectLst/>
                <a:uLnTx/>
                <a:uFillTx/>
                <a:latin typeface="Calibri"/>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F79646">
                    <a:lumMod val="50000"/>
                  </a:srgbClr>
                </a:solidFill>
                <a:effectLst/>
                <a:uLnTx/>
                <a:uFillTx/>
                <a:latin typeface="Calibri"/>
                <a:ea typeface="+mn-ea"/>
                <a:cs typeface="+mn-cs"/>
              </a:rPr>
              <a:t>Correct changes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F79646">
                    <a:lumMod val="50000"/>
                  </a:srgbClr>
                </a:solidFill>
                <a:effectLst/>
                <a:uLnTx/>
                <a:uFillTx/>
                <a:latin typeface="Calibri"/>
                <a:ea typeface="+mn-ea"/>
                <a:cs typeface="+mn-cs"/>
              </a:rPr>
              <a:t>Are we using our full knowledge to identify the right changes and priorities those that are likely to have the biggest impact on our aim?</a:t>
            </a:r>
          </a:p>
        </p:txBody>
      </p:sp>
      <p:sp>
        <p:nvSpPr>
          <p:cNvPr id="8" name="TextBox 7"/>
          <p:cNvSpPr txBox="1"/>
          <p:nvPr/>
        </p:nvSpPr>
        <p:spPr>
          <a:xfrm>
            <a:off x="6228184" y="1196752"/>
            <a:ext cx="2736304" cy="2585323"/>
          </a:xfrm>
          <a:prstGeom prst="rect">
            <a:avLst/>
          </a:prstGeom>
          <a:solidFill>
            <a:srgbClr val="6AAF4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F79646">
                    <a:lumMod val="50000"/>
                  </a:srgbClr>
                </a:solidFill>
                <a:effectLst/>
                <a:uLnTx/>
                <a:uFillTx/>
                <a:latin typeface="Calibri"/>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F79646">
                    <a:lumMod val="50000"/>
                  </a:srgbClr>
                </a:solidFill>
                <a:effectLst/>
                <a:uLnTx/>
                <a:uFillTx/>
                <a:latin typeface="Calibri"/>
                <a:ea typeface="+mn-ea"/>
                <a:cs typeface="+mn-cs"/>
              </a:rPr>
              <a:t>Clear change method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F79646">
                    <a:lumMod val="50000"/>
                  </a:srgbClr>
                </a:solidFill>
                <a:effectLst/>
                <a:uLnTx/>
                <a:uFillTx/>
                <a:latin typeface="Calibri"/>
                <a:ea typeface="+mn-ea"/>
                <a:cs typeface="+mn-cs"/>
              </a:rPr>
              <a:t>Does everyone know and understand the method(s) we will use to improve?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smtClean="0">
              <a:ln>
                <a:noFill/>
              </a:ln>
              <a:solidFill>
                <a:srgbClr val="F79646">
                  <a:lumMod val="50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smtClean="0">
              <a:ln>
                <a:noFill/>
              </a:ln>
              <a:solidFill>
                <a:srgbClr val="F79646">
                  <a:lumMod val="50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79646">
                  <a:lumMod val="50000"/>
                </a:srgbClr>
              </a:solidFill>
              <a:effectLst/>
              <a:uLnTx/>
              <a:uFillTx/>
              <a:latin typeface="Calibri"/>
              <a:ea typeface="+mn-ea"/>
              <a:cs typeface="+mn-cs"/>
            </a:endParaRPr>
          </a:p>
        </p:txBody>
      </p:sp>
      <p:sp>
        <p:nvSpPr>
          <p:cNvPr id="9" name="TextBox 8"/>
          <p:cNvSpPr txBox="1"/>
          <p:nvPr/>
        </p:nvSpPr>
        <p:spPr>
          <a:xfrm>
            <a:off x="6218375" y="4065043"/>
            <a:ext cx="2736304" cy="2585323"/>
          </a:xfrm>
          <a:prstGeom prst="rect">
            <a:avLst/>
          </a:prstGeom>
          <a:solidFill>
            <a:schemeClr val="accent6">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F79646">
                    <a:lumMod val="50000"/>
                  </a:srgbClr>
                </a:solidFill>
                <a:effectLst/>
                <a:uLnTx/>
                <a:uFillTx/>
                <a:latin typeface="Calibri"/>
                <a:ea typeface="+mn-ea"/>
                <a:cs typeface="+mn-cs"/>
              </a:rPr>
              <a:t>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F79646">
                    <a:lumMod val="50000"/>
                  </a:srgbClr>
                </a:solidFill>
                <a:effectLst/>
                <a:uLnTx/>
                <a:uFillTx/>
                <a:latin typeface="Calibri"/>
                <a:ea typeface="+mn-ea"/>
                <a:cs typeface="+mn-cs"/>
              </a:rPr>
              <a:t>Spread plan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F79646">
                    <a:lumMod val="50000"/>
                  </a:srgbClr>
                </a:solidFill>
                <a:effectLst/>
                <a:uLnTx/>
                <a:uFillTx/>
                <a:latin typeface="Calibri"/>
                <a:ea typeface="+mn-ea"/>
                <a:cs typeface="+mn-cs"/>
              </a:rPr>
              <a:t>Have we set out our plans for innovating, testing, implementing and sharing new learning to spread the improvement everywhere it is needed?</a:t>
            </a:r>
          </a:p>
        </p:txBody>
      </p:sp>
      <p:sp>
        <p:nvSpPr>
          <p:cNvPr id="10" name="TextBox 9"/>
          <p:cNvSpPr txBox="1"/>
          <p:nvPr/>
        </p:nvSpPr>
        <p:spPr>
          <a:xfrm>
            <a:off x="3203848" y="3995678"/>
            <a:ext cx="2664296" cy="2585323"/>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F79646">
                    <a:lumMod val="50000"/>
                  </a:srgbClr>
                </a:solidFill>
                <a:effectLst/>
                <a:uLnTx/>
                <a:uFillTx/>
                <a:latin typeface="Calibri"/>
                <a:ea typeface="+mn-ea"/>
                <a:cs typeface="+mn-cs"/>
              </a:rPr>
              <a:t>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F79646">
                    <a:lumMod val="50000"/>
                  </a:srgbClr>
                </a:solidFill>
                <a:effectLst/>
                <a:uLnTx/>
                <a:uFillTx/>
                <a:latin typeface="Calibri"/>
                <a:ea typeface="+mn-ea"/>
                <a:cs typeface="+mn-cs"/>
              </a:rPr>
              <a:t>Capacity and capability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F79646">
                    <a:lumMod val="50000"/>
                  </a:srgbClr>
                </a:solidFill>
                <a:effectLst/>
                <a:uLnTx/>
                <a:uFillTx/>
                <a:latin typeface="Calibri"/>
                <a:ea typeface="+mn-ea"/>
                <a:cs typeface="+mn-cs"/>
              </a:rPr>
              <a:t>Are people and other resources deployed in the best way to enable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smtClean="0">
              <a:ln>
                <a:noFill/>
              </a:ln>
              <a:solidFill>
                <a:srgbClr val="F79646">
                  <a:lumMod val="50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smtClean="0">
              <a:ln>
                <a:noFill/>
              </a:ln>
              <a:solidFill>
                <a:srgbClr val="F79646">
                  <a:lumMod val="50000"/>
                </a:srgbClr>
              </a:solidFill>
              <a:effectLst/>
              <a:uLnTx/>
              <a:uFillTx/>
              <a:latin typeface="Calibri"/>
              <a:ea typeface="+mn-ea"/>
              <a:cs typeface="+mn-cs"/>
            </a:endParaRPr>
          </a:p>
        </p:txBody>
      </p:sp>
      <p:sp>
        <p:nvSpPr>
          <p:cNvPr id="11" name="TextBox 10"/>
          <p:cNvSpPr txBox="1"/>
          <p:nvPr/>
        </p:nvSpPr>
        <p:spPr>
          <a:xfrm>
            <a:off x="323528" y="3995678"/>
            <a:ext cx="2592287" cy="2585323"/>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F79646">
                    <a:lumMod val="50000"/>
                  </a:srgbClr>
                </a:solidFill>
                <a:effectLst/>
                <a:uLnTx/>
                <a:uFillTx/>
                <a:latin typeface="Calibri"/>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F79646">
                    <a:lumMod val="50000"/>
                  </a:srgbClr>
                </a:solidFill>
                <a:effectLst/>
                <a:uLnTx/>
                <a:uFillTx/>
                <a:latin typeface="Calibri"/>
                <a:ea typeface="+mn-ea"/>
                <a:cs typeface="+mn-cs"/>
              </a:rPr>
              <a:t>Measurement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F79646">
                    <a:lumMod val="50000"/>
                  </a:srgbClr>
                </a:solidFill>
                <a:effectLst/>
                <a:uLnTx/>
                <a:uFillTx/>
                <a:latin typeface="Calibri"/>
                <a:ea typeface="+mn-ea"/>
                <a:cs typeface="+mn-cs"/>
              </a:rPr>
              <a:t>Can we measure and report progress on our improvement aim?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smtClean="0">
              <a:ln>
                <a:noFill/>
              </a:ln>
              <a:solidFill>
                <a:srgbClr val="F79646">
                  <a:lumMod val="50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smtClean="0">
              <a:ln>
                <a:noFill/>
              </a:ln>
              <a:solidFill>
                <a:srgbClr val="F79646">
                  <a:lumMod val="50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smtClean="0">
              <a:ln>
                <a:noFill/>
              </a:ln>
              <a:solidFill>
                <a:srgbClr val="F79646">
                  <a:lumMod val="50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smtClean="0">
              <a:ln>
                <a:noFill/>
              </a:ln>
              <a:solidFill>
                <a:srgbClr val="F79646">
                  <a:lumMod val="50000"/>
                </a:srgbClr>
              </a:solidFill>
              <a:effectLst/>
              <a:uLnTx/>
              <a:uFillTx/>
              <a:latin typeface="Calibri"/>
              <a:ea typeface="+mn-ea"/>
              <a:cs typeface="+mn-cs"/>
            </a:endParaRPr>
          </a:p>
        </p:txBody>
      </p:sp>
      <p:sp>
        <p:nvSpPr>
          <p:cNvPr id="12" name="TextBox 11"/>
          <p:cNvSpPr txBox="1"/>
          <p:nvPr/>
        </p:nvSpPr>
        <p:spPr>
          <a:xfrm>
            <a:off x="1631734" y="0"/>
            <a:ext cx="563808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prstClr val="white"/>
                </a:solidFill>
                <a:effectLst/>
                <a:uLnTx/>
                <a:uFillTx/>
                <a:latin typeface="Calibri"/>
                <a:ea typeface="+mn-ea"/>
                <a:cs typeface="+mn-cs"/>
              </a:rPr>
              <a:t>Step 2 –Creating the Conditions</a:t>
            </a:r>
            <a:endParaRPr kumimoji="0" lang="en-GB" sz="28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98188901"/>
      </p:ext>
    </p:extLst>
  </p:cSld>
  <p:clrMapOvr>
    <a:masterClrMapping/>
  </p:clrMapOvr>
  <mc:AlternateContent xmlns:mc="http://schemas.openxmlformats.org/markup-compatibility/2006" xmlns:p14="http://schemas.microsoft.com/office/powerpoint/2010/main">
    <mc:Choice Requires="p14">
      <p:transition spd="slow" p14:dur="2000" advTm="106031"/>
    </mc:Choice>
    <mc:Fallback xmlns="">
      <p:transition spd="slow" advTm="106031"/>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ADE1AB-EE32-4447-ABBB-02596B1ADF8A}"/>
              </a:ext>
            </a:extLst>
          </p:cNvPr>
          <p:cNvPicPr>
            <a:picLocks noChangeAspect="1"/>
          </p:cNvPicPr>
          <p:nvPr/>
        </p:nvPicPr>
        <p:blipFill>
          <a:blip r:embed="rId3"/>
          <a:stretch>
            <a:fillRect/>
          </a:stretch>
        </p:blipFill>
        <p:spPr>
          <a:xfrm>
            <a:off x="611560" y="116632"/>
            <a:ext cx="4444704" cy="6336703"/>
          </a:xfrm>
          <a:prstGeom prst="rect">
            <a:avLst/>
          </a:prstGeom>
        </p:spPr>
      </p:pic>
      <p:sp>
        <p:nvSpPr>
          <p:cNvPr id="3" name="TextBox 2">
            <a:extLst>
              <a:ext uri="{FF2B5EF4-FFF2-40B4-BE49-F238E27FC236}">
                <a16:creationId xmlns:a16="http://schemas.microsoft.com/office/drawing/2014/main" id="{0134304B-7F22-404A-9AE3-3B1A0C360883}"/>
              </a:ext>
            </a:extLst>
          </p:cNvPr>
          <p:cNvSpPr txBox="1"/>
          <p:nvPr/>
        </p:nvSpPr>
        <p:spPr>
          <a:xfrm>
            <a:off x="6084168" y="1412776"/>
            <a:ext cx="22322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Thinking</a:t>
            </a:r>
          </a:p>
        </p:txBody>
      </p:sp>
      <p:sp>
        <p:nvSpPr>
          <p:cNvPr id="4" name="TextBox 3">
            <a:extLst>
              <a:ext uri="{FF2B5EF4-FFF2-40B4-BE49-F238E27FC236}">
                <a16:creationId xmlns:a16="http://schemas.microsoft.com/office/drawing/2014/main" id="{68CE6E3F-5CD7-4245-BC6A-8B060B2BA8E3}"/>
              </a:ext>
            </a:extLst>
          </p:cNvPr>
          <p:cNvSpPr txBox="1"/>
          <p:nvPr/>
        </p:nvSpPr>
        <p:spPr>
          <a:xfrm>
            <a:off x="6084168" y="4293096"/>
            <a:ext cx="237626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Learning by doing</a:t>
            </a:r>
          </a:p>
        </p:txBody>
      </p:sp>
    </p:spTree>
    <p:extLst>
      <p:ext uri="{BB962C8B-B14F-4D97-AF65-F5344CB8AC3E}">
        <p14:creationId xmlns:p14="http://schemas.microsoft.com/office/powerpoint/2010/main" val="425242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404664"/>
            <a:ext cx="7772400" cy="1470025"/>
          </a:xfrm>
        </p:spPr>
        <p:txBody>
          <a:bodyPr>
            <a:normAutofit fontScale="90000"/>
          </a:bodyPr>
          <a:lstStyle/>
          <a:p>
            <a:r>
              <a:rPr lang="en-GB" dirty="0" smtClean="0">
                <a:latin typeface="Verdana" pitchFamily="34" charset="0"/>
                <a:ea typeface="Verdana" pitchFamily="34" charset="0"/>
                <a:cs typeface="Verdana" pitchFamily="34" charset="0"/>
              </a:rPr>
              <a:t/>
            </a:r>
            <a:br>
              <a:rPr lang="en-GB" dirty="0" smtClean="0">
                <a:latin typeface="Verdana" pitchFamily="34" charset="0"/>
                <a:ea typeface="Verdana" pitchFamily="34" charset="0"/>
                <a:cs typeface="Verdana" pitchFamily="34" charset="0"/>
              </a:rPr>
            </a:br>
            <a:r>
              <a:rPr lang="en-GB" dirty="0" smtClean="0">
                <a:latin typeface="Verdana" pitchFamily="34" charset="0"/>
                <a:ea typeface="Verdana" pitchFamily="34" charset="0"/>
                <a:cs typeface="Verdana" pitchFamily="34" charset="0"/>
              </a:rPr>
              <a:t/>
            </a:r>
            <a:br>
              <a:rPr lang="en-GB" dirty="0" smtClean="0">
                <a:latin typeface="Verdana" pitchFamily="34" charset="0"/>
                <a:ea typeface="Verdana" pitchFamily="34" charset="0"/>
                <a:cs typeface="Verdana" pitchFamily="34" charset="0"/>
              </a:rPr>
            </a:br>
            <a:r>
              <a:rPr lang="en-GB" dirty="0">
                <a:latin typeface="Verdana" pitchFamily="34" charset="0"/>
                <a:ea typeface="Verdana" pitchFamily="34" charset="0"/>
                <a:cs typeface="Verdana" pitchFamily="34" charset="0"/>
              </a:rPr>
              <a:t/>
            </a:r>
            <a:br>
              <a:rPr lang="en-GB" dirty="0">
                <a:latin typeface="Verdana" pitchFamily="34" charset="0"/>
                <a:ea typeface="Verdana" pitchFamily="34" charset="0"/>
                <a:cs typeface="Verdana" pitchFamily="34" charset="0"/>
              </a:rPr>
            </a:br>
            <a:r>
              <a:rPr lang="en-GB" dirty="0" smtClean="0">
                <a:latin typeface="Verdana" pitchFamily="34" charset="0"/>
                <a:ea typeface="Verdana" pitchFamily="34" charset="0"/>
                <a:cs typeface="Verdana" pitchFamily="34" charset="0"/>
              </a:rPr>
              <a:t/>
            </a:r>
            <a:br>
              <a:rPr lang="en-GB" dirty="0" smtClean="0">
                <a:latin typeface="Verdana" pitchFamily="34" charset="0"/>
                <a:ea typeface="Verdana" pitchFamily="34" charset="0"/>
                <a:cs typeface="Verdana" pitchFamily="34" charset="0"/>
              </a:rPr>
            </a:br>
            <a:r>
              <a:rPr lang="en-GB" dirty="0" smtClean="0">
                <a:latin typeface="Verdana" pitchFamily="34" charset="0"/>
                <a:ea typeface="Verdana" pitchFamily="34" charset="0"/>
                <a:cs typeface="Verdana" pitchFamily="34" charset="0"/>
              </a:rPr>
              <a:t>Reflect</a:t>
            </a:r>
            <a:br>
              <a:rPr lang="en-GB" dirty="0" smtClean="0">
                <a:latin typeface="Verdana" pitchFamily="34" charset="0"/>
                <a:ea typeface="Verdana" pitchFamily="34" charset="0"/>
                <a:cs typeface="Verdana" pitchFamily="34" charset="0"/>
              </a:rPr>
            </a:br>
            <a:endParaRPr lang="en-GB" dirty="0">
              <a:latin typeface="Verdana" pitchFamily="34" charset="0"/>
              <a:ea typeface="Verdana" pitchFamily="34" charset="0"/>
              <a:cs typeface="Verdana" pitchFamily="34" charset="0"/>
            </a:endParaRPr>
          </a:p>
        </p:txBody>
      </p:sp>
      <p:sp>
        <p:nvSpPr>
          <p:cNvPr id="3" name="Subtitle 2"/>
          <p:cNvSpPr>
            <a:spLocks noGrp="1"/>
          </p:cNvSpPr>
          <p:nvPr>
            <p:ph type="subTitle" idx="1"/>
          </p:nvPr>
        </p:nvSpPr>
        <p:spPr>
          <a:xfrm>
            <a:off x="539552" y="1772816"/>
            <a:ext cx="7992888" cy="4032448"/>
          </a:xfrm>
        </p:spPr>
        <p:txBody>
          <a:bodyPr>
            <a:noAutofit/>
          </a:bodyPr>
          <a:lstStyle/>
          <a:p>
            <a:pPr algn="l"/>
            <a:endParaRPr lang="en-GB" dirty="0" smtClean="0">
              <a:latin typeface="Verdana" pitchFamily="34" charset="0"/>
              <a:ea typeface="Verdana" pitchFamily="34" charset="0"/>
              <a:cs typeface="Verdana" pitchFamily="34" charset="0"/>
            </a:endParaRPr>
          </a:p>
          <a:p>
            <a:pPr algn="l"/>
            <a:r>
              <a:rPr lang="en-GB" dirty="0" smtClean="0">
                <a:solidFill>
                  <a:schemeClr val="tx1"/>
                </a:solidFill>
                <a:latin typeface="Verdana" pitchFamily="34" charset="0"/>
                <a:ea typeface="Verdana" pitchFamily="34" charset="0"/>
                <a:cs typeface="Verdana" pitchFamily="34" charset="0"/>
              </a:rPr>
              <a:t>What is in your current improvement plan?</a:t>
            </a:r>
          </a:p>
          <a:p>
            <a:pPr algn="l"/>
            <a:r>
              <a:rPr lang="en-GB" dirty="0" smtClean="0">
                <a:solidFill>
                  <a:schemeClr val="tx1"/>
                </a:solidFill>
                <a:latin typeface="Verdana" pitchFamily="34" charset="0"/>
                <a:ea typeface="Verdana" pitchFamily="34" charset="0"/>
                <a:cs typeface="Verdana" pitchFamily="34" charset="0"/>
              </a:rPr>
              <a:t>What are the priorities?</a:t>
            </a:r>
          </a:p>
          <a:p>
            <a:pPr algn="l"/>
            <a:r>
              <a:rPr lang="en-GB" dirty="0" smtClean="0">
                <a:solidFill>
                  <a:schemeClr val="tx1"/>
                </a:solidFill>
                <a:latin typeface="Verdana" pitchFamily="34" charset="0"/>
                <a:ea typeface="Verdana" pitchFamily="34" charset="0"/>
                <a:cs typeface="Verdana" pitchFamily="34" charset="0"/>
              </a:rPr>
              <a:t>What will better look like?</a:t>
            </a:r>
          </a:p>
          <a:p>
            <a:pPr algn="l"/>
            <a:r>
              <a:rPr lang="en-GB" dirty="0" smtClean="0">
                <a:solidFill>
                  <a:schemeClr val="tx1"/>
                </a:solidFill>
                <a:latin typeface="Verdana" pitchFamily="34" charset="0"/>
                <a:ea typeface="Verdana" pitchFamily="34" charset="0"/>
                <a:cs typeface="Verdana" pitchFamily="34" charset="0"/>
              </a:rPr>
              <a:t>By how much? By when?</a:t>
            </a:r>
          </a:p>
          <a:p>
            <a:pPr algn="l"/>
            <a:r>
              <a:rPr lang="en-GB" dirty="0" smtClean="0">
                <a:solidFill>
                  <a:schemeClr val="tx1"/>
                </a:solidFill>
                <a:latin typeface="Verdana" pitchFamily="34" charset="0"/>
                <a:ea typeface="Verdana" pitchFamily="34" charset="0"/>
                <a:cs typeface="Verdana" pitchFamily="34" charset="0"/>
              </a:rPr>
              <a:t>How will we know if we’re improving?</a:t>
            </a:r>
          </a:p>
          <a:p>
            <a:pPr algn="l"/>
            <a:endParaRPr lang="en-GB" sz="2400" dirty="0">
              <a:latin typeface="Verdana" pitchFamily="34" charset="0"/>
              <a:ea typeface="Verdana" pitchFamily="34" charset="0"/>
              <a:cs typeface="Verdana" pitchFamily="34" charset="0"/>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6016" y="260648"/>
            <a:ext cx="1744980" cy="1676400"/>
          </a:xfrm>
          <a:prstGeom prst="rect">
            <a:avLst/>
          </a:prstGeom>
        </p:spPr>
      </p:pic>
    </p:spTree>
    <p:extLst>
      <p:ext uri="{BB962C8B-B14F-4D97-AF65-F5344CB8AC3E}">
        <p14:creationId xmlns:p14="http://schemas.microsoft.com/office/powerpoint/2010/main" val="798472779"/>
      </p:ext>
    </p:extLst>
  </p:cSld>
  <p:clrMapOvr>
    <a:masterClrMapping/>
  </p:clrMapOvr>
  <mc:AlternateContent xmlns:mc="http://schemas.openxmlformats.org/markup-compatibility/2006" xmlns:p14="http://schemas.microsoft.com/office/powerpoint/2010/main">
    <mc:Choice Requires="p14">
      <p:transition spd="slow" p14:dur="2000" advTm="35775"/>
    </mc:Choice>
    <mc:Fallback xmlns="">
      <p:transition spd="slow" advTm="35775"/>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0672" y="2280209"/>
            <a:ext cx="7892511" cy="1790700"/>
          </a:xfrm>
        </p:spPr>
        <p:txBody>
          <a:bodyPr>
            <a:normAutofit/>
          </a:bodyPr>
          <a:lstStyle/>
          <a:p>
            <a:r>
              <a:rPr lang="en-GB" b="1" dirty="0" smtClean="0"/>
              <a:t>Quality Improvement across </a:t>
            </a:r>
            <a:br>
              <a:rPr lang="en-GB" b="1" dirty="0" smtClean="0"/>
            </a:br>
            <a:r>
              <a:rPr lang="en-GB" b="1" dirty="0" smtClean="0"/>
              <a:t>Children’s Services in Falkirk</a:t>
            </a:r>
            <a:endParaRPr lang="en-GB"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352" y="5805264"/>
            <a:ext cx="1229651" cy="800099"/>
          </a:xfrm>
          <a:prstGeom prst="rect">
            <a:avLst/>
          </a:prstGeom>
        </p:spPr>
      </p:pic>
    </p:spTree>
    <p:extLst>
      <p:ext uri="{BB962C8B-B14F-4D97-AF65-F5344CB8AC3E}">
        <p14:creationId xmlns:p14="http://schemas.microsoft.com/office/powerpoint/2010/main" val="33435855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t="-6433" b="-2"/>
          <a:stretch>
            <a:fillRect/>
          </a:stretch>
        </p:blipFill>
        <p:spPr bwMode="auto">
          <a:xfrm>
            <a:off x="2627313" y="4005263"/>
            <a:ext cx="4411662"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4" cstate="print">
            <a:extLst/>
          </a:blip>
          <a:srcRect t="30235"/>
          <a:stretch/>
        </p:blipFill>
        <p:spPr>
          <a:xfrm>
            <a:off x="1907704" y="1484784"/>
            <a:ext cx="5802449" cy="1886020"/>
          </a:xfrm>
          <a:prstGeom prst="rect">
            <a:avLst/>
          </a:prstGeom>
          <a:ln>
            <a:noFill/>
          </a:ln>
          <a:effectLst>
            <a:softEdge rad="112500"/>
          </a:effectLst>
        </p:spPr>
      </p:pic>
      <p:sp>
        <p:nvSpPr>
          <p:cNvPr id="4" name="Rectangle 3"/>
          <p:cNvSpPr/>
          <p:nvPr/>
        </p:nvSpPr>
        <p:spPr>
          <a:xfrm>
            <a:off x="641792" y="3152927"/>
            <a:ext cx="1314676" cy="792088"/>
          </a:xfrm>
          <a:prstGeom prst="rect">
            <a:avLst/>
          </a:prstGeom>
          <a:gradFill flip="none" rotWithShape="1">
            <a:gsLst>
              <a:gs pos="0">
                <a:srgbClr val="095BFF"/>
              </a:gs>
              <a:gs pos="50000">
                <a:srgbClr val="4BB2FF"/>
              </a:gs>
              <a:gs pos="100000">
                <a:schemeClr val="accent2">
                  <a:lumMod val="20000"/>
                  <a:lumOff val="80000"/>
                </a:schemeClr>
              </a:gs>
            </a:gsLst>
            <a:lin ang="27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2000" b="1" dirty="0">
                <a:solidFill>
                  <a:schemeClr val="accent5">
                    <a:lumMod val="25000"/>
                  </a:schemeClr>
                </a:solidFill>
                <a:latin typeface="Corbel" pitchFamily="34" charset="0"/>
                <a:cs typeface="Calibri" pitchFamily="34" charset="0"/>
              </a:rPr>
              <a:t>DESIGN</a:t>
            </a:r>
          </a:p>
        </p:txBody>
      </p:sp>
      <p:sp>
        <p:nvSpPr>
          <p:cNvPr id="5" name="Rectangle 4"/>
          <p:cNvSpPr/>
          <p:nvPr/>
        </p:nvSpPr>
        <p:spPr>
          <a:xfrm>
            <a:off x="2232051" y="3152927"/>
            <a:ext cx="1314676" cy="792088"/>
          </a:xfrm>
          <a:prstGeom prst="rect">
            <a:avLst/>
          </a:prstGeom>
          <a:gradFill flip="none" rotWithShape="1">
            <a:gsLst>
              <a:gs pos="0">
                <a:srgbClr val="095BFF"/>
              </a:gs>
              <a:gs pos="50000">
                <a:srgbClr val="4BB2FF"/>
              </a:gs>
              <a:gs pos="100000">
                <a:schemeClr val="accent2">
                  <a:lumMod val="20000"/>
                  <a:lumOff val="80000"/>
                </a:schemeClr>
              </a:gs>
            </a:gsLst>
            <a:lin ang="27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2000" b="1" dirty="0">
                <a:solidFill>
                  <a:schemeClr val="accent5">
                    <a:lumMod val="25000"/>
                  </a:schemeClr>
                </a:solidFill>
                <a:latin typeface="Corbel" pitchFamily="34" charset="0"/>
                <a:cs typeface="Calibri" pitchFamily="34" charset="0"/>
              </a:rPr>
              <a:t>DESIGN</a:t>
            </a:r>
          </a:p>
        </p:txBody>
      </p:sp>
      <p:sp>
        <p:nvSpPr>
          <p:cNvPr id="6" name="Rectangle 5"/>
          <p:cNvSpPr/>
          <p:nvPr/>
        </p:nvSpPr>
        <p:spPr>
          <a:xfrm>
            <a:off x="3867721" y="3152927"/>
            <a:ext cx="1314676" cy="792088"/>
          </a:xfrm>
          <a:prstGeom prst="rect">
            <a:avLst/>
          </a:prstGeom>
          <a:gradFill flip="none" rotWithShape="1">
            <a:gsLst>
              <a:gs pos="0">
                <a:srgbClr val="095BFF"/>
              </a:gs>
              <a:gs pos="50000">
                <a:srgbClr val="4BB2FF"/>
              </a:gs>
              <a:gs pos="100000">
                <a:schemeClr val="accent2">
                  <a:lumMod val="20000"/>
                  <a:lumOff val="80000"/>
                </a:schemeClr>
              </a:gs>
            </a:gsLst>
            <a:lin ang="27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2000" b="1" dirty="0">
                <a:solidFill>
                  <a:schemeClr val="accent5">
                    <a:lumMod val="25000"/>
                  </a:schemeClr>
                </a:solidFill>
                <a:latin typeface="Corbel" pitchFamily="34" charset="0"/>
                <a:cs typeface="Calibri" pitchFamily="34" charset="0"/>
              </a:rPr>
              <a:t>DESIGN</a:t>
            </a:r>
          </a:p>
        </p:txBody>
      </p:sp>
      <p:sp>
        <p:nvSpPr>
          <p:cNvPr id="7" name="Rectangle 6"/>
          <p:cNvSpPr/>
          <p:nvPr/>
        </p:nvSpPr>
        <p:spPr>
          <a:xfrm>
            <a:off x="5521270" y="3152927"/>
            <a:ext cx="1314676" cy="792088"/>
          </a:xfrm>
          <a:prstGeom prst="rect">
            <a:avLst/>
          </a:prstGeom>
          <a:gradFill flip="none" rotWithShape="1">
            <a:gsLst>
              <a:gs pos="0">
                <a:srgbClr val="095BFF"/>
              </a:gs>
              <a:gs pos="50000">
                <a:srgbClr val="4BB2FF"/>
              </a:gs>
              <a:gs pos="100000">
                <a:schemeClr val="accent2">
                  <a:lumMod val="20000"/>
                  <a:lumOff val="80000"/>
                </a:schemeClr>
              </a:gs>
            </a:gsLst>
            <a:lin ang="27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2000" b="1" dirty="0">
                <a:solidFill>
                  <a:schemeClr val="accent5">
                    <a:lumMod val="25000"/>
                  </a:schemeClr>
                </a:solidFill>
                <a:latin typeface="Corbel" pitchFamily="34" charset="0"/>
                <a:cs typeface="Calibri" pitchFamily="34" charset="0"/>
              </a:rPr>
              <a:t>DESIGN</a:t>
            </a:r>
          </a:p>
        </p:txBody>
      </p:sp>
      <p:sp>
        <p:nvSpPr>
          <p:cNvPr id="8" name="Rectangle 7"/>
          <p:cNvSpPr/>
          <p:nvPr/>
        </p:nvSpPr>
        <p:spPr>
          <a:xfrm>
            <a:off x="7129782" y="2924944"/>
            <a:ext cx="1546674" cy="1020071"/>
          </a:xfrm>
          <a:prstGeom prst="rect">
            <a:avLst/>
          </a:prstGeom>
          <a:gradFill flip="none" rotWithShape="1">
            <a:gsLst>
              <a:gs pos="0">
                <a:srgbClr val="00B050"/>
              </a:gs>
              <a:gs pos="81000">
                <a:srgbClr val="DDFBF1"/>
              </a:gs>
              <a:gs pos="100000">
                <a:srgbClr val="DDFBF1"/>
              </a:gs>
            </a:gsLst>
            <a:lin ang="27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2000" b="1" dirty="0">
                <a:solidFill>
                  <a:schemeClr val="accent5">
                    <a:lumMod val="25000"/>
                  </a:schemeClr>
                </a:solidFill>
                <a:latin typeface="Corbel" pitchFamily="34" charset="0"/>
                <a:cs typeface="Calibri" pitchFamily="34" charset="0"/>
              </a:rPr>
              <a:t>APPROVE</a:t>
            </a:r>
          </a:p>
        </p:txBody>
      </p:sp>
      <p:cxnSp>
        <p:nvCxnSpPr>
          <p:cNvPr id="9" name="Straight Connector 8"/>
          <p:cNvCxnSpPr/>
          <p:nvPr/>
        </p:nvCxnSpPr>
        <p:spPr>
          <a:xfrm>
            <a:off x="371475" y="4076700"/>
            <a:ext cx="8443913" cy="0"/>
          </a:xfrm>
          <a:prstGeom prst="line">
            <a:avLst/>
          </a:prstGeom>
          <a:ln w="66675"/>
        </p:spPr>
        <p:style>
          <a:lnRef idx="2">
            <a:schemeClr val="dk1"/>
          </a:lnRef>
          <a:fillRef idx="0">
            <a:schemeClr val="dk1"/>
          </a:fillRef>
          <a:effectRef idx="1">
            <a:schemeClr val="dk1"/>
          </a:effectRef>
          <a:fontRef idx="minor">
            <a:schemeClr val="tx1"/>
          </a:fontRef>
        </p:style>
      </p:cxnSp>
      <p:sp>
        <p:nvSpPr>
          <p:cNvPr id="10" name="TextBox 9"/>
          <p:cNvSpPr txBox="1"/>
          <p:nvPr/>
        </p:nvSpPr>
        <p:spPr>
          <a:xfrm>
            <a:off x="185738" y="846138"/>
            <a:ext cx="3208337" cy="584200"/>
          </a:xfrm>
          <a:prstGeom prst="rect">
            <a:avLst/>
          </a:prstGeom>
          <a:solidFill>
            <a:schemeClr val="bg1"/>
          </a:solidFill>
          <a:effectLst>
            <a:outerShdw blurRad="50800" dist="38100" dir="2700000" algn="tl" rotWithShape="0">
              <a:prstClr val="black">
                <a:alpha val="40000"/>
              </a:prstClr>
            </a:outerShdw>
          </a:effectLst>
        </p:spPr>
        <p:txBody>
          <a:bodyPr wrap="none">
            <a:spAutoFit/>
          </a:bodyPr>
          <a:lstStyle/>
          <a:p>
            <a:pPr eaLnBrk="1" hangingPunct="1">
              <a:defRPr/>
            </a:pPr>
            <a:r>
              <a:rPr lang="en-GB" sz="3200" b="1" dirty="0">
                <a:latin typeface="Calibri" pitchFamily="34" charset="0"/>
                <a:ea typeface="+mn-ea"/>
                <a:cs typeface="Calibri" pitchFamily="34" charset="0"/>
              </a:rPr>
              <a:t>Conference Room</a:t>
            </a:r>
          </a:p>
        </p:txBody>
      </p:sp>
      <p:sp>
        <p:nvSpPr>
          <p:cNvPr id="11" name="TextBox 10"/>
          <p:cNvSpPr txBox="1"/>
          <p:nvPr/>
        </p:nvSpPr>
        <p:spPr>
          <a:xfrm>
            <a:off x="387350" y="4292600"/>
            <a:ext cx="2055813" cy="585788"/>
          </a:xfrm>
          <a:prstGeom prst="rect">
            <a:avLst/>
          </a:prstGeom>
          <a:solidFill>
            <a:schemeClr val="bg1"/>
          </a:solidFill>
          <a:effectLst>
            <a:outerShdw blurRad="50800" dist="38100" dir="2700000" algn="tl" rotWithShape="0">
              <a:prstClr val="black">
                <a:alpha val="40000"/>
              </a:prstClr>
            </a:outerShdw>
          </a:effectLst>
        </p:spPr>
        <p:txBody>
          <a:bodyPr wrap="none">
            <a:spAutoFit/>
          </a:bodyPr>
          <a:lstStyle/>
          <a:p>
            <a:pPr eaLnBrk="1" hangingPunct="1">
              <a:defRPr/>
            </a:pPr>
            <a:r>
              <a:rPr lang="en-GB" sz="3200" b="1" dirty="0">
                <a:latin typeface="Calibri" pitchFamily="34" charset="0"/>
                <a:ea typeface="+mn-ea"/>
                <a:cs typeface="Calibri" pitchFamily="34" charset="0"/>
              </a:rPr>
              <a:t>Real World</a:t>
            </a:r>
          </a:p>
        </p:txBody>
      </p:sp>
      <p:cxnSp>
        <p:nvCxnSpPr>
          <p:cNvPr id="12" name="Straight Arrow Connector 11"/>
          <p:cNvCxnSpPr/>
          <p:nvPr/>
        </p:nvCxnSpPr>
        <p:spPr>
          <a:xfrm>
            <a:off x="7786688" y="3927475"/>
            <a:ext cx="0" cy="774700"/>
          </a:xfrm>
          <a:prstGeom prst="straightConnector1">
            <a:avLst/>
          </a:prstGeom>
          <a:ln w="66675">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955800" y="3549650"/>
            <a:ext cx="276225"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546475" y="3549650"/>
            <a:ext cx="320675"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183188" y="3549650"/>
            <a:ext cx="338137"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835775" y="3549650"/>
            <a:ext cx="328613"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itle 1"/>
          <p:cNvSpPr>
            <a:spLocks noGrp="1"/>
          </p:cNvSpPr>
          <p:nvPr>
            <p:ph type="title"/>
          </p:nvPr>
        </p:nvSpPr>
        <p:spPr>
          <a:xfrm>
            <a:off x="1547813" y="31750"/>
            <a:ext cx="6337300" cy="804863"/>
          </a:xfrm>
        </p:spPr>
        <p:txBody>
          <a:bodyPr/>
          <a:lstStyle/>
          <a:p>
            <a:pPr eaLnBrk="1" hangingPunct="1"/>
            <a:r>
              <a:rPr lang="en-GB" altLang="en-US" b="1" smtClean="0"/>
              <a:t>The Typical Approach…</a:t>
            </a:r>
            <a:endParaRPr lang="en-GB" altLang="en-US" sz="6600" b="1" smtClean="0"/>
          </a:p>
        </p:txBody>
      </p:sp>
      <p:sp>
        <p:nvSpPr>
          <p:cNvPr id="18" name="Rectangle 17"/>
          <p:cNvSpPr/>
          <p:nvPr/>
        </p:nvSpPr>
        <p:spPr>
          <a:xfrm>
            <a:off x="6870452" y="4671749"/>
            <a:ext cx="1840510" cy="1121554"/>
          </a:xfrm>
          <a:prstGeom prst="rect">
            <a:avLst/>
          </a:prstGeom>
          <a:gradFill flip="none" rotWithShape="1">
            <a:gsLst>
              <a:gs pos="0">
                <a:srgbClr val="F20000"/>
              </a:gs>
              <a:gs pos="57000">
                <a:srgbClr val="EEA4BB"/>
              </a:gs>
              <a:gs pos="100000">
                <a:srgbClr val="FBDDE0"/>
              </a:gs>
            </a:gsLst>
            <a:lin ang="2700000" scaled="1"/>
            <a:tileRect/>
          </a:gradFill>
          <a:ln>
            <a:noFill/>
          </a:ln>
          <a:effectLst>
            <a:outerShdw blurRad="88900" dist="38100" dir="2700000" sx="108000" sy="108000" algn="tl" rotWithShape="0">
              <a:srgbClr val="FFFF00">
                <a:alpha val="40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2000" b="1" dirty="0">
                <a:solidFill>
                  <a:schemeClr val="accent5">
                    <a:lumMod val="25000"/>
                  </a:schemeClr>
                </a:solidFill>
                <a:latin typeface="Corbel" pitchFamily="34" charset="0"/>
                <a:cs typeface="Calibri" pitchFamily="34" charset="0"/>
              </a:rPr>
              <a:t>IMPLEMENT</a:t>
            </a:r>
          </a:p>
        </p:txBody>
      </p:sp>
    </p:spTree>
    <p:extLst>
      <p:ext uri="{BB962C8B-B14F-4D97-AF65-F5344CB8AC3E}">
        <p14:creationId xmlns:p14="http://schemas.microsoft.com/office/powerpoint/2010/main" val="181192953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blip>
          <a:srcRect/>
          <a:stretch/>
        </p:blipFill>
        <p:spPr>
          <a:xfrm>
            <a:off x="1663229" y="1988444"/>
            <a:ext cx="5802449" cy="1886020"/>
          </a:xfrm>
          <a:prstGeom prst="rect">
            <a:avLst/>
          </a:prstGeom>
          <a:ln>
            <a:noFill/>
          </a:ln>
          <a:effectLst>
            <a:softEdge rad="112500"/>
          </a:effectLst>
        </p:spPr>
      </p:pic>
      <p:sp>
        <p:nvSpPr>
          <p:cNvPr id="3" name="Rectangle 2"/>
          <p:cNvSpPr/>
          <p:nvPr/>
        </p:nvSpPr>
        <p:spPr>
          <a:xfrm>
            <a:off x="358605" y="3312346"/>
            <a:ext cx="1569412" cy="920305"/>
          </a:xfrm>
          <a:prstGeom prst="rect">
            <a:avLst/>
          </a:prstGeom>
          <a:gradFill flip="none" rotWithShape="1">
            <a:gsLst>
              <a:gs pos="0">
                <a:srgbClr val="095BFF"/>
              </a:gs>
              <a:gs pos="50000">
                <a:srgbClr val="4BB2FF"/>
              </a:gs>
              <a:gs pos="100000">
                <a:schemeClr val="accent2">
                  <a:lumMod val="20000"/>
                  <a:lumOff val="80000"/>
                </a:schemeClr>
              </a:gs>
            </a:gsLst>
            <a:lin ang="27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2000" b="1" dirty="0">
                <a:solidFill>
                  <a:schemeClr val="accent5">
                    <a:lumMod val="25000"/>
                  </a:schemeClr>
                </a:solidFill>
                <a:latin typeface="Corbel" pitchFamily="34" charset="0"/>
                <a:cs typeface="Calibri" pitchFamily="34" charset="0"/>
              </a:rPr>
              <a:t>DESIGN</a:t>
            </a:r>
          </a:p>
        </p:txBody>
      </p:sp>
      <p:sp>
        <p:nvSpPr>
          <p:cNvPr id="4" name="Rectangle 3"/>
          <p:cNvSpPr/>
          <p:nvPr/>
        </p:nvSpPr>
        <p:spPr>
          <a:xfrm>
            <a:off x="2379855" y="5168780"/>
            <a:ext cx="1314676" cy="792088"/>
          </a:xfrm>
          <a:prstGeom prst="rect">
            <a:avLst/>
          </a:prstGeom>
          <a:gradFill flip="none" rotWithShape="1">
            <a:gsLst>
              <a:gs pos="0">
                <a:srgbClr val="095BFF"/>
              </a:gs>
              <a:gs pos="50000">
                <a:srgbClr val="4BB2FF"/>
              </a:gs>
              <a:gs pos="100000">
                <a:schemeClr val="accent2">
                  <a:lumMod val="20000"/>
                  <a:lumOff val="80000"/>
                </a:schemeClr>
              </a:gs>
            </a:gsLst>
            <a:lin ang="27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2000" b="1" dirty="0">
                <a:solidFill>
                  <a:schemeClr val="accent5">
                    <a:lumMod val="25000"/>
                  </a:schemeClr>
                </a:solidFill>
                <a:latin typeface="Corbel" pitchFamily="34" charset="0"/>
                <a:cs typeface="Calibri" pitchFamily="34" charset="0"/>
              </a:rPr>
              <a:t>TEST &amp; MODIFY</a:t>
            </a:r>
          </a:p>
        </p:txBody>
      </p:sp>
      <p:sp>
        <p:nvSpPr>
          <p:cNvPr id="5" name="Rectangle 4"/>
          <p:cNvSpPr/>
          <p:nvPr/>
        </p:nvSpPr>
        <p:spPr>
          <a:xfrm>
            <a:off x="3860680" y="5158924"/>
            <a:ext cx="1314676" cy="792088"/>
          </a:xfrm>
          <a:prstGeom prst="rect">
            <a:avLst/>
          </a:prstGeom>
          <a:gradFill flip="none" rotWithShape="1">
            <a:gsLst>
              <a:gs pos="0">
                <a:srgbClr val="095BFF"/>
              </a:gs>
              <a:gs pos="50000">
                <a:srgbClr val="4BB2FF"/>
              </a:gs>
              <a:gs pos="100000">
                <a:schemeClr val="accent2">
                  <a:lumMod val="20000"/>
                  <a:lumOff val="80000"/>
                </a:schemeClr>
              </a:gs>
            </a:gsLst>
            <a:lin ang="27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2000" b="1" dirty="0">
                <a:solidFill>
                  <a:schemeClr val="accent5">
                    <a:lumMod val="25000"/>
                  </a:schemeClr>
                </a:solidFill>
                <a:latin typeface="Corbel" pitchFamily="34" charset="0"/>
                <a:cs typeface="Calibri" pitchFamily="34" charset="0"/>
              </a:rPr>
              <a:t>TEST &amp; MODIFY</a:t>
            </a:r>
          </a:p>
        </p:txBody>
      </p:sp>
      <p:sp>
        <p:nvSpPr>
          <p:cNvPr id="6" name="Rectangle 5"/>
          <p:cNvSpPr/>
          <p:nvPr/>
        </p:nvSpPr>
        <p:spPr>
          <a:xfrm>
            <a:off x="7073095" y="3295093"/>
            <a:ext cx="1474666" cy="920305"/>
          </a:xfrm>
          <a:prstGeom prst="rect">
            <a:avLst/>
          </a:prstGeom>
          <a:gradFill flip="none" rotWithShape="1">
            <a:gsLst>
              <a:gs pos="0">
                <a:srgbClr val="1BA181"/>
              </a:gs>
              <a:gs pos="23000">
                <a:srgbClr val="00B050"/>
              </a:gs>
              <a:gs pos="100000">
                <a:srgbClr val="DDFBF1"/>
              </a:gs>
            </a:gsLst>
            <a:lin ang="27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2000" b="1" dirty="0">
                <a:solidFill>
                  <a:schemeClr val="accent5">
                    <a:lumMod val="25000"/>
                  </a:schemeClr>
                </a:solidFill>
                <a:latin typeface="Corbel" pitchFamily="34" charset="0"/>
                <a:cs typeface="Calibri" pitchFamily="34" charset="0"/>
              </a:rPr>
              <a:t>APPROVE</a:t>
            </a:r>
          </a:p>
          <a:p>
            <a:pPr algn="ctr" eaLnBrk="1" hangingPunct="1">
              <a:defRPr/>
            </a:pPr>
            <a:r>
              <a:rPr lang="en-GB" sz="1400" b="1" dirty="0">
                <a:solidFill>
                  <a:schemeClr val="accent5">
                    <a:lumMod val="25000"/>
                  </a:schemeClr>
                </a:solidFill>
                <a:latin typeface="Corbel" pitchFamily="34" charset="0"/>
                <a:cs typeface="Calibri" pitchFamily="34" charset="0"/>
              </a:rPr>
              <a:t>IF NECESSARY</a:t>
            </a:r>
          </a:p>
        </p:txBody>
      </p:sp>
      <p:cxnSp>
        <p:nvCxnSpPr>
          <p:cNvPr id="7" name="Straight Connector 6"/>
          <p:cNvCxnSpPr/>
          <p:nvPr/>
        </p:nvCxnSpPr>
        <p:spPr>
          <a:xfrm>
            <a:off x="343024" y="4364336"/>
            <a:ext cx="8443913" cy="0"/>
          </a:xfrm>
          <a:prstGeom prst="line">
            <a:avLst/>
          </a:prstGeom>
          <a:ln w="66675"/>
        </p:spPr>
        <p:style>
          <a:lnRef idx="2">
            <a:schemeClr val="dk1"/>
          </a:lnRef>
          <a:fillRef idx="0">
            <a:schemeClr val="dk1"/>
          </a:fillRef>
          <a:effectRef idx="1">
            <a:schemeClr val="dk1"/>
          </a:effectRef>
          <a:fontRef idx="minor">
            <a:schemeClr val="tx1"/>
          </a:fontRef>
        </p:style>
      </p:cxnSp>
      <p:sp>
        <p:nvSpPr>
          <p:cNvPr id="8" name="TextBox 7"/>
          <p:cNvSpPr txBox="1"/>
          <p:nvPr/>
        </p:nvSpPr>
        <p:spPr>
          <a:xfrm>
            <a:off x="104899" y="1235374"/>
            <a:ext cx="3209925" cy="585787"/>
          </a:xfrm>
          <a:prstGeom prst="rect">
            <a:avLst/>
          </a:prstGeom>
          <a:solidFill>
            <a:schemeClr val="bg1"/>
          </a:solidFill>
          <a:effectLst>
            <a:outerShdw blurRad="50800" dist="38100" dir="2700000" algn="tl" rotWithShape="0">
              <a:prstClr val="black">
                <a:alpha val="40000"/>
              </a:prstClr>
            </a:outerShdw>
          </a:effectLst>
        </p:spPr>
        <p:txBody>
          <a:bodyPr wrap="none">
            <a:spAutoFit/>
          </a:bodyPr>
          <a:lstStyle/>
          <a:p>
            <a:pPr eaLnBrk="1" hangingPunct="1">
              <a:defRPr/>
            </a:pPr>
            <a:r>
              <a:rPr lang="en-GB" sz="3200" b="1" dirty="0">
                <a:latin typeface="Calibri" pitchFamily="34" charset="0"/>
                <a:ea typeface="+mn-ea"/>
                <a:cs typeface="Calibri" pitchFamily="34" charset="0"/>
              </a:rPr>
              <a:t>Conference Room</a:t>
            </a:r>
          </a:p>
        </p:txBody>
      </p:sp>
      <p:sp>
        <p:nvSpPr>
          <p:cNvPr id="9" name="TextBox 8"/>
          <p:cNvSpPr txBox="1"/>
          <p:nvPr/>
        </p:nvSpPr>
        <p:spPr>
          <a:xfrm>
            <a:off x="255712" y="4580236"/>
            <a:ext cx="2055812" cy="585788"/>
          </a:xfrm>
          <a:prstGeom prst="rect">
            <a:avLst/>
          </a:prstGeom>
          <a:solidFill>
            <a:schemeClr val="bg1"/>
          </a:solidFill>
          <a:effectLst>
            <a:outerShdw blurRad="50800" dist="38100" dir="2700000" algn="tl" rotWithShape="0">
              <a:prstClr val="black">
                <a:alpha val="40000"/>
              </a:prstClr>
            </a:outerShdw>
          </a:effectLst>
        </p:spPr>
        <p:txBody>
          <a:bodyPr wrap="none">
            <a:spAutoFit/>
          </a:bodyPr>
          <a:lstStyle/>
          <a:p>
            <a:pPr eaLnBrk="1" hangingPunct="1">
              <a:defRPr/>
            </a:pPr>
            <a:r>
              <a:rPr lang="en-GB" sz="3200" b="1" dirty="0">
                <a:latin typeface="Calibri" pitchFamily="34" charset="0"/>
                <a:ea typeface="+mn-ea"/>
                <a:cs typeface="Calibri" pitchFamily="34" charset="0"/>
              </a:rPr>
              <a:t>Real World</a:t>
            </a:r>
          </a:p>
        </p:txBody>
      </p:sp>
      <p:cxnSp>
        <p:nvCxnSpPr>
          <p:cNvPr id="10" name="Straight Arrow Connector 9"/>
          <p:cNvCxnSpPr/>
          <p:nvPr/>
        </p:nvCxnSpPr>
        <p:spPr>
          <a:xfrm>
            <a:off x="7810624" y="4215111"/>
            <a:ext cx="23813" cy="779463"/>
          </a:xfrm>
          <a:prstGeom prst="straightConnector1">
            <a:avLst/>
          </a:prstGeom>
          <a:ln w="66675">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323382" y="5158924"/>
            <a:ext cx="1314676" cy="792088"/>
          </a:xfrm>
          <a:prstGeom prst="rect">
            <a:avLst/>
          </a:prstGeom>
          <a:gradFill flip="none" rotWithShape="1">
            <a:gsLst>
              <a:gs pos="0">
                <a:srgbClr val="095BFF"/>
              </a:gs>
              <a:gs pos="50000">
                <a:srgbClr val="4BB2FF"/>
              </a:gs>
              <a:gs pos="100000">
                <a:schemeClr val="accent2">
                  <a:lumMod val="20000"/>
                  <a:lumOff val="80000"/>
                </a:schemeClr>
              </a:gs>
            </a:gsLst>
            <a:lin ang="27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2000" b="1" dirty="0">
                <a:solidFill>
                  <a:schemeClr val="accent5">
                    <a:lumMod val="25000"/>
                  </a:schemeClr>
                </a:solidFill>
                <a:latin typeface="Corbel" pitchFamily="34" charset="0"/>
                <a:cs typeface="Calibri" pitchFamily="34" charset="0"/>
              </a:rPr>
              <a:t>TEST &amp; MODIFY</a:t>
            </a:r>
          </a:p>
        </p:txBody>
      </p:sp>
      <p:sp>
        <p:nvSpPr>
          <p:cNvPr id="12" name="Title 1"/>
          <p:cNvSpPr txBox="1">
            <a:spLocks/>
          </p:cNvSpPr>
          <p:nvPr/>
        </p:nvSpPr>
        <p:spPr bwMode="auto">
          <a:xfrm>
            <a:off x="179512" y="260648"/>
            <a:ext cx="8642350" cy="792163"/>
          </a:xfrm>
          <a:prstGeom prst="rect">
            <a:avLst/>
          </a:prstGeom>
          <a:noFill/>
          <a:ln w="9525">
            <a:noFill/>
            <a:miter lim="800000"/>
            <a:headEnd/>
            <a:tailEnd/>
          </a:ln>
        </p:spPr>
        <p:txBody>
          <a:bodyPr lIns="91421" tIns="45711" rIns="91421" bIns="45711" anchor="ctr"/>
          <a:lstStyle/>
          <a:p>
            <a:pPr algn="ctr">
              <a:defRPr/>
            </a:pPr>
            <a:r>
              <a:rPr lang="en-GB" sz="4400" b="1" dirty="0">
                <a:solidFill>
                  <a:srgbClr val="7030A0"/>
                </a:solidFill>
                <a:latin typeface="+mj-lt"/>
                <a:ea typeface="+mn-ea"/>
              </a:rPr>
              <a:t>The Quality Improvement Approach</a:t>
            </a:r>
          </a:p>
        </p:txBody>
      </p:sp>
      <p:sp>
        <p:nvSpPr>
          <p:cNvPr id="13" name="Rectangle 12"/>
          <p:cNvSpPr/>
          <p:nvPr/>
        </p:nvSpPr>
        <p:spPr>
          <a:xfrm>
            <a:off x="6898988" y="4993890"/>
            <a:ext cx="1869946" cy="1191969"/>
          </a:xfrm>
          <a:prstGeom prst="rect">
            <a:avLst/>
          </a:prstGeom>
          <a:gradFill flip="none" rotWithShape="1">
            <a:gsLst>
              <a:gs pos="0">
                <a:srgbClr val="F20000"/>
              </a:gs>
              <a:gs pos="57000">
                <a:srgbClr val="EEA4BB"/>
              </a:gs>
              <a:gs pos="100000">
                <a:srgbClr val="FBDDE0"/>
              </a:gs>
            </a:gsLst>
            <a:lin ang="27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2000" b="1" dirty="0">
                <a:solidFill>
                  <a:schemeClr val="accent5">
                    <a:lumMod val="25000"/>
                  </a:schemeClr>
                </a:solidFill>
                <a:latin typeface="Corbel" pitchFamily="34" charset="0"/>
                <a:cs typeface="Calibri" pitchFamily="34" charset="0"/>
              </a:rPr>
              <a:t>START TO IMPLEMENT</a:t>
            </a:r>
          </a:p>
        </p:txBody>
      </p:sp>
      <p:cxnSp>
        <p:nvCxnSpPr>
          <p:cNvPr id="14" name="Straight Arrow Connector 13"/>
          <p:cNvCxnSpPr/>
          <p:nvPr/>
        </p:nvCxnSpPr>
        <p:spPr>
          <a:xfrm>
            <a:off x="1927349" y="3772199"/>
            <a:ext cx="1109663" cy="1397000"/>
          </a:xfrm>
          <a:prstGeom prst="straightConnector1">
            <a:avLst/>
          </a:prstGeom>
          <a:ln w="66675">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15" name="Curved Down Arrow 14"/>
          <p:cNvSpPr/>
          <p:nvPr/>
        </p:nvSpPr>
        <p:spPr>
          <a:xfrm rot="10800000">
            <a:off x="3119562" y="5807374"/>
            <a:ext cx="1381125" cy="514350"/>
          </a:xfrm>
          <a:prstGeom prst="curved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ndParaRPr>
          </a:p>
        </p:txBody>
      </p:sp>
      <p:sp>
        <p:nvSpPr>
          <p:cNvPr id="16" name="Curved Down Arrow 15"/>
          <p:cNvSpPr/>
          <p:nvPr/>
        </p:nvSpPr>
        <p:spPr>
          <a:xfrm>
            <a:off x="3189412" y="4796136"/>
            <a:ext cx="1374775" cy="515938"/>
          </a:xfrm>
          <a:prstGeom prst="curved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ndParaRPr>
          </a:p>
        </p:txBody>
      </p:sp>
      <p:sp>
        <p:nvSpPr>
          <p:cNvPr id="17" name="Curved Down Arrow 16"/>
          <p:cNvSpPr/>
          <p:nvPr/>
        </p:nvSpPr>
        <p:spPr>
          <a:xfrm>
            <a:off x="4743574" y="4780261"/>
            <a:ext cx="1374775" cy="514350"/>
          </a:xfrm>
          <a:prstGeom prst="curved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ndParaRPr>
          </a:p>
        </p:txBody>
      </p:sp>
      <p:sp>
        <p:nvSpPr>
          <p:cNvPr id="18" name="Curved Down Arrow 17"/>
          <p:cNvSpPr/>
          <p:nvPr/>
        </p:nvSpPr>
        <p:spPr>
          <a:xfrm rot="10800000">
            <a:off x="4681662" y="5818486"/>
            <a:ext cx="1381125" cy="514350"/>
          </a:xfrm>
          <a:prstGeom prst="curved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ndParaRPr>
          </a:p>
        </p:txBody>
      </p:sp>
      <p:cxnSp>
        <p:nvCxnSpPr>
          <p:cNvPr id="19" name="Straight Arrow Connector 18"/>
          <p:cNvCxnSpPr/>
          <p:nvPr/>
        </p:nvCxnSpPr>
        <p:spPr>
          <a:xfrm flipV="1">
            <a:off x="6169149" y="3754736"/>
            <a:ext cx="903288" cy="1414463"/>
          </a:xfrm>
          <a:prstGeom prst="straightConnector1">
            <a:avLst/>
          </a:prstGeom>
          <a:ln w="66675">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497657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584775"/>
          </a:xfrm>
          <a:prstGeom prst="rect">
            <a:avLst/>
          </a:prstGeom>
          <a:noFill/>
        </p:spPr>
        <p:txBody>
          <a:bodyPr wrap="square" rtlCol="0">
            <a:spAutoFit/>
          </a:bodyPr>
          <a:lstStyle/>
          <a:p>
            <a:pPr algn="ctr"/>
            <a:r>
              <a:rPr lang="en-GB" sz="3200" b="1" dirty="0"/>
              <a:t>With challenge comes opportunity!</a:t>
            </a:r>
          </a:p>
        </p:txBody>
      </p:sp>
    </p:spTree>
    <p:extLst>
      <p:ext uri="{BB962C8B-B14F-4D97-AF65-F5344CB8AC3E}">
        <p14:creationId xmlns:p14="http://schemas.microsoft.com/office/powerpoint/2010/main" val="8211066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p:cNvSpPr>
          <p:nvPr>
            <p:ph type="body" idx="4294967295"/>
          </p:nvPr>
        </p:nvSpPr>
        <p:spPr>
          <a:xfrm>
            <a:off x="646115" y="2133600"/>
            <a:ext cx="8497887" cy="3024188"/>
          </a:xfrm>
          <a:noFill/>
        </p:spPr>
        <p:txBody>
          <a:bodyPr>
            <a:noAutofit/>
          </a:bodyPr>
          <a:lstStyle/>
          <a:p>
            <a:pPr marL="0" indent="0" algn="ctr">
              <a:lnSpc>
                <a:spcPct val="150000"/>
              </a:lnSpc>
              <a:buNone/>
            </a:pPr>
            <a:r>
              <a:rPr lang="en-GB" sz="3600" dirty="0"/>
              <a:t>Quality Improvement is defined as the application of a </a:t>
            </a:r>
            <a:r>
              <a:rPr lang="en-GB" sz="3600" b="1" i="1" dirty="0">
                <a:solidFill>
                  <a:srgbClr val="00B0F0"/>
                </a:solidFill>
              </a:rPr>
              <a:t>systematic</a:t>
            </a:r>
            <a:r>
              <a:rPr lang="en-GB" sz="3600" b="1" dirty="0"/>
              <a:t> </a:t>
            </a:r>
            <a:r>
              <a:rPr lang="en-GB" sz="3600" dirty="0"/>
              <a:t>approach that uses </a:t>
            </a:r>
            <a:r>
              <a:rPr lang="en-GB" sz="3600" b="1" i="1" dirty="0">
                <a:solidFill>
                  <a:srgbClr val="00B0F0"/>
                </a:solidFill>
              </a:rPr>
              <a:t>specific techniques </a:t>
            </a:r>
            <a:r>
              <a:rPr lang="en-GB" sz="3600" dirty="0"/>
              <a:t>to improve quality.</a:t>
            </a:r>
          </a:p>
        </p:txBody>
      </p:sp>
      <p:sp>
        <p:nvSpPr>
          <p:cNvPr id="15363" name="Rectangle 5"/>
          <p:cNvSpPr>
            <a:spLocks noChangeArrowheads="1"/>
          </p:cNvSpPr>
          <p:nvPr/>
        </p:nvSpPr>
        <p:spPr bwMode="auto">
          <a:xfrm>
            <a:off x="250825" y="188913"/>
            <a:ext cx="7561263"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alibri"/>
                <a:ea typeface="+mn-ea"/>
                <a:cs typeface="+mn-cs"/>
              </a:rPr>
              <a:t>What is Quality Improvement?</a:t>
            </a:r>
          </a:p>
        </p:txBody>
      </p:sp>
      <p:sp>
        <p:nvSpPr>
          <p:cNvPr id="15364" name="TextBox 3"/>
          <p:cNvSpPr txBox="1">
            <a:spLocks noChangeArrowheads="1"/>
          </p:cNvSpPr>
          <p:nvPr/>
        </p:nvSpPr>
        <p:spPr bwMode="auto">
          <a:xfrm>
            <a:off x="5327374" y="5539409"/>
            <a:ext cx="33905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black"/>
                </a:solidFill>
                <a:effectLst/>
                <a:uLnTx/>
                <a:uFillTx/>
                <a:latin typeface="Century Gothic" pitchFamily="34" charset="0"/>
                <a:ea typeface="MS PGothic" pitchFamily="34" charset="-128"/>
                <a:cs typeface="+mn-cs"/>
              </a:rPr>
              <a:t>Health Foundation 2014</a:t>
            </a:r>
          </a:p>
        </p:txBody>
      </p:sp>
    </p:spTree>
    <p:extLst>
      <p:ext uri="{BB962C8B-B14F-4D97-AF65-F5344CB8AC3E}">
        <p14:creationId xmlns:p14="http://schemas.microsoft.com/office/powerpoint/2010/main" val="357064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92088"/>
          </a:xfrm>
          <a:solidFill>
            <a:srgbClr val="00B0F0">
              <a:alpha val="70000"/>
            </a:srgbClr>
          </a:solidFill>
        </p:spPr>
        <p:txBody>
          <a:bodyPr>
            <a:noAutofit/>
          </a:bodyPr>
          <a:lstStyle/>
          <a:p>
            <a:pPr algn="ctr"/>
            <a:r>
              <a:rPr lang="en-GB" dirty="0" smtClean="0">
                <a:cs typeface="Aharoni" panose="02010803020104030203" pitchFamily="2" charset="-79"/>
              </a:rPr>
              <a:t>Improvement Journey</a:t>
            </a:r>
            <a:endParaRPr lang="en-GB" dirty="0">
              <a:cs typeface="Aharoni" panose="02010803020104030203" pitchFamily="2" charset="-79"/>
            </a:endParaRPr>
          </a:p>
        </p:txBody>
      </p:sp>
      <p:graphicFrame>
        <p:nvGraphicFramePr>
          <p:cNvPr id="4" name="Content Placeholder 3"/>
          <p:cNvGraphicFramePr>
            <a:graphicFrameLocks noGrp="1"/>
          </p:cNvGraphicFramePr>
          <p:nvPr>
            <p:ph idx="1"/>
            <p:extLst/>
          </p:nvPr>
        </p:nvGraphicFramePr>
        <p:xfrm>
          <a:off x="251520" y="836712"/>
          <a:ext cx="8640960" cy="51454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ight Arrow 5"/>
          <p:cNvSpPr/>
          <p:nvPr/>
        </p:nvSpPr>
        <p:spPr>
          <a:xfrm>
            <a:off x="539552" y="5229200"/>
            <a:ext cx="7903030" cy="74692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white"/>
                </a:solidFill>
                <a:effectLst/>
                <a:uLnTx/>
                <a:uFillTx/>
                <a:latin typeface="Calibri"/>
                <a:ea typeface="+mn-ea"/>
                <a:cs typeface="+mn-cs"/>
              </a:rPr>
              <a:t>Leadership</a:t>
            </a:r>
            <a:endParaRPr kumimoji="0" lang="en-GB"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ight Arrow 6"/>
          <p:cNvSpPr/>
          <p:nvPr/>
        </p:nvSpPr>
        <p:spPr>
          <a:xfrm>
            <a:off x="539552" y="5223176"/>
            <a:ext cx="7903030" cy="746923"/>
          </a:xfrm>
          <a:prstGeom prst="rightArrow">
            <a:avLst/>
          </a:prstGeom>
          <a:solidFill>
            <a:srgbClr val="4BACC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prstClr val="white"/>
                </a:solidFill>
                <a:effectLst/>
                <a:uLnTx/>
                <a:uFillTx/>
                <a:latin typeface="Calibri"/>
                <a:ea typeface="+mn-ea"/>
                <a:cs typeface="+mn-cs"/>
              </a:rPr>
              <a:t>Measurement, project management and understanding people  </a:t>
            </a:r>
          </a:p>
        </p:txBody>
      </p:sp>
    </p:spTree>
    <p:extLst>
      <p:ext uri="{BB962C8B-B14F-4D97-AF65-F5344CB8AC3E}">
        <p14:creationId xmlns:p14="http://schemas.microsoft.com/office/powerpoint/2010/main" val="37255174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14414" y="1714487"/>
            <a:ext cx="6786610" cy="3323987"/>
          </a:xfrm>
          <a:prstGeom prst="rect">
            <a:avLst/>
          </a:prstGeom>
          <a:noFill/>
        </p:spPr>
        <p:txBody>
          <a:bodyPr wrap="square" rtlCol="0">
            <a:spAutoFit/>
          </a:bodyPr>
          <a:lstStyle/>
          <a:p>
            <a:pPr algn="ctr"/>
            <a:r>
              <a:rPr lang="en-GB" sz="4200" b="1" i="1" dirty="0"/>
              <a:t>“</a:t>
            </a:r>
            <a:r>
              <a:rPr lang="en-GB" sz="4200" b="1" dirty="0"/>
              <a:t>An</a:t>
            </a:r>
            <a:r>
              <a:rPr lang="en-GB" sz="4200" b="1" i="1" dirty="0"/>
              <a:t> interdependent group </a:t>
            </a:r>
            <a:r>
              <a:rPr lang="en-GB" sz="4200" b="1" dirty="0"/>
              <a:t>of items, people, or processes working together toward a </a:t>
            </a:r>
            <a:r>
              <a:rPr lang="en-GB" sz="4200" b="1" i="1" dirty="0"/>
              <a:t>common aim”</a:t>
            </a:r>
          </a:p>
        </p:txBody>
      </p:sp>
      <p:sp>
        <p:nvSpPr>
          <p:cNvPr id="4" name="Title 3"/>
          <p:cNvSpPr txBox="1">
            <a:spLocks/>
          </p:cNvSpPr>
          <p:nvPr/>
        </p:nvSpPr>
        <p:spPr bwMode="auto">
          <a:xfrm>
            <a:off x="0" y="0"/>
            <a:ext cx="9180512" cy="936104"/>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rgbClr val="00266D"/>
                </a:solidFill>
                <a:latin typeface="+mj-lt"/>
                <a:ea typeface="+mj-ea"/>
                <a:cs typeface="+mj-cs"/>
              </a:defRPr>
            </a:lvl1pPr>
            <a:lvl2pPr algn="ctr" rtl="0" eaLnBrk="0" fontAlgn="base" hangingPunct="0">
              <a:spcBef>
                <a:spcPct val="0"/>
              </a:spcBef>
              <a:spcAft>
                <a:spcPct val="0"/>
              </a:spcAft>
              <a:defRPr sz="2400">
                <a:solidFill>
                  <a:srgbClr val="00266D"/>
                </a:solidFill>
                <a:latin typeface="Arial" charset="0"/>
                <a:ea typeface="ＭＳ Ｐゴシック" pitchFamily="-77" charset="-128"/>
              </a:defRPr>
            </a:lvl2pPr>
            <a:lvl3pPr algn="ctr" rtl="0" eaLnBrk="0" fontAlgn="base" hangingPunct="0">
              <a:spcBef>
                <a:spcPct val="0"/>
              </a:spcBef>
              <a:spcAft>
                <a:spcPct val="0"/>
              </a:spcAft>
              <a:defRPr sz="2400">
                <a:solidFill>
                  <a:srgbClr val="00266D"/>
                </a:solidFill>
                <a:latin typeface="Arial" charset="0"/>
                <a:ea typeface="ＭＳ Ｐゴシック" pitchFamily="-77" charset="-128"/>
              </a:defRPr>
            </a:lvl3pPr>
            <a:lvl4pPr algn="ctr" rtl="0" eaLnBrk="0" fontAlgn="base" hangingPunct="0">
              <a:spcBef>
                <a:spcPct val="0"/>
              </a:spcBef>
              <a:spcAft>
                <a:spcPct val="0"/>
              </a:spcAft>
              <a:defRPr sz="2400">
                <a:solidFill>
                  <a:srgbClr val="00266D"/>
                </a:solidFill>
                <a:latin typeface="Arial" charset="0"/>
                <a:ea typeface="ＭＳ Ｐゴシック" pitchFamily="-77" charset="-128"/>
              </a:defRPr>
            </a:lvl4pPr>
            <a:lvl5pPr algn="ctr" rtl="0" eaLnBrk="0" fontAlgn="base" hangingPunct="0">
              <a:spcBef>
                <a:spcPct val="0"/>
              </a:spcBef>
              <a:spcAft>
                <a:spcPct val="0"/>
              </a:spcAft>
              <a:defRPr sz="2400">
                <a:solidFill>
                  <a:srgbClr val="00266D"/>
                </a:solidFill>
                <a:latin typeface="Arial" charset="0"/>
                <a:ea typeface="ＭＳ Ｐゴシック" pitchFamily="-77" charset="-128"/>
              </a:defRPr>
            </a:lvl5pPr>
            <a:lvl6pPr marL="457200" algn="ctr" rtl="0" fontAlgn="base">
              <a:spcBef>
                <a:spcPct val="0"/>
              </a:spcBef>
              <a:spcAft>
                <a:spcPct val="0"/>
              </a:spcAft>
              <a:defRPr sz="2400">
                <a:solidFill>
                  <a:srgbClr val="00266D"/>
                </a:solidFill>
                <a:latin typeface="Arial" charset="0"/>
                <a:ea typeface="ＭＳ Ｐゴシック" pitchFamily="-77" charset="-128"/>
              </a:defRPr>
            </a:lvl6pPr>
            <a:lvl7pPr marL="914400" algn="ctr" rtl="0" fontAlgn="base">
              <a:spcBef>
                <a:spcPct val="0"/>
              </a:spcBef>
              <a:spcAft>
                <a:spcPct val="0"/>
              </a:spcAft>
              <a:defRPr sz="2400">
                <a:solidFill>
                  <a:srgbClr val="00266D"/>
                </a:solidFill>
                <a:latin typeface="Arial" charset="0"/>
                <a:ea typeface="ＭＳ Ｐゴシック" pitchFamily="-77" charset="-128"/>
              </a:defRPr>
            </a:lvl7pPr>
            <a:lvl8pPr marL="1371600" algn="ctr" rtl="0" fontAlgn="base">
              <a:spcBef>
                <a:spcPct val="0"/>
              </a:spcBef>
              <a:spcAft>
                <a:spcPct val="0"/>
              </a:spcAft>
              <a:defRPr sz="2400">
                <a:solidFill>
                  <a:srgbClr val="00266D"/>
                </a:solidFill>
                <a:latin typeface="Arial" charset="0"/>
                <a:ea typeface="ＭＳ Ｐゴシック" pitchFamily="-77" charset="-128"/>
              </a:defRPr>
            </a:lvl8pPr>
            <a:lvl9pPr marL="1828800" algn="ctr" rtl="0" fontAlgn="base">
              <a:spcBef>
                <a:spcPct val="0"/>
              </a:spcBef>
              <a:spcAft>
                <a:spcPct val="0"/>
              </a:spcAft>
              <a:defRPr sz="2400">
                <a:solidFill>
                  <a:srgbClr val="00266D"/>
                </a:solidFill>
                <a:latin typeface="Arial" charset="0"/>
                <a:ea typeface="ＭＳ Ｐゴシック" pitchFamily="-77" charset="-128"/>
              </a:defRPr>
            </a:lvl9pPr>
          </a:lstStyle>
          <a:p>
            <a:r>
              <a:rPr lang="en-GB" sz="3600" b="1" kern="0" dirty="0"/>
              <a:t>What is a system?</a:t>
            </a:r>
          </a:p>
        </p:txBody>
      </p:sp>
    </p:spTree>
    <p:extLst>
      <p:ext uri="{BB962C8B-B14F-4D97-AF65-F5344CB8AC3E}">
        <p14:creationId xmlns:p14="http://schemas.microsoft.com/office/powerpoint/2010/main" val="277843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864096"/>
          </a:xfrm>
        </p:spPr>
        <p:txBody>
          <a:bodyPr>
            <a:normAutofit/>
          </a:bodyPr>
          <a:lstStyle/>
          <a:p>
            <a:r>
              <a:rPr lang="en-GB" b="1" dirty="0"/>
              <a:t>Pioneers of Improvement Science</a:t>
            </a:r>
            <a:endParaRPr lang="en-GB" dirty="0"/>
          </a:p>
        </p:txBody>
      </p:sp>
      <p:pic>
        <p:nvPicPr>
          <p:cNvPr id="4" name="Content Placeholder 3" descr="Image66"/>
          <p:cNvPicPr>
            <a:picLocks noGrp="1" noChangeAspect="1" noChangeArrowheads="1"/>
          </p:cNvPicPr>
          <p:nvPr>
            <p:ph idx="1"/>
          </p:nvPr>
        </p:nvPicPr>
        <p:blipFill>
          <a:blip r:embed="rId3" cstate="print"/>
          <a:srcRect/>
          <a:stretch>
            <a:fillRect/>
          </a:stretch>
        </p:blipFill>
        <p:spPr>
          <a:xfrm>
            <a:off x="323529" y="2132856"/>
            <a:ext cx="2304256" cy="3024336"/>
          </a:xfrm>
        </p:spPr>
      </p:pic>
      <p:pic>
        <p:nvPicPr>
          <p:cNvPr id="5" name="Picture 2" descr="shewhart"/>
          <p:cNvPicPr>
            <a:picLocks noChangeAspect="1" noChangeArrowheads="1"/>
          </p:cNvPicPr>
          <p:nvPr/>
        </p:nvPicPr>
        <p:blipFill>
          <a:blip r:embed="rId4" cstate="print"/>
          <a:srcRect/>
          <a:stretch>
            <a:fillRect/>
          </a:stretch>
        </p:blipFill>
        <p:spPr bwMode="auto">
          <a:xfrm>
            <a:off x="3275857" y="1196752"/>
            <a:ext cx="2448272" cy="2971800"/>
          </a:xfrm>
          <a:prstGeom prst="rect">
            <a:avLst/>
          </a:prstGeom>
          <a:noFill/>
          <a:ln w="9525">
            <a:noFill/>
            <a:miter lim="800000"/>
            <a:headEnd/>
            <a:tailEnd/>
          </a:ln>
        </p:spPr>
      </p:pic>
      <p:pic>
        <p:nvPicPr>
          <p:cNvPr id="6" name="Picture 4" descr="joseph-juran"/>
          <p:cNvPicPr>
            <a:picLocks noChangeAspect="1" noChangeArrowheads="1"/>
          </p:cNvPicPr>
          <p:nvPr/>
        </p:nvPicPr>
        <p:blipFill>
          <a:blip r:embed="rId5" cstate="print"/>
          <a:srcRect/>
          <a:stretch>
            <a:fillRect/>
          </a:stretch>
        </p:blipFill>
        <p:spPr bwMode="auto">
          <a:xfrm>
            <a:off x="6444209" y="2204864"/>
            <a:ext cx="2322513" cy="3048000"/>
          </a:xfrm>
          <a:prstGeom prst="rect">
            <a:avLst/>
          </a:prstGeom>
          <a:noFill/>
          <a:ln w="9525">
            <a:noFill/>
            <a:miter lim="800000"/>
            <a:headEnd/>
            <a:tailEnd/>
          </a:ln>
        </p:spPr>
      </p:pic>
      <p:sp>
        <p:nvSpPr>
          <p:cNvPr id="7" name="TextBox 6"/>
          <p:cNvSpPr txBox="1"/>
          <p:nvPr/>
        </p:nvSpPr>
        <p:spPr>
          <a:xfrm>
            <a:off x="683571" y="5229211"/>
            <a:ext cx="164737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alibri"/>
                <a:ea typeface="+mn-ea"/>
                <a:cs typeface="+mn-cs"/>
              </a:rPr>
              <a:t>W. Edwards Deming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alibri"/>
                <a:ea typeface="+mn-ea"/>
                <a:cs typeface="+mn-cs"/>
              </a:rPr>
              <a:t>1900 - 1993</a:t>
            </a:r>
          </a:p>
        </p:txBody>
      </p:sp>
      <p:sp>
        <p:nvSpPr>
          <p:cNvPr id="8" name="TextBox 7"/>
          <p:cNvSpPr txBox="1"/>
          <p:nvPr/>
        </p:nvSpPr>
        <p:spPr>
          <a:xfrm>
            <a:off x="3563889" y="4221099"/>
            <a:ext cx="168365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alibri"/>
                <a:ea typeface="+mn-ea"/>
                <a:cs typeface="+mn-cs"/>
              </a:rPr>
              <a:t>Walter </a:t>
            </a:r>
            <a:r>
              <a:rPr kumimoji="0" lang="en-GB" sz="1800" b="1" i="0" u="none" strike="noStrike" kern="1200" cap="none" spc="0" normalizeH="0" baseline="0" noProof="0" dirty="0" err="1">
                <a:ln>
                  <a:noFill/>
                </a:ln>
                <a:solidFill>
                  <a:srgbClr val="002060"/>
                </a:solidFill>
                <a:effectLst/>
                <a:uLnTx/>
                <a:uFillTx/>
                <a:latin typeface="Calibri"/>
                <a:ea typeface="+mn-ea"/>
                <a:cs typeface="+mn-cs"/>
              </a:rPr>
              <a:t>Shewhart</a:t>
            </a:r>
            <a:endParaRPr kumimoji="0" lang="en-GB" sz="1800" b="1" i="0" u="none" strike="noStrike" kern="1200" cap="none" spc="0" normalizeH="0" baseline="0" noProof="0" dirty="0">
              <a:ln>
                <a:noFill/>
              </a:ln>
              <a:solidFill>
                <a:srgbClr val="00206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alibri"/>
                <a:ea typeface="+mn-ea"/>
                <a:cs typeface="+mn-cs"/>
              </a:rPr>
              <a:t>1891 - 1967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6660233" y="5301230"/>
            <a:ext cx="203449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alibri"/>
                <a:ea typeface="+mn-ea"/>
                <a:cs typeface="+mn-cs"/>
              </a:rPr>
              <a:t>Joseph Juran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alibri"/>
                <a:ea typeface="+mn-ea"/>
                <a:cs typeface="+mn-cs"/>
              </a:rPr>
              <a:t>1904 - 2008</a:t>
            </a:r>
          </a:p>
        </p:txBody>
      </p:sp>
    </p:spTree>
    <p:extLst>
      <p:ext uri="{BB962C8B-B14F-4D97-AF65-F5344CB8AC3E}">
        <p14:creationId xmlns:p14="http://schemas.microsoft.com/office/powerpoint/2010/main" val="31144524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ari-homes-01\homes\ingraj\Desktop\ScIL 13\Res 1\Day 1\Cohort 13 - 1B and 1C Improvement Science and the Scottish Context April 18 - Copy\Slide23.JPG"/>
          <p:cNvPicPr>
            <a:picLocks noGrp="1"/>
          </p:cNvPicPr>
          <p:nvPr>
            <p:ph idx="1"/>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9951625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5443544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34289"/>
          </a:xfrm>
        </p:spPr>
        <p:txBody>
          <a:bodyPr>
            <a:normAutofit fontScale="90000"/>
          </a:bodyPr>
          <a:lstStyle/>
          <a:p>
            <a:endParaRPr lang="en-GB" dirty="0"/>
          </a:p>
        </p:txBody>
      </p:sp>
      <p:pic>
        <p:nvPicPr>
          <p:cNvPr id="4" name="Content Placeholder 3"/>
          <p:cNvPicPr>
            <a:picLocks noGrp="1"/>
          </p:cNvPicPr>
          <p:nvPr>
            <p:ph idx="1"/>
          </p:nvPr>
        </p:nvPicPr>
        <p:blipFill>
          <a:blip r:embed="rId2"/>
          <a:stretch>
            <a:fillRect/>
          </a:stretch>
        </p:blipFill>
        <p:spPr>
          <a:xfrm>
            <a:off x="-112221" y="857251"/>
            <a:ext cx="9937865" cy="5237018"/>
          </a:xfrm>
          <a:prstGeom prst="rect">
            <a:avLst/>
          </a:prstGeom>
        </p:spPr>
      </p:pic>
    </p:spTree>
    <p:extLst>
      <p:ext uri="{BB962C8B-B14F-4D97-AF65-F5344CB8AC3E}">
        <p14:creationId xmlns:p14="http://schemas.microsoft.com/office/powerpoint/2010/main" val="32855299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574688"/>
          </a:xfrm>
        </p:spPr>
        <p:txBody>
          <a:bodyPr>
            <a:normAutofit fontScale="90000"/>
          </a:bodyPr>
          <a:lstStyle/>
          <a:p>
            <a:r>
              <a:rPr lang="en-GB" dirty="0" smtClean="0"/>
              <a:t>Scottish Government National Performance Framework</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84713" y="2036204"/>
            <a:ext cx="3574575" cy="3541580"/>
          </a:xfrm>
        </p:spPr>
      </p:pic>
    </p:spTree>
    <p:extLst>
      <p:ext uri="{BB962C8B-B14F-4D97-AF65-F5344CB8AC3E}">
        <p14:creationId xmlns:p14="http://schemas.microsoft.com/office/powerpoint/2010/main" val="38359683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p:cNvPicPr>
          <p:nvPr>
            <p:ph idx="1"/>
          </p:nvPr>
        </p:nvPicPr>
        <p:blipFill>
          <a:blip r:embed="rId2"/>
          <a:stretch>
            <a:fillRect/>
          </a:stretch>
        </p:blipFill>
        <p:spPr>
          <a:xfrm>
            <a:off x="-176349" y="1131094"/>
            <a:ext cx="9850581" cy="4601570"/>
          </a:xfrm>
          <a:prstGeom prst="rect">
            <a:avLst/>
          </a:prstGeom>
        </p:spPr>
      </p:pic>
    </p:spTree>
    <p:extLst>
      <p:ext uri="{BB962C8B-B14F-4D97-AF65-F5344CB8AC3E}">
        <p14:creationId xmlns:p14="http://schemas.microsoft.com/office/powerpoint/2010/main" val="10881177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34289"/>
          </a:xfrm>
        </p:spPr>
        <p:txBody>
          <a:bodyPr>
            <a:normAutofit fontScale="90000"/>
          </a:bodyPr>
          <a:lstStyle/>
          <a:p>
            <a:endParaRPr lang="en-GB" dirty="0"/>
          </a:p>
        </p:txBody>
      </p:sp>
      <p:pic>
        <p:nvPicPr>
          <p:cNvPr id="4" name="Content Placeholder 3"/>
          <p:cNvPicPr>
            <a:picLocks noGrp="1"/>
          </p:cNvPicPr>
          <p:nvPr>
            <p:ph idx="1"/>
          </p:nvPr>
        </p:nvPicPr>
        <p:blipFill>
          <a:blip r:embed="rId2"/>
          <a:stretch>
            <a:fillRect/>
          </a:stretch>
        </p:blipFill>
        <p:spPr>
          <a:xfrm>
            <a:off x="-112221" y="857251"/>
            <a:ext cx="9937865" cy="5237018"/>
          </a:xfrm>
          <a:prstGeom prst="rect">
            <a:avLst/>
          </a:prstGeom>
        </p:spPr>
      </p:pic>
    </p:spTree>
    <p:extLst>
      <p:ext uri="{BB962C8B-B14F-4D97-AF65-F5344CB8AC3E}">
        <p14:creationId xmlns:p14="http://schemas.microsoft.com/office/powerpoint/2010/main" val="30075657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3205" y="3043637"/>
            <a:ext cx="5757590" cy="211630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8610" y="1277068"/>
            <a:ext cx="3766778" cy="1365141"/>
          </a:xfrm>
          <a:prstGeom prst="rect">
            <a:avLst/>
          </a:prstGeom>
        </p:spPr>
      </p:pic>
      <p:pic>
        <p:nvPicPr>
          <p:cNvPr id="6" name="Picture 5"/>
          <p:cNvPicPr>
            <a:picLocks noChangeAspect="1"/>
          </p:cNvPicPr>
          <p:nvPr/>
        </p:nvPicPr>
        <p:blipFill>
          <a:blip r:embed="rId4"/>
          <a:stretch>
            <a:fillRect/>
          </a:stretch>
        </p:blipFill>
        <p:spPr>
          <a:xfrm>
            <a:off x="7961654" y="4989296"/>
            <a:ext cx="1074513" cy="919052"/>
          </a:xfrm>
          <a:prstGeom prst="rect">
            <a:avLst/>
          </a:prstGeom>
        </p:spPr>
      </p:pic>
    </p:spTree>
    <p:extLst>
      <p:ext uri="{BB962C8B-B14F-4D97-AF65-F5344CB8AC3E}">
        <p14:creationId xmlns:p14="http://schemas.microsoft.com/office/powerpoint/2010/main" val="10892144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10911" r="9089"/>
          <a:stretch/>
        </p:blipFill>
        <p:spPr>
          <a:xfrm>
            <a:off x="1528354" y="878786"/>
            <a:ext cx="5711735" cy="2492960"/>
          </a:xfrm>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685594">
            <a:off x="959894" y="2815522"/>
            <a:ext cx="2404088" cy="284189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324" t="4927" r="9169"/>
          <a:stretch/>
        </p:blipFill>
        <p:spPr bwMode="auto">
          <a:xfrm>
            <a:off x="4065815" y="2669722"/>
            <a:ext cx="4794732" cy="317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7132321" y="3767002"/>
            <a:ext cx="1547948" cy="3624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Tree>
    <p:extLst>
      <p:ext uri="{BB962C8B-B14F-4D97-AF65-F5344CB8AC3E}">
        <p14:creationId xmlns:p14="http://schemas.microsoft.com/office/powerpoint/2010/main" val="403215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68726" y="1151223"/>
            <a:ext cx="5126098" cy="4616356"/>
          </a:xfrm>
          <a:prstGeom prst="rect">
            <a:avLst/>
          </a:prstGeom>
        </p:spPr>
      </p:pic>
      <p:sp>
        <p:nvSpPr>
          <p:cNvPr id="3" name="TextBox 2"/>
          <p:cNvSpPr txBox="1"/>
          <p:nvPr/>
        </p:nvSpPr>
        <p:spPr>
          <a:xfrm>
            <a:off x="1143000" y="5659809"/>
            <a:ext cx="6858000" cy="415498"/>
          </a:xfrm>
          <a:prstGeom prst="rect">
            <a:avLst/>
          </a:prstGeom>
          <a:noFill/>
        </p:spPr>
        <p:txBody>
          <a:bodyPr wrap="square" rtlCol="0">
            <a:spAutoFit/>
          </a:bodyPr>
          <a:lstStyle/>
          <a:p>
            <a:pPr defTabSz="685800">
              <a:defRPr/>
            </a:pPr>
            <a:r>
              <a:rPr lang="en-GB" sz="1050" b="1" dirty="0">
                <a:solidFill>
                  <a:srgbClr val="000000"/>
                </a:solidFill>
                <a:latin typeface="Arial"/>
                <a:ea typeface="ＭＳ Ｐゴシック"/>
              </a:rPr>
              <a:t>Source: </a:t>
            </a:r>
            <a:r>
              <a:rPr lang="en-GB" sz="1050" dirty="0" err="1">
                <a:solidFill>
                  <a:srgbClr val="000000"/>
                </a:solidFill>
                <a:latin typeface="Arial"/>
                <a:ea typeface="ＭＳ Ｐゴシック"/>
              </a:rPr>
              <a:t>Scoville</a:t>
            </a:r>
            <a:r>
              <a:rPr lang="en-GB" sz="1050" dirty="0">
                <a:solidFill>
                  <a:srgbClr val="000000"/>
                </a:solidFill>
                <a:latin typeface="Arial"/>
                <a:ea typeface="ＭＳ Ｐゴシック"/>
              </a:rPr>
              <a:t> R, Little K, </a:t>
            </a:r>
            <a:r>
              <a:rPr lang="en-GB" sz="1050" dirty="0" err="1">
                <a:solidFill>
                  <a:srgbClr val="000000"/>
                </a:solidFill>
                <a:latin typeface="Arial"/>
                <a:ea typeface="ＭＳ Ｐゴシック"/>
              </a:rPr>
              <a:t>Rakover</a:t>
            </a:r>
            <a:r>
              <a:rPr lang="en-GB" sz="1050" dirty="0">
                <a:solidFill>
                  <a:srgbClr val="000000"/>
                </a:solidFill>
                <a:latin typeface="Arial"/>
                <a:ea typeface="ＭＳ Ｐゴシック"/>
              </a:rPr>
              <a:t> J, Luther K, Mate K. </a:t>
            </a:r>
            <a:r>
              <a:rPr lang="en-GB" sz="1050" i="1" dirty="0">
                <a:solidFill>
                  <a:srgbClr val="000000"/>
                </a:solidFill>
                <a:latin typeface="Arial"/>
                <a:ea typeface="ＭＳ Ｐゴシック"/>
              </a:rPr>
              <a:t>Sustaining Improvement</a:t>
            </a:r>
            <a:r>
              <a:rPr lang="en-GB" sz="1050" dirty="0">
                <a:solidFill>
                  <a:srgbClr val="000000"/>
                </a:solidFill>
                <a:latin typeface="Arial"/>
                <a:ea typeface="ＭＳ Ｐゴシック"/>
              </a:rPr>
              <a:t>. IHI White Paper. Cambridge, Massachusetts: Institute for Healthcare Improvement; 2016. </a:t>
            </a:r>
          </a:p>
        </p:txBody>
      </p:sp>
      <p:pic>
        <p:nvPicPr>
          <p:cNvPr id="4" name="Picture 4" descr="Image result for model for improvement approac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413" y="1024708"/>
            <a:ext cx="2312719" cy="3145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2242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72791" y="857251"/>
            <a:ext cx="4746147" cy="3767654"/>
          </a:xfrm>
          <a:prstGeom prst="rect">
            <a:avLst/>
          </a:prstGeom>
        </p:spPr>
      </p:pic>
      <p:sp>
        <p:nvSpPr>
          <p:cNvPr id="4" name="Oval Callout 3"/>
          <p:cNvSpPr/>
          <p:nvPr/>
        </p:nvSpPr>
        <p:spPr>
          <a:xfrm>
            <a:off x="4567680" y="4624904"/>
            <a:ext cx="4426805" cy="1160343"/>
          </a:xfrm>
          <a:prstGeom prst="wedgeEllipseCallou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GB" sz="1350" dirty="0">
              <a:solidFill>
                <a:prstClr val="white"/>
              </a:solidFill>
              <a:latin typeface="Calibri" panose="020F0502020204030204"/>
            </a:endParaRPr>
          </a:p>
          <a:p>
            <a:pPr defTabSz="685800">
              <a:defRPr/>
            </a:pPr>
            <a:r>
              <a:rPr lang="en-GB" sz="1350" dirty="0">
                <a:solidFill>
                  <a:prstClr val="white"/>
                </a:solidFill>
                <a:latin typeface="Calibri" panose="020F0502020204030204"/>
              </a:rPr>
              <a:t> </a:t>
            </a:r>
            <a:r>
              <a:rPr lang="en-GB" sz="1350" i="1" dirty="0">
                <a:solidFill>
                  <a:prstClr val="white"/>
                </a:solidFill>
                <a:latin typeface="Calibri" panose="020F0502020204030204"/>
              </a:rPr>
              <a:t>The talk from the police and work we did helped me to score myself from 3 to 5 at the end of the year.”</a:t>
            </a:r>
            <a:endParaRPr lang="en-GB" sz="1350" dirty="0">
              <a:solidFill>
                <a:prstClr val="white"/>
              </a:solidFill>
              <a:latin typeface="Calibri" panose="020F0502020204030204"/>
            </a:endParaRPr>
          </a:p>
        </p:txBody>
      </p:sp>
      <p:sp>
        <p:nvSpPr>
          <p:cNvPr id="5" name="Oval Callout 4"/>
          <p:cNvSpPr/>
          <p:nvPr/>
        </p:nvSpPr>
        <p:spPr>
          <a:xfrm>
            <a:off x="186146" y="955223"/>
            <a:ext cx="3899263" cy="119525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GB" sz="1350" dirty="0">
                <a:solidFill>
                  <a:prstClr val="white"/>
                </a:solidFill>
                <a:latin typeface="Calibri" panose="020F0502020204030204"/>
              </a:rPr>
              <a:t> </a:t>
            </a:r>
            <a:r>
              <a:rPr lang="en-GB" sz="1350" i="1" dirty="0">
                <a:solidFill>
                  <a:prstClr val="white"/>
                </a:solidFill>
                <a:latin typeface="Calibri" panose="020F0502020204030204"/>
              </a:rPr>
              <a:t>“Work on promoting healthy choices has certainly transferred to choices at home as well as a level of self-awareness”.</a:t>
            </a:r>
            <a:endParaRPr lang="en-GB" sz="1350" dirty="0">
              <a:solidFill>
                <a:prstClr val="white"/>
              </a:solidFill>
              <a:latin typeface="Calibri" panose="020F0502020204030204"/>
            </a:endParaRPr>
          </a:p>
        </p:txBody>
      </p:sp>
      <p:pic>
        <p:nvPicPr>
          <p:cNvPr id="6" name="Picture 5"/>
          <p:cNvPicPr>
            <a:picLocks noChangeAspect="1"/>
          </p:cNvPicPr>
          <p:nvPr/>
        </p:nvPicPr>
        <p:blipFill>
          <a:blip r:embed="rId3"/>
          <a:stretch>
            <a:fillRect/>
          </a:stretch>
        </p:blipFill>
        <p:spPr>
          <a:xfrm>
            <a:off x="1" y="2534702"/>
            <a:ext cx="4279763" cy="3356139"/>
          </a:xfrm>
          <a:prstGeom prst="rect">
            <a:avLst/>
          </a:prstGeom>
        </p:spPr>
      </p:pic>
    </p:spTree>
    <p:extLst>
      <p:ext uri="{BB962C8B-B14F-4D97-AF65-F5344CB8AC3E}">
        <p14:creationId xmlns:p14="http://schemas.microsoft.com/office/powerpoint/2010/main" val="353557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19456" cy="792088"/>
          </a:xfrm>
          <a:solidFill>
            <a:srgbClr val="7030A0">
              <a:alpha val="70000"/>
            </a:srgbClr>
          </a:solidFill>
        </p:spPr>
        <p:txBody>
          <a:bodyPr>
            <a:noAutofit/>
          </a:bodyPr>
          <a:lstStyle/>
          <a:p>
            <a:pPr algn="ctr"/>
            <a:r>
              <a:rPr lang="en-GB" dirty="0" smtClean="0">
                <a:cs typeface="Aharoni" panose="02010803020104030203" pitchFamily="2" charset="-79"/>
              </a:rPr>
              <a:t>Improvement Journey</a:t>
            </a:r>
            <a:endParaRPr lang="en-GB" dirty="0">
              <a:cs typeface="Aharoni" panose="02010803020104030203" pitchFamily="2" charset="-79"/>
            </a:endParaRPr>
          </a:p>
        </p:txBody>
      </p:sp>
      <p:graphicFrame>
        <p:nvGraphicFramePr>
          <p:cNvPr id="4" name="Content Placeholder 3"/>
          <p:cNvGraphicFramePr>
            <a:graphicFrameLocks noGrp="1"/>
          </p:cNvGraphicFramePr>
          <p:nvPr>
            <p:ph idx="4294967295"/>
            <p:extLst/>
          </p:nvPr>
        </p:nvGraphicFramePr>
        <p:xfrm>
          <a:off x="251520" y="836712"/>
          <a:ext cx="8640960" cy="51454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ight Arrow 5"/>
          <p:cNvSpPr/>
          <p:nvPr/>
        </p:nvSpPr>
        <p:spPr>
          <a:xfrm>
            <a:off x="539552" y="5229200"/>
            <a:ext cx="7903030" cy="746923"/>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Measurement, project management and understanding people  </a:t>
            </a:r>
          </a:p>
        </p:txBody>
      </p:sp>
    </p:spTree>
    <p:extLst>
      <p:ext uri="{BB962C8B-B14F-4D97-AF65-F5344CB8AC3E}">
        <p14:creationId xmlns:p14="http://schemas.microsoft.com/office/powerpoint/2010/main" val="204259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19456" cy="792088"/>
          </a:xfrm>
          <a:solidFill>
            <a:srgbClr val="7030A0">
              <a:alpha val="70000"/>
            </a:srgbClr>
          </a:solidFill>
        </p:spPr>
        <p:txBody>
          <a:bodyPr>
            <a:noAutofit/>
          </a:bodyPr>
          <a:lstStyle/>
          <a:p>
            <a:pPr algn="ctr"/>
            <a:r>
              <a:rPr lang="en-GB" dirty="0" smtClean="0">
                <a:cs typeface="Aharoni" panose="02010803020104030203" pitchFamily="2" charset="-79"/>
              </a:rPr>
              <a:t>Improvement Journey</a:t>
            </a:r>
            <a:endParaRPr lang="en-GB" dirty="0">
              <a:cs typeface="Aharoni" panose="02010803020104030203" pitchFamily="2" charset="-79"/>
            </a:endParaRPr>
          </a:p>
        </p:txBody>
      </p:sp>
      <p:graphicFrame>
        <p:nvGraphicFramePr>
          <p:cNvPr id="4" name="Content Placeholder 3"/>
          <p:cNvGraphicFramePr>
            <a:graphicFrameLocks noGrp="1"/>
          </p:cNvGraphicFramePr>
          <p:nvPr>
            <p:ph idx="4294967295"/>
            <p:extLst/>
          </p:nvPr>
        </p:nvGraphicFramePr>
        <p:xfrm>
          <a:off x="251520" y="836712"/>
          <a:ext cx="8640960" cy="51454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ight Arrow 5"/>
          <p:cNvSpPr/>
          <p:nvPr/>
        </p:nvSpPr>
        <p:spPr>
          <a:xfrm>
            <a:off x="539552" y="5229200"/>
            <a:ext cx="7903030" cy="746923"/>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Measurement, project management and understanding people  </a:t>
            </a:r>
          </a:p>
        </p:txBody>
      </p:sp>
      <p:sp>
        <p:nvSpPr>
          <p:cNvPr id="3" name="Down Arrow 2"/>
          <p:cNvSpPr/>
          <p:nvPr/>
        </p:nvSpPr>
        <p:spPr>
          <a:xfrm>
            <a:off x="2155372" y="968827"/>
            <a:ext cx="484632" cy="12845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Down Arrow 4"/>
          <p:cNvSpPr/>
          <p:nvPr/>
        </p:nvSpPr>
        <p:spPr>
          <a:xfrm>
            <a:off x="606770" y="968827"/>
            <a:ext cx="484632" cy="12845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Down Arrow 6"/>
          <p:cNvSpPr/>
          <p:nvPr/>
        </p:nvSpPr>
        <p:spPr>
          <a:xfrm>
            <a:off x="5113456" y="936171"/>
            <a:ext cx="484632" cy="13171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Multiply 7"/>
          <p:cNvSpPr/>
          <p:nvPr/>
        </p:nvSpPr>
        <p:spPr>
          <a:xfrm>
            <a:off x="4898572" y="1153884"/>
            <a:ext cx="914400" cy="9144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6577861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14414" y="1714487"/>
            <a:ext cx="6786610" cy="33239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1" i="1" u="none" strike="noStrike" kern="1200" cap="none" spc="0" normalizeH="0" baseline="0" noProof="0" dirty="0">
                <a:ln>
                  <a:noFill/>
                </a:ln>
                <a:solidFill>
                  <a:prstClr val="black"/>
                </a:solidFill>
                <a:effectLst/>
                <a:uLnTx/>
                <a:uFillTx/>
                <a:latin typeface="Calibri"/>
                <a:ea typeface="+mn-ea"/>
                <a:cs typeface="+mn-cs"/>
              </a:rPr>
              <a:t>“</a:t>
            </a:r>
            <a:r>
              <a:rPr kumimoji="0" lang="en-GB" sz="4200" b="1" i="0" u="none" strike="noStrike" kern="1200" cap="none" spc="0" normalizeH="0" baseline="0" noProof="0" dirty="0">
                <a:ln>
                  <a:noFill/>
                </a:ln>
                <a:solidFill>
                  <a:prstClr val="black"/>
                </a:solidFill>
                <a:effectLst/>
                <a:uLnTx/>
                <a:uFillTx/>
                <a:latin typeface="Calibri"/>
                <a:ea typeface="+mn-ea"/>
                <a:cs typeface="+mn-cs"/>
              </a:rPr>
              <a:t>An</a:t>
            </a:r>
            <a:r>
              <a:rPr kumimoji="0" lang="en-GB" sz="4200" b="1" i="1" u="none" strike="noStrike" kern="1200" cap="none" spc="0" normalizeH="0" baseline="0" noProof="0" dirty="0">
                <a:ln>
                  <a:noFill/>
                </a:ln>
                <a:solidFill>
                  <a:prstClr val="black"/>
                </a:solidFill>
                <a:effectLst/>
                <a:uLnTx/>
                <a:uFillTx/>
                <a:latin typeface="Calibri"/>
                <a:ea typeface="+mn-ea"/>
                <a:cs typeface="+mn-cs"/>
              </a:rPr>
              <a:t> interdependent group </a:t>
            </a:r>
            <a:r>
              <a:rPr kumimoji="0" lang="en-GB" sz="4200" b="1" i="0" u="none" strike="noStrike" kern="1200" cap="none" spc="0" normalizeH="0" baseline="0" noProof="0" dirty="0">
                <a:ln>
                  <a:noFill/>
                </a:ln>
                <a:solidFill>
                  <a:prstClr val="black"/>
                </a:solidFill>
                <a:effectLst/>
                <a:uLnTx/>
                <a:uFillTx/>
                <a:latin typeface="Calibri"/>
                <a:ea typeface="+mn-ea"/>
                <a:cs typeface="+mn-cs"/>
              </a:rPr>
              <a:t>of items, people, or processes working together toward a </a:t>
            </a:r>
            <a:r>
              <a:rPr kumimoji="0" lang="en-GB" sz="4200" b="1" i="1" u="none" strike="noStrike" kern="1200" cap="none" spc="0" normalizeH="0" baseline="0" noProof="0" dirty="0">
                <a:ln>
                  <a:noFill/>
                </a:ln>
                <a:solidFill>
                  <a:prstClr val="black"/>
                </a:solidFill>
                <a:effectLst/>
                <a:uLnTx/>
                <a:uFillTx/>
                <a:latin typeface="Calibri"/>
                <a:ea typeface="+mn-ea"/>
                <a:cs typeface="+mn-cs"/>
              </a:rPr>
              <a:t>common aim”</a:t>
            </a:r>
          </a:p>
        </p:txBody>
      </p:sp>
      <p:sp>
        <p:nvSpPr>
          <p:cNvPr id="4" name="Title 3"/>
          <p:cNvSpPr txBox="1">
            <a:spLocks/>
          </p:cNvSpPr>
          <p:nvPr/>
        </p:nvSpPr>
        <p:spPr bwMode="auto">
          <a:xfrm>
            <a:off x="0" y="0"/>
            <a:ext cx="9180512" cy="936104"/>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rgbClr val="00266D"/>
                </a:solidFill>
                <a:latin typeface="+mj-lt"/>
                <a:ea typeface="+mj-ea"/>
                <a:cs typeface="+mj-cs"/>
              </a:defRPr>
            </a:lvl1pPr>
            <a:lvl2pPr algn="ctr" rtl="0" eaLnBrk="0" fontAlgn="base" hangingPunct="0">
              <a:spcBef>
                <a:spcPct val="0"/>
              </a:spcBef>
              <a:spcAft>
                <a:spcPct val="0"/>
              </a:spcAft>
              <a:defRPr sz="2400">
                <a:solidFill>
                  <a:srgbClr val="00266D"/>
                </a:solidFill>
                <a:latin typeface="Arial" charset="0"/>
                <a:ea typeface="ＭＳ Ｐゴシック" pitchFamily="-77" charset="-128"/>
              </a:defRPr>
            </a:lvl2pPr>
            <a:lvl3pPr algn="ctr" rtl="0" eaLnBrk="0" fontAlgn="base" hangingPunct="0">
              <a:spcBef>
                <a:spcPct val="0"/>
              </a:spcBef>
              <a:spcAft>
                <a:spcPct val="0"/>
              </a:spcAft>
              <a:defRPr sz="2400">
                <a:solidFill>
                  <a:srgbClr val="00266D"/>
                </a:solidFill>
                <a:latin typeface="Arial" charset="0"/>
                <a:ea typeface="ＭＳ Ｐゴシック" pitchFamily="-77" charset="-128"/>
              </a:defRPr>
            </a:lvl3pPr>
            <a:lvl4pPr algn="ctr" rtl="0" eaLnBrk="0" fontAlgn="base" hangingPunct="0">
              <a:spcBef>
                <a:spcPct val="0"/>
              </a:spcBef>
              <a:spcAft>
                <a:spcPct val="0"/>
              </a:spcAft>
              <a:defRPr sz="2400">
                <a:solidFill>
                  <a:srgbClr val="00266D"/>
                </a:solidFill>
                <a:latin typeface="Arial" charset="0"/>
                <a:ea typeface="ＭＳ Ｐゴシック" pitchFamily="-77" charset="-128"/>
              </a:defRPr>
            </a:lvl4pPr>
            <a:lvl5pPr algn="ctr" rtl="0" eaLnBrk="0" fontAlgn="base" hangingPunct="0">
              <a:spcBef>
                <a:spcPct val="0"/>
              </a:spcBef>
              <a:spcAft>
                <a:spcPct val="0"/>
              </a:spcAft>
              <a:defRPr sz="2400">
                <a:solidFill>
                  <a:srgbClr val="00266D"/>
                </a:solidFill>
                <a:latin typeface="Arial" charset="0"/>
                <a:ea typeface="ＭＳ Ｐゴシック" pitchFamily="-77" charset="-128"/>
              </a:defRPr>
            </a:lvl5pPr>
            <a:lvl6pPr marL="457200" algn="ctr" rtl="0" fontAlgn="base">
              <a:spcBef>
                <a:spcPct val="0"/>
              </a:spcBef>
              <a:spcAft>
                <a:spcPct val="0"/>
              </a:spcAft>
              <a:defRPr sz="2400">
                <a:solidFill>
                  <a:srgbClr val="00266D"/>
                </a:solidFill>
                <a:latin typeface="Arial" charset="0"/>
                <a:ea typeface="ＭＳ Ｐゴシック" pitchFamily="-77" charset="-128"/>
              </a:defRPr>
            </a:lvl6pPr>
            <a:lvl7pPr marL="914400" algn="ctr" rtl="0" fontAlgn="base">
              <a:spcBef>
                <a:spcPct val="0"/>
              </a:spcBef>
              <a:spcAft>
                <a:spcPct val="0"/>
              </a:spcAft>
              <a:defRPr sz="2400">
                <a:solidFill>
                  <a:srgbClr val="00266D"/>
                </a:solidFill>
                <a:latin typeface="Arial" charset="0"/>
                <a:ea typeface="ＭＳ Ｐゴシック" pitchFamily="-77" charset="-128"/>
              </a:defRPr>
            </a:lvl7pPr>
            <a:lvl8pPr marL="1371600" algn="ctr" rtl="0" fontAlgn="base">
              <a:spcBef>
                <a:spcPct val="0"/>
              </a:spcBef>
              <a:spcAft>
                <a:spcPct val="0"/>
              </a:spcAft>
              <a:defRPr sz="2400">
                <a:solidFill>
                  <a:srgbClr val="00266D"/>
                </a:solidFill>
                <a:latin typeface="Arial" charset="0"/>
                <a:ea typeface="ＭＳ Ｐゴシック" pitchFamily="-77" charset="-128"/>
              </a:defRPr>
            </a:lvl8pPr>
            <a:lvl9pPr marL="1828800" algn="ctr" rtl="0" fontAlgn="base">
              <a:spcBef>
                <a:spcPct val="0"/>
              </a:spcBef>
              <a:spcAft>
                <a:spcPct val="0"/>
              </a:spcAft>
              <a:defRPr sz="2400">
                <a:solidFill>
                  <a:srgbClr val="00266D"/>
                </a:solidFill>
                <a:latin typeface="Arial" charset="0"/>
                <a:ea typeface="ＭＳ Ｐゴシック" pitchFamily="-77"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1" i="0" u="none" strike="noStrike" kern="0" cap="none" spc="0" normalizeH="0" baseline="0" noProof="0" dirty="0">
                <a:ln>
                  <a:noFill/>
                </a:ln>
                <a:solidFill>
                  <a:srgbClr val="00266D"/>
                </a:solidFill>
                <a:effectLst/>
                <a:uLnTx/>
                <a:uFillTx/>
                <a:latin typeface="Calibri"/>
                <a:ea typeface="+mj-ea"/>
                <a:cs typeface="+mj-cs"/>
              </a:rPr>
              <a:t>What is a system?</a:t>
            </a:r>
          </a:p>
        </p:txBody>
      </p:sp>
    </p:spTree>
    <p:extLst>
      <p:ext uri="{BB962C8B-B14F-4D97-AF65-F5344CB8AC3E}">
        <p14:creationId xmlns:p14="http://schemas.microsoft.com/office/powerpoint/2010/main" val="396604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https://media.licdn.com/mpr/mpr/p/1/005/086/3a3/3486744.jpg"/>
          <p:cNvPicPr>
            <a:picLocks noChangeAspect="1" noChangeArrowheads="1"/>
          </p:cNvPicPr>
          <p:nvPr/>
        </p:nvPicPr>
        <p:blipFill>
          <a:blip r:embed="rId3"/>
          <a:srcRect/>
          <a:stretch>
            <a:fillRect/>
          </a:stretch>
        </p:blipFill>
        <p:spPr bwMode="auto">
          <a:xfrm>
            <a:off x="0" y="642918"/>
            <a:ext cx="9144000" cy="6215082"/>
          </a:xfrm>
          <a:prstGeom prst="rect">
            <a:avLst/>
          </a:prstGeom>
          <a:noFill/>
        </p:spPr>
      </p:pic>
      <p:sp>
        <p:nvSpPr>
          <p:cNvPr id="4" name="Rectangle 3"/>
          <p:cNvSpPr/>
          <p:nvPr/>
        </p:nvSpPr>
        <p:spPr>
          <a:xfrm>
            <a:off x="0" y="0"/>
            <a:ext cx="714376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libri"/>
                <a:ea typeface="+mn-ea"/>
                <a:cs typeface="+mn-cs"/>
              </a:rPr>
              <a:t>Shared effort understood by all</a:t>
            </a:r>
          </a:p>
        </p:txBody>
      </p:sp>
    </p:spTree>
    <p:extLst>
      <p:ext uri="{BB962C8B-B14F-4D97-AF65-F5344CB8AC3E}">
        <p14:creationId xmlns:p14="http://schemas.microsoft.com/office/powerpoint/2010/main" val="27478209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493322"/>
          </a:xfrm>
        </p:spPr>
        <p:txBody>
          <a:bodyPr>
            <a:normAutofit fontScale="90000"/>
          </a:bodyPr>
          <a:lstStyle/>
          <a:p>
            <a:r>
              <a:rPr lang="en-GB" dirty="0" smtClean="0"/>
              <a:t>Golden Thread</a:t>
            </a:r>
            <a:endParaRPr lang="en-GB"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8859" y="2254895"/>
            <a:ext cx="2321429" cy="2300000"/>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76" y="6078452"/>
            <a:ext cx="870918" cy="56668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9502" y="2254895"/>
            <a:ext cx="1785938" cy="60007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4524" y="3140357"/>
            <a:ext cx="1435894" cy="1785938"/>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4654" y="2317561"/>
            <a:ext cx="1810413" cy="1268016"/>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84654" y="3704265"/>
            <a:ext cx="1810413" cy="984653"/>
          </a:xfrm>
          <a:prstGeom prst="rect">
            <a:avLst/>
          </a:prstGeom>
        </p:spPr>
      </p:pic>
      <p:sp>
        <p:nvSpPr>
          <p:cNvPr id="10" name="Title 1"/>
          <p:cNvSpPr txBox="1">
            <a:spLocks/>
          </p:cNvSpPr>
          <p:nvPr/>
        </p:nvSpPr>
        <p:spPr>
          <a:xfrm>
            <a:off x="628650" y="1695445"/>
            <a:ext cx="7886700" cy="493322"/>
          </a:xfrm>
          <a:prstGeom prst="rect">
            <a:avLst/>
          </a:prstGeom>
        </p:spPr>
        <p:txBody>
          <a:bodyPr vert="horz" lIns="68580" tIns="34290" rIns="68580" bIns="3429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GB" sz="3300" dirty="0">
                <a:solidFill>
                  <a:prstClr val="black"/>
                </a:solidFill>
                <a:latin typeface="Calibri Light" panose="020F0302020204030204"/>
              </a:rPr>
              <a:t>	SG			LOIP		ICSP (and other CPP sub pans)</a:t>
            </a:r>
            <a:endParaRPr lang="en-GB" sz="3300" dirty="0">
              <a:solidFill>
                <a:prstClr val="black"/>
              </a:solidFill>
              <a:latin typeface="Calibri Light" panose="020F0302020204030204"/>
            </a:endParaRPr>
          </a:p>
        </p:txBody>
      </p:sp>
      <p:sp>
        <p:nvSpPr>
          <p:cNvPr id="11" name="Title 1"/>
          <p:cNvSpPr txBox="1">
            <a:spLocks/>
          </p:cNvSpPr>
          <p:nvPr/>
        </p:nvSpPr>
        <p:spPr>
          <a:xfrm>
            <a:off x="628650" y="5211683"/>
            <a:ext cx="7886700" cy="493322"/>
          </a:xfrm>
          <a:prstGeom prst="rect">
            <a:avLst/>
          </a:prstGeom>
        </p:spPr>
        <p:txBody>
          <a:bodyPr vert="horz" lIns="68580" tIns="34290" rIns="68580" bIns="3429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GB" sz="3300" dirty="0">
                <a:solidFill>
                  <a:prstClr val="black"/>
                </a:solidFill>
                <a:latin typeface="Calibri Light" panose="020F0302020204030204"/>
              </a:rPr>
              <a:t>ALL AIM TO REDUCE INEQUALITY AND IMPROVE OUTCOMES</a:t>
            </a:r>
            <a:endParaRPr lang="en-GB" sz="3300" dirty="0">
              <a:solidFill>
                <a:prstClr val="black"/>
              </a:solidFill>
              <a:latin typeface="Calibri Light" panose="020F0302020204030204"/>
            </a:endParaRPr>
          </a:p>
        </p:txBody>
      </p:sp>
    </p:spTree>
    <p:extLst>
      <p:ext uri="{BB962C8B-B14F-4D97-AF65-F5344CB8AC3E}">
        <p14:creationId xmlns:p14="http://schemas.microsoft.com/office/powerpoint/2010/main" val="33223839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6934200" cy="1143000"/>
          </a:xfrm>
        </p:spPr>
        <p:txBody>
          <a:bodyPr/>
          <a:lstStyle/>
          <a:p>
            <a:endParaRPr lang="en-GB"/>
          </a:p>
        </p:txBody>
      </p:sp>
      <p:sp>
        <p:nvSpPr>
          <p:cNvPr id="3" name="Content Placeholder 2"/>
          <p:cNvSpPr>
            <a:spLocks noGrp="1"/>
          </p:cNvSpPr>
          <p:nvPr>
            <p:ph idx="1"/>
          </p:nvPr>
        </p:nvSpPr>
        <p:spPr/>
        <p:txBody>
          <a:bodyPr/>
          <a:lstStyle/>
          <a:p>
            <a:endParaRPr lang="en-GB"/>
          </a:p>
        </p:txBody>
      </p:sp>
      <p:pic>
        <p:nvPicPr>
          <p:cNvPr id="260098" name="Picture 2" descr="https://alexscomplaints.files.wordpress.com/2012/07/plaster.jpg"/>
          <p:cNvPicPr>
            <a:picLocks noChangeAspect="1" noChangeArrowheads="1"/>
          </p:cNvPicPr>
          <p:nvPr/>
        </p:nvPicPr>
        <p:blipFill>
          <a:blip r:embed="rId3"/>
          <a:srcRect/>
          <a:stretch>
            <a:fillRect/>
          </a:stretch>
        </p:blipFill>
        <p:spPr bwMode="auto">
          <a:xfrm>
            <a:off x="0" y="183363"/>
            <a:ext cx="9144000" cy="6674637"/>
          </a:xfrm>
          <a:prstGeom prst="rect">
            <a:avLst/>
          </a:prstGeom>
          <a:noFill/>
        </p:spPr>
      </p:pic>
      <p:sp>
        <p:nvSpPr>
          <p:cNvPr id="5" name="Rectangle 4"/>
          <p:cNvSpPr/>
          <p:nvPr/>
        </p:nvSpPr>
        <p:spPr>
          <a:xfrm>
            <a:off x="0" y="0"/>
            <a:ext cx="9144000"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400" b="1" i="0" u="none" strike="noStrike" kern="1200" cap="none" spc="0" normalizeH="0" baseline="0" noProof="0" dirty="0">
                <a:ln>
                  <a:noFill/>
                </a:ln>
                <a:solidFill>
                  <a:srgbClr val="000000"/>
                </a:solidFill>
                <a:effectLst/>
                <a:uLnTx/>
                <a:uFillTx/>
                <a:latin typeface="Arial"/>
                <a:ea typeface="ＭＳ Ｐゴシック"/>
                <a:cs typeface="+mn-cs"/>
              </a:rPr>
              <a:t>Find the root cause, avoid sticking plasters</a:t>
            </a:r>
          </a:p>
        </p:txBody>
      </p:sp>
    </p:spTree>
    <p:extLst>
      <p:ext uri="{BB962C8B-B14F-4D97-AF65-F5344CB8AC3E}">
        <p14:creationId xmlns:p14="http://schemas.microsoft.com/office/powerpoint/2010/main" val="2314354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descr="Image result for profound knowledge">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023"/>
          <a:stretch/>
        </p:blipFill>
        <p:spPr bwMode="auto">
          <a:xfrm>
            <a:off x="599511" y="699807"/>
            <a:ext cx="6624736" cy="6178004"/>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Callout 3"/>
          <p:cNvSpPr/>
          <p:nvPr/>
        </p:nvSpPr>
        <p:spPr bwMode="auto">
          <a:xfrm>
            <a:off x="0" y="1736812"/>
            <a:ext cx="3275856" cy="3348372"/>
          </a:xfrm>
          <a:prstGeom prst="rightArrowCallout">
            <a:avLst>
              <a:gd name="adj1" fmla="val 14022"/>
              <a:gd name="adj2" fmla="val 22227"/>
              <a:gd name="adj3" fmla="val 25511"/>
              <a:gd name="adj4" fmla="val 66893"/>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a:r>
              <a:rPr lang="en-US" sz="2100" b="1" dirty="0">
                <a:solidFill>
                  <a:schemeClr val="tx2"/>
                </a:solidFill>
                <a:effectLst>
                  <a:outerShdw blurRad="38100" dist="38100" dir="2700000" algn="tl">
                    <a:srgbClr val="000000">
                      <a:alpha val="43137"/>
                    </a:srgbClr>
                  </a:outerShdw>
                </a:effectLst>
              </a:rPr>
              <a:t>Psycholog</a:t>
            </a:r>
            <a:r>
              <a:rPr lang="en-US" sz="2000" b="1" dirty="0">
                <a:solidFill>
                  <a:schemeClr val="tx2"/>
                </a:solidFill>
                <a:effectLst>
                  <a:outerShdw blurRad="38100" dist="38100" dir="2700000" algn="tl">
                    <a:srgbClr val="000000">
                      <a:alpha val="43137"/>
                    </a:srgbClr>
                  </a:outerShdw>
                </a:effectLst>
              </a:rPr>
              <a:t>y</a:t>
            </a:r>
          </a:p>
          <a:p>
            <a:pPr algn="ctr"/>
            <a:endParaRPr lang="en-US" sz="2000" b="1" dirty="0">
              <a:solidFill>
                <a:schemeClr val="tx2"/>
              </a:solidFill>
              <a:effectLst>
                <a:outerShdw blurRad="38100" dist="38100" dir="2700000" algn="tl">
                  <a:srgbClr val="000000">
                    <a:alpha val="43137"/>
                  </a:srgbClr>
                </a:outerShdw>
              </a:effectLst>
            </a:endParaRPr>
          </a:p>
          <a:p>
            <a:pPr marL="342900" indent="-342900">
              <a:buFont typeface="+mj-lt"/>
              <a:buAutoNum type="arabicPeriod"/>
            </a:pPr>
            <a:r>
              <a:rPr lang="en-US" sz="1900" dirty="0">
                <a:latin typeface="Arial" panose="020B0604020202020204" pitchFamily="34" charset="0"/>
                <a:cs typeface="Arial" panose="020B0604020202020204" pitchFamily="34" charset="0"/>
              </a:rPr>
              <a:t>Relationships between people</a:t>
            </a:r>
          </a:p>
          <a:p>
            <a:pPr marL="342900" indent="-342900">
              <a:buFont typeface="+mj-lt"/>
              <a:buAutoNum type="arabicPeriod"/>
            </a:pPr>
            <a:r>
              <a:rPr lang="en-US" sz="1900" dirty="0">
                <a:latin typeface="Arial" panose="020B0604020202020204" pitchFamily="34" charset="0"/>
                <a:cs typeface="Arial" panose="020B0604020202020204" pitchFamily="34" charset="0"/>
              </a:rPr>
              <a:t>Motivation, intrinsic /extrinsic</a:t>
            </a:r>
          </a:p>
          <a:p>
            <a:pPr marL="342900" indent="-342900">
              <a:buFont typeface="+mj-lt"/>
              <a:buAutoNum type="arabicPeriod"/>
            </a:pPr>
            <a:r>
              <a:rPr lang="en-US" sz="1900" dirty="0">
                <a:latin typeface="Arial" panose="020B0604020202020204" pitchFamily="34" charset="0"/>
                <a:cs typeface="Arial" panose="020B0604020202020204" pitchFamily="34" charset="0"/>
              </a:rPr>
              <a:t>Beliefs, assumptions</a:t>
            </a:r>
          </a:p>
          <a:p>
            <a:pPr marL="342900" indent="-342900">
              <a:buFont typeface="+mj-lt"/>
              <a:buAutoNum type="arabicPeriod"/>
            </a:pPr>
            <a:r>
              <a:rPr lang="en-US" sz="1900" dirty="0">
                <a:latin typeface="Arial" panose="020B0604020202020204" pitchFamily="34" charset="0"/>
                <a:cs typeface="Arial" panose="020B0604020202020204" pitchFamily="34" charset="0"/>
              </a:rPr>
              <a:t>Will to change</a:t>
            </a:r>
          </a:p>
        </p:txBody>
      </p:sp>
      <p:sp>
        <p:nvSpPr>
          <p:cNvPr id="5" name="Down Arrow Callout 4"/>
          <p:cNvSpPr/>
          <p:nvPr/>
        </p:nvSpPr>
        <p:spPr bwMode="auto">
          <a:xfrm>
            <a:off x="2167435" y="0"/>
            <a:ext cx="4680520" cy="2276872"/>
          </a:xfrm>
          <a:prstGeom prst="downArrowCallout">
            <a:avLst>
              <a:gd name="adj1" fmla="val 16338"/>
              <a:gd name="adj2" fmla="val 27080"/>
              <a:gd name="adj3" fmla="val 24382"/>
              <a:gd name="adj4" fmla="val 70929"/>
            </a:avLst>
          </a:prstGeom>
          <a:solidFill>
            <a:schemeClr val="accent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sz="2100" b="1" dirty="0">
                <a:solidFill>
                  <a:schemeClr val="bg1"/>
                </a:solidFill>
                <a:effectLst>
                  <a:outerShdw blurRad="38100" dist="38100" dir="2700000" algn="tl">
                    <a:srgbClr val="000000">
                      <a:alpha val="43137"/>
                    </a:srgbClr>
                  </a:outerShdw>
                </a:effectLst>
                <a:latin typeface="Arial" charset="0"/>
                <a:ea typeface="ＭＳ Ｐゴシック" pitchFamily="-77" charset="-128"/>
              </a:rPr>
              <a:t>Appreciation of a System</a:t>
            </a:r>
          </a:p>
          <a:p>
            <a:pPr marL="342900" indent="-342900" eaLnBrk="0" fontAlgn="base" hangingPunct="0">
              <a:spcBef>
                <a:spcPct val="0"/>
              </a:spcBef>
              <a:spcAft>
                <a:spcPct val="0"/>
              </a:spcAft>
              <a:buFont typeface="+mj-lt"/>
              <a:buAutoNum type="arabicPeriod"/>
            </a:pPr>
            <a:r>
              <a:rPr lang="en-GB" sz="1900" dirty="0">
                <a:solidFill>
                  <a:schemeClr val="bg1"/>
                </a:solidFill>
                <a:latin typeface="Arial" charset="0"/>
                <a:ea typeface="ＭＳ Ｐゴシック" pitchFamily="-77" charset="-128"/>
              </a:rPr>
              <a:t>Common Aim</a:t>
            </a:r>
          </a:p>
          <a:p>
            <a:pPr marL="342900" indent="-342900" eaLnBrk="0" fontAlgn="base" hangingPunct="0">
              <a:spcBef>
                <a:spcPct val="0"/>
              </a:spcBef>
              <a:spcAft>
                <a:spcPct val="0"/>
              </a:spcAft>
              <a:buFont typeface="+mj-lt"/>
              <a:buAutoNum type="arabicPeriod"/>
            </a:pPr>
            <a:r>
              <a:rPr lang="en-GB" sz="1900" dirty="0">
                <a:solidFill>
                  <a:schemeClr val="bg1"/>
                </a:solidFill>
                <a:latin typeface="Arial" charset="0"/>
                <a:ea typeface="ＭＳ Ｐゴシック" pitchFamily="-77" charset="-128"/>
              </a:rPr>
              <a:t>Understand how things link together</a:t>
            </a:r>
          </a:p>
          <a:p>
            <a:pPr marL="342900" indent="-342900" eaLnBrk="0" fontAlgn="base" hangingPunct="0">
              <a:spcBef>
                <a:spcPct val="0"/>
              </a:spcBef>
              <a:spcAft>
                <a:spcPct val="0"/>
              </a:spcAft>
              <a:buFont typeface="+mj-lt"/>
              <a:buAutoNum type="arabicPeriod"/>
            </a:pPr>
            <a:r>
              <a:rPr lang="en-GB" sz="1900" dirty="0">
                <a:solidFill>
                  <a:schemeClr val="bg1"/>
                </a:solidFill>
                <a:latin typeface="Arial" charset="0"/>
                <a:ea typeface="ＭＳ Ｐゴシック" pitchFamily="-77" charset="-128"/>
              </a:rPr>
              <a:t>People, process and items</a:t>
            </a:r>
          </a:p>
          <a:p>
            <a:pPr marL="342900" indent="-342900" eaLnBrk="0" fontAlgn="base" hangingPunct="0">
              <a:spcBef>
                <a:spcPct val="0"/>
              </a:spcBef>
              <a:spcAft>
                <a:spcPct val="0"/>
              </a:spcAft>
              <a:buFont typeface="+mj-lt"/>
              <a:buAutoNum type="arabicPeriod"/>
            </a:pPr>
            <a:r>
              <a:rPr lang="en-GB" sz="1900" dirty="0">
                <a:solidFill>
                  <a:schemeClr val="bg1"/>
                </a:solidFill>
                <a:latin typeface="Arial" charset="0"/>
                <a:ea typeface="ＭＳ Ｐゴシック" pitchFamily="-77" charset="-128"/>
              </a:rPr>
              <a:t>Simple, Complicated or Complex</a:t>
            </a:r>
          </a:p>
        </p:txBody>
      </p:sp>
      <p:sp>
        <p:nvSpPr>
          <p:cNvPr id="6" name="Left Arrow Callout 5"/>
          <p:cNvSpPr/>
          <p:nvPr/>
        </p:nvSpPr>
        <p:spPr bwMode="auto">
          <a:xfrm>
            <a:off x="5334291" y="1736812"/>
            <a:ext cx="3779912" cy="3348372"/>
          </a:xfrm>
          <a:prstGeom prst="leftArrowCallout">
            <a:avLst>
              <a:gd name="adj1" fmla="val 13476"/>
              <a:gd name="adj2" fmla="val 23559"/>
              <a:gd name="adj3" fmla="val 36524"/>
              <a:gd name="adj4" fmla="val 64977"/>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sz="2100" b="1" dirty="0">
                <a:solidFill>
                  <a:schemeClr val="accent4">
                    <a:lumMod val="95000"/>
                    <a:lumOff val="5000"/>
                  </a:schemeClr>
                </a:solidFill>
                <a:effectLst>
                  <a:outerShdw blurRad="38100" dist="38100" dir="2700000" algn="tl">
                    <a:srgbClr val="000000">
                      <a:alpha val="43137"/>
                    </a:srgbClr>
                  </a:outerShdw>
                </a:effectLst>
                <a:latin typeface="Arial" charset="0"/>
                <a:ea typeface="ＭＳ Ｐゴシック" pitchFamily="-77" charset="-128"/>
              </a:rPr>
              <a:t>Theory of Knowledge</a:t>
            </a:r>
          </a:p>
          <a:p>
            <a:pPr eaLnBrk="0" fontAlgn="base" hangingPunct="0">
              <a:spcBef>
                <a:spcPct val="0"/>
              </a:spcBef>
              <a:spcAft>
                <a:spcPct val="0"/>
              </a:spcAft>
            </a:pPr>
            <a:endParaRPr lang="en-GB" sz="1900" b="1" u="sng" dirty="0">
              <a:solidFill>
                <a:schemeClr val="accent4">
                  <a:lumMod val="95000"/>
                  <a:lumOff val="5000"/>
                </a:schemeClr>
              </a:solidFill>
              <a:latin typeface="Arial" charset="0"/>
              <a:ea typeface="ＭＳ Ｐゴシック" pitchFamily="-77" charset="-128"/>
            </a:endParaRPr>
          </a:p>
          <a:p>
            <a:pPr marL="342900" indent="-342900" eaLnBrk="0" fontAlgn="base" hangingPunct="0">
              <a:spcBef>
                <a:spcPct val="0"/>
              </a:spcBef>
              <a:spcAft>
                <a:spcPct val="0"/>
              </a:spcAft>
              <a:buFont typeface="+mj-lt"/>
              <a:buAutoNum type="arabicPeriod"/>
            </a:pPr>
            <a:r>
              <a:rPr lang="en-GB" sz="1900" dirty="0">
                <a:solidFill>
                  <a:schemeClr val="accent4">
                    <a:lumMod val="95000"/>
                    <a:lumOff val="5000"/>
                  </a:schemeClr>
                </a:solidFill>
                <a:latin typeface="Arial" charset="0"/>
                <a:ea typeface="ＭＳ Ｐゴシック" pitchFamily="-77" charset="-128"/>
              </a:rPr>
              <a:t>Develop a theory</a:t>
            </a:r>
          </a:p>
          <a:p>
            <a:pPr marL="342900" indent="-342900" eaLnBrk="0" fontAlgn="base" hangingPunct="0">
              <a:spcBef>
                <a:spcPct val="0"/>
              </a:spcBef>
              <a:spcAft>
                <a:spcPct val="0"/>
              </a:spcAft>
              <a:buFont typeface="+mj-lt"/>
              <a:buAutoNum type="arabicPeriod"/>
            </a:pPr>
            <a:r>
              <a:rPr lang="en-GB" sz="1900" dirty="0">
                <a:solidFill>
                  <a:schemeClr val="accent4">
                    <a:lumMod val="95000"/>
                    <a:lumOff val="5000"/>
                  </a:schemeClr>
                </a:solidFill>
                <a:latin typeface="Arial" charset="0"/>
                <a:ea typeface="ＭＳ Ｐゴシック" pitchFamily="-77" charset="-128"/>
              </a:rPr>
              <a:t>Use PDSA to test </a:t>
            </a:r>
          </a:p>
          <a:p>
            <a:pPr marL="342900" indent="-342900" eaLnBrk="0" fontAlgn="base" hangingPunct="0">
              <a:spcBef>
                <a:spcPct val="0"/>
              </a:spcBef>
              <a:spcAft>
                <a:spcPct val="0"/>
              </a:spcAft>
              <a:buFont typeface="+mj-lt"/>
              <a:buAutoNum type="arabicPeriod"/>
            </a:pPr>
            <a:r>
              <a:rPr lang="en-GB" sz="1900" dirty="0">
                <a:solidFill>
                  <a:schemeClr val="accent4">
                    <a:lumMod val="95000"/>
                    <a:lumOff val="5000"/>
                  </a:schemeClr>
                </a:solidFill>
                <a:latin typeface="Arial" charset="0"/>
                <a:ea typeface="ＭＳ Ｐゴシック" pitchFamily="-77" charset="-128"/>
              </a:rPr>
              <a:t>Bring knowledge into the system</a:t>
            </a:r>
          </a:p>
        </p:txBody>
      </p:sp>
      <p:sp>
        <p:nvSpPr>
          <p:cNvPr id="7" name="Up Arrow Callout 6"/>
          <p:cNvSpPr/>
          <p:nvPr/>
        </p:nvSpPr>
        <p:spPr bwMode="auto">
          <a:xfrm>
            <a:off x="2167435" y="4293096"/>
            <a:ext cx="4680520" cy="2564904"/>
          </a:xfrm>
          <a:prstGeom prst="upArrowCallout">
            <a:avLst>
              <a:gd name="adj1" fmla="val 15376"/>
              <a:gd name="adj2" fmla="val 25000"/>
              <a:gd name="adj3" fmla="val 25000"/>
              <a:gd name="adj4" fmla="val 64977"/>
            </a:avLst>
          </a:prstGeom>
          <a:solidFill>
            <a:srgbClr val="DB310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sz="2100" b="1" dirty="0">
                <a:solidFill>
                  <a:schemeClr val="bg1"/>
                </a:solidFill>
                <a:effectLst>
                  <a:outerShdw blurRad="38100" dist="38100" dir="2700000" algn="tl">
                    <a:srgbClr val="000000">
                      <a:alpha val="43137"/>
                    </a:srgbClr>
                  </a:outerShdw>
                </a:effectLst>
                <a:latin typeface="Arial" charset="0"/>
                <a:ea typeface="ＭＳ Ｐゴシック" pitchFamily="-77" charset="-128"/>
              </a:rPr>
              <a:t>Understanding Variation</a:t>
            </a:r>
          </a:p>
          <a:p>
            <a:pPr marL="342900" indent="-342900" eaLnBrk="0" fontAlgn="base" hangingPunct="0">
              <a:spcBef>
                <a:spcPct val="0"/>
              </a:spcBef>
              <a:spcAft>
                <a:spcPct val="0"/>
              </a:spcAft>
              <a:buFont typeface="+mj-lt"/>
              <a:buAutoNum type="arabicPeriod"/>
            </a:pPr>
            <a:r>
              <a:rPr lang="en-GB" sz="1900" dirty="0">
                <a:solidFill>
                  <a:schemeClr val="bg1"/>
                </a:solidFill>
                <a:latin typeface="Arial" charset="0"/>
                <a:ea typeface="ＭＳ Ｐゴシック" pitchFamily="-77" charset="-128"/>
              </a:rPr>
              <a:t>The world is not deterministic</a:t>
            </a:r>
          </a:p>
          <a:p>
            <a:pPr marL="342900" indent="-342900" eaLnBrk="0" fontAlgn="base" hangingPunct="0">
              <a:spcBef>
                <a:spcPct val="0"/>
              </a:spcBef>
              <a:spcAft>
                <a:spcPct val="0"/>
              </a:spcAft>
              <a:buFont typeface="+mj-lt"/>
              <a:buAutoNum type="arabicPeriod"/>
            </a:pPr>
            <a:r>
              <a:rPr lang="en-GB" sz="1900" dirty="0">
                <a:solidFill>
                  <a:schemeClr val="bg1"/>
                </a:solidFill>
                <a:latin typeface="Arial" charset="0"/>
                <a:ea typeface="ＭＳ Ｐゴシック" pitchFamily="-77" charset="-128"/>
              </a:rPr>
              <a:t>Variation is expected</a:t>
            </a:r>
          </a:p>
          <a:p>
            <a:pPr marL="342900" indent="-342900" eaLnBrk="0" fontAlgn="base" hangingPunct="0">
              <a:spcBef>
                <a:spcPct val="0"/>
              </a:spcBef>
              <a:spcAft>
                <a:spcPct val="0"/>
              </a:spcAft>
              <a:buFont typeface="+mj-lt"/>
              <a:buAutoNum type="arabicPeriod"/>
            </a:pPr>
            <a:r>
              <a:rPr lang="en-GB" sz="1900" dirty="0">
                <a:solidFill>
                  <a:schemeClr val="bg1"/>
                </a:solidFill>
                <a:latin typeface="Arial" charset="0"/>
                <a:ea typeface="ＭＳ Ｐゴシック" pitchFamily="-77" charset="-128"/>
              </a:rPr>
              <a:t>Understand when to improve</a:t>
            </a:r>
          </a:p>
          <a:p>
            <a:pPr marL="342900" indent="-342900" eaLnBrk="0" fontAlgn="base" hangingPunct="0">
              <a:spcBef>
                <a:spcPct val="0"/>
              </a:spcBef>
              <a:spcAft>
                <a:spcPct val="0"/>
              </a:spcAft>
              <a:buFont typeface="+mj-lt"/>
              <a:buAutoNum type="arabicPeriod"/>
            </a:pPr>
            <a:r>
              <a:rPr lang="en-GB" sz="1900" dirty="0">
                <a:solidFill>
                  <a:schemeClr val="bg1"/>
                </a:solidFill>
                <a:latin typeface="Arial" charset="0"/>
                <a:ea typeface="ＭＳ Ｐゴシック" pitchFamily="-77" charset="-128"/>
              </a:rPr>
              <a:t>Understand when not to tamper</a:t>
            </a:r>
          </a:p>
        </p:txBody>
      </p:sp>
      <p:sp>
        <p:nvSpPr>
          <p:cNvPr id="8" name="Explosion 1 7"/>
          <p:cNvSpPr/>
          <p:nvPr/>
        </p:nvSpPr>
        <p:spPr bwMode="auto">
          <a:xfrm>
            <a:off x="2167435" y="1376772"/>
            <a:ext cx="4492797" cy="4068452"/>
          </a:xfrm>
          <a:prstGeom prst="irregularSeal1">
            <a:avLst/>
          </a:prstGeom>
          <a:solidFill>
            <a:srgbClr val="C00000"/>
          </a:solidFill>
          <a:ln w="571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32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ea typeface="ＭＳ Ｐゴシック" pitchFamily="-77" charset="-128"/>
              </a:rPr>
              <a:t>Profound</a:t>
            </a:r>
          </a:p>
          <a:p>
            <a:pPr marL="0" marR="0" indent="0" algn="ctr" defTabSz="914400" rtl="0" eaLnBrk="0" fontAlgn="base" latinLnBrk="0" hangingPunct="0">
              <a:lnSpc>
                <a:spcPct val="100000"/>
              </a:lnSpc>
              <a:spcBef>
                <a:spcPct val="0"/>
              </a:spcBef>
              <a:spcAft>
                <a:spcPct val="0"/>
              </a:spcAft>
              <a:buClrTx/>
              <a:buSzTx/>
              <a:buFontTx/>
              <a:buNone/>
              <a:tabLst/>
            </a:pPr>
            <a:r>
              <a:rPr lang="en-GB" sz="3200" b="1" dirty="0">
                <a:solidFill>
                  <a:schemeClr val="bg1"/>
                </a:solidFill>
                <a:effectLst>
                  <a:outerShdw blurRad="38100" dist="38100" dir="2700000" algn="tl">
                    <a:srgbClr val="000000">
                      <a:alpha val="43137"/>
                    </a:srgbClr>
                  </a:outerShdw>
                </a:effectLst>
                <a:latin typeface="Arial" charset="0"/>
                <a:ea typeface="ＭＳ Ｐゴシック" pitchFamily="-77" charset="-128"/>
              </a:rPr>
              <a:t>Knowledge</a:t>
            </a:r>
            <a:endParaRPr kumimoji="0" lang="en-GB" sz="32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ea typeface="ＭＳ Ｐゴシック" pitchFamily="-77" charset="-128"/>
            </a:endParaRPr>
          </a:p>
        </p:txBody>
      </p:sp>
    </p:spTree>
    <p:extLst>
      <p:ext uri="{BB962C8B-B14F-4D97-AF65-F5344CB8AC3E}">
        <p14:creationId xmlns:p14="http://schemas.microsoft.com/office/powerpoint/2010/main" val="125644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3"/>
          <a:srcRect/>
          <a:stretch>
            <a:fillRect/>
          </a:stretch>
        </p:blipFill>
        <p:spPr>
          <a:xfrm>
            <a:off x="457200" y="152400"/>
            <a:ext cx="8305800" cy="6477000"/>
          </a:xfrm>
          <a:noFill/>
        </p:spPr>
      </p:pic>
    </p:spTree>
    <p:extLst>
      <p:ext uri="{BB962C8B-B14F-4D97-AF65-F5344CB8AC3E}">
        <p14:creationId xmlns:p14="http://schemas.microsoft.com/office/powerpoint/2010/main" val="2166889905"/>
      </p:ext>
    </p:extLst>
  </p:cSld>
  <p:clrMapOvr>
    <a:masterClrMapping/>
  </p:clrMapOvr>
  <mc:AlternateContent xmlns:mc="http://schemas.openxmlformats.org/markup-compatibility/2006" xmlns:p14="http://schemas.microsoft.com/office/powerpoint/2010/main">
    <mc:Choice Requires="p14">
      <p:transition spd="slow" p14:dur="2000" advTm="33413"/>
    </mc:Choice>
    <mc:Fallback xmlns="">
      <p:transition spd="slow" advTm="33413"/>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a:srcRect/>
          <a:stretch>
            <a:fillRect/>
          </a:stretch>
        </p:blipFill>
        <p:spPr>
          <a:xfrm>
            <a:off x="228600" y="152400"/>
            <a:ext cx="8686800" cy="6705600"/>
          </a:xfrm>
          <a:noFill/>
        </p:spPr>
      </p:pic>
    </p:spTree>
    <p:extLst>
      <p:ext uri="{BB962C8B-B14F-4D97-AF65-F5344CB8AC3E}">
        <p14:creationId xmlns:p14="http://schemas.microsoft.com/office/powerpoint/2010/main" val="4277118806"/>
      </p:ext>
    </p:extLst>
  </p:cSld>
  <p:clrMapOvr>
    <a:masterClrMapping/>
  </p:clrMapOvr>
  <mc:AlternateContent xmlns:mc="http://schemas.openxmlformats.org/markup-compatibility/2006" xmlns:p14="http://schemas.microsoft.com/office/powerpoint/2010/main">
    <mc:Choice Requires="p14">
      <p:transition spd="slow" p14:dur="2000" advTm="29339"/>
    </mc:Choice>
    <mc:Fallback xmlns="">
      <p:transition spd="slow" advTm="29339"/>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descr="Image result for insights">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155" b="12195"/>
          <a:stretch/>
        </p:blipFill>
        <p:spPr bwMode="auto">
          <a:xfrm>
            <a:off x="-36407" y="0"/>
            <a:ext cx="9283125" cy="693379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1710" y="3140968"/>
            <a:ext cx="9061686" cy="1061405"/>
          </a:xfrm>
          <a:solidFill>
            <a:srgbClr val="BFBFBF">
              <a:alpha val="34902"/>
            </a:srgbClr>
          </a:solidFill>
        </p:spPr>
        <p:txBody>
          <a:bodyPr/>
          <a:lstStyle/>
          <a:p>
            <a:pPr marL="0" indent="0"/>
            <a:r>
              <a:rPr lang="en-GB" sz="2800" dirty="0">
                <a:solidFill>
                  <a:schemeClr val="bg1"/>
                </a:solidFill>
                <a:latin typeface="Segoe Print" panose="02000600000000000000" pitchFamily="2" charset="0"/>
                <a:cs typeface="Calibri" panose="020F0502020204030204" pitchFamily="34" charset="0"/>
              </a:rPr>
              <a:t>What steps have you taken to address the human reaction to change?</a:t>
            </a:r>
          </a:p>
        </p:txBody>
      </p:sp>
      <p:sp>
        <p:nvSpPr>
          <p:cNvPr id="5" name="Rectangle 7"/>
          <p:cNvSpPr>
            <a:spLocks noChangeArrowheads="1"/>
          </p:cNvSpPr>
          <p:nvPr/>
        </p:nvSpPr>
        <p:spPr bwMode="auto">
          <a:xfrm>
            <a:off x="51710" y="-6981"/>
            <a:ext cx="9113396" cy="1661993"/>
          </a:xfrm>
          <a:prstGeom prst="rect">
            <a:avLst/>
          </a:prstGeom>
          <a:solidFill>
            <a:schemeClr val="bg1">
              <a:lumMod val="95000"/>
              <a:alpha val="83137"/>
            </a:schemeClr>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What </a:t>
            </a:r>
            <a:r>
              <a:rPr kumimoji="0" lang="en-US" sz="3400" b="1" i="1"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insights</a:t>
            </a:r>
            <a:r>
              <a:rPr kumimoji="0" lang="en-US" sz="3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  might be obtained by looking through the Lens of Profound Knowledge at your project?</a:t>
            </a:r>
          </a:p>
        </p:txBody>
      </p:sp>
      <p:sp>
        <p:nvSpPr>
          <p:cNvPr id="6" name="Content Placeholder 2"/>
          <p:cNvSpPr txBox="1">
            <a:spLocks/>
          </p:cNvSpPr>
          <p:nvPr/>
        </p:nvSpPr>
        <p:spPr bwMode="auto">
          <a:xfrm>
            <a:off x="51709" y="1772816"/>
            <a:ext cx="9086487" cy="1152128"/>
          </a:xfrm>
          <a:prstGeom prst="rect">
            <a:avLst/>
          </a:prstGeom>
          <a:solidFill>
            <a:srgbClr val="BFBFBF">
              <a:alpha val="3490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a:solidFill>
                  <a:srgbClr val="00266D"/>
                </a:solidFill>
                <a:latin typeface="+mn-lt"/>
                <a:ea typeface="+mn-ea"/>
                <a:cs typeface="+mn-cs"/>
              </a:defRPr>
            </a:lvl1pPr>
            <a:lvl2pPr marL="742950" indent="-285750" algn="l" rtl="0" eaLnBrk="0" fontAlgn="base" hangingPunct="0">
              <a:spcBef>
                <a:spcPct val="20000"/>
              </a:spcBef>
              <a:spcAft>
                <a:spcPct val="0"/>
              </a:spcAft>
              <a:defRPr>
                <a:solidFill>
                  <a:srgbClr val="00266D"/>
                </a:solidFill>
                <a:latin typeface="+mn-lt"/>
                <a:ea typeface="+mn-ea"/>
              </a:defRPr>
            </a:lvl2pPr>
            <a:lvl3pPr marL="1143000" indent="-228600" algn="l" rtl="0" eaLnBrk="0" fontAlgn="base" hangingPunct="0">
              <a:spcBef>
                <a:spcPct val="20000"/>
              </a:spcBef>
              <a:spcAft>
                <a:spcPct val="0"/>
              </a:spcAft>
              <a:defRPr>
                <a:solidFill>
                  <a:srgbClr val="00266D"/>
                </a:solidFill>
                <a:latin typeface="+mn-lt"/>
                <a:ea typeface="+mn-ea"/>
              </a:defRPr>
            </a:lvl3pPr>
            <a:lvl4pPr marL="1562100" indent="-228600" algn="l" rtl="0" eaLnBrk="0" fontAlgn="base" hangingPunct="0">
              <a:spcBef>
                <a:spcPct val="20000"/>
              </a:spcBef>
              <a:spcAft>
                <a:spcPct val="0"/>
              </a:spcAft>
              <a:defRPr>
                <a:solidFill>
                  <a:srgbClr val="00266D"/>
                </a:solidFill>
                <a:latin typeface="+mn-lt"/>
                <a:ea typeface="+mn-ea"/>
              </a:defRPr>
            </a:lvl4pPr>
            <a:lvl5pPr marL="1981200" indent="-228600" algn="l" rtl="0" eaLnBrk="0" fontAlgn="base" hangingPunct="0">
              <a:spcBef>
                <a:spcPct val="20000"/>
              </a:spcBef>
              <a:spcAft>
                <a:spcPct val="0"/>
              </a:spcAft>
              <a:defRPr>
                <a:solidFill>
                  <a:srgbClr val="00266D"/>
                </a:solidFill>
                <a:latin typeface="+mn-lt"/>
                <a:ea typeface="+mn-ea"/>
              </a:defRPr>
            </a:lvl5pPr>
            <a:lvl6pPr marL="2438400" indent="-228600" algn="l" rtl="0" fontAlgn="base">
              <a:spcBef>
                <a:spcPct val="20000"/>
              </a:spcBef>
              <a:spcAft>
                <a:spcPct val="0"/>
              </a:spcAft>
              <a:defRPr>
                <a:solidFill>
                  <a:srgbClr val="00266D"/>
                </a:solidFill>
                <a:latin typeface="+mn-lt"/>
                <a:ea typeface="+mn-ea"/>
              </a:defRPr>
            </a:lvl6pPr>
            <a:lvl7pPr marL="2895600" indent="-228600" algn="l" rtl="0" fontAlgn="base">
              <a:spcBef>
                <a:spcPct val="20000"/>
              </a:spcBef>
              <a:spcAft>
                <a:spcPct val="0"/>
              </a:spcAft>
              <a:defRPr>
                <a:solidFill>
                  <a:srgbClr val="00266D"/>
                </a:solidFill>
                <a:latin typeface="+mn-lt"/>
                <a:ea typeface="+mn-ea"/>
              </a:defRPr>
            </a:lvl7pPr>
            <a:lvl8pPr marL="3352800" indent="-228600" algn="l" rtl="0" fontAlgn="base">
              <a:spcBef>
                <a:spcPct val="20000"/>
              </a:spcBef>
              <a:spcAft>
                <a:spcPct val="0"/>
              </a:spcAft>
              <a:defRPr>
                <a:solidFill>
                  <a:srgbClr val="00266D"/>
                </a:solidFill>
                <a:latin typeface="+mn-lt"/>
                <a:ea typeface="+mn-ea"/>
              </a:defRPr>
            </a:lvl8pPr>
            <a:lvl9pPr marL="3810000" indent="-228600" algn="l" rtl="0" fontAlgn="base">
              <a:spcBef>
                <a:spcPct val="20000"/>
              </a:spcBef>
              <a:spcAft>
                <a:spcPct val="0"/>
              </a:spcAft>
              <a:defRPr>
                <a:solidFill>
                  <a:srgbClr val="00266D"/>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GB" sz="2800" b="0" i="0" u="none" strike="noStrike" kern="0" cap="none" spc="0" normalizeH="0" baseline="0" noProof="0" dirty="0">
                <a:ln>
                  <a:noFill/>
                </a:ln>
                <a:solidFill>
                  <a:srgbClr val="FFFFFF"/>
                </a:solidFill>
                <a:effectLst/>
                <a:uLnTx/>
                <a:uFillTx/>
                <a:latin typeface="Segoe Print" panose="02000600000000000000" pitchFamily="2" charset="0"/>
                <a:ea typeface="ＭＳ Ｐゴシック"/>
                <a:cs typeface="Calibri" panose="020F0502020204030204" pitchFamily="34" charset="0"/>
              </a:rPr>
              <a:t>How well do you understand the system you are working in?</a:t>
            </a:r>
          </a:p>
        </p:txBody>
      </p:sp>
      <p:sp>
        <p:nvSpPr>
          <p:cNvPr id="7" name="Content Placeholder 2"/>
          <p:cNvSpPr txBox="1">
            <a:spLocks/>
          </p:cNvSpPr>
          <p:nvPr/>
        </p:nvSpPr>
        <p:spPr bwMode="auto">
          <a:xfrm>
            <a:off x="51709" y="4437112"/>
            <a:ext cx="9122895" cy="1102299"/>
          </a:xfrm>
          <a:prstGeom prst="rect">
            <a:avLst/>
          </a:prstGeom>
          <a:solidFill>
            <a:srgbClr val="BFBFBF">
              <a:alpha val="3490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a:solidFill>
                  <a:srgbClr val="00266D"/>
                </a:solidFill>
                <a:latin typeface="+mn-lt"/>
                <a:ea typeface="+mn-ea"/>
                <a:cs typeface="+mn-cs"/>
              </a:defRPr>
            </a:lvl1pPr>
            <a:lvl2pPr marL="742950" indent="-285750" algn="l" rtl="0" eaLnBrk="0" fontAlgn="base" hangingPunct="0">
              <a:spcBef>
                <a:spcPct val="20000"/>
              </a:spcBef>
              <a:spcAft>
                <a:spcPct val="0"/>
              </a:spcAft>
              <a:defRPr>
                <a:solidFill>
                  <a:srgbClr val="00266D"/>
                </a:solidFill>
                <a:latin typeface="+mn-lt"/>
                <a:ea typeface="+mn-ea"/>
              </a:defRPr>
            </a:lvl2pPr>
            <a:lvl3pPr marL="1143000" indent="-228600" algn="l" rtl="0" eaLnBrk="0" fontAlgn="base" hangingPunct="0">
              <a:spcBef>
                <a:spcPct val="20000"/>
              </a:spcBef>
              <a:spcAft>
                <a:spcPct val="0"/>
              </a:spcAft>
              <a:defRPr>
                <a:solidFill>
                  <a:srgbClr val="00266D"/>
                </a:solidFill>
                <a:latin typeface="+mn-lt"/>
                <a:ea typeface="+mn-ea"/>
              </a:defRPr>
            </a:lvl3pPr>
            <a:lvl4pPr marL="1562100" indent="-228600" algn="l" rtl="0" eaLnBrk="0" fontAlgn="base" hangingPunct="0">
              <a:spcBef>
                <a:spcPct val="20000"/>
              </a:spcBef>
              <a:spcAft>
                <a:spcPct val="0"/>
              </a:spcAft>
              <a:defRPr>
                <a:solidFill>
                  <a:srgbClr val="00266D"/>
                </a:solidFill>
                <a:latin typeface="+mn-lt"/>
                <a:ea typeface="+mn-ea"/>
              </a:defRPr>
            </a:lvl4pPr>
            <a:lvl5pPr marL="1981200" indent="-228600" algn="l" rtl="0" eaLnBrk="0" fontAlgn="base" hangingPunct="0">
              <a:spcBef>
                <a:spcPct val="20000"/>
              </a:spcBef>
              <a:spcAft>
                <a:spcPct val="0"/>
              </a:spcAft>
              <a:defRPr>
                <a:solidFill>
                  <a:srgbClr val="00266D"/>
                </a:solidFill>
                <a:latin typeface="+mn-lt"/>
                <a:ea typeface="+mn-ea"/>
              </a:defRPr>
            </a:lvl5pPr>
            <a:lvl6pPr marL="2438400" indent="-228600" algn="l" rtl="0" fontAlgn="base">
              <a:spcBef>
                <a:spcPct val="20000"/>
              </a:spcBef>
              <a:spcAft>
                <a:spcPct val="0"/>
              </a:spcAft>
              <a:defRPr>
                <a:solidFill>
                  <a:srgbClr val="00266D"/>
                </a:solidFill>
                <a:latin typeface="+mn-lt"/>
                <a:ea typeface="+mn-ea"/>
              </a:defRPr>
            </a:lvl6pPr>
            <a:lvl7pPr marL="2895600" indent="-228600" algn="l" rtl="0" fontAlgn="base">
              <a:spcBef>
                <a:spcPct val="20000"/>
              </a:spcBef>
              <a:spcAft>
                <a:spcPct val="0"/>
              </a:spcAft>
              <a:defRPr>
                <a:solidFill>
                  <a:srgbClr val="00266D"/>
                </a:solidFill>
                <a:latin typeface="+mn-lt"/>
                <a:ea typeface="+mn-ea"/>
              </a:defRPr>
            </a:lvl7pPr>
            <a:lvl8pPr marL="3352800" indent="-228600" algn="l" rtl="0" fontAlgn="base">
              <a:spcBef>
                <a:spcPct val="20000"/>
              </a:spcBef>
              <a:spcAft>
                <a:spcPct val="0"/>
              </a:spcAft>
              <a:defRPr>
                <a:solidFill>
                  <a:srgbClr val="00266D"/>
                </a:solidFill>
                <a:latin typeface="+mn-lt"/>
                <a:ea typeface="+mn-ea"/>
              </a:defRPr>
            </a:lvl8pPr>
            <a:lvl9pPr marL="3810000" indent="-228600" algn="l" rtl="0" fontAlgn="base">
              <a:spcBef>
                <a:spcPct val="20000"/>
              </a:spcBef>
              <a:spcAft>
                <a:spcPct val="0"/>
              </a:spcAft>
              <a:defRPr>
                <a:solidFill>
                  <a:srgbClr val="00266D"/>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GB" sz="2800" b="0" i="0" u="none" strike="noStrike" kern="0" cap="none" spc="0" normalizeH="0" baseline="0" noProof="0" dirty="0">
                <a:ln>
                  <a:noFill/>
                </a:ln>
                <a:solidFill>
                  <a:srgbClr val="FFFFFF"/>
                </a:solidFill>
                <a:effectLst/>
                <a:uLnTx/>
                <a:uFillTx/>
                <a:latin typeface="Segoe Print" panose="02000600000000000000" pitchFamily="2" charset="0"/>
                <a:ea typeface="ＭＳ Ｐゴシック"/>
                <a:cs typeface="Calibri" panose="020F0502020204030204" pitchFamily="34" charset="0"/>
              </a:rPr>
              <a:t>Are you confident  you understand what may be affecting performance for your project?</a:t>
            </a:r>
          </a:p>
        </p:txBody>
      </p:sp>
      <p:sp>
        <p:nvSpPr>
          <p:cNvPr id="8" name="Content Placeholder 2"/>
          <p:cNvSpPr txBox="1">
            <a:spLocks/>
          </p:cNvSpPr>
          <p:nvPr/>
        </p:nvSpPr>
        <p:spPr bwMode="auto">
          <a:xfrm>
            <a:off x="51710" y="5836196"/>
            <a:ext cx="9061686" cy="1021804"/>
          </a:xfrm>
          <a:prstGeom prst="rect">
            <a:avLst/>
          </a:prstGeom>
          <a:solidFill>
            <a:srgbClr val="BFBFBF">
              <a:alpha val="3490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a:solidFill>
                  <a:srgbClr val="00266D"/>
                </a:solidFill>
                <a:latin typeface="+mn-lt"/>
                <a:ea typeface="+mn-ea"/>
                <a:cs typeface="+mn-cs"/>
              </a:defRPr>
            </a:lvl1pPr>
            <a:lvl2pPr marL="742950" indent="-285750" algn="l" rtl="0" eaLnBrk="0" fontAlgn="base" hangingPunct="0">
              <a:spcBef>
                <a:spcPct val="20000"/>
              </a:spcBef>
              <a:spcAft>
                <a:spcPct val="0"/>
              </a:spcAft>
              <a:defRPr>
                <a:solidFill>
                  <a:srgbClr val="00266D"/>
                </a:solidFill>
                <a:latin typeface="+mn-lt"/>
                <a:ea typeface="+mn-ea"/>
              </a:defRPr>
            </a:lvl2pPr>
            <a:lvl3pPr marL="1143000" indent="-228600" algn="l" rtl="0" eaLnBrk="0" fontAlgn="base" hangingPunct="0">
              <a:spcBef>
                <a:spcPct val="20000"/>
              </a:spcBef>
              <a:spcAft>
                <a:spcPct val="0"/>
              </a:spcAft>
              <a:defRPr>
                <a:solidFill>
                  <a:srgbClr val="00266D"/>
                </a:solidFill>
                <a:latin typeface="+mn-lt"/>
                <a:ea typeface="+mn-ea"/>
              </a:defRPr>
            </a:lvl3pPr>
            <a:lvl4pPr marL="1562100" indent="-228600" algn="l" rtl="0" eaLnBrk="0" fontAlgn="base" hangingPunct="0">
              <a:spcBef>
                <a:spcPct val="20000"/>
              </a:spcBef>
              <a:spcAft>
                <a:spcPct val="0"/>
              </a:spcAft>
              <a:defRPr>
                <a:solidFill>
                  <a:srgbClr val="00266D"/>
                </a:solidFill>
                <a:latin typeface="+mn-lt"/>
                <a:ea typeface="+mn-ea"/>
              </a:defRPr>
            </a:lvl4pPr>
            <a:lvl5pPr marL="1981200" indent="-228600" algn="l" rtl="0" eaLnBrk="0" fontAlgn="base" hangingPunct="0">
              <a:spcBef>
                <a:spcPct val="20000"/>
              </a:spcBef>
              <a:spcAft>
                <a:spcPct val="0"/>
              </a:spcAft>
              <a:defRPr>
                <a:solidFill>
                  <a:srgbClr val="00266D"/>
                </a:solidFill>
                <a:latin typeface="+mn-lt"/>
                <a:ea typeface="+mn-ea"/>
              </a:defRPr>
            </a:lvl5pPr>
            <a:lvl6pPr marL="2438400" indent="-228600" algn="l" rtl="0" fontAlgn="base">
              <a:spcBef>
                <a:spcPct val="20000"/>
              </a:spcBef>
              <a:spcAft>
                <a:spcPct val="0"/>
              </a:spcAft>
              <a:defRPr>
                <a:solidFill>
                  <a:srgbClr val="00266D"/>
                </a:solidFill>
                <a:latin typeface="+mn-lt"/>
                <a:ea typeface="+mn-ea"/>
              </a:defRPr>
            </a:lvl6pPr>
            <a:lvl7pPr marL="2895600" indent="-228600" algn="l" rtl="0" fontAlgn="base">
              <a:spcBef>
                <a:spcPct val="20000"/>
              </a:spcBef>
              <a:spcAft>
                <a:spcPct val="0"/>
              </a:spcAft>
              <a:defRPr>
                <a:solidFill>
                  <a:srgbClr val="00266D"/>
                </a:solidFill>
                <a:latin typeface="+mn-lt"/>
                <a:ea typeface="+mn-ea"/>
              </a:defRPr>
            </a:lvl7pPr>
            <a:lvl8pPr marL="3352800" indent="-228600" algn="l" rtl="0" fontAlgn="base">
              <a:spcBef>
                <a:spcPct val="20000"/>
              </a:spcBef>
              <a:spcAft>
                <a:spcPct val="0"/>
              </a:spcAft>
              <a:defRPr>
                <a:solidFill>
                  <a:srgbClr val="00266D"/>
                </a:solidFill>
                <a:latin typeface="+mn-lt"/>
                <a:ea typeface="+mn-ea"/>
              </a:defRPr>
            </a:lvl8pPr>
            <a:lvl9pPr marL="3810000" indent="-228600" algn="l" rtl="0" fontAlgn="base">
              <a:spcBef>
                <a:spcPct val="20000"/>
              </a:spcBef>
              <a:spcAft>
                <a:spcPct val="0"/>
              </a:spcAft>
              <a:defRPr>
                <a:solidFill>
                  <a:srgbClr val="00266D"/>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GB" sz="2800" b="0" i="0" u="none" strike="noStrike" kern="0" cap="none" spc="0" normalizeH="0" baseline="0" noProof="0" dirty="0">
                <a:ln>
                  <a:noFill/>
                </a:ln>
                <a:solidFill>
                  <a:srgbClr val="FFFFFF"/>
                </a:solidFill>
                <a:effectLst/>
                <a:uLnTx/>
                <a:uFillTx/>
                <a:latin typeface="Segoe Print" panose="02000600000000000000" pitchFamily="2" charset="0"/>
                <a:ea typeface="ＭＳ Ｐゴシック"/>
                <a:cs typeface="Calibri" panose="020F0502020204030204" pitchFamily="34" charset="0"/>
              </a:rPr>
              <a:t>Is your improvement project </a:t>
            </a:r>
            <a:r>
              <a:rPr kumimoji="0" lang="en-GB"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Segoe Print" panose="02000600000000000000" pitchFamily="2" charset="0"/>
                <a:ea typeface="ＭＳ Ｐゴシック"/>
                <a:cs typeface="Calibri" panose="020F0502020204030204" pitchFamily="34" charset="0"/>
              </a:rPr>
              <a:t>based on a </a:t>
            </a:r>
            <a:r>
              <a:rPr kumimoji="0" lang="en-GB" sz="2800" b="0" i="0" u="none" strike="noStrike" kern="0" cap="none" spc="0" normalizeH="0" baseline="0" noProof="0" dirty="0">
                <a:ln>
                  <a:noFill/>
                </a:ln>
                <a:solidFill>
                  <a:srgbClr val="FFFFFF"/>
                </a:solidFill>
                <a:effectLst/>
                <a:uLnTx/>
                <a:uFillTx/>
                <a:latin typeface="Segoe Print" panose="02000600000000000000" pitchFamily="2" charset="0"/>
                <a:ea typeface="ＭＳ Ｐゴシック"/>
                <a:cs typeface="Calibri" panose="020F0502020204030204" pitchFamily="34" charset="0"/>
              </a:rPr>
              <a:t>sound theory?</a:t>
            </a:r>
            <a:endParaRPr kumimoji="0" lang="en-GB" sz="2800" b="1" i="0" u="none" strike="noStrike" kern="0" cap="none" spc="0" normalizeH="0" baseline="0" noProof="0" dirty="0">
              <a:ln>
                <a:noFill/>
              </a:ln>
              <a:solidFill>
                <a:srgbClr val="FFFFFF"/>
              </a:solidFill>
              <a:effectLst/>
              <a:uLnTx/>
              <a:uFillTx/>
              <a:latin typeface="Segoe Print" panose="02000600000000000000" pitchFamily="2" charset="0"/>
              <a:ea typeface="ＭＳ Ｐゴシック"/>
              <a:cs typeface="+mn-cs"/>
            </a:endParaRPr>
          </a:p>
        </p:txBody>
      </p:sp>
    </p:spTree>
    <p:extLst>
      <p:ext uri="{BB962C8B-B14F-4D97-AF65-F5344CB8AC3E}">
        <p14:creationId xmlns:p14="http://schemas.microsoft.com/office/powerpoint/2010/main" val="21309575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ADE1AB-EE32-4447-ABBB-02596B1ADF8A}"/>
              </a:ext>
            </a:extLst>
          </p:cNvPr>
          <p:cNvPicPr>
            <a:picLocks noChangeAspect="1"/>
          </p:cNvPicPr>
          <p:nvPr/>
        </p:nvPicPr>
        <p:blipFill>
          <a:blip r:embed="rId3"/>
          <a:stretch>
            <a:fillRect/>
          </a:stretch>
        </p:blipFill>
        <p:spPr>
          <a:xfrm>
            <a:off x="611560" y="116632"/>
            <a:ext cx="4444704" cy="6336703"/>
          </a:xfrm>
          <a:prstGeom prst="rect">
            <a:avLst/>
          </a:prstGeom>
        </p:spPr>
      </p:pic>
      <p:sp>
        <p:nvSpPr>
          <p:cNvPr id="3" name="TextBox 2">
            <a:extLst>
              <a:ext uri="{FF2B5EF4-FFF2-40B4-BE49-F238E27FC236}">
                <a16:creationId xmlns:a16="http://schemas.microsoft.com/office/drawing/2014/main" id="{0134304B-7F22-404A-9AE3-3B1A0C360883}"/>
              </a:ext>
            </a:extLst>
          </p:cNvPr>
          <p:cNvSpPr txBox="1"/>
          <p:nvPr/>
        </p:nvSpPr>
        <p:spPr>
          <a:xfrm>
            <a:off x="6084168" y="1412776"/>
            <a:ext cx="2232248" cy="584775"/>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Thinking</a:t>
            </a:r>
          </a:p>
        </p:txBody>
      </p:sp>
      <p:sp>
        <p:nvSpPr>
          <p:cNvPr id="4" name="TextBox 3">
            <a:extLst>
              <a:ext uri="{FF2B5EF4-FFF2-40B4-BE49-F238E27FC236}">
                <a16:creationId xmlns:a16="http://schemas.microsoft.com/office/drawing/2014/main" id="{68CE6E3F-5CD7-4245-BC6A-8B060B2BA8E3}"/>
              </a:ext>
            </a:extLst>
          </p:cNvPr>
          <p:cNvSpPr txBox="1"/>
          <p:nvPr/>
        </p:nvSpPr>
        <p:spPr>
          <a:xfrm>
            <a:off x="6084168" y="4293096"/>
            <a:ext cx="2376264" cy="1077218"/>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Learning by doing</a:t>
            </a:r>
          </a:p>
        </p:txBody>
      </p:sp>
    </p:spTree>
    <p:extLst>
      <p:ext uri="{BB962C8B-B14F-4D97-AF65-F5344CB8AC3E}">
        <p14:creationId xmlns:p14="http://schemas.microsoft.com/office/powerpoint/2010/main" val="337692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ADE1AB-EE32-4447-ABBB-02596B1ADF8A}"/>
              </a:ext>
            </a:extLst>
          </p:cNvPr>
          <p:cNvPicPr>
            <a:picLocks noChangeAspect="1"/>
          </p:cNvPicPr>
          <p:nvPr/>
        </p:nvPicPr>
        <p:blipFill>
          <a:blip r:embed="rId3"/>
          <a:stretch>
            <a:fillRect/>
          </a:stretch>
        </p:blipFill>
        <p:spPr>
          <a:xfrm>
            <a:off x="611560" y="116632"/>
            <a:ext cx="4444704" cy="6336703"/>
          </a:xfrm>
          <a:prstGeom prst="rect">
            <a:avLst/>
          </a:prstGeom>
        </p:spPr>
      </p:pic>
      <p:sp>
        <p:nvSpPr>
          <p:cNvPr id="5" name="Right Arrow 4"/>
          <p:cNvSpPr/>
          <p:nvPr/>
        </p:nvSpPr>
        <p:spPr>
          <a:xfrm rot="10800000">
            <a:off x="5292080" y="980728"/>
            <a:ext cx="2448272" cy="50405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7433321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Question_mark_1.svg.png"/>
          <p:cNvPicPr>
            <a:picLocks noChangeAspect="1"/>
          </p:cNvPicPr>
          <p:nvPr/>
        </p:nvPicPr>
        <p:blipFill>
          <a:blip r:embed="rId3" cstate="print"/>
          <a:srcRect l="5357" t="5040" r="7143" b="4241"/>
          <a:stretch>
            <a:fillRect/>
          </a:stretch>
        </p:blipFill>
        <p:spPr>
          <a:xfrm>
            <a:off x="0" y="764704"/>
            <a:ext cx="3995936" cy="5616624"/>
          </a:xfrm>
          <a:prstGeom prst="rect">
            <a:avLst/>
          </a:prstGeom>
        </p:spPr>
      </p:pic>
      <p:sp>
        <p:nvSpPr>
          <p:cNvPr id="2" name="Title 1"/>
          <p:cNvSpPr>
            <a:spLocks noGrp="1"/>
          </p:cNvSpPr>
          <p:nvPr>
            <p:ph type="title" idx="4294967295"/>
          </p:nvPr>
        </p:nvSpPr>
        <p:spPr>
          <a:xfrm>
            <a:off x="3923928" y="0"/>
            <a:ext cx="5220072" cy="1143000"/>
          </a:xfrm>
        </p:spPr>
        <p:txBody>
          <a:bodyPr>
            <a:normAutofit/>
          </a:bodyPr>
          <a:lstStyle/>
          <a:p>
            <a:r>
              <a:rPr lang="en-GB" sz="3200" b="1" dirty="0">
                <a:solidFill>
                  <a:srgbClr val="002060"/>
                </a:solidFill>
                <a:latin typeface="Arial" pitchFamily="34" charset="0"/>
                <a:cs typeface="Arial" pitchFamily="34" charset="0"/>
              </a:rPr>
              <a:t>First Define</a:t>
            </a:r>
            <a:br>
              <a:rPr lang="en-GB" sz="3200" b="1" dirty="0">
                <a:solidFill>
                  <a:srgbClr val="002060"/>
                </a:solidFill>
                <a:latin typeface="Arial" pitchFamily="34" charset="0"/>
                <a:cs typeface="Arial" pitchFamily="34" charset="0"/>
              </a:rPr>
            </a:br>
            <a:r>
              <a:rPr lang="en-GB" sz="3200" b="1" dirty="0">
                <a:solidFill>
                  <a:srgbClr val="002060"/>
                </a:solidFill>
                <a:latin typeface="Arial" pitchFamily="34" charset="0"/>
                <a:cs typeface="Arial" pitchFamily="34" charset="0"/>
              </a:rPr>
              <a:t>Your Rationale and Scope</a:t>
            </a:r>
          </a:p>
        </p:txBody>
      </p:sp>
      <p:sp>
        <p:nvSpPr>
          <p:cNvPr id="10" name="Rectangle 9"/>
          <p:cNvSpPr/>
          <p:nvPr/>
        </p:nvSpPr>
        <p:spPr>
          <a:xfrm>
            <a:off x="5004048" y="1916832"/>
            <a:ext cx="3576557" cy="545727"/>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Arial" pitchFamily="34" charset="0"/>
                <a:ea typeface="Times New Roman"/>
                <a:cs typeface="Arial" pitchFamily="34" charset="0"/>
              </a:rPr>
              <a:t>What’s the problem? </a:t>
            </a:r>
          </a:p>
        </p:txBody>
      </p:sp>
      <p:sp>
        <p:nvSpPr>
          <p:cNvPr id="11" name="Rectangle 10"/>
          <p:cNvSpPr/>
          <p:nvPr/>
        </p:nvSpPr>
        <p:spPr>
          <a:xfrm>
            <a:off x="5004048" y="2504873"/>
            <a:ext cx="3323346" cy="545727"/>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030A0"/>
                </a:solidFill>
                <a:effectLst/>
                <a:uLnTx/>
                <a:uFillTx/>
                <a:latin typeface="Arial" pitchFamily="34" charset="0"/>
                <a:ea typeface="Times New Roman"/>
                <a:cs typeface="Arial" pitchFamily="34" charset="0"/>
              </a:rPr>
              <a:t>How do you know? </a:t>
            </a:r>
          </a:p>
        </p:txBody>
      </p:sp>
      <p:sp>
        <p:nvSpPr>
          <p:cNvPr id="12" name="Rectangle 11"/>
          <p:cNvSpPr/>
          <p:nvPr/>
        </p:nvSpPr>
        <p:spPr>
          <a:xfrm>
            <a:off x="5004048" y="3092914"/>
            <a:ext cx="334418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Arial" pitchFamily="34" charset="0"/>
                <a:ea typeface="Times New Roman"/>
                <a:cs typeface="Arial" pitchFamily="34" charset="0"/>
              </a:rPr>
              <a:t>How big is the gap?</a:t>
            </a:r>
            <a:endParaRPr kumimoji="0" lang="en-GB" sz="1800" b="0"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p:txBody>
      </p:sp>
      <p:sp>
        <p:nvSpPr>
          <p:cNvPr id="13" name="Rectangle 12"/>
          <p:cNvSpPr/>
          <p:nvPr/>
        </p:nvSpPr>
        <p:spPr>
          <a:xfrm>
            <a:off x="5004048" y="3616322"/>
            <a:ext cx="3595793" cy="545727"/>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030A0"/>
                </a:solidFill>
                <a:effectLst/>
                <a:uLnTx/>
                <a:uFillTx/>
                <a:latin typeface="Arial" pitchFamily="34" charset="0"/>
                <a:ea typeface="Times New Roman"/>
                <a:cs typeface="Arial" pitchFamily="34" charset="0"/>
              </a:rPr>
              <a:t>Who will be affected?</a:t>
            </a:r>
          </a:p>
        </p:txBody>
      </p:sp>
      <p:sp>
        <p:nvSpPr>
          <p:cNvPr id="14" name="Rectangle 13"/>
          <p:cNvSpPr/>
          <p:nvPr/>
        </p:nvSpPr>
        <p:spPr>
          <a:xfrm>
            <a:off x="5004048" y="4204363"/>
            <a:ext cx="2281394" cy="545727"/>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Arial" pitchFamily="34" charset="0"/>
                <a:ea typeface="Times New Roman"/>
                <a:cs typeface="Arial" pitchFamily="34" charset="0"/>
              </a:rPr>
              <a:t>Strategic fit? </a:t>
            </a:r>
          </a:p>
        </p:txBody>
      </p:sp>
      <p:sp>
        <p:nvSpPr>
          <p:cNvPr id="16" name="Rectangle 15"/>
          <p:cNvSpPr/>
          <p:nvPr/>
        </p:nvSpPr>
        <p:spPr>
          <a:xfrm>
            <a:off x="5004048" y="5445224"/>
            <a:ext cx="4222631" cy="545727"/>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Arial" pitchFamily="34" charset="0"/>
                <a:ea typeface="Times New Roman"/>
                <a:cs typeface="Arial" pitchFamily="34" charset="0"/>
              </a:rPr>
              <a:t>Realistic timescale -why?</a:t>
            </a:r>
          </a:p>
        </p:txBody>
      </p:sp>
      <p:sp>
        <p:nvSpPr>
          <p:cNvPr id="15" name="Rectangle 14"/>
          <p:cNvSpPr/>
          <p:nvPr/>
        </p:nvSpPr>
        <p:spPr>
          <a:xfrm>
            <a:off x="5004048" y="4797152"/>
            <a:ext cx="3816424" cy="545727"/>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2800" b="0" i="0" u="none" strike="noStrike" kern="1200" cap="none" spc="0" normalizeH="0" baseline="0" noProof="0" dirty="0">
                <a:ln>
                  <a:noFill/>
                </a:ln>
                <a:solidFill>
                  <a:srgbClr val="7030A0"/>
                </a:solidFill>
                <a:effectLst/>
                <a:uLnTx/>
                <a:uFillTx/>
                <a:latin typeface="Arial" pitchFamily="34" charset="0"/>
                <a:ea typeface="Times New Roman"/>
                <a:cs typeface="Arial" pitchFamily="34" charset="0"/>
              </a:rPr>
              <a:t>Expected impact?</a:t>
            </a:r>
          </a:p>
        </p:txBody>
      </p:sp>
    </p:spTree>
    <p:extLst>
      <p:ext uri="{BB962C8B-B14F-4D97-AF65-F5344CB8AC3E}">
        <p14:creationId xmlns:p14="http://schemas.microsoft.com/office/powerpoint/2010/main" val="1256108978"/>
      </p:ext>
    </p:extLst>
  </p:cSld>
  <p:clrMapOvr>
    <a:masterClrMapping/>
  </p:clrMapOvr>
  <mc:AlternateContent xmlns:mc="http://schemas.openxmlformats.org/markup-compatibility/2006" xmlns:p14="http://schemas.microsoft.com/office/powerpoint/2010/main">
    <mc:Choice Requires="p14">
      <p:transition p14:dur="10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2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6" grpId="0"/>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95536" y="404664"/>
            <a:ext cx="8424936" cy="5976664"/>
          </a:xfrm>
        </p:spPr>
      </p:pic>
    </p:spTree>
    <p:extLst>
      <p:ext uri="{BB962C8B-B14F-4D97-AF65-F5344CB8AC3E}">
        <p14:creationId xmlns:p14="http://schemas.microsoft.com/office/powerpoint/2010/main" val="3866586386"/>
      </p:ext>
    </p:extLst>
  </p:cSld>
  <p:clrMapOvr>
    <a:masterClrMapping/>
  </p:clrMapOvr>
  <mc:AlternateContent xmlns:mc="http://schemas.openxmlformats.org/markup-compatibility/2006" xmlns:p14="http://schemas.microsoft.com/office/powerpoint/2010/main">
    <mc:Choice Requires="p14">
      <p:transition spd="slow" p14:dur="2000" advTm="47733"/>
    </mc:Choice>
    <mc:Fallback xmlns="">
      <p:transition spd="slow" advTm="47733"/>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251443" y="260648"/>
            <a:ext cx="9193072" cy="6565854"/>
            <a:chOff x="251443" y="260648"/>
            <a:chExt cx="9193072" cy="6565854"/>
          </a:xfrm>
        </p:grpSpPr>
        <p:grpSp>
          <p:nvGrpSpPr>
            <p:cNvPr id="50" name="Group 49"/>
            <p:cNvGrpSpPr/>
            <p:nvPr/>
          </p:nvGrpSpPr>
          <p:grpSpPr>
            <a:xfrm>
              <a:off x="251443" y="260648"/>
              <a:ext cx="9193072" cy="6565854"/>
              <a:chOff x="251441" y="260648"/>
              <a:chExt cx="9428792" cy="7062052"/>
            </a:xfrm>
          </p:grpSpPr>
          <p:grpSp>
            <p:nvGrpSpPr>
              <p:cNvPr id="12" name="Group 12"/>
              <p:cNvGrpSpPr/>
              <p:nvPr/>
            </p:nvGrpSpPr>
            <p:grpSpPr>
              <a:xfrm>
                <a:off x="5436000" y="936000"/>
                <a:ext cx="3158510" cy="400110"/>
                <a:chOff x="5472000" y="972000"/>
                <a:chExt cx="3158510" cy="400110"/>
              </a:xfrm>
            </p:grpSpPr>
            <p:sp>
              <p:nvSpPr>
                <p:cNvPr id="2" name="TextBox 1"/>
                <p:cNvSpPr txBox="1"/>
                <p:nvPr/>
              </p:nvSpPr>
              <p:spPr>
                <a:xfrm>
                  <a:off x="5472000" y="972000"/>
                  <a:ext cx="314510" cy="3960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1</a:t>
                  </a:r>
                </a:p>
              </p:txBody>
            </p:sp>
            <p:sp>
              <p:nvSpPr>
                <p:cNvPr id="3" name="TextBox 2"/>
                <p:cNvSpPr txBox="1"/>
                <p:nvPr/>
              </p:nvSpPr>
              <p:spPr>
                <a:xfrm>
                  <a:off x="6192000" y="972000"/>
                  <a:ext cx="31451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2</a:t>
                  </a:r>
                </a:p>
              </p:txBody>
            </p:sp>
            <p:sp>
              <p:nvSpPr>
                <p:cNvPr id="4" name="TextBox 3"/>
                <p:cNvSpPr txBox="1"/>
                <p:nvPr/>
              </p:nvSpPr>
              <p:spPr>
                <a:xfrm>
                  <a:off x="6912000" y="972000"/>
                  <a:ext cx="2880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3</a:t>
                  </a:r>
                </a:p>
              </p:txBody>
            </p:sp>
            <p:sp>
              <p:nvSpPr>
                <p:cNvPr id="5" name="TextBox 4"/>
                <p:cNvSpPr txBox="1"/>
                <p:nvPr/>
              </p:nvSpPr>
              <p:spPr>
                <a:xfrm>
                  <a:off x="8316000" y="972000"/>
                  <a:ext cx="31451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5</a:t>
                  </a:r>
                </a:p>
              </p:txBody>
            </p:sp>
            <p:sp>
              <p:nvSpPr>
                <p:cNvPr id="6" name="TextBox 5"/>
                <p:cNvSpPr txBox="1"/>
                <p:nvPr/>
              </p:nvSpPr>
              <p:spPr>
                <a:xfrm>
                  <a:off x="7596000" y="972000"/>
                  <a:ext cx="3016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4</a:t>
                  </a:r>
                </a:p>
              </p:txBody>
            </p:sp>
          </p:grpSp>
          <p:grpSp>
            <p:nvGrpSpPr>
              <p:cNvPr id="13" name="Group 11"/>
              <p:cNvGrpSpPr/>
              <p:nvPr/>
            </p:nvGrpSpPr>
            <p:grpSpPr>
              <a:xfrm>
                <a:off x="468000" y="936000"/>
                <a:ext cx="3158510" cy="400110"/>
                <a:chOff x="468000" y="972000"/>
                <a:chExt cx="3158510" cy="400110"/>
              </a:xfrm>
            </p:grpSpPr>
            <p:sp>
              <p:nvSpPr>
                <p:cNvPr id="7" name="TextBox 6"/>
                <p:cNvSpPr txBox="1"/>
                <p:nvPr/>
              </p:nvSpPr>
              <p:spPr>
                <a:xfrm>
                  <a:off x="3312000" y="972000"/>
                  <a:ext cx="31451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1</a:t>
                  </a:r>
                </a:p>
              </p:txBody>
            </p:sp>
            <p:sp>
              <p:nvSpPr>
                <p:cNvPr id="8" name="TextBox 7"/>
                <p:cNvSpPr txBox="1"/>
                <p:nvPr/>
              </p:nvSpPr>
              <p:spPr>
                <a:xfrm>
                  <a:off x="2592000" y="972000"/>
                  <a:ext cx="31451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2</a:t>
                  </a:r>
                </a:p>
              </p:txBody>
            </p:sp>
            <p:sp>
              <p:nvSpPr>
                <p:cNvPr id="9" name="TextBox 8"/>
                <p:cNvSpPr txBox="1"/>
                <p:nvPr/>
              </p:nvSpPr>
              <p:spPr>
                <a:xfrm>
                  <a:off x="1872000" y="972000"/>
                  <a:ext cx="31451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3</a:t>
                  </a:r>
                </a:p>
              </p:txBody>
            </p:sp>
            <p:sp>
              <p:nvSpPr>
                <p:cNvPr id="10" name="TextBox 9"/>
                <p:cNvSpPr txBox="1"/>
                <p:nvPr/>
              </p:nvSpPr>
              <p:spPr>
                <a:xfrm>
                  <a:off x="1188000" y="972000"/>
                  <a:ext cx="3016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4</a:t>
                  </a:r>
                </a:p>
              </p:txBody>
            </p:sp>
            <p:sp>
              <p:nvSpPr>
                <p:cNvPr id="11" name="TextBox 10"/>
                <p:cNvSpPr txBox="1"/>
                <p:nvPr/>
              </p:nvSpPr>
              <p:spPr>
                <a:xfrm>
                  <a:off x="468000" y="972000"/>
                  <a:ext cx="31451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5</a:t>
                  </a:r>
                </a:p>
              </p:txBody>
            </p:sp>
          </p:grpSp>
          <p:sp>
            <p:nvSpPr>
              <p:cNvPr id="14" name="TextBox 13"/>
              <p:cNvSpPr txBox="1"/>
              <p:nvPr/>
            </p:nvSpPr>
            <p:spPr>
              <a:xfrm>
                <a:off x="923954" y="260648"/>
                <a:ext cx="2290766" cy="69517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B050"/>
                    </a:solidFill>
                    <a:effectLst/>
                    <a:uLnTx/>
                    <a:uFillTx/>
                    <a:latin typeface="Calibri"/>
                    <a:ea typeface="+mn-ea"/>
                    <a:cs typeface="+mn-cs"/>
                  </a:rPr>
                  <a:t>Driving Forces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B050"/>
                    </a:solidFill>
                    <a:effectLst/>
                    <a:uLnTx/>
                    <a:uFillTx/>
                    <a:latin typeface="Calibri"/>
                    <a:ea typeface="+mn-ea"/>
                    <a:cs typeface="+mn-cs"/>
                  </a:rPr>
                  <a:t>1 (weak) to 5 (strong)</a:t>
                </a:r>
              </a:p>
            </p:txBody>
          </p:sp>
          <p:sp>
            <p:nvSpPr>
              <p:cNvPr id="15" name="TextBox 14"/>
              <p:cNvSpPr txBox="1"/>
              <p:nvPr/>
            </p:nvSpPr>
            <p:spPr>
              <a:xfrm>
                <a:off x="5929248" y="260648"/>
                <a:ext cx="2290766" cy="69517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Calibri"/>
                    <a:ea typeface="+mn-ea"/>
                    <a:cs typeface="+mn-cs"/>
                  </a:rPr>
                  <a:t>Restraining Forces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Calibri"/>
                    <a:ea typeface="+mn-ea"/>
                    <a:cs typeface="+mn-cs"/>
                  </a:rPr>
                  <a:t>1 (weak) to 5 (strong)</a:t>
                </a:r>
              </a:p>
            </p:txBody>
          </p:sp>
          <p:sp>
            <p:nvSpPr>
              <p:cNvPr id="16" name="TextBox 15"/>
              <p:cNvSpPr txBox="1"/>
              <p:nvPr/>
            </p:nvSpPr>
            <p:spPr>
              <a:xfrm rot="5400000">
                <a:off x="2238196" y="3348000"/>
                <a:ext cx="4667608" cy="1440000"/>
              </a:xfrm>
              <a:prstGeom prst="rect">
                <a:avLst/>
              </a:prstGeom>
              <a:noFill/>
              <a:ln w="28575">
                <a:solidFill>
                  <a:srgbClr val="00B0F0"/>
                </a:solidFill>
              </a:ln>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By </a:t>
                </a: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September , </a:t>
                </a:r>
                <a:r>
                  <a:rPr kumimoji="0" lang="en-GB" sz="1800" b="0" i="0" u="none" strike="noStrike" kern="1200" cap="none" spc="0" normalizeH="0" baseline="0" noProof="0" dirty="0">
                    <a:ln>
                      <a:noFill/>
                    </a:ln>
                    <a:solidFill>
                      <a:prstClr val="black"/>
                    </a:solidFill>
                    <a:effectLst/>
                    <a:uLnTx/>
                    <a:uFillTx/>
                    <a:latin typeface="Calibri"/>
                    <a:ea typeface="+mn-ea"/>
                    <a:cs typeface="+mn-cs"/>
                  </a:rPr>
                  <a:t>70% of </a:t>
                </a: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“eligible” </a:t>
                </a:r>
                <a:r>
                  <a:rPr kumimoji="0" lang="en-GB" sz="1800" b="0" i="0" u="none" strike="noStrike" kern="1200" cap="none" spc="0" normalizeH="0" baseline="0" noProof="0" dirty="0" err="1" smtClean="0">
                    <a:ln>
                      <a:noFill/>
                    </a:ln>
                    <a:solidFill>
                      <a:prstClr val="black"/>
                    </a:solidFill>
                    <a:effectLst/>
                    <a:uLnTx/>
                    <a:uFillTx/>
                    <a:latin typeface="Calibri"/>
                    <a:ea typeface="+mn-ea"/>
                    <a:cs typeface="+mn-cs"/>
                  </a:rPr>
                  <a:t>S1</a:t>
                </a: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  learners at Seaview High School will </a:t>
                </a:r>
                <a:r>
                  <a:rPr kumimoji="0" lang="en-GB" sz="1800" b="0" i="0" u="none" strike="noStrike" kern="1200" cap="none" spc="0" normalizeH="0" baseline="0" noProof="0" dirty="0">
                    <a:ln>
                      <a:noFill/>
                    </a:ln>
                    <a:solidFill>
                      <a:prstClr val="black"/>
                    </a:solidFill>
                    <a:effectLst/>
                    <a:uLnTx/>
                    <a:uFillTx/>
                    <a:latin typeface="Calibri"/>
                    <a:ea typeface="+mn-ea"/>
                    <a:cs typeface="+mn-cs"/>
                  </a:rPr>
                  <a:t>receive </a:t>
                </a: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a  </a:t>
                </a:r>
                <a:r>
                  <a:rPr kumimoji="0" lang="en-GB" sz="1800" b="0" i="0" u="none" strike="noStrike" kern="1200" cap="none" spc="0" normalizeH="0" baseline="0" noProof="0" dirty="0">
                    <a:ln>
                      <a:noFill/>
                    </a:ln>
                    <a:solidFill>
                      <a:prstClr val="black"/>
                    </a:solidFill>
                    <a:effectLst/>
                    <a:uLnTx/>
                    <a:uFillTx/>
                    <a:latin typeface="Calibri"/>
                    <a:ea typeface="+mn-ea"/>
                    <a:cs typeface="+mn-cs"/>
                  </a:rPr>
                  <a:t>home visit from the </a:t>
                </a: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family support worker at 2 </a:t>
                </a:r>
                <a:r>
                  <a:rPr kumimoji="0" lang="en-GB" sz="1800" b="0" i="0" u="none" strike="noStrike" kern="1200" cap="none" spc="0" normalizeH="0" baseline="0" noProof="0" dirty="0">
                    <a:ln>
                      <a:noFill/>
                    </a:ln>
                    <a:solidFill>
                      <a:prstClr val="black"/>
                    </a:solidFill>
                    <a:effectLst/>
                    <a:uLnTx/>
                    <a:uFillTx/>
                    <a:latin typeface="Calibri"/>
                    <a:ea typeface="+mn-ea"/>
                    <a:cs typeface="+mn-cs"/>
                  </a:rPr>
                  <a:t>– </a:t>
                </a: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4 weeks of starting first year</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8" name="Straight Connector 17"/>
              <p:cNvCxnSpPr/>
              <p:nvPr/>
            </p:nvCxnSpPr>
            <p:spPr>
              <a:xfrm>
                <a:off x="251520" y="1268840"/>
                <a:ext cx="86409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51520" y="1988920"/>
                <a:ext cx="3600400" cy="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39552" y="1539309"/>
                <a:ext cx="2219214" cy="496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Communication</a:t>
                </a:r>
              </a:p>
            </p:txBody>
          </p:sp>
          <p:cxnSp>
            <p:nvCxnSpPr>
              <p:cNvPr id="22" name="Straight Arrow Connector 21"/>
              <p:cNvCxnSpPr/>
              <p:nvPr/>
            </p:nvCxnSpPr>
            <p:spPr>
              <a:xfrm>
                <a:off x="251520" y="2709000"/>
                <a:ext cx="3600400" cy="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39552" y="2219550"/>
                <a:ext cx="2448863" cy="496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Families engaging</a:t>
                </a:r>
              </a:p>
            </p:txBody>
          </p:sp>
          <p:cxnSp>
            <p:nvCxnSpPr>
              <p:cNvPr id="24" name="Straight Arrow Connector 23"/>
              <p:cNvCxnSpPr/>
              <p:nvPr/>
            </p:nvCxnSpPr>
            <p:spPr>
              <a:xfrm>
                <a:off x="3131840" y="3429080"/>
                <a:ext cx="720080" cy="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541638" y="2966922"/>
                <a:ext cx="2230657" cy="496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First time </a:t>
                </a:r>
                <a:r>
                  <a:rPr kumimoji="0" lang="en-GB" sz="2400" b="0" i="0" u="none" strike="noStrike" kern="1200" cap="none" spc="0" normalizeH="0" baseline="0" noProof="0" dirty="0" smtClean="0">
                    <a:ln>
                      <a:noFill/>
                    </a:ln>
                    <a:solidFill>
                      <a:prstClr val="black"/>
                    </a:solidFill>
                    <a:effectLst/>
                    <a:uLnTx/>
                    <a:uFillTx/>
                    <a:latin typeface="Calibri"/>
                    <a:ea typeface="+mn-ea"/>
                    <a:cs typeface="+mn-cs"/>
                  </a:rPr>
                  <a:t>pupils</a:t>
                </a: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32" name="Straight Arrow Connector 31"/>
              <p:cNvCxnSpPr/>
              <p:nvPr/>
            </p:nvCxnSpPr>
            <p:spPr>
              <a:xfrm>
                <a:off x="251520" y="4149160"/>
                <a:ext cx="3600400" cy="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16821" y="3649017"/>
                <a:ext cx="3247109" cy="496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Adequate staffing levels</a:t>
                </a:r>
              </a:p>
            </p:txBody>
          </p:sp>
          <p:cxnSp>
            <p:nvCxnSpPr>
              <p:cNvPr id="34" name="Straight Arrow Connector 33"/>
              <p:cNvCxnSpPr/>
              <p:nvPr/>
            </p:nvCxnSpPr>
            <p:spPr>
              <a:xfrm>
                <a:off x="971600" y="4869240"/>
                <a:ext cx="2880320" cy="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51441" y="4407410"/>
                <a:ext cx="2308719" cy="8937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Staff motivation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&amp; commitment</a:t>
                </a:r>
              </a:p>
            </p:txBody>
          </p:sp>
          <p:cxnSp>
            <p:nvCxnSpPr>
              <p:cNvPr id="40" name="Straight Arrow Connector 39"/>
              <p:cNvCxnSpPr/>
              <p:nvPr/>
            </p:nvCxnSpPr>
            <p:spPr>
              <a:xfrm flipH="1">
                <a:off x="5292080" y="1628800"/>
                <a:ext cx="3600400"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392958" y="1256810"/>
                <a:ext cx="3902515" cy="43034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Unpredictable work demands - </a:t>
                </a:r>
                <a:r>
                  <a:rPr kumimoji="0" lang="en-GB" sz="2000" b="0" i="0" u="none" strike="noStrike" kern="1200" cap="none" spc="0" normalizeH="0" baseline="0" noProof="0" dirty="0" smtClean="0">
                    <a:ln>
                      <a:noFill/>
                    </a:ln>
                    <a:solidFill>
                      <a:prstClr val="black"/>
                    </a:solidFill>
                    <a:effectLst/>
                    <a:uLnTx/>
                    <a:uFillTx/>
                    <a:latin typeface="Calibri"/>
                    <a:ea typeface="+mn-ea"/>
                    <a:cs typeface="+mn-cs"/>
                  </a:rPr>
                  <a:t>FW</a:t>
                </a: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42" name="Straight Arrow Connector 41"/>
              <p:cNvCxnSpPr/>
              <p:nvPr/>
            </p:nvCxnSpPr>
            <p:spPr>
              <a:xfrm flipH="1">
                <a:off x="5292080" y="2276872"/>
                <a:ext cx="2160240"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5784134" y="1810521"/>
                <a:ext cx="1680605" cy="43034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Timing of </a:t>
                </a:r>
                <a:r>
                  <a:rPr kumimoji="0" lang="en-GB" sz="2000" b="0" i="0" u="none" strike="noStrike" kern="1200" cap="none" spc="0" normalizeH="0" baseline="0" noProof="0" dirty="0" smtClean="0">
                    <a:ln>
                      <a:noFill/>
                    </a:ln>
                    <a:solidFill>
                      <a:prstClr val="black"/>
                    </a:solidFill>
                    <a:effectLst/>
                    <a:uLnTx/>
                    <a:uFillTx/>
                    <a:latin typeface="Calibri"/>
                    <a:ea typeface="+mn-ea"/>
                    <a:cs typeface="+mn-cs"/>
                  </a:rPr>
                  <a:t>visit</a:t>
                </a: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46" name="Straight Arrow Connector 45"/>
              <p:cNvCxnSpPr/>
              <p:nvPr/>
            </p:nvCxnSpPr>
            <p:spPr>
              <a:xfrm flipH="1">
                <a:off x="5292080" y="2780928"/>
                <a:ext cx="1440160"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652120" y="2372015"/>
                <a:ext cx="3436773" cy="43034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Families moving in/out of area</a:t>
                </a:r>
              </a:p>
            </p:txBody>
          </p:sp>
          <p:cxnSp>
            <p:nvCxnSpPr>
              <p:cNvPr id="49" name="Straight Arrow Connector 48"/>
              <p:cNvCxnSpPr/>
              <p:nvPr/>
            </p:nvCxnSpPr>
            <p:spPr>
              <a:xfrm flipH="1">
                <a:off x="5292080" y="3356992"/>
                <a:ext cx="2880320"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097017" y="2899733"/>
                <a:ext cx="2710604" cy="43034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English not 1</a:t>
                </a:r>
                <a:r>
                  <a:rPr kumimoji="0" lang="en-GB" sz="2000" b="0" i="0" u="none" strike="noStrike" kern="1200" cap="none" spc="0" normalizeH="0" baseline="30000" noProof="0" dirty="0">
                    <a:ln>
                      <a:noFill/>
                    </a:ln>
                    <a:solidFill>
                      <a:prstClr val="black"/>
                    </a:solidFill>
                    <a:effectLst/>
                    <a:uLnTx/>
                    <a:uFillTx/>
                    <a:latin typeface="Calibri"/>
                    <a:ea typeface="+mn-ea"/>
                    <a:cs typeface="+mn-cs"/>
                  </a:rPr>
                  <a:t>st</a:t>
                </a:r>
                <a:r>
                  <a:rPr kumimoji="0" lang="en-GB" sz="2000" b="0" i="0" u="none" strike="noStrike" kern="1200" cap="none" spc="0" normalizeH="0" baseline="0" noProof="0" dirty="0">
                    <a:ln>
                      <a:noFill/>
                    </a:ln>
                    <a:solidFill>
                      <a:prstClr val="black"/>
                    </a:solidFill>
                    <a:effectLst/>
                    <a:uLnTx/>
                    <a:uFillTx/>
                    <a:latin typeface="Calibri"/>
                    <a:ea typeface="+mn-ea"/>
                    <a:cs typeface="+mn-cs"/>
                  </a:rPr>
                  <a:t> language</a:t>
                </a:r>
              </a:p>
            </p:txBody>
          </p:sp>
          <p:cxnSp>
            <p:nvCxnSpPr>
              <p:cNvPr id="52" name="Straight Arrow Connector 51"/>
              <p:cNvCxnSpPr/>
              <p:nvPr/>
            </p:nvCxnSpPr>
            <p:spPr>
              <a:xfrm flipH="1">
                <a:off x="5292080" y="3933056"/>
                <a:ext cx="720080"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5868144" y="3429001"/>
                <a:ext cx="1948923" cy="43034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Domestic abuse </a:t>
                </a:r>
              </a:p>
            </p:txBody>
          </p:sp>
          <p:cxnSp>
            <p:nvCxnSpPr>
              <p:cNvPr id="55" name="Straight Arrow Connector 54"/>
              <p:cNvCxnSpPr/>
              <p:nvPr/>
            </p:nvCxnSpPr>
            <p:spPr>
              <a:xfrm flipH="1">
                <a:off x="5292080" y="4509120"/>
                <a:ext cx="2160240"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5901455" y="4132529"/>
                <a:ext cx="3746193" cy="43034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Content of visit – too prescriptive</a:t>
                </a:r>
              </a:p>
            </p:txBody>
          </p:sp>
          <p:cxnSp>
            <p:nvCxnSpPr>
              <p:cNvPr id="57" name="Straight Arrow Connector 56"/>
              <p:cNvCxnSpPr/>
              <p:nvPr/>
            </p:nvCxnSpPr>
            <p:spPr>
              <a:xfrm flipH="1">
                <a:off x="5292080" y="5301208"/>
                <a:ext cx="2880320"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6012160" y="4863862"/>
                <a:ext cx="3309781" cy="76138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Where concerns identified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fosters a hostile environment</a:t>
                </a:r>
              </a:p>
            </p:txBody>
          </p:sp>
          <p:cxnSp>
            <p:nvCxnSpPr>
              <p:cNvPr id="60" name="Straight Arrow Connector 59"/>
              <p:cNvCxnSpPr/>
              <p:nvPr/>
            </p:nvCxnSpPr>
            <p:spPr>
              <a:xfrm flipH="1">
                <a:off x="5292080" y="5805264"/>
                <a:ext cx="1440160"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6534083" y="5573036"/>
                <a:ext cx="2407958" cy="43034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Geographical </a:t>
                </a:r>
                <a:r>
                  <a:rPr kumimoji="0" lang="en-GB" sz="2000" b="0" i="0" u="none" strike="noStrike" kern="1200" cap="none" spc="0" normalizeH="0" baseline="0" noProof="0" dirty="0" smtClean="0">
                    <a:ln>
                      <a:noFill/>
                    </a:ln>
                    <a:solidFill>
                      <a:prstClr val="black"/>
                    </a:solidFill>
                    <a:effectLst/>
                    <a:uLnTx/>
                    <a:uFillTx/>
                    <a:latin typeface="Calibri"/>
                    <a:ea typeface="+mn-ea"/>
                    <a:cs typeface="+mn-cs"/>
                  </a:rPr>
                  <a:t>Model</a:t>
                </a: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62" name="Straight Arrow Connector 61"/>
              <p:cNvCxnSpPr/>
              <p:nvPr/>
            </p:nvCxnSpPr>
            <p:spPr>
              <a:xfrm flipH="1">
                <a:off x="5292080" y="6453336"/>
                <a:ext cx="2880320"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5536955" y="6062884"/>
                <a:ext cx="4143278" cy="76138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Poor management communication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especially around change </a:t>
                </a:r>
              </a:p>
            </p:txBody>
          </p:sp>
          <p:sp>
            <p:nvSpPr>
              <p:cNvPr id="64" name="TextBox 63"/>
              <p:cNvSpPr txBox="1"/>
              <p:nvPr/>
            </p:nvSpPr>
            <p:spPr>
              <a:xfrm>
                <a:off x="2130965" y="6759939"/>
                <a:ext cx="1495545" cy="56276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a:ea typeface="+mn-ea"/>
                    <a:cs typeface="+mn-cs"/>
                  </a:rPr>
                  <a:t>Total: 20</a:t>
                </a:r>
              </a:p>
            </p:txBody>
          </p:sp>
        </p:grpSp>
        <p:sp>
          <p:nvSpPr>
            <p:cNvPr id="65" name="TextBox 64"/>
            <p:cNvSpPr txBox="1"/>
            <p:nvPr/>
          </p:nvSpPr>
          <p:spPr>
            <a:xfrm>
              <a:off x="5306388" y="6303282"/>
              <a:ext cx="14581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a:ea typeface="+mn-ea"/>
                  <a:cs typeface="+mn-cs"/>
                </a:rPr>
                <a:t>Total: 28</a:t>
              </a:r>
            </a:p>
          </p:txBody>
        </p:sp>
      </p:grpSp>
    </p:spTree>
    <p:extLst>
      <p:ext uri="{BB962C8B-B14F-4D97-AF65-F5344CB8AC3E}">
        <p14:creationId xmlns:p14="http://schemas.microsoft.com/office/powerpoint/2010/main" val="33699572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497086"/>
          </a:xfrm>
        </p:spPr>
        <p:txBody>
          <a:bodyPr>
            <a:normAutofit fontScale="90000"/>
          </a:bodyPr>
          <a:lstStyle/>
          <a:p>
            <a:r>
              <a:rPr lang="en-GB" dirty="0" smtClean="0"/>
              <a:t>SG - Improvement</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7379" y="1628180"/>
            <a:ext cx="1981606" cy="2785931"/>
          </a:xfrm>
        </p:spPr>
      </p:pic>
      <p:sp>
        <p:nvSpPr>
          <p:cNvPr id="5" name="TextBox 4"/>
          <p:cNvSpPr txBox="1"/>
          <p:nvPr/>
        </p:nvSpPr>
        <p:spPr>
          <a:xfrm>
            <a:off x="4572000" y="1628180"/>
            <a:ext cx="3943350" cy="4247317"/>
          </a:xfrm>
          <a:prstGeom prst="rect">
            <a:avLst/>
          </a:prstGeom>
          <a:noFill/>
        </p:spPr>
        <p:txBody>
          <a:bodyPr wrap="square" rtlCol="0">
            <a:spAutoFit/>
          </a:bodyPr>
          <a:lstStyle/>
          <a:p>
            <a:pPr defTabSz="685800"/>
            <a:r>
              <a:rPr lang="en-GB" dirty="0">
                <a:solidFill>
                  <a:prstClr val="black"/>
                </a:solidFill>
                <a:latin typeface="Calibri" panose="020F0502020204030204"/>
              </a:rPr>
              <a:t>2 OFFERINGS SUPPORTED BY CYPIC:</a:t>
            </a:r>
          </a:p>
          <a:p>
            <a:pPr defTabSz="685800"/>
            <a:endParaRPr lang="en-GB" dirty="0">
              <a:solidFill>
                <a:prstClr val="black"/>
              </a:solidFill>
              <a:latin typeface="Calibri" panose="020F0502020204030204"/>
            </a:endParaRPr>
          </a:p>
          <a:p>
            <a:pPr defTabSz="685800"/>
            <a:r>
              <a:rPr lang="en-GB" dirty="0">
                <a:solidFill>
                  <a:prstClr val="black"/>
                </a:solidFill>
                <a:latin typeface="Calibri" panose="020F0502020204030204"/>
              </a:rPr>
              <a:t>1. LIEIP Sessions – to develop a common language across the CPP about improvement.</a:t>
            </a:r>
          </a:p>
          <a:p>
            <a:pPr defTabSz="685800"/>
            <a:endParaRPr lang="en-GB" dirty="0">
              <a:solidFill>
                <a:prstClr val="black"/>
              </a:solidFill>
              <a:latin typeface="Calibri" panose="020F0502020204030204"/>
            </a:endParaRPr>
          </a:p>
          <a:p>
            <a:pPr defTabSz="685800"/>
            <a:r>
              <a:rPr lang="en-GB" dirty="0">
                <a:solidFill>
                  <a:prstClr val="black"/>
                </a:solidFill>
                <a:latin typeface="Calibri" panose="020F0502020204030204"/>
              </a:rPr>
              <a:t>2. MH Project – Focussed support to improve an aim in relation to MHWB.</a:t>
            </a:r>
          </a:p>
          <a:p>
            <a:pPr defTabSz="685800"/>
            <a:endParaRPr lang="en-GB" dirty="0">
              <a:solidFill>
                <a:prstClr val="black"/>
              </a:solidFill>
              <a:latin typeface="Calibri" panose="020F0502020204030204"/>
            </a:endParaRPr>
          </a:p>
          <a:p>
            <a:pPr marL="214313" indent="-214313" defTabSz="685800">
              <a:buFont typeface="Arial" panose="020B0604020202020204" pitchFamily="34" charset="0"/>
              <a:buChar char="•"/>
            </a:pPr>
            <a:r>
              <a:rPr lang="en-GB" dirty="0">
                <a:solidFill>
                  <a:prstClr val="black"/>
                </a:solidFill>
                <a:latin typeface="Calibri" panose="020F0502020204030204"/>
              </a:rPr>
              <a:t>Following on from Wider Children’s Commission Dec </a:t>
            </a:r>
          </a:p>
          <a:p>
            <a:pPr marL="214313" indent="-214313" defTabSz="685800">
              <a:buFont typeface="Arial" panose="020B0604020202020204" pitchFamily="34" charset="0"/>
              <a:buChar char="•"/>
            </a:pPr>
            <a:endParaRPr lang="en-GB" dirty="0">
              <a:solidFill>
                <a:prstClr val="black"/>
              </a:solidFill>
              <a:latin typeface="Calibri" panose="020F0502020204030204"/>
            </a:endParaRPr>
          </a:p>
          <a:p>
            <a:pPr marL="214313" indent="-214313" defTabSz="685800">
              <a:buFont typeface="Arial" panose="020B0604020202020204" pitchFamily="34" charset="0"/>
              <a:buChar char="•"/>
            </a:pPr>
            <a:r>
              <a:rPr lang="en-GB" dirty="0">
                <a:solidFill>
                  <a:prstClr val="black"/>
                </a:solidFill>
                <a:latin typeface="Calibri" panose="020F0502020204030204"/>
              </a:rPr>
              <a:t>Will be bringing people together to work on this – your service will likely be involved.</a:t>
            </a:r>
            <a:endParaRPr lang="en-GB" dirty="0">
              <a:solidFill>
                <a:prstClr val="black"/>
              </a:solidFill>
              <a:latin typeface="Calibri" panose="020F0502020204030204"/>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378" y="4648947"/>
            <a:ext cx="1949396" cy="968200"/>
          </a:xfrm>
          <a:prstGeom prst="rect">
            <a:avLst/>
          </a:prstGeom>
        </p:spPr>
      </p:pic>
    </p:spTree>
    <p:extLst>
      <p:ext uri="{BB962C8B-B14F-4D97-AF65-F5344CB8AC3E}">
        <p14:creationId xmlns:p14="http://schemas.microsoft.com/office/powerpoint/2010/main" val="1158826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53972" y="406405"/>
            <a:ext cx="6619120"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1" i="0" u="none" strike="noStrike" kern="0" cap="none" spc="0" normalizeH="0" baseline="0" noProof="0" dirty="0">
                <a:ln>
                  <a:noFill/>
                </a:ln>
                <a:solidFill>
                  <a:srgbClr val="00266D"/>
                </a:solidFill>
                <a:effectLst/>
                <a:uLnTx/>
                <a:uFillTx/>
                <a:latin typeface="Arial"/>
                <a:ea typeface="ＭＳ Ｐゴシック"/>
                <a:cs typeface="+mn-cs"/>
              </a:rPr>
              <a:t>Cause &amp; Effect – Non Accuracy TPAR</a:t>
            </a:r>
          </a:p>
        </p:txBody>
      </p:sp>
      <p:pic>
        <p:nvPicPr>
          <p:cNvPr id="1027" name="Picture 3"/>
          <p:cNvPicPr>
            <a:picLocks noChangeAspect="1" noChangeArrowheads="1"/>
          </p:cNvPicPr>
          <p:nvPr/>
        </p:nvPicPr>
        <p:blipFill>
          <a:blip r:embed="rId3" cstate="print"/>
          <a:srcRect l="11550" t="18480" r="12326" b="12641"/>
          <a:stretch>
            <a:fillRect/>
          </a:stretch>
        </p:blipFill>
        <p:spPr bwMode="auto">
          <a:xfrm>
            <a:off x="0" y="1124744"/>
            <a:ext cx="9144000" cy="5171090"/>
          </a:xfrm>
          <a:prstGeom prst="rect">
            <a:avLst/>
          </a:prstGeom>
          <a:noFill/>
          <a:ln w="9525">
            <a:noFill/>
            <a:miter lim="800000"/>
            <a:headEnd/>
            <a:tailEnd/>
          </a:ln>
        </p:spPr>
      </p:pic>
      <p:sp>
        <p:nvSpPr>
          <p:cNvPr id="4" name="Oval 3"/>
          <p:cNvSpPr/>
          <p:nvPr/>
        </p:nvSpPr>
        <p:spPr>
          <a:xfrm>
            <a:off x="5940152" y="1844824"/>
            <a:ext cx="1368152" cy="8640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onstantia"/>
              <a:ea typeface="+mn-ea"/>
              <a:cs typeface="+mn-cs"/>
            </a:endParaRPr>
          </a:p>
        </p:txBody>
      </p:sp>
      <p:sp>
        <p:nvSpPr>
          <p:cNvPr id="5" name="Oval 4"/>
          <p:cNvSpPr/>
          <p:nvPr/>
        </p:nvSpPr>
        <p:spPr>
          <a:xfrm>
            <a:off x="1331640" y="1772816"/>
            <a:ext cx="1368152" cy="8640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onstantia"/>
              <a:ea typeface="+mn-ea"/>
              <a:cs typeface="+mn-cs"/>
            </a:endParaRPr>
          </a:p>
        </p:txBody>
      </p:sp>
      <p:sp>
        <p:nvSpPr>
          <p:cNvPr id="6" name="Oval 5"/>
          <p:cNvSpPr/>
          <p:nvPr/>
        </p:nvSpPr>
        <p:spPr>
          <a:xfrm>
            <a:off x="0" y="1988840"/>
            <a:ext cx="1368152" cy="7920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onstantia"/>
              <a:ea typeface="+mn-ea"/>
              <a:cs typeface="+mn-cs"/>
            </a:endParaRPr>
          </a:p>
        </p:txBody>
      </p:sp>
      <p:sp>
        <p:nvSpPr>
          <p:cNvPr id="7" name="Oval 6"/>
          <p:cNvSpPr/>
          <p:nvPr/>
        </p:nvSpPr>
        <p:spPr>
          <a:xfrm>
            <a:off x="1187624" y="3933056"/>
            <a:ext cx="2304256" cy="187220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onstantia"/>
              <a:ea typeface="+mn-ea"/>
              <a:cs typeface="+mn-cs"/>
            </a:endParaRPr>
          </a:p>
        </p:txBody>
      </p:sp>
      <p:sp>
        <p:nvSpPr>
          <p:cNvPr id="8" name="Oval 7"/>
          <p:cNvSpPr/>
          <p:nvPr/>
        </p:nvSpPr>
        <p:spPr>
          <a:xfrm>
            <a:off x="3635896" y="1700808"/>
            <a:ext cx="1368152" cy="8640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onstantia"/>
              <a:ea typeface="+mn-ea"/>
              <a:cs typeface="+mn-cs"/>
            </a:endParaRPr>
          </a:p>
        </p:txBody>
      </p:sp>
      <p:sp>
        <p:nvSpPr>
          <p:cNvPr id="9" name="Oval 8"/>
          <p:cNvSpPr/>
          <p:nvPr/>
        </p:nvSpPr>
        <p:spPr>
          <a:xfrm>
            <a:off x="4211960" y="2852936"/>
            <a:ext cx="1872208" cy="8640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onstantia"/>
              <a:ea typeface="+mn-ea"/>
              <a:cs typeface="+mn-cs"/>
            </a:endParaRPr>
          </a:p>
        </p:txBody>
      </p:sp>
      <p:sp>
        <p:nvSpPr>
          <p:cNvPr id="10" name="Oval 9"/>
          <p:cNvSpPr/>
          <p:nvPr/>
        </p:nvSpPr>
        <p:spPr>
          <a:xfrm>
            <a:off x="2267744" y="2996952"/>
            <a:ext cx="1368152" cy="8640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onstantia"/>
              <a:ea typeface="+mn-ea"/>
              <a:cs typeface="+mn-cs"/>
            </a:endParaRPr>
          </a:p>
        </p:txBody>
      </p:sp>
    </p:spTree>
    <p:extLst>
      <p:ext uri="{BB962C8B-B14F-4D97-AF65-F5344CB8AC3E}">
        <p14:creationId xmlns:p14="http://schemas.microsoft.com/office/powerpoint/2010/main" val="2537769857"/>
      </p:ext>
    </p:extLst>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fh-file-02\FR$\emagee\My Documents\Work requests 2013\Children and Families\Development\ScIL\P1001004.JPG"/>
          <p:cNvPicPr>
            <a:picLocks noChangeAspect="1" noChangeArrowheads="1"/>
          </p:cNvPicPr>
          <p:nvPr/>
        </p:nvPicPr>
        <p:blipFill>
          <a:blip r:embed="rId2" cstate="print"/>
          <a:srcRect/>
          <a:stretch>
            <a:fillRect/>
          </a:stretch>
        </p:blipFill>
        <p:spPr bwMode="auto">
          <a:xfrm>
            <a:off x="179512" y="3573016"/>
            <a:ext cx="2942456" cy="2942456"/>
          </a:xfrm>
          <a:prstGeom prst="rect">
            <a:avLst/>
          </a:prstGeom>
          <a:noFill/>
        </p:spPr>
      </p:pic>
      <p:grpSp>
        <p:nvGrpSpPr>
          <p:cNvPr id="9" name="Group 8"/>
          <p:cNvGrpSpPr/>
          <p:nvPr/>
        </p:nvGrpSpPr>
        <p:grpSpPr>
          <a:xfrm>
            <a:off x="107504" y="188640"/>
            <a:ext cx="8892480" cy="6136303"/>
            <a:chOff x="107504" y="692696"/>
            <a:chExt cx="8892480" cy="6136303"/>
          </a:xfrm>
        </p:grpSpPr>
        <p:cxnSp>
          <p:nvCxnSpPr>
            <p:cNvPr id="10" name="Straight Arrow Connector 9"/>
            <p:cNvCxnSpPr/>
            <p:nvPr/>
          </p:nvCxnSpPr>
          <p:spPr>
            <a:xfrm flipH="1" flipV="1">
              <a:off x="4176000" y="1728000"/>
              <a:ext cx="26" cy="12240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1" name="Flowchart: Magnetic Disk 10"/>
            <p:cNvSpPr/>
            <p:nvPr/>
          </p:nvSpPr>
          <p:spPr>
            <a:xfrm>
              <a:off x="6460384" y="1504862"/>
              <a:ext cx="949858" cy="73089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Calibri"/>
                  <a:ea typeface="+mn-ea"/>
                  <a:cs typeface="+mn-cs"/>
                </a:rPr>
                <a:t>HV Admin Team log Antenatal Record on Database</a:t>
              </a:r>
            </a:p>
          </p:txBody>
        </p:sp>
        <p:sp>
          <p:nvSpPr>
            <p:cNvPr id="12" name="Flowchart: Process 11"/>
            <p:cNvSpPr/>
            <p:nvPr/>
          </p:nvSpPr>
          <p:spPr>
            <a:xfrm>
              <a:off x="7740352" y="980728"/>
              <a:ext cx="1254202" cy="99679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Calibri"/>
                  <a:ea typeface="+mn-ea"/>
                  <a:cs typeface="+mn-cs"/>
                </a:rPr>
                <a:t>Based on EDD, HV Admin Team calculates date to send out introductory letter to HV service at 19 weeks gestation and date of 32 – 34 week HV antenatal visit</a:t>
              </a:r>
            </a:p>
          </p:txBody>
        </p:sp>
        <p:sp>
          <p:nvSpPr>
            <p:cNvPr id="13" name="Flowchart: Magnetic Disk 12"/>
            <p:cNvSpPr/>
            <p:nvPr/>
          </p:nvSpPr>
          <p:spPr>
            <a:xfrm>
              <a:off x="7812360" y="2420888"/>
              <a:ext cx="1122821" cy="730979"/>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Calibri"/>
                  <a:ea typeface="+mn-ea"/>
                  <a:cs typeface="+mn-cs"/>
                </a:rPr>
                <a:t>HV Admin Team log  dates of 19 weeks and 32 – 34 weeks  gestation on database</a:t>
              </a:r>
            </a:p>
          </p:txBody>
        </p:sp>
        <p:cxnSp>
          <p:nvCxnSpPr>
            <p:cNvPr id="14" name="Straight Arrow Connector 13"/>
            <p:cNvCxnSpPr/>
            <p:nvPr/>
          </p:nvCxnSpPr>
          <p:spPr>
            <a:xfrm>
              <a:off x="8244000" y="1988840"/>
              <a:ext cx="0" cy="39871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244000" y="4860000"/>
              <a:ext cx="0" cy="7560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6" name="Flowchart: Punched Tape 15"/>
            <p:cNvSpPr/>
            <p:nvPr/>
          </p:nvSpPr>
          <p:spPr>
            <a:xfrm>
              <a:off x="7884368" y="5445224"/>
              <a:ext cx="995148" cy="941606"/>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Calibri"/>
                  <a:ea typeface="+mn-ea"/>
                  <a:cs typeface="+mn-cs"/>
                </a:rPr>
                <a:t>Introductory letter to HV service sent to woman at 19 weeks gestation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Flowchart: Process 16"/>
            <p:cNvSpPr/>
            <p:nvPr/>
          </p:nvSpPr>
          <p:spPr>
            <a:xfrm>
              <a:off x="6637742" y="5627737"/>
              <a:ext cx="753950" cy="651882"/>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Calibri"/>
                  <a:ea typeface="+mn-ea"/>
                  <a:cs typeface="+mn-cs"/>
                </a:rPr>
                <a:t>HV contacts woman to arrange  32 – 34  antenatal visit</a:t>
              </a:r>
            </a:p>
          </p:txBody>
        </p:sp>
        <p:cxnSp>
          <p:nvCxnSpPr>
            <p:cNvPr id="18" name="Straight Arrow Connector 17"/>
            <p:cNvCxnSpPr/>
            <p:nvPr/>
          </p:nvCxnSpPr>
          <p:spPr>
            <a:xfrm flipH="1">
              <a:off x="7409587" y="5893547"/>
              <a:ext cx="445246"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6222133" y="5893547"/>
              <a:ext cx="433505"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0" name="Flowchart: Process 19"/>
            <p:cNvSpPr/>
            <p:nvPr/>
          </p:nvSpPr>
          <p:spPr>
            <a:xfrm>
              <a:off x="5450288" y="5627737"/>
              <a:ext cx="753950" cy="651882"/>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Calibri"/>
                  <a:ea typeface="+mn-ea"/>
                  <a:cs typeface="+mn-cs"/>
                </a:rPr>
                <a:t>HV undertakes  32 – 34 week antenatal visit</a:t>
              </a:r>
            </a:p>
          </p:txBody>
        </p:sp>
        <p:sp>
          <p:nvSpPr>
            <p:cNvPr id="21" name="Flowchart: Punched Tape 20"/>
            <p:cNvSpPr/>
            <p:nvPr/>
          </p:nvSpPr>
          <p:spPr>
            <a:xfrm>
              <a:off x="3707904" y="5544000"/>
              <a:ext cx="1175244" cy="941606"/>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Calibri"/>
                  <a:ea typeface="+mn-ea"/>
                  <a:cs typeface="+mn-cs"/>
                </a:rPr>
                <a:t>HV records 32 – 34 week visit in maternal health record on emis Web</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2" name="Straight Arrow Connector 21"/>
            <p:cNvCxnSpPr/>
            <p:nvPr/>
          </p:nvCxnSpPr>
          <p:spPr>
            <a:xfrm flipH="1">
              <a:off x="4860000" y="5868000"/>
              <a:ext cx="612000"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815124" y="6552000"/>
              <a:ext cx="420308" cy="276999"/>
            </a:xfrm>
            <a:prstGeom prst="rect">
              <a:avLst/>
            </a:prstGeom>
            <a:solidFill>
              <a:srgbClr val="C000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End</a:t>
              </a:r>
            </a:p>
          </p:txBody>
        </p:sp>
        <p:cxnSp>
          <p:nvCxnSpPr>
            <p:cNvPr id="24" name="Straight Arrow Connector 23"/>
            <p:cNvCxnSpPr/>
            <p:nvPr/>
          </p:nvCxnSpPr>
          <p:spPr>
            <a:xfrm>
              <a:off x="1116840" y="1438410"/>
              <a:ext cx="296831"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413703" y="1239050"/>
              <a:ext cx="782033" cy="461665"/>
            </a:xfrm>
            <a:prstGeom prst="rect">
              <a:avLst/>
            </a:prstGeom>
            <a:solidFill>
              <a:schemeClr val="accent1"/>
            </a:solidFill>
            <a:ln w="25400">
              <a:solidFill>
                <a:schemeClr val="accent1">
                  <a:shade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Calibri"/>
                  <a:ea typeface="+mn-ea"/>
                  <a:cs typeface="+mn-cs"/>
                </a:rPr>
                <a:t>Booking appointment with MW</a:t>
              </a:r>
            </a:p>
          </p:txBody>
        </p:sp>
        <p:sp>
          <p:nvSpPr>
            <p:cNvPr id="26" name="Flowchart: Punched Tape 25"/>
            <p:cNvSpPr/>
            <p:nvPr/>
          </p:nvSpPr>
          <p:spPr>
            <a:xfrm>
              <a:off x="2483768" y="908721"/>
              <a:ext cx="864096" cy="792088"/>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Calibri"/>
                  <a:ea typeface="+mn-ea"/>
                  <a:cs typeface="+mn-cs"/>
                </a:rPr>
                <a:t>MW completes Antenatal Record at FPOC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7" name="Straight Arrow Connector 26"/>
            <p:cNvCxnSpPr/>
            <p:nvPr/>
          </p:nvCxnSpPr>
          <p:spPr>
            <a:xfrm>
              <a:off x="2196000" y="1438410"/>
              <a:ext cx="288000"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788612" y="1133440"/>
              <a:ext cx="1011702" cy="584775"/>
            </a:xfrm>
            <a:prstGeom prst="rect">
              <a:avLst/>
            </a:prstGeom>
            <a:solidFill>
              <a:schemeClr val="accent1"/>
            </a:solidFill>
            <a:ln w="25400">
              <a:solidFill>
                <a:schemeClr val="accent1">
                  <a:shade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Calibri"/>
                  <a:ea typeface="+mn-ea"/>
                  <a:cs typeface="+mn-cs"/>
                </a:rPr>
                <a:t>MW emails Antenatal Record to Generic HV Mailbox</a:t>
              </a:r>
            </a:p>
          </p:txBody>
        </p:sp>
        <p:cxnSp>
          <p:nvCxnSpPr>
            <p:cNvPr id="29" name="Straight Arrow Connector 28"/>
            <p:cNvCxnSpPr/>
            <p:nvPr/>
          </p:nvCxnSpPr>
          <p:spPr>
            <a:xfrm>
              <a:off x="3348000" y="1463526"/>
              <a:ext cx="432000"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0" name="Flowchart: Process 29"/>
            <p:cNvSpPr/>
            <p:nvPr/>
          </p:nvSpPr>
          <p:spPr>
            <a:xfrm>
              <a:off x="5148064" y="1124744"/>
              <a:ext cx="936000" cy="5832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Calibri"/>
                  <a:ea typeface="+mn-ea"/>
                  <a:cs typeface="+mn-cs"/>
                </a:rPr>
                <a:t>HV Admin Team receives  Antenatal Record</a:t>
              </a:r>
            </a:p>
          </p:txBody>
        </p:sp>
        <p:cxnSp>
          <p:nvCxnSpPr>
            <p:cNvPr id="31" name="Straight Arrow Connector 30"/>
            <p:cNvCxnSpPr/>
            <p:nvPr/>
          </p:nvCxnSpPr>
          <p:spPr>
            <a:xfrm>
              <a:off x="4797836" y="1438410"/>
              <a:ext cx="360000"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2" name="Flowchart: Decision 31"/>
            <p:cNvSpPr/>
            <p:nvPr/>
          </p:nvSpPr>
          <p:spPr>
            <a:xfrm>
              <a:off x="1835696" y="2052000"/>
              <a:ext cx="1521975" cy="869176"/>
            </a:xfrm>
            <a:prstGeom prst="flowChartDecisi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1F497D"/>
                  </a:solidFill>
                  <a:effectLst/>
                  <a:uLnTx/>
                  <a:uFillTx/>
                  <a:latin typeface="Calibri"/>
                  <a:ea typeface="+mn-ea"/>
                  <a:cs typeface="+mn-cs"/>
                </a:rPr>
                <a:t>Is an Unborn Baby (UBB) Referral required?</a:t>
              </a:r>
            </a:p>
          </p:txBody>
        </p:sp>
        <p:sp>
          <p:nvSpPr>
            <p:cNvPr id="33" name="TextBox 32"/>
            <p:cNvSpPr txBox="1"/>
            <p:nvPr/>
          </p:nvSpPr>
          <p:spPr>
            <a:xfrm>
              <a:off x="2195736" y="2852936"/>
              <a:ext cx="318958" cy="2556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Yes</a:t>
              </a:r>
            </a:p>
          </p:txBody>
        </p:sp>
        <p:sp>
          <p:nvSpPr>
            <p:cNvPr id="34" name="Flowchart: Document 33"/>
            <p:cNvSpPr/>
            <p:nvPr/>
          </p:nvSpPr>
          <p:spPr>
            <a:xfrm>
              <a:off x="2195736" y="3140968"/>
              <a:ext cx="1009336" cy="796745"/>
            </a:xfrm>
            <a:prstGeom prst="flowChartDocumen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1F497D"/>
                  </a:solidFill>
                  <a:effectLst/>
                  <a:uLnTx/>
                  <a:uFillTx/>
                  <a:latin typeface="Calibri"/>
                  <a:ea typeface="+mn-ea"/>
                  <a:cs typeface="+mn-cs"/>
                </a:rPr>
                <a:t>Follow Child Protection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1F497D"/>
                  </a:solidFill>
                  <a:effectLst/>
                  <a:uLnTx/>
                  <a:uFillTx/>
                  <a:latin typeface="Calibri"/>
                  <a:ea typeface="+mn-ea"/>
                  <a:cs typeface="+mn-cs"/>
                </a:rPr>
                <a:t>Protocol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1F497D"/>
                  </a:solidFill>
                  <a:effectLst/>
                  <a:uLnTx/>
                  <a:uFillTx/>
                  <a:latin typeface="Calibri"/>
                  <a:ea typeface="+mn-ea"/>
                  <a:cs typeface="+mn-cs"/>
                </a:rPr>
                <a:t>Concern for Unborn Babies</a:t>
              </a:r>
            </a:p>
          </p:txBody>
        </p:sp>
        <p:cxnSp>
          <p:nvCxnSpPr>
            <p:cNvPr id="35" name="Straight Arrow Connector 34"/>
            <p:cNvCxnSpPr/>
            <p:nvPr/>
          </p:nvCxnSpPr>
          <p:spPr>
            <a:xfrm>
              <a:off x="2592000" y="2924944"/>
              <a:ext cx="0" cy="2160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6" name="Flowchart: Decision 35"/>
            <p:cNvSpPr/>
            <p:nvPr/>
          </p:nvSpPr>
          <p:spPr>
            <a:xfrm>
              <a:off x="3563888" y="2924944"/>
              <a:ext cx="1224136" cy="832960"/>
            </a:xfrm>
            <a:prstGeom prst="flowChartDecisi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1F497D"/>
                  </a:solidFill>
                  <a:effectLst/>
                  <a:uLnTx/>
                  <a:uFillTx/>
                  <a:latin typeface="Calibri"/>
                  <a:ea typeface="+mn-ea"/>
                  <a:cs typeface="+mn-cs"/>
                </a:rPr>
                <a:t>What is outcome of P&amp;K  UBB MASG?</a:t>
              </a:r>
            </a:p>
          </p:txBody>
        </p:sp>
        <p:cxnSp>
          <p:nvCxnSpPr>
            <p:cNvPr id="37" name="Straight Arrow Connector 36"/>
            <p:cNvCxnSpPr/>
            <p:nvPr/>
          </p:nvCxnSpPr>
          <p:spPr>
            <a:xfrm>
              <a:off x="3203848" y="3356992"/>
              <a:ext cx="360000"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2628000" y="1692000"/>
              <a:ext cx="0" cy="3600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9" name="Rounded Rectangle 38"/>
            <p:cNvSpPr/>
            <p:nvPr/>
          </p:nvSpPr>
          <p:spPr>
            <a:xfrm>
              <a:off x="107504" y="1239052"/>
              <a:ext cx="1009336" cy="996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Calibri"/>
                  <a:ea typeface="+mn-ea"/>
                  <a:cs typeface="+mn-cs"/>
                </a:rPr>
                <a:t>Phone call from pregnant woman to Midwife  (MW) requesting  First Point of Contact (FPOC)</a:t>
              </a:r>
            </a:p>
          </p:txBody>
        </p:sp>
        <p:sp>
          <p:nvSpPr>
            <p:cNvPr id="40" name="TextBox 39"/>
            <p:cNvSpPr txBox="1"/>
            <p:nvPr/>
          </p:nvSpPr>
          <p:spPr>
            <a:xfrm>
              <a:off x="4139952" y="2204864"/>
              <a:ext cx="809159" cy="426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No agency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involvement</a:t>
              </a:r>
            </a:p>
          </p:txBody>
        </p:sp>
        <p:sp>
          <p:nvSpPr>
            <p:cNvPr id="41" name="TextBox 40"/>
            <p:cNvSpPr txBox="1"/>
            <p:nvPr/>
          </p:nvSpPr>
          <p:spPr>
            <a:xfrm>
              <a:off x="4283968" y="3573016"/>
              <a:ext cx="809159" cy="426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Agency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involvement</a:t>
              </a:r>
            </a:p>
          </p:txBody>
        </p:sp>
        <p:sp>
          <p:nvSpPr>
            <p:cNvPr id="42" name="TextBox 41"/>
            <p:cNvSpPr txBox="1"/>
            <p:nvPr/>
          </p:nvSpPr>
          <p:spPr>
            <a:xfrm>
              <a:off x="124538" y="2302295"/>
              <a:ext cx="482569" cy="276999"/>
            </a:xfrm>
            <a:prstGeom prst="rect">
              <a:avLst/>
            </a:prstGeom>
            <a:solidFill>
              <a:srgbClr val="92D05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Start</a:t>
              </a:r>
            </a:p>
          </p:txBody>
        </p:sp>
        <p:sp>
          <p:nvSpPr>
            <p:cNvPr id="43" name="Flowchart: Process 42"/>
            <p:cNvSpPr/>
            <p:nvPr/>
          </p:nvSpPr>
          <p:spPr>
            <a:xfrm>
              <a:off x="5297106" y="2708920"/>
              <a:ext cx="1027263" cy="651882"/>
            </a:xfrm>
            <a:prstGeom prst="flowChart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1F497D"/>
                  </a:solidFill>
                  <a:effectLst/>
                  <a:uLnTx/>
                  <a:uFillTx/>
                  <a:latin typeface="Calibri"/>
                  <a:ea typeface="+mn-ea"/>
                  <a:cs typeface="+mn-cs"/>
                </a:rPr>
                <a:t>Joint visit to pregnant woman by HV &amp; MW or HV/MW &amp; SW</a:t>
              </a:r>
            </a:p>
          </p:txBody>
        </p:sp>
        <p:sp>
          <p:nvSpPr>
            <p:cNvPr id="44" name="Flowchart: Process 43"/>
            <p:cNvSpPr/>
            <p:nvPr/>
          </p:nvSpPr>
          <p:spPr>
            <a:xfrm>
              <a:off x="5297106" y="3439899"/>
              <a:ext cx="1027263" cy="651882"/>
            </a:xfrm>
            <a:prstGeom prst="flowChart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1F497D"/>
                  </a:solidFill>
                  <a:effectLst/>
                  <a:uLnTx/>
                  <a:uFillTx/>
                  <a:latin typeface="Calibri"/>
                  <a:ea typeface="+mn-ea"/>
                  <a:cs typeface="+mn-cs"/>
                </a:rPr>
                <a:t>MW &amp; HV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1F497D"/>
                  </a:solidFill>
                  <a:effectLst/>
                  <a:uLnTx/>
                  <a:uFillTx/>
                  <a:latin typeface="Calibri"/>
                  <a:ea typeface="+mn-ea"/>
                  <a:cs typeface="+mn-cs"/>
                </a:rPr>
                <a:t>to attend all agency meetings regarding woman</a:t>
              </a:r>
            </a:p>
          </p:txBody>
        </p:sp>
        <p:grpSp>
          <p:nvGrpSpPr>
            <p:cNvPr id="45" name="Group 81"/>
            <p:cNvGrpSpPr/>
            <p:nvPr/>
          </p:nvGrpSpPr>
          <p:grpSpPr>
            <a:xfrm>
              <a:off x="4752002" y="3041181"/>
              <a:ext cx="545239" cy="742420"/>
              <a:chOff x="5711080" y="3428999"/>
              <a:chExt cx="661272" cy="804485"/>
            </a:xfrm>
          </p:grpSpPr>
          <p:cxnSp>
            <p:nvCxnSpPr>
              <p:cNvPr id="63" name="Straight Connector 62"/>
              <p:cNvCxnSpPr/>
              <p:nvPr/>
            </p:nvCxnSpPr>
            <p:spPr>
              <a:xfrm>
                <a:off x="5711080" y="3761466"/>
                <a:ext cx="436612" cy="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64" name="Group 49"/>
              <p:cNvGrpSpPr/>
              <p:nvPr/>
            </p:nvGrpSpPr>
            <p:grpSpPr>
              <a:xfrm>
                <a:off x="6147689" y="3428999"/>
                <a:ext cx="224663" cy="804485"/>
                <a:chOff x="6147513" y="3284983"/>
                <a:chExt cx="224663" cy="804485"/>
              </a:xfrm>
            </p:grpSpPr>
            <p:cxnSp>
              <p:nvCxnSpPr>
                <p:cNvPr id="65" name="Straight Arrow Connector 64"/>
                <p:cNvCxnSpPr/>
                <p:nvPr/>
              </p:nvCxnSpPr>
              <p:spPr>
                <a:xfrm>
                  <a:off x="6156176" y="3284984"/>
                  <a:ext cx="216000"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6147513" y="4085566"/>
                  <a:ext cx="218306"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6156176" y="3284983"/>
                  <a:ext cx="0" cy="804485"/>
                </a:xfrm>
                <a:prstGeom prst="line">
                  <a:avLst/>
                </a:prstGeom>
                <a:ln w="19050"/>
              </p:spPr>
              <p:style>
                <a:lnRef idx="1">
                  <a:schemeClr val="accent1"/>
                </a:lnRef>
                <a:fillRef idx="0">
                  <a:schemeClr val="accent1"/>
                </a:fillRef>
                <a:effectRef idx="0">
                  <a:schemeClr val="accent1"/>
                </a:effectRef>
                <a:fontRef idx="minor">
                  <a:schemeClr val="tx1"/>
                </a:fontRef>
              </p:style>
            </p:cxnSp>
          </p:grpSp>
        </p:grpSp>
        <p:sp>
          <p:nvSpPr>
            <p:cNvPr id="46" name="Flowchart: Process 45"/>
            <p:cNvSpPr/>
            <p:nvPr/>
          </p:nvSpPr>
          <p:spPr>
            <a:xfrm>
              <a:off x="6524956" y="692696"/>
              <a:ext cx="1071380" cy="68809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Calibri"/>
                  <a:ea typeface="+mn-ea"/>
                  <a:cs typeface="+mn-cs"/>
                </a:rPr>
                <a:t>HV Admin Team forwards Antenatal Record to appropriate HV Team</a:t>
              </a:r>
            </a:p>
          </p:txBody>
        </p:sp>
        <p:grpSp>
          <p:nvGrpSpPr>
            <p:cNvPr id="47" name="Group 82"/>
            <p:cNvGrpSpPr/>
            <p:nvPr/>
          </p:nvGrpSpPr>
          <p:grpSpPr>
            <a:xfrm>
              <a:off x="6044524" y="1031632"/>
              <a:ext cx="474929" cy="830566"/>
              <a:chOff x="5867840" y="3312248"/>
              <a:chExt cx="576000" cy="900000"/>
            </a:xfrm>
          </p:grpSpPr>
          <p:cxnSp>
            <p:nvCxnSpPr>
              <p:cNvPr id="58" name="Straight Connector 57"/>
              <p:cNvCxnSpPr/>
              <p:nvPr/>
            </p:nvCxnSpPr>
            <p:spPr>
              <a:xfrm>
                <a:off x="5867840" y="3789040"/>
                <a:ext cx="252000" cy="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59" name="Group 49"/>
              <p:cNvGrpSpPr/>
              <p:nvPr/>
            </p:nvGrpSpPr>
            <p:grpSpPr>
              <a:xfrm>
                <a:off x="6119840" y="3312248"/>
                <a:ext cx="324000" cy="900000"/>
                <a:chOff x="6119664" y="3168232"/>
                <a:chExt cx="324000" cy="900000"/>
              </a:xfrm>
            </p:grpSpPr>
            <p:cxnSp>
              <p:nvCxnSpPr>
                <p:cNvPr id="60" name="Straight Arrow Connector 59"/>
                <p:cNvCxnSpPr/>
                <p:nvPr/>
              </p:nvCxnSpPr>
              <p:spPr>
                <a:xfrm>
                  <a:off x="6119664" y="3168232"/>
                  <a:ext cx="324000"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6119664" y="4068000"/>
                  <a:ext cx="252000"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6119664" y="3168232"/>
                  <a:ext cx="0" cy="900000"/>
                </a:xfrm>
                <a:prstGeom prst="line">
                  <a:avLst/>
                </a:prstGeom>
                <a:ln w="19050"/>
              </p:spPr>
              <p:style>
                <a:lnRef idx="1">
                  <a:schemeClr val="accent1"/>
                </a:lnRef>
                <a:fillRef idx="0">
                  <a:schemeClr val="accent1"/>
                </a:fillRef>
                <a:effectRef idx="0">
                  <a:schemeClr val="accent1"/>
                </a:effectRef>
                <a:fontRef idx="minor">
                  <a:schemeClr val="tx1"/>
                </a:fontRef>
              </p:style>
            </p:cxnSp>
          </p:grpSp>
        </p:grpSp>
        <p:cxnSp>
          <p:nvCxnSpPr>
            <p:cNvPr id="48" name="Straight Arrow Connector 47"/>
            <p:cNvCxnSpPr/>
            <p:nvPr/>
          </p:nvCxnSpPr>
          <p:spPr>
            <a:xfrm>
              <a:off x="7416000" y="1764000"/>
              <a:ext cx="324000"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8172400" y="4941168"/>
              <a:ext cx="36580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No</a:t>
              </a:r>
            </a:p>
          </p:txBody>
        </p:sp>
        <p:sp>
          <p:nvSpPr>
            <p:cNvPr id="50" name="Flowchart: Decision 49"/>
            <p:cNvSpPr/>
            <p:nvPr/>
          </p:nvSpPr>
          <p:spPr>
            <a:xfrm>
              <a:off x="7452320" y="3717032"/>
              <a:ext cx="1547664" cy="1152128"/>
            </a:xfrm>
            <a:prstGeom prst="flowChartDecisi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1F497D"/>
                  </a:solidFill>
                  <a:effectLst/>
                  <a:uLnTx/>
                  <a:uFillTx/>
                  <a:latin typeface="Calibri"/>
                  <a:ea typeface="+mn-ea"/>
                  <a:cs typeface="+mn-cs"/>
                </a:rPr>
                <a:t>Has a non-continuing pregnancy been notified to the HV Admin Team?</a:t>
              </a:r>
            </a:p>
          </p:txBody>
        </p:sp>
        <p:sp>
          <p:nvSpPr>
            <p:cNvPr id="51" name="TextBox 50"/>
            <p:cNvSpPr txBox="1"/>
            <p:nvPr/>
          </p:nvSpPr>
          <p:spPr>
            <a:xfrm>
              <a:off x="7092280" y="4077072"/>
              <a:ext cx="38683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Yes</a:t>
              </a:r>
            </a:p>
          </p:txBody>
        </p:sp>
        <p:cxnSp>
          <p:nvCxnSpPr>
            <p:cNvPr id="52" name="Straight Connector 51"/>
            <p:cNvCxnSpPr/>
            <p:nvPr/>
          </p:nvCxnSpPr>
          <p:spPr>
            <a:xfrm flipH="1">
              <a:off x="4932000" y="4283976"/>
              <a:ext cx="2556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5796136" y="4581128"/>
              <a:ext cx="1512713" cy="338554"/>
            </a:xfrm>
            <a:prstGeom prst="rect">
              <a:avLst/>
            </a:prstGeom>
            <a:solidFill>
              <a:schemeClr val="accent2">
                <a:lumMod val="20000"/>
                <a:lumOff val="80000"/>
              </a:schemeClr>
            </a:solidFill>
            <a:ln w="25400">
              <a:solidFill>
                <a:schemeClr val="accent1">
                  <a:shade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1F497D"/>
                  </a:solidFill>
                  <a:effectLst/>
                  <a:uLnTx/>
                  <a:uFillTx/>
                  <a:latin typeface="Calibri"/>
                  <a:ea typeface="+mn-ea"/>
                  <a:cs typeface="+mn-cs"/>
                </a:rPr>
                <a:t>Forward information to appropriate HV Team</a:t>
              </a:r>
            </a:p>
          </p:txBody>
        </p:sp>
        <p:sp>
          <p:nvSpPr>
            <p:cNvPr id="54" name="Flowchart: Magnetic Disk 53"/>
            <p:cNvSpPr/>
            <p:nvPr/>
          </p:nvSpPr>
          <p:spPr>
            <a:xfrm>
              <a:off x="4283968" y="4509120"/>
              <a:ext cx="1346448" cy="720080"/>
            </a:xfrm>
            <a:prstGeom prst="flowChartMagneticDisk">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1F497D"/>
                  </a:solidFill>
                  <a:effectLst/>
                  <a:uLnTx/>
                  <a:uFillTx/>
                  <a:latin typeface="Calibri"/>
                  <a:ea typeface="+mn-ea"/>
                  <a:cs typeface="+mn-cs"/>
                </a:rPr>
                <a:t>HV Admin Team remove Antenatal Record from Database </a:t>
              </a:r>
            </a:p>
          </p:txBody>
        </p:sp>
        <p:cxnSp>
          <p:nvCxnSpPr>
            <p:cNvPr id="55" name="Straight Connector 54"/>
            <p:cNvCxnSpPr/>
            <p:nvPr/>
          </p:nvCxnSpPr>
          <p:spPr>
            <a:xfrm>
              <a:off x="6516216" y="4293096"/>
              <a:ext cx="0" cy="288000"/>
            </a:xfrm>
            <a:prstGeom prst="line">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932040" y="4293096"/>
              <a:ext cx="0" cy="216000"/>
            </a:xfrm>
            <a:prstGeom prst="line">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8244000" y="3132000"/>
              <a:ext cx="0" cy="5760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139973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Question_mark_1.svg.png"/>
          <p:cNvPicPr>
            <a:picLocks noChangeAspect="1"/>
          </p:cNvPicPr>
          <p:nvPr/>
        </p:nvPicPr>
        <p:blipFill>
          <a:blip r:embed="rId3" cstate="print"/>
          <a:srcRect l="5357" t="5040" r="7143" b="4241"/>
          <a:stretch>
            <a:fillRect/>
          </a:stretch>
        </p:blipFill>
        <p:spPr>
          <a:xfrm>
            <a:off x="0" y="764704"/>
            <a:ext cx="3995936" cy="5616624"/>
          </a:xfrm>
          <a:prstGeom prst="rect">
            <a:avLst/>
          </a:prstGeom>
        </p:spPr>
      </p:pic>
      <p:sp>
        <p:nvSpPr>
          <p:cNvPr id="2" name="Title 1"/>
          <p:cNvSpPr>
            <a:spLocks noGrp="1"/>
          </p:cNvSpPr>
          <p:nvPr>
            <p:ph type="title" idx="4294967295"/>
          </p:nvPr>
        </p:nvSpPr>
        <p:spPr>
          <a:xfrm>
            <a:off x="3923928" y="0"/>
            <a:ext cx="5220072" cy="1143000"/>
          </a:xfrm>
        </p:spPr>
        <p:txBody>
          <a:bodyPr>
            <a:normAutofit/>
          </a:bodyPr>
          <a:lstStyle/>
          <a:p>
            <a:r>
              <a:rPr lang="en-GB" sz="3200" b="1" dirty="0">
                <a:solidFill>
                  <a:srgbClr val="002060"/>
                </a:solidFill>
                <a:latin typeface="Arial" pitchFamily="34" charset="0"/>
                <a:cs typeface="Arial" pitchFamily="34" charset="0"/>
              </a:rPr>
              <a:t>First Define</a:t>
            </a:r>
            <a:br>
              <a:rPr lang="en-GB" sz="3200" b="1" dirty="0">
                <a:solidFill>
                  <a:srgbClr val="002060"/>
                </a:solidFill>
                <a:latin typeface="Arial" pitchFamily="34" charset="0"/>
                <a:cs typeface="Arial" pitchFamily="34" charset="0"/>
              </a:rPr>
            </a:br>
            <a:r>
              <a:rPr lang="en-GB" sz="3200" b="1" dirty="0">
                <a:solidFill>
                  <a:srgbClr val="002060"/>
                </a:solidFill>
                <a:latin typeface="Arial" pitchFamily="34" charset="0"/>
                <a:cs typeface="Arial" pitchFamily="34" charset="0"/>
              </a:rPr>
              <a:t>Your Rationale and Scope</a:t>
            </a:r>
          </a:p>
        </p:txBody>
      </p:sp>
      <p:sp>
        <p:nvSpPr>
          <p:cNvPr id="10" name="Rectangle 9"/>
          <p:cNvSpPr/>
          <p:nvPr/>
        </p:nvSpPr>
        <p:spPr>
          <a:xfrm>
            <a:off x="5004048" y="1916832"/>
            <a:ext cx="3576557" cy="545727"/>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Arial" pitchFamily="34" charset="0"/>
                <a:ea typeface="Times New Roman"/>
                <a:cs typeface="Arial" pitchFamily="34" charset="0"/>
              </a:rPr>
              <a:t>What’s the problem? </a:t>
            </a:r>
          </a:p>
        </p:txBody>
      </p:sp>
      <p:sp>
        <p:nvSpPr>
          <p:cNvPr id="11" name="Rectangle 10"/>
          <p:cNvSpPr/>
          <p:nvPr/>
        </p:nvSpPr>
        <p:spPr>
          <a:xfrm>
            <a:off x="5004048" y="2504873"/>
            <a:ext cx="3323346" cy="545727"/>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030A0"/>
                </a:solidFill>
                <a:effectLst/>
                <a:uLnTx/>
                <a:uFillTx/>
                <a:latin typeface="Arial" pitchFamily="34" charset="0"/>
                <a:ea typeface="Times New Roman"/>
                <a:cs typeface="Arial" pitchFamily="34" charset="0"/>
              </a:rPr>
              <a:t>How do you know? </a:t>
            </a:r>
          </a:p>
        </p:txBody>
      </p:sp>
      <p:sp>
        <p:nvSpPr>
          <p:cNvPr id="12" name="Rectangle 11"/>
          <p:cNvSpPr/>
          <p:nvPr/>
        </p:nvSpPr>
        <p:spPr>
          <a:xfrm>
            <a:off x="5004048" y="3092914"/>
            <a:ext cx="334418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Arial" pitchFamily="34" charset="0"/>
                <a:ea typeface="Times New Roman"/>
                <a:cs typeface="Arial" pitchFamily="34" charset="0"/>
              </a:rPr>
              <a:t>How big is the gap?</a:t>
            </a:r>
            <a:endParaRPr kumimoji="0" lang="en-GB" sz="1800" b="0"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p:txBody>
      </p:sp>
      <p:sp>
        <p:nvSpPr>
          <p:cNvPr id="13" name="Rectangle 12"/>
          <p:cNvSpPr/>
          <p:nvPr/>
        </p:nvSpPr>
        <p:spPr>
          <a:xfrm>
            <a:off x="5004048" y="3616322"/>
            <a:ext cx="3595793" cy="545727"/>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030A0"/>
                </a:solidFill>
                <a:effectLst/>
                <a:uLnTx/>
                <a:uFillTx/>
                <a:latin typeface="Arial" pitchFamily="34" charset="0"/>
                <a:ea typeface="Times New Roman"/>
                <a:cs typeface="Arial" pitchFamily="34" charset="0"/>
              </a:rPr>
              <a:t>Who will be affected?</a:t>
            </a:r>
          </a:p>
        </p:txBody>
      </p:sp>
      <p:sp>
        <p:nvSpPr>
          <p:cNvPr id="14" name="Rectangle 13"/>
          <p:cNvSpPr/>
          <p:nvPr/>
        </p:nvSpPr>
        <p:spPr>
          <a:xfrm>
            <a:off x="5004048" y="4204363"/>
            <a:ext cx="2281394" cy="545727"/>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Arial" pitchFamily="34" charset="0"/>
                <a:ea typeface="Times New Roman"/>
                <a:cs typeface="Arial" pitchFamily="34" charset="0"/>
              </a:rPr>
              <a:t>Strategic fit? </a:t>
            </a:r>
          </a:p>
        </p:txBody>
      </p:sp>
      <p:sp>
        <p:nvSpPr>
          <p:cNvPr id="16" name="Rectangle 15"/>
          <p:cNvSpPr/>
          <p:nvPr/>
        </p:nvSpPr>
        <p:spPr>
          <a:xfrm>
            <a:off x="5004048" y="5445224"/>
            <a:ext cx="4222631" cy="545727"/>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Arial" pitchFamily="34" charset="0"/>
                <a:ea typeface="Times New Roman"/>
                <a:cs typeface="Arial" pitchFamily="34" charset="0"/>
              </a:rPr>
              <a:t>Realistic timescale -why?</a:t>
            </a:r>
          </a:p>
        </p:txBody>
      </p:sp>
      <p:sp>
        <p:nvSpPr>
          <p:cNvPr id="15" name="Rectangle 14"/>
          <p:cNvSpPr/>
          <p:nvPr/>
        </p:nvSpPr>
        <p:spPr>
          <a:xfrm>
            <a:off x="5004048" y="4797152"/>
            <a:ext cx="3816424" cy="545727"/>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2800" b="0" i="0" u="none" strike="noStrike" kern="1200" cap="none" spc="0" normalizeH="0" baseline="0" noProof="0" dirty="0">
                <a:ln>
                  <a:noFill/>
                </a:ln>
                <a:solidFill>
                  <a:srgbClr val="7030A0"/>
                </a:solidFill>
                <a:effectLst/>
                <a:uLnTx/>
                <a:uFillTx/>
                <a:latin typeface="Arial" pitchFamily="34" charset="0"/>
                <a:ea typeface="Times New Roman"/>
                <a:cs typeface="Arial" pitchFamily="34" charset="0"/>
              </a:rPr>
              <a:t>Expected impact?</a:t>
            </a:r>
          </a:p>
        </p:txBody>
      </p:sp>
    </p:spTree>
    <p:extLst>
      <p:ext uri="{BB962C8B-B14F-4D97-AF65-F5344CB8AC3E}">
        <p14:creationId xmlns:p14="http://schemas.microsoft.com/office/powerpoint/2010/main" val="4068422198"/>
      </p:ext>
    </p:extLst>
  </p:cSld>
  <p:clrMapOvr>
    <a:masterClrMapping/>
  </p:clrMapOvr>
  <mc:AlternateContent xmlns:mc="http://schemas.openxmlformats.org/markup-compatibility/2006" xmlns:p14="http://schemas.microsoft.com/office/powerpoint/2010/main">
    <mc:Choice Requires="p14">
      <p:transition p14:dur="10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2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6" grpId="0"/>
      <p:bldP spid="1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404664"/>
            <a:ext cx="7772400" cy="1470025"/>
          </a:xfrm>
        </p:spPr>
        <p:txBody>
          <a:bodyPr>
            <a:normAutofit fontScale="90000"/>
          </a:bodyPr>
          <a:lstStyle/>
          <a:p>
            <a:r>
              <a:rPr lang="en-GB" dirty="0" smtClean="0">
                <a:latin typeface="Verdana" pitchFamily="34" charset="0"/>
                <a:ea typeface="Verdana" pitchFamily="34" charset="0"/>
                <a:cs typeface="Verdana" pitchFamily="34" charset="0"/>
              </a:rPr>
              <a:t/>
            </a:r>
            <a:br>
              <a:rPr lang="en-GB" dirty="0" smtClean="0">
                <a:latin typeface="Verdana" pitchFamily="34" charset="0"/>
                <a:ea typeface="Verdana" pitchFamily="34" charset="0"/>
                <a:cs typeface="Verdana" pitchFamily="34" charset="0"/>
              </a:rPr>
            </a:br>
            <a:r>
              <a:rPr lang="en-GB" dirty="0" smtClean="0">
                <a:latin typeface="Verdana" pitchFamily="34" charset="0"/>
                <a:ea typeface="Verdana" pitchFamily="34" charset="0"/>
                <a:cs typeface="Verdana" pitchFamily="34" charset="0"/>
              </a:rPr>
              <a:t/>
            </a:r>
            <a:br>
              <a:rPr lang="en-GB" dirty="0" smtClean="0">
                <a:latin typeface="Verdana" pitchFamily="34" charset="0"/>
                <a:ea typeface="Verdana" pitchFamily="34" charset="0"/>
                <a:cs typeface="Verdana" pitchFamily="34" charset="0"/>
              </a:rPr>
            </a:br>
            <a:r>
              <a:rPr lang="en-GB" dirty="0">
                <a:latin typeface="Verdana" pitchFamily="34" charset="0"/>
                <a:ea typeface="Verdana" pitchFamily="34" charset="0"/>
                <a:cs typeface="Verdana" pitchFamily="34" charset="0"/>
              </a:rPr>
              <a:t/>
            </a:r>
            <a:br>
              <a:rPr lang="en-GB" dirty="0">
                <a:latin typeface="Verdana" pitchFamily="34" charset="0"/>
                <a:ea typeface="Verdana" pitchFamily="34" charset="0"/>
                <a:cs typeface="Verdana" pitchFamily="34" charset="0"/>
              </a:rPr>
            </a:br>
            <a:r>
              <a:rPr lang="en-GB" dirty="0" smtClean="0">
                <a:latin typeface="Verdana" pitchFamily="34" charset="0"/>
                <a:ea typeface="Verdana" pitchFamily="34" charset="0"/>
                <a:cs typeface="Verdana" pitchFamily="34" charset="0"/>
              </a:rPr>
              <a:t/>
            </a:r>
            <a:br>
              <a:rPr lang="en-GB" dirty="0" smtClean="0">
                <a:latin typeface="Verdana" pitchFamily="34" charset="0"/>
                <a:ea typeface="Verdana" pitchFamily="34" charset="0"/>
                <a:cs typeface="Verdana" pitchFamily="34" charset="0"/>
              </a:rPr>
            </a:br>
            <a:r>
              <a:rPr lang="en-GB" dirty="0" smtClean="0">
                <a:latin typeface="Verdana" pitchFamily="34" charset="0"/>
                <a:ea typeface="Verdana" pitchFamily="34" charset="0"/>
                <a:cs typeface="Verdana" pitchFamily="34" charset="0"/>
              </a:rPr>
              <a:t>Reflect</a:t>
            </a:r>
            <a:br>
              <a:rPr lang="en-GB" dirty="0" smtClean="0">
                <a:latin typeface="Verdana" pitchFamily="34" charset="0"/>
                <a:ea typeface="Verdana" pitchFamily="34" charset="0"/>
                <a:cs typeface="Verdana" pitchFamily="34" charset="0"/>
              </a:rPr>
            </a:br>
            <a:endParaRPr lang="en-GB" dirty="0">
              <a:latin typeface="Verdana" pitchFamily="34" charset="0"/>
              <a:ea typeface="Verdana" pitchFamily="34" charset="0"/>
              <a:cs typeface="Verdana" pitchFamily="34" charset="0"/>
            </a:endParaRPr>
          </a:p>
        </p:txBody>
      </p:sp>
      <p:sp>
        <p:nvSpPr>
          <p:cNvPr id="3" name="Subtitle 2"/>
          <p:cNvSpPr>
            <a:spLocks noGrp="1"/>
          </p:cNvSpPr>
          <p:nvPr>
            <p:ph type="subTitle" idx="1"/>
          </p:nvPr>
        </p:nvSpPr>
        <p:spPr>
          <a:xfrm>
            <a:off x="539552" y="1772816"/>
            <a:ext cx="7992888" cy="4032448"/>
          </a:xfrm>
        </p:spPr>
        <p:txBody>
          <a:bodyPr>
            <a:noAutofit/>
          </a:bodyPr>
          <a:lstStyle/>
          <a:p>
            <a:pPr algn="l"/>
            <a:endParaRPr lang="en-GB" dirty="0" smtClean="0">
              <a:latin typeface="Verdana" pitchFamily="34" charset="0"/>
              <a:ea typeface="Verdana" pitchFamily="34" charset="0"/>
              <a:cs typeface="Verdana" pitchFamily="34" charset="0"/>
            </a:endParaRPr>
          </a:p>
          <a:p>
            <a:pPr algn="l"/>
            <a:r>
              <a:rPr lang="en-GB" dirty="0" smtClean="0">
                <a:solidFill>
                  <a:schemeClr val="tx1"/>
                </a:solidFill>
                <a:latin typeface="Verdana" pitchFamily="34" charset="0"/>
                <a:ea typeface="Verdana" pitchFamily="34" charset="0"/>
                <a:cs typeface="Verdana" pitchFamily="34" charset="0"/>
              </a:rPr>
              <a:t>What is in your current improvement plan?</a:t>
            </a:r>
          </a:p>
          <a:p>
            <a:pPr algn="l"/>
            <a:r>
              <a:rPr lang="en-GB" dirty="0" smtClean="0">
                <a:solidFill>
                  <a:srgbClr val="FF0000"/>
                </a:solidFill>
                <a:latin typeface="Verdana" pitchFamily="34" charset="0"/>
                <a:ea typeface="Verdana" pitchFamily="34" charset="0"/>
                <a:cs typeface="Verdana" pitchFamily="34" charset="0"/>
              </a:rPr>
              <a:t>What are the priorities?</a:t>
            </a:r>
          </a:p>
          <a:p>
            <a:pPr algn="l"/>
            <a:r>
              <a:rPr lang="en-GB" dirty="0" smtClean="0">
                <a:solidFill>
                  <a:schemeClr val="tx1"/>
                </a:solidFill>
                <a:latin typeface="Verdana" pitchFamily="34" charset="0"/>
                <a:ea typeface="Verdana" pitchFamily="34" charset="0"/>
                <a:cs typeface="Verdana" pitchFamily="34" charset="0"/>
              </a:rPr>
              <a:t>What will better look like?</a:t>
            </a:r>
          </a:p>
          <a:p>
            <a:pPr algn="l"/>
            <a:r>
              <a:rPr lang="en-GB" dirty="0" smtClean="0">
                <a:solidFill>
                  <a:schemeClr val="tx1"/>
                </a:solidFill>
                <a:latin typeface="Verdana" pitchFamily="34" charset="0"/>
                <a:ea typeface="Verdana" pitchFamily="34" charset="0"/>
                <a:cs typeface="Verdana" pitchFamily="34" charset="0"/>
              </a:rPr>
              <a:t>By how much? By when?</a:t>
            </a:r>
          </a:p>
          <a:p>
            <a:pPr algn="l"/>
            <a:r>
              <a:rPr lang="en-GB" dirty="0" smtClean="0">
                <a:solidFill>
                  <a:schemeClr val="tx1"/>
                </a:solidFill>
                <a:latin typeface="Verdana" pitchFamily="34" charset="0"/>
                <a:ea typeface="Verdana" pitchFamily="34" charset="0"/>
                <a:cs typeface="Verdana" pitchFamily="34" charset="0"/>
              </a:rPr>
              <a:t>How will we know if we’re improving?</a:t>
            </a:r>
          </a:p>
          <a:p>
            <a:pPr algn="l"/>
            <a:endParaRPr lang="en-GB" sz="2400" dirty="0">
              <a:latin typeface="Verdana" pitchFamily="34" charset="0"/>
              <a:ea typeface="Verdana" pitchFamily="34" charset="0"/>
              <a:cs typeface="Verdana" pitchFamily="34" charset="0"/>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6016" y="260648"/>
            <a:ext cx="1744980" cy="1676400"/>
          </a:xfrm>
          <a:prstGeom prst="rect">
            <a:avLst/>
          </a:prstGeom>
        </p:spPr>
      </p:pic>
    </p:spTree>
    <p:extLst>
      <p:ext uri="{BB962C8B-B14F-4D97-AF65-F5344CB8AC3E}">
        <p14:creationId xmlns:p14="http://schemas.microsoft.com/office/powerpoint/2010/main" val="143669695"/>
      </p:ext>
    </p:extLst>
  </p:cSld>
  <p:clrMapOvr>
    <a:masterClrMapping/>
  </p:clrMapOvr>
  <mc:AlternateContent xmlns:mc="http://schemas.openxmlformats.org/markup-compatibility/2006" xmlns:p14="http://schemas.microsoft.com/office/powerpoint/2010/main">
    <mc:Choice Requires="p14">
      <p:transition spd="slow" p14:dur="2000" advTm="35775"/>
    </mc:Choice>
    <mc:Fallback xmlns="">
      <p:transition spd="slow" advTm="35775"/>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7030A0"/>
                </a:solidFill>
              </a:rPr>
              <a:t>What am I trying to accomplish?</a:t>
            </a:r>
            <a:endParaRPr lang="en-GB" dirty="0">
              <a:solidFill>
                <a:srgbClr val="7030A0"/>
              </a:solidFill>
            </a:endParaRPr>
          </a:p>
        </p:txBody>
      </p:sp>
      <p:sp>
        <p:nvSpPr>
          <p:cNvPr id="6" name="Content Placeholder 5"/>
          <p:cNvSpPr>
            <a:spLocks noGrp="1"/>
          </p:cNvSpPr>
          <p:nvPr>
            <p:ph idx="1"/>
          </p:nvPr>
        </p:nvSpPr>
        <p:spPr/>
        <p:txBody>
          <a:bodyPr/>
          <a:lstStyle/>
          <a:p>
            <a:endParaRPr lang="en-GB"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5576" y="1484782"/>
            <a:ext cx="7632848" cy="4887721"/>
          </a:xfrm>
          <a:prstGeom prst="rect">
            <a:avLst/>
          </a:prstGeom>
        </p:spPr>
      </p:pic>
    </p:spTree>
    <p:extLst>
      <p:ext uri="{BB962C8B-B14F-4D97-AF65-F5344CB8AC3E}">
        <p14:creationId xmlns:p14="http://schemas.microsoft.com/office/powerpoint/2010/main" val="1433376891"/>
      </p:ext>
    </p:extLst>
  </p:cSld>
  <p:clrMapOvr>
    <a:masterClrMapping/>
  </p:clrMapOvr>
  <mc:AlternateContent xmlns:mc="http://schemas.openxmlformats.org/markup-compatibility/2006" xmlns:p14="http://schemas.microsoft.com/office/powerpoint/2010/main">
    <mc:Choice Requires="p14">
      <p:transition spd="slow" p14:dur="2000" advTm="28763"/>
    </mc:Choice>
    <mc:Fallback xmlns="">
      <p:transition spd="slow" advTm="28763"/>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0" y="188640"/>
            <a:ext cx="9144000" cy="5904656"/>
          </a:xfrm>
        </p:spPr>
      </p:pic>
    </p:spTree>
    <p:extLst>
      <p:ext uri="{BB962C8B-B14F-4D97-AF65-F5344CB8AC3E}">
        <p14:creationId xmlns:p14="http://schemas.microsoft.com/office/powerpoint/2010/main" val="2949282062"/>
      </p:ext>
    </p:extLst>
  </p:cSld>
  <p:clrMapOvr>
    <a:masterClrMapping/>
  </p:clrMapOvr>
  <mc:AlternateContent xmlns:mc="http://schemas.openxmlformats.org/markup-compatibility/2006" xmlns:p14="http://schemas.microsoft.com/office/powerpoint/2010/main">
    <mc:Choice Requires="p14">
      <p:transition spd="slow" p14:dur="2000" advTm="11173"/>
    </mc:Choice>
    <mc:Fallback xmlns="">
      <p:transition spd="slow" advTm="11173"/>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4474226" y="640703"/>
            <a:ext cx="5148064" cy="1325563"/>
          </a:xfrm>
        </p:spPr>
        <p:txBody>
          <a:bodyPr>
            <a:normAutofit fontScale="90000"/>
          </a:bodyPr>
          <a:lstStyle/>
          <a:p>
            <a:pPr algn="ctr" eaLnBrk="1" hangingPunct="1"/>
            <a:r>
              <a:rPr lang="en-GB" altLang="en-US" sz="4000" b="1" dirty="0">
                <a:solidFill>
                  <a:srgbClr val="002060"/>
                </a:solidFill>
                <a:latin typeface="Arial" pitchFamily="34" charset="0"/>
                <a:cs typeface="Arial" pitchFamily="34" charset="0"/>
              </a:rPr>
              <a:t>Constructing </a:t>
            </a:r>
            <a:br>
              <a:rPr lang="en-GB" altLang="en-US" sz="4000" b="1" dirty="0">
                <a:solidFill>
                  <a:srgbClr val="002060"/>
                </a:solidFill>
                <a:latin typeface="Arial" pitchFamily="34" charset="0"/>
                <a:cs typeface="Arial" pitchFamily="34" charset="0"/>
              </a:rPr>
            </a:br>
            <a:r>
              <a:rPr lang="en-GB" altLang="en-US" sz="4000" b="1" dirty="0">
                <a:solidFill>
                  <a:srgbClr val="002060"/>
                </a:solidFill>
                <a:latin typeface="Arial" pitchFamily="34" charset="0"/>
                <a:cs typeface="Arial" pitchFamily="34" charset="0"/>
              </a:rPr>
              <a:t>an Aim </a:t>
            </a:r>
            <a:br>
              <a:rPr lang="en-GB" altLang="en-US" sz="4000" b="1" dirty="0">
                <a:solidFill>
                  <a:srgbClr val="002060"/>
                </a:solidFill>
                <a:latin typeface="Arial" pitchFamily="34" charset="0"/>
                <a:cs typeface="Arial" pitchFamily="34" charset="0"/>
              </a:rPr>
            </a:br>
            <a:r>
              <a:rPr lang="en-GB" altLang="en-US" sz="4000" b="1" dirty="0">
                <a:solidFill>
                  <a:srgbClr val="002060"/>
                </a:solidFill>
                <a:latin typeface="Arial" pitchFamily="34" charset="0"/>
                <a:cs typeface="Arial" pitchFamily="34" charset="0"/>
              </a:rPr>
              <a:t>Statement</a:t>
            </a:r>
          </a:p>
        </p:txBody>
      </p:sp>
      <p:sp>
        <p:nvSpPr>
          <p:cNvPr id="3" name="Content Placeholder 2"/>
          <p:cNvSpPr>
            <a:spLocks noGrp="1"/>
          </p:cNvSpPr>
          <p:nvPr>
            <p:ph idx="1"/>
          </p:nvPr>
        </p:nvSpPr>
        <p:spPr>
          <a:xfrm>
            <a:off x="5501231" y="2536427"/>
            <a:ext cx="3452813" cy="3311525"/>
          </a:xfrm>
        </p:spPr>
        <p:txBody>
          <a:bodyPr rtlCol="0">
            <a:normAutofit/>
          </a:bodyPr>
          <a:lstStyle/>
          <a:p>
            <a:pPr marL="457200" indent="-457200" eaLnBrk="1" fontAlgn="auto" hangingPunct="1">
              <a:spcAft>
                <a:spcPts val="0"/>
              </a:spcAft>
              <a:buNone/>
              <a:defRPr/>
            </a:pPr>
            <a:r>
              <a:rPr lang="en-GB" sz="4400" dirty="0">
                <a:solidFill>
                  <a:srgbClr val="0070C0"/>
                </a:solidFill>
                <a:latin typeface="Arial" panose="020B0604020202020204" pitchFamily="34" charset="0"/>
                <a:cs typeface="Arial" panose="020B0604020202020204" pitchFamily="34" charset="0"/>
              </a:rPr>
              <a:t>S</a:t>
            </a:r>
            <a:r>
              <a:rPr lang="en-GB" sz="4400" dirty="0">
                <a:solidFill>
                  <a:srgbClr val="002060"/>
                </a:solidFill>
                <a:latin typeface="Arial" panose="020B0604020202020204" pitchFamily="34" charset="0"/>
                <a:cs typeface="Arial" panose="020B0604020202020204" pitchFamily="34" charset="0"/>
              </a:rPr>
              <a:t>pecific</a:t>
            </a:r>
          </a:p>
          <a:p>
            <a:pPr marL="457200" indent="-457200" eaLnBrk="1" fontAlgn="auto" hangingPunct="1">
              <a:spcAft>
                <a:spcPts val="0"/>
              </a:spcAft>
              <a:buNone/>
              <a:defRPr/>
            </a:pPr>
            <a:r>
              <a:rPr lang="en-GB" sz="4400" dirty="0">
                <a:solidFill>
                  <a:srgbClr val="0070C0"/>
                </a:solidFill>
                <a:latin typeface="Arial" panose="020B0604020202020204" pitchFamily="34" charset="0"/>
                <a:cs typeface="Arial" panose="020B0604020202020204" pitchFamily="34" charset="0"/>
              </a:rPr>
              <a:t>T</a:t>
            </a:r>
            <a:r>
              <a:rPr lang="en-GB" sz="4400" dirty="0">
                <a:solidFill>
                  <a:srgbClr val="002060"/>
                </a:solidFill>
                <a:latin typeface="Arial" panose="020B0604020202020204" pitchFamily="34" charset="0"/>
                <a:cs typeface="Arial" panose="020B0604020202020204" pitchFamily="34" charset="0"/>
              </a:rPr>
              <a:t>imebound</a:t>
            </a:r>
          </a:p>
          <a:p>
            <a:pPr marL="457200" indent="-457200" eaLnBrk="1" fontAlgn="auto" hangingPunct="1">
              <a:spcAft>
                <a:spcPts val="0"/>
              </a:spcAft>
              <a:buNone/>
              <a:defRPr/>
            </a:pPr>
            <a:r>
              <a:rPr lang="en-GB" sz="4400" dirty="0">
                <a:solidFill>
                  <a:srgbClr val="0070C0"/>
                </a:solidFill>
                <a:latin typeface="Arial" panose="020B0604020202020204" pitchFamily="34" charset="0"/>
                <a:cs typeface="Arial" panose="020B0604020202020204" pitchFamily="34" charset="0"/>
              </a:rPr>
              <a:t>A</a:t>
            </a:r>
            <a:r>
              <a:rPr lang="en-GB" sz="4400" dirty="0">
                <a:solidFill>
                  <a:srgbClr val="002060"/>
                </a:solidFill>
                <a:latin typeface="Arial" panose="020B0604020202020204" pitchFamily="34" charset="0"/>
                <a:cs typeface="Arial" panose="020B0604020202020204" pitchFamily="34" charset="0"/>
              </a:rPr>
              <a:t>ligned</a:t>
            </a:r>
          </a:p>
          <a:p>
            <a:pPr marL="457200" indent="-457200" eaLnBrk="1" fontAlgn="auto" hangingPunct="1">
              <a:spcAft>
                <a:spcPts val="0"/>
              </a:spcAft>
              <a:buNone/>
              <a:defRPr/>
            </a:pPr>
            <a:r>
              <a:rPr lang="en-GB" sz="4400" dirty="0">
                <a:solidFill>
                  <a:srgbClr val="0070C0"/>
                </a:solidFill>
                <a:latin typeface="Arial" panose="020B0604020202020204" pitchFamily="34" charset="0"/>
                <a:cs typeface="Arial" panose="020B0604020202020204" pitchFamily="34" charset="0"/>
              </a:rPr>
              <a:t>N</a:t>
            </a:r>
            <a:r>
              <a:rPr lang="en-GB" sz="4400" dirty="0">
                <a:solidFill>
                  <a:srgbClr val="002060"/>
                </a:solidFill>
                <a:latin typeface="Arial" panose="020B0604020202020204" pitchFamily="34" charset="0"/>
                <a:cs typeface="Arial" panose="020B0604020202020204" pitchFamily="34" charset="0"/>
              </a:rPr>
              <a:t>umeric</a:t>
            </a:r>
          </a:p>
          <a:p>
            <a:pPr eaLnBrk="1" fontAlgn="auto" hangingPunct="1">
              <a:spcAft>
                <a:spcPts val="0"/>
              </a:spcAft>
              <a:defRPr/>
            </a:pPr>
            <a:endParaRPr lang="en-GB" dirty="0"/>
          </a:p>
          <a:p>
            <a:pPr eaLnBrk="1" fontAlgn="auto" hangingPunct="1">
              <a:spcAft>
                <a:spcPts val="0"/>
              </a:spcAft>
              <a:defRPr/>
            </a:pPr>
            <a:endParaRPr lang="en-GB" dirty="0"/>
          </a:p>
        </p:txBody>
      </p:sp>
      <p:pic>
        <p:nvPicPr>
          <p:cNvPr id="4" name="Picture 3">
            <a:extLst>
              <a:ext uri="{FF2B5EF4-FFF2-40B4-BE49-F238E27FC236}">
                <a16:creationId xmlns:a16="http://schemas.microsoft.com/office/drawing/2014/main" id="{EEFA6787-C996-4FFB-BA14-F010F7132CE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303485"/>
            <a:ext cx="4832985" cy="5114629"/>
          </a:xfrm>
          <a:prstGeom prst="rect">
            <a:avLst/>
          </a:prstGeom>
        </p:spPr>
      </p:pic>
    </p:spTree>
    <p:extLst>
      <p:ext uri="{BB962C8B-B14F-4D97-AF65-F5344CB8AC3E}">
        <p14:creationId xmlns:p14="http://schemas.microsoft.com/office/powerpoint/2010/main" val="2707319534"/>
      </p:ext>
    </p:extLst>
  </p:cSld>
  <p:clrMapOvr>
    <a:masterClrMapping/>
  </p:clrMapOvr>
  <mc:AlternateContent xmlns:mc="http://schemas.openxmlformats.org/markup-compatibility/2006" xmlns:p14="http://schemas.microsoft.com/office/powerpoint/2010/main">
    <mc:Choice Requires="p14">
      <p:transition p14:dur="100" advClick="0" advTm="10000"/>
    </mc:Choice>
    <mc:Fallback xmlns="">
      <p:transition advClick="0" advTm="1000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3"/>
          <p:cNvSpPr txBox="1">
            <a:spLocks noGrp="1"/>
          </p:cNvSpPr>
          <p:nvPr/>
        </p:nvSpPr>
        <p:spPr bwMode="auto">
          <a:xfrm>
            <a:off x="1676161" y="6153767"/>
            <a:ext cx="5257440" cy="4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lnSpc>
                <a:spcPct val="93000"/>
              </a:lnSpc>
              <a:spcAft>
                <a:spcPts val="1413"/>
              </a:spcAft>
              <a:buClr>
                <a:srgbClr val="000000"/>
              </a:buClr>
              <a:buSzPct val="100000"/>
              <a:buFont typeface="Times New Roman" pitchFamily="18" charset="0"/>
              <a:defRPr sz="3200">
                <a:solidFill>
                  <a:srgbClr val="000000"/>
                </a:solidFill>
                <a:latin typeface="Arial" charset="0"/>
                <a:ea typeface="SimSun" pitchFamily="2" charset="-122"/>
              </a:defRPr>
            </a:lvl1pPr>
            <a:lvl2pPr>
              <a:lnSpc>
                <a:spcPct val="93000"/>
              </a:lnSpc>
              <a:spcAft>
                <a:spcPts val="1138"/>
              </a:spcAft>
              <a:buClr>
                <a:srgbClr val="000000"/>
              </a:buClr>
              <a:buSzPct val="100000"/>
              <a:buFont typeface="Times New Roman" pitchFamily="18" charset="0"/>
              <a:defRPr sz="2800">
                <a:solidFill>
                  <a:srgbClr val="000000"/>
                </a:solidFill>
                <a:latin typeface="Arial" charset="0"/>
                <a:ea typeface="SimSun" pitchFamily="2" charset="-122"/>
              </a:defRPr>
            </a:lvl2pPr>
            <a:lvl3pPr>
              <a:lnSpc>
                <a:spcPct val="93000"/>
              </a:lnSpc>
              <a:spcAft>
                <a:spcPts val="850"/>
              </a:spcAft>
              <a:buClr>
                <a:srgbClr val="000000"/>
              </a:buClr>
              <a:buSzPct val="100000"/>
              <a:buFont typeface="Times New Roman" pitchFamily="18" charset="0"/>
              <a:defRPr sz="2400">
                <a:solidFill>
                  <a:srgbClr val="000000"/>
                </a:solidFill>
                <a:latin typeface="Arial" charset="0"/>
                <a:ea typeface="SimSun" pitchFamily="2" charset="-122"/>
              </a:defRPr>
            </a:lvl3pPr>
            <a:lvl4pPr>
              <a:lnSpc>
                <a:spcPct val="93000"/>
              </a:lnSpc>
              <a:spcAft>
                <a:spcPts val="575"/>
              </a:spcAft>
              <a:buClr>
                <a:srgbClr val="000000"/>
              </a:buClr>
              <a:buSzPct val="100000"/>
              <a:buFont typeface="Times New Roman" pitchFamily="18" charset="0"/>
              <a:defRPr sz="2000">
                <a:solidFill>
                  <a:srgbClr val="000000"/>
                </a:solidFill>
                <a:latin typeface="Arial" charset="0"/>
                <a:ea typeface="SimSun" pitchFamily="2" charset="-122"/>
              </a:defRPr>
            </a:lvl4pPr>
            <a:lvl5pPr>
              <a:lnSpc>
                <a:spcPct val="93000"/>
              </a:lnSpc>
              <a:spcAft>
                <a:spcPts val="288"/>
              </a:spcAft>
              <a:buClr>
                <a:srgbClr val="000000"/>
              </a:buClr>
              <a:buSzPct val="100000"/>
              <a:buFont typeface="Times New Roman" pitchFamily="18" charset="0"/>
              <a:defRPr sz="2000">
                <a:solidFill>
                  <a:srgbClr val="000000"/>
                </a:solidFill>
                <a:latin typeface="Arial" charset="0"/>
                <a:ea typeface="SimSun" pitchFamily="2"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charset="0"/>
                <a:ea typeface="SimSun" pitchFamily="2"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charset="0"/>
                <a:ea typeface="SimSun" pitchFamily="2"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charset="0"/>
                <a:ea typeface="SimSun" pitchFamily="2"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charset="0"/>
                <a:ea typeface="SimSun" pitchFamily="2" charset="-122"/>
              </a:defRPr>
            </a:lvl9pPr>
          </a:lstStyle>
          <a:p>
            <a:pPr marL="0" marR="0" lvl="0" indent="0" algn="ctr" defTabSz="914400" rtl="0" eaLnBrk="1" fontAlgn="auto" latinLnBrk="0" hangingPunct="1">
              <a:lnSpc>
                <a:spcPct val="93000"/>
              </a:lnSpc>
              <a:spcBef>
                <a:spcPts val="0"/>
              </a:spcBef>
              <a:spcAft>
                <a:spcPct val="0"/>
              </a:spcAft>
              <a:buClr>
                <a:srgbClr val="000000"/>
              </a:buClr>
              <a:buSzPct val="100000"/>
              <a:buFont typeface="Times New Roman" pitchFamily="18" charset="0"/>
              <a:buNone/>
              <a:tabLst/>
              <a:defRPr/>
            </a:pPr>
            <a:endParaRPr kumimoji="0" lang="en-US" altLang="en-US" sz="1400" b="0" i="0" u="none" strike="noStrike" kern="1200" cap="none" spc="0" normalizeH="0" baseline="0" noProof="0" dirty="0">
              <a:ln>
                <a:noFill/>
              </a:ln>
              <a:solidFill>
                <a:srgbClr val="FFFFFF"/>
              </a:solidFill>
              <a:effectLst/>
              <a:uLnTx/>
              <a:uFillTx/>
              <a:latin typeface="Arial" charset="0"/>
              <a:ea typeface="SimSun" pitchFamily="2" charset="-122"/>
              <a:cs typeface="Arial" charset="0"/>
            </a:endParaRPr>
          </a:p>
          <a:p>
            <a:pPr marL="0" marR="0" lvl="0" indent="0" algn="ctr" defTabSz="914400" rtl="0" eaLnBrk="1" fontAlgn="auto" latinLnBrk="0" hangingPunct="1">
              <a:lnSpc>
                <a:spcPct val="93000"/>
              </a:lnSpc>
              <a:spcBef>
                <a:spcPts val="0"/>
              </a:spcBef>
              <a:spcAft>
                <a:spcPct val="0"/>
              </a:spcAft>
              <a:buClr>
                <a:srgbClr val="000000"/>
              </a:buClr>
              <a:buSzPct val="100000"/>
              <a:buFont typeface="Times New Roman" pitchFamily="18" charset="0"/>
              <a:buNone/>
              <a:tabLst/>
              <a:defRPr/>
            </a:pPr>
            <a:endParaRPr kumimoji="0" lang="en-US" altLang="en-US" sz="1400" b="0" i="0" u="none" strike="noStrike" kern="1200" cap="none" spc="0" normalizeH="0" baseline="0" noProof="0" dirty="0">
              <a:ln>
                <a:noFill/>
              </a:ln>
              <a:solidFill>
                <a:srgbClr val="FFFFFF"/>
              </a:solidFill>
              <a:effectLst/>
              <a:uLnTx/>
              <a:uFillTx/>
              <a:latin typeface="Arial" charset="0"/>
              <a:ea typeface="SimSun" pitchFamily="2" charset="-122"/>
              <a:cs typeface="Arial" charset="0"/>
            </a:endParaRPr>
          </a:p>
        </p:txBody>
      </p:sp>
      <p:sp>
        <p:nvSpPr>
          <p:cNvPr id="3" name="Rectangle 2"/>
          <p:cNvSpPr txBox="1">
            <a:spLocks noChangeArrowheads="1"/>
          </p:cNvSpPr>
          <p:nvPr/>
        </p:nvSpPr>
        <p:spPr>
          <a:xfrm>
            <a:off x="456480" y="275069"/>
            <a:ext cx="8231040" cy="933218"/>
          </a:xfrm>
          <a:prstGeom prst="rect">
            <a:avLst/>
          </a:prstGeom>
        </p:spPr>
        <p:txBody>
          <a:bodyPr lIns="91430" tIns="45715" rIns="91430" bIns="45715" anchor="ctr">
            <a:normAutofit fontScale="25000" lnSpcReduction="20000"/>
          </a:bodyPr>
          <a:lstStyle>
            <a:lvl1pPr algn="l" defTabSz="457200" rtl="0" eaLnBrk="1" latinLnBrk="0" hangingPunct="1">
              <a:spcBef>
                <a:spcPct val="0"/>
              </a:spcBef>
              <a:buNone/>
              <a:defRPr sz="4400" kern="1200">
                <a:solidFill>
                  <a:srgbClr val="A24299"/>
                </a:solidFill>
                <a:latin typeface="+mj-lt"/>
                <a:ea typeface="+mj-ea"/>
                <a:cs typeface="+mj-cs"/>
              </a:defRPr>
            </a:lvl1pPr>
          </a:lstStyle>
          <a:p>
            <a:pPr marL="0" marR="0" lvl="0" indent="0" algn="l" defTabSz="457200" rtl="0" eaLnBrk="1" fontAlgn="auto" latinLnBrk="0" hangingPunct="1">
              <a:lnSpc>
                <a:spcPct val="93000"/>
              </a:lnSpc>
              <a:spcBef>
                <a:spcPct val="0"/>
              </a:spcBef>
              <a:spcAft>
                <a:spcPts val="0"/>
              </a:spcAft>
              <a:buClr>
                <a:srgbClr val="000000"/>
              </a:buClr>
              <a:buSzPct val="100000"/>
              <a:buFont typeface="Times New Roman" panose="02020603050405020304" pitchFamily="18" charset="0"/>
              <a:buNone/>
              <a:tabLst/>
              <a:defRPr/>
            </a:pPr>
            <a:r>
              <a:rPr kumimoji="0" lang="en-US" sz="3200" b="1" i="0" u="none" strike="noStrike" kern="1200" cap="none" spc="0" normalizeH="0" baseline="0" noProof="0" dirty="0">
                <a:ln>
                  <a:noFill/>
                </a:ln>
                <a:solidFill>
                  <a:srgbClr val="A24299"/>
                </a:solidFill>
                <a:effectLst/>
                <a:uLnTx/>
                <a:uFillTx/>
                <a:latin typeface="Calibri"/>
                <a:ea typeface="+mj-ea"/>
                <a:cs typeface="+mj-cs"/>
              </a:rPr>
              <a:t/>
            </a:r>
            <a:br>
              <a:rPr kumimoji="0" lang="en-US" sz="3200" b="1" i="0" u="none" strike="noStrike" kern="1200" cap="none" spc="0" normalizeH="0" baseline="0" noProof="0" dirty="0">
                <a:ln>
                  <a:noFill/>
                </a:ln>
                <a:solidFill>
                  <a:srgbClr val="A24299"/>
                </a:solidFill>
                <a:effectLst/>
                <a:uLnTx/>
                <a:uFillTx/>
                <a:latin typeface="Calibri"/>
                <a:ea typeface="+mj-ea"/>
                <a:cs typeface="+mj-cs"/>
              </a:rPr>
            </a:br>
            <a:r>
              <a:rPr kumimoji="0" lang="en-US" sz="14500" b="0" i="0" u="none" strike="noStrike" kern="1200" cap="none" spc="0" normalizeH="0" baseline="0" noProof="0" dirty="0">
                <a:ln>
                  <a:noFill/>
                </a:ln>
                <a:solidFill>
                  <a:srgbClr val="0070C0"/>
                </a:solidFill>
                <a:effectLst/>
                <a:uLnTx/>
                <a:uFillTx/>
                <a:latin typeface="Calibri" panose="020F0502020204030204" pitchFamily="34" charset="0"/>
                <a:ea typeface="+mj-ea"/>
                <a:cs typeface="+mj-cs"/>
              </a:rPr>
              <a:t>Falkirk : Aim Statements</a:t>
            </a:r>
            <a:r>
              <a:rPr kumimoji="0" lang="en-US" sz="14500" b="0" i="0" u="none" strike="noStrike" kern="1200" cap="none" spc="0" normalizeH="0" baseline="0" noProof="0" dirty="0">
                <a:ln>
                  <a:noFill/>
                </a:ln>
                <a:solidFill>
                  <a:srgbClr val="A24299"/>
                </a:solidFill>
                <a:effectLst/>
                <a:uLnTx/>
                <a:uFillTx/>
                <a:latin typeface="Calibri"/>
                <a:ea typeface="+mj-ea"/>
                <a:cs typeface="+mj-cs"/>
              </a:rPr>
              <a:t/>
            </a:r>
            <a:br>
              <a:rPr kumimoji="0" lang="en-US" sz="14500" b="0" i="0" u="none" strike="noStrike" kern="1200" cap="none" spc="0" normalizeH="0" baseline="0" noProof="0" dirty="0">
                <a:ln>
                  <a:noFill/>
                </a:ln>
                <a:solidFill>
                  <a:srgbClr val="A24299"/>
                </a:solidFill>
                <a:effectLst/>
                <a:uLnTx/>
                <a:uFillTx/>
                <a:latin typeface="Calibri"/>
                <a:ea typeface="+mj-ea"/>
                <a:cs typeface="+mj-cs"/>
              </a:rPr>
            </a:br>
            <a:endParaRPr kumimoji="0" lang="en-US" sz="14500" b="0" i="0" u="none" strike="noStrike" kern="1200" cap="none" spc="0" normalizeH="0" baseline="0" noProof="0" dirty="0">
              <a:ln>
                <a:noFill/>
              </a:ln>
              <a:solidFill>
                <a:srgbClr val="A24299"/>
              </a:solidFill>
              <a:effectLst/>
              <a:uLnTx/>
              <a:uFillTx/>
              <a:latin typeface="Calibri"/>
              <a:ea typeface="+mj-ea"/>
              <a:cs typeface="+mj-cs"/>
            </a:endParaRPr>
          </a:p>
        </p:txBody>
      </p:sp>
      <p:sp>
        <p:nvSpPr>
          <p:cNvPr id="26628" name="Rectangle 3"/>
          <p:cNvSpPr txBox="1">
            <a:spLocks noChangeArrowheads="1"/>
          </p:cNvSpPr>
          <p:nvPr/>
        </p:nvSpPr>
        <p:spPr bwMode="auto">
          <a:xfrm>
            <a:off x="305281" y="923137"/>
            <a:ext cx="8534880" cy="490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marL="609600" indent="-609600" defTabSz="457200">
              <a:lnSpc>
                <a:spcPct val="93000"/>
              </a:lnSpc>
              <a:spcAft>
                <a:spcPts val="1413"/>
              </a:spcAft>
              <a:buClr>
                <a:srgbClr val="000000"/>
              </a:buClr>
              <a:buSzPct val="100000"/>
              <a:buFont typeface="Times New Roman" pitchFamily="18" charset="0"/>
              <a:defRPr sz="3200">
                <a:solidFill>
                  <a:srgbClr val="000000"/>
                </a:solidFill>
                <a:latin typeface="Arial" charset="0"/>
                <a:ea typeface="SimSun" pitchFamily="2" charset="-122"/>
              </a:defRPr>
            </a:lvl1pPr>
            <a:lvl2pPr defTabSz="457200">
              <a:lnSpc>
                <a:spcPct val="93000"/>
              </a:lnSpc>
              <a:spcAft>
                <a:spcPts val="1138"/>
              </a:spcAft>
              <a:buClr>
                <a:srgbClr val="000000"/>
              </a:buClr>
              <a:buSzPct val="100000"/>
              <a:buFont typeface="Times New Roman" pitchFamily="18" charset="0"/>
              <a:defRPr sz="2800">
                <a:solidFill>
                  <a:srgbClr val="000000"/>
                </a:solidFill>
                <a:latin typeface="Arial" charset="0"/>
                <a:ea typeface="SimSun" pitchFamily="2" charset="-122"/>
              </a:defRPr>
            </a:lvl2pPr>
            <a:lvl3pPr defTabSz="457200">
              <a:lnSpc>
                <a:spcPct val="93000"/>
              </a:lnSpc>
              <a:spcAft>
                <a:spcPts val="850"/>
              </a:spcAft>
              <a:buClr>
                <a:srgbClr val="000000"/>
              </a:buClr>
              <a:buSzPct val="100000"/>
              <a:buFont typeface="Times New Roman" pitchFamily="18" charset="0"/>
              <a:defRPr sz="2400">
                <a:solidFill>
                  <a:srgbClr val="000000"/>
                </a:solidFill>
                <a:latin typeface="Arial" charset="0"/>
                <a:ea typeface="SimSun" pitchFamily="2" charset="-122"/>
              </a:defRPr>
            </a:lvl3pPr>
            <a:lvl4pPr defTabSz="457200">
              <a:lnSpc>
                <a:spcPct val="93000"/>
              </a:lnSpc>
              <a:spcAft>
                <a:spcPts val="575"/>
              </a:spcAft>
              <a:buClr>
                <a:srgbClr val="000000"/>
              </a:buClr>
              <a:buSzPct val="100000"/>
              <a:buFont typeface="Times New Roman" pitchFamily="18" charset="0"/>
              <a:defRPr sz="2000">
                <a:solidFill>
                  <a:srgbClr val="000000"/>
                </a:solidFill>
                <a:latin typeface="Arial" charset="0"/>
                <a:ea typeface="SimSun" pitchFamily="2" charset="-122"/>
              </a:defRPr>
            </a:lvl4pPr>
            <a:lvl5pPr defTabSz="457200">
              <a:lnSpc>
                <a:spcPct val="93000"/>
              </a:lnSpc>
              <a:spcAft>
                <a:spcPts val="288"/>
              </a:spcAft>
              <a:buClr>
                <a:srgbClr val="000000"/>
              </a:buClr>
              <a:buSzPct val="100000"/>
              <a:buFont typeface="Times New Roman" pitchFamily="18" charset="0"/>
              <a:defRPr sz="2000">
                <a:solidFill>
                  <a:srgbClr val="000000"/>
                </a:solidFill>
                <a:latin typeface="Arial" charset="0"/>
                <a:ea typeface="SimSun" pitchFamily="2" charset="-122"/>
              </a:defRPr>
            </a:lvl5pPr>
            <a:lvl6pPr marL="2514600"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charset="0"/>
                <a:ea typeface="SimSun" pitchFamily="2" charset="-122"/>
              </a:defRPr>
            </a:lvl6pPr>
            <a:lvl7pPr marL="2971800"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charset="0"/>
                <a:ea typeface="SimSun" pitchFamily="2" charset="-122"/>
              </a:defRPr>
            </a:lvl7pPr>
            <a:lvl8pPr marL="3429000"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charset="0"/>
                <a:ea typeface="SimSun" pitchFamily="2" charset="-122"/>
              </a:defRPr>
            </a:lvl8pPr>
            <a:lvl9pPr marL="3886200"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charset="0"/>
                <a:ea typeface="SimSun" pitchFamily="2" charset="-122"/>
              </a:defRPr>
            </a:lvl9pPr>
          </a:lstStyle>
          <a:p>
            <a:pPr marL="609600" marR="0" lvl="0" indent="-609600" algn="l" defTabSz="457200" rtl="0" eaLnBrk="1" fontAlgn="auto" latinLnBrk="0" hangingPunct="1">
              <a:lnSpc>
                <a:spcPct val="80000"/>
              </a:lnSpc>
              <a:spcBef>
                <a:spcPct val="20000"/>
              </a:spcBef>
              <a:spcAft>
                <a:spcPct val="0"/>
              </a:spcAft>
              <a:buClr>
                <a:srgbClr val="000000"/>
              </a:buClr>
              <a:buSzPct val="100000"/>
              <a:buFont typeface="Arial" charset="0"/>
              <a:buChar char="•"/>
              <a:tabLst/>
              <a:defRPr/>
            </a:pPr>
            <a:endParaRPr kumimoji="0" lang="en-GB" altLang="en-US" sz="2200" b="0" i="0" u="none" strike="noStrike" kern="1200" cap="none" spc="0" normalizeH="0" baseline="0" noProof="0" dirty="0">
              <a:ln>
                <a:noFill/>
              </a:ln>
              <a:solidFill>
                <a:srgbClr val="FF0000"/>
              </a:solidFill>
              <a:effectLst/>
              <a:uLnTx/>
              <a:uFillTx/>
              <a:latin typeface="Calibri" pitchFamily="34" charset="0"/>
              <a:ea typeface="SimSun" pitchFamily="2" charset="-122"/>
              <a:cs typeface="+mn-cs"/>
            </a:endParaRPr>
          </a:p>
          <a:p>
            <a:pPr marL="609600" marR="0" lvl="0" indent="-609600" algn="l" defTabSz="457200" rtl="0" eaLnBrk="1" fontAlgn="auto" latinLnBrk="0" hangingPunct="1">
              <a:lnSpc>
                <a:spcPct val="80000"/>
              </a:lnSpc>
              <a:spcBef>
                <a:spcPct val="20000"/>
              </a:spcBef>
              <a:spcAft>
                <a:spcPct val="0"/>
              </a:spcAft>
              <a:buClr>
                <a:srgbClr val="000000"/>
              </a:buClr>
              <a:buSzPct val="100000"/>
              <a:buFont typeface="Arial" charset="0"/>
              <a:buChar char="•"/>
              <a:tabLst/>
              <a:defRPr/>
            </a:pPr>
            <a:r>
              <a:rPr kumimoji="0" lang="en-GB" altLang="en-US" sz="2200" b="0" i="0" u="none" strike="noStrike" kern="1200" cap="none" spc="0" normalizeH="0" baseline="0" noProof="0" dirty="0">
                <a:ln>
                  <a:noFill/>
                </a:ln>
                <a:solidFill>
                  <a:srgbClr val="FF0000"/>
                </a:solidFill>
                <a:effectLst/>
                <a:uLnTx/>
                <a:uFillTx/>
                <a:latin typeface="Calibri" pitchFamily="34" charset="0"/>
                <a:ea typeface="SimSun" pitchFamily="2" charset="-122"/>
                <a:cs typeface="+mn-cs"/>
              </a:rPr>
              <a:t>Attendance will improve</a:t>
            </a:r>
          </a:p>
          <a:p>
            <a:pPr marL="609600" marR="0" lvl="0" indent="-609600" algn="l" defTabSz="457200" rtl="0" eaLnBrk="1" fontAlgn="auto" latinLnBrk="0" hangingPunct="1">
              <a:lnSpc>
                <a:spcPct val="80000"/>
              </a:lnSpc>
              <a:spcBef>
                <a:spcPct val="20000"/>
              </a:spcBef>
              <a:spcAft>
                <a:spcPct val="0"/>
              </a:spcAft>
              <a:buClr>
                <a:srgbClr val="000000"/>
              </a:buClr>
              <a:buSzPct val="100000"/>
              <a:buFont typeface="Arial" charset="0"/>
              <a:buChar char="•"/>
              <a:tabLst/>
              <a:defRPr/>
            </a:pPr>
            <a:r>
              <a:rPr kumimoji="0" lang="en-GB" altLang="en-US" sz="2200" b="0" i="0" u="none" strike="noStrike" kern="1200" cap="none" spc="0" normalizeH="0" baseline="0" noProof="0" dirty="0">
                <a:ln>
                  <a:noFill/>
                </a:ln>
                <a:solidFill>
                  <a:srgbClr val="000000"/>
                </a:solidFill>
                <a:effectLst/>
                <a:uLnTx/>
                <a:uFillTx/>
                <a:latin typeface="Calibri" pitchFamily="34" charset="0"/>
                <a:ea typeface="SimSun" pitchFamily="2" charset="-122"/>
                <a:cs typeface="+mn-cs"/>
              </a:rPr>
              <a:t>All children p.1 – 7 will achieve at least 85% attendance by June 2018. (Attainment)</a:t>
            </a:r>
          </a:p>
          <a:p>
            <a:pPr marL="609600" marR="0" lvl="0" indent="-609600" algn="l" defTabSz="457200" rtl="0" eaLnBrk="1" fontAlgn="auto" latinLnBrk="0" hangingPunct="1">
              <a:lnSpc>
                <a:spcPct val="80000"/>
              </a:lnSpc>
              <a:spcBef>
                <a:spcPct val="20000"/>
              </a:spcBef>
              <a:spcAft>
                <a:spcPct val="0"/>
              </a:spcAft>
              <a:buClr>
                <a:srgbClr val="000000"/>
              </a:buClr>
              <a:buSzPct val="100000"/>
              <a:buFont typeface="Arial" charset="0"/>
              <a:buChar char="•"/>
              <a:tabLst/>
              <a:defRPr/>
            </a:pPr>
            <a:endParaRPr kumimoji="0" lang="en-GB" altLang="en-US" sz="2200" b="0" i="0" u="none" strike="noStrike" kern="1200" cap="none" spc="0" normalizeH="0" baseline="0" noProof="0" dirty="0">
              <a:ln>
                <a:noFill/>
              </a:ln>
              <a:solidFill>
                <a:srgbClr val="000000"/>
              </a:solidFill>
              <a:effectLst/>
              <a:uLnTx/>
              <a:uFillTx/>
              <a:latin typeface="Calibri" pitchFamily="34" charset="0"/>
              <a:ea typeface="SimSun" pitchFamily="2" charset="-122"/>
              <a:cs typeface="+mn-cs"/>
            </a:endParaRPr>
          </a:p>
          <a:p>
            <a:pPr marL="609600" marR="0" lvl="0" indent="-609600" algn="l" defTabSz="457200" rtl="0" eaLnBrk="1" fontAlgn="auto" latinLnBrk="0" hangingPunct="1">
              <a:lnSpc>
                <a:spcPct val="100000"/>
              </a:lnSpc>
              <a:spcBef>
                <a:spcPts val="0"/>
              </a:spcBef>
              <a:spcAft>
                <a:spcPct val="0"/>
              </a:spcAft>
              <a:buClrTx/>
              <a:buSzTx/>
              <a:buFont typeface="Arial" charset="0"/>
              <a:buChar char="•"/>
              <a:tabLst/>
              <a:defRPr/>
            </a:pPr>
            <a:r>
              <a:rPr kumimoji="0" lang="en-GB" altLang="en-US" sz="2200" b="0" i="0" u="none" strike="noStrike" kern="1200" cap="none" spc="0" normalizeH="0" baseline="0" noProof="0" dirty="0" smtClean="0">
                <a:ln>
                  <a:noFill/>
                </a:ln>
                <a:solidFill>
                  <a:srgbClr val="FF0000"/>
                </a:solidFill>
                <a:effectLst/>
                <a:uLnTx/>
                <a:uFillTx/>
                <a:latin typeface="Calibri" pitchFamily="34" charset="0"/>
                <a:ea typeface="SimSun" pitchFamily="2" charset="-122"/>
                <a:cs typeface="+mn-cs"/>
              </a:rPr>
              <a:t>There is a shared understanding of what a good lesson looks like.</a:t>
            </a:r>
            <a:endParaRPr kumimoji="0" lang="en-GB" altLang="en-US" sz="2200" b="0" i="0" u="none" strike="noStrike" kern="1200" cap="none" spc="0" normalizeH="0" baseline="0" noProof="0" dirty="0">
              <a:ln>
                <a:noFill/>
              </a:ln>
              <a:solidFill>
                <a:srgbClr val="FF0000"/>
              </a:solidFill>
              <a:effectLst/>
              <a:uLnTx/>
              <a:uFillTx/>
              <a:latin typeface="Calibri" pitchFamily="34" charset="0"/>
              <a:ea typeface="SimSun" pitchFamily="2" charset="-122"/>
              <a:cs typeface="+mn-cs"/>
            </a:endParaRPr>
          </a:p>
          <a:p>
            <a:pPr marL="609600" marR="0" lvl="0" indent="-609600" algn="l" defTabSz="457200" rtl="0" eaLnBrk="1" fontAlgn="auto" latinLnBrk="0" hangingPunct="1">
              <a:lnSpc>
                <a:spcPct val="100000"/>
              </a:lnSpc>
              <a:spcBef>
                <a:spcPts val="0"/>
              </a:spcBef>
              <a:spcAft>
                <a:spcPct val="0"/>
              </a:spcAft>
              <a:buClrTx/>
              <a:buSzTx/>
              <a:buFont typeface="Arial" charset="0"/>
              <a:buChar char="•"/>
              <a:tabLst/>
              <a:defRPr/>
            </a:pPr>
            <a:r>
              <a:rPr kumimoji="0" lang="en-GB" altLang="en-US" sz="2200" b="0" i="0" u="none" strike="noStrike" kern="1200" cap="none" spc="0" normalizeH="0" baseline="0" noProof="0" dirty="0">
                <a:ln>
                  <a:noFill/>
                </a:ln>
                <a:solidFill>
                  <a:srgbClr val="000000"/>
                </a:solidFill>
                <a:effectLst/>
                <a:uLnTx/>
                <a:uFillTx/>
                <a:latin typeface="Calibri" pitchFamily="34" charset="0"/>
                <a:ea typeface="SimSun" pitchFamily="2" charset="-122"/>
                <a:cs typeface="+mn-cs"/>
              </a:rPr>
              <a:t>By January 2019, </a:t>
            </a:r>
            <a:r>
              <a:rPr kumimoji="0" lang="en-GB" altLang="en-US" sz="2200" b="0" i="0" u="none" strike="noStrike" kern="1200" cap="none" spc="0" normalizeH="0" baseline="0" noProof="0" dirty="0" smtClean="0">
                <a:ln>
                  <a:noFill/>
                </a:ln>
                <a:solidFill>
                  <a:srgbClr val="000000"/>
                </a:solidFill>
                <a:effectLst/>
                <a:uLnTx/>
                <a:uFillTx/>
                <a:latin typeface="Calibri" pitchFamily="34" charset="0"/>
                <a:ea typeface="SimSun" pitchFamily="2" charset="-122"/>
                <a:cs typeface="+mn-cs"/>
              </a:rPr>
              <a:t>95</a:t>
            </a:r>
            <a:r>
              <a:rPr kumimoji="0" lang="en-GB" altLang="en-US" sz="2200" b="0" i="0" u="none" strike="noStrike" kern="1200" cap="none" spc="0" normalizeH="0" baseline="0" noProof="0" dirty="0">
                <a:ln>
                  <a:noFill/>
                </a:ln>
                <a:solidFill>
                  <a:srgbClr val="000000"/>
                </a:solidFill>
                <a:effectLst/>
                <a:uLnTx/>
                <a:uFillTx/>
                <a:latin typeface="Calibri" pitchFamily="34" charset="0"/>
                <a:ea typeface="SimSun" pitchFamily="2" charset="-122"/>
                <a:cs typeface="+mn-cs"/>
              </a:rPr>
              <a:t>% of children and </a:t>
            </a:r>
            <a:r>
              <a:rPr kumimoji="0" lang="en-GB" altLang="en-US" sz="2200" b="0" i="0" u="none" strike="noStrike" kern="1200" cap="none" spc="0" normalizeH="0" baseline="0" noProof="0" dirty="0" smtClean="0">
                <a:ln>
                  <a:noFill/>
                </a:ln>
                <a:solidFill>
                  <a:srgbClr val="000000"/>
                </a:solidFill>
                <a:effectLst/>
                <a:uLnTx/>
                <a:uFillTx/>
                <a:latin typeface="Calibri" pitchFamily="34" charset="0"/>
                <a:ea typeface="SimSun" pitchFamily="2" charset="-122"/>
                <a:cs typeface="+mn-cs"/>
              </a:rPr>
              <a:t>95% of teachers will rate lessons in Maths as good or very good. (Self-Evaluation)</a:t>
            </a:r>
            <a:endParaRPr kumimoji="0" lang="en-GB" altLang="en-US" sz="2200" b="0" i="0" u="none" strike="noStrike" kern="1200" cap="none" spc="0" normalizeH="0" baseline="0" noProof="0" dirty="0">
              <a:ln>
                <a:noFill/>
              </a:ln>
              <a:solidFill>
                <a:srgbClr val="000000"/>
              </a:solidFill>
              <a:effectLst/>
              <a:uLnTx/>
              <a:uFillTx/>
              <a:latin typeface="Calibri" pitchFamily="34" charset="0"/>
              <a:ea typeface="SimSun" pitchFamily="2" charset="-122"/>
              <a:cs typeface="+mn-cs"/>
            </a:endParaRPr>
          </a:p>
          <a:p>
            <a:pPr marL="609600" marR="0" lvl="0" indent="-609600" algn="l" defTabSz="457200" rtl="0" eaLnBrk="1" fontAlgn="auto" latinLnBrk="0" hangingPunct="1">
              <a:lnSpc>
                <a:spcPct val="80000"/>
              </a:lnSpc>
              <a:spcBef>
                <a:spcPct val="20000"/>
              </a:spcBef>
              <a:spcAft>
                <a:spcPct val="0"/>
              </a:spcAft>
              <a:buClr>
                <a:srgbClr val="000000"/>
              </a:buClr>
              <a:buSzPct val="100000"/>
              <a:buFont typeface="Times New Roman" pitchFamily="18" charset="0"/>
              <a:buNone/>
              <a:tabLst/>
              <a:defRPr/>
            </a:pPr>
            <a:endParaRPr kumimoji="0" lang="en-US" altLang="en-US" sz="2200" b="0" i="0" u="none" strike="noStrike" kern="1200" cap="none" spc="0" normalizeH="0" baseline="0" noProof="0" dirty="0">
              <a:ln>
                <a:noFill/>
              </a:ln>
              <a:solidFill>
                <a:srgbClr val="000000"/>
              </a:solidFill>
              <a:effectLst/>
              <a:uLnTx/>
              <a:uFillTx/>
              <a:latin typeface="Calibri" pitchFamily="34" charset="0"/>
              <a:ea typeface="SimSun" pitchFamily="2" charset="-122"/>
              <a:cs typeface="+mn-cs"/>
            </a:endParaRPr>
          </a:p>
          <a:p>
            <a:pPr marL="609600" marR="0" lvl="0" indent="-609600" algn="l" defTabSz="457200" rtl="0" eaLnBrk="1" fontAlgn="auto" latinLnBrk="0" hangingPunct="1">
              <a:lnSpc>
                <a:spcPct val="80000"/>
              </a:lnSpc>
              <a:spcBef>
                <a:spcPct val="20000"/>
              </a:spcBef>
              <a:spcAft>
                <a:spcPct val="0"/>
              </a:spcAft>
              <a:buClr>
                <a:srgbClr val="000000"/>
              </a:buClr>
              <a:buSzPct val="100000"/>
              <a:buFont typeface="Arial" charset="0"/>
              <a:buChar char="•"/>
              <a:tabLst/>
              <a:defRPr/>
            </a:pPr>
            <a:r>
              <a:rPr kumimoji="0" lang="en-US" altLang="en-US" sz="2200" b="0" i="0" u="none" strike="noStrike" kern="1200" cap="none" spc="0" normalizeH="0" baseline="0" noProof="0" dirty="0">
                <a:ln>
                  <a:noFill/>
                </a:ln>
                <a:solidFill>
                  <a:srgbClr val="FF0000"/>
                </a:solidFill>
                <a:effectLst/>
                <a:uLnTx/>
                <a:uFillTx/>
                <a:latin typeface="Calibri" pitchFamily="34" charset="0"/>
                <a:ea typeface="SimSun" pitchFamily="2" charset="-122"/>
                <a:cs typeface="+mn-cs"/>
              </a:rPr>
              <a:t>More children will be read to at home</a:t>
            </a:r>
            <a:endParaRPr kumimoji="0" lang="en-US" altLang="en-US" sz="2200" b="0" i="0" u="none" strike="noStrike" kern="1200" cap="none" spc="0" normalizeH="0" baseline="0" noProof="0" dirty="0">
              <a:ln>
                <a:noFill/>
              </a:ln>
              <a:solidFill>
                <a:srgbClr val="000000"/>
              </a:solidFill>
              <a:effectLst/>
              <a:uLnTx/>
              <a:uFillTx/>
              <a:latin typeface="Calibri" pitchFamily="34" charset="0"/>
              <a:ea typeface="SimSun" pitchFamily="2" charset="-122"/>
              <a:cs typeface="+mn-cs"/>
            </a:endParaRPr>
          </a:p>
          <a:p>
            <a:pPr marL="609600" marR="0" lvl="0" indent="-609600" algn="l" defTabSz="457200" rtl="0" eaLnBrk="1" fontAlgn="auto" latinLnBrk="0" hangingPunct="1">
              <a:lnSpc>
                <a:spcPct val="80000"/>
              </a:lnSpc>
              <a:spcBef>
                <a:spcPct val="20000"/>
              </a:spcBef>
              <a:spcAft>
                <a:spcPct val="0"/>
              </a:spcAft>
              <a:buClr>
                <a:srgbClr val="000000"/>
              </a:buClr>
              <a:buSzPct val="100000"/>
              <a:buFont typeface="Arial" charset="0"/>
              <a:buChar char="•"/>
              <a:tabLst/>
              <a:defRPr/>
            </a:pPr>
            <a:r>
              <a:rPr kumimoji="0" lang="en-US" altLang="en-US" sz="2200" b="0" i="0" u="none" strike="noStrike" kern="1200" cap="none" spc="0" normalizeH="0" baseline="0" noProof="0" dirty="0">
                <a:ln>
                  <a:noFill/>
                </a:ln>
                <a:solidFill>
                  <a:srgbClr val="000000"/>
                </a:solidFill>
                <a:effectLst/>
                <a:uLnTx/>
                <a:uFillTx/>
                <a:latin typeface="Calibri" pitchFamily="34" charset="0"/>
                <a:ea typeface="SimSun" pitchFamily="2" charset="-122"/>
                <a:cs typeface="+mn-cs"/>
              </a:rPr>
              <a:t>90% of children will receive a bedtime story 3 times a week by the end of the summer term (Family Support</a:t>
            </a:r>
            <a:r>
              <a:rPr kumimoji="0" lang="en-US" altLang="en-US" sz="2800" b="0" i="0" u="none" strike="noStrike" kern="1200" cap="none" spc="0" normalizeH="0" baseline="0" noProof="0" dirty="0">
                <a:ln>
                  <a:noFill/>
                </a:ln>
                <a:solidFill>
                  <a:srgbClr val="000000"/>
                </a:solidFill>
                <a:effectLst/>
                <a:uLnTx/>
                <a:uFillTx/>
                <a:latin typeface="Calibri" pitchFamily="34" charset="0"/>
                <a:ea typeface="SimSun" pitchFamily="2" charset="-122"/>
                <a:cs typeface="+mn-cs"/>
              </a:rPr>
              <a:t>)</a:t>
            </a:r>
          </a:p>
          <a:p>
            <a:pPr marL="609600" marR="0" lvl="0" indent="-609600" algn="l" defTabSz="457200" rtl="0" eaLnBrk="1" fontAlgn="auto" latinLnBrk="0" hangingPunct="1">
              <a:lnSpc>
                <a:spcPct val="80000"/>
              </a:lnSpc>
              <a:spcBef>
                <a:spcPct val="20000"/>
              </a:spcBef>
              <a:spcAft>
                <a:spcPct val="0"/>
              </a:spcAft>
              <a:buClr>
                <a:srgbClr val="000000"/>
              </a:buClr>
              <a:buSzPct val="100000"/>
              <a:buFont typeface="Times New Roman" pitchFamily="18" charset="0"/>
              <a:buNone/>
              <a:tabLst/>
              <a:defRPr/>
            </a:pPr>
            <a:endParaRPr kumimoji="0" lang="en-US" altLang="en-US" sz="3600" b="0" i="0" u="none" strike="noStrike" kern="1200" cap="none" spc="0" normalizeH="0" baseline="0" noProof="0" dirty="0">
              <a:ln>
                <a:noFill/>
              </a:ln>
              <a:solidFill>
                <a:srgbClr val="000000"/>
              </a:solidFill>
              <a:effectLst/>
              <a:uLnTx/>
              <a:uFillTx/>
              <a:latin typeface="Calibri" pitchFamily="34" charset="0"/>
              <a:ea typeface="SimSun" pitchFamily="2" charset="-122"/>
              <a:cs typeface="+mn-cs"/>
            </a:endParaRPr>
          </a:p>
          <a:p>
            <a:pPr marL="609600" marR="0" lvl="0" indent="-609600" algn="l" defTabSz="457200" rtl="0" eaLnBrk="1" fontAlgn="auto" latinLnBrk="0" hangingPunct="1">
              <a:lnSpc>
                <a:spcPct val="80000"/>
              </a:lnSpc>
              <a:spcBef>
                <a:spcPct val="20000"/>
              </a:spcBef>
              <a:spcAft>
                <a:spcPct val="0"/>
              </a:spcAft>
              <a:buClr>
                <a:srgbClr val="000000"/>
              </a:buClr>
              <a:buSzPct val="100000"/>
              <a:buFont typeface="Arial" charset="0"/>
              <a:buChar char="•"/>
              <a:tabLst/>
              <a:defRPr/>
            </a:pPr>
            <a:endParaRPr kumimoji="0" lang="en-US" altLang="en-US" sz="3600" b="0" i="0" u="none" strike="noStrike" kern="1200" cap="none" spc="0" normalizeH="0" baseline="0" noProof="0" dirty="0">
              <a:ln>
                <a:noFill/>
              </a:ln>
              <a:solidFill>
                <a:srgbClr val="000000"/>
              </a:solidFill>
              <a:effectLst/>
              <a:uLnTx/>
              <a:uFillTx/>
              <a:latin typeface="Calibri" pitchFamily="34" charset="0"/>
              <a:ea typeface="SimSun" pitchFamily="2" charset="-122"/>
              <a:cs typeface="+mn-cs"/>
            </a:endParaRPr>
          </a:p>
        </p:txBody>
      </p:sp>
      <p:pic>
        <p:nvPicPr>
          <p:cNvPr id="26629"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35360" y="5845575"/>
            <a:ext cx="1602720" cy="86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780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8">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2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404664"/>
            <a:ext cx="7772400" cy="1470025"/>
          </a:xfrm>
        </p:spPr>
        <p:txBody>
          <a:bodyPr>
            <a:normAutofit fontScale="90000"/>
          </a:bodyPr>
          <a:lstStyle/>
          <a:p>
            <a:r>
              <a:rPr lang="en-GB" dirty="0" smtClean="0">
                <a:latin typeface="Verdana" pitchFamily="34" charset="0"/>
                <a:ea typeface="Verdana" pitchFamily="34" charset="0"/>
                <a:cs typeface="Verdana" pitchFamily="34" charset="0"/>
              </a:rPr>
              <a:t/>
            </a:r>
            <a:br>
              <a:rPr lang="en-GB" dirty="0" smtClean="0">
                <a:latin typeface="Verdana" pitchFamily="34" charset="0"/>
                <a:ea typeface="Verdana" pitchFamily="34" charset="0"/>
                <a:cs typeface="Verdana" pitchFamily="34" charset="0"/>
              </a:rPr>
            </a:br>
            <a:r>
              <a:rPr lang="en-GB" dirty="0" smtClean="0">
                <a:latin typeface="Verdana" pitchFamily="34" charset="0"/>
                <a:ea typeface="Verdana" pitchFamily="34" charset="0"/>
                <a:cs typeface="Verdana" pitchFamily="34" charset="0"/>
              </a:rPr>
              <a:t/>
            </a:r>
            <a:br>
              <a:rPr lang="en-GB" dirty="0" smtClean="0">
                <a:latin typeface="Verdana" pitchFamily="34" charset="0"/>
                <a:ea typeface="Verdana" pitchFamily="34" charset="0"/>
                <a:cs typeface="Verdana" pitchFamily="34" charset="0"/>
              </a:rPr>
            </a:br>
            <a:r>
              <a:rPr lang="en-GB" dirty="0">
                <a:latin typeface="Verdana" pitchFamily="34" charset="0"/>
                <a:ea typeface="Verdana" pitchFamily="34" charset="0"/>
                <a:cs typeface="Verdana" pitchFamily="34" charset="0"/>
              </a:rPr>
              <a:t/>
            </a:r>
            <a:br>
              <a:rPr lang="en-GB" dirty="0">
                <a:latin typeface="Verdana" pitchFamily="34" charset="0"/>
                <a:ea typeface="Verdana" pitchFamily="34" charset="0"/>
                <a:cs typeface="Verdana" pitchFamily="34" charset="0"/>
              </a:rPr>
            </a:br>
            <a:r>
              <a:rPr lang="en-GB" dirty="0" smtClean="0">
                <a:latin typeface="Verdana" pitchFamily="34" charset="0"/>
                <a:ea typeface="Verdana" pitchFamily="34" charset="0"/>
                <a:cs typeface="Verdana" pitchFamily="34" charset="0"/>
              </a:rPr>
              <a:t/>
            </a:r>
            <a:br>
              <a:rPr lang="en-GB" dirty="0" smtClean="0">
                <a:latin typeface="Verdana" pitchFamily="34" charset="0"/>
                <a:ea typeface="Verdana" pitchFamily="34" charset="0"/>
                <a:cs typeface="Verdana" pitchFamily="34" charset="0"/>
              </a:rPr>
            </a:br>
            <a:r>
              <a:rPr lang="en-GB" dirty="0" smtClean="0">
                <a:latin typeface="Verdana" pitchFamily="34" charset="0"/>
                <a:ea typeface="Verdana" pitchFamily="34" charset="0"/>
                <a:cs typeface="Verdana" pitchFamily="34" charset="0"/>
              </a:rPr>
              <a:t>Reflect</a:t>
            </a:r>
            <a:br>
              <a:rPr lang="en-GB" dirty="0" smtClean="0">
                <a:latin typeface="Verdana" pitchFamily="34" charset="0"/>
                <a:ea typeface="Verdana" pitchFamily="34" charset="0"/>
                <a:cs typeface="Verdana" pitchFamily="34" charset="0"/>
              </a:rPr>
            </a:br>
            <a:endParaRPr lang="en-GB" dirty="0">
              <a:latin typeface="Verdana" pitchFamily="34" charset="0"/>
              <a:ea typeface="Verdana" pitchFamily="34" charset="0"/>
              <a:cs typeface="Verdana" pitchFamily="34" charset="0"/>
            </a:endParaRPr>
          </a:p>
        </p:txBody>
      </p:sp>
      <p:sp>
        <p:nvSpPr>
          <p:cNvPr id="3" name="Subtitle 2"/>
          <p:cNvSpPr>
            <a:spLocks noGrp="1"/>
          </p:cNvSpPr>
          <p:nvPr>
            <p:ph type="subTitle" idx="1"/>
          </p:nvPr>
        </p:nvSpPr>
        <p:spPr>
          <a:xfrm>
            <a:off x="539552" y="1772816"/>
            <a:ext cx="7992888" cy="4032448"/>
          </a:xfrm>
        </p:spPr>
        <p:txBody>
          <a:bodyPr>
            <a:noAutofit/>
          </a:bodyPr>
          <a:lstStyle/>
          <a:p>
            <a:pPr algn="l"/>
            <a:endParaRPr lang="en-GB" dirty="0" smtClean="0">
              <a:latin typeface="Verdana" pitchFamily="34" charset="0"/>
              <a:ea typeface="Verdana" pitchFamily="34" charset="0"/>
              <a:cs typeface="Verdana" pitchFamily="34" charset="0"/>
            </a:endParaRPr>
          </a:p>
          <a:p>
            <a:pPr algn="l"/>
            <a:r>
              <a:rPr lang="en-GB" dirty="0" smtClean="0">
                <a:solidFill>
                  <a:schemeClr val="tx1"/>
                </a:solidFill>
                <a:latin typeface="Verdana" pitchFamily="34" charset="0"/>
                <a:ea typeface="Verdana" pitchFamily="34" charset="0"/>
                <a:cs typeface="Verdana" pitchFamily="34" charset="0"/>
              </a:rPr>
              <a:t>What is in your current improvement plan?</a:t>
            </a:r>
          </a:p>
          <a:p>
            <a:pPr algn="l"/>
            <a:r>
              <a:rPr lang="en-GB" dirty="0" smtClean="0">
                <a:solidFill>
                  <a:srgbClr val="FF0000"/>
                </a:solidFill>
                <a:latin typeface="Verdana" pitchFamily="34" charset="0"/>
                <a:ea typeface="Verdana" pitchFamily="34" charset="0"/>
                <a:cs typeface="Verdana" pitchFamily="34" charset="0"/>
              </a:rPr>
              <a:t>What are the priorities?</a:t>
            </a:r>
          </a:p>
          <a:p>
            <a:pPr algn="l"/>
            <a:r>
              <a:rPr lang="en-GB" dirty="0" smtClean="0">
                <a:solidFill>
                  <a:srgbClr val="FF0000"/>
                </a:solidFill>
                <a:latin typeface="Verdana" pitchFamily="34" charset="0"/>
                <a:ea typeface="Verdana" pitchFamily="34" charset="0"/>
                <a:cs typeface="Verdana" pitchFamily="34" charset="0"/>
              </a:rPr>
              <a:t>What will better look like?</a:t>
            </a:r>
          </a:p>
          <a:p>
            <a:pPr algn="l"/>
            <a:r>
              <a:rPr lang="en-GB" dirty="0" smtClean="0">
                <a:solidFill>
                  <a:srgbClr val="FF0000"/>
                </a:solidFill>
                <a:latin typeface="Verdana" pitchFamily="34" charset="0"/>
                <a:ea typeface="Verdana" pitchFamily="34" charset="0"/>
                <a:cs typeface="Verdana" pitchFamily="34" charset="0"/>
              </a:rPr>
              <a:t>By how much? By when?</a:t>
            </a:r>
          </a:p>
          <a:p>
            <a:pPr algn="l"/>
            <a:r>
              <a:rPr lang="en-GB" dirty="0" smtClean="0">
                <a:solidFill>
                  <a:schemeClr val="tx1"/>
                </a:solidFill>
                <a:latin typeface="Verdana" pitchFamily="34" charset="0"/>
                <a:ea typeface="Verdana" pitchFamily="34" charset="0"/>
                <a:cs typeface="Verdana" pitchFamily="34" charset="0"/>
              </a:rPr>
              <a:t>How will we know if we’re improving?</a:t>
            </a:r>
          </a:p>
          <a:p>
            <a:pPr algn="l"/>
            <a:endParaRPr lang="en-GB" sz="2400" dirty="0">
              <a:latin typeface="Verdana" pitchFamily="34" charset="0"/>
              <a:ea typeface="Verdana" pitchFamily="34" charset="0"/>
              <a:cs typeface="Verdana" pitchFamily="34" charset="0"/>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6016" y="260648"/>
            <a:ext cx="1744980" cy="1676400"/>
          </a:xfrm>
          <a:prstGeom prst="rect">
            <a:avLst/>
          </a:prstGeom>
        </p:spPr>
      </p:pic>
    </p:spTree>
    <p:extLst>
      <p:ext uri="{BB962C8B-B14F-4D97-AF65-F5344CB8AC3E}">
        <p14:creationId xmlns:p14="http://schemas.microsoft.com/office/powerpoint/2010/main" val="3176119203"/>
      </p:ext>
    </p:extLst>
  </p:cSld>
  <p:clrMapOvr>
    <a:masterClrMapping/>
  </p:clrMapOvr>
  <mc:AlternateContent xmlns:mc="http://schemas.openxmlformats.org/markup-compatibility/2006" xmlns:p14="http://schemas.microsoft.com/office/powerpoint/2010/main">
    <mc:Choice Requires="p14">
      <p:transition spd="slow" p14:dur="2000" advTm="35775"/>
    </mc:Choice>
    <mc:Fallback xmlns="">
      <p:transition spd="slow" advTm="35775"/>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5"/>
          <p:cNvSpPr>
            <a:spLocks noGrp="1" noChangeArrowheads="1"/>
          </p:cNvSpPr>
          <p:nvPr>
            <p:ph type="title"/>
          </p:nvPr>
        </p:nvSpPr>
        <p:spPr>
          <a:xfrm>
            <a:off x="1143000" y="851379"/>
            <a:ext cx="6858000" cy="857250"/>
          </a:xfrm>
          <a:solidFill>
            <a:schemeClr val="tx2">
              <a:lumMod val="40000"/>
              <a:lumOff val="60000"/>
              <a:alpha val="46000"/>
            </a:schemeClr>
          </a:solidFill>
        </p:spPr>
        <p:txBody>
          <a:bodyPr>
            <a:normAutofit/>
          </a:bodyPr>
          <a:lstStyle/>
          <a:p>
            <a:pPr algn="l" eaLnBrk="1" hangingPunct="1"/>
            <a:r>
              <a:rPr lang="en-GB" altLang="en-US" dirty="0">
                <a:ea typeface="ＭＳ Ｐゴシック" panose="020B0600070205080204" pitchFamily="34" charset="-128"/>
              </a:rPr>
              <a:t>Programme</a:t>
            </a:r>
            <a:r>
              <a:rPr lang="en-US" altLang="en-US" dirty="0">
                <a:ea typeface="ＭＳ Ｐゴシック" panose="020B0600070205080204" pitchFamily="34" charset="-128"/>
              </a:rPr>
              <a:t> design and key dates</a:t>
            </a:r>
          </a:p>
        </p:txBody>
      </p:sp>
      <p:sp>
        <p:nvSpPr>
          <p:cNvPr id="2" name="Footer Placeholder 1"/>
          <p:cNvSpPr>
            <a:spLocks noGrp="1"/>
          </p:cNvSpPr>
          <p:nvPr>
            <p:ph type="ftr" sz="quarter" idx="4294967295"/>
          </p:nvPr>
        </p:nvSpPr>
        <p:spPr>
          <a:xfrm>
            <a:off x="1087177" y="5624514"/>
            <a:ext cx="2314575" cy="273844"/>
          </a:xfrm>
          <a:prstGeom prst="rect">
            <a:avLst/>
          </a:prstGeom>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45545F"/>
                </a:solidFill>
                <a:effectLst/>
                <a:uLnTx/>
                <a:uFillTx/>
                <a:latin typeface="Calibri"/>
                <a:ea typeface="+mn-ea"/>
                <a:cs typeface="+mn-cs"/>
              </a:rPr>
              <a:t> </a:t>
            </a:r>
          </a:p>
        </p:txBody>
      </p:sp>
      <p:pic>
        <p:nvPicPr>
          <p:cNvPr id="45071"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8950" y="2016390"/>
            <a:ext cx="1063598" cy="851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133" name="Rectangle 87"/>
          <p:cNvSpPr>
            <a:spLocks noChangeArrowheads="1"/>
          </p:cNvSpPr>
          <p:nvPr/>
        </p:nvSpPr>
        <p:spPr bwMode="auto">
          <a:xfrm>
            <a:off x="2822557" y="3669507"/>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srgbClr val="45545F"/>
              </a:solidFill>
              <a:effectLst/>
              <a:uLnTx/>
              <a:uFillTx/>
              <a:latin typeface="Tahoma" panose="020B0604030504040204" pitchFamily="34" charset="0"/>
              <a:ea typeface="ＭＳ Ｐゴシック" panose="020B0600070205080204" pitchFamily="34" charset="-128"/>
              <a:cs typeface="+mn-cs"/>
            </a:endParaRPr>
          </a:p>
        </p:txBody>
      </p:sp>
      <p:sp>
        <p:nvSpPr>
          <p:cNvPr id="45136" name="Rectangle 90"/>
          <p:cNvSpPr>
            <a:spLocks noChangeArrowheads="1"/>
          </p:cNvSpPr>
          <p:nvPr/>
        </p:nvSpPr>
        <p:spPr bwMode="auto">
          <a:xfrm>
            <a:off x="3787299" y="3669507"/>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srgbClr val="45545F"/>
              </a:solidFill>
              <a:effectLst/>
              <a:uLnTx/>
              <a:uFillTx/>
              <a:latin typeface="Tahoma" panose="020B0604030504040204" pitchFamily="34" charset="0"/>
              <a:ea typeface="ＭＳ Ｐゴシック" panose="020B0600070205080204" pitchFamily="34" charset="-128"/>
              <a:cs typeface="+mn-cs"/>
            </a:endParaRPr>
          </a:p>
        </p:txBody>
      </p:sp>
      <p:sp>
        <p:nvSpPr>
          <p:cNvPr id="45139" name="Rectangle 93"/>
          <p:cNvSpPr>
            <a:spLocks noChangeArrowheads="1"/>
          </p:cNvSpPr>
          <p:nvPr/>
        </p:nvSpPr>
        <p:spPr bwMode="auto">
          <a:xfrm>
            <a:off x="4842561" y="3669507"/>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srgbClr val="45545F"/>
              </a:solidFill>
              <a:effectLst/>
              <a:uLnTx/>
              <a:uFillTx/>
              <a:latin typeface="Tahoma" panose="020B0604030504040204" pitchFamily="34" charset="0"/>
              <a:ea typeface="ＭＳ Ｐゴシック" panose="020B0600070205080204" pitchFamily="34" charset="-128"/>
              <a:cs typeface="+mn-cs"/>
            </a:endParaRPr>
          </a:p>
        </p:txBody>
      </p:sp>
      <p:sp>
        <p:nvSpPr>
          <p:cNvPr id="45142" name="Rectangle 96"/>
          <p:cNvSpPr>
            <a:spLocks noChangeArrowheads="1"/>
          </p:cNvSpPr>
          <p:nvPr/>
        </p:nvSpPr>
        <p:spPr bwMode="auto">
          <a:xfrm>
            <a:off x="6214110" y="3669507"/>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srgbClr val="45545F"/>
              </a:solidFill>
              <a:effectLst/>
              <a:uLnTx/>
              <a:uFillTx/>
              <a:latin typeface="Tahoma" panose="020B0604030504040204" pitchFamily="34" charset="0"/>
              <a:ea typeface="ＭＳ Ｐゴシック" panose="020B0600070205080204" pitchFamily="34" charset="-128"/>
              <a:cs typeface="+mn-cs"/>
            </a:endParaRPr>
          </a:p>
        </p:txBody>
      </p:sp>
      <p:sp>
        <p:nvSpPr>
          <p:cNvPr id="45144" name="Rectangle 99"/>
          <p:cNvSpPr>
            <a:spLocks noChangeArrowheads="1"/>
          </p:cNvSpPr>
          <p:nvPr/>
        </p:nvSpPr>
        <p:spPr bwMode="auto">
          <a:xfrm>
            <a:off x="6858957" y="4348164"/>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srgbClr val="45545F"/>
              </a:solidFill>
              <a:effectLst/>
              <a:uLnTx/>
              <a:uFillTx/>
              <a:latin typeface="Tahoma" panose="020B0604030504040204" pitchFamily="34" charset="0"/>
              <a:ea typeface="ＭＳ Ｐゴシック" panose="020B0600070205080204" pitchFamily="34" charset="-128"/>
              <a:cs typeface="+mn-cs"/>
            </a:endParaRPr>
          </a:p>
        </p:txBody>
      </p:sp>
      <p:sp>
        <p:nvSpPr>
          <p:cNvPr id="45145" name="Rectangle 100"/>
          <p:cNvSpPr>
            <a:spLocks noChangeArrowheads="1"/>
          </p:cNvSpPr>
          <p:nvPr/>
        </p:nvSpPr>
        <p:spPr bwMode="auto">
          <a:xfrm>
            <a:off x="6858957" y="4463654"/>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srgbClr val="45545F"/>
              </a:solidFill>
              <a:effectLst/>
              <a:uLnTx/>
              <a:uFillTx/>
              <a:latin typeface="Tahoma" panose="020B0604030504040204" pitchFamily="34" charset="0"/>
              <a:ea typeface="ＭＳ Ｐゴシック" panose="020B0600070205080204" pitchFamily="34" charset="-128"/>
              <a:cs typeface="+mn-cs"/>
            </a:endParaRPr>
          </a:p>
        </p:txBody>
      </p:sp>
      <p:pic>
        <p:nvPicPr>
          <p:cNvPr id="45146" name="Picture 1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2871" y="4286251"/>
            <a:ext cx="1106259" cy="1458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149" name="Rectangle 104"/>
          <p:cNvSpPr>
            <a:spLocks noChangeArrowheads="1"/>
          </p:cNvSpPr>
          <p:nvPr/>
        </p:nvSpPr>
        <p:spPr bwMode="auto">
          <a:xfrm>
            <a:off x="4801875" y="950119"/>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srgbClr val="45545F"/>
              </a:solidFill>
              <a:effectLst/>
              <a:uLnTx/>
              <a:uFillTx/>
              <a:latin typeface="Tahoma" panose="020B0604030504040204" pitchFamily="34" charset="0"/>
              <a:ea typeface="ＭＳ Ｐゴシック" panose="020B0600070205080204" pitchFamily="34" charset="-128"/>
              <a:cs typeface="+mn-cs"/>
            </a:endParaRPr>
          </a:p>
        </p:txBody>
      </p:sp>
      <p:grpSp>
        <p:nvGrpSpPr>
          <p:cNvPr id="7" name="Group 6"/>
          <p:cNvGrpSpPr/>
          <p:nvPr/>
        </p:nvGrpSpPr>
        <p:grpSpPr>
          <a:xfrm>
            <a:off x="1435397" y="3009540"/>
            <a:ext cx="891540" cy="933405"/>
            <a:chOff x="275237" y="2445542"/>
            <a:chExt cx="1188720" cy="1244541"/>
          </a:xfrm>
        </p:grpSpPr>
        <p:sp>
          <p:nvSpPr>
            <p:cNvPr id="45129" name="Rectangle 83"/>
            <p:cNvSpPr>
              <a:spLocks noChangeArrowheads="1"/>
            </p:cNvSpPr>
            <p:nvPr/>
          </p:nvSpPr>
          <p:spPr bwMode="auto">
            <a:xfrm>
              <a:off x="557517" y="3505418"/>
              <a:ext cx="589905"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dirty="0" smtClean="0">
                  <a:ln>
                    <a:noFill/>
                  </a:ln>
                  <a:solidFill>
                    <a:srgbClr val="009EC2"/>
                  </a:solidFill>
                  <a:effectLst/>
                  <a:uLnTx/>
                  <a:uFillTx/>
                  <a:latin typeface="Arial" panose="020B0604020202020204" pitchFamily="34" charset="0"/>
                  <a:ea typeface="ＭＳ Ｐゴシック" panose="020B0600070205080204" pitchFamily="34" charset="-128"/>
                  <a:cs typeface="+mn-cs"/>
                </a:rPr>
                <a:t>October</a:t>
              </a:r>
              <a:endParaRPr kumimoji="0" lang="en-US" altLang="en-US" sz="1800" b="0" i="0" u="none" strike="noStrike" kern="1200" cap="none" spc="0" normalizeH="0" baseline="0" noProof="0" dirty="0">
                <a:ln>
                  <a:noFill/>
                </a:ln>
                <a:solidFill>
                  <a:srgbClr val="009EC2"/>
                </a:solidFill>
                <a:effectLst/>
                <a:uLnTx/>
                <a:uFillTx/>
                <a:latin typeface="Tahoma" panose="020B0604030504040204" pitchFamily="34" charset="0"/>
                <a:ea typeface="ＭＳ Ｐゴシック" panose="020B0600070205080204" pitchFamily="34" charset="-128"/>
                <a:cs typeface="+mn-cs"/>
              </a:endParaRPr>
            </a:p>
          </p:txBody>
        </p:sp>
        <p:sp>
          <p:nvSpPr>
            <p:cNvPr id="3" name="Oval 2"/>
            <p:cNvSpPr/>
            <p:nvPr/>
          </p:nvSpPr>
          <p:spPr>
            <a:xfrm>
              <a:off x="275237" y="2445542"/>
              <a:ext cx="1188720" cy="9144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Welcome Overview</a:t>
              </a:r>
            </a:p>
          </p:txBody>
        </p:sp>
      </p:grpSp>
      <p:grpSp>
        <p:nvGrpSpPr>
          <p:cNvPr id="8" name="Group 7"/>
          <p:cNvGrpSpPr/>
          <p:nvPr/>
        </p:nvGrpSpPr>
        <p:grpSpPr>
          <a:xfrm>
            <a:off x="2483768" y="3023147"/>
            <a:ext cx="726686" cy="924001"/>
            <a:chOff x="1698856" y="2508449"/>
            <a:chExt cx="968914" cy="1232001"/>
          </a:xfrm>
        </p:grpSpPr>
        <p:sp>
          <p:nvSpPr>
            <p:cNvPr id="45132" name="Rectangle 86"/>
            <p:cNvSpPr>
              <a:spLocks noChangeArrowheads="1"/>
            </p:cNvSpPr>
            <p:nvPr/>
          </p:nvSpPr>
          <p:spPr bwMode="auto">
            <a:xfrm>
              <a:off x="1698856" y="3555785"/>
              <a:ext cx="961471" cy="18466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dirty="0" err="1" smtClean="0">
                  <a:ln>
                    <a:noFill/>
                  </a:ln>
                  <a:solidFill>
                    <a:srgbClr val="009EC2"/>
                  </a:solidFill>
                  <a:effectLst/>
                  <a:uLnTx/>
                  <a:uFillTx/>
                  <a:latin typeface="Arial" pitchFamily="34" charset="0"/>
                  <a:ea typeface="ＭＳ Ｐゴシック" panose="020B0600070205080204" pitchFamily="34" charset="-128"/>
                  <a:cs typeface="Arial" pitchFamily="34" charset="0"/>
                </a:rPr>
                <a:t>10</a:t>
              </a:r>
              <a:r>
                <a:rPr kumimoji="0" lang="en-US" altLang="en-US" sz="900" b="1" i="0" u="none" strike="noStrike" kern="1200" cap="none" spc="0" normalizeH="0" baseline="30000" noProof="0" dirty="0" err="1" smtClean="0">
                  <a:ln>
                    <a:noFill/>
                  </a:ln>
                  <a:solidFill>
                    <a:srgbClr val="009EC2"/>
                  </a:solidFill>
                  <a:effectLst/>
                  <a:uLnTx/>
                  <a:uFillTx/>
                  <a:latin typeface="Arial" pitchFamily="34" charset="0"/>
                  <a:ea typeface="ＭＳ Ｐゴシック" panose="020B0600070205080204" pitchFamily="34" charset="-128"/>
                  <a:cs typeface="Arial" pitchFamily="34" charset="0"/>
                </a:rPr>
                <a:t>THdDec</a:t>
              </a:r>
              <a:endParaRPr kumimoji="0" lang="en-US" altLang="en-US" sz="900" b="1" i="0" u="none" strike="noStrike" kern="1200" cap="none" spc="0" normalizeH="0" baseline="0" noProof="0" dirty="0">
                <a:ln>
                  <a:noFill/>
                </a:ln>
                <a:solidFill>
                  <a:srgbClr val="009EC2"/>
                </a:solidFill>
                <a:effectLst/>
                <a:uLnTx/>
                <a:uFillTx/>
                <a:latin typeface="Arial" pitchFamily="34" charset="0"/>
                <a:ea typeface="ＭＳ Ｐゴシック" panose="020B0600070205080204" pitchFamily="34" charset="-128"/>
                <a:cs typeface="Arial" pitchFamily="34" charset="0"/>
              </a:endParaRPr>
            </a:p>
          </p:txBody>
        </p:sp>
        <p:sp>
          <p:nvSpPr>
            <p:cNvPr id="4" name="Rectangle 3"/>
            <p:cNvSpPr/>
            <p:nvPr/>
          </p:nvSpPr>
          <p:spPr>
            <a:xfrm>
              <a:off x="1753370" y="2508449"/>
              <a:ext cx="914400" cy="914400"/>
            </a:xfrm>
            <a:prstGeom prst="rect">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Calibri"/>
                  <a:ea typeface="+mn-ea"/>
                  <a:cs typeface="+mn-cs"/>
                </a:rPr>
                <a:t>Workshop 1</a:t>
              </a:r>
            </a:p>
          </p:txBody>
        </p:sp>
      </p:grpSp>
      <p:sp>
        <p:nvSpPr>
          <p:cNvPr id="62" name="Rectangle 61"/>
          <p:cNvSpPr/>
          <p:nvPr/>
        </p:nvSpPr>
        <p:spPr>
          <a:xfrm>
            <a:off x="5398368" y="3010895"/>
            <a:ext cx="685800" cy="685800"/>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Sharing Workshop </a:t>
            </a:r>
          </a:p>
        </p:txBody>
      </p:sp>
      <p:grpSp>
        <p:nvGrpSpPr>
          <p:cNvPr id="9" name="Group 8"/>
          <p:cNvGrpSpPr/>
          <p:nvPr/>
        </p:nvGrpSpPr>
        <p:grpSpPr>
          <a:xfrm>
            <a:off x="3363129" y="2999512"/>
            <a:ext cx="3663318" cy="1151637"/>
            <a:chOff x="2902206" y="2432170"/>
            <a:chExt cx="4884424" cy="1535516"/>
          </a:xfrm>
        </p:grpSpPr>
        <p:sp>
          <p:nvSpPr>
            <p:cNvPr id="101" name="Rectangle 86"/>
            <p:cNvSpPr>
              <a:spLocks noChangeArrowheads="1"/>
            </p:cNvSpPr>
            <p:nvPr/>
          </p:nvSpPr>
          <p:spPr bwMode="auto">
            <a:xfrm>
              <a:off x="2902206" y="3511018"/>
              <a:ext cx="1084955" cy="184665"/>
            </a:xfrm>
            <a:prstGeom prst="rect">
              <a:avLst/>
            </a:prstGeom>
            <a:solidFill>
              <a:schemeClr val="bg1"/>
            </a:solidFill>
            <a:ln/>
            <a:extLst/>
          </p:spPr>
          <p:style>
            <a:lnRef idx="1">
              <a:schemeClr val="accent1"/>
            </a:lnRef>
            <a:fillRef idx="2">
              <a:schemeClr val="accent1"/>
            </a:fillRef>
            <a:effectRef idx="1">
              <a:schemeClr val="accent1"/>
            </a:effectRef>
            <a:fontRef idx="minor">
              <a:schemeClr val="dk1"/>
            </a:fontRef>
          </p:style>
          <p:txBody>
            <a:bodyPr wrap="square" lIns="0" tIns="0" rIns="0" bIns="0">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dirty="0" err="1" smtClean="0">
                  <a:ln>
                    <a:noFill/>
                  </a:ln>
                  <a:solidFill>
                    <a:srgbClr val="009EC2"/>
                  </a:solidFill>
                  <a:effectLst/>
                  <a:uLnTx/>
                  <a:uFillTx/>
                  <a:latin typeface="Arial" panose="020B0604020202020204" pitchFamily="34" charset="0"/>
                  <a:ea typeface="ＭＳ Ｐゴシック" panose="020B0600070205080204" pitchFamily="34" charset="-128"/>
                  <a:cs typeface="+mn-cs"/>
                </a:rPr>
                <a:t>21</a:t>
              </a:r>
              <a:r>
                <a:rPr kumimoji="0" lang="en-US" altLang="en-US" sz="900" b="1" i="0" u="none" strike="noStrike" kern="1200" cap="none" spc="0" normalizeH="0" baseline="30000" noProof="0" dirty="0" err="1" smtClean="0">
                  <a:ln>
                    <a:noFill/>
                  </a:ln>
                  <a:solidFill>
                    <a:srgbClr val="009EC2"/>
                  </a:solidFill>
                  <a:effectLst/>
                  <a:uLnTx/>
                  <a:uFillTx/>
                  <a:latin typeface="Arial" panose="020B0604020202020204" pitchFamily="34" charset="0"/>
                  <a:ea typeface="ＭＳ Ｐゴシック" panose="020B0600070205080204" pitchFamily="34" charset="-128"/>
                  <a:cs typeface="+mn-cs"/>
                </a:rPr>
                <a:t>ST</a:t>
              </a:r>
              <a:r>
                <a:rPr kumimoji="0" lang="en-US" altLang="en-US" sz="900" b="1" i="0" u="none" strike="noStrike" kern="1200" cap="none" spc="0" normalizeH="0" baseline="0" noProof="0" dirty="0" smtClean="0">
                  <a:ln>
                    <a:noFill/>
                  </a:ln>
                  <a:solidFill>
                    <a:srgbClr val="009EC2"/>
                  </a:solidFill>
                  <a:effectLst/>
                  <a:uLnTx/>
                  <a:uFillTx/>
                  <a:latin typeface="Arial" panose="020B0604020202020204" pitchFamily="34" charset="0"/>
                  <a:ea typeface="ＭＳ Ｐゴシック" panose="020B0600070205080204" pitchFamily="34" charset="-128"/>
                  <a:cs typeface="+mn-cs"/>
                </a:rPr>
                <a:t> JAN </a:t>
              </a:r>
              <a:endParaRPr kumimoji="0" lang="en-US" altLang="en-US" sz="1800" b="0" i="0" u="none" strike="noStrike" kern="1200" cap="none" spc="0" normalizeH="0" baseline="0" noProof="0" dirty="0">
                <a:ln>
                  <a:noFill/>
                </a:ln>
                <a:solidFill>
                  <a:srgbClr val="009EC2"/>
                </a:solidFill>
                <a:effectLst/>
                <a:uLnTx/>
                <a:uFillTx/>
                <a:latin typeface="Tahoma" panose="020B0604030504040204" pitchFamily="34" charset="0"/>
                <a:ea typeface="ＭＳ Ｐゴシック" panose="020B0600070205080204" pitchFamily="34" charset="-128"/>
                <a:cs typeface="+mn-cs"/>
              </a:endParaRPr>
            </a:p>
          </p:txBody>
        </p:sp>
        <p:sp>
          <p:nvSpPr>
            <p:cNvPr id="64" name="Rectangle 86"/>
            <p:cNvSpPr>
              <a:spLocks noChangeArrowheads="1"/>
            </p:cNvSpPr>
            <p:nvPr/>
          </p:nvSpPr>
          <p:spPr bwMode="auto">
            <a:xfrm>
              <a:off x="4179773" y="3514994"/>
              <a:ext cx="1240883" cy="369332"/>
            </a:xfrm>
            <a:prstGeom prst="rect">
              <a:avLst/>
            </a:prstGeom>
            <a:solidFill>
              <a:schemeClr val="bg1"/>
            </a:solidFill>
            <a:ln/>
            <a:extLst/>
          </p:spPr>
          <p:style>
            <a:lnRef idx="1">
              <a:schemeClr val="accent1"/>
            </a:lnRef>
            <a:fillRef idx="2">
              <a:schemeClr val="accent1"/>
            </a:fillRef>
            <a:effectRef idx="1">
              <a:schemeClr val="accent1"/>
            </a:effectRef>
            <a:fontRef idx="minor">
              <a:schemeClr val="dk1"/>
            </a:fontRef>
          </p:style>
          <p:txBody>
            <a:bodyPr wrap="square" lIns="0" tIns="0" rIns="0" bIns="0">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dirty="0" smtClean="0">
                  <a:ln>
                    <a:noFill/>
                  </a:ln>
                  <a:solidFill>
                    <a:srgbClr val="009EC2"/>
                  </a:solidFill>
                  <a:effectLst/>
                  <a:uLnTx/>
                  <a:uFillTx/>
                  <a:latin typeface="Arial" panose="020B0604020202020204" pitchFamily="34" charset="0"/>
                  <a:ea typeface="ＭＳ Ｐゴシック" panose="020B0600070205080204" pitchFamily="34" charset="-128"/>
                  <a:cs typeface="+mn-cs"/>
                </a:rPr>
                <a:t> </a:t>
              </a:r>
              <a:r>
                <a:rPr kumimoji="0" lang="en-US" altLang="en-US" sz="900" b="1" i="0" u="none" strike="noStrike" kern="1200" cap="none" spc="0" normalizeH="0" baseline="0" noProof="0" dirty="0">
                  <a:ln>
                    <a:noFill/>
                  </a:ln>
                  <a:solidFill>
                    <a:srgbClr val="009EC2"/>
                  </a:solidFill>
                  <a:effectLst/>
                  <a:uLnTx/>
                  <a:uFillTx/>
                  <a:latin typeface="Arial" panose="020B0604020202020204" pitchFamily="34" charset="0"/>
                  <a:ea typeface="ＭＳ Ｐゴシック" panose="020B0600070205080204" pitchFamily="34" charset="-128"/>
                  <a:cs typeface="+mn-cs"/>
                </a:rPr>
                <a:t>Feb</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dirty="0">
                  <a:ln>
                    <a:noFill/>
                  </a:ln>
                  <a:solidFill>
                    <a:srgbClr val="009EC2"/>
                  </a:solidFill>
                  <a:effectLst/>
                  <a:uLnTx/>
                  <a:uFillTx/>
                  <a:latin typeface="Arial" panose="020B0604020202020204" pitchFamily="34" charset="0"/>
                  <a:ea typeface="ＭＳ Ｐゴシック" panose="020B0600070205080204" pitchFamily="34" charset="-128"/>
                  <a:cs typeface="+mn-cs"/>
                </a:rPr>
                <a:t>TBC  </a:t>
              </a:r>
              <a:endParaRPr kumimoji="0" lang="en-US" altLang="en-US" sz="1800" b="0" i="0" u="none" strike="noStrike" kern="1200" cap="none" spc="0" normalizeH="0" baseline="0" noProof="0" dirty="0">
                <a:ln>
                  <a:noFill/>
                </a:ln>
                <a:solidFill>
                  <a:srgbClr val="009EC2"/>
                </a:solidFill>
                <a:effectLst/>
                <a:uLnTx/>
                <a:uFillTx/>
                <a:latin typeface="Tahoma" panose="020B0604030504040204" pitchFamily="34" charset="0"/>
                <a:ea typeface="ＭＳ Ｐゴシック" panose="020B0600070205080204" pitchFamily="34" charset="-128"/>
                <a:cs typeface="+mn-cs"/>
              </a:endParaRPr>
            </a:p>
          </p:txBody>
        </p:sp>
        <p:sp>
          <p:nvSpPr>
            <p:cNvPr id="65" name="Rectangle 86"/>
            <p:cNvSpPr>
              <a:spLocks noChangeArrowheads="1"/>
            </p:cNvSpPr>
            <p:nvPr/>
          </p:nvSpPr>
          <p:spPr bwMode="auto">
            <a:xfrm>
              <a:off x="5543127" y="3516281"/>
              <a:ext cx="1047137" cy="451405"/>
            </a:xfrm>
            <a:prstGeom prst="rect">
              <a:avLst/>
            </a:prstGeom>
            <a:noFill/>
            <a:ln/>
            <a:extLst/>
          </p:spPr>
          <p:style>
            <a:lnRef idx="1">
              <a:schemeClr val="accent1"/>
            </a:lnRef>
            <a:fillRef idx="2">
              <a:schemeClr val="accent1"/>
            </a:fillRef>
            <a:effectRef idx="1">
              <a:schemeClr val="accent1"/>
            </a:effectRef>
            <a:fontRef idx="minor">
              <a:schemeClr val="dk1"/>
            </a:fontRef>
          </p:style>
          <p:txBody>
            <a:bodyPr wrap="square" lIns="0" tIns="0" rIns="0" bIns="0">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dirty="0" smtClean="0">
                  <a:ln>
                    <a:noFill/>
                  </a:ln>
                  <a:solidFill>
                    <a:srgbClr val="009EC2"/>
                  </a:solidFill>
                  <a:effectLst/>
                  <a:uLnTx/>
                  <a:uFillTx/>
                  <a:latin typeface="Tahoma" panose="020B0604030504040204" pitchFamily="34" charset="0"/>
                  <a:ea typeface="ＭＳ Ｐゴシック" panose="020B0600070205080204" pitchFamily="34" charset="-128"/>
                  <a:cs typeface="+mn-cs"/>
                </a:rPr>
                <a:t>MAR</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dirty="0" smtClean="0">
                  <a:ln>
                    <a:noFill/>
                  </a:ln>
                  <a:solidFill>
                    <a:srgbClr val="009EC2"/>
                  </a:solidFill>
                  <a:effectLst/>
                  <a:uLnTx/>
                  <a:uFillTx/>
                  <a:latin typeface="Tahoma" panose="020B0604030504040204" pitchFamily="34" charset="0"/>
                  <a:ea typeface="ＭＳ Ｐゴシック" panose="020B0600070205080204" pitchFamily="34" charset="-128"/>
                  <a:cs typeface="+mn-cs"/>
                </a:rPr>
                <a:t>TBC</a:t>
              </a:r>
              <a:endParaRPr kumimoji="0" lang="en-US" altLang="en-US" sz="1100" b="0" i="0" u="none" strike="noStrike" kern="1200" cap="none" spc="0" normalizeH="0" baseline="0" noProof="0" dirty="0">
                <a:ln>
                  <a:noFill/>
                </a:ln>
                <a:solidFill>
                  <a:srgbClr val="009EC2"/>
                </a:solidFill>
                <a:effectLst/>
                <a:uLnTx/>
                <a:uFillTx/>
                <a:latin typeface="Tahoma" panose="020B0604030504040204" pitchFamily="34" charset="0"/>
                <a:ea typeface="ＭＳ Ｐゴシック" panose="020B0600070205080204" pitchFamily="34" charset="-128"/>
                <a:cs typeface="+mn-cs"/>
              </a:endParaRPr>
            </a:p>
          </p:txBody>
        </p:sp>
        <p:sp>
          <p:nvSpPr>
            <p:cNvPr id="6" name="Rectangle 5"/>
            <p:cNvSpPr/>
            <p:nvPr/>
          </p:nvSpPr>
          <p:spPr>
            <a:xfrm>
              <a:off x="3046808" y="2432170"/>
              <a:ext cx="914400" cy="9144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Workshop 2</a:t>
              </a:r>
            </a:p>
          </p:txBody>
        </p:sp>
        <p:sp>
          <p:nvSpPr>
            <p:cNvPr id="68" name="Rectangle 67"/>
            <p:cNvSpPr/>
            <p:nvPr/>
          </p:nvSpPr>
          <p:spPr>
            <a:xfrm>
              <a:off x="4327110" y="2442362"/>
              <a:ext cx="914400" cy="9144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5545F"/>
                  </a:solidFill>
                  <a:effectLst/>
                  <a:uLnTx/>
                  <a:uFillTx/>
                  <a:latin typeface="Calibri"/>
                  <a:ea typeface="+mn-ea"/>
                  <a:cs typeface="+mn-cs"/>
                </a:rPr>
                <a:t> </a:t>
              </a:r>
              <a:r>
                <a:rPr kumimoji="0" lang="en-US" sz="900" b="0" i="0" u="none" strike="noStrike" kern="1200" cap="none" spc="0" normalizeH="0" baseline="0" noProof="0" dirty="0">
                  <a:ln>
                    <a:noFill/>
                  </a:ln>
                  <a:solidFill>
                    <a:prstClr val="white"/>
                  </a:solidFill>
                  <a:effectLst/>
                  <a:uLnTx/>
                  <a:uFillTx/>
                  <a:latin typeface="Calibri"/>
                  <a:ea typeface="+mn-ea"/>
                  <a:cs typeface="+mn-cs"/>
                </a:rPr>
                <a:t>Workshop 3</a:t>
              </a:r>
            </a:p>
          </p:txBody>
        </p:sp>
        <p:sp>
          <p:nvSpPr>
            <p:cNvPr id="69" name="Rectangle 68"/>
            <p:cNvSpPr/>
            <p:nvPr/>
          </p:nvSpPr>
          <p:spPr>
            <a:xfrm>
              <a:off x="6872230" y="2439365"/>
              <a:ext cx="914400" cy="914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Showcase</a:t>
              </a:r>
            </a:p>
          </p:txBody>
        </p:sp>
      </p:grpSp>
      <p:pic>
        <p:nvPicPr>
          <p:cNvPr id="75"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3631" y="2114432"/>
            <a:ext cx="1063598" cy="851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6074" y="2069240"/>
            <a:ext cx="1063598" cy="851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0452" y="2063464"/>
            <a:ext cx="1063598" cy="851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Rectangle 86"/>
          <p:cNvSpPr>
            <a:spLocks noChangeArrowheads="1"/>
          </p:cNvSpPr>
          <p:nvPr/>
        </p:nvSpPr>
        <p:spPr bwMode="auto">
          <a:xfrm rot="19722141">
            <a:off x="2926784" y="2560790"/>
            <a:ext cx="86835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dirty="0">
                <a:ln>
                  <a:noFill/>
                </a:ln>
                <a:solidFill>
                  <a:srgbClr val="009EC2"/>
                </a:solidFill>
                <a:effectLst/>
                <a:uLnTx/>
                <a:uFillTx/>
                <a:latin typeface="Arial" panose="020B0604020202020204" pitchFamily="34" charset="0"/>
                <a:ea typeface="ＭＳ Ｐゴシック" panose="020B0600070205080204" pitchFamily="34" charset="-128"/>
                <a:cs typeface="+mn-cs"/>
              </a:rPr>
              <a:t>Action Period 2</a:t>
            </a:r>
            <a:endParaRPr kumimoji="0" lang="en-US" altLang="en-US" sz="1800" b="0" i="0" u="none" strike="noStrike" kern="1200" cap="none" spc="0" normalizeH="0" baseline="0" noProof="0" dirty="0">
              <a:ln>
                <a:noFill/>
              </a:ln>
              <a:solidFill>
                <a:srgbClr val="009EC2"/>
              </a:solidFill>
              <a:effectLst/>
              <a:uLnTx/>
              <a:uFillTx/>
              <a:latin typeface="Tahoma" panose="020B0604030504040204" pitchFamily="34" charset="0"/>
              <a:ea typeface="ＭＳ Ｐゴシック" panose="020B0600070205080204" pitchFamily="34" charset="-128"/>
              <a:cs typeface="+mn-cs"/>
            </a:endParaRPr>
          </a:p>
        </p:txBody>
      </p:sp>
      <p:sp>
        <p:nvSpPr>
          <p:cNvPr id="80" name="Rectangle 86"/>
          <p:cNvSpPr>
            <a:spLocks noChangeArrowheads="1"/>
          </p:cNvSpPr>
          <p:nvPr/>
        </p:nvSpPr>
        <p:spPr bwMode="auto">
          <a:xfrm rot="19722141">
            <a:off x="4824683" y="2612479"/>
            <a:ext cx="86835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dirty="0">
                <a:ln>
                  <a:noFill/>
                </a:ln>
                <a:solidFill>
                  <a:srgbClr val="009EC2"/>
                </a:solidFill>
                <a:effectLst/>
                <a:uLnTx/>
                <a:uFillTx/>
                <a:latin typeface="Arial" panose="020B0604020202020204" pitchFamily="34" charset="0"/>
                <a:ea typeface="ＭＳ Ｐゴシック" panose="020B0600070205080204" pitchFamily="34" charset="-128"/>
                <a:cs typeface="+mn-cs"/>
              </a:rPr>
              <a:t>Action Period 4</a:t>
            </a:r>
            <a:endParaRPr kumimoji="0" lang="en-US" altLang="en-US" sz="1800" b="0" i="0" u="none" strike="noStrike" kern="1200" cap="none" spc="0" normalizeH="0" baseline="0" noProof="0" dirty="0">
              <a:ln>
                <a:noFill/>
              </a:ln>
              <a:solidFill>
                <a:srgbClr val="009EC2"/>
              </a:solidFill>
              <a:effectLst/>
              <a:uLnTx/>
              <a:uFillTx/>
              <a:latin typeface="Tahoma" panose="020B0604030504040204" pitchFamily="34" charset="0"/>
              <a:ea typeface="ＭＳ Ｐゴシック" panose="020B0600070205080204" pitchFamily="34" charset="-128"/>
              <a:cs typeface="+mn-cs"/>
            </a:endParaRPr>
          </a:p>
        </p:txBody>
      </p:sp>
      <p:sp>
        <p:nvSpPr>
          <p:cNvPr id="81" name="Rectangle 86"/>
          <p:cNvSpPr>
            <a:spLocks noChangeArrowheads="1"/>
          </p:cNvSpPr>
          <p:nvPr/>
        </p:nvSpPr>
        <p:spPr bwMode="auto">
          <a:xfrm rot="19722141">
            <a:off x="3887127" y="2654361"/>
            <a:ext cx="86835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dirty="0">
                <a:ln>
                  <a:noFill/>
                </a:ln>
                <a:solidFill>
                  <a:srgbClr val="009EC2"/>
                </a:solidFill>
                <a:effectLst/>
                <a:uLnTx/>
                <a:uFillTx/>
                <a:latin typeface="Arial" panose="020B0604020202020204" pitchFamily="34" charset="0"/>
                <a:ea typeface="ＭＳ Ｐゴシック" panose="020B0600070205080204" pitchFamily="34" charset="-128"/>
                <a:cs typeface="+mn-cs"/>
              </a:rPr>
              <a:t>Action Period 3</a:t>
            </a:r>
            <a:endParaRPr kumimoji="0" lang="en-US" altLang="en-US" sz="1800" b="0" i="0" u="none" strike="noStrike" kern="1200" cap="none" spc="0" normalizeH="0" baseline="0" noProof="0" dirty="0">
              <a:ln>
                <a:noFill/>
              </a:ln>
              <a:solidFill>
                <a:srgbClr val="009EC2"/>
              </a:solidFill>
              <a:effectLst/>
              <a:uLnTx/>
              <a:uFillTx/>
              <a:latin typeface="Tahoma" panose="020B0604030504040204" pitchFamily="34" charset="0"/>
              <a:ea typeface="ＭＳ Ｐゴシック" panose="020B0600070205080204" pitchFamily="34" charset="-128"/>
              <a:cs typeface="+mn-cs"/>
            </a:endParaRPr>
          </a:p>
        </p:txBody>
      </p:sp>
      <p:sp>
        <p:nvSpPr>
          <p:cNvPr id="82" name="Rectangle 86"/>
          <p:cNvSpPr>
            <a:spLocks noChangeArrowheads="1"/>
          </p:cNvSpPr>
          <p:nvPr/>
        </p:nvSpPr>
        <p:spPr bwMode="auto">
          <a:xfrm rot="19722141">
            <a:off x="6067519" y="2612480"/>
            <a:ext cx="86835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dirty="0">
                <a:ln>
                  <a:noFill/>
                </a:ln>
                <a:solidFill>
                  <a:srgbClr val="009EC2"/>
                </a:solidFill>
                <a:effectLst/>
                <a:uLnTx/>
                <a:uFillTx/>
                <a:latin typeface="Arial" panose="020B0604020202020204" pitchFamily="34" charset="0"/>
                <a:ea typeface="ＭＳ Ｐゴシック" panose="020B0600070205080204" pitchFamily="34" charset="-128"/>
                <a:cs typeface="+mn-cs"/>
              </a:rPr>
              <a:t>Action Period 5</a:t>
            </a:r>
            <a:endParaRPr kumimoji="0" lang="en-US" altLang="en-US" sz="1800" b="0" i="0" u="none" strike="noStrike" kern="1200" cap="none" spc="0" normalizeH="0" baseline="0" noProof="0" dirty="0">
              <a:ln>
                <a:noFill/>
              </a:ln>
              <a:solidFill>
                <a:srgbClr val="009EC2"/>
              </a:solidFill>
              <a:effectLst/>
              <a:uLnTx/>
              <a:uFillTx/>
              <a:latin typeface="Tahoma" panose="020B0604030504040204" pitchFamily="34" charset="0"/>
              <a:ea typeface="ＭＳ Ｐゴシック" panose="020B0600070205080204" pitchFamily="34" charset="-128"/>
              <a:cs typeface="+mn-cs"/>
            </a:endParaRPr>
          </a:p>
        </p:txBody>
      </p:sp>
      <p:cxnSp>
        <p:nvCxnSpPr>
          <p:cNvPr id="18" name="Straight Arrow Connector 17"/>
          <p:cNvCxnSpPr>
            <a:cxnSpLocks/>
            <a:stCxn id="3" idx="6"/>
            <a:endCxn id="4" idx="1"/>
          </p:cNvCxnSpPr>
          <p:nvPr/>
        </p:nvCxnSpPr>
        <p:spPr>
          <a:xfrm>
            <a:off x="2326937" y="3352440"/>
            <a:ext cx="197717" cy="13607"/>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cxnSpLocks/>
          </p:cNvCxnSpPr>
          <p:nvPr/>
        </p:nvCxnSpPr>
        <p:spPr>
          <a:xfrm flipV="1">
            <a:off x="3241615" y="3354541"/>
            <a:ext cx="243029" cy="5753"/>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a:cxnSpLocks/>
            <a:stCxn id="68" idx="3"/>
          </p:cNvCxnSpPr>
          <p:nvPr/>
        </p:nvCxnSpPr>
        <p:spPr>
          <a:xfrm>
            <a:off x="5117607" y="3350056"/>
            <a:ext cx="268718" cy="8471"/>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635432" y="4589712"/>
            <a:ext cx="4968200" cy="996427"/>
          </a:xfrm>
          <a:prstGeom prst="rect">
            <a:avLst/>
          </a:prstGeom>
          <a:noFill/>
          <a:ln>
            <a:solidFill>
              <a:schemeClr val="bg2"/>
            </a:solidFill>
          </a:ln>
        </p:spPr>
        <p:txBody>
          <a:bodyPr wrap="square" rtlCol="0">
            <a:spAutoFit/>
          </a:bodyPr>
          <a:lstStyle/>
          <a:p>
            <a:pPr marL="0" marR="0" lvl="0" indent="0" algn="ctr" defTabSz="685800" rtl="0" eaLnBrk="1" fontAlgn="auto" latinLnBrk="0" hangingPunct="1">
              <a:lnSpc>
                <a:spcPct val="100000"/>
              </a:lnSpc>
              <a:spcBef>
                <a:spcPts val="432"/>
              </a:spcBef>
              <a:spcAft>
                <a:spcPts val="0"/>
              </a:spcAft>
              <a:buClrTx/>
              <a:buSzTx/>
              <a:buFontTx/>
              <a:buNone/>
              <a:tabLst/>
              <a:defRPr/>
            </a:pPr>
            <a:r>
              <a:rPr kumimoji="0" lang="en-US" sz="1500" b="1" i="0" u="none" strike="noStrike" kern="1200" cap="none" spc="0" normalizeH="0" baseline="0" noProof="0" dirty="0">
                <a:ln>
                  <a:noFill/>
                </a:ln>
                <a:solidFill>
                  <a:srgbClr val="45545F"/>
                </a:solidFill>
                <a:effectLst/>
                <a:uLnTx/>
                <a:uFillTx/>
                <a:latin typeface="Arial"/>
                <a:ea typeface="+mn-ea"/>
                <a:cs typeface="+mn-cs"/>
              </a:rPr>
              <a:t>Support</a:t>
            </a:r>
          </a:p>
          <a:p>
            <a:pPr marL="0" marR="0" lvl="0" indent="0" algn="ctr" defTabSz="685800" rtl="0" eaLnBrk="1" fontAlgn="auto" latinLnBrk="0" hangingPunct="1">
              <a:lnSpc>
                <a:spcPct val="100000"/>
              </a:lnSpc>
              <a:spcBef>
                <a:spcPts val="432"/>
              </a:spcBef>
              <a:spcAft>
                <a:spcPts val="0"/>
              </a:spcAft>
              <a:buClrTx/>
              <a:buSzTx/>
              <a:buFontTx/>
              <a:buNone/>
              <a:tabLst/>
              <a:defRPr/>
            </a:pPr>
            <a:r>
              <a:rPr kumimoji="0" lang="en-US" sz="1125" b="1" i="0" u="none" strike="noStrike" kern="1200" cap="none" spc="0" normalizeH="0" baseline="0" noProof="0" dirty="0">
                <a:ln>
                  <a:noFill/>
                </a:ln>
                <a:solidFill>
                  <a:srgbClr val="00A0AF"/>
                </a:solidFill>
                <a:effectLst/>
                <a:uLnTx/>
                <a:uFillTx/>
                <a:latin typeface="Arial"/>
                <a:ea typeface="+mn-ea"/>
                <a:cs typeface="+mn-cs"/>
              </a:rPr>
              <a:t>National IA          Leadership Team/s 	 Q.I. Faculty</a:t>
            </a:r>
          </a:p>
          <a:p>
            <a:pPr marL="0" marR="0" lvl="0" indent="0" algn="ctr" defTabSz="685800" rtl="0" eaLnBrk="1" fontAlgn="auto" latinLnBrk="0" hangingPunct="1">
              <a:lnSpc>
                <a:spcPct val="100000"/>
              </a:lnSpc>
              <a:spcBef>
                <a:spcPts val="432"/>
              </a:spcBef>
              <a:spcAft>
                <a:spcPts val="0"/>
              </a:spcAft>
              <a:buClrTx/>
              <a:buSzTx/>
              <a:buFontTx/>
              <a:buNone/>
              <a:tabLst/>
              <a:defRPr/>
            </a:pPr>
            <a:r>
              <a:rPr kumimoji="0" lang="en-US" sz="1125" b="1" i="0" u="none" strike="noStrike" kern="1200" cap="none" spc="0" normalizeH="0" baseline="0" noProof="0" dirty="0">
                <a:ln>
                  <a:noFill/>
                </a:ln>
                <a:solidFill>
                  <a:srgbClr val="00A0AF"/>
                </a:solidFill>
                <a:effectLst/>
                <a:uLnTx/>
                <a:uFillTx/>
                <a:latin typeface="Arial"/>
                <a:ea typeface="+mn-ea"/>
                <a:cs typeface="+mn-cs"/>
              </a:rPr>
              <a:t>QI Zone (</a:t>
            </a:r>
            <a:r>
              <a:rPr kumimoji="0" lang="en-US" sz="1125" b="1" i="0" u="none" strike="noStrike" kern="1200" cap="none" spc="0" normalizeH="0" baseline="0" noProof="0" dirty="0" err="1">
                <a:ln>
                  <a:noFill/>
                </a:ln>
                <a:solidFill>
                  <a:srgbClr val="00A0AF"/>
                </a:solidFill>
                <a:effectLst/>
                <a:uLnTx/>
                <a:uFillTx/>
                <a:latin typeface="Arial"/>
                <a:ea typeface="+mn-ea"/>
                <a:cs typeface="+mn-cs"/>
              </a:rPr>
              <a:t>TURAS</a:t>
            </a:r>
            <a:r>
              <a:rPr kumimoji="0" lang="en-US" sz="1125" b="1" i="0" u="none" strike="noStrike" kern="1200" cap="none" spc="0" normalizeH="0" baseline="0" noProof="0" dirty="0">
                <a:ln>
                  <a:noFill/>
                </a:ln>
                <a:solidFill>
                  <a:srgbClr val="00A0AF"/>
                </a:solidFill>
                <a:effectLst/>
                <a:uLnTx/>
                <a:uFillTx/>
                <a:latin typeface="Arial"/>
                <a:ea typeface="+mn-ea"/>
                <a:cs typeface="+mn-cs"/>
              </a:rPr>
              <a:t>)                (Falkirk) </a:t>
            </a:r>
            <a:r>
              <a:rPr kumimoji="0" lang="en-US" sz="1125" b="1" i="0" u="none" strike="noStrike" kern="1200" cap="none" spc="0" normalizeH="0" baseline="0" noProof="0" dirty="0" err="1">
                <a:ln>
                  <a:noFill/>
                </a:ln>
                <a:solidFill>
                  <a:srgbClr val="00A0AF"/>
                </a:solidFill>
                <a:effectLst/>
                <a:uLnTx/>
                <a:uFillTx/>
                <a:latin typeface="Arial"/>
                <a:ea typeface="+mn-ea"/>
                <a:cs typeface="+mn-cs"/>
              </a:rPr>
              <a:t>GIRFEC</a:t>
            </a:r>
            <a:r>
              <a:rPr kumimoji="0" lang="en-US" sz="1125" b="1" i="0" u="none" strike="noStrike" kern="1200" cap="none" spc="0" normalizeH="0" baseline="0" noProof="0" dirty="0">
                <a:ln>
                  <a:noFill/>
                </a:ln>
                <a:solidFill>
                  <a:srgbClr val="00A0AF"/>
                </a:solidFill>
                <a:effectLst/>
                <a:uLnTx/>
                <a:uFillTx/>
                <a:latin typeface="Arial"/>
                <a:ea typeface="+mn-ea"/>
                <a:cs typeface="+mn-cs"/>
              </a:rPr>
              <a:t> Practitioner pages</a:t>
            </a:r>
          </a:p>
          <a:p>
            <a:pPr marL="0" marR="0" lvl="0" indent="0" algn="ctr" defTabSz="685800" rtl="0" eaLnBrk="1" fontAlgn="auto" latinLnBrk="0" hangingPunct="1">
              <a:lnSpc>
                <a:spcPct val="100000"/>
              </a:lnSpc>
              <a:spcBef>
                <a:spcPts val="432"/>
              </a:spcBef>
              <a:spcAft>
                <a:spcPts val="0"/>
              </a:spcAft>
              <a:buClrTx/>
              <a:buSzTx/>
              <a:buFontTx/>
              <a:buNone/>
              <a:tabLst/>
              <a:defRPr/>
            </a:pPr>
            <a:r>
              <a:rPr kumimoji="0" lang="en-US" sz="1125" b="1" i="0" u="none" strike="noStrike" kern="1200" cap="none" spc="0" normalizeH="0" baseline="0" noProof="0" dirty="0">
                <a:ln>
                  <a:noFill/>
                </a:ln>
                <a:solidFill>
                  <a:srgbClr val="00A0AF"/>
                </a:solidFill>
                <a:effectLst/>
                <a:uLnTx/>
                <a:uFillTx/>
                <a:latin typeface="Arial"/>
                <a:ea typeface="+mn-ea"/>
                <a:cs typeface="+mn-cs"/>
              </a:rPr>
              <a:t>All teach ,all learn </a:t>
            </a:r>
          </a:p>
        </p:txBody>
      </p:sp>
      <p:cxnSp>
        <p:nvCxnSpPr>
          <p:cNvPr id="49" name="Straight Arrow Connector 48"/>
          <p:cNvCxnSpPr/>
          <p:nvPr/>
        </p:nvCxnSpPr>
        <p:spPr>
          <a:xfrm>
            <a:off x="6094726" y="3374132"/>
            <a:ext cx="216482" cy="0"/>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cxnSpLocks/>
            <a:endCxn id="68" idx="1"/>
          </p:cNvCxnSpPr>
          <p:nvPr/>
        </p:nvCxnSpPr>
        <p:spPr>
          <a:xfrm flipV="1">
            <a:off x="4157380" y="3350056"/>
            <a:ext cx="274427" cy="21795"/>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234776" y="1545384"/>
            <a:ext cx="632778" cy="7662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1607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Aim for these sessions</a:t>
            </a:r>
            <a:endParaRPr lang="en-GB" b="1" dirty="0"/>
          </a:p>
        </p:txBody>
      </p:sp>
      <p:sp>
        <p:nvSpPr>
          <p:cNvPr id="3" name="Content Placeholder 2"/>
          <p:cNvSpPr>
            <a:spLocks noGrp="1"/>
          </p:cNvSpPr>
          <p:nvPr>
            <p:ph idx="1"/>
          </p:nvPr>
        </p:nvSpPr>
        <p:spPr/>
        <p:txBody>
          <a:bodyPr>
            <a:normAutofit fontScale="92500" lnSpcReduction="10000"/>
          </a:bodyPr>
          <a:lstStyle/>
          <a:p>
            <a:r>
              <a:rPr lang="en-GB" dirty="0" smtClean="0"/>
              <a:t>Apply quality improvement approaches to all of our plans – Chief Executive </a:t>
            </a:r>
            <a:r>
              <a:rPr lang="en-GB" dirty="0" smtClean="0"/>
              <a:t>endorsing this</a:t>
            </a:r>
            <a:r>
              <a:rPr lang="en-GB" dirty="0" smtClean="0"/>
              <a:t> approach</a:t>
            </a:r>
          </a:p>
          <a:p>
            <a:pPr marL="0" indent="0">
              <a:buNone/>
            </a:pPr>
            <a:endParaRPr lang="en-GB" dirty="0" smtClean="0"/>
          </a:p>
          <a:p>
            <a:r>
              <a:rPr lang="en-GB" dirty="0" smtClean="0"/>
              <a:t>Develop a common language re </a:t>
            </a:r>
            <a:r>
              <a:rPr lang="en-GB" dirty="0" smtClean="0"/>
              <a:t>improvement</a:t>
            </a:r>
          </a:p>
          <a:p>
            <a:pPr marL="0" indent="0">
              <a:buNone/>
            </a:pPr>
            <a:endParaRPr lang="en-GB" dirty="0" smtClean="0"/>
          </a:p>
          <a:p>
            <a:r>
              <a:rPr lang="en-GB" dirty="0"/>
              <a:t>U</a:t>
            </a:r>
            <a:r>
              <a:rPr lang="en-GB" dirty="0" smtClean="0"/>
              <a:t>nderstand </a:t>
            </a:r>
            <a:r>
              <a:rPr lang="en-GB" dirty="0" smtClean="0"/>
              <a:t>the planning systems we’re working in and how they can be better aligned</a:t>
            </a:r>
            <a:r>
              <a:rPr lang="en-GB" dirty="0" smtClean="0"/>
              <a:t>.</a:t>
            </a:r>
          </a:p>
          <a:p>
            <a:pPr marL="0" indent="0">
              <a:buNone/>
            </a:pPr>
            <a:endParaRPr lang="en-GB" dirty="0" smtClean="0"/>
          </a:p>
          <a:p>
            <a:r>
              <a:rPr lang="en-GB" dirty="0" smtClean="0"/>
              <a:t>Develop clear aims and measures in our </a:t>
            </a:r>
            <a:r>
              <a:rPr lang="en-GB" dirty="0" smtClean="0"/>
              <a:t>plans</a:t>
            </a:r>
          </a:p>
          <a:p>
            <a:pPr marL="0" indent="0">
              <a:buNone/>
            </a:pPr>
            <a:endParaRPr lang="en-GB" dirty="0" smtClean="0"/>
          </a:p>
          <a:p>
            <a:r>
              <a:rPr lang="en-GB" dirty="0" smtClean="0"/>
              <a:t>Apply QI approaches in all our work; service and </a:t>
            </a:r>
            <a:r>
              <a:rPr lang="en-GB" dirty="0" smtClean="0"/>
              <a:t>CPP</a:t>
            </a:r>
          </a:p>
          <a:p>
            <a:pPr marL="0" indent="0">
              <a:buNone/>
            </a:pPr>
            <a:endParaRPr lang="en-GB" dirty="0" smtClean="0"/>
          </a:p>
          <a:p>
            <a:r>
              <a:rPr lang="en-GB" dirty="0" smtClean="0"/>
              <a:t>Involve trained people in the MH project.</a:t>
            </a:r>
            <a:endParaRPr lang="en-GB" dirty="0"/>
          </a:p>
        </p:txBody>
      </p:sp>
    </p:spTree>
    <p:extLst>
      <p:ext uri="{BB962C8B-B14F-4D97-AF65-F5344CB8AC3E}">
        <p14:creationId xmlns:p14="http://schemas.microsoft.com/office/powerpoint/2010/main" val="24566611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7282"/>
            <a:ext cx="9144000" cy="1143480"/>
          </a:xfrm>
          <a:solidFill>
            <a:schemeClr val="accent1">
              <a:lumMod val="20000"/>
              <a:lumOff val="80000"/>
            </a:schemeClr>
          </a:solidFill>
        </p:spPr>
        <p:txBody>
          <a:bodyPr>
            <a:normAutofit/>
          </a:bodyPr>
          <a:lstStyle/>
          <a:p>
            <a:pPr eaLnBrk="1" hangingPunct="1">
              <a:defRPr/>
            </a:pPr>
            <a:r>
              <a:rPr lang="en-GB" sz="3600" dirty="0"/>
              <a:t>Baseline Knowledge - Resources Available </a:t>
            </a:r>
          </a:p>
        </p:txBody>
      </p:sp>
      <p:pic>
        <p:nvPicPr>
          <p:cNvPr id="15363" name="Picture 3"/>
          <p:cNvPicPr>
            <a:picLocks noChangeAspect="1"/>
          </p:cNvPicPr>
          <p:nvPr/>
        </p:nvPicPr>
        <p:blipFill>
          <a:blip r:embed="rId3">
            <a:extLst>
              <a:ext uri="{28A0092B-C50C-407E-A947-70E740481C1C}">
                <a14:useLocalDpi xmlns:a14="http://schemas.microsoft.com/office/drawing/2010/main" val="0"/>
              </a:ext>
            </a:extLst>
          </a:blip>
          <a:srcRect l="4980" t="7875" r="5363" b="54227"/>
          <a:stretch>
            <a:fillRect/>
          </a:stretch>
        </p:blipFill>
        <p:spPr bwMode="auto">
          <a:xfrm>
            <a:off x="180001" y="1166523"/>
            <a:ext cx="8699040" cy="413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4"/>
          <p:cNvSpPr>
            <a:spLocks noChangeArrowheads="1"/>
          </p:cNvSpPr>
          <p:nvPr/>
        </p:nvSpPr>
        <p:spPr bwMode="auto">
          <a:xfrm>
            <a:off x="180001" y="5661235"/>
            <a:ext cx="8699040" cy="893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p>
            <a:pPr eaLnBrk="1">
              <a:lnSpc>
                <a:spcPct val="93000"/>
              </a:lnSpc>
              <a:buClr>
                <a:srgbClr val="000000"/>
              </a:buClr>
              <a:buSzPct val="100000"/>
              <a:buFont typeface="Times New Roman" pitchFamily="18" charset="0"/>
              <a:buNone/>
            </a:pPr>
            <a:r>
              <a:rPr lang="en-GB" altLang="en-US" sz="2800" dirty="0">
                <a:hlinkClick r:id="rId4"/>
              </a:rPr>
              <a:t>https://learn.nes.nhs.scot/741/quality-improvement-zone</a:t>
            </a:r>
            <a:endParaRPr lang="en-GB" altLang="en-US" sz="2800" dirty="0"/>
          </a:p>
          <a:p>
            <a:pPr eaLnBrk="1">
              <a:lnSpc>
                <a:spcPct val="93000"/>
              </a:lnSpc>
              <a:buClr>
                <a:srgbClr val="000000"/>
              </a:buClr>
              <a:buSzPct val="100000"/>
              <a:buFont typeface="Times New Roman" pitchFamily="18" charset="0"/>
              <a:buNone/>
            </a:pPr>
            <a:endParaRPr lang="en-GB" altLang="en-US" sz="2800" dirty="0"/>
          </a:p>
        </p:txBody>
      </p:sp>
    </p:spTree>
    <p:extLst>
      <p:ext uri="{BB962C8B-B14F-4D97-AF65-F5344CB8AC3E}">
        <p14:creationId xmlns:p14="http://schemas.microsoft.com/office/powerpoint/2010/main" val="311516866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GB" altLang="en-US" dirty="0" smtClean="0"/>
              <a:t>GIRFEC Falkirk Practitioner Pages</a:t>
            </a:r>
          </a:p>
        </p:txBody>
      </p:sp>
      <p:pic>
        <p:nvPicPr>
          <p:cNvPr id="1638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840" y="1273094"/>
            <a:ext cx="8752320" cy="529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546530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GB" b="1" dirty="0" smtClean="0"/>
              <a:t>Session 3 </a:t>
            </a:r>
            <a:endParaRPr lang="en-GB" b="1"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p:nvSpPr>
        <p:spPr>
          <a:xfrm>
            <a:off x="4839630" y="4683511"/>
            <a:ext cx="3772892" cy="206210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smtClean="0">
                <a:ln>
                  <a:noFill/>
                </a:ln>
                <a:solidFill>
                  <a:prstClr val="black"/>
                </a:solidFill>
                <a:effectLst/>
                <a:uLnTx/>
                <a:uFillTx/>
                <a:latin typeface="Calibri" panose="020F0502020204030204"/>
                <a:ea typeface="+mn-ea"/>
                <a:cs typeface="+mn-cs"/>
              </a:rPr>
              <a:t>Session 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smtClean="0">
                <a:ln>
                  <a:noFill/>
                </a:ln>
                <a:solidFill>
                  <a:prstClr val="black"/>
                </a:solidFill>
                <a:effectLst/>
                <a:uLnTx/>
                <a:uFillTx/>
                <a:latin typeface="Calibri" panose="020F0502020204030204"/>
                <a:ea typeface="+mn-ea"/>
                <a:cs typeface="+mn-cs"/>
              </a:rPr>
              <a:t>Location tbc, Falkirk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smtClean="0">
                <a:ln>
                  <a:noFill/>
                </a:ln>
                <a:solidFill>
                  <a:prstClr val="black"/>
                </a:solidFill>
                <a:effectLst/>
                <a:uLnTx/>
                <a:uFillTx/>
                <a:latin typeface="Calibri" panose="020F0502020204030204"/>
                <a:ea typeface="+mn-ea"/>
                <a:cs typeface="+mn-cs"/>
              </a:rPr>
              <a:t>21</a:t>
            </a:r>
            <a:r>
              <a:rPr kumimoji="0" lang="en-GB" sz="3200" b="1" i="0" u="none" strike="noStrike" kern="1200" cap="none" spc="0" normalizeH="0" baseline="30000" noProof="0" dirty="0" smtClean="0">
                <a:ln>
                  <a:noFill/>
                </a:ln>
                <a:solidFill>
                  <a:prstClr val="black"/>
                </a:solidFill>
                <a:effectLst/>
                <a:uLnTx/>
                <a:uFillTx/>
                <a:latin typeface="Calibri" panose="020F0502020204030204"/>
                <a:ea typeface="+mn-ea"/>
                <a:cs typeface="+mn-cs"/>
              </a:rPr>
              <a:t>st</a:t>
            </a:r>
            <a:r>
              <a:rPr kumimoji="0" lang="en-GB" sz="3200" b="1" i="0" u="none" strike="noStrike" kern="1200" cap="none" spc="0" normalizeH="0" baseline="0" noProof="0" dirty="0" smtClean="0">
                <a:ln>
                  <a:noFill/>
                </a:ln>
                <a:solidFill>
                  <a:prstClr val="black"/>
                </a:solidFill>
                <a:effectLst/>
                <a:uLnTx/>
                <a:uFillTx/>
                <a:latin typeface="Calibri" panose="020F0502020204030204"/>
                <a:ea typeface="+mn-ea"/>
                <a:cs typeface="+mn-cs"/>
              </a:rPr>
              <a:t> January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smtClean="0">
                <a:ln>
                  <a:noFill/>
                </a:ln>
                <a:solidFill>
                  <a:prstClr val="black"/>
                </a:solidFill>
                <a:effectLst/>
                <a:uLnTx/>
                <a:uFillTx/>
                <a:latin typeface="Calibri" panose="020F0502020204030204"/>
                <a:ea typeface="+mn-ea"/>
                <a:cs typeface="+mn-cs"/>
              </a:rPr>
              <a:t>9.00 pm – 12.00 pm </a:t>
            </a:r>
            <a:endParaRPr kumimoji="0" lang="en-GB"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013513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rmAutofit fontScale="90000"/>
          </a:bodyPr>
          <a:lstStyle/>
          <a:p>
            <a:r>
              <a:rPr lang="en-GB" altLang="en-US" dirty="0" smtClean="0">
                <a:latin typeface="Verdana" pitchFamily="34" charset="0"/>
              </a:rPr>
              <a:t>By the end of this session you will…….</a:t>
            </a:r>
          </a:p>
        </p:txBody>
      </p:sp>
      <p:pic>
        <p:nvPicPr>
          <p:cNvPr id="11267" name="Picture 5" descr="C:\Users\Z419309\Pictures\workshop.jpg"/>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rcRect/>
          <a:stretch>
            <a:fillRect/>
          </a:stretch>
        </p:blipFill>
        <p:spPr>
          <a:xfrm>
            <a:off x="456481" y="2173189"/>
            <a:ext cx="4039200" cy="3380034"/>
          </a:xfrm>
        </p:spPr>
      </p:pic>
      <p:sp>
        <p:nvSpPr>
          <p:cNvPr id="9" name="Content Placeholder 8"/>
          <p:cNvSpPr>
            <a:spLocks noGrp="1"/>
          </p:cNvSpPr>
          <p:nvPr>
            <p:ph sz="half" idx="2"/>
          </p:nvPr>
        </p:nvSpPr>
        <p:spPr/>
        <p:txBody>
          <a:bodyPr>
            <a:normAutofit fontScale="77500" lnSpcReduction="20000"/>
          </a:bodyPr>
          <a:lstStyle/>
          <a:p>
            <a:pPr>
              <a:buFont typeface="Wingdings" panose="05000000000000000000" pitchFamily="2" charset="2"/>
              <a:buChar char="ü"/>
              <a:defRPr/>
            </a:pPr>
            <a:r>
              <a:rPr lang="en-GB" dirty="0" smtClean="0">
                <a:solidFill>
                  <a:schemeClr val="tx1"/>
                </a:solidFill>
                <a:ea typeface="Verdana" pitchFamily="34" charset="0"/>
                <a:cs typeface="Arial" pitchFamily="34" charset="0"/>
              </a:rPr>
              <a:t>Be able to explain the model for improvement and have knowledge of other QI tools.</a:t>
            </a:r>
            <a:endParaRPr lang="en-GB" dirty="0" smtClean="0">
              <a:solidFill>
                <a:schemeClr val="tx2"/>
              </a:solidFill>
              <a:ea typeface="Verdana" pitchFamily="34" charset="0"/>
              <a:cs typeface="Arial" pitchFamily="34" charset="0"/>
            </a:endParaRPr>
          </a:p>
          <a:p>
            <a:pPr>
              <a:defRPr/>
            </a:pPr>
            <a:endParaRPr lang="en-GB" dirty="0" smtClean="0">
              <a:solidFill>
                <a:schemeClr val="tx2"/>
              </a:solidFill>
              <a:ea typeface="Verdana" pitchFamily="34" charset="0"/>
              <a:cs typeface="Arial" pitchFamily="34" charset="0"/>
            </a:endParaRPr>
          </a:p>
          <a:p>
            <a:pPr>
              <a:buFont typeface="Wingdings" panose="05000000000000000000" pitchFamily="2" charset="2"/>
              <a:buChar char="ü"/>
              <a:defRPr/>
            </a:pPr>
            <a:r>
              <a:rPr lang="en-GB" dirty="0" smtClean="0">
                <a:solidFill>
                  <a:schemeClr val="accent1"/>
                </a:solidFill>
                <a:ea typeface="Verdana" pitchFamily="34" charset="0"/>
                <a:cs typeface="Arial" pitchFamily="34" charset="0"/>
              </a:rPr>
              <a:t>Have a knowledge of some practical examples of how to use QI tools to support your work</a:t>
            </a:r>
          </a:p>
          <a:p>
            <a:pPr marL="414726" indent="-414726">
              <a:defRPr/>
            </a:pPr>
            <a:endParaRPr lang="en-GB" dirty="0">
              <a:solidFill>
                <a:schemeClr val="accent1"/>
              </a:solidFill>
              <a:ea typeface="Verdana" pitchFamily="34" charset="0"/>
              <a:cs typeface="Arial" pitchFamily="34" charset="0"/>
            </a:endParaRPr>
          </a:p>
          <a:p>
            <a:pPr>
              <a:buFont typeface="Wingdings" panose="05000000000000000000" pitchFamily="2" charset="2"/>
              <a:buChar char="ü"/>
              <a:defRPr/>
            </a:pPr>
            <a:r>
              <a:rPr lang="en-GB" dirty="0" smtClean="0">
                <a:ea typeface="Verdana" pitchFamily="34" charset="0"/>
                <a:cs typeface="Arial" pitchFamily="34" charset="0"/>
              </a:rPr>
              <a:t>Have enhanced knowledge of systems thinking</a:t>
            </a:r>
          </a:p>
          <a:p>
            <a:pPr>
              <a:defRPr/>
            </a:pPr>
            <a:endParaRPr lang="en-GB" dirty="0" smtClean="0">
              <a:solidFill>
                <a:schemeClr val="tx1"/>
              </a:solidFill>
              <a:ea typeface="Verdana" pitchFamily="34" charset="0"/>
              <a:cs typeface="Arial" pitchFamily="34" charset="0"/>
            </a:endParaRPr>
          </a:p>
          <a:p>
            <a:pPr>
              <a:buFont typeface="Wingdings" panose="05000000000000000000" pitchFamily="2" charset="2"/>
              <a:buChar char="ü"/>
              <a:defRPr/>
            </a:pPr>
            <a:r>
              <a:rPr lang="en-GB" dirty="0" smtClean="0">
                <a:solidFill>
                  <a:schemeClr val="tx2"/>
                </a:solidFill>
                <a:ea typeface="Verdana" pitchFamily="34" charset="0"/>
                <a:cs typeface="Arial" pitchFamily="34" charset="0"/>
              </a:rPr>
              <a:t>Know where to go for further information and  support.</a:t>
            </a:r>
            <a:endParaRPr lang="en-GB" dirty="0">
              <a:solidFill>
                <a:schemeClr val="tx2"/>
              </a:solidFill>
            </a:endParaRPr>
          </a:p>
        </p:txBody>
      </p:sp>
    </p:spTree>
    <p:extLst>
      <p:ext uri="{BB962C8B-B14F-4D97-AF65-F5344CB8AC3E}">
        <p14:creationId xmlns:p14="http://schemas.microsoft.com/office/powerpoint/2010/main" val="24902693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969512"/>
          </a:xfrm>
          <a:prstGeom prst="rect">
            <a:avLst/>
          </a:prstGeom>
        </p:spPr>
      </p:pic>
      <p:sp>
        <p:nvSpPr>
          <p:cNvPr id="3" name="TextBox 2"/>
          <p:cNvSpPr txBox="1"/>
          <p:nvPr/>
        </p:nvSpPr>
        <p:spPr>
          <a:xfrm>
            <a:off x="1143000" y="1133783"/>
            <a:ext cx="6858000" cy="1615827"/>
          </a:xfrm>
          <a:prstGeom prst="rect">
            <a:avLst/>
          </a:prstGeom>
          <a:solidFill>
            <a:schemeClr val="bg1">
              <a:alpha val="70000"/>
            </a:schemeClr>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3300" b="0" i="0" u="none" strike="noStrike" kern="1200" cap="none" spc="0" normalizeH="0" baseline="0" noProof="0" dirty="0">
                <a:ln>
                  <a:noFill/>
                </a:ln>
                <a:solidFill>
                  <a:prstClr val="black"/>
                </a:solidFill>
                <a:effectLst/>
                <a:uLnTx/>
                <a:uFillTx/>
                <a:latin typeface="Calibri" panose="020F0502020204030204"/>
                <a:ea typeface="+mn-ea"/>
                <a:cs typeface="+mn-cs"/>
              </a:rPr>
              <a:t>If you want to go fast, go alone.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3300" b="0" i="0" u="none" strike="noStrike" kern="1200" cap="none" spc="0" normalizeH="0" baseline="0" noProof="0" dirty="0">
                <a:ln>
                  <a:noFill/>
                </a:ln>
                <a:solidFill>
                  <a:prstClr val="black"/>
                </a:solidFill>
                <a:effectLst/>
                <a:uLnTx/>
                <a:uFillTx/>
                <a:latin typeface="Calibri" panose="020F0502020204030204"/>
                <a:ea typeface="+mn-ea"/>
                <a:cs typeface="+mn-cs"/>
              </a:rPr>
              <a:t>If you want to go far, go together.</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3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3300" b="0" i="1" u="none" strike="noStrike" kern="1200" cap="none" spc="0" normalizeH="0" baseline="0" noProof="0" dirty="0">
                <a:ln>
                  <a:noFill/>
                </a:ln>
                <a:solidFill>
                  <a:prstClr val="black"/>
                </a:solidFill>
                <a:effectLst/>
                <a:uLnTx/>
                <a:uFillTx/>
                <a:latin typeface="Calibri" panose="020F0502020204030204"/>
                <a:ea typeface="+mn-ea"/>
                <a:cs typeface="+mn-cs"/>
              </a:rPr>
              <a:t>A</a:t>
            </a:r>
            <a:r>
              <a:rPr kumimoji="0" lang="en-GB" sz="3300" b="0" i="1" u="none" strike="noStrike" kern="1200" cap="none" spc="0" normalizeH="0" baseline="0" noProof="0" dirty="0" err="1">
                <a:ln>
                  <a:noFill/>
                </a:ln>
                <a:solidFill>
                  <a:prstClr val="black"/>
                </a:solidFill>
                <a:effectLst/>
                <a:uLnTx/>
                <a:uFillTx/>
                <a:latin typeface="Calibri" panose="020F0502020204030204"/>
                <a:ea typeface="+mn-ea"/>
                <a:cs typeface="+mn-cs"/>
              </a:rPr>
              <a:t>frican</a:t>
            </a:r>
            <a:r>
              <a:rPr kumimoji="0" lang="en-GB" sz="3300" b="0" i="1" u="none" strike="noStrike" kern="1200" cap="none" spc="0" normalizeH="0" baseline="0" noProof="0" dirty="0">
                <a:ln>
                  <a:noFill/>
                </a:ln>
                <a:solidFill>
                  <a:prstClr val="black"/>
                </a:solidFill>
                <a:effectLst/>
                <a:uLnTx/>
                <a:uFillTx/>
                <a:latin typeface="Calibri" panose="020F0502020204030204"/>
                <a:ea typeface="+mn-ea"/>
                <a:cs typeface="+mn-cs"/>
              </a:rPr>
              <a:t> Proverb</a:t>
            </a:r>
          </a:p>
        </p:txBody>
      </p:sp>
    </p:spTree>
    <p:extLst>
      <p:ext uri="{BB962C8B-B14F-4D97-AF65-F5344CB8AC3E}">
        <p14:creationId xmlns:p14="http://schemas.microsoft.com/office/powerpoint/2010/main" val="20084406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123179" cy="6858000"/>
          </a:xfrm>
          <a:prstGeom prst="rect">
            <a:avLst/>
          </a:prstGeom>
        </p:spPr>
      </p:pic>
    </p:spTree>
    <p:extLst>
      <p:ext uri="{BB962C8B-B14F-4D97-AF65-F5344CB8AC3E}">
        <p14:creationId xmlns:p14="http://schemas.microsoft.com/office/powerpoint/2010/main" val="23067824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rmAutofit fontScale="90000"/>
          </a:bodyPr>
          <a:lstStyle/>
          <a:p>
            <a:r>
              <a:rPr lang="en-GB" altLang="en-US" dirty="0" smtClean="0">
                <a:latin typeface="Verdana" pitchFamily="34" charset="0"/>
              </a:rPr>
              <a:t>By the end of this session you will…….</a:t>
            </a:r>
          </a:p>
        </p:txBody>
      </p:sp>
      <p:pic>
        <p:nvPicPr>
          <p:cNvPr id="11267" name="Picture 5" descr="C:\Users\Z419309\Pictures\workshop.jpg"/>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rcRect/>
          <a:stretch>
            <a:fillRect/>
          </a:stretch>
        </p:blipFill>
        <p:spPr>
          <a:xfrm>
            <a:off x="456481" y="2173189"/>
            <a:ext cx="4039200" cy="3380034"/>
          </a:xfrm>
        </p:spPr>
      </p:pic>
      <p:sp>
        <p:nvSpPr>
          <p:cNvPr id="9" name="Content Placeholder 8"/>
          <p:cNvSpPr>
            <a:spLocks noGrp="1"/>
          </p:cNvSpPr>
          <p:nvPr>
            <p:ph sz="half" idx="2"/>
          </p:nvPr>
        </p:nvSpPr>
        <p:spPr/>
        <p:txBody>
          <a:bodyPr>
            <a:normAutofit fontScale="77500" lnSpcReduction="20000"/>
          </a:bodyPr>
          <a:lstStyle/>
          <a:p>
            <a:pPr marL="414726" indent="-414726">
              <a:defRPr/>
            </a:pPr>
            <a:r>
              <a:rPr lang="en-GB" dirty="0" smtClean="0">
                <a:solidFill>
                  <a:schemeClr val="tx1"/>
                </a:solidFill>
                <a:ea typeface="Verdana" pitchFamily="34" charset="0"/>
                <a:cs typeface="Arial" pitchFamily="34" charset="0"/>
              </a:rPr>
              <a:t>Be able to explain the model for improvement and have knowledge of other QI tools.</a:t>
            </a:r>
            <a:endParaRPr lang="en-GB" dirty="0" smtClean="0">
              <a:solidFill>
                <a:schemeClr val="tx2"/>
              </a:solidFill>
              <a:ea typeface="Verdana" pitchFamily="34" charset="0"/>
              <a:cs typeface="Arial" pitchFamily="34" charset="0"/>
            </a:endParaRPr>
          </a:p>
          <a:p>
            <a:pPr>
              <a:defRPr/>
            </a:pPr>
            <a:endParaRPr lang="en-GB" dirty="0" smtClean="0">
              <a:solidFill>
                <a:schemeClr val="tx2"/>
              </a:solidFill>
              <a:ea typeface="Verdana" pitchFamily="34" charset="0"/>
              <a:cs typeface="Arial" pitchFamily="34" charset="0"/>
            </a:endParaRPr>
          </a:p>
          <a:p>
            <a:pPr marL="414726" indent="-414726">
              <a:defRPr/>
            </a:pPr>
            <a:r>
              <a:rPr lang="en-GB" dirty="0" smtClean="0">
                <a:solidFill>
                  <a:schemeClr val="accent1"/>
                </a:solidFill>
                <a:ea typeface="Verdana" pitchFamily="34" charset="0"/>
                <a:cs typeface="Arial" pitchFamily="34" charset="0"/>
              </a:rPr>
              <a:t>Have a knowledge of some practical examples of how to use QI tools to support your work</a:t>
            </a:r>
          </a:p>
          <a:p>
            <a:pPr marL="414726" indent="-414726">
              <a:defRPr/>
            </a:pPr>
            <a:endParaRPr lang="en-GB" dirty="0">
              <a:solidFill>
                <a:schemeClr val="accent1"/>
              </a:solidFill>
              <a:ea typeface="Verdana" pitchFamily="34" charset="0"/>
              <a:cs typeface="Arial" pitchFamily="34" charset="0"/>
            </a:endParaRPr>
          </a:p>
          <a:p>
            <a:pPr marL="414726" indent="-414726">
              <a:defRPr/>
            </a:pPr>
            <a:r>
              <a:rPr lang="en-GB" dirty="0" smtClean="0">
                <a:ea typeface="Verdana" pitchFamily="34" charset="0"/>
                <a:cs typeface="Arial" pitchFamily="34" charset="0"/>
              </a:rPr>
              <a:t>Have enhanced knowledge of systems thinking</a:t>
            </a:r>
          </a:p>
          <a:p>
            <a:pPr>
              <a:defRPr/>
            </a:pPr>
            <a:endParaRPr lang="en-GB" dirty="0" smtClean="0">
              <a:solidFill>
                <a:schemeClr val="tx1"/>
              </a:solidFill>
              <a:ea typeface="Verdana" pitchFamily="34" charset="0"/>
              <a:cs typeface="Arial" pitchFamily="34" charset="0"/>
            </a:endParaRPr>
          </a:p>
          <a:p>
            <a:pPr marL="414726" indent="-414726">
              <a:defRPr/>
            </a:pPr>
            <a:r>
              <a:rPr lang="en-GB" dirty="0" smtClean="0">
                <a:solidFill>
                  <a:schemeClr val="tx2"/>
                </a:solidFill>
                <a:ea typeface="Verdana" pitchFamily="34" charset="0"/>
                <a:cs typeface="Arial" pitchFamily="34" charset="0"/>
              </a:rPr>
              <a:t>Know where to go for further information and  support.</a:t>
            </a:r>
            <a:endParaRPr lang="en-GB" dirty="0">
              <a:solidFill>
                <a:schemeClr val="tx2"/>
              </a:solidFill>
            </a:endParaRPr>
          </a:p>
        </p:txBody>
      </p:sp>
    </p:spTree>
    <p:extLst>
      <p:ext uri="{BB962C8B-B14F-4D97-AF65-F5344CB8AC3E}">
        <p14:creationId xmlns:p14="http://schemas.microsoft.com/office/powerpoint/2010/main" val="17051133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7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77"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1561</TotalTime>
  <Words>2666</Words>
  <Application>Microsoft Office PowerPoint</Application>
  <PresentationFormat>On-screen Show (4:3)</PresentationFormat>
  <Paragraphs>473</Paragraphs>
  <Slides>63</Slides>
  <Notes>37</Notes>
  <HiddenSlides>0</HiddenSlides>
  <MMClips>0</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63</vt:i4>
      </vt:variant>
    </vt:vector>
  </HeadingPairs>
  <TitlesOfParts>
    <vt:vector size="86" baseType="lpstr">
      <vt:lpstr>MS PGothic</vt:lpstr>
      <vt:lpstr>MS PGothic</vt:lpstr>
      <vt:lpstr>SimSun</vt:lpstr>
      <vt:lpstr>Aharoni</vt:lpstr>
      <vt:lpstr>Arial</vt:lpstr>
      <vt:lpstr>Calibri</vt:lpstr>
      <vt:lpstr>Calibri Light</vt:lpstr>
      <vt:lpstr>Century Gothic</vt:lpstr>
      <vt:lpstr>Constantia</vt:lpstr>
      <vt:lpstr>Corbel</vt:lpstr>
      <vt:lpstr>Helvetica Light</vt:lpstr>
      <vt:lpstr>Segoe Print</vt:lpstr>
      <vt:lpstr>Tahoma</vt:lpstr>
      <vt:lpstr>Times New Roman</vt:lpstr>
      <vt:lpstr>Verdana</vt:lpstr>
      <vt:lpstr>Wingdings</vt:lpstr>
      <vt:lpstr>Office Theme</vt:lpstr>
      <vt:lpstr>1_Office Theme</vt:lpstr>
      <vt:lpstr>2_Office Theme</vt:lpstr>
      <vt:lpstr>3_Office Theme</vt:lpstr>
      <vt:lpstr>1_Default Design</vt:lpstr>
      <vt:lpstr>4_Office Theme</vt:lpstr>
      <vt:lpstr>5_Office Theme</vt:lpstr>
      <vt:lpstr>PowerPoint Presentation</vt:lpstr>
      <vt:lpstr>Quality Improvement across  Children’s Services in Falkirk</vt:lpstr>
      <vt:lpstr>Scottish Government National Performance Framework</vt:lpstr>
      <vt:lpstr>Golden Thread</vt:lpstr>
      <vt:lpstr>SG - Improvement</vt:lpstr>
      <vt:lpstr>Aim for these sessions</vt:lpstr>
      <vt:lpstr>PowerPoint Presentation</vt:lpstr>
      <vt:lpstr>PowerPoint Presentation</vt:lpstr>
      <vt:lpstr>By the end of this session you will…….</vt:lpstr>
      <vt:lpstr>Programme design and key dates</vt:lpstr>
      <vt:lpstr>PowerPoint Presentation</vt:lpstr>
      <vt:lpstr>PowerPoint Presentation</vt:lpstr>
      <vt:lpstr>PowerPoint Presentation</vt:lpstr>
      <vt:lpstr>Adders</vt:lpstr>
      <vt:lpstr>PowerPoint Presentation</vt:lpstr>
      <vt:lpstr>PowerPoint Presentation</vt:lpstr>
      <vt:lpstr>The six questions to be asked of EVERY change programme:</vt:lpstr>
      <vt:lpstr>PowerPoint Presentation</vt:lpstr>
      <vt:lpstr>    Reflect </vt:lpstr>
      <vt:lpstr>The Typical Approach…</vt:lpstr>
      <vt:lpstr>PowerPoint Presentation</vt:lpstr>
      <vt:lpstr>PowerPoint Presentation</vt:lpstr>
      <vt:lpstr>PowerPoint Presentation</vt:lpstr>
      <vt:lpstr>Improvement Journey</vt:lpstr>
      <vt:lpstr>PowerPoint Presentation</vt:lpstr>
      <vt:lpstr>Pioneers of Improvement 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Improvement Journey</vt:lpstr>
      <vt:lpstr>Improvement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First Define Your Rationale and Scope</vt:lpstr>
      <vt:lpstr>PowerPoint Presentation</vt:lpstr>
      <vt:lpstr>PowerPoint Presentation</vt:lpstr>
      <vt:lpstr>PowerPoint Presentation</vt:lpstr>
      <vt:lpstr>PowerPoint Presentation</vt:lpstr>
      <vt:lpstr>First Define Your Rationale and Scope</vt:lpstr>
      <vt:lpstr>    Reflect </vt:lpstr>
      <vt:lpstr>What am I trying to accomplish?</vt:lpstr>
      <vt:lpstr>PowerPoint Presentation</vt:lpstr>
      <vt:lpstr>Constructing  an Aim  Statement</vt:lpstr>
      <vt:lpstr>PowerPoint Presentation</vt:lpstr>
      <vt:lpstr>    Reflect </vt:lpstr>
      <vt:lpstr>Programme design and key dates</vt:lpstr>
      <vt:lpstr>Baseline Knowledge - Resources Available </vt:lpstr>
      <vt:lpstr>GIRFEC Falkirk Practitioner Pages</vt:lpstr>
      <vt:lpstr>Session 3 </vt:lpstr>
      <vt:lpstr>By the end of this session you will…….</vt:lpstr>
    </vt:vector>
  </TitlesOfParts>
  <Company>Scottish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Z611344</dc:creator>
  <cp:lastModifiedBy>Jude Breslin</cp:lastModifiedBy>
  <cp:revision>115</cp:revision>
  <dcterms:created xsi:type="dcterms:W3CDTF">2018-04-03T09:06:30Z</dcterms:created>
  <dcterms:modified xsi:type="dcterms:W3CDTF">2020-02-04T08:30:16Z</dcterms:modified>
</cp:coreProperties>
</file>