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8" r:id="rId3"/>
    <p:sldMasterId id="2147483693" r:id="rId4"/>
    <p:sldMasterId id="2147483706" r:id="rId5"/>
    <p:sldMasterId id="2147483719" r:id="rId6"/>
  </p:sldMasterIdLst>
  <p:notesMasterIdLst>
    <p:notesMasterId r:id="rId32"/>
  </p:notesMasterIdLst>
  <p:sldIdLst>
    <p:sldId id="286" r:id="rId7"/>
    <p:sldId id="393" r:id="rId8"/>
    <p:sldId id="285" r:id="rId9"/>
    <p:sldId id="287" r:id="rId10"/>
    <p:sldId id="378" r:id="rId11"/>
    <p:sldId id="394" r:id="rId12"/>
    <p:sldId id="381" r:id="rId13"/>
    <p:sldId id="382" r:id="rId14"/>
    <p:sldId id="385" r:id="rId15"/>
    <p:sldId id="396" r:id="rId16"/>
    <p:sldId id="400" r:id="rId17"/>
    <p:sldId id="399" r:id="rId18"/>
    <p:sldId id="397" r:id="rId19"/>
    <p:sldId id="398" r:id="rId20"/>
    <p:sldId id="395" r:id="rId21"/>
    <p:sldId id="386" r:id="rId22"/>
    <p:sldId id="391" r:id="rId23"/>
    <p:sldId id="387" r:id="rId24"/>
    <p:sldId id="401" r:id="rId25"/>
    <p:sldId id="388" r:id="rId26"/>
    <p:sldId id="403" r:id="rId27"/>
    <p:sldId id="312" r:id="rId28"/>
    <p:sldId id="402" r:id="rId29"/>
    <p:sldId id="306" r:id="rId30"/>
    <p:sldId id="34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7964F-B9B1-4F4B-9609-44B592FE16B9}" type="datetimeFigureOut">
              <a:rPr lang="en-GB" smtClean="0"/>
              <a:t>04/02/2019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C215F-3211-4246-A9DE-E01566D34F3E}" type="slidenum">
              <a:rPr lang="en-GB" smtClean="0"/>
              <a:t>‹#›</a:t>
            </a:fld>
            <a:endParaRPr lang="en-GB"/>
          </a:p>
        </p:txBody>
      </p:sp>
    </p:spTree>
    <p:extLst>
      <p:ext uri="{BB962C8B-B14F-4D97-AF65-F5344CB8AC3E}">
        <p14:creationId xmlns:p14="http://schemas.microsoft.com/office/powerpoint/2010/main" val="70114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a:solidFill>
              <a:srgbClr val="000000"/>
            </a:solidFill>
            <a:miter lim="800000"/>
            <a:headEnd/>
            <a:tailEnd/>
          </a:ln>
        </p:spPr>
      </p:sp>
      <p:sp>
        <p:nvSpPr>
          <p:cNvPr id="5529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itchFamily="18" charset="0"/>
            </a:endParaRPr>
          </a:p>
        </p:txBody>
      </p:sp>
      <p:sp>
        <p:nvSpPr>
          <p:cNvPr id="55300" name="Slide Number Placeholder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hangingPunct="1">
              <a:spcBef>
                <a:spcPct val="0"/>
              </a:spcBef>
              <a:buClrTx/>
              <a:buFontTx/>
              <a:buNone/>
            </a:pPr>
            <a:fld id="{AA261395-0574-44F2-A95A-DE1EEB40CA4B}" type="slidenum">
              <a:rPr lang="en-GB" altLang="en-US" sz="1300" smtClean="0">
                <a:latin typeface="Arial" charset="0"/>
              </a:rPr>
              <a:pPr hangingPunct="1">
                <a:spcBef>
                  <a:spcPct val="0"/>
                </a:spcBef>
                <a:buClrTx/>
                <a:buFontTx/>
                <a:buNone/>
              </a:pPr>
              <a:t>1</a:t>
            </a:fld>
            <a:endParaRPr lang="en-GB" altLang="en-US" sz="1300" dirty="0" smtClean="0">
              <a:latin typeface="Arial" charset="0"/>
            </a:endParaRPr>
          </a:p>
        </p:txBody>
      </p:sp>
    </p:spTree>
    <p:extLst>
      <p:ext uri="{BB962C8B-B14F-4D97-AF65-F5344CB8AC3E}">
        <p14:creationId xmlns:p14="http://schemas.microsoft.com/office/powerpoint/2010/main" val="238104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7795" y="4344607"/>
            <a:ext cx="6690206" cy="4472560"/>
          </a:xfrm>
        </p:spPr>
        <p:txBody>
          <a:bodyPr>
            <a:normAutofit lnSpcReduction="10000"/>
          </a:bodyPr>
          <a:lstStyle/>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 vision </a:t>
            </a:r>
            <a:r>
              <a:rPr lang="en-GB" kern="0" dirty="0" smtClean="0">
                <a:latin typeface="Arial" pitchFamily="34" charset="0"/>
                <a:ea typeface="MS PGothic"/>
                <a:cs typeface="Tahoma" pitchFamily="34" charset="0"/>
              </a:rPr>
              <a:t>– capable of stirring the heart of the community and able to serve as a constant</a:t>
            </a:r>
          </a:p>
          <a:p>
            <a:pPr marL="342865" indent="-342865" defTabSz="914309" eaLnBrk="1" hangingPunct="1">
              <a:lnSpc>
                <a:spcPct val="90000"/>
              </a:lnSpc>
              <a:spcBef>
                <a:spcPct val="20000"/>
              </a:spcBef>
              <a:buClr>
                <a:schemeClr val="bg1">
                  <a:lumMod val="50000"/>
                </a:schemeClr>
              </a:buClr>
              <a:defRPr/>
            </a:pPr>
            <a:r>
              <a:rPr lang="en-GB" kern="0" dirty="0" smtClean="0">
                <a:ea typeface="MS PGothic"/>
                <a:cs typeface="Tahoma" pitchFamily="34" charset="0"/>
              </a:rPr>
              <a:t>r</a:t>
            </a:r>
            <a:r>
              <a:rPr lang="en-GB" kern="0" dirty="0" smtClean="0">
                <a:latin typeface="Arial" pitchFamily="34" charset="0"/>
                <a:ea typeface="MS PGothic"/>
                <a:cs typeface="Tahoma" pitchFamily="34" charset="0"/>
              </a:rPr>
              <a:t>eference</a:t>
            </a:r>
            <a:r>
              <a:rPr lang="en-GB" kern="0" dirty="0" smtClean="0">
                <a:ea typeface="MS PGothic"/>
                <a:cs typeface="Tahoma" pitchFamily="34" charset="0"/>
              </a:rPr>
              <a:t> a</a:t>
            </a:r>
            <a:r>
              <a:rPr lang="en-GB" kern="0" dirty="0" smtClean="0">
                <a:latin typeface="Arial" pitchFamily="34" charset="0"/>
                <a:ea typeface="MS PGothic"/>
                <a:cs typeface="Tahoma" pitchFamily="34" charset="0"/>
              </a:rPr>
              <a:t>nd</a:t>
            </a:r>
            <a:r>
              <a:rPr lang="en-GB" kern="0" noProof="0" dirty="0" smtClean="0">
                <a:ea typeface="MS PGothic"/>
                <a:cs typeface="Tahoma" pitchFamily="34" charset="0"/>
              </a:rPr>
              <a:t> </a:t>
            </a:r>
            <a:r>
              <a:rPr lang="en-GB" kern="0" dirty="0" smtClean="0">
                <a:latin typeface="Arial" pitchFamily="34" charset="0"/>
                <a:ea typeface="MS PGothic"/>
                <a:cs typeface="Tahoma" pitchFamily="34" charset="0"/>
              </a:rPr>
              <a:t>anchor point as the change moves forward. </a:t>
            </a:r>
          </a:p>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 story</a:t>
            </a:r>
            <a:r>
              <a:rPr lang="en-GB" kern="0" dirty="0" smtClean="0">
                <a:latin typeface="Arial" pitchFamily="34" charset="0"/>
                <a:ea typeface="MS PGothic"/>
                <a:cs typeface="Tahoma" pitchFamily="34" charset="0"/>
              </a:rPr>
              <a:t> – to enable people to recognise where they have been and where they are going.</a:t>
            </a:r>
            <a:endParaRPr lang="en-GB" kern="0" dirty="0" smtClean="0">
              <a:ea typeface="MS PGothic"/>
              <a:cs typeface="Tahoma" pitchFamily="34" charset="0"/>
            </a:endParaRPr>
          </a:p>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 set of actions </a:t>
            </a:r>
            <a:r>
              <a:rPr lang="en-GB" kern="0" dirty="0" smtClean="0">
                <a:latin typeface="Arial" pitchFamily="34" charset="0"/>
                <a:ea typeface="MS PGothic"/>
                <a:cs typeface="Tahoma" pitchFamily="34" charset="0"/>
              </a:rPr>
              <a:t>– to take us to the next steps towards releasing the vision.</a:t>
            </a:r>
            <a:endParaRPr lang="en-GB" kern="0" noProof="0" dirty="0" smtClean="0">
              <a:ea typeface="MS PGothic"/>
              <a:cs typeface="Tahoma" pitchFamily="34" charset="0"/>
            </a:endParaRPr>
          </a:p>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 clear framework for improvement.</a:t>
            </a:r>
          </a:p>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 strategy to engage and empower the workforce</a:t>
            </a:r>
            <a:r>
              <a:rPr lang="en-GB" kern="0" dirty="0" smtClean="0">
                <a:latin typeface="Arial" pitchFamily="34" charset="0"/>
                <a:ea typeface="MS PGothic"/>
                <a:cs typeface="Tahoma" pitchFamily="34" charset="0"/>
              </a:rPr>
              <a:t>  - to provide the stimulation,</a:t>
            </a:r>
            <a:endParaRPr lang="en-GB" kern="0" dirty="0" smtClean="0">
              <a:ea typeface="MS PGothic"/>
              <a:cs typeface="Tahoma" pitchFamily="34" charset="0"/>
            </a:endParaRPr>
          </a:p>
          <a:p>
            <a:pPr marL="342865" indent="-342865" defTabSz="914309" eaLnBrk="1" hangingPunct="1">
              <a:lnSpc>
                <a:spcPct val="90000"/>
              </a:lnSpc>
              <a:spcBef>
                <a:spcPct val="20000"/>
              </a:spcBef>
              <a:buClr>
                <a:schemeClr val="bg1">
                  <a:lumMod val="50000"/>
                </a:schemeClr>
              </a:buClr>
              <a:defRPr/>
            </a:pPr>
            <a:r>
              <a:rPr lang="en-GB" kern="0" dirty="0" smtClean="0">
                <a:latin typeface="Arial" pitchFamily="34" charset="0"/>
                <a:ea typeface="MS PGothic"/>
                <a:cs typeface="Tahoma" pitchFamily="34" charset="0"/>
              </a:rPr>
              <a:t>development and opportunity our staff need to fully release their deep commitment to public</a:t>
            </a:r>
          </a:p>
          <a:p>
            <a:pPr marL="342865" indent="-342865" defTabSz="914309" eaLnBrk="1" hangingPunct="1">
              <a:lnSpc>
                <a:spcPct val="90000"/>
              </a:lnSpc>
              <a:spcBef>
                <a:spcPct val="20000"/>
              </a:spcBef>
              <a:buClr>
                <a:schemeClr val="bg1">
                  <a:lumMod val="50000"/>
                </a:schemeClr>
              </a:buClr>
              <a:defRPr/>
            </a:pPr>
            <a:r>
              <a:rPr lang="en-GB" kern="0" dirty="0" smtClean="0">
                <a:latin typeface="Arial" pitchFamily="34" charset="0"/>
                <a:ea typeface="MS PGothic"/>
                <a:cs typeface="Tahoma" pitchFamily="34" charset="0"/>
              </a:rPr>
              <a:t>service.</a:t>
            </a:r>
          </a:p>
          <a:p>
            <a:pPr marL="342865" indent="-342865" defTabSz="914309" eaLnBrk="1" hangingPunct="1">
              <a:lnSpc>
                <a:spcPct val="90000"/>
              </a:lnSpc>
              <a:spcBef>
                <a:spcPct val="20000"/>
              </a:spcBef>
              <a:buClr>
                <a:schemeClr val="bg1">
                  <a:lumMod val="50000"/>
                </a:schemeClr>
              </a:buClr>
              <a:defRPr/>
            </a:pPr>
            <a:r>
              <a:rPr lang="en-GB" b="1" kern="0" dirty="0" smtClean="0">
                <a:latin typeface="Arial" pitchFamily="34" charset="0"/>
                <a:ea typeface="MS PGothic"/>
                <a:cs typeface="Tahoma" pitchFamily="34" charset="0"/>
              </a:rPr>
              <a:t>An understanding of how change will work locally (everywhere) </a:t>
            </a:r>
            <a:r>
              <a:rPr lang="en-GB" kern="0" dirty="0" smtClean="0">
                <a:latin typeface="Arial" pitchFamily="34" charset="0"/>
                <a:ea typeface="MS PGothic"/>
                <a:cs typeface="Tahoma" pitchFamily="34" charset="0"/>
              </a:rPr>
              <a:t>– recognising</a:t>
            </a:r>
            <a:endParaRPr lang="en-GB" kern="0" dirty="0" smtClean="0">
              <a:ea typeface="MS PGothic"/>
              <a:cs typeface="Tahoma" pitchFamily="34" charset="0"/>
            </a:endParaRPr>
          </a:p>
          <a:p>
            <a:pPr marL="342865" indent="-342865" defTabSz="914309" eaLnBrk="1" hangingPunct="1">
              <a:lnSpc>
                <a:spcPct val="90000"/>
              </a:lnSpc>
              <a:spcBef>
                <a:spcPct val="20000"/>
              </a:spcBef>
              <a:buClr>
                <a:schemeClr val="bg1">
                  <a:lumMod val="50000"/>
                </a:schemeClr>
              </a:buClr>
              <a:defRPr/>
            </a:pPr>
            <a:r>
              <a:rPr lang="en-GB" kern="0" dirty="0" smtClean="0">
                <a:latin typeface="Arial" pitchFamily="34" charset="0"/>
                <a:ea typeface="MS PGothic"/>
                <a:cs typeface="Tahoma" pitchFamily="34" charset="0"/>
              </a:rPr>
              <a:t>communities are different and creativity should be nurtured and released at a local level.</a:t>
            </a:r>
          </a:p>
          <a:p>
            <a:pPr marL="342865" indent="-342865" defTabSz="914309" eaLnBrk="1" hangingPunct="1">
              <a:lnSpc>
                <a:spcPct val="90000"/>
              </a:lnSpc>
              <a:spcBef>
                <a:spcPct val="20000"/>
              </a:spcBef>
              <a:buClr>
                <a:schemeClr val="bg1">
                  <a:lumMod val="50000"/>
                </a:schemeClr>
              </a:buClr>
              <a:defRPr/>
            </a:pPr>
            <a:r>
              <a:rPr lang="en-GB" b="1" kern="0" dirty="0" smtClean="0">
                <a:ea typeface="MS PGothic"/>
                <a:cs typeface="Tahoma" pitchFamily="34" charset="0"/>
              </a:rPr>
              <a:t>A</a:t>
            </a:r>
            <a:r>
              <a:rPr lang="en-GB" b="1" kern="0" dirty="0" smtClean="0">
                <a:latin typeface="Arial" pitchFamily="34" charset="0"/>
                <a:ea typeface="MS PGothic"/>
                <a:cs typeface="Tahoma" pitchFamily="34" charset="0"/>
              </a:rPr>
              <a:t> guiding coalition </a:t>
            </a:r>
            <a:r>
              <a:rPr lang="en-GB" kern="0" dirty="0" smtClean="0">
                <a:latin typeface="Arial" pitchFamily="34" charset="0"/>
                <a:ea typeface="MS PGothic"/>
                <a:cs typeface="Tahoma" pitchFamily="34" charset="0"/>
              </a:rPr>
              <a:t>– a team of key people to drive the change when the going gets tough,</a:t>
            </a:r>
          </a:p>
          <a:p>
            <a:pPr marL="342865" indent="-342865" defTabSz="914309" eaLnBrk="1" hangingPunct="1">
              <a:lnSpc>
                <a:spcPct val="90000"/>
              </a:lnSpc>
              <a:spcBef>
                <a:spcPct val="20000"/>
              </a:spcBef>
              <a:buClr>
                <a:schemeClr val="bg1">
                  <a:lumMod val="50000"/>
                </a:schemeClr>
              </a:buClr>
              <a:defRPr/>
            </a:pPr>
            <a:r>
              <a:rPr lang="en-GB" kern="0" dirty="0" smtClean="0">
                <a:latin typeface="Arial" pitchFamily="34" charset="0"/>
                <a:ea typeface="MS PGothic"/>
                <a:cs typeface="Tahoma" pitchFamily="34" charset="0"/>
              </a:rPr>
              <a:t>and to </a:t>
            </a:r>
            <a:r>
              <a:rPr lang="en-GB" kern="0" dirty="0" smtClean="0">
                <a:ea typeface="MS PGothic"/>
                <a:cs typeface="Tahoma" pitchFamily="34" charset="0"/>
              </a:rPr>
              <a:t>s</a:t>
            </a:r>
            <a:r>
              <a:rPr lang="en-GB" kern="0" dirty="0" smtClean="0">
                <a:latin typeface="Arial" pitchFamily="34" charset="0"/>
                <a:ea typeface="MS PGothic"/>
                <a:cs typeface="Tahoma" pitchFamily="34" charset="0"/>
              </a:rPr>
              <a:t>ustain support.</a:t>
            </a:r>
          </a:p>
          <a:p>
            <a:endParaRPr lang="en-GB" dirty="0" smtClean="0"/>
          </a:p>
          <a:p>
            <a:r>
              <a:rPr lang="en-GB" b="1" kern="1200" dirty="0" smtClean="0">
                <a:solidFill>
                  <a:schemeClr val="accent6">
                    <a:lumMod val="50000"/>
                  </a:schemeClr>
                </a:solidFill>
                <a:latin typeface="Arial" pitchFamily="34" charset="0"/>
                <a:ea typeface="MS PGothic" pitchFamily="34" charset="-128"/>
                <a:cs typeface="MS PGothic"/>
              </a:rPr>
              <a:t>Aim- </a:t>
            </a:r>
            <a:r>
              <a:rPr lang="en-GB" kern="1200" dirty="0" smtClean="0">
                <a:solidFill>
                  <a:schemeClr val="accent6">
                    <a:lumMod val="50000"/>
                  </a:schemeClr>
                </a:solidFill>
                <a:latin typeface="Arial" pitchFamily="34" charset="0"/>
                <a:ea typeface="MS PGothic" pitchFamily="34" charset="-128"/>
                <a:cs typeface="MS PGothic"/>
              </a:rPr>
              <a:t>Is there an agreed aim that is understood by everyone in the system?</a:t>
            </a:r>
          </a:p>
          <a:p>
            <a:r>
              <a:rPr lang="en-GB" b="1" kern="1200" dirty="0" smtClean="0">
                <a:solidFill>
                  <a:schemeClr val="accent6">
                    <a:lumMod val="50000"/>
                  </a:schemeClr>
                </a:solidFill>
                <a:latin typeface="Arial" pitchFamily="34" charset="0"/>
                <a:ea typeface="MS PGothic" pitchFamily="34" charset="-128"/>
                <a:cs typeface="MS PGothic"/>
              </a:rPr>
              <a:t>Correct changes - </a:t>
            </a:r>
            <a:r>
              <a:rPr lang="en-GB" kern="1200" dirty="0" smtClean="0">
                <a:solidFill>
                  <a:schemeClr val="accent6">
                    <a:lumMod val="50000"/>
                  </a:schemeClr>
                </a:solidFill>
                <a:latin typeface="Arial" pitchFamily="34" charset="0"/>
                <a:ea typeface="MS PGothic" pitchFamily="34" charset="-128"/>
                <a:cs typeface="MS PGothic"/>
              </a:rPr>
              <a:t>Are we using our full knowledge to identify the right changes and priorities those that are likely to have the biggest impact on our aim?</a:t>
            </a:r>
          </a:p>
          <a:p>
            <a:r>
              <a:rPr lang="en-GB" b="1" kern="1200" dirty="0" smtClean="0">
                <a:solidFill>
                  <a:schemeClr val="accent6">
                    <a:lumMod val="50000"/>
                  </a:schemeClr>
                </a:solidFill>
                <a:latin typeface="Arial" pitchFamily="34" charset="0"/>
                <a:ea typeface="MS PGothic" pitchFamily="34" charset="-128"/>
                <a:cs typeface="MS PGothic"/>
              </a:rPr>
              <a:t>Clear change method- </a:t>
            </a:r>
            <a:r>
              <a:rPr lang="en-GB" kern="1200" dirty="0" smtClean="0">
                <a:solidFill>
                  <a:schemeClr val="accent6">
                    <a:lumMod val="50000"/>
                  </a:schemeClr>
                </a:solidFill>
                <a:latin typeface="Arial" pitchFamily="34" charset="0"/>
                <a:ea typeface="MS PGothic" pitchFamily="34" charset="-128"/>
                <a:cs typeface="MS PGothic"/>
              </a:rPr>
              <a:t>Does everyone know and understand the method(s) we will use to improve?</a:t>
            </a:r>
          </a:p>
          <a:p>
            <a:r>
              <a:rPr lang="en-GB" b="1" kern="1200" dirty="0" smtClean="0">
                <a:solidFill>
                  <a:schemeClr val="accent6">
                    <a:lumMod val="50000"/>
                  </a:schemeClr>
                </a:solidFill>
                <a:latin typeface="Arial" pitchFamily="34" charset="0"/>
                <a:ea typeface="MS PGothic" pitchFamily="34" charset="-128"/>
                <a:cs typeface="MS PGothic"/>
              </a:rPr>
              <a:t>Measurement- </a:t>
            </a:r>
            <a:r>
              <a:rPr lang="en-GB" kern="1200" dirty="0" smtClean="0">
                <a:solidFill>
                  <a:schemeClr val="accent6">
                    <a:lumMod val="50000"/>
                  </a:schemeClr>
                </a:solidFill>
                <a:latin typeface="Arial" pitchFamily="34" charset="0"/>
                <a:ea typeface="MS PGothic" pitchFamily="34" charset="-128"/>
                <a:cs typeface="MS PGothic"/>
              </a:rPr>
              <a:t>Can we measure and report progress on our improvement aim?</a:t>
            </a:r>
          </a:p>
          <a:p>
            <a:r>
              <a:rPr lang="en-GB" b="1" kern="1200" dirty="0" smtClean="0">
                <a:solidFill>
                  <a:schemeClr val="accent6">
                    <a:lumMod val="50000"/>
                  </a:schemeClr>
                </a:solidFill>
                <a:latin typeface="Arial" pitchFamily="34" charset="0"/>
                <a:ea typeface="MS PGothic" pitchFamily="34" charset="-128"/>
                <a:cs typeface="MS PGothic"/>
              </a:rPr>
              <a:t>Capacity and capability - </a:t>
            </a:r>
            <a:r>
              <a:rPr lang="en-GB" kern="1200" dirty="0" smtClean="0">
                <a:solidFill>
                  <a:schemeClr val="accent6">
                    <a:lumMod val="50000"/>
                  </a:schemeClr>
                </a:solidFill>
                <a:latin typeface="Arial" pitchFamily="34" charset="0"/>
                <a:ea typeface="MS PGothic" pitchFamily="34" charset="-128"/>
                <a:cs typeface="MS PGothic"/>
              </a:rPr>
              <a:t>Are people and other resources deployed in the best way to enable improvement?</a:t>
            </a:r>
          </a:p>
          <a:p>
            <a:r>
              <a:rPr lang="en-GB" b="1" kern="1200" dirty="0" smtClean="0">
                <a:solidFill>
                  <a:schemeClr val="accent6">
                    <a:lumMod val="50000"/>
                  </a:schemeClr>
                </a:solidFill>
                <a:latin typeface="Arial" pitchFamily="34" charset="0"/>
                <a:ea typeface="MS PGothic" pitchFamily="34" charset="-128"/>
                <a:cs typeface="MS PGothic"/>
              </a:rPr>
              <a:t>Spread plan- </a:t>
            </a:r>
            <a:r>
              <a:rPr lang="en-GB" kern="1200" dirty="0" smtClean="0">
                <a:solidFill>
                  <a:schemeClr val="accent6">
                    <a:lumMod val="50000"/>
                  </a:schemeClr>
                </a:solidFill>
                <a:latin typeface="Arial" pitchFamily="34" charset="0"/>
                <a:ea typeface="MS PGothic" pitchFamily="34" charset="-128"/>
                <a:cs typeface="MS PGothic"/>
              </a:rPr>
              <a:t>Have we set out our plans for innovating, testing, implementing and sharing new learning to spread the improvement everywhere it is needed?</a:t>
            </a:r>
          </a:p>
          <a:p>
            <a:endParaRPr lang="en-GB" dirty="0" smtClean="0">
              <a:solidFill>
                <a:schemeClr val="accent6">
                  <a:lumMod val="50000"/>
                </a:schemeClr>
              </a:solidFill>
              <a:latin typeface="Arial" pitchFamily="34" charset="0"/>
              <a:ea typeface="MS PGothic" pitchFamily="34" charset="-128"/>
              <a:cs typeface="MS PGothic"/>
            </a:endParaRPr>
          </a:p>
          <a:p>
            <a:endParaRPr lang="en-GB" dirty="0" smtClean="0">
              <a:solidFill>
                <a:schemeClr val="accent6">
                  <a:lumMod val="50000"/>
                </a:schemeClr>
              </a:solidFill>
              <a:latin typeface="Arial" pitchFamily="34" charset="0"/>
              <a:ea typeface="MS PGothic" pitchFamily="34" charset="-128"/>
              <a:cs typeface="MS PGothic"/>
            </a:endParaRPr>
          </a:p>
          <a:p>
            <a:endParaRPr lang="en-GB" dirty="0" smtClean="0">
              <a:solidFill>
                <a:schemeClr val="accent6">
                  <a:lumMod val="50000"/>
                </a:schemeClr>
              </a:solidFill>
              <a:latin typeface="Arial" pitchFamily="34" charset="0"/>
              <a:ea typeface="MS PGothic" pitchFamily="34" charset="-128"/>
              <a:cs typeface="MS PGothic"/>
            </a:endParaRPr>
          </a:p>
          <a:p>
            <a:endParaRPr lang="en-GB" dirty="0" smtClean="0">
              <a:solidFill>
                <a:schemeClr val="accent6">
                  <a:lumMod val="50000"/>
                </a:schemeClr>
              </a:solidFill>
              <a:latin typeface="Arial" pitchFamily="34" charset="0"/>
              <a:ea typeface="MS PGothic" pitchFamily="34" charset="-128"/>
              <a:cs typeface="MS PGothic"/>
            </a:endParaRPr>
          </a:p>
          <a:p>
            <a:endParaRPr lang="en-GB" dirty="0" smtClean="0">
              <a:solidFill>
                <a:schemeClr val="accent6">
                  <a:lumMod val="50000"/>
                </a:schemeClr>
              </a:solidFill>
              <a:latin typeface="Arial" pitchFamily="34" charset="0"/>
              <a:ea typeface="MS PGothic" pitchFamily="34" charset="-128"/>
              <a:cs typeface="MS PGothic"/>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587E4-8D9A-4709-9FA4-EF9802EDB3D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831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587E4-8D9A-4709-9FA4-EF9802EDB3D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841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457200" indent="-457200">
              <a:spcAft>
                <a:spcPts val="0"/>
              </a:spcAft>
              <a:buFont typeface="Arial" panose="020B0604020202020204" pitchFamily="34" charset="0"/>
              <a:buChar char="•"/>
            </a:pPr>
            <a:r>
              <a:rPr lang="en-GB" sz="1200" b="1" dirty="0" smtClean="0">
                <a:latin typeface="Helvetica" pitchFamily="2" charset="0"/>
                <a:ea typeface="Calibri" panose="020F0502020204030204" pitchFamily="34" charset="0"/>
              </a:rPr>
              <a:t>How are you going to share your improvement work/story?</a:t>
            </a:r>
            <a:endParaRPr lang="en-GB" sz="1200" dirty="0" smtClean="0">
              <a:latin typeface="Helvetica" pitchFamily="2" charset="0"/>
              <a:ea typeface="Calibri" panose="020F0502020204030204" pitchFamily="34" charset="0"/>
            </a:endParaRPr>
          </a:p>
          <a:p>
            <a:pPr marL="457200" indent="-457200">
              <a:spcAft>
                <a:spcPts val="0"/>
              </a:spcAft>
              <a:buFont typeface="Arial" panose="020B0604020202020204" pitchFamily="34" charset="0"/>
              <a:buChar char="•"/>
            </a:pPr>
            <a:endParaRPr lang="en-GB" sz="800" b="1" dirty="0" smtClean="0">
              <a:solidFill>
                <a:srgbClr val="0070C0"/>
              </a:solidFill>
              <a:latin typeface="Helvetica" pitchFamily="2" charset="0"/>
              <a:ea typeface="Calibri" panose="020F0502020204030204" pitchFamily="34" charset="0"/>
            </a:endParaRPr>
          </a:p>
          <a:p>
            <a:pPr marL="457200" indent="-457200">
              <a:spcAft>
                <a:spcPts val="0"/>
              </a:spcAft>
              <a:buFont typeface="Arial" panose="020B0604020202020204" pitchFamily="34" charset="0"/>
              <a:buChar char="•"/>
            </a:pPr>
            <a:r>
              <a:rPr lang="en-GB" sz="1200" b="1" dirty="0" smtClean="0">
                <a:solidFill>
                  <a:srgbClr val="0070C0"/>
                </a:solidFill>
                <a:latin typeface="Helvetica" pitchFamily="2" charset="0"/>
                <a:ea typeface="Calibri" panose="020F0502020204030204" pitchFamily="34" charset="0"/>
              </a:rPr>
              <a:t>Who are your audience? </a:t>
            </a:r>
          </a:p>
          <a:p>
            <a:pPr marL="457200" indent="-457200">
              <a:spcAft>
                <a:spcPts val="0"/>
              </a:spcAft>
              <a:buFont typeface="Arial" panose="020B0604020202020204" pitchFamily="34" charset="0"/>
              <a:buChar char="•"/>
            </a:pPr>
            <a:endParaRPr lang="en-GB" sz="800" b="1" dirty="0" smtClean="0">
              <a:solidFill>
                <a:srgbClr val="0070C0"/>
              </a:solidFill>
              <a:latin typeface="Helvetica" pitchFamily="2" charset="0"/>
              <a:ea typeface="Calibri" panose="020F0502020204030204" pitchFamily="34" charset="0"/>
            </a:endParaRPr>
          </a:p>
          <a:p>
            <a:pPr marL="457200" indent="-457200">
              <a:spcAft>
                <a:spcPts val="0"/>
              </a:spcAft>
              <a:buFont typeface="Arial" panose="020B0604020202020204" pitchFamily="34" charset="0"/>
              <a:buChar char="•"/>
            </a:pPr>
            <a:r>
              <a:rPr lang="en-GB" sz="1200" b="1" dirty="0" smtClean="0">
                <a:latin typeface="Helvetica" pitchFamily="2" charset="0"/>
                <a:ea typeface="Calibri" panose="020F0502020204030204" pitchFamily="34" charset="0"/>
              </a:rPr>
              <a:t>What visuals would help? </a:t>
            </a:r>
          </a:p>
          <a:p>
            <a:pPr marL="457200" indent="-457200">
              <a:spcAft>
                <a:spcPts val="0"/>
              </a:spcAft>
              <a:buFont typeface="Arial" panose="020B0604020202020204" pitchFamily="34" charset="0"/>
              <a:buChar char="•"/>
            </a:pPr>
            <a:endParaRPr lang="en-GB" sz="800" b="1" dirty="0" smtClean="0">
              <a:latin typeface="Helvetica" pitchFamily="2" charset="0"/>
              <a:ea typeface="Calibri" panose="020F0502020204030204" pitchFamily="34" charset="0"/>
            </a:endParaRPr>
          </a:p>
          <a:p>
            <a:pPr marL="457200" indent="-457200">
              <a:spcAft>
                <a:spcPts val="0"/>
              </a:spcAft>
              <a:buFont typeface="Arial" panose="020B0604020202020204" pitchFamily="34" charset="0"/>
              <a:buChar char="•"/>
            </a:pPr>
            <a:r>
              <a:rPr lang="en-GB" sz="1200" b="1" dirty="0" smtClean="0">
                <a:solidFill>
                  <a:srgbClr val="0070C0"/>
                </a:solidFill>
                <a:latin typeface="Helvetica" pitchFamily="2" charset="0"/>
                <a:ea typeface="Calibri" panose="020F0502020204030204" pitchFamily="34" charset="0"/>
              </a:rPr>
              <a:t>What data/charts will support your story?</a:t>
            </a:r>
            <a:endParaRPr lang="en-GB" sz="1200" dirty="0">
              <a:solidFill>
                <a:srgbClr val="0070C0"/>
              </a:solidFill>
              <a:latin typeface="Helvetica" pitchFamily="2"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8D0657D2-3225-4C26-9A52-62CD7FC72E5D}" type="slidenum">
              <a:rPr lang="en-GB" smtClean="0"/>
              <a:pPr/>
              <a:t>16</a:t>
            </a:fld>
            <a:endParaRPr lang="en-GB"/>
          </a:p>
        </p:txBody>
      </p:sp>
    </p:spTree>
    <p:extLst>
      <p:ext uri="{BB962C8B-B14F-4D97-AF65-F5344CB8AC3E}">
        <p14:creationId xmlns:p14="http://schemas.microsoft.com/office/powerpoint/2010/main" val="2233523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p:sp>
      <p:sp>
        <p:nvSpPr>
          <p:cNvPr id="40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lstStyle/>
          <a:p>
            <a:pPr eaLnBrk="1"/>
            <a:endParaRPr lang="en-US" altLang="en-US" smtClean="0"/>
          </a:p>
        </p:txBody>
      </p:sp>
    </p:spTree>
    <p:extLst>
      <p:ext uri="{BB962C8B-B14F-4D97-AF65-F5344CB8AC3E}">
        <p14:creationId xmlns:p14="http://schemas.microsoft.com/office/powerpoint/2010/main" val="140232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6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33">
              <a:defRPr sz="2400">
                <a:solidFill>
                  <a:schemeClr val="tx1"/>
                </a:solidFill>
                <a:latin typeface="Tahoma" panose="020B0604030504040204" pitchFamily="34" charset="0"/>
                <a:ea typeface="ＭＳ Ｐゴシック" panose="020B0600070205080204" pitchFamily="34" charset="-128"/>
              </a:defRPr>
            </a:lvl1pPr>
            <a:lvl2pPr marL="37923848" indent="-37466742" defTabSz="92373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10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21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31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42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r" defTabSz="923733" rtl="0" eaLnBrk="1" fontAlgn="auto" latinLnBrk="0" hangingPunct="1">
              <a:lnSpc>
                <a:spcPct val="100000"/>
              </a:lnSpc>
              <a:spcBef>
                <a:spcPts val="0"/>
              </a:spcBef>
              <a:spcAft>
                <a:spcPts val="0"/>
              </a:spcAft>
              <a:buClrTx/>
              <a:buSzTx/>
              <a:buFontTx/>
              <a:buNone/>
              <a:tabLst/>
              <a:defRPr/>
            </a:pPr>
            <a:fld id="{A38CE362-41F6-4BA9-B06A-2438AE20DA3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23733"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33411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563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a:spcBef>
                <a:spcPct val="0"/>
              </a:spcBef>
              <a:buClrTx/>
              <a:buFontTx/>
              <a:buNone/>
            </a:pPr>
            <a:fld id="{D7BA16A8-361F-473C-952E-C3FBE3AF2429}" type="slidenum">
              <a:rPr lang="en-GB" altLang="en-US" sz="1300" smtClean="0"/>
              <a:pPr>
                <a:spcBef>
                  <a:spcPct val="0"/>
                </a:spcBef>
                <a:buClrTx/>
                <a:buFontTx/>
                <a:buNone/>
              </a:pPr>
              <a:t>25</a:t>
            </a:fld>
            <a:endParaRPr lang="en-GB" altLang="en-US" sz="1300" dirty="0" smtClean="0"/>
          </a:p>
        </p:txBody>
      </p:sp>
    </p:spTree>
    <p:extLst>
      <p:ext uri="{BB962C8B-B14F-4D97-AF65-F5344CB8AC3E}">
        <p14:creationId xmlns:p14="http://schemas.microsoft.com/office/powerpoint/2010/main" val="267817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33">
              <a:defRPr sz="2400">
                <a:solidFill>
                  <a:schemeClr val="tx1"/>
                </a:solidFill>
                <a:latin typeface="Tahoma" panose="020B0604030504040204" pitchFamily="34" charset="0"/>
                <a:ea typeface="ＭＳ Ｐゴシック" panose="020B0600070205080204" pitchFamily="34" charset="-128"/>
              </a:defRPr>
            </a:lvl1pPr>
            <a:lvl2pPr marL="37923848" indent="-37466742" defTabSz="92373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10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21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31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42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r" defTabSz="923733" rtl="0" eaLnBrk="1" fontAlgn="auto" latinLnBrk="0" hangingPunct="1">
              <a:lnSpc>
                <a:spcPct val="100000"/>
              </a:lnSpc>
              <a:spcBef>
                <a:spcPts val="0"/>
              </a:spcBef>
              <a:spcAft>
                <a:spcPts val="0"/>
              </a:spcAft>
              <a:buClrTx/>
              <a:buSzTx/>
              <a:buFontTx/>
              <a:buNone/>
              <a:tabLst/>
              <a:defRPr/>
            </a:pPr>
            <a:fld id="{A38CE362-41F6-4BA9-B06A-2438AE20DA3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23733"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6355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563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a:spcBef>
                <a:spcPct val="0"/>
              </a:spcBef>
              <a:buClrTx/>
              <a:buFontTx/>
              <a:buNone/>
            </a:pPr>
            <a:fld id="{D7BA16A8-361F-473C-952E-C3FBE3AF2429}" type="slidenum">
              <a:rPr lang="en-GB" altLang="en-US" sz="1300" smtClean="0"/>
              <a:pPr>
                <a:spcBef>
                  <a:spcPct val="0"/>
                </a:spcBef>
                <a:buClrTx/>
                <a:buFontTx/>
                <a:buNone/>
              </a:pPr>
              <a:t>4</a:t>
            </a:fld>
            <a:endParaRPr lang="en-GB" altLang="en-US" sz="1300" dirty="0" smtClean="0"/>
          </a:p>
        </p:txBody>
      </p:sp>
    </p:spTree>
    <p:extLst>
      <p:ext uri="{BB962C8B-B14F-4D97-AF65-F5344CB8AC3E}">
        <p14:creationId xmlns:p14="http://schemas.microsoft.com/office/powerpoint/2010/main" val="290980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091A6A-90A5-42BC-B77C-8A5B8F4F13A2}" type="slidenum">
              <a:rPr lang="en-GB" smtClean="0"/>
              <a:t>5</a:t>
            </a:fld>
            <a:endParaRPr lang="en-GB"/>
          </a:p>
        </p:txBody>
      </p:sp>
    </p:spTree>
    <p:extLst>
      <p:ext uri="{BB962C8B-B14F-4D97-AF65-F5344CB8AC3E}">
        <p14:creationId xmlns:p14="http://schemas.microsoft.com/office/powerpoint/2010/main" val="388482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don’t create a measurement plan you will fly blind. Things</a:t>
            </a:r>
            <a:r>
              <a:rPr lang="en-GB" baseline="0" dirty="0" smtClean="0"/>
              <a:t> may get better or worse but you won’t be able to say if it was because of something you did.</a:t>
            </a:r>
            <a:endParaRPr lang="en-GB" dirty="0"/>
          </a:p>
        </p:txBody>
      </p:sp>
      <p:sp>
        <p:nvSpPr>
          <p:cNvPr id="4" name="Slide Number Placeholder 3"/>
          <p:cNvSpPr>
            <a:spLocks noGrp="1"/>
          </p:cNvSpPr>
          <p:nvPr>
            <p:ph type="sldNum" sz="quarter" idx="10"/>
          </p:nvPr>
        </p:nvSpPr>
        <p:spPr/>
        <p:txBody>
          <a:bodyPr/>
          <a:lstStyle/>
          <a:p>
            <a:fld id="{D552FF55-057E-7F42-980A-027B1201BF69}" type="slidenum">
              <a:rPr lang="en-US" smtClean="0"/>
              <a:t>9</a:t>
            </a:fld>
            <a:endParaRPr lang="en-US"/>
          </a:p>
        </p:txBody>
      </p:sp>
    </p:spTree>
    <p:extLst>
      <p:ext uri="{BB962C8B-B14F-4D97-AF65-F5344CB8AC3E}">
        <p14:creationId xmlns:p14="http://schemas.microsoft.com/office/powerpoint/2010/main" val="426294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3FC36-CCD5-494B-8E8B-AE5F99798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37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mtClean="0">
                <a:latin typeface="Times New Roman" pitchFamily="18" charset="0"/>
              </a:rPr>
              <a:t>If you roll out a fully formed plan and it doesn’t work it gets shelved.</a:t>
            </a:r>
          </a:p>
          <a:p>
            <a:endParaRPr lang="en-US" smtClean="0">
              <a:latin typeface="Times New Roman" pitchFamily="18" charset="0"/>
            </a:endParaRPr>
          </a:p>
          <a:p>
            <a:r>
              <a:rPr lang="en-US" smtClean="0">
                <a:latin typeface="Times New Roman" pitchFamily="18" charset="0"/>
              </a:rPr>
              <a:t>Testing allows for tweaking and improvement so that good ideas aren’t abandoned before they’ve been given a real chance.</a:t>
            </a:r>
          </a:p>
          <a:p>
            <a:endParaRPr lang="en-US" smtClean="0">
              <a:latin typeface="Times New Roman" pitchFamily="18" charset="0"/>
            </a:endParaRPr>
          </a:p>
          <a:p>
            <a:r>
              <a:rPr lang="en-US" smtClean="0">
                <a:latin typeface="Times New Roman" pitchFamily="18" charset="0"/>
              </a:rPr>
              <a:t>The more tests you do, the more evidence of you ability to adopt.</a:t>
            </a:r>
          </a:p>
          <a:p>
            <a:endParaRPr lang="en-US" smtClean="0">
              <a:latin typeface="Times New Roman" pitchFamily="18" charset="0"/>
            </a:endParaRPr>
          </a:p>
          <a:p>
            <a:r>
              <a:rPr lang="en-US" smtClean="0">
                <a:latin typeface="Times New Roman" pitchFamily="18" charset="0"/>
              </a:rPr>
              <a:t>Adapt: taking preexisting knowledge but making it locally relevant</a:t>
            </a:r>
          </a:p>
          <a:p>
            <a:endParaRPr lang="en-US" smtClean="0">
              <a:latin typeface="Times New Roman" pitchFamily="18" charset="0"/>
            </a:endParaRPr>
          </a:p>
          <a:p>
            <a:r>
              <a:rPr lang="en-US" smtClean="0">
                <a:latin typeface="Times New Roman" pitchFamily="18" charset="0"/>
              </a:rPr>
              <a:t>Minimise resistance – people buy in when you are able to offer them solutions and work arounds before implementation</a:t>
            </a:r>
          </a:p>
          <a:p>
            <a:r>
              <a:rPr lang="en-US" smtClean="0">
                <a:latin typeface="Times New Roman" pitchFamily="18" charset="0"/>
              </a:rPr>
              <a:t>Side effects – you will have balancing measures in place so that you are not at risk of missing the impact of your work on the nigger picture.</a:t>
            </a:r>
          </a:p>
          <a:p>
            <a:endParaRPr lang="en-US" smtClean="0">
              <a:latin typeface="Times New Roman" pitchFamily="18" charset="0"/>
            </a:endParaRPr>
          </a:p>
        </p:txBody>
      </p:sp>
      <p:sp>
        <p:nvSpPr>
          <p:cNvPr id="4" name="Slide Number Placeholder 3"/>
          <p:cNvSpPr>
            <a:spLocks noGrp="1"/>
          </p:cNvSpPr>
          <p:nvPr>
            <p:ph type="sldNum" sz="quarter"/>
          </p:nvPr>
        </p:nvSpPr>
        <p:spPr/>
        <p:txBody>
          <a:bodyPr/>
          <a:lstStyle/>
          <a:p>
            <a:pPr marL="0" marR="0" lvl="0" indent="0" algn="r" defTabSz="913453" rtl="0" eaLnBrk="1" fontAlgn="auto" latinLnBrk="0" hangingPunct="1">
              <a:lnSpc>
                <a:spcPct val="100000"/>
              </a:lnSpc>
              <a:spcBef>
                <a:spcPts val="0"/>
              </a:spcBef>
              <a:spcAft>
                <a:spcPts val="0"/>
              </a:spcAft>
              <a:buClrTx/>
              <a:buSzTx/>
              <a:buFontTx/>
              <a:buNone/>
              <a:tabLst/>
              <a:defRPr/>
            </a:pPr>
            <a:fld id="{A32DECFA-CB20-4CEC-A468-7E202CD4452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453"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273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55B18-8DD9-4B6E-9465-6077A0903D5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51555" name="Rectangle 2"/>
          <p:cNvSpPr>
            <a:spLocks noGrp="1" noRot="1" noChangeAspect="1" noChangeArrowheads="1" noTextEdit="1"/>
          </p:cNvSpPr>
          <p:nvPr>
            <p:ph type="sldImg"/>
          </p:nvPr>
        </p:nvSpPr>
        <p:spPr>
          <a:xfrm>
            <a:off x="381000" y="685800"/>
            <a:ext cx="6096000" cy="3429000"/>
          </a:xfrm>
          <a:ln/>
        </p:spPr>
      </p:sp>
      <p:sp>
        <p:nvSpPr>
          <p:cNvPr id="151556" name="Rectangle 3"/>
          <p:cNvSpPr>
            <a:spLocks noGrp="1" noChangeArrowheads="1"/>
          </p:cNvSpPr>
          <p:nvPr>
            <p:ph type="body" idx="1"/>
          </p:nvPr>
        </p:nvSpPr>
        <p:spPr>
          <a:noFill/>
          <a:ln/>
        </p:spPr>
        <p:txBody>
          <a:bodyPr/>
          <a:lstStyle/>
          <a:p>
            <a:pPr eaLnBrk="1" hangingPunct="1"/>
            <a:r>
              <a:rPr lang="en-US" b="1" dirty="0">
                <a:latin typeface="Arial" pitchFamily="34" charset="0"/>
              </a:rPr>
              <a:t>Objective</a:t>
            </a:r>
            <a:r>
              <a:rPr lang="en-US" dirty="0">
                <a:latin typeface="Arial" pitchFamily="34" charset="0"/>
              </a:rPr>
              <a:t>: Matrix of size of test to implementation</a:t>
            </a:r>
          </a:p>
          <a:p>
            <a:pPr eaLnBrk="1" hangingPunct="1"/>
            <a:endParaRPr lang="en-US" dirty="0">
              <a:latin typeface="Arial" pitchFamily="34" charset="0"/>
            </a:endParaRPr>
          </a:p>
          <a:p>
            <a:pPr eaLnBrk="1" hangingPunct="1"/>
            <a:r>
              <a:rPr lang="en-US" b="1" dirty="0">
                <a:latin typeface="Arial" pitchFamily="34" charset="0"/>
              </a:rPr>
              <a:t>Explanation</a:t>
            </a:r>
            <a:r>
              <a:rPr lang="en-US" dirty="0">
                <a:latin typeface="Arial" pitchFamily="34" charset="0"/>
              </a:rPr>
              <a:t>: This slide is a matrix of the size of the test of change as it relates to readiness for, cost of failure and confidence in the change. For example, if the current situation contains high resistance to a change and there is very low confidence in or evidence of success related to the change and the cost of failure is high, then the test should be very small. Only in high readiness, low cost of failure and high confidence should the team move to implementation. </a:t>
            </a:r>
          </a:p>
          <a:p>
            <a:pPr eaLnBrk="1" hangingPunct="1"/>
            <a:endParaRPr lang="en-US" dirty="0">
              <a:latin typeface="Arial" pitchFamily="34" charset="0"/>
            </a:endParaRPr>
          </a:p>
          <a:p>
            <a:pPr eaLnBrk="1" hangingPunct="1"/>
            <a:r>
              <a:rPr lang="en-US" dirty="0">
                <a:latin typeface="Arial" pitchFamily="34" charset="0"/>
              </a:rPr>
              <a:t>Note that small scale refers to the size of the test</a:t>
            </a:r>
            <a:r>
              <a:rPr lang="en-US" baseline="0" dirty="0">
                <a:latin typeface="Arial" pitchFamily="34" charset="0"/>
              </a:rPr>
              <a:t> and not the size of the change… the thing you’re testing on a very small scale could be totally different from current practice.</a:t>
            </a:r>
            <a:endParaRPr lang="en-US" dirty="0">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285715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80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37137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44573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78341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59993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4678015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79725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242210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422400"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134"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217699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88727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444135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4531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53710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89316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25787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595311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20101" y="1676400"/>
            <a:ext cx="2332567" cy="4381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422401" y="1676400"/>
            <a:ext cx="6794500" cy="4381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40266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251575"/>
            <a:ext cx="2844800" cy="476250"/>
          </a:xfrm>
          <a:prstGeom prst="rect">
            <a:avLst/>
          </a:prstGeom>
        </p:spPr>
        <p:txBody>
          <a:bodyPr/>
          <a:lstStyle>
            <a:lvl1pPr>
              <a:defRPr/>
            </a:lvl1pPr>
          </a:lstStyle>
          <a:p>
            <a:pPr fontAlgn="base">
              <a:spcBef>
                <a:spcPct val="0"/>
              </a:spcBef>
              <a:spcAft>
                <a:spcPct val="0"/>
              </a:spcAft>
              <a:defRPr/>
            </a:pPr>
            <a:endParaRPr lang="en-GB" sz="2400" dirty="0">
              <a:solidFill>
                <a:srgbClr val="FFFFFF"/>
              </a:solidFill>
              <a:latin typeface="Times" pitchFamily="18" charset="0"/>
            </a:endParaRPr>
          </a:p>
        </p:txBody>
      </p:sp>
      <p:sp>
        <p:nvSpPr>
          <p:cNvPr id="6" name="Slide Number Placeholder 5"/>
          <p:cNvSpPr>
            <a:spLocks noGrp="1"/>
          </p:cNvSpPr>
          <p:nvPr>
            <p:ph type="sldNum" sz="quarter" idx="11"/>
          </p:nvPr>
        </p:nvSpPr>
        <p:spPr>
          <a:xfrm>
            <a:off x="8737600" y="6248400"/>
            <a:ext cx="2844800" cy="476250"/>
          </a:xfrm>
          <a:prstGeom prst="rect">
            <a:avLst/>
          </a:prstGeom>
        </p:spPr>
        <p:txBody>
          <a:bodyPr/>
          <a:lstStyle>
            <a:lvl1pPr>
              <a:defRPr/>
            </a:lvl1pPr>
          </a:lstStyle>
          <a:p>
            <a:pPr fontAlgn="base">
              <a:spcBef>
                <a:spcPct val="0"/>
              </a:spcBef>
              <a:spcAft>
                <a:spcPct val="0"/>
              </a:spcAft>
              <a:defRPr/>
            </a:pPr>
            <a:fld id="{C6146FAA-ABDE-49B7-9D89-A970FFC1FA2B}" type="slidenum">
              <a:rPr lang="en-GB" sz="2400">
                <a:solidFill>
                  <a:srgbClr val="FFFFFF"/>
                </a:solidFill>
                <a:latin typeface="Times" pitchFamily="18" charset="0"/>
              </a:rPr>
              <a:pPr fontAlgn="base">
                <a:spcBef>
                  <a:spcPct val="0"/>
                </a:spcBef>
                <a:spcAft>
                  <a:spcPct val="0"/>
                </a:spcAft>
                <a:defRPr/>
              </a:pPr>
              <a:t>‹#›</a:t>
            </a:fld>
            <a:endParaRPr lang="en-GB" sz="2400" dirty="0">
              <a:solidFill>
                <a:srgbClr val="FFFFFF"/>
              </a:solidFill>
              <a:latin typeface="Times" pitchFamily="18" charset="0"/>
            </a:endParaRPr>
          </a:p>
        </p:txBody>
      </p:sp>
      <p:sp>
        <p:nvSpPr>
          <p:cNvPr id="7" name="Footer Placeholder 6"/>
          <p:cNvSpPr>
            <a:spLocks noGrp="1"/>
          </p:cNvSpPr>
          <p:nvPr>
            <p:ph type="ftr" sz="quarter" idx="12"/>
          </p:nvPr>
        </p:nvSpPr>
        <p:spPr>
          <a:xfrm>
            <a:off x="4165600" y="6248400"/>
            <a:ext cx="3860800" cy="476250"/>
          </a:xfrm>
          <a:prstGeom prst="rect">
            <a:avLst/>
          </a:prstGeom>
        </p:spPr>
        <p:txBody>
          <a:bodyPr/>
          <a:lstStyle>
            <a:lvl1pPr>
              <a:defRPr/>
            </a:lvl1pPr>
          </a:lstStyle>
          <a:p>
            <a:pPr fontAlgn="base">
              <a:spcBef>
                <a:spcPct val="0"/>
              </a:spcBef>
              <a:spcAft>
                <a:spcPct val="0"/>
              </a:spcAft>
              <a:defRPr/>
            </a:pPr>
            <a:endParaRPr lang="en-GB" sz="2400" dirty="0">
              <a:solidFill>
                <a:srgbClr val="FFFFFF"/>
              </a:solidFill>
              <a:latin typeface="Times" pitchFamily="18" charset="0"/>
            </a:endParaRPr>
          </a:p>
        </p:txBody>
      </p:sp>
    </p:spTree>
    <p:extLst>
      <p:ext uri="{BB962C8B-B14F-4D97-AF65-F5344CB8AC3E}">
        <p14:creationId xmlns:p14="http://schemas.microsoft.com/office/powerpoint/2010/main" val="403026359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0"/>
            <a:ext cx="12344400" cy="7518400"/>
          </a:xfrm>
          <a:custGeom>
            <a:avLst/>
            <a:gdLst>
              <a:gd name="T0" fmla="*/ 2147483647 w 5832"/>
              <a:gd name="T1" fmla="*/ 2147483647 h 4736"/>
              <a:gd name="T2" fmla="*/ 0 w 5832"/>
              <a:gd name="T3" fmla="*/ 0 h 4736"/>
              <a:gd name="T4" fmla="*/ 2147483647 w 5832"/>
              <a:gd name="T5" fmla="*/ 2147483647 h 4736"/>
              <a:gd name="T6" fmla="*/ 2147483647 w 5832"/>
              <a:gd name="T7" fmla="*/ 2147483647 h 4736"/>
              <a:gd name="T8" fmla="*/ 2147483647 w 5832"/>
              <a:gd name="T9" fmla="*/ 2147483647 h 4736"/>
              <a:gd name="T10" fmla="*/ 2147483647 w 5832"/>
              <a:gd name="T11" fmla="*/ 2147483647 h 4736"/>
              <a:gd name="T12" fmla="*/ 2147483647 w 5832"/>
              <a:gd name="T13" fmla="*/ 2147483647 h 4736"/>
              <a:gd name="T14" fmla="*/ 2147483647 w 5832"/>
              <a:gd name="T15" fmla="*/ 2147483647 h 4736"/>
              <a:gd name="T16" fmla="*/ 2147483647 w 5832"/>
              <a:gd name="T17" fmla="*/ 2147483647 h 4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2" h="4736">
                <a:moveTo>
                  <a:pt x="5832" y="8"/>
                </a:moveTo>
                <a:lnTo>
                  <a:pt x="0" y="0"/>
                </a:lnTo>
                <a:lnTo>
                  <a:pt x="8" y="3440"/>
                </a:lnTo>
                <a:cubicBezTo>
                  <a:pt x="225" y="3653"/>
                  <a:pt x="1316" y="4306"/>
                  <a:pt x="2232" y="4246"/>
                </a:cubicBezTo>
                <a:cubicBezTo>
                  <a:pt x="3148" y="4186"/>
                  <a:pt x="3036" y="4094"/>
                  <a:pt x="3971" y="3951"/>
                </a:cubicBezTo>
                <a:cubicBezTo>
                  <a:pt x="5087" y="3810"/>
                  <a:pt x="5782" y="4736"/>
                  <a:pt x="5799" y="4725"/>
                </a:cubicBezTo>
                <a:cubicBezTo>
                  <a:pt x="5816" y="4713"/>
                  <a:pt x="5801" y="4297"/>
                  <a:pt x="5802" y="4084"/>
                </a:cubicBezTo>
                <a:cubicBezTo>
                  <a:pt x="5803" y="3870"/>
                  <a:pt x="5800" y="4124"/>
                  <a:pt x="5805" y="3445"/>
                </a:cubicBezTo>
                <a:lnTo>
                  <a:pt x="5832"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6" name="Rectangle 4"/>
          <p:cNvSpPr>
            <a:spLocks noChangeArrowheads="1"/>
          </p:cNvSpPr>
          <p:nvPr/>
        </p:nvSpPr>
        <p:spPr bwMode="auto">
          <a:xfrm>
            <a:off x="6578600" y="6515100"/>
            <a:ext cx="3033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GB" sz="1200">
                <a:solidFill>
                  <a:srgbClr val="FFFFFF"/>
                </a:solidFill>
              </a:rPr>
              <a:t>Quality Education for a Healthier Scotland</a:t>
            </a:r>
            <a:endParaRPr lang="en-US" sz="1200">
              <a:solidFill>
                <a:srgbClr val="FFFFFF"/>
              </a:solidFill>
            </a:endParaRPr>
          </a:p>
        </p:txBody>
      </p:sp>
      <p:sp>
        <p:nvSpPr>
          <p:cNvPr id="5127" name="Rectangle 7"/>
          <p:cNvSpPr>
            <a:spLocks noGrp="1" noChangeArrowheads="1"/>
          </p:cNvSpPr>
          <p:nvPr>
            <p:ph type="ctrTitle"/>
          </p:nvPr>
        </p:nvSpPr>
        <p:spPr>
          <a:xfrm>
            <a:off x="914400" y="1981200"/>
            <a:ext cx="10363200" cy="1143000"/>
          </a:xfrm>
        </p:spPr>
        <p:txBody>
          <a:bodyPr/>
          <a:lstStyle>
            <a:lvl1pPr>
              <a:defRPr/>
            </a:lvl1pPr>
          </a:lstStyle>
          <a:p>
            <a:pPr lvl="0"/>
            <a:r>
              <a:rPr lang="en-US" noProof="0"/>
              <a:t>Click to edit Master title style</a:t>
            </a:r>
          </a:p>
        </p:txBody>
      </p:sp>
      <p:sp>
        <p:nvSpPr>
          <p:cNvPr id="5128" name="Rectangle 8"/>
          <p:cNvSpPr>
            <a:spLocks noGrp="1" noChangeArrowheads="1"/>
          </p:cNvSpPr>
          <p:nvPr>
            <p:ph type="subTitle" idx="1"/>
          </p:nvPr>
        </p:nvSpPr>
        <p:spPr>
          <a:xfrm>
            <a:off x="1828800" y="3200400"/>
            <a:ext cx="8534400" cy="1752600"/>
          </a:xfrm>
        </p:spPr>
        <p:txBody>
          <a:bodyPr/>
          <a:lstStyle>
            <a:lvl1pPr marL="0" indent="0" algn="ctr">
              <a:defRPr/>
            </a:lvl1pPr>
          </a:lstStyle>
          <a:p>
            <a:pPr lvl="0"/>
            <a:r>
              <a:rPr lang="en-US" noProof="0"/>
              <a:t>Click to edit Master subtitle style</a:t>
            </a:r>
          </a:p>
        </p:txBody>
      </p:sp>
    </p:spTree>
    <p:extLst>
      <p:ext uri="{BB962C8B-B14F-4D97-AF65-F5344CB8AC3E}">
        <p14:creationId xmlns:p14="http://schemas.microsoft.com/office/powerpoint/2010/main" val="89558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30492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80816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1209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911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EF53D6-3838-4417-B81A-6417CF3EA3F2}" type="datetimeFigureOut">
              <a:rPr lang="en-GB" smtClean="0"/>
              <a:t>04/02/2019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38987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5304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084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5647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7459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9733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247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9245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edia Placeholder 3"/>
          <p:cNvSpPr>
            <a:spLocks noGrp="1"/>
          </p:cNvSpPr>
          <p:nvPr>
            <p:ph type="media" sz="half" idx="2"/>
          </p:nvPr>
        </p:nvSpPr>
        <p:spPr>
          <a:xfrm>
            <a:off x="6197600" y="1981200"/>
            <a:ext cx="5080000" cy="4114800"/>
          </a:xfrm>
        </p:spPr>
        <p:txBody>
          <a:bodyPr/>
          <a:lstStyle/>
          <a:p>
            <a:pPr lvl="0"/>
            <a:endParaRPr lang="en-GB" noProof="0"/>
          </a:p>
        </p:txBody>
      </p:sp>
    </p:spTree>
    <p:extLst>
      <p:ext uri="{BB962C8B-B14F-4D97-AF65-F5344CB8AC3E}">
        <p14:creationId xmlns:p14="http://schemas.microsoft.com/office/powerpoint/2010/main" val="1527820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9245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1981200"/>
            <a:ext cx="10363200" cy="4114800"/>
          </a:xfrm>
        </p:spPr>
        <p:txBody>
          <a:bodyPr/>
          <a:lstStyle/>
          <a:p>
            <a:pPr lvl="0"/>
            <a:endParaRPr lang="en-GB" noProof="0"/>
          </a:p>
        </p:txBody>
      </p:sp>
    </p:spTree>
    <p:extLst>
      <p:ext uri="{BB962C8B-B14F-4D97-AF65-F5344CB8AC3E}">
        <p14:creationId xmlns:p14="http://schemas.microsoft.com/office/powerpoint/2010/main" val="2846377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9368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04/02/2019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205519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EF53D6-3838-4417-B81A-6417CF3EA3F2}" type="datetimeFigureOut">
              <a:rPr lang="en-GB" smtClean="0"/>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00000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04/02/2019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3877846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7EDC4-EFC5-41DF-B118-75049BC33435}" type="datetimeFigureOut">
              <a:rPr lang="en-GB" smtClean="0"/>
              <a:t>04/02/2019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2232164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67EDC4-EFC5-41DF-B118-75049BC33435}" type="datetimeFigureOut">
              <a:rPr lang="en-GB" smtClean="0"/>
              <a:t>04/02/2019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4237268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67EDC4-EFC5-41DF-B118-75049BC33435}" type="datetimeFigureOut">
              <a:rPr lang="en-GB" smtClean="0"/>
              <a:t>04/02/2019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834618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67EDC4-EFC5-41DF-B118-75049BC33435}" type="datetimeFigureOut">
              <a:rPr lang="en-GB" smtClean="0"/>
              <a:t>04/02/2019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544870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7EDC4-EFC5-41DF-B118-75049BC33435}" type="datetimeFigureOut">
              <a:rPr lang="en-GB" smtClean="0"/>
              <a:t>04/02/2019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458375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7EDC4-EFC5-41DF-B118-75049BC33435}" type="datetimeFigureOut">
              <a:rPr lang="en-GB" smtClean="0"/>
              <a:t>04/02/2019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2822101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7EDC4-EFC5-41DF-B118-75049BC33435}" type="datetimeFigureOut">
              <a:rPr lang="en-GB" smtClean="0"/>
              <a:t>04/02/2019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1025876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04/02/2019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1636875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04/02/2019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309610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EF53D6-3838-4417-B81A-6417CF3EA3F2}" type="datetimeFigureOut">
              <a:rPr lang="en-GB" smtClean="0"/>
              <a:t>04/02/2019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06541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0" y="273629"/>
            <a:ext cx="10967040" cy="1142040"/>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608641" y="6247434"/>
            <a:ext cx="2835840" cy="469489"/>
          </a:xfrm>
        </p:spPr>
        <p:txBody>
          <a:bodyPr/>
          <a:lstStyle>
            <a:lvl1pPr>
              <a:defRPr/>
            </a:lvl1pPr>
          </a:lstStyle>
          <a:p>
            <a:endParaRPr lang="en-GB" dirty="0"/>
          </a:p>
        </p:txBody>
      </p:sp>
      <p:sp>
        <p:nvSpPr>
          <p:cNvPr id="4" name="Footer Placeholder 3"/>
          <p:cNvSpPr>
            <a:spLocks noGrp="1"/>
          </p:cNvSpPr>
          <p:nvPr>
            <p:ph type="ftr" idx="11"/>
          </p:nvPr>
        </p:nvSpPr>
        <p:spPr>
          <a:xfrm>
            <a:off x="4170243" y="6247434"/>
            <a:ext cx="3861120" cy="469489"/>
          </a:xfrm>
        </p:spPr>
        <p:txBody>
          <a:bodyPr/>
          <a:lstStyle>
            <a:lvl1pPr>
              <a:defRPr/>
            </a:lvl1pPr>
          </a:lstStyle>
          <a:p>
            <a:endParaRPr lang="en-GB" dirty="0"/>
          </a:p>
        </p:txBody>
      </p:sp>
      <p:sp>
        <p:nvSpPr>
          <p:cNvPr id="5" name="Slide Number Placeholder 4"/>
          <p:cNvSpPr>
            <a:spLocks noGrp="1"/>
          </p:cNvSpPr>
          <p:nvPr>
            <p:ph type="sldNum" idx="12"/>
          </p:nvPr>
        </p:nvSpPr>
        <p:spPr>
          <a:xfrm>
            <a:off x="8741761" y="6247434"/>
            <a:ext cx="2835840" cy="469489"/>
          </a:xfrm>
        </p:spPr>
        <p:txBody>
          <a:bodyPr/>
          <a:lstStyle>
            <a:lvl1pPr>
              <a:defRPr/>
            </a:lvl1pPr>
          </a:lstStyle>
          <a:p>
            <a:fld id="{0F587524-EDC7-43C1-8602-036B3395997B}" type="slidenum">
              <a:rPr lang="en-GB"/>
              <a:pPr/>
              <a:t>‹#›</a:t>
            </a:fld>
            <a:endParaRPr lang="en-GB" dirty="0"/>
          </a:p>
        </p:txBody>
      </p:sp>
    </p:spTree>
    <p:extLst>
      <p:ext uri="{BB962C8B-B14F-4D97-AF65-F5344CB8AC3E}">
        <p14:creationId xmlns:p14="http://schemas.microsoft.com/office/powerpoint/2010/main" val="435697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0" y="2129984"/>
            <a:ext cx="10364160" cy="1470394"/>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9761" y="3885528"/>
            <a:ext cx="8534400" cy="1752664"/>
          </a:xfrm>
        </p:spPr>
        <p:txBody>
          <a:bodyPr/>
          <a:lstStyle>
            <a:lvl1pPr marL="0" indent="0" algn="ctr">
              <a:buNone/>
              <a:defRPr/>
            </a:lvl1pPr>
            <a:lvl2pPr marL="412282" indent="0" algn="ctr">
              <a:buNone/>
              <a:defRPr/>
            </a:lvl2pPr>
            <a:lvl3pPr marL="824561" indent="0" algn="ctr">
              <a:buNone/>
              <a:defRPr/>
            </a:lvl3pPr>
            <a:lvl4pPr marL="1236851" indent="0" algn="ctr">
              <a:buNone/>
              <a:defRPr/>
            </a:lvl4pPr>
            <a:lvl5pPr marL="1649132" indent="0" algn="ctr">
              <a:buNone/>
              <a:defRPr/>
            </a:lvl5pPr>
            <a:lvl6pPr marL="2061400" indent="0" algn="ctr">
              <a:buNone/>
              <a:defRPr/>
            </a:lvl6pPr>
            <a:lvl7pPr marL="2473694" indent="0" algn="ctr">
              <a:buNone/>
              <a:defRPr/>
            </a:lvl7pPr>
            <a:lvl8pPr marL="2885977" indent="0" algn="ctr">
              <a:buNone/>
              <a:defRPr/>
            </a:lvl8pPr>
            <a:lvl9pPr marL="329827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4978FDC1-2EE0-4A7E-A2D5-9A45F6D6A2C3}" type="slidenum">
              <a:rPr lang="en-GB"/>
              <a:pPr/>
              <a:t>‹#›</a:t>
            </a:fld>
            <a:endParaRPr lang="en-GB"/>
          </a:p>
        </p:txBody>
      </p:sp>
    </p:spTree>
    <p:extLst>
      <p:ext uri="{BB962C8B-B14F-4D97-AF65-F5344CB8AC3E}">
        <p14:creationId xmlns:p14="http://schemas.microsoft.com/office/powerpoint/2010/main" val="3556811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8BEEBA66-8A0C-4780-9FB7-ACE98FD0AFA5}" type="slidenum">
              <a:rPr lang="en-GB"/>
              <a:pPr/>
              <a:t>‹#›</a:t>
            </a:fld>
            <a:endParaRPr lang="en-GB"/>
          </a:p>
        </p:txBody>
      </p:sp>
    </p:spTree>
    <p:extLst>
      <p:ext uri="{BB962C8B-B14F-4D97-AF65-F5344CB8AC3E}">
        <p14:creationId xmlns:p14="http://schemas.microsoft.com/office/powerpoint/2010/main" val="30188111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40" y="4406921"/>
            <a:ext cx="10362240" cy="1362383"/>
          </a:xfrm>
        </p:spPr>
        <p:txBody>
          <a:bodyPr anchor="t"/>
          <a:lstStyle>
            <a:lvl1pPr algn="l">
              <a:defRPr sz="3600" b="1" cap="all"/>
            </a:lvl1pPr>
          </a:lstStyle>
          <a:p>
            <a:r>
              <a:rPr lang="en-US" smtClean="0"/>
              <a:t>Click to edit Master title style</a:t>
            </a:r>
            <a:endParaRPr lang="en-GB"/>
          </a:p>
        </p:txBody>
      </p:sp>
      <p:sp>
        <p:nvSpPr>
          <p:cNvPr id="3" name="Text Placeholder 2"/>
          <p:cNvSpPr>
            <a:spLocks noGrp="1"/>
          </p:cNvSpPr>
          <p:nvPr>
            <p:ph type="body" idx="1"/>
          </p:nvPr>
        </p:nvSpPr>
        <p:spPr>
          <a:xfrm>
            <a:off x="963840" y="2906225"/>
            <a:ext cx="10362240" cy="1500638"/>
          </a:xfrm>
        </p:spPr>
        <p:txBody>
          <a:bodyPr anchor="b"/>
          <a:lstStyle>
            <a:lvl1pPr marL="0" indent="0">
              <a:buNone/>
              <a:defRPr sz="1800"/>
            </a:lvl1pPr>
            <a:lvl2pPr marL="412282" indent="0">
              <a:buNone/>
              <a:defRPr sz="1600"/>
            </a:lvl2pPr>
            <a:lvl3pPr marL="824561" indent="0">
              <a:buNone/>
              <a:defRPr sz="1500"/>
            </a:lvl3pPr>
            <a:lvl4pPr marL="1236851" indent="0">
              <a:buNone/>
              <a:defRPr sz="1300"/>
            </a:lvl4pPr>
            <a:lvl5pPr marL="1649132" indent="0">
              <a:buNone/>
              <a:defRPr sz="1300"/>
            </a:lvl5pPr>
            <a:lvl6pPr marL="2061400" indent="0">
              <a:buNone/>
              <a:defRPr sz="1300"/>
            </a:lvl6pPr>
            <a:lvl7pPr marL="2473694" indent="0">
              <a:buNone/>
              <a:defRPr sz="1300"/>
            </a:lvl7pPr>
            <a:lvl8pPr marL="2885977" indent="0">
              <a:buNone/>
              <a:defRPr sz="1300"/>
            </a:lvl8pPr>
            <a:lvl9pPr marL="3298270"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8179E8D4-FF7D-4E77-85CC-59A83890015F}" type="slidenum">
              <a:rPr lang="en-GB"/>
              <a:pPr/>
              <a:t>‹#›</a:t>
            </a:fld>
            <a:endParaRPr lang="en-GB"/>
          </a:p>
        </p:txBody>
      </p:sp>
    </p:spTree>
    <p:extLst>
      <p:ext uri="{BB962C8B-B14F-4D97-AF65-F5344CB8AC3E}">
        <p14:creationId xmlns:p14="http://schemas.microsoft.com/office/powerpoint/2010/main" val="199242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8640" y="1604331"/>
            <a:ext cx="539136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4320" y="1604331"/>
            <a:ext cx="539136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CA4073D5-E7D3-4DCE-89B0-65E7632144B5}" type="slidenum">
              <a:rPr lang="en-GB"/>
              <a:pPr/>
              <a:t>‹#›</a:t>
            </a:fld>
            <a:endParaRPr lang="en-GB"/>
          </a:p>
        </p:txBody>
      </p:sp>
    </p:spTree>
    <p:extLst>
      <p:ext uri="{BB962C8B-B14F-4D97-AF65-F5344CB8AC3E}">
        <p14:creationId xmlns:p14="http://schemas.microsoft.com/office/powerpoint/2010/main" val="920826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563" y="275128"/>
            <a:ext cx="10972800" cy="114203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10560" y="1535202"/>
            <a:ext cx="5385600" cy="639427"/>
          </a:xfrm>
        </p:spPr>
        <p:txBody>
          <a:bodyPr anchor="b"/>
          <a:lstStyle>
            <a:lvl1pPr marL="0" indent="0">
              <a:buNone/>
              <a:defRPr sz="2200" b="1"/>
            </a:lvl1pPr>
            <a:lvl2pPr marL="412282" indent="0">
              <a:buNone/>
              <a:defRPr sz="1800" b="1"/>
            </a:lvl2pPr>
            <a:lvl3pPr marL="824561" indent="0">
              <a:buNone/>
              <a:defRPr sz="1600" b="1"/>
            </a:lvl3pPr>
            <a:lvl4pPr marL="1236851" indent="0">
              <a:buNone/>
              <a:defRPr sz="1500" b="1"/>
            </a:lvl4pPr>
            <a:lvl5pPr marL="1649132" indent="0">
              <a:buNone/>
              <a:defRPr sz="1500" b="1"/>
            </a:lvl5pPr>
            <a:lvl6pPr marL="2061400" indent="0">
              <a:buNone/>
              <a:defRPr sz="1500" b="1"/>
            </a:lvl6pPr>
            <a:lvl7pPr marL="2473694" indent="0">
              <a:buNone/>
              <a:defRPr sz="1500" b="1"/>
            </a:lvl7pPr>
            <a:lvl8pPr marL="2885977" indent="0">
              <a:buNone/>
              <a:defRPr sz="1500" b="1"/>
            </a:lvl8pPr>
            <a:lvl9pPr marL="329827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10560" y="2174629"/>
            <a:ext cx="53856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923" y="1535202"/>
            <a:ext cx="5389440" cy="639427"/>
          </a:xfrm>
        </p:spPr>
        <p:txBody>
          <a:bodyPr anchor="b"/>
          <a:lstStyle>
            <a:lvl1pPr marL="0" indent="0">
              <a:buNone/>
              <a:defRPr sz="2200" b="1"/>
            </a:lvl1pPr>
            <a:lvl2pPr marL="412282" indent="0">
              <a:buNone/>
              <a:defRPr sz="1800" b="1"/>
            </a:lvl2pPr>
            <a:lvl3pPr marL="824561" indent="0">
              <a:buNone/>
              <a:defRPr sz="1600" b="1"/>
            </a:lvl3pPr>
            <a:lvl4pPr marL="1236851" indent="0">
              <a:buNone/>
              <a:defRPr sz="1500" b="1"/>
            </a:lvl4pPr>
            <a:lvl5pPr marL="1649132" indent="0">
              <a:buNone/>
              <a:defRPr sz="1500" b="1"/>
            </a:lvl5pPr>
            <a:lvl6pPr marL="2061400" indent="0">
              <a:buNone/>
              <a:defRPr sz="1500" b="1"/>
            </a:lvl6pPr>
            <a:lvl7pPr marL="2473694" indent="0">
              <a:buNone/>
              <a:defRPr sz="1500" b="1"/>
            </a:lvl7pPr>
            <a:lvl8pPr marL="2885977" indent="0">
              <a:buNone/>
              <a:defRPr sz="1500" b="1"/>
            </a:lvl8pPr>
            <a:lvl9pPr marL="329827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93923" y="2174629"/>
            <a:ext cx="538944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5241C5EA-C207-47F1-8B9F-8592AEE48648}" type="slidenum">
              <a:rPr lang="en-GB"/>
              <a:pPr/>
              <a:t>‹#›</a:t>
            </a:fld>
            <a:endParaRPr lang="en-GB"/>
          </a:p>
        </p:txBody>
      </p:sp>
    </p:spTree>
    <p:extLst>
      <p:ext uri="{BB962C8B-B14F-4D97-AF65-F5344CB8AC3E}">
        <p14:creationId xmlns:p14="http://schemas.microsoft.com/office/powerpoint/2010/main" val="37492846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4FC15647-03B5-439A-96BF-79C0386E0B7E}" type="slidenum">
              <a:rPr lang="en-GB"/>
              <a:pPr/>
              <a:t>‹#›</a:t>
            </a:fld>
            <a:endParaRPr lang="en-GB"/>
          </a:p>
        </p:txBody>
      </p:sp>
    </p:spTree>
    <p:extLst>
      <p:ext uri="{BB962C8B-B14F-4D97-AF65-F5344CB8AC3E}">
        <p14:creationId xmlns:p14="http://schemas.microsoft.com/office/powerpoint/2010/main" val="18592389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36C9CE09-3A43-4BFC-87EB-F2F57CAFA621}" type="slidenum">
              <a:rPr lang="en-GB"/>
              <a:pPr/>
              <a:t>‹#›</a:t>
            </a:fld>
            <a:endParaRPr lang="en-GB"/>
          </a:p>
        </p:txBody>
      </p:sp>
    </p:spTree>
    <p:extLst>
      <p:ext uri="{BB962C8B-B14F-4D97-AF65-F5344CB8AC3E}">
        <p14:creationId xmlns:p14="http://schemas.microsoft.com/office/powerpoint/2010/main" val="108050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3629"/>
            <a:ext cx="4010880" cy="1160762"/>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4767367" y="273633"/>
            <a:ext cx="6816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0560" y="1434449"/>
            <a:ext cx="4010880" cy="4692013"/>
          </a:xfrm>
        </p:spPr>
        <p:txBody>
          <a:bodyPr/>
          <a:lstStyle>
            <a:lvl1pPr marL="0" indent="0">
              <a:buNone/>
              <a:defRPr sz="1300"/>
            </a:lvl1pPr>
            <a:lvl2pPr marL="412282" indent="0">
              <a:buNone/>
              <a:defRPr sz="1100"/>
            </a:lvl2pPr>
            <a:lvl3pPr marL="824561" indent="0">
              <a:buNone/>
              <a:defRPr sz="900"/>
            </a:lvl3pPr>
            <a:lvl4pPr marL="1236851" indent="0">
              <a:buNone/>
              <a:defRPr sz="800"/>
            </a:lvl4pPr>
            <a:lvl5pPr marL="1649132" indent="0">
              <a:buNone/>
              <a:defRPr sz="800"/>
            </a:lvl5pPr>
            <a:lvl6pPr marL="2061400" indent="0">
              <a:buNone/>
              <a:defRPr sz="800"/>
            </a:lvl6pPr>
            <a:lvl7pPr marL="2473694" indent="0">
              <a:buNone/>
              <a:defRPr sz="800"/>
            </a:lvl7pPr>
            <a:lvl8pPr marL="2885977" indent="0">
              <a:buNone/>
              <a:defRPr sz="800"/>
            </a:lvl8pPr>
            <a:lvl9pPr marL="3298270"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B4C52E72-E725-4319-8B4E-ACE52BB86079}" type="slidenum">
              <a:rPr lang="en-GB"/>
              <a:pPr/>
              <a:t>‹#›</a:t>
            </a:fld>
            <a:endParaRPr lang="en-GB"/>
          </a:p>
        </p:txBody>
      </p:sp>
    </p:spTree>
    <p:extLst>
      <p:ext uri="{BB962C8B-B14F-4D97-AF65-F5344CB8AC3E}">
        <p14:creationId xmlns:p14="http://schemas.microsoft.com/office/powerpoint/2010/main" val="2960792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07" y="4800026"/>
            <a:ext cx="7315200" cy="56742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2390407" y="612065"/>
            <a:ext cx="7315200" cy="4115952"/>
          </a:xfrm>
        </p:spPr>
        <p:txBody>
          <a:bodyPr/>
          <a:lstStyle>
            <a:lvl1pPr marL="0" indent="0">
              <a:buNone/>
              <a:defRPr sz="2900"/>
            </a:lvl1pPr>
            <a:lvl2pPr marL="412282" indent="0">
              <a:buNone/>
              <a:defRPr sz="2500"/>
            </a:lvl2pPr>
            <a:lvl3pPr marL="824561" indent="0">
              <a:buNone/>
              <a:defRPr sz="2200"/>
            </a:lvl3pPr>
            <a:lvl4pPr marL="1236851" indent="0">
              <a:buNone/>
              <a:defRPr sz="1800"/>
            </a:lvl4pPr>
            <a:lvl5pPr marL="1649132" indent="0">
              <a:buNone/>
              <a:defRPr sz="1800"/>
            </a:lvl5pPr>
            <a:lvl6pPr marL="2061400" indent="0">
              <a:buNone/>
              <a:defRPr sz="1800"/>
            </a:lvl6pPr>
            <a:lvl7pPr marL="2473694" indent="0">
              <a:buNone/>
              <a:defRPr sz="1800"/>
            </a:lvl7pPr>
            <a:lvl8pPr marL="2885977" indent="0">
              <a:buNone/>
              <a:defRPr sz="1800"/>
            </a:lvl8pPr>
            <a:lvl9pPr marL="3298270" indent="0">
              <a:buNone/>
              <a:defRPr sz="1800"/>
            </a:lvl9pPr>
          </a:lstStyle>
          <a:p>
            <a:endParaRPr lang="en-GB"/>
          </a:p>
        </p:txBody>
      </p:sp>
      <p:sp>
        <p:nvSpPr>
          <p:cNvPr id="4" name="Text Placeholder 3"/>
          <p:cNvSpPr>
            <a:spLocks noGrp="1"/>
          </p:cNvSpPr>
          <p:nvPr>
            <p:ph type="body" sz="half" idx="2"/>
          </p:nvPr>
        </p:nvSpPr>
        <p:spPr>
          <a:xfrm>
            <a:off x="2390407" y="5367444"/>
            <a:ext cx="7315200" cy="805044"/>
          </a:xfrm>
        </p:spPr>
        <p:txBody>
          <a:bodyPr/>
          <a:lstStyle>
            <a:lvl1pPr marL="0" indent="0">
              <a:buNone/>
              <a:defRPr sz="1300"/>
            </a:lvl1pPr>
            <a:lvl2pPr marL="412282" indent="0">
              <a:buNone/>
              <a:defRPr sz="1100"/>
            </a:lvl2pPr>
            <a:lvl3pPr marL="824561" indent="0">
              <a:buNone/>
              <a:defRPr sz="900"/>
            </a:lvl3pPr>
            <a:lvl4pPr marL="1236851" indent="0">
              <a:buNone/>
              <a:defRPr sz="800"/>
            </a:lvl4pPr>
            <a:lvl5pPr marL="1649132" indent="0">
              <a:buNone/>
              <a:defRPr sz="800"/>
            </a:lvl5pPr>
            <a:lvl6pPr marL="2061400" indent="0">
              <a:buNone/>
              <a:defRPr sz="800"/>
            </a:lvl6pPr>
            <a:lvl7pPr marL="2473694" indent="0">
              <a:buNone/>
              <a:defRPr sz="800"/>
            </a:lvl7pPr>
            <a:lvl8pPr marL="2885977" indent="0">
              <a:buNone/>
              <a:defRPr sz="800"/>
            </a:lvl8pPr>
            <a:lvl9pPr marL="3298270"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79240795-E71D-4810-8BE9-64E2C19CB0C8}" type="slidenum">
              <a:rPr lang="en-GB"/>
              <a:pPr/>
              <a:t>‹#›</a:t>
            </a:fld>
            <a:endParaRPr lang="en-GB"/>
          </a:p>
        </p:txBody>
      </p:sp>
    </p:spTree>
    <p:extLst>
      <p:ext uri="{BB962C8B-B14F-4D97-AF65-F5344CB8AC3E}">
        <p14:creationId xmlns:p14="http://schemas.microsoft.com/office/powerpoint/2010/main" val="250784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EF53D6-3838-4417-B81A-6417CF3EA3F2}" type="datetimeFigureOut">
              <a:rPr lang="en-GB" smtClean="0"/>
              <a:t>04/02/2019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94120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E2F6BB7E-30F4-4A35-B40C-364DCDA8E05A}" type="slidenum">
              <a:rPr lang="en-GB"/>
              <a:pPr/>
              <a:t>‹#›</a:t>
            </a:fld>
            <a:endParaRPr lang="en-GB"/>
          </a:p>
        </p:txBody>
      </p:sp>
    </p:spTree>
    <p:extLst>
      <p:ext uri="{BB962C8B-B14F-4D97-AF65-F5344CB8AC3E}">
        <p14:creationId xmlns:p14="http://schemas.microsoft.com/office/powerpoint/2010/main" val="2191799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20" y="273632"/>
            <a:ext cx="2741760" cy="58542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8640" y="273632"/>
            <a:ext cx="8040960" cy="5854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6A01CA8B-49F0-4404-8E3C-7BD96E8EEEF5}" type="slidenum">
              <a:rPr lang="en-GB"/>
              <a:pPr/>
              <a:t>‹#›</a:t>
            </a:fld>
            <a:endParaRPr lang="en-GB"/>
          </a:p>
        </p:txBody>
      </p:sp>
    </p:spTree>
    <p:extLst>
      <p:ext uri="{BB962C8B-B14F-4D97-AF65-F5344CB8AC3E}">
        <p14:creationId xmlns:p14="http://schemas.microsoft.com/office/powerpoint/2010/main" val="29834139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0" y="273629"/>
            <a:ext cx="10967040" cy="1142040"/>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608641" y="6247434"/>
            <a:ext cx="2835840" cy="469489"/>
          </a:xfrm>
        </p:spPr>
        <p:txBody>
          <a:bodyPr/>
          <a:lstStyle>
            <a:lvl1pPr>
              <a:defRPr/>
            </a:lvl1pPr>
          </a:lstStyle>
          <a:p>
            <a:endParaRPr lang="en-GB"/>
          </a:p>
        </p:txBody>
      </p:sp>
      <p:sp>
        <p:nvSpPr>
          <p:cNvPr id="4" name="Footer Placeholder 3"/>
          <p:cNvSpPr>
            <a:spLocks noGrp="1"/>
          </p:cNvSpPr>
          <p:nvPr>
            <p:ph type="ftr" idx="11"/>
          </p:nvPr>
        </p:nvSpPr>
        <p:spPr>
          <a:xfrm>
            <a:off x="4170243" y="6247434"/>
            <a:ext cx="3861120" cy="469489"/>
          </a:xfrm>
        </p:spPr>
        <p:txBody>
          <a:bodyPr/>
          <a:lstStyle>
            <a:lvl1pPr>
              <a:defRPr/>
            </a:lvl1pPr>
          </a:lstStyle>
          <a:p>
            <a:endParaRPr lang="en-GB"/>
          </a:p>
        </p:txBody>
      </p:sp>
      <p:sp>
        <p:nvSpPr>
          <p:cNvPr id="5" name="Slide Number Placeholder 4"/>
          <p:cNvSpPr>
            <a:spLocks noGrp="1"/>
          </p:cNvSpPr>
          <p:nvPr>
            <p:ph type="sldNum" idx="12"/>
          </p:nvPr>
        </p:nvSpPr>
        <p:spPr>
          <a:xfrm>
            <a:off x="8741761" y="6247434"/>
            <a:ext cx="2835840" cy="469489"/>
          </a:xfrm>
        </p:spPr>
        <p:txBody>
          <a:bodyPr/>
          <a:lstStyle>
            <a:lvl1pPr>
              <a:defRPr/>
            </a:lvl1pPr>
          </a:lstStyle>
          <a:p>
            <a:fld id="{0F587524-EDC7-43C1-8602-036B3395997B}" type="slidenum">
              <a:rPr lang="en-GB"/>
              <a:pPr/>
              <a:t>‹#›</a:t>
            </a:fld>
            <a:endParaRPr lang="en-GB"/>
          </a:p>
        </p:txBody>
      </p:sp>
    </p:spTree>
    <p:extLst>
      <p:ext uri="{BB962C8B-B14F-4D97-AF65-F5344CB8AC3E}">
        <p14:creationId xmlns:p14="http://schemas.microsoft.com/office/powerpoint/2010/main" val="4608585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207" y="2130369"/>
            <a:ext cx="10361587" cy="1470422"/>
          </a:xfrm>
        </p:spPr>
        <p:txBody>
          <a:bodyPr/>
          <a:lstStyle/>
          <a:p>
            <a:r>
              <a:rPr lang="en-US"/>
              <a:t>Click to edit Master title style</a:t>
            </a:r>
          </a:p>
        </p:txBody>
      </p:sp>
      <p:sp>
        <p:nvSpPr>
          <p:cNvPr id="3" name="Subtitle 2"/>
          <p:cNvSpPr>
            <a:spLocks noGrp="1"/>
          </p:cNvSpPr>
          <p:nvPr>
            <p:ph type="subTitle" idx="1"/>
          </p:nvPr>
        </p:nvSpPr>
        <p:spPr>
          <a:xfrm>
            <a:off x="1828398" y="3886540"/>
            <a:ext cx="8535206" cy="1751920"/>
          </a:xfrm>
        </p:spPr>
        <p:txBody>
          <a:bodyPr/>
          <a:lstStyle>
            <a:lvl1pPr marL="0" indent="0" algn="ctr">
              <a:buNone/>
              <a:defRPr/>
            </a:lvl1pPr>
            <a:lvl2pPr marL="238949" indent="0" algn="ctr">
              <a:buNone/>
              <a:defRPr/>
            </a:lvl2pPr>
            <a:lvl3pPr marL="477899" indent="0" algn="ctr">
              <a:buNone/>
              <a:defRPr/>
            </a:lvl3pPr>
            <a:lvl4pPr marL="716848" indent="0" algn="ctr">
              <a:buNone/>
              <a:defRPr/>
            </a:lvl4pPr>
            <a:lvl5pPr marL="955798" indent="0" algn="ctr">
              <a:buNone/>
              <a:defRPr/>
            </a:lvl5pPr>
            <a:lvl6pPr marL="1194747" indent="0" algn="ctr">
              <a:buNone/>
              <a:defRPr/>
            </a:lvl6pPr>
            <a:lvl7pPr marL="1433696" indent="0" algn="ctr">
              <a:buNone/>
              <a:defRPr/>
            </a:lvl7pPr>
            <a:lvl8pPr marL="1672646" indent="0" algn="ctr">
              <a:buNone/>
              <a:defRPr/>
            </a:lvl8pPr>
            <a:lvl9pPr marL="1911595" indent="0" algn="ctr">
              <a:buNone/>
              <a:defRPr/>
            </a:lvl9pPr>
          </a:lstStyle>
          <a:p>
            <a:r>
              <a:rPr lang="en-US"/>
              <a:t>Click to edit Master subtitle style</a:t>
            </a:r>
          </a:p>
        </p:txBody>
      </p:sp>
      <p:sp>
        <p:nvSpPr>
          <p:cNvPr id="4" name="Rectangle 3"/>
          <p:cNvSpPr>
            <a:spLocks noGrp="1"/>
          </p:cNvSpPr>
          <p:nvPr>
            <p:ph type="sldNum" sz="quarter" idx="10"/>
          </p:nvPr>
        </p:nvSpPr>
        <p:spPr/>
        <p:txBody>
          <a:bodyPr/>
          <a:lstStyle>
            <a:lvl1pPr>
              <a:defRPr/>
            </a:lvl1pPr>
          </a:lstStyle>
          <a:p>
            <a:pPr>
              <a:defRPr/>
            </a:pPr>
            <a:fld id="{12E480F3-B299-4914-865C-891D1A1D8019}"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37384722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p:txBody>
          <a:bodyPr/>
          <a:lstStyle>
            <a:lvl1pPr>
              <a:defRPr/>
            </a:lvl1pPr>
          </a:lstStyle>
          <a:p>
            <a:pPr>
              <a:defRPr/>
            </a:pPr>
            <a:fld id="{E57DE834-E893-400F-BCD3-6E86C22FC224}"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6581505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7" y="4407013"/>
            <a:ext cx="10363604" cy="1361565"/>
          </a:xfrm>
        </p:spPr>
        <p:txBody>
          <a:bodyPr anchor="t"/>
          <a:lstStyle>
            <a:lvl1pPr algn="l">
              <a:defRPr sz="2083" b="1" cap="all"/>
            </a:lvl1pPr>
          </a:lstStyle>
          <a:p>
            <a:r>
              <a:rPr lang="en-US"/>
              <a:t>Click to edit Master title style</a:t>
            </a:r>
          </a:p>
        </p:txBody>
      </p:sp>
      <p:sp>
        <p:nvSpPr>
          <p:cNvPr id="3" name="Text Placeholder 2"/>
          <p:cNvSpPr>
            <a:spLocks noGrp="1"/>
          </p:cNvSpPr>
          <p:nvPr>
            <p:ph type="body" idx="1"/>
          </p:nvPr>
        </p:nvSpPr>
        <p:spPr>
          <a:xfrm>
            <a:off x="963587" y="2906826"/>
            <a:ext cx="10363604" cy="1500188"/>
          </a:xfrm>
        </p:spPr>
        <p:txBody>
          <a:bodyPr anchor="b"/>
          <a:lstStyle>
            <a:lvl1pPr marL="0" indent="0">
              <a:buNone/>
              <a:defRPr sz="1041"/>
            </a:lvl1pPr>
            <a:lvl2pPr marL="238949" indent="0">
              <a:buNone/>
              <a:defRPr sz="945"/>
            </a:lvl2pPr>
            <a:lvl3pPr marL="477899" indent="0">
              <a:buNone/>
              <a:defRPr sz="833"/>
            </a:lvl3pPr>
            <a:lvl4pPr marL="716848" indent="0">
              <a:buNone/>
              <a:defRPr sz="737"/>
            </a:lvl4pPr>
            <a:lvl5pPr marL="955798" indent="0">
              <a:buNone/>
              <a:defRPr sz="737"/>
            </a:lvl5pPr>
            <a:lvl6pPr marL="1194747" indent="0">
              <a:buNone/>
              <a:defRPr sz="737"/>
            </a:lvl6pPr>
            <a:lvl7pPr marL="1433696" indent="0">
              <a:buNone/>
              <a:defRPr sz="737"/>
            </a:lvl7pPr>
            <a:lvl8pPr marL="1672646" indent="0">
              <a:buNone/>
              <a:defRPr sz="737"/>
            </a:lvl8pPr>
            <a:lvl9pPr marL="1911595" indent="0">
              <a:buNone/>
              <a:defRPr sz="737"/>
            </a:lvl9pPr>
          </a:lstStyle>
          <a:p>
            <a:pPr lvl="0"/>
            <a:r>
              <a:rPr lang="en-US"/>
              <a:t>Click to edit Master text styles</a:t>
            </a:r>
          </a:p>
        </p:txBody>
      </p:sp>
      <p:sp>
        <p:nvSpPr>
          <p:cNvPr id="4" name="Rectangle 3"/>
          <p:cNvSpPr>
            <a:spLocks noGrp="1"/>
          </p:cNvSpPr>
          <p:nvPr>
            <p:ph type="sldNum" sz="quarter" idx="10"/>
          </p:nvPr>
        </p:nvSpPr>
        <p:spPr/>
        <p:txBody>
          <a:bodyPr/>
          <a:lstStyle>
            <a:lvl1pPr>
              <a:defRPr/>
            </a:lvl1pPr>
          </a:lstStyle>
          <a:p>
            <a:pPr>
              <a:defRPr/>
            </a:pPr>
            <a:fld id="{D858507A-36C9-4564-B3C5-CA5E32F29FB1}"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29715691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794" y="1599690"/>
            <a:ext cx="5388429" cy="5258310"/>
          </a:xfrm>
        </p:spPr>
        <p:txBody>
          <a:bodyPr/>
          <a:lstStyle>
            <a:lvl1pPr>
              <a:defRPr sz="1458"/>
            </a:lvl1pPr>
            <a:lvl2pPr>
              <a:defRPr sz="1250"/>
            </a:lvl2pPr>
            <a:lvl3pPr>
              <a:defRPr sz="1041"/>
            </a:lvl3pPr>
            <a:lvl4pPr>
              <a:defRPr sz="945"/>
            </a:lvl4pPr>
            <a:lvl5pPr>
              <a:defRPr sz="945"/>
            </a:lvl5pPr>
            <a:lvl6pPr>
              <a:defRPr sz="945"/>
            </a:lvl6pPr>
            <a:lvl7pPr>
              <a:defRPr sz="945"/>
            </a:lvl7pPr>
            <a:lvl8pPr>
              <a:defRPr sz="945"/>
            </a:lvl8pPr>
            <a:lvl9pPr>
              <a:defRPr sz="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0747" y="1599690"/>
            <a:ext cx="5390444" cy="5258310"/>
          </a:xfrm>
        </p:spPr>
        <p:txBody>
          <a:bodyPr/>
          <a:lstStyle>
            <a:lvl1pPr>
              <a:defRPr sz="1458"/>
            </a:lvl1pPr>
            <a:lvl2pPr>
              <a:defRPr sz="1250"/>
            </a:lvl2pPr>
            <a:lvl3pPr>
              <a:defRPr sz="1041"/>
            </a:lvl3pPr>
            <a:lvl4pPr>
              <a:defRPr sz="945"/>
            </a:lvl4pPr>
            <a:lvl5pPr>
              <a:defRPr sz="945"/>
            </a:lvl5pPr>
            <a:lvl6pPr>
              <a:defRPr sz="945"/>
            </a:lvl6pPr>
            <a:lvl7pPr>
              <a:defRPr sz="945"/>
            </a:lvl7pPr>
            <a:lvl8pPr>
              <a:defRPr sz="945"/>
            </a:lvl8pPr>
            <a:lvl9pPr>
              <a:defRPr sz="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p:cNvSpPr>
          <p:nvPr>
            <p:ph type="sldNum" sz="quarter" idx="10"/>
          </p:nvPr>
        </p:nvSpPr>
        <p:spPr/>
        <p:txBody>
          <a:bodyPr/>
          <a:lstStyle>
            <a:lvl1pPr>
              <a:defRPr/>
            </a:lvl1pPr>
          </a:lstStyle>
          <a:p>
            <a:pPr>
              <a:defRPr/>
            </a:pPr>
            <a:fld id="{8B097FC7-D484-4560-BC9B-65A90A2EDDFB}"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20922775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794" y="274695"/>
            <a:ext cx="1097441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794" y="1535056"/>
            <a:ext cx="5388429" cy="639536"/>
          </a:xfrm>
        </p:spPr>
        <p:txBody>
          <a:bodyPr anchor="b"/>
          <a:lstStyle>
            <a:lvl1pPr marL="0" indent="0">
              <a:buNone/>
              <a:defRPr sz="1250" b="1"/>
            </a:lvl1pPr>
            <a:lvl2pPr marL="238949" indent="0">
              <a:buNone/>
              <a:defRPr sz="1041" b="1"/>
            </a:lvl2pPr>
            <a:lvl3pPr marL="477899" indent="0">
              <a:buNone/>
              <a:defRPr sz="945" b="1"/>
            </a:lvl3pPr>
            <a:lvl4pPr marL="716848" indent="0">
              <a:buNone/>
              <a:defRPr sz="833" b="1"/>
            </a:lvl4pPr>
            <a:lvl5pPr marL="955798" indent="0">
              <a:buNone/>
              <a:defRPr sz="833" b="1"/>
            </a:lvl5pPr>
            <a:lvl6pPr marL="1194747" indent="0">
              <a:buNone/>
              <a:defRPr sz="833" b="1"/>
            </a:lvl6pPr>
            <a:lvl7pPr marL="1433696" indent="0">
              <a:buNone/>
              <a:defRPr sz="833" b="1"/>
            </a:lvl7pPr>
            <a:lvl8pPr marL="1672646" indent="0">
              <a:buNone/>
              <a:defRPr sz="833" b="1"/>
            </a:lvl8pPr>
            <a:lvl9pPr marL="1911595" indent="0">
              <a:buNone/>
              <a:defRPr sz="833" b="1"/>
            </a:lvl9pPr>
          </a:lstStyle>
          <a:p>
            <a:pPr lvl="0"/>
            <a:r>
              <a:rPr lang="en-US"/>
              <a:t>Click to edit Master text styles</a:t>
            </a:r>
          </a:p>
        </p:txBody>
      </p:sp>
      <p:sp>
        <p:nvSpPr>
          <p:cNvPr id="4" name="Content Placeholder 3"/>
          <p:cNvSpPr>
            <a:spLocks noGrp="1"/>
          </p:cNvSpPr>
          <p:nvPr>
            <p:ph sz="half" idx="2"/>
          </p:nvPr>
        </p:nvSpPr>
        <p:spPr>
          <a:xfrm>
            <a:off x="608794" y="2174592"/>
            <a:ext cx="5388429" cy="3951174"/>
          </a:xfrm>
        </p:spPr>
        <p:txBody>
          <a:bodyPr/>
          <a:lstStyle>
            <a:lvl1pPr>
              <a:defRPr sz="1250"/>
            </a:lvl1pPr>
            <a:lvl2pPr>
              <a:defRPr sz="1041"/>
            </a:lvl2pPr>
            <a:lvl3pPr>
              <a:defRPr sz="945"/>
            </a:lvl3pPr>
            <a:lvl4pPr>
              <a:defRPr sz="833"/>
            </a:lvl4pPr>
            <a:lvl5pPr>
              <a:defRPr sz="833"/>
            </a:lvl5pPr>
            <a:lvl6pPr>
              <a:defRPr sz="833"/>
            </a:lvl6pPr>
            <a:lvl7pPr>
              <a:defRPr sz="833"/>
            </a:lvl7pPr>
            <a:lvl8pPr>
              <a:defRPr sz="833"/>
            </a:lvl8pPr>
            <a:lvl9pPr>
              <a:defRPr sz="8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3" y="1535056"/>
            <a:ext cx="5390444" cy="639536"/>
          </a:xfrm>
        </p:spPr>
        <p:txBody>
          <a:bodyPr anchor="b"/>
          <a:lstStyle>
            <a:lvl1pPr marL="0" indent="0">
              <a:buNone/>
              <a:defRPr sz="1250" b="1"/>
            </a:lvl1pPr>
            <a:lvl2pPr marL="238949" indent="0">
              <a:buNone/>
              <a:defRPr sz="1041" b="1"/>
            </a:lvl2pPr>
            <a:lvl3pPr marL="477899" indent="0">
              <a:buNone/>
              <a:defRPr sz="945" b="1"/>
            </a:lvl3pPr>
            <a:lvl4pPr marL="716848" indent="0">
              <a:buNone/>
              <a:defRPr sz="833" b="1"/>
            </a:lvl4pPr>
            <a:lvl5pPr marL="955798" indent="0">
              <a:buNone/>
              <a:defRPr sz="833" b="1"/>
            </a:lvl5pPr>
            <a:lvl6pPr marL="1194747" indent="0">
              <a:buNone/>
              <a:defRPr sz="833" b="1"/>
            </a:lvl6pPr>
            <a:lvl7pPr marL="1433696" indent="0">
              <a:buNone/>
              <a:defRPr sz="833" b="1"/>
            </a:lvl7pPr>
            <a:lvl8pPr marL="1672646" indent="0">
              <a:buNone/>
              <a:defRPr sz="833" b="1"/>
            </a:lvl8pPr>
            <a:lvl9pPr marL="1911595" indent="0">
              <a:buNone/>
              <a:defRPr sz="833" b="1"/>
            </a:lvl9pPr>
          </a:lstStyle>
          <a:p>
            <a:pPr lvl="0"/>
            <a:r>
              <a:rPr lang="en-US"/>
              <a:t>Click to edit Master text styles</a:t>
            </a:r>
          </a:p>
        </p:txBody>
      </p:sp>
      <p:sp>
        <p:nvSpPr>
          <p:cNvPr id="6" name="Content Placeholder 5"/>
          <p:cNvSpPr>
            <a:spLocks noGrp="1"/>
          </p:cNvSpPr>
          <p:nvPr>
            <p:ph sz="quarter" idx="4"/>
          </p:nvPr>
        </p:nvSpPr>
        <p:spPr>
          <a:xfrm>
            <a:off x="6192763" y="2174592"/>
            <a:ext cx="5390444" cy="3951174"/>
          </a:xfrm>
        </p:spPr>
        <p:txBody>
          <a:bodyPr/>
          <a:lstStyle>
            <a:lvl1pPr>
              <a:defRPr sz="1250"/>
            </a:lvl1pPr>
            <a:lvl2pPr>
              <a:defRPr sz="1041"/>
            </a:lvl2pPr>
            <a:lvl3pPr>
              <a:defRPr sz="945"/>
            </a:lvl3pPr>
            <a:lvl4pPr>
              <a:defRPr sz="833"/>
            </a:lvl4pPr>
            <a:lvl5pPr>
              <a:defRPr sz="833"/>
            </a:lvl5pPr>
            <a:lvl6pPr>
              <a:defRPr sz="833"/>
            </a:lvl6pPr>
            <a:lvl7pPr>
              <a:defRPr sz="833"/>
            </a:lvl7pPr>
            <a:lvl8pPr>
              <a:defRPr sz="833"/>
            </a:lvl8pPr>
            <a:lvl9pPr>
              <a:defRPr sz="8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p:cNvSpPr>
          <p:nvPr>
            <p:ph type="sldNum" sz="quarter" idx="10"/>
          </p:nvPr>
        </p:nvSpPr>
        <p:spPr/>
        <p:txBody>
          <a:bodyPr/>
          <a:lstStyle>
            <a:lvl1pPr>
              <a:defRPr/>
            </a:lvl1pPr>
          </a:lstStyle>
          <a:p>
            <a:pPr>
              <a:defRPr/>
            </a:pPr>
            <a:fld id="{483698A7-95DC-4A48-A831-46BBDC0C9C69}"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17829874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p:cNvSpPr>
          <p:nvPr>
            <p:ph type="sldNum" sz="quarter" idx="10"/>
          </p:nvPr>
        </p:nvSpPr>
        <p:spPr/>
        <p:txBody>
          <a:bodyPr/>
          <a:lstStyle>
            <a:lvl1pPr>
              <a:defRPr/>
            </a:lvl1pPr>
          </a:lstStyle>
          <a:p>
            <a:pPr>
              <a:defRPr/>
            </a:pPr>
            <a:fld id="{11F44290-F064-48E0-8954-F4B50692A4F2}"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301022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p:txBody>
          <a:bodyPr/>
          <a:lstStyle>
            <a:lvl1pPr>
              <a:defRPr/>
            </a:lvl1pPr>
          </a:lstStyle>
          <a:p>
            <a:pPr>
              <a:defRPr/>
            </a:pPr>
            <a:fld id="{88748BCC-27EB-46D3-94CB-9C78F1834373}"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92131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F53D6-3838-4417-B81A-6417CF3EA3F2}" type="datetimeFigureOut">
              <a:rPr lang="en-GB" smtClean="0"/>
              <a:t>04/02/2019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8093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795" y="272994"/>
            <a:ext cx="4011587" cy="1161710"/>
          </a:xfrm>
        </p:spPr>
        <p:txBody>
          <a:bodyPr anchor="b"/>
          <a:lstStyle>
            <a:lvl1pPr algn="l">
              <a:defRPr sz="1041" b="1"/>
            </a:lvl1pPr>
          </a:lstStyle>
          <a:p>
            <a:r>
              <a:rPr lang="en-US"/>
              <a:t>Click to edit Master title style</a:t>
            </a:r>
          </a:p>
        </p:txBody>
      </p:sp>
      <p:sp>
        <p:nvSpPr>
          <p:cNvPr id="3" name="Content Placeholder 2"/>
          <p:cNvSpPr>
            <a:spLocks noGrp="1"/>
          </p:cNvSpPr>
          <p:nvPr>
            <p:ph idx="1"/>
          </p:nvPr>
        </p:nvSpPr>
        <p:spPr>
          <a:xfrm>
            <a:off x="4767541" y="272994"/>
            <a:ext cx="6815666" cy="5852772"/>
          </a:xfrm>
        </p:spPr>
        <p:txBody>
          <a:bodyPr/>
          <a:lstStyle>
            <a:lvl1pPr>
              <a:defRPr sz="1666"/>
            </a:lvl1pPr>
            <a:lvl2pPr>
              <a:defRPr sz="1458"/>
            </a:lvl2pPr>
            <a:lvl3pPr>
              <a:defRPr sz="1250"/>
            </a:lvl3pPr>
            <a:lvl4pPr>
              <a:defRPr sz="1041"/>
            </a:lvl4pPr>
            <a:lvl5pPr>
              <a:defRPr sz="1041"/>
            </a:lvl5pPr>
            <a:lvl6pPr>
              <a:defRPr sz="1041"/>
            </a:lvl6pPr>
            <a:lvl7pPr>
              <a:defRPr sz="1041"/>
            </a:lvl7pPr>
            <a:lvl8pPr>
              <a:defRPr sz="1041"/>
            </a:lvl8pPr>
            <a:lvl9pPr>
              <a:defRPr sz="10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795" y="1434704"/>
            <a:ext cx="4011587" cy="4691062"/>
          </a:xfrm>
        </p:spPr>
        <p:txBody>
          <a:bodyPr/>
          <a:lstStyle>
            <a:lvl1pPr marL="0" indent="0">
              <a:buNone/>
              <a:defRPr sz="737"/>
            </a:lvl1pPr>
            <a:lvl2pPr marL="238949" indent="0">
              <a:buNone/>
              <a:defRPr sz="625"/>
            </a:lvl2pPr>
            <a:lvl3pPr marL="477899" indent="0">
              <a:buNone/>
              <a:defRPr sz="529"/>
            </a:lvl3pPr>
            <a:lvl4pPr marL="716848" indent="0">
              <a:buNone/>
              <a:defRPr sz="465"/>
            </a:lvl4pPr>
            <a:lvl5pPr marL="955798" indent="0">
              <a:buNone/>
              <a:defRPr sz="465"/>
            </a:lvl5pPr>
            <a:lvl6pPr marL="1194747" indent="0">
              <a:buNone/>
              <a:defRPr sz="465"/>
            </a:lvl6pPr>
            <a:lvl7pPr marL="1433696" indent="0">
              <a:buNone/>
              <a:defRPr sz="465"/>
            </a:lvl7pPr>
            <a:lvl8pPr marL="1672646" indent="0">
              <a:buNone/>
              <a:defRPr sz="465"/>
            </a:lvl8pPr>
            <a:lvl9pPr marL="1911595" indent="0">
              <a:buNone/>
              <a:defRPr sz="465"/>
            </a:lvl9pPr>
          </a:lstStyle>
          <a:p>
            <a:pPr lvl="0"/>
            <a:r>
              <a:rPr lang="en-US"/>
              <a:t>Click to edit Master text styles</a:t>
            </a:r>
          </a:p>
        </p:txBody>
      </p:sp>
      <p:sp>
        <p:nvSpPr>
          <p:cNvPr id="5" name="Rectangle 3"/>
          <p:cNvSpPr>
            <a:spLocks noGrp="1"/>
          </p:cNvSpPr>
          <p:nvPr>
            <p:ph type="sldNum" sz="quarter" idx="10"/>
          </p:nvPr>
        </p:nvSpPr>
        <p:spPr/>
        <p:txBody>
          <a:bodyPr/>
          <a:lstStyle>
            <a:lvl1pPr>
              <a:defRPr/>
            </a:lvl1pPr>
          </a:lstStyle>
          <a:p>
            <a:pPr>
              <a:defRPr/>
            </a:pPr>
            <a:fld id="{64E3D6B7-D56D-4C52-8D65-D9511F9B20DC}"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30308881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811" y="4800771"/>
            <a:ext cx="7315603" cy="566397"/>
          </a:xfrm>
        </p:spPr>
        <p:txBody>
          <a:bodyPr anchor="b"/>
          <a:lstStyle>
            <a:lvl1pPr algn="l">
              <a:defRPr sz="1041" b="1"/>
            </a:lvl1pPr>
          </a:lstStyle>
          <a:p>
            <a:r>
              <a:rPr lang="en-US"/>
              <a:t>Click to edit Master title style</a:t>
            </a:r>
          </a:p>
        </p:txBody>
      </p:sp>
      <p:sp>
        <p:nvSpPr>
          <p:cNvPr id="3" name="Picture Placeholder 2"/>
          <p:cNvSpPr>
            <a:spLocks noGrp="1"/>
          </p:cNvSpPr>
          <p:nvPr>
            <p:ph type="pic" idx="1"/>
          </p:nvPr>
        </p:nvSpPr>
        <p:spPr>
          <a:xfrm>
            <a:off x="2388811" y="613172"/>
            <a:ext cx="7315603" cy="4114460"/>
          </a:xfrm>
        </p:spPr>
        <p:txBody>
          <a:bodyPr/>
          <a:lstStyle>
            <a:lvl1pPr marL="0" indent="0">
              <a:buNone/>
              <a:defRPr sz="1666"/>
            </a:lvl1pPr>
            <a:lvl2pPr marL="238949" indent="0">
              <a:buNone/>
              <a:defRPr sz="1458"/>
            </a:lvl2pPr>
            <a:lvl3pPr marL="477899" indent="0">
              <a:buNone/>
              <a:defRPr sz="1250"/>
            </a:lvl3pPr>
            <a:lvl4pPr marL="716848" indent="0">
              <a:buNone/>
              <a:defRPr sz="1041"/>
            </a:lvl4pPr>
            <a:lvl5pPr marL="955798" indent="0">
              <a:buNone/>
              <a:defRPr sz="1041"/>
            </a:lvl5pPr>
            <a:lvl6pPr marL="1194747" indent="0">
              <a:buNone/>
              <a:defRPr sz="1041"/>
            </a:lvl6pPr>
            <a:lvl7pPr marL="1433696" indent="0">
              <a:buNone/>
              <a:defRPr sz="1041"/>
            </a:lvl7pPr>
            <a:lvl8pPr marL="1672646" indent="0">
              <a:buNone/>
              <a:defRPr sz="1041"/>
            </a:lvl8pPr>
            <a:lvl9pPr marL="1911595" indent="0">
              <a:buNone/>
              <a:defRPr sz="1041"/>
            </a:lvl9pPr>
          </a:lstStyle>
          <a:p>
            <a:pPr lvl="0"/>
            <a:endParaRPr lang="en-US" noProof="0">
              <a:sym typeface="Helvetica" charset="0"/>
            </a:endParaRPr>
          </a:p>
        </p:txBody>
      </p:sp>
      <p:sp>
        <p:nvSpPr>
          <p:cNvPr id="4" name="Text Placeholder 3"/>
          <p:cNvSpPr>
            <a:spLocks noGrp="1"/>
          </p:cNvSpPr>
          <p:nvPr>
            <p:ph type="body" sz="half" idx="2"/>
          </p:nvPr>
        </p:nvSpPr>
        <p:spPr>
          <a:xfrm>
            <a:off x="2388811" y="5367167"/>
            <a:ext cx="7315603" cy="805373"/>
          </a:xfrm>
        </p:spPr>
        <p:txBody>
          <a:bodyPr/>
          <a:lstStyle>
            <a:lvl1pPr marL="0" indent="0">
              <a:buNone/>
              <a:defRPr sz="737"/>
            </a:lvl1pPr>
            <a:lvl2pPr marL="238949" indent="0">
              <a:buNone/>
              <a:defRPr sz="625"/>
            </a:lvl2pPr>
            <a:lvl3pPr marL="477899" indent="0">
              <a:buNone/>
              <a:defRPr sz="529"/>
            </a:lvl3pPr>
            <a:lvl4pPr marL="716848" indent="0">
              <a:buNone/>
              <a:defRPr sz="465"/>
            </a:lvl4pPr>
            <a:lvl5pPr marL="955798" indent="0">
              <a:buNone/>
              <a:defRPr sz="465"/>
            </a:lvl5pPr>
            <a:lvl6pPr marL="1194747" indent="0">
              <a:buNone/>
              <a:defRPr sz="465"/>
            </a:lvl6pPr>
            <a:lvl7pPr marL="1433696" indent="0">
              <a:buNone/>
              <a:defRPr sz="465"/>
            </a:lvl7pPr>
            <a:lvl8pPr marL="1672646" indent="0">
              <a:buNone/>
              <a:defRPr sz="465"/>
            </a:lvl8pPr>
            <a:lvl9pPr marL="1911595" indent="0">
              <a:buNone/>
              <a:defRPr sz="465"/>
            </a:lvl9pPr>
          </a:lstStyle>
          <a:p>
            <a:pPr lvl="0"/>
            <a:r>
              <a:rPr lang="en-US"/>
              <a:t>Click to edit Master text styles</a:t>
            </a:r>
          </a:p>
        </p:txBody>
      </p:sp>
      <p:sp>
        <p:nvSpPr>
          <p:cNvPr id="5" name="Rectangle 3"/>
          <p:cNvSpPr>
            <a:spLocks noGrp="1"/>
          </p:cNvSpPr>
          <p:nvPr>
            <p:ph type="sldNum" sz="quarter" idx="10"/>
          </p:nvPr>
        </p:nvSpPr>
        <p:spPr/>
        <p:txBody>
          <a:bodyPr/>
          <a:lstStyle>
            <a:lvl1pPr>
              <a:defRPr/>
            </a:lvl1pPr>
          </a:lstStyle>
          <a:p>
            <a:pPr>
              <a:defRPr/>
            </a:pPr>
            <a:fld id="{797FBD36-93E7-4C92-AE14-956DF7BDFDB2}"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3239493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p:txBody>
          <a:bodyPr/>
          <a:lstStyle>
            <a:lvl1pPr>
              <a:defRPr/>
            </a:lvl1pPr>
          </a:lstStyle>
          <a:p>
            <a:pPr>
              <a:defRPr/>
            </a:pPr>
            <a:fld id="{31DDDDC5-3FE3-4245-889A-F700DA02361B}"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1797448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604" y="91848"/>
            <a:ext cx="2741587" cy="67661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795" y="91848"/>
            <a:ext cx="8037286" cy="676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p:txBody>
          <a:bodyPr/>
          <a:lstStyle>
            <a:lvl1pPr>
              <a:defRPr/>
            </a:lvl1pPr>
          </a:lstStyle>
          <a:p>
            <a:pPr>
              <a:defRPr/>
            </a:pPr>
            <a:fld id="{00C47755-4C6C-40D6-AD1D-B370B0A4E746}"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143646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26137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04/02/2019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81899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F53D6-3838-4417-B81A-6417CF3EA3F2}" type="datetimeFigureOut">
              <a:rPr lang="en-GB" smtClean="0"/>
              <a:t>04/02/2019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251C2-2DB1-4537-B566-DA5E1FE73866}" type="slidenum">
              <a:rPr lang="en-GB" smtClean="0"/>
              <a:t>‹#›</a:t>
            </a:fld>
            <a:endParaRPr lang="en-GB"/>
          </a:p>
        </p:txBody>
      </p:sp>
    </p:spTree>
    <p:extLst>
      <p:ext uri="{BB962C8B-B14F-4D97-AF65-F5344CB8AC3E}">
        <p14:creationId xmlns:p14="http://schemas.microsoft.com/office/powerpoint/2010/main" val="457218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4" descr="Title-Slide-V04.jpg"/>
          <p:cNvPicPr>
            <a:picLocks noChangeAspect="1"/>
          </p:cNvPicPr>
          <p:nvPr/>
        </p:nvPicPr>
        <p:blipFill>
          <a:blip r:embed="rId14" cstate="print"/>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422400" y="1676400"/>
            <a:ext cx="933026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1422400" y="2781300"/>
            <a:ext cx="9330267"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16187151"/>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p:fade/>
  </p:transition>
  <p:txStyles>
    <p:titleStyle>
      <a:lvl1pPr algn="l" rtl="0" eaLnBrk="0" fontAlgn="base" hangingPunct="0">
        <a:spcBef>
          <a:spcPct val="0"/>
        </a:spcBef>
        <a:spcAft>
          <a:spcPct val="0"/>
        </a:spcAft>
        <a:defRPr sz="3600">
          <a:solidFill>
            <a:schemeClr val="bg1"/>
          </a:solidFill>
          <a:latin typeface="+mj-lt"/>
          <a:ea typeface="MS PGothic" pitchFamily="34" charset="-128"/>
          <a:cs typeface="MS PGothic"/>
        </a:defRPr>
      </a:lvl1pPr>
      <a:lvl2pPr algn="l" rtl="0" eaLnBrk="0" fontAlgn="base" hangingPunct="0">
        <a:spcBef>
          <a:spcPct val="0"/>
        </a:spcBef>
        <a:spcAft>
          <a:spcPct val="0"/>
        </a:spcAft>
        <a:defRPr sz="3600">
          <a:solidFill>
            <a:schemeClr val="bg1"/>
          </a:solidFill>
          <a:latin typeface="Arial" pitchFamily="34" charset="0"/>
          <a:ea typeface="MS PGothic" pitchFamily="34" charset="-128"/>
          <a:cs typeface="MS PGothic"/>
        </a:defRPr>
      </a:lvl2pPr>
      <a:lvl3pPr algn="l" rtl="0" eaLnBrk="0" fontAlgn="base" hangingPunct="0">
        <a:spcBef>
          <a:spcPct val="0"/>
        </a:spcBef>
        <a:spcAft>
          <a:spcPct val="0"/>
        </a:spcAft>
        <a:defRPr sz="3600">
          <a:solidFill>
            <a:schemeClr val="bg1"/>
          </a:solidFill>
          <a:latin typeface="Arial" pitchFamily="34" charset="0"/>
          <a:ea typeface="MS PGothic" pitchFamily="34" charset="-128"/>
          <a:cs typeface="MS PGothic"/>
        </a:defRPr>
      </a:lvl3pPr>
      <a:lvl4pPr algn="l" rtl="0" eaLnBrk="0" fontAlgn="base" hangingPunct="0">
        <a:spcBef>
          <a:spcPct val="0"/>
        </a:spcBef>
        <a:spcAft>
          <a:spcPct val="0"/>
        </a:spcAft>
        <a:defRPr sz="3600">
          <a:solidFill>
            <a:schemeClr val="bg1"/>
          </a:solidFill>
          <a:latin typeface="Arial" pitchFamily="34" charset="0"/>
          <a:ea typeface="MS PGothic" pitchFamily="34" charset="-128"/>
          <a:cs typeface="MS PGothic"/>
        </a:defRPr>
      </a:lvl4pPr>
      <a:lvl5pPr algn="l" rtl="0" eaLnBrk="0" fontAlgn="base" hangingPunct="0">
        <a:spcBef>
          <a:spcPct val="0"/>
        </a:spcBef>
        <a:spcAft>
          <a:spcPct val="0"/>
        </a:spcAft>
        <a:defRPr sz="3600">
          <a:solidFill>
            <a:schemeClr val="bg1"/>
          </a:solidFill>
          <a:latin typeface="Arial" pitchFamily="34" charset="0"/>
          <a:ea typeface="MS PGothic" pitchFamily="34" charset="-128"/>
          <a:cs typeface="MS PGothic"/>
        </a:defRPr>
      </a:lvl5pPr>
      <a:lvl6pPr marL="457200" algn="l" rtl="0" eaLnBrk="0" fontAlgn="base" hangingPunct="0">
        <a:spcBef>
          <a:spcPct val="0"/>
        </a:spcBef>
        <a:spcAft>
          <a:spcPct val="0"/>
        </a:spcAft>
        <a:defRPr sz="3600">
          <a:solidFill>
            <a:schemeClr val="bg1"/>
          </a:solidFill>
          <a:latin typeface="Arial" pitchFamily="34" charset="0"/>
          <a:ea typeface="ＭＳ Ｐゴシック" pitchFamily="34" charset="-128"/>
        </a:defRPr>
      </a:lvl6pPr>
      <a:lvl7pPr marL="914400" algn="l" rtl="0" eaLnBrk="0" fontAlgn="base" hangingPunct="0">
        <a:spcBef>
          <a:spcPct val="0"/>
        </a:spcBef>
        <a:spcAft>
          <a:spcPct val="0"/>
        </a:spcAft>
        <a:defRPr sz="3600">
          <a:solidFill>
            <a:schemeClr val="bg1"/>
          </a:solidFill>
          <a:latin typeface="Arial" pitchFamily="34" charset="0"/>
          <a:ea typeface="ＭＳ Ｐゴシック" pitchFamily="34" charset="-128"/>
        </a:defRPr>
      </a:lvl7pPr>
      <a:lvl8pPr marL="1371600" algn="l" rtl="0" eaLnBrk="0" fontAlgn="base" hangingPunct="0">
        <a:spcBef>
          <a:spcPct val="0"/>
        </a:spcBef>
        <a:spcAft>
          <a:spcPct val="0"/>
        </a:spcAft>
        <a:defRPr sz="3600">
          <a:solidFill>
            <a:schemeClr val="bg1"/>
          </a:solidFill>
          <a:latin typeface="Arial" pitchFamily="34" charset="0"/>
          <a:ea typeface="ＭＳ Ｐゴシック" pitchFamily="34" charset="-128"/>
        </a:defRPr>
      </a:lvl8pPr>
      <a:lvl9pPr marL="1828800" algn="l" rtl="0" eaLnBrk="0" fontAlgn="base" hangingPunct="0">
        <a:spcBef>
          <a:spcPct val="0"/>
        </a:spcBef>
        <a:spcAft>
          <a:spcPct val="0"/>
        </a:spcAft>
        <a:defRPr sz="3600">
          <a:solidFill>
            <a:schemeClr val="bg1"/>
          </a:solidFill>
          <a:latin typeface="Arial" pitchFamily="34" charset="0"/>
          <a:ea typeface="ＭＳ Ｐゴシック" pitchFamily="34" charset="-128"/>
        </a:defRPr>
      </a:lvl9pPr>
    </p:titleStyle>
    <p:bodyStyle>
      <a:lvl1pPr marL="342900" indent="-342900" algn="l" rtl="0" eaLnBrk="0" fontAlgn="base" hangingPunct="0">
        <a:lnSpc>
          <a:spcPct val="90000"/>
        </a:lnSpc>
        <a:spcBef>
          <a:spcPct val="20000"/>
        </a:spcBef>
        <a:spcAft>
          <a:spcPct val="0"/>
        </a:spcAft>
        <a:buChar char="•"/>
        <a:defRPr sz="3000">
          <a:solidFill>
            <a:schemeClr val="bg1"/>
          </a:solidFill>
          <a:latin typeface="+mn-lt"/>
          <a:ea typeface="MS PGothic" pitchFamily="34" charset="-128"/>
          <a:cs typeface="MS PGothic"/>
        </a:defRPr>
      </a:lvl1pPr>
      <a:lvl2pPr marL="742950" indent="-285750" algn="l" rtl="0" eaLnBrk="0" fontAlgn="base" hangingPunct="0">
        <a:lnSpc>
          <a:spcPct val="90000"/>
        </a:lnSpc>
        <a:spcBef>
          <a:spcPct val="20000"/>
        </a:spcBef>
        <a:spcAft>
          <a:spcPct val="0"/>
        </a:spcAft>
        <a:buChar char="–"/>
        <a:defRPr sz="3000">
          <a:solidFill>
            <a:schemeClr val="bg1"/>
          </a:solidFill>
          <a:latin typeface="+mn-lt"/>
          <a:ea typeface="MS PGothic" pitchFamily="34" charset="-128"/>
          <a:cs typeface="MS PGothic"/>
        </a:defRPr>
      </a:lvl2pPr>
      <a:lvl3pPr marL="1143000" indent="-228600" algn="l" rtl="0" eaLnBrk="0" fontAlgn="base" hangingPunct="0">
        <a:lnSpc>
          <a:spcPct val="90000"/>
        </a:lnSpc>
        <a:spcBef>
          <a:spcPct val="20000"/>
        </a:spcBef>
        <a:spcAft>
          <a:spcPct val="0"/>
        </a:spcAft>
        <a:buChar char="•"/>
        <a:defRPr sz="3000">
          <a:solidFill>
            <a:schemeClr val="bg1"/>
          </a:solidFill>
          <a:latin typeface="+mn-lt"/>
          <a:ea typeface="MS PGothic" pitchFamily="34" charset="-128"/>
          <a:cs typeface="MS PGothic"/>
        </a:defRPr>
      </a:lvl3pPr>
      <a:lvl4pPr marL="1600200" indent="-228600" algn="l" rtl="0" eaLnBrk="0" fontAlgn="base" hangingPunct="0">
        <a:lnSpc>
          <a:spcPct val="90000"/>
        </a:lnSpc>
        <a:spcBef>
          <a:spcPct val="20000"/>
        </a:spcBef>
        <a:spcAft>
          <a:spcPct val="0"/>
        </a:spcAft>
        <a:buChar char="–"/>
        <a:defRPr sz="3000">
          <a:solidFill>
            <a:schemeClr val="bg1"/>
          </a:solidFill>
          <a:latin typeface="+mn-lt"/>
          <a:ea typeface="MS PGothic" pitchFamily="34" charset="-128"/>
          <a:cs typeface="MS PGothic"/>
        </a:defRPr>
      </a:lvl4pPr>
      <a:lvl5pPr marL="2057400" indent="-228600" algn="l" rtl="0" eaLnBrk="0" fontAlgn="base" hangingPunct="0">
        <a:lnSpc>
          <a:spcPct val="90000"/>
        </a:lnSpc>
        <a:spcBef>
          <a:spcPct val="20000"/>
        </a:spcBef>
        <a:spcAft>
          <a:spcPct val="0"/>
        </a:spcAft>
        <a:buChar char="»"/>
        <a:defRPr sz="3000">
          <a:solidFill>
            <a:schemeClr val="bg1"/>
          </a:solidFill>
          <a:latin typeface="+mn-lt"/>
          <a:ea typeface="MS PGothic" pitchFamily="34" charset="-128"/>
          <a:cs typeface="MS PGothic"/>
        </a:defRPr>
      </a:lvl5pPr>
      <a:lvl6pPr marL="2514600" indent="-228600" algn="l" rtl="0" eaLnBrk="0" fontAlgn="base" hangingPunct="0">
        <a:lnSpc>
          <a:spcPct val="90000"/>
        </a:lnSpc>
        <a:spcBef>
          <a:spcPct val="20000"/>
        </a:spcBef>
        <a:spcAft>
          <a:spcPct val="0"/>
        </a:spcAft>
        <a:buChar char="»"/>
        <a:defRPr sz="3000">
          <a:solidFill>
            <a:schemeClr val="bg1"/>
          </a:solidFill>
          <a:latin typeface="+mn-lt"/>
          <a:ea typeface="+mn-ea"/>
        </a:defRPr>
      </a:lvl6pPr>
      <a:lvl7pPr marL="2971800" indent="-228600" algn="l" rtl="0" eaLnBrk="0" fontAlgn="base" hangingPunct="0">
        <a:lnSpc>
          <a:spcPct val="90000"/>
        </a:lnSpc>
        <a:spcBef>
          <a:spcPct val="20000"/>
        </a:spcBef>
        <a:spcAft>
          <a:spcPct val="0"/>
        </a:spcAft>
        <a:buChar char="»"/>
        <a:defRPr sz="3000">
          <a:solidFill>
            <a:schemeClr val="bg1"/>
          </a:solidFill>
          <a:latin typeface="+mn-lt"/>
          <a:ea typeface="+mn-ea"/>
        </a:defRPr>
      </a:lvl7pPr>
      <a:lvl8pPr marL="3429000" indent="-228600" algn="l" rtl="0" eaLnBrk="0" fontAlgn="base" hangingPunct="0">
        <a:lnSpc>
          <a:spcPct val="90000"/>
        </a:lnSpc>
        <a:spcBef>
          <a:spcPct val="20000"/>
        </a:spcBef>
        <a:spcAft>
          <a:spcPct val="0"/>
        </a:spcAft>
        <a:buChar char="»"/>
        <a:defRPr sz="3000">
          <a:solidFill>
            <a:schemeClr val="bg1"/>
          </a:solidFill>
          <a:latin typeface="+mn-lt"/>
          <a:ea typeface="+mn-ea"/>
        </a:defRPr>
      </a:lvl8pPr>
      <a:lvl9pPr marL="3886200" indent="-228600" algn="l" rtl="0" eaLnBrk="0" fontAlgn="base" hangingPunct="0">
        <a:lnSpc>
          <a:spcPct val="90000"/>
        </a:lnSpc>
        <a:spcBef>
          <a:spcPct val="20000"/>
        </a:spcBef>
        <a:spcAft>
          <a:spcPct val="0"/>
        </a:spcAft>
        <a:buChar char="»"/>
        <a:defRPr sz="3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Freeform 7"/>
          <p:cNvSpPr>
            <a:spLocks/>
          </p:cNvSpPr>
          <p:nvPr/>
        </p:nvSpPr>
        <p:spPr bwMode="auto">
          <a:xfrm>
            <a:off x="-25400" y="-19050"/>
            <a:ext cx="12344400" cy="7518400"/>
          </a:xfrm>
          <a:custGeom>
            <a:avLst/>
            <a:gdLst>
              <a:gd name="T0" fmla="*/ 2147483647 w 5832"/>
              <a:gd name="T1" fmla="*/ 2147483647 h 4736"/>
              <a:gd name="T2" fmla="*/ 0 w 5832"/>
              <a:gd name="T3" fmla="*/ 0 h 4736"/>
              <a:gd name="T4" fmla="*/ 2147483647 w 5832"/>
              <a:gd name="T5" fmla="*/ 2147483647 h 4736"/>
              <a:gd name="T6" fmla="*/ 2147483647 w 5832"/>
              <a:gd name="T7" fmla="*/ 2147483647 h 4736"/>
              <a:gd name="T8" fmla="*/ 2147483647 w 5832"/>
              <a:gd name="T9" fmla="*/ 2147483647 h 4736"/>
              <a:gd name="T10" fmla="*/ 2147483647 w 5832"/>
              <a:gd name="T11" fmla="*/ 2147483647 h 4736"/>
              <a:gd name="T12" fmla="*/ 2147483647 w 5832"/>
              <a:gd name="T13" fmla="*/ 2147483647 h 4736"/>
              <a:gd name="T14" fmla="*/ 2147483647 w 5832"/>
              <a:gd name="T15" fmla="*/ 2147483647 h 4736"/>
              <a:gd name="T16" fmla="*/ 2147483647 w 5832"/>
              <a:gd name="T17" fmla="*/ 2147483647 h 4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2" h="4736">
                <a:moveTo>
                  <a:pt x="5832" y="8"/>
                </a:moveTo>
                <a:lnTo>
                  <a:pt x="0" y="0"/>
                </a:lnTo>
                <a:lnTo>
                  <a:pt x="8" y="3440"/>
                </a:lnTo>
                <a:cubicBezTo>
                  <a:pt x="225" y="3653"/>
                  <a:pt x="1316" y="4306"/>
                  <a:pt x="2232" y="4246"/>
                </a:cubicBezTo>
                <a:cubicBezTo>
                  <a:pt x="3148" y="4186"/>
                  <a:pt x="3036" y="4094"/>
                  <a:pt x="3971" y="3951"/>
                </a:cubicBezTo>
                <a:cubicBezTo>
                  <a:pt x="5087" y="3810"/>
                  <a:pt x="5782" y="4736"/>
                  <a:pt x="5799" y="4725"/>
                </a:cubicBezTo>
                <a:cubicBezTo>
                  <a:pt x="5816" y="4713"/>
                  <a:pt x="5801" y="4297"/>
                  <a:pt x="5802" y="4084"/>
                </a:cubicBezTo>
                <a:cubicBezTo>
                  <a:pt x="5803" y="3870"/>
                  <a:pt x="5800" y="4124"/>
                  <a:pt x="5805" y="3445"/>
                </a:cubicBezTo>
                <a:lnTo>
                  <a:pt x="5832"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1028" name="Rectangle 9"/>
          <p:cNvSpPr>
            <a:spLocks noChangeArrowheads="1"/>
          </p:cNvSpPr>
          <p:nvPr/>
        </p:nvSpPr>
        <p:spPr bwMode="auto">
          <a:xfrm>
            <a:off x="6578601" y="6369050"/>
            <a:ext cx="3118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GB" sz="1200">
                <a:solidFill>
                  <a:srgbClr val="FFFFFF"/>
                </a:solidFill>
              </a:rPr>
              <a:t>Quality Education for a Healthier Scotland</a:t>
            </a:r>
            <a:r>
              <a:rPr lang="en-GB" sz="2400">
                <a:solidFill>
                  <a:srgbClr val="000000"/>
                </a:solidFill>
              </a:rPr>
              <a:t> </a:t>
            </a:r>
            <a:endParaRPr lang="en-US" sz="2400">
              <a:solidFill>
                <a:srgbClr val="000000"/>
              </a:solidFill>
            </a:endParaRPr>
          </a:p>
        </p:txBody>
      </p:sp>
      <p:sp>
        <p:nvSpPr>
          <p:cNvPr id="1029" name="Rectangle 2"/>
          <p:cNvSpPr>
            <a:spLocks noGrp="1" noChangeArrowheads="1"/>
          </p:cNvSpPr>
          <p:nvPr>
            <p:ph type="title"/>
          </p:nvPr>
        </p:nvSpPr>
        <p:spPr bwMode="auto">
          <a:xfrm>
            <a:off x="914400" y="609600"/>
            <a:ext cx="924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a:t>
            </a:r>
          </a:p>
        </p:txBody>
      </p:sp>
    </p:spTree>
    <p:extLst>
      <p:ext uri="{BB962C8B-B14F-4D97-AF65-F5344CB8AC3E}">
        <p14:creationId xmlns:p14="http://schemas.microsoft.com/office/powerpoint/2010/main" val="12078657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rtl="0" eaLnBrk="0" fontAlgn="base" hangingPunct="0">
        <a:spcBef>
          <a:spcPct val="0"/>
        </a:spcBef>
        <a:spcAft>
          <a:spcPct val="0"/>
        </a:spcAft>
        <a:defRPr sz="2400">
          <a:solidFill>
            <a:srgbClr val="00266D"/>
          </a:solidFill>
          <a:latin typeface="+mj-lt"/>
          <a:ea typeface="+mj-ea"/>
          <a:cs typeface="+mj-cs"/>
        </a:defRPr>
      </a:lvl1pPr>
      <a:lvl2pPr algn="ctr" rtl="0" eaLnBrk="0" fontAlgn="base" hangingPunct="0">
        <a:spcBef>
          <a:spcPct val="0"/>
        </a:spcBef>
        <a:spcAft>
          <a:spcPct val="0"/>
        </a:spcAft>
        <a:defRPr sz="2400">
          <a:solidFill>
            <a:srgbClr val="00266D"/>
          </a:solidFill>
          <a:latin typeface="Arial" charset="0"/>
          <a:ea typeface="ＭＳ Ｐゴシック" pitchFamily="-77" charset="-128"/>
        </a:defRPr>
      </a:lvl2pPr>
      <a:lvl3pPr algn="ctr" rtl="0" eaLnBrk="0" fontAlgn="base" hangingPunct="0">
        <a:spcBef>
          <a:spcPct val="0"/>
        </a:spcBef>
        <a:spcAft>
          <a:spcPct val="0"/>
        </a:spcAft>
        <a:defRPr sz="2400">
          <a:solidFill>
            <a:srgbClr val="00266D"/>
          </a:solidFill>
          <a:latin typeface="Arial" charset="0"/>
          <a:ea typeface="ＭＳ Ｐゴシック" pitchFamily="-77" charset="-128"/>
        </a:defRPr>
      </a:lvl3pPr>
      <a:lvl4pPr algn="ctr" rtl="0" eaLnBrk="0" fontAlgn="base" hangingPunct="0">
        <a:spcBef>
          <a:spcPct val="0"/>
        </a:spcBef>
        <a:spcAft>
          <a:spcPct val="0"/>
        </a:spcAft>
        <a:defRPr sz="2400">
          <a:solidFill>
            <a:srgbClr val="00266D"/>
          </a:solidFill>
          <a:latin typeface="Arial" charset="0"/>
          <a:ea typeface="ＭＳ Ｐゴシック" pitchFamily="-77" charset="-128"/>
        </a:defRPr>
      </a:lvl4pPr>
      <a:lvl5pPr algn="ctr" rtl="0" eaLnBrk="0" fontAlgn="base" hangingPunct="0">
        <a:spcBef>
          <a:spcPct val="0"/>
        </a:spcBef>
        <a:spcAft>
          <a:spcPct val="0"/>
        </a:spcAft>
        <a:defRPr sz="2400">
          <a:solidFill>
            <a:srgbClr val="00266D"/>
          </a:solidFill>
          <a:latin typeface="Arial" charset="0"/>
          <a:ea typeface="ＭＳ Ｐゴシック" pitchFamily="-77" charset="-128"/>
        </a:defRPr>
      </a:lvl5pPr>
      <a:lvl6pPr marL="457200" algn="ctr" rtl="0" fontAlgn="base">
        <a:spcBef>
          <a:spcPct val="0"/>
        </a:spcBef>
        <a:spcAft>
          <a:spcPct val="0"/>
        </a:spcAft>
        <a:defRPr sz="2400">
          <a:solidFill>
            <a:srgbClr val="00266D"/>
          </a:solidFill>
          <a:latin typeface="Arial" charset="0"/>
          <a:ea typeface="ＭＳ Ｐゴシック" pitchFamily="-77" charset="-128"/>
        </a:defRPr>
      </a:lvl6pPr>
      <a:lvl7pPr marL="914400" algn="ctr" rtl="0" fontAlgn="base">
        <a:spcBef>
          <a:spcPct val="0"/>
        </a:spcBef>
        <a:spcAft>
          <a:spcPct val="0"/>
        </a:spcAft>
        <a:defRPr sz="2400">
          <a:solidFill>
            <a:srgbClr val="00266D"/>
          </a:solidFill>
          <a:latin typeface="Arial" charset="0"/>
          <a:ea typeface="ＭＳ Ｐゴシック" pitchFamily="-77" charset="-128"/>
        </a:defRPr>
      </a:lvl7pPr>
      <a:lvl8pPr marL="1371600" algn="ctr" rtl="0" fontAlgn="base">
        <a:spcBef>
          <a:spcPct val="0"/>
        </a:spcBef>
        <a:spcAft>
          <a:spcPct val="0"/>
        </a:spcAft>
        <a:defRPr sz="2400">
          <a:solidFill>
            <a:srgbClr val="00266D"/>
          </a:solidFill>
          <a:latin typeface="Arial" charset="0"/>
          <a:ea typeface="ＭＳ Ｐゴシック" pitchFamily="-77" charset="-128"/>
        </a:defRPr>
      </a:lvl8pPr>
      <a:lvl9pPr marL="1828800" algn="ctr" rtl="0" fontAlgn="base">
        <a:spcBef>
          <a:spcPct val="0"/>
        </a:spcBef>
        <a:spcAft>
          <a:spcPct val="0"/>
        </a:spcAft>
        <a:defRPr sz="2400">
          <a:solidFill>
            <a:srgbClr val="00266D"/>
          </a:solidFill>
          <a:latin typeface="Arial" charset="0"/>
          <a:ea typeface="ＭＳ Ｐゴシック" pitchFamily="-77" charset="-128"/>
        </a:defRPr>
      </a:lvl9pPr>
    </p:titleStyle>
    <p:bodyStyle>
      <a:lvl1pPr marL="342900" indent="-342900" algn="l" rtl="0" eaLnBrk="0" fontAlgn="base" hangingPunct="0">
        <a:spcBef>
          <a:spcPct val="20000"/>
        </a:spcBef>
        <a:spcAft>
          <a:spcPct val="0"/>
        </a:spcAft>
        <a:defRPr>
          <a:solidFill>
            <a:srgbClr val="00266D"/>
          </a:solidFill>
          <a:latin typeface="+mn-lt"/>
          <a:ea typeface="+mn-ea"/>
          <a:cs typeface="+mn-cs"/>
        </a:defRPr>
      </a:lvl1pPr>
      <a:lvl2pPr marL="742950" indent="-285750" algn="l" rtl="0" eaLnBrk="0" fontAlgn="base" hangingPunct="0">
        <a:spcBef>
          <a:spcPct val="20000"/>
        </a:spcBef>
        <a:spcAft>
          <a:spcPct val="0"/>
        </a:spcAft>
        <a:defRPr>
          <a:solidFill>
            <a:srgbClr val="00266D"/>
          </a:solidFill>
          <a:latin typeface="+mn-lt"/>
          <a:ea typeface="+mn-ea"/>
        </a:defRPr>
      </a:lvl2pPr>
      <a:lvl3pPr marL="1143000" indent="-228600" algn="l" rtl="0" eaLnBrk="0" fontAlgn="base" hangingPunct="0">
        <a:spcBef>
          <a:spcPct val="20000"/>
        </a:spcBef>
        <a:spcAft>
          <a:spcPct val="0"/>
        </a:spcAft>
        <a:defRPr>
          <a:solidFill>
            <a:srgbClr val="00266D"/>
          </a:solidFill>
          <a:latin typeface="+mn-lt"/>
          <a:ea typeface="+mn-ea"/>
        </a:defRPr>
      </a:lvl3pPr>
      <a:lvl4pPr marL="1562100" indent="-228600" algn="l" rtl="0" eaLnBrk="0" fontAlgn="base" hangingPunct="0">
        <a:spcBef>
          <a:spcPct val="20000"/>
        </a:spcBef>
        <a:spcAft>
          <a:spcPct val="0"/>
        </a:spcAft>
        <a:defRPr>
          <a:solidFill>
            <a:srgbClr val="00266D"/>
          </a:solidFill>
          <a:latin typeface="+mn-lt"/>
          <a:ea typeface="+mn-ea"/>
        </a:defRPr>
      </a:lvl4pPr>
      <a:lvl5pPr marL="1981200" indent="-228600" algn="l" rtl="0" eaLnBrk="0" fontAlgn="base" hangingPunct="0">
        <a:spcBef>
          <a:spcPct val="20000"/>
        </a:spcBef>
        <a:spcAft>
          <a:spcPct val="0"/>
        </a:spcAft>
        <a:defRPr>
          <a:solidFill>
            <a:srgbClr val="00266D"/>
          </a:solidFill>
          <a:latin typeface="+mn-lt"/>
          <a:ea typeface="+mn-ea"/>
        </a:defRPr>
      </a:lvl5pPr>
      <a:lvl6pPr marL="2438400" indent="-228600" algn="l" rtl="0" fontAlgn="base">
        <a:spcBef>
          <a:spcPct val="20000"/>
        </a:spcBef>
        <a:spcAft>
          <a:spcPct val="0"/>
        </a:spcAft>
        <a:defRPr>
          <a:solidFill>
            <a:srgbClr val="00266D"/>
          </a:solidFill>
          <a:latin typeface="+mn-lt"/>
          <a:ea typeface="+mn-ea"/>
        </a:defRPr>
      </a:lvl6pPr>
      <a:lvl7pPr marL="2895600" indent="-228600" algn="l" rtl="0" fontAlgn="base">
        <a:spcBef>
          <a:spcPct val="20000"/>
        </a:spcBef>
        <a:spcAft>
          <a:spcPct val="0"/>
        </a:spcAft>
        <a:defRPr>
          <a:solidFill>
            <a:srgbClr val="00266D"/>
          </a:solidFill>
          <a:latin typeface="+mn-lt"/>
          <a:ea typeface="+mn-ea"/>
        </a:defRPr>
      </a:lvl7pPr>
      <a:lvl8pPr marL="3352800" indent="-228600" algn="l" rtl="0" fontAlgn="base">
        <a:spcBef>
          <a:spcPct val="20000"/>
        </a:spcBef>
        <a:spcAft>
          <a:spcPct val="0"/>
        </a:spcAft>
        <a:defRPr>
          <a:solidFill>
            <a:srgbClr val="00266D"/>
          </a:solidFill>
          <a:latin typeface="+mn-lt"/>
          <a:ea typeface="+mn-ea"/>
        </a:defRPr>
      </a:lvl8pPr>
      <a:lvl9pPr marL="3810000" indent="-228600" algn="l" rtl="0" fontAlgn="base">
        <a:spcBef>
          <a:spcPct val="20000"/>
        </a:spcBef>
        <a:spcAft>
          <a:spcPct val="0"/>
        </a:spcAft>
        <a:defRPr>
          <a:solidFill>
            <a:srgbClr val="00266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7EDC4-EFC5-41DF-B118-75049BC33435}" type="datetimeFigureOut">
              <a:rPr lang="en-GB" smtClean="0"/>
              <a:t>04/02/2019</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7CAC7-6214-4687-9D2A-E142D66F56A9}" type="slidenum">
              <a:rPr lang="en-GB" smtClean="0"/>
              <a:t>‹#›</a:t>
            </a:fld>
            <a:endParaRPr lang="en-GB" dirty="0"/>
          </a:p>
        </p:txBody>
      </p:sp>
    </p:spTree>
    <p:extLst>
      <p:ext uri="{BB962C8B-B14F-4D97-AF65-F5344CB8AC3E}">
        <p14:creationId xmlns:p14="http://schemas.microsoft.com/office/powerpoint/2010/main" val="7807895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8640" y="273629"/>
            <a:ext cx="10967040" cy="1142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08640" y="1604331"/>
            <a:ext cx="10967040" cy="4523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23"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08641" y="6247434"/>
            <a:ext cx="2835840" cy="469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03694" algn="l"/>
                <a:tab pos="808820" algn="l"/>
                <a:tab pos="1213927" algn="l"/>
                <a:tab pos="1619067" algn="l"/>
                <a:tab pos="2024195" algn="l"/>
                <a:tab pos="2429310" algn="l"/>
                <a:tab pos="2834446" algn="l"/>
                <a:tab pos="3239570" algn="l"/>
                <a:tab pos="3644689" algn="l"/>
                <a:tab pos="4049827" algn="l"/>
                <a:tab pos="4454944" algn="l"/>
                <a:tab pos="4860066" algn="l"/>
                <a:tab pos="5265191" algn="l"/>
                <a:tab pos="5670317" algn="l"/>
                <a:tab pos="6075445" algn="l"/>
                <a:tab pos="6480566" algn="l"/>
                <a:tab pos="6885691" algn="l"/>
                <a:tab pos="7290817" algn="l"/>
                <a:tab pos="7695947" algn="l"/>
                <a:tab pos="8101070" algn="l"/>
              </a:tabLst>
              <a:defRPr>
                <a:solidFill>
                  <a:srgbClr val="000000"/>
                </a:solidFill>
              </a:defRPr>
            </a:lvl1pPr>
          </a:lstStyle>
          <a:p>
            <a:pPr defTabSz="405122" fontAlgn="base" hangingPunct="0">
              <a:lnSpc>
                <a:spcPct val="93000"/>
              </a:lnSpc>
              <a:spcBef>
                <a:spcPct val="0"/>
              </a:spcBef>
              <a:spcAft>
                <a:spcPct val="0"/>
              </a:spcAft>
              <a:buSzPct val="100000"/>
            </a:pPr>
            <a:endParaRPr lang="en-GB"/>
          </a:p>
        </p:txBody>
      </p:sp>
      <p:sp>
        <p:nvSpPr>
          <p:cNvPr id="1028" name="Rectangle 4"/>
          <p:cNvSpPr>
            <a:spLocks noGrp="1" noChangeArrowheads="1"/>
          </p:cNvSpPr>
          <p:nvPr>
            <p:ph type="ftr"/>
          </p:nvPr>
        </p:nvSpPr>
        <p:spPr bwMode="auto">
          <a:xfrm>
            <a:off x="4170243" y="6247434"/>
            <a:ext cx="3861120" cy="469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03694" algn="l"/>
                <a:tab pos="808820" algn="l"/>
                <a:tab pos="1213927" algn="l"/>
                <a:tab pos="1619067" algn="l"/>
                <a:tab pos="2024195" algn="l"/>
                <a:tab pos="2429310" algn="l"/>
                <a:tab pos="2834446" algn="l"/>
                <a:tab pos="3239570" algn="l"/>
                <a:tab pos="3644689" algn="l"/>
                <a:tab pos="4049827" algn="l"/>
                <a:tab pos="4454944" algn="l"/>
                <a:tab pos="4860066" algn="l"/>
                <a:tab pos="5265191" algn="l"/>
                <a:tab pos="5670317" algn="l"/>
                <a:tab pos="6075445" algn="l"/>
                <a:tab pos="6480566" algn="l"/>
                <a:tab pos="6885691" algn="l"/>
                <a:tab pos="7290817" algn="l"/>
                <a:tab pos="7695947" algn="l"/>
                <a:tab pos="8101070" algn="l"/>
              </a:tabLst>
              <a:defRPr>
                <a:solidFill>
                  <a:srgbClr val="000000"/>
                </a:solidFill>
              </a:defRPr>
            </a:lvl1pPr>
          </a:lstStyle>
          <a:p>
            <a:pPr defTabSz="405122" fontAlgn="base" hangingPunct="0">
              <a:lnSpc>
                <a:spcPct val="93000"/>
              </a:lnSpc>
              <a:spcBef>
                <a:spcPct val="0"/>
              </a:spcBef>
              <a:spcAft>
                <a:spcPct val="0"/>
              </a:spcAft>
              <a:buSzPct val="100000"/>
            </a:pPr>
            <a:endParaRPr lang="en-GB"/>
          </a:p>
        </p:txBody>
      </p:sp>
      <p:sp>
        <p:nvSpPr>
          <p:cNvPr id="1029" name="Rectangle 5"/>
          <p:cNvSpPr>
            <a:spLocks noGrp="1" noChangeArrowheads="1"/>
          </p:cNvSpPr>
          <p:nvPr>
            <p:ph type="sldNum"/>
          </p:nvPr>
        </p:nvSpPr>
        <p:spPr bwMode="auto">
          <a:xfrm>
            <a:off x="8741761" y="6247434"/>
            <a:ext cx="2835840" cy="469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03694" algn="l"/>
                <a:tab pos="808820" algn="l"/>
                <a:tab pos="1213927" algn="l"/>
                <a:tab pos="1619067" algn="l"/>
                <a:tab pos="2024195" algn="l"/>
                <a:tab pos="2429310" algn="l"/>
                <a:tab pos="2834446" algn="l"/>
                <a:tab pos="3239570" algn="l"/>
                <a:tab pos="3644689" algn="l"/>
                <a:tab pos="4049827" algn="l"/>
                <a:tab pos="4454944" algn="l"/>
                <a:tab pos="4860066" algn="l"/>
                <a:tab pos="5265191" algn="l"/>
                <a:tab pos="5670317" algn="l"/>
                <a:tab pos="6075445" algn="l"/>
                <a:tab pos="6480566" algn="l"/>
                <a:tab pos="6885691" algn="l"/>
                <a:tab pos="7290817" algn="l"/>
                <a:tab pos="7695947" algn="l"/>
                <a:tab pos="8101070" algn="l"/>
              </a:tabLst>
              <a:defRPr>
                <a:solidFill>
                  <a:srgbClr val="000000"/>
                </a:solidFill>
              </a:defRPr>
            </a:lvl1pPr>
          </a:lstStyle>
          <a:p>
            <a:pPr defTabSz="405122" fontAlgn="base" hangingPunct="0">
              <a:lnSpc>
                <a:spcPct val="93000"/>
              </a:lnSpc>
              <a:spcBef>
                <a:spcPct val="0"/>
              </a:spcBef>
              <a:spcAft>
                <a:spcPct val="0"/>
              </a:spcAft>
              <a:buSzPct val="100000"/>
            </a:pPr>
            <a:fld id="{8C2F9A90-FCA8-4650-A6FF-948D991410D0}" type="slidenum">
              <a:rPr lang="en-GB" smtClean="0"/>
              <a:pPr defTabSz="405122" fontAlgn="base" hangingPunct="0">
                <a:lnSpc>
                  <a:spcPct val="93000"/>
                </a:lnSpc>
                <a:spcBef>
                  <a:spcPct val="0"/>
                </a:spcBef>
                <a:spcAft>
                  <a:spcPct val="0"/>
                </a:spcAft>
                <a:buSzPct val="100000"/>
              </a:pPr>
              <a:t>‹#›</a:t>
            </a:fld>
            <a:endParaRPr lang="en-GB"/>
          </a:p>
        </p:txBody>
      </p:sp>
    </p:spTree>
    <p:extLst>
      <p:ext uri="{BB962C8B-B14F-4D97-AF65-F5344CB8AC3E}">
        <p14:creationId xmlns:p14="http://schemas.microsoft.com/office/powerpoint/2010/main" val="181460084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69967" indent="-257676"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2pPr>
      <a:lvl3pPr marL="1030698"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3pPr>
      <a:lvl4pPr marL="1442991"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4pPr>
      <a:lvl5pPr marL="1855272"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5pPr>
      <a:lvl6pPr marL="2267561"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6pPr>
      <a:lvl7pPr marL="2679834"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7pPr>
      <a:lvl8pPr marL="3092115"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8pPr>
      <a:lvl9pPr marL="3504404"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9pPr>
    </p:titleStyle>
    <p:bodyStyle>
      <a:lvl1pPr marL="309214" indent="-309214" algn="l" defTabSz="405122" rtl="0" fontAlgn="base" hangingPunct="0">
        <a:lnSpc>
          <a:spcPct val="93000"/>
        </a:lnSpc>
        <a:spcBef>
          <a:spcPct val="0"/>
        </a:spcBef>
        <a:spcAft>
          <a:spcPts val="1282"/>
        </a:spcAft>
        <a:buClr>
          <a:srgbClr val="000000"/>
        </a:buClr>
        <a:buSzPct val="100000"/>
        <a:buFont typeface="Times New Roman" pitchFamily="16" charset="0"/>
        <a:defRPr sz="2900">
          <a:solidFill>
            <a:srgbClr val="000000"/>
          </a:solidFill>
          <a:latin typeface="+mn-lt"/>
          <a:ea typeface="+mn-ea"/>
          <a:cs typeface="+mn-cs"/>
        </a:defRPr>
      </a:lvl1pPr>
      <a:lvl2pPr marL="669967" indent="-257676" algn="l" defTabSz="405122"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defRPr>
      </a:lvl2pPr>
      <a:lvl3pPr marL="1030698" indent="-206145" algn="l" defTabSz="405122"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defRPr>
      </a:lvl3pPr>
      <a:lvl4pPr marL="1442991" indent="-206145" algn="l" defTabSz="405122"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defRPr>
      </a:lvl4pPr>
      <a:lvl5pPr marL="1855272" indent="-206145" algn="l" defTabSz="40512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5pPr>
      <a:lvl6pPr marL="2267561" indent="-206145" algn="l" defTabSz="40512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79834" indent="-206145" algn="l" defTabSz="40512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092115" indent="-206145" algn="l" defTabSz="40512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04404" indent="-206145" algn="l" defTabSz="40512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4561" rtl="0" eaLnBrk="1" latinLnBrk="0" hangingPunct="1">
        <a:defRPr sz="1600" kern="1200">
          <a:solidFill>
            <a:schemeClr val="tx1"/>
          </a:solidFill>
          <a:latin typeface="+mn-lt"/>
          <a:ea typeface="+mn-ea"/>
          <a:cs typeface="+mn-cs"/>
        </a:defRPr>
      </a:lvl1pPr>
      <a:lvl2pPr marL="412282" algn="l" defTabSz="824561" rtl="0" eaLnBrk="1" latinLnBrk="0" hangingPunct="1">
        <a:defRPr sz="1600" kern="1200">
          <a:solidFill>
            <a:schemeClr val="tx1"/>
          </a:solidFill>
          <a:latin typeface="+mn-lt"/>
          <a:ea typeface="+mn-ea"/>
          <a:cs typeface="+mn-cs"/>
        </a:defRPr>
      </a:lvl2pPr>
      <a:lvl3pPr marL="824561" algn="l" defTabSz="824561" rtl="0" eaLnBrk="1" latinLnBrk="0" hangingPunct="1">
        <a:defRPr sz="1600" kern="1200">
          <a:solidFill>
            <a:schemeClr val="tx1"/>
          </a:solidFill>
          <a:latin typeface="+mn-lt"/>
          <a:ea typeface="+mn-ea"/>
          <a:cs typeface="+mn-cs"/>
        </a:defRPr>
      </a:lvl3pPr>
      <a:lvl4pPr marL="1236851" algn="l" defTabSz="824561" rtl="0" eaLnBrk="1" latinLnBrk="0" hangingPunct="1">
        <a:defRPr sz="1600" kern="1200">
          <a:solidFill>
            <a:schemeClr val="tx1"/>
          </a:solidFill>
          <a:latin typeface="+mn-lt"/>
          <a:ea typeface="+mn-ea"/>
          <a:cs typeface="+mn-cs"/>
        </a:defRPr>
      </a:lvl4pPr>
      <a:lvl5pPr marL="1649132" algn="l" defTabSz="824561" rtl="0" eaLnBrk="1" latinLnBrk="0" hangingPunct="1">
        <a:defRPr sz="1600" kern="1200">
          <a:solidFill>
            <a:schemeClr val="tx1"/>
          </a:solidFill>
          <a:latin typeface="+mn-lt"/>
          <a:ea typeface="+mn-ea"/>
          <a:cs typeface="+mn-cs"/>
        </a:defRPr>
      </a:lvl5pPr>
      <a:lvl6pPr marL="2061400" algn="l" defTabSz="824561" rtl="0" eaLnBrk="1" latinLnBrk="0" hangingPunct="1">
        <a:defRPr sz="1600" kern="1200">
          <a:solidFill>
            <a:schemeClr val="tx1"/>
          </a:solidFill>
          <a:latin typeface="+mn-lt"/>
          <a:ea typeface="+mn-ea"/>
          <a:cs typeface="+mn-cs"/>
        </a:defRPr>
      </a:lvl6pPr>
      <a:lvl7pPr marL="2473694" algn="l" defTabSz="824561" rtl="0" eaLnBrk="1" latinLnBrk="0" hangingPunct="1">
        <a:defRPr sz="1600" kern="1200">
          <a:solidFill>
            <a:schemeClr val="tx1"/>
          </a:solidFill>
          <a:latin typeface="+mn-lt"/>
          <a:ea typeface="+mn-ea"/>
          <a:cs typeface="+mn-cs"/>
        </a:defRPr>
      </a:lvl7pPr>
      <a:lvl8pPr marL="2885977" algn="l" defTabSz="824561" rtl="0" eaLnBrk="1" latinLnBrk="0" hangingPunct="1">
        <a:defRPr sz="1600" kern="1200">
          <a:solidFill>
            <a:schemeClr val="tx1"/>
          </a:solidFill>
          <a:latin typeface="+mn-lt"/>
          <a:ea typeface="+mn-ea"/>
          <a:cs typeface="+mn-cs"/>
        </a:defRPr>
      </a:lvl8pPr>
      <a:lvl9pPr marL="3298270" algn="l" defTabSz="824561"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rgbClr val="1F497D"/>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608514" y="91810"/>
            <a:ext cx="10972416" cy="150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199245" tIns="199245" rIns="199245" bIns="199245" numCol="1" anchor="ctr" anchorCtr="0" compatLnSpc="1">
            <a:prstTxWarp prst="textNoShape">
              <a:avLst/>
            </a:prstTxWarp>
          </a:bodyPr>
          <a:lstStyle/>
          <a:p>
            <a:pPr lvl="0"/>
            <a:r>
              <a:rPr lang="en-US" altLang="en-US" smtClean="0">
                <a:sym typeface="Helvetica" pitchFamily="2" charset="0"/>
              </a:rPr>
              <a:t>Click to edit Master title style</a:t>
            </a:r>
          </a:p>
        </p:txBody>
      </p:sp>
      <p:sp>
        <p:nvSpPr>
          <p:cNvPr id="1027" name="Rectangle 2"/>
          <p:cNvSpPr>
            <a:spLocks noGrp="1"/>
          </p:cNvSpPr>
          <p:nvPr>
            <p:ph type="body" idx="1"/>
          </p:nvPr>
        </p:nvSpPr>
        <p:spPr bwMode="auto">
          <a:xfrm>
            <a:off x="608514" y="1599674"/>
            <a:ext cx="10972416" cy="525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199245" tIns="199245" rIns="199245" bIns="199245" numCol="1" anchor="t" anchorCtr="0" compatLnSpc="1">
            <a:prstTxWarp prst="textNoShape">
              <a:avLst/>
            </a:prstTxWarp>
          </a:bodyPr>
          <a:lstStyle/>
          <a:p>
            <a:pPr lvl="0"/>
            <a:r>
              <a:rPr lang="en-US" altLang="en-US" smtClean="0">
                <a:sym typeface="Helvetica" pitchFamily="2" charset="0"/>
              </a:rPr>
              <a:t>Click to edit Master text styles</a:t>
            </a:r>
          </a:p>
          <a:p>
            <a:pPr lvl="1"/>
            <a:r>
              <a:rPr lang="en-US" altLang="en-US" smtClean="0">
                <a:sym typeface="Helvetica" pitchFamily="2" charset="0"/>
              </a:rPr>
              <a:t>Second level</a:t>
            </a:r>
          </a:p>
          <a:p>
            <a:pPr lvl="2"/>
            <a:r>
              <a:rPr lang="en-US" altLang="en-US" smtClean="0">
                <a:sym typeface="Helvetica" pitchFamily="2" charset="0"/>
              </a:rPr>
              <a:t>Third level</a:t>
            </a:r>
          </a:p>
          <a:p>
            <a:pPr lvl="3"/>
            <a:r>
              <a:rPr lang="en-US" altLang="en-US" smtClean="0">
                <a:sym typeface="Helvetica" pitchFamily="2" charset="0"/>
              </a:rPr>
              <a:t>Fourth level</a:t>
            </a:r>
          </a:p>
          <a:p>
            <a:pPr lvl="4"/>
            <a:r>
              <a:rPr lang="en-US" altLang="en-US" smtClean="0">
                <a:sym typeface="Helvetica" pitchFamily="2" charset="0"/>
              </a:rPr>
              <a:t>Fifth level</a:t>
            </a:r>
          </a:p>
        </p:txBody>
      </p:sp>
      <p:sp>
        <p:nvSpPr>
          <p:cNvPr id="2" name="Rectangle 3"/>
          <p:cNvSpPr>
            <a:spLocks noGrp="1"/>
          </p:cNvSpPr>
          <p:nvPr>
            <p:ph type="sldNum" sz="quarter" idx="2"/>
          </p:nvPr>
        </p:nvSpPr>
        <p:spPr bwMode="auto">
          <a:xfrm>
            <a:off x="8736514" y="6441169"/>
            <a:ext cx="2844416" cy="194809"/>
          </a:xfrm>
          <a:prstGeom prst="rect">
            <a:avLst/>
          </a:prstGeom>
          <a:noFill/>
          <a:ln w="12700" cap="flat" cmpd="sng">
            <a:noFill/>
            <a:prstDash val="solid"/>
            <a:miter lim="0"/>
            <a:headEnd/>
            <a:tailEnd/>
          </a:ln>
          <a:effectLst/>
        </p:spPr>
        <p:txBody>
          <a:bodyPr vert="horz" wrap="square" lIns="199245" tIns="199245" rIns="199245" bIns="199245" numCol="1" anchor="ctr" anchorCtr="0" compatLnSpc="1">
            <a:prstTxWarp prst="textNoShape">
              <a:avLst/>
            </a:prstTxWarp>
          </a:bodyPr>
          <a:lstStyle>
            <a:lvl1pPr algn="r" eaLnBrk="1">
              <a:defRPr smtClean="0"/>
            </a:lvl1pPr>
          </a:lstStyle>
          <a:p>
            <a:pPr>
              <a:defRPr/>
            </a:pPr>
            <a:fld id="{59D15460-BB85-4432-9E53-B9E62C766370}" type="slidenum">
              <a:rPr lang="en-US" altLang="en-US"/>
              <a:pPr>
                <a:defRPr/>
              </a:pPr>
              <a:t>‹#›</a:t>
            </a:fld>
            <a:endParaRPr lang="en-US" altLang="en-US" sz="833">
              <a:solidFill>
                <a:srgbClr val="FFFFFF"/>
              </a:solidFill>
            </a:endParaRPr>
          </a:p>
        </p:txBody>
      </p:sp>
    </p:spTree>
    <p:extLst>
      <p:ext uri="{BB962C8B-B14F-4D97-AF65-F5344CB8AC3E}">
        <p14:creationId xmlns:p14="http://schemas.microsoft.com/office/powerpoint/2010/main" val="337085895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238804" rtl="0" eaLnBrk="0" fontAlgn="base" hangingPunct="0">
        <a:spcBef>
          <a:spcPct val="0"/>
        </a:spcBef>
        <a:spcAft>
          <a:spcPct val="0"/>
        </a:spcAft>
        <a:defRPr sz="625">
          <a:solidFill>
            <a:srgbClr val="000000"/>
          </a:solidFill>
          <a:latin typeface="+mj-lt"/>
          <a:ea typeface="+mj-ea"/>
          <a:cs typeface="+mj-cs"/>
          <a:sym typeface="Helvetica" pitchFamily="2" charset="0"/>
        </a:defRPr>
      </a:lvl1pPr>
      <a:lvl2pPr algn="l" defTabSz="238804" rtl="0" eaLnBrk="0" fontAlgn="base" hangingPunct="0">
        <a:spcBef>
          <a:spcPct val="0"/>
        </a:spcBef>
        <a:spcAft>
          <a:spcPct val="0"/>
        </a:spcAft>
        <a:defRPr sz="625">
          <a:solidFill>
            <a:srgbClr val="000000"/>
          </a:solidFill>
          <a:latin typeface="Helvetica" charset="0"/>
          <a:ea typeface="Helvetica" charset="0"/>
          <a:cs typeface="Helvetica" charset="0"/>
          <a:sym typeface="Helvetica" pitchFamily="2" charset="0"/>
        </a:defRPr>
      </a:lvl2pPr>
      <a:lvl3pPr algn="l" defTabSz="238804" rtl="0" eaLnBrk="0" fontAlgn="base" hangingPunct="0">
        <a:spcBef>
          <a:spcPct val="0"/>
        </a:spcBef>
        <a:spcAft>
          <a:spcPct val="0"/>
        </a:spcAft>
        <a:defRPr sz="625">
          <a:solidFill>
            <a:srgbClr val="000000"/>
          </a:solidFill>
          <a:latin typeface="Helvetica" charset="0"/>
          <a:ea typeface="Helvetica" charset="0"/>
          <a:cs typeface="Helvetica" charset="0"/>
          <a:sym typeface="Helvetica" pitchFamily="2" charset="0"/>
        </a:defRPr>
      </a:lvl3pPr>
      <a:lvl4pPr algn="l" defTabSz="238804" rtl="0" eaLnBrk="0" fontAlgn="base" hangingPunct="0">
        <a:spcBef>
          <a:spcPct val="0"/>
        </a:spcBef>
        <a:spcAft>
          <a:spcPct val="0"/>
        </a:spcAft>
        <a:defRPr sz="625">
          <a:solidFill>
            <a:srgbClr val="000000"/>
          </a:solidFill>
          <a:latin typeface="Helvetica" charset="0"/>
          <a:ea typeface="Helvetica" charset="0"/>
          <a:cs typeface="Helvetica" charset="0"/>
          <a:sym typeface="Helvetica" pitchFamily="2" charset="0"/>
        </a:defRPr>
      </a:lvl4pPr>
      <a:lvl5pPr algn="l" defTabSz="238804" rtl="0" eaLnBrk="0" fontAlgn="base" hangingPunct="0">
        <a:spcBef>
          <a:spcPct val="0"/>
        </a:spcBef>
        <a:spcAft>
          <a:spcPct val="0"/>
        </a:spcAft>
        <a:defRPr sz="625">
          <a:solidFill>
            <a:srgbClr val="000000"/>
          </a:solidFill>
          <a:latin typeface="Helvetica" charset="0"/>
          <a:ea typeface="Helvetica" charset="0"/>
          <a:cs typeface="Helvetica" charset="0"/>
          <a:sym typeface="Helvetica" pitchFamily="2" charset="0"/>
        </a:defRPr>
      </a:lvl5pPr>
      <a:lvl6pPr marL="238949" algn="l" defTabSz="238949" rtl="0" fontAlgn="base" hangingPunct="0">
        <a:spcBef>
          <a:spcPct val="0"/>
        </a:spcBef>
        <a:spcAft>
          <a:spcPct val="0"/>
        </a:spcAft>
        <a:defRPr sz="625">
          <a:solidFill>
            <a:srgbClr val="000000"/>
          </a:solidFill>
          <a:latin typeface="Helvetica" charset="0"/>
          <a:ea typeface="Helvetica" charset="0"/>
          <a:cs typeface="Helvetica" charset="0"/>
          <a:sym typeface="Helvetica" charset="0"/>
        </a:defRPr>
      </a:lvl6pPr>
      <a:lvl7pPr marL="477899" algn="l" defTabSz="238949" rtl="0" fontAlgn="base" hangingPunct="0">
        <a:spcBef>
          <a:spcPct val="0"/>
        </a:spcBef>
        <a:spcAft>
          <a:spcPct val="0"/>
        </a:spcAft>
        <a:defRPr sz="625">
          <a:solidFill>
            <a:srgbClr val="000000"/>
          </a:solidFill>
          <a:latin typeface="Helvetica" charset="0"/>
          <a:ea typeface="Helvetica" charset="0"/>
          <a:cs typeface="Helvetica" charset="0"/>
          <a:sym typeface="Helvetica" charset="0"/>
        </a:defRPr>
      </a:lvl7pPr>
      <a:lvl8pPr marL="716848" algn="l" defTabSz="238949" rtl="0" fontAlgn="base" hangingPunct="0">
        <a:spcBef>
          <a:spcPct val="0"/>
        </a:spcBef>
        <a:spcAft>
          <a:spcPct val="0"/>
        </a:spcAft>
        <a:defRPr sz="625">
          <a:solidFill>
            <a:srgbClr val="000000"/>
          </a:solidFill>
          <a:latin typeface="Helvetica" charset="0"/>
          <a:ea typeface="Helvetica" charset="0"/>
          <a:cs typeface="Helvetica" charset="0"/>
          <a:sym typeface="Helvetica" charset="0"/>
        </a:defRPr>
      </a:lvl8pPr>
      <a:lvl9pPr marL="955798" algn="l" defTabSz="238949" rtl="0" fontAlgn="base" hangingPunct="0">
        <a:spcBef>
          <a:spcPct val="0"/>
        </a:spcBef>
        <a:spcAft>
          <a:spcPct val="0"/>
        </a:spcAft>
        <a:defRPr sz="625">
          <a:solidFill>
            <a:srgbClr val="000000"/>
          </a:solidFill>
          <a:latin typeface="Helvetica" charset="0"/>
          <a:ea typeface="Helvetica" charset="0"/>
          <a:cs typeface="Helvetica" charset="0"/>
          <a:sym typeface="Helvetica" charset="0"/>
        </a:defRPr>
      </a:lvl9pPr>
    </p:titleStyle>
    <p:bodyStyle>
      <a:lvl1pPr marL="54933" indent="-54933" algn="l" defTabSz="238804" rtl="0" eaLnBrk="0" fontAlgn="base" hangingPunct="0">
        <a:spcBef>
          <a:spcPct val="0"/>
        </a:spcBef>
        <a:spcAft>
          <a:spcPct val="0"/>
        </a:spcAft>
        <a:buChar char="•"/>
        <a:defRPr sz="625">
          <a:solidFill>
            <a:srgbClr val="000000"/>
          </a:solidFill>
          <a:latin typeface="+mn-lt"/>
          <a:ea typeface="+mn-ea"/>
          <a:cs typeface="+mn-cs"/>
          <a:sym typeface="Helvetica" pitchFamily="2" charset="0"/>
        </a:defRPr>
      </a:lvl1pPr>
      <a:lvl2pPr marL="119275" indent="-46032" algn="l" defTabSz="238804" rtl="0" eaLnBrk="0" fontAlgn="base" hangingPunct="0">
        <a:spcBef>
          <a:spcPct val="0"/>
        </a:spcBef>
        <a:spcAft>
          <a:spcPct val="0"/>
        </a:spcAft>
        <a:buChar char="–"/>
        <a:defRPr sz="625">
          <a:solidFill>
            <a:srgbClr val="000000"/>
          </a:solidFill>
          <a:latin typeface="+mn-lt"/>
          <a:ea typeface="+mn-ea"/>
          <a:cs typeface="+mn-cs"/>
          <a:sym typeface="Helvetica" pitchFamily="2" charset="0"/>
        </a:defRPr>
      </a:lvl2pPr>
      <a:lvl3pPr marL="238804" indent="-92317" algn="l" defTabSz="238804" rtl="0" eaLnBrk="0" fontAlgn="base" hangingPunct="0">
        <a:spcBef>
          <a:spcPct val="0"/>
        </a:spcBef>
        <a:spcAft>
          <a:spcPct val="0"/>
        </a:spcAft>
        <a:buChar char="•"/>
        <a:defRPr sz="625">
          <a:solidFill>
            <a:srgbClr val="000000"/>
          </a:solidFill>
          <a:latin typeface="+mn-lt"/>
          <a:ea typeface="+mn-ea"/>
          <a:cs typeface="+mn-cs"/>
          <a:sym typeface="Helvetica" pitchFamily="2" charset="0"/>
        </a:defRPr>
      </a:lvl3pPr>
      <a:lvl4pPr marL="358333" indent="-138603" algn="l" defTabSz="238804" rtl="0" eaLnBrk="0" fontAlgn="base" hangingPunct="0">
        <a:spcBef>
          <a:spcPct val="0"/>
        </a:spcBef>
        <a:spcAft>
          <a:spcPct val="0"/>
        </a:spcAft>
        <a:buChar char="–"/>
        <a:defRPr sz="625">
          <a:solidFill>
            <a:srgbClr val="000000"/>
          </a:solidFill>
          <a:latin typeface="+mn-lt"/>
          <a:ea typeface="+mn-ea"/>
          <a:cs typeface="+mn-cs"/>
          <a:sym typeface="Helvetica" pitchFamily="2" charset="0"/>
        </a:defRPr>
      </a:lvl4pPr>
      <a:lvl5pPr marL="477863" indent="-184889" algn="l" defTabSz="238804" rtl="0" eaLnBrk="0" fontAlgn="base" hangingPunct="0">
        <a:spcBef>
          <a:spcPct val="0"/>
        </a:spcBef>
        <a:spcAft>
          <a:spcPct val="0"/>
        </a:spcAft>
        <a:buChar char="»"/>
        <a:defRPr sz="625">
          <a:solidFill>
            <a:srgbClr val="000000"/>
          </a:solidFill>
          <a:latin typeface="+mn-lt"/>
          <a:ea typeface="+mn-ea"/>
          <a:cs typeface="+mn-cs"/>
          <a:sym typeface="Helvetica" pitchFamily="2" charset="0"/>
        </a:defRPr>
      </a:lvl5pPr>
      <a:lvl6pPr marL="716848" algn="l" defTabSz="238949" rtl="0" fontAlgn="base" hangingPunct="0">
        <a:spcBef>
          <a:spcPct val="0"/>
        </a:spcBef>
        <a:spcAft>
          <a:spcPct val="0"/>
        </a:spcAft>
        <a:defRPr sz="625">
          <a:solidFill>
            <a:srgbClr val="000000"/>
          </a:solidFill>
          <a:latin typeface="+mn-lt"/>
          <a:ea typeface="+mn-ea"/>
          <a:cs typeface="+mn-cs"/>
          <a:sym typeface="Helvetica" charset="0"/>
        </a:defRPr>
      </a:lvl6pPr>
      <a:lvl7pPr marL="955798" algn="l" defTabSz="238949" rtl="0" fontAlgn="base" hangingPunct="0">
        <a:spcBef>
          <a:spcPct val="0"/>
        </a:spcBef>
        <a:spcAft>
          <a:spcPct val="0"/>
        </a:spcAft>
        <a:defRPr sz="625">
          <a:solidFill>
            <a:srgbClr val="000000"/>
          </a:solidFill>
          <a:latin typeface="+mn-lt"/>
          <a:ea typeface="+mn-ea"/>
          <a:cs typeface="+mn-cs"/>
          <a:sym typeface="Helvetica" charset="0"/>
        </a:defRPr>
      </a:lvl7pPr>
      <a:lvl8pPr marL="1194747" algn="l" defTabSz="238949" rtl="0" fontAlgn="base" hangingPunct="0">
        <a:spcBef>
          <a:spcPct val="0"/>
        </a:spcBef>
        <a:spcAft>
          <a:spcPct val="0"/>
        </a:spcAft>
        <a:defRPr sz="625">
          <a:solidFill>
            <a:srgbClr val="000000"/>
          </a:solidFill>
          <a:latin typeface="+mn-lt"/>
          <a:ea typeface="+mn-ea"/>
          <a:cs typeface="+mn-cs"/>
          <a:sym typeface="Helvetica" charset="0"/>
        </a:defRPr>
      </a:lvl8pPr>
      <a:lvl9pPr marL="1433696" algn="l" defTabSz="238949" rtl="0" fontAlgn="base" hangingPunct="0">
        <a:spcBef>
          <a:spcPct val="0"/>
        </a:spcBef>
        <a:spcAft>
          <a:spcPct val="0"/>
        </a:spcAft>
        <a:defRPr sz="625">
          <a:solidFill>
            <a:srgbClr val="000000"/>
          </a:solidFill>
          <a:latin typeface="+mn-lt"/>
          <a:ea typeface="+mn-ea"/>
          <a:cs typeface="+mn-cs"/>
          <a:sym typeface="Helvetica" charset="0"/>
        </a:defRPr>
      </a:lvl9pPr>
    </p:bodyStyle>
    <p:otherStyle>
      <a:defPPr>
        <a:defRPr lang="en-US"/>
      </a:defPPr>
      <a:lvl1pPr marL="0" algn="l" defTabSz="477899" rtl="0" eaLnBrk="1" latinLnBrk="0" hangingPunct="1">
        <a:defRPr sz="945" kern="1200">
          <a:solidFill>
            <a:schemeClr val="tx1"/>
          </a:solidFill>
          <a:latin typeface="+mn-lt"/>
          <a:ea typeface="+mn-ea"/>
          <a:cs typeface="+mn-cs"/>
        </a:defRPr>
      </a:lvl1pPr>
      <a:lvl2pPr marL="238949" algn="l" defTabSz="477899" rtl="0" eaLnBrk="1" latinLnBrk="0" hangingPunct="1">
        <a:defRPr sz="945" kern="1200">
          <a:solidFill>
            <a:schemeClr val="tx1"/>
          </a:solidFill>
          <a:latin typeface="+mn-lt"/>
          <a:ea typeface="+mn-ea"/>
          <a:cs typeface="+mn-cs"/>
        </a:defRPr>
      </a:lvl2pPr>
      <a:lvl3pPr marL="477899" algn="l" defTabSz="477899" rtl="0" eaLnBrk="1" latinLnBrk="0" hangingPunct="1">
        <a:defRPr sz="945" kern="1200">
          <a:solidFill>
            <a:schemeClr val="tx1"/>
          </a:solidFill>
          <a:latin typeface="+mn-lt"/>
          <a:ea typeface="+mn-ea"/>
          <a:cs typeface="+mn-cs"/>
        </a:defRPr>
      </a:lvl3pPr>
      <a:lvl4pPr marL="716848" algn="l" defTabSz="477899" rtl="0" eaLnBrk="1" latinLnBrk="0" hangingPunct="1">
        <a:defRPr sz="945" kern="1200">
          <a:solidFill>
            <a:schemeClr val="tx1"/>
          </a:solidFill>
          <a:latin typeface="+mn-lt"/>
          <a:ea typeface="+mn-ea"/>
          <a:cs typeface="+mn-cs"/>
        </a:defRPr>
      </a:lvl4pPr>
      <a:lvl5pPr marL="955798" algn="l" defTabSz="477899" rtl="0" eaLnBrk="1" latinLnBrk="0" hangingPunct="1">
        <a:defRPr sz="945" kern="1200">
          <a:solidFill>
            <a:schemeClr val="tx1"/>
          </a:solidFill>
          <a:latin typeface="+mn-lt"/>
          <a:ea typeface="+mn-ea"/>
          <a:cs typeface="+mn-cs"/>
        </a:defRPr>
      </a:lvl5pPr>
      <a:lvl6pPr marL="1194747" algn="l" defTabSz="477899" rtl="0" eaLnBrk="1" latinLnBrk="0" hangingPunct="1">
        <a:defRPr sz="945" kern="1200">
          <a:solidFill>
            <a:schemeClr val="tx1"/>
          </a:solidFill>
          <a:latin typeface="+mn-lt"/>
          <a:ea typeface="+mn-ea"/>
          <a:cs typeface="+mn-cs"/>
        </a:defRPr>
      </a:lvl6pPr>
      <a:lvl7pPr marL="1433696" algn="l" defTabSz="477899" rtl="0" eaLnBrk="1" latinLnBrk="0" hangingPunct="1">
        <a:defRPr sz="945" kern="1200">
          <a:solidFill>
            <a:schemeClr val="tx1"/>
          </a:solidFill>
          <a:latin typeface="+mn-lt"/>
          <a:ea typeface="+mn-ea"/>
          <a:cs typeface="+mn-cs"/>
        </a:defRPr>
      </a:lvl7pPr>
      <a:lvl8pPr marL="1672646" algn="l" defTabSz="477899" rtl="0" eaLnBrk="1" latinLnBrk="0" hangingPunct="1">
        <a:defRPr sz="945" kern="1200">
          <a:solidFill>
            <a:schemeClr val="tx1"/>
          </a:solidFill>
          <a:latin typeface="+mn-lt"/>
          <a:ea typeface="+mn-ea"/>
          <a:cs typeface="+mn-cs"/>
        </a:defRPr>
      </a:lvl8pPr>
      <a:lvl9pPr marL="1911595" algn="l" defTabSz="477899" rtl="0" eaLnBrk="1" latinLnBrk="0" hangingPunct="1">
        <a:defRPr sz="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23.gif"/><Relationship Id="rId2" Type="http://schemas.openxmlformats.org/officeDocument/2006/relationships/slideLayout" Target="../slideLayouts/slideLayout45.xml"/><Relationship Id="rId1" Type="http://schemas.openxmlformats.org/officeDocument/2006/relationships/tags" Target="../tags/tag1.xml"/><Relationship Id="rId6" Type="http://schemas.openxmlformats.org/officeDocument/2006/relationships/hyperlink" Target="http://www.google.co.uk/url?sa=i&amp;rct=j&amp;q=&amp;esrc=s&amp;source=images&amp;cd=&amp;cad=rja&amp;uact=8&amp;ved=0ahUKEwjMz_Kzr-PWAhWFvBQKHQ6aAmkQjRwIBw&amp;url=http://jamesgillespies.co.uk/national-improvement-framework/&amp;psig=AOvVaw32q4an0YzfPlT1aUTEh9pe&amp;ust=1507632604845179"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4.xml"/><Relationship Id="rId5" Type="http://schemas.openxmlformats.org/officeDocument/2006/relationships/image" Target="../media/image28.jpeg"/><Relationship Id="rId4" Type="http://schemas.openxmlformats.org/officeDocument/2006/relationships/hyperlink" Target="mailto:joebloggs@nhs.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txBox="1">
            <a:spLocks/>
          </p:cNvSpPr>
          <p:nvPr/>
        </p:nvSpPr>
        <p:spPr bwMode="auto">
          <a:xfrm>
            <a:off x="2280001" y="1641772"/>
            <a:ext cx="7715520" cy="353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defTabSz="457200">
              <a:lnSpc>
                <a:spcPct val="93000"/>
              </a:lnSpc>
              <a:spcAft>
                <a:spcPts val="1413"/>
              </a:spcAft>
              <a:buClr>
                <a:srgbClr val="000000"/>
              </a:buClr>
              <a:buSzPct val="100000"/>
              <a:buFont typeface="Times New Roman" pitchFamily="18" charset="0"/>
              <a:defRPr sz="3200">
                <a:solidFill>
                  <a:srgbClr val="000000"/>
                </a:solidFill>
                <a:latin typeface="Arial" charset="0"/>
                <a:ea typeface="SimSun" pitchFamily="2" charset="-122"/>
              </a:defRPr>
            </a:lvl1pPr>
            <a:lvl2pPr defTabSz="457200">
              <a:lnSpc>
                <a:spcPct val="93000"/>
              </a:lnSpc>
              <a:spcAft>
                <a:spcPts val="1138"/>
              </a:spcAft>
              <a:buClr>
                <a:srgbClr val="000000"/>
              </a:buClr>
              <a:buSzPct val="100000"/>
              <a:buFont typeface="Times New Roman" pitchFamily="18" charset="0"/>
              <a:defRPr sz="2800">
                <a:solidFill>
                  <a:srgbClr val="000000"/>
                </a:solidFill>
                <a:latin typeface="Arial" charset="0"/>
                <a:ea typeface="SimSun" pitchFamily="2" charset="-122"/>
              </a:defRPr>
            </a:lvl2pPr>
            <a:lvl3pPr defTabSz="457200">
              <a:lnSpc>
                <a:spcPct val="93000"/>
              </a:lnSpc>
              <a:spcAft>
                <a:spcPts val="850"/>
              </a:spcAft>
              <a:buClr>
                <a:srgbClr val="000000"/>
              </a:buClr>
              <a:buSzPct val="100000"/>
              <a:buFont typeface="Times New Roman" pitchFamily="18" charset="0"/>
              <a:defRPr sz="2400">
                <a:solidFill>
                  <a:srgbClr val="000000"/>
                </a:solidFill>
                <a:latin typeface="Arial" charset="0"/>
                <a:ea typeface="SimSun" pitchFamily="2" charset="-122"/>
              </a:defRPr>
            </a:lvl3pPr>
            <a:lvl4pPr defTabSz="457200">
              <a:lnSpc>
                <a:spcPct val="93000"/>
              </a:lnSpc>
              <a:spcAft>
                <a:spcPts val="575"/>
              </a:spcAft>
              <a:buClr>
                <a:srgbClr val="000000"/>
              </a:buClr>
              <a:buSzPct val="100000"/>
              <a:buFont typeface="Times New Roman" pitchFamily="18" charset="0"/>
              <a:defRPr sz="2000">
                <a:solidFill>
                  <a:srgbClr val="000000"/>
                </a:solidFill>
                <a:latin typeface="Arial" charset="0"/>
                <a:ea typeface="SimSun" pitchFamily="2" charset="-122"/>
              </a:defRPr>
            </a:lvl4pPr>
            <a:lvl5pPr defTabSz="457200">
              <a:lnSpc>
                <a:spcPct val="93000"/>
              </a:lnSpc>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9pPr>
          </a:lstStyle>
          <a:p>
            <a:pPr algn="ctr" eaLnBrk="1" hangingPunct="1">
              <a:spcBef>
                <a:spcPct val="20000"/>
              </a:spcBef>
              <a:spcAft>
                <a:spcPct val="0"/>
              </a:spcAft>
              <a:buFont typeface="Arial" charset="0"/>
              <a:buNone/>
            </a:pPr>
            <a:r>
              <a:rPr lang="en-GB" altLang="en-US" sz="3600" b="1" dirty="0">
                <a:solidFill>
                  <a:srgbClr val="17375E"/>
                </a:solidFill>
                <a:latin typeface="Calibri" pitchFamily="34" charset="0"/>
              </a:rPr>
              <a:t>Using the Model for Improvement to support clear and measureable </a:t>
            </a:r>
            <a:r>
              <a:rPr lang="en-GB" altLang="en-US" sz="3600" b="1" dirty="0" smtClean="0">
                <a:solidFill>
                  <a:srgbClr val="17375E"/>
                </a:solidFill>
                <a:latin typeface="Calibri" pitchFamily="34" charset="0"/>
              </a:rPr>
              <a:t>impact</a:t>
            </a:r>
          </a:p>
          <a:p>
            <a:pPr algn="ctr" eaLnBrk="1" hangingPunct="1">
              <a:spcBef>
                <a:spcPct val="20000"/>
              </a:spcBef>
              <a:spcAft>
                <a:spcPct val="0"/>
              </a:spcAft>
              <a:buFont typeface="Arial" charset="0"/>
              <a:buNone/>
            </a:pPr>
            <a:r>
              <a:rPr lang="en-GB" altLang="en-US" sz="2400" b="1" dirty="0" smtClean="0">
                <a:solidFill>
                  <a:srgbClr val="17375E"/>
                </a:solidFill>
                <a:latin typeface="Calibri" pitchFamily="34" charset="0"/>
              </a:rPr>
              <a:t>Session 4</a:t>
            </a:r>
          </a:p>
          <a:p>
            <a:pPr algn="ctr" eaLnBrk="1" hangingPunct="1">
              <a:spcBef>
                <a:spcPct val="20000"/>
              </a:spcBef>
              <a:spcAft>
                <a:spcPct val="0"/>
              </a:spcAft>
              <a:buFont typeface="Arial" charset="0"/>
              <a:buNone/>
            </a:pPr>
            <a:endParaRPr lang="en-GB" altLang="en-US" sz="2400" b="1" dirty="0">
              <a:solidFill>
                <a:srgbClr val="17375E"/>
              </a:solidFill>
              <a:latin typeface="Calibri" pitchFamily="34" charset="0"/>
            </a:endParaRPr>
          </a:p>
          <a:p>
            <a:pPr algn="ctr" eaLnBrk="1" hangingPunct="1">
              <a:spcBef>
                <a:spcPct val="20000"/>
              </a:spcBef>
              <a:spcAft>
                <a:spcPct val="0"/>
              </a:spcAft>
              <a:buFont typeface="Arial" charset="0"/>
              <a:buNone/>
            </a:pPr>
            <a:endParaRPr lang="en-GB" altLang="en-US" sz="2400" b="1" dirty="0">
              <a:solidFill>
                <a:srgbClr val="17375E"/>
              </a:solidFill>
              <a:latin typeface="Calibri" pitchFamily="34" charset="0"/>
            </a:endParaRP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Wendy Toner </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CYPIC Improvement Advisor</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&amp;</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Falkirk CYPIC QI Faculty</a:t>
            </a:r>
          </a:p>
          <a:p>
            <a:pPr algn="ctr" eaLnBrk="1" hangingPunct="1">
              <a:spcBef>
                <a:spcPct val="20000"/>
              </a:spcBef>
              <a:spcAft>
                <a:spcPct val="0"/>
              </a:spcAft>
              <a:buFont typeface="Arial" charset="0"/>
              <a:buNone/>
            </a:pPr>
            <a:endParaRPr lang="en-GB" altLang="en-US" sz="2600" b="1" dirty="0">
              <a:solidFill>
                <a:srgbClr val="0070C0"/>
              </a:solidFill>
              <a:latin typeface="Calibri" pitchFamily="34" charset="0"/>
            </a:endParaRPr>
          </a:p>
          <a:p>
            <a:pPr algn="ctr" eaLnBrk="1" hangingPunct="1">
              <a:spcBef>
                <a:spcPct val="20000"/>
              </a:spcBef>
              <a:spcAft>
                <a:spcPct val="0"/>
              </a:spcAft>
              <a:buFont typeface="Arial" charset="0"/>
              <a:buNone/>
            </a:pPr>
            <a:r>
              <a:rPr lang="en-GB" altLang="en-US" sz="2600" b="1" dirty="0">
                <a:solidFill>
                  <a:srgbClr val="376092"/>
                </a:solidFill>
                <a:latin typeface="Calibri" pitchFamily="34" charset="0"/>
              </a:rPr>
              <a:t> </a:t>
            </a:r>
          </a:p>
          <a:p>
            <a:pPr eaLnBrk="1" hangingPunct="1">
              <a:spcBef>
                <a:spcPct val="20000"/>
              </a:spcBef>
              <a:spcAft>
                <a:spcPct val="0"/>
              </a:spcAft>
              <a:buFont typeface="Arial" charset="0"/>
              <a:buNone/>
            </a:pPr>
            <a:r>
              <a:rPr lang="en-GB" altLang="en-US" sz="2600" b="1" dirty="0">
                <a:solidFill>
                  <a:srgbClr val="0070C0"/>
                </a:solidFill>
                <a:latin typeface="Calibri" pitchFamily="34"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5517232"/>
            <a:ext cx="2952328" cy="1080120"/>
          </a:xfrm>
          <a:prstGeom prst="rect">
            <a:avLst/>
          </a:prstGeom>
        </p:spPr>
      </p:pic>
    </p:spTree>
    <p:extLst>
      <p:ext uri="{BB962C8B-B14F-4D97-AF65-F5344CB8AC3E}">
        <p14:creationId xmlns:p14="http://schemas.microsoft.com/office/powerpoint/2010/main" val="164068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0"/>
            <a:ext cx="9144000" cy="665312"/>
          </a:xfrm>
        </p:spPr>
        <p:txBody>
          <a:bodyPr>
            <a:noAutofit/>
          </a:bodyPr>
          <a:lstStyle/>
          <a:p>
            <a:pPr algn="ctr"/>
            <a:r>
              <a:rPr lang="en-US" sz="3600" b="1" dirty="0">
                <a:solidFill>
                  <a:srgbClr val="002060"/>
                </a:solidFill>
                <a:latin typeface="Arial" panose="020B0604020202020204" pitchFamily="34" charset="0"/>
                <a:cs typeface="Arial" panose="020B0604020202020204" pitchFamily="34" charset="0"/>
              </a:rPr>
              <a:t>Measures - Things to consider</a:t>
            </a:r>
            <a:endParaRPr lang="en-US" sz="3600" b="1" dirty="0">
              <a:latin typeface="+mn-lt"/>
              <a:cs typeface="Calibri" pitchFamily="34" charset="0"/>
            </a:endParaRPr>
          </a:p>
        </p:txBody>
      </p:sp>
      <p:grpSp>
        <p:nvGrpSpPr>
          <p:cNvPr id="2" name="Group 1"/>
          <p:cNvGrpSpPr/>
          <p:nvPr/>
        </p:nvGrpSpPr>
        <p:grpSpPr>
          <a:xfrm>
            <a:off x="1775520" y="908721"/>
            <a:ext cx="8496944" cy="5760639"/>
            <a:chOff x="251520" y="548680"/>
            <a:chExt cx="8496944" cy="3994075"/>
          </a:xfrm>
        </p:grpSpPr>
        <p:sp>
          <p:nvSpPr>
            <p:cNvPr id="8" name="Freeform 7"/>
            <p:cNvSpPr/>
            <p:nvPr/>
          </p:nvSpPr>
          <p:spPr>
            <a:xfrm>
              <a:off x="251520" y="548680"/>
              <a:ext cx="8496944" cy="5760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alibri"/>
                  <a:ea typeface="+mn-ea"/>
                  <a:cs typeface="+mn-cs"/>
                </a:rPr>
                <a:t>Who</a:t>
              </a:r>
              <a:r>
                <a:rPr kumimoji="0" lang="en-GB" sz="2200" b="0" i="0" u="none" strike="noStrike" kern="1200" cap="none" spc="0" normalizeH="0" baseline="0" noProof="0" dirty="0">
                  <a:ln>
                    <a:noFill/>
                  </a:ln>
                  <a:solidFill>
                    <a:srgbClr val="002060"/>
                  </a:solidFill>
                  <a:effectLst/>
                  <a:uLnTx/>
                  <a:uFillTx/>
                  <a:latin typeface="Calibri"/>
                  <a:ea typeface="+mn-ea"/>
                  <a:cs typeface="+mn-cs"/>
                </a:rPr>
                <a:t> will be responsible for data collection?</a:t>
              </a:r>
            </a:p>
          </p:txBody>
        </p:sp>
        <p:sp>
          <p:nvSpPr>
            <p:cNvPr id="9" name="Rounded Rectangle 8"/>
            <p:cNvSpPr/>
            <p:nvPr/>
          </p:nvSpPr>
          <p:spPr>
            <a:xfrm>
              <a:off x="405326" y="584682"/>
              <a:ext cx="936104" cy="504057"/>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0" name="Freeform 9"/>
            <p:cNvSpPr/>
            <p:nvPr/>
          </p:nvSpPr>
          <p:spPr>
            <a:xfrm>
              <a:off x="251520" y="1196752"/>
              <a:ext cx="8496944" cy="5760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alibri"/>
                  <a:ea typeface="+mn-ea"/>
                  <a:cs typeface="+mn-cs"/>
                </a:rPr>
                <a:t>What is the data </a:t>
              </a:r>
              <a:r>
                <a:rPr kumimoji="0" lang="en-GB" sz="2200" b="1" i="0" u="none" strike="noStrike" kern="1200" cap="none" spc="0" normalizeH="0" baseline="0" noProof="0" dirty="0">
                  <a:ln>
                    <a:noFill/>
                  </a:ln>
                  <a:solidFill>
                    <a:srgbClr val="002060"/>
                  </a:solidFill>
                  <a:effectLst/>
                  <a:uLnTx/>
                  <a:uFillTx/>
                  <a:latin typeface="Calibri"/>
                  <a:ea typeface="+mn-ea"/>
                  <a:cs typeface="+mn-cs"/>
                </a:rPr>
                <a:t>source </a:t>
              </a:r>
              <a:r>
                <a:rPr kumimoji="0" lang="en-GB" sz="2200" b="0" i="0" u="none" strike="noStrike" kern="1200" cap="none" spc="0" normalizeH="0" baseline="0" noProof="0" dirty="0">
                  <a:ln>
                    <a:noFill/>
                  </a:ln>
                  <a:solidFill>
                    <a:srgbClr val="002060"/>
                  </a:solidFill>
                  <a:effectLst/>
                  <a:uLnTx/>
                  <a:uFillTx/>
                  <a:latin typeface="Calibri"/>
                  <a:ea typeface="+mn-ea"/>
                  <a:cs typeface="+mn-cs"/>
                </a:rPr>
                <a:t>/</a:t>
              </a:r>
              <a:r>
                <a:rPr kumimoji="0" lang="en-GB" sz="2200" b="1" i="0" u="none" strike="noStrike" kern="1200" cap="none" spc="0" normalizeH="0" baseline="0" noProof="0" dirty="0">
                  <a:ln>
                    <a:noFill/>
                  </a:ln>
                  <a:solidFill>
                    <a:srgbClr val="002060"/>
                  </a:solidFill>
                  <a:effectLst/>
                  <a:uLnTx/>
                  <a:uFillTx/>
                  <a:latin typeface="Calibri"/>
                  <a:ea typeface="+mn-ea"/>
                  <a:cs typeface="+mn-cs"/>
                </a:rPr>
                <a:t> how </a:t>
              </a:r>
              <a:r>
                <a:rPr kumimoji="0" lang="en-GB" sz="2200" b="0" i="0" u="none" strike="noStrike" kern="1200" cap="none" spc="0" normalizeH="0" baseline="0" noProof="0" dirty="0">
                  <a:ln>
                    <a:noFill/>
                  </a:ln>
                  <a:solidFill>
                    <a:srgbClr val="002060"/>
                  </a:solidFill>
                  <a:effectLst/>
                  <a:uLnTx/>
                  <a:uFillTx/>
                  <a:latin typeface="Calibri"/>
                  <a:ea typeface="+mn-ea"/>
                  <a:cs typeface="+mn-cs"/>
                </a:rPr>
                <a:t>will the data be collected?</a:t>
              </a:r>
            </a:p>
          </p:txBody>
        </p:sp>
        <p:sp>
          <p:nvSpPr>
            <p:cNvPr id="11" name="Rounded Rectangle 10"/>
            <p:cNvSpPr/>
            <p:nvPr/>
          </p:nvSpPr>
          <p:spPr>
            <a:xfrm>
              <a:off x="395536" y="1268760"/>
              <a:ext cx="936104" cy="432048"/>
            </a:xfrm>
            <a:prstGeom prst="roundRect">
              <a:avLst>
                <a:gd name="adj" fmla="val 10000"/>
              </a:avLst>
            </a:prstGeom>
            <a:blipFill rotWithShape="1">
              <a:blip r:embed="rId4"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2" name="Freeform 11"/>
            <p:cNvSpPr/>
            <p:nvPr/>
          </p:nvSpPr>
          <p:spPr>
            <a:xfrm>
              <a:off x="251520" y="3140968"/>
              <a:ext cx="8496944" cy="645171"/>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alibri"/>
                  <a:ea typeface="+mn-ea"/>
                  <a:cs typeface="+mn-cs"/>
                </a:rPr>
                <a:t>How can data collection be </a:t>
              </a:r>
              <a:r>
                <a:rPr kumimoji="0" lang="en-GB" sz="2200" b="1" i="0" u="none" strike="noStrike" kern="1200" cap="none" spc="0" normalizeH="0" baseline="0" noProof="0" dirty="0">
                  <a:ln>
                    <a:noFill/>
                  </a:ln>
                  <a:solidFill>
                    <a:srgbClr val="002060"/>
                  </a:solidFill>
                  <a:effectLst/>
                  <a:uLnTx/>
                  <a:uFillTx/>
                  <a:latin typeface="Calibri"/>
                  <a:ea typeface="+mn-ea"/>
                  <a:cs typeface="+mn-cs"/>
                </a:rPr>
                <a:t>integrated</a:t>
              </a:r>
              <a:r>
                <a:rPr kumimoji="0" lang="en-GB" sz="2200" b="0" i="0" u="none" strike="noStrike" kern="1200" cap="none" spc="0" normalizeH="0" baseline="0" noProof="0" dirty="0">
                  <a:ln>
                    <a:noFill/>
                  </a:ln>
                  <a:solidFill>
                    <a:srgbClr val="002060"/>
                  </a:solidFill>
                  <a:effectLst/>
                  <a:uLnTx/>
                  <a:uFillTx/>
                  <a:latin typeface="Calibri"/>
                  <a:ea typeface="+mn-ea"/>
                  <a:cs typeface="+mn-cs"/>
                </a:rPr>
                <a:t> with work?</a:t>
              </a:r>
            </a:p>
          </p:txBody>
        </p:sp>
        <p:sp>
          <p:nvSpPr>
            <p:cNvPr id="13" name="Rounded Rectangle 12"/>
            <p:cNvSpPr/>
            <p:nvPr/>
          </p:nvSpPr>
          <p:spPr>
            <a:xfrm>
              <a:off x="370365" y="3211524"/>
              <a:ext cx="1080120" cy="504057"/>
            </a:xfrm>
            <a:prstGeom prst="roundRect">
              <a:avLst>
                <a:gd name="adj" fmla="val 10000"/>
              </a:avLst>
            </a:prstGeom>
            <a:blipFill rotWithShape="1">
              <a:blip r:embed="rId5"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4" name="Freeform 13"/>
            <p:cNvSpPr/>
            <p:nvPr/>
          </p:nvSpPr>
          <p:spPr>
            <a:xfrm>
              <a:off x="251520" y="1844824"/>
              <a:ext cx="8496944" cy="576064"/>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alibri"/>
                  <a:ea typeface="+mn-ea"/>
                  <a:cs typeface="+mn-cs"/>
                </a:rPr>
                <a:t>Frequency</a:t>
              </a:r>
              <a:r>
                <a:rPr kumimoji="0" lang="en-GB" sz="2200" b="0" i="0" u="none" strike="noStrike" kern="1200" cap="none" spc="0" normalizeH="0" baseline="0" noProof="0" dirty="0">
                  <a:ln>
                    <a:noFill/>
                  </a:ln>
                  <a:solidFill>
                    <a:srgbClr val="002060"/>
                  </a:solidFill>
                  <a:effectLst/>
                  <a:uLnTx/>
                  <a:uFillTx/>
                  <a:latin typeface="Calibri"/>
                  <a:ea typeface="+mn-ea"/>
                  <a:cs typeface="+mn-cs"/>
                </a:rPr>
                <a:t> of data collection, and timings?</a:t>
              </a:r>
            </a:p>
          </p:txBody>
        </p:sp>
        <p:sp>
          <p:nvSpPr>
            <p:cNvPr id="15" name="Rounded Rectangle 14"/>
            <p:cNvSpPr/>
            <p:nvPr/>
          </p:nvSpPr>
          <p:spPr>
            <a:xfrm>
              <a:off x="395536" y="1916832"/>
              <a:ext cx="936104" cy="432048"/>
            </a:xfrm>
            <a:prstGeom prst="roundRect">
              <a:avLst>
                <a:gd name="adj" fmla="val 10000"/>
              </a:avLst>
            </a:prstGeom>
            <a:blipFill rotWithShape="1">
              <a:blip r:embed="rId6"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8" name="Freeform 17"/>
            <p:cNvSpPr/>
            <p:nvPr/>
          </p:nvSpPr>
          <p:spPr>
            <a:xfrm>
              <a:off x="251520" y="3897584"/>
              <a:ext cx="8496944" cy="645171"/>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alibri"/>
                  <a:ea typeface="+mn-ea"/>
                  <a:cs typeface="+mn-cs"/>
                </a:rPr>
                <a:t>What factors might </a:t>
              </a:r>
              <a:r>
                <a:rPr kumimoji="0" lang="en-GB" sz="2200" b="1" i="0" u="none" strike="noStrike" kern="1200" cap="none" spc="0" normalizeH="0" baseline="0" noProof="0" dirty="0">
                  <a:ln>
                    <a:noFill/>
                  </a:ln>
                  <a:solidFill>
                    <a:srgbClr val="002060"/>
                  </a:solidFill>
                  <a:effectLst/>
                  <a:uLnTx/>
                  <a:uFillTx/>
                  <a:latin typeface="Calibri"/>
                  <a:ea typeface="+mn-ea"/>
                  <a:cs typeface="+mn-cs"/>
                </a:rPr>
                <a:t>influence</a:t>
              </a:r>
              <a:r>
                <a:rPr kumimoji="0" lang="en-GB" sz="2200" b="0" i="0" u="none" strike="noStrike" kern="1200" cap="none" spc="0" normalizeH="0" baseline="0" noProof="0" dirty="0">
                  <a:ln>
                    <a:noFill/>
                  </a:ln>
                  <a:solidFill>
                    <a:srgbClr val="002060"/>
                  </a:solidFill>
                  <a:effectLst/>
                  <a:uLnTx/>
                  <a:uFillTx/>
                  <a:latin typeface="Calibri"/>
                  <a:ea typeface="+mn-ea"/>
                  <a:cs typeface="+mn-cs"/>
                </a:rPr>
                <a:t> the measure?</a:t>
              </a:r>
            </a:p>
          </p:txBody>
        </p:sp>
        <p:sp>
          <p:nvSpPr>
            <p:cNvPr id="19" name="Rounded Rectangle 18"/>
            <p:cNvSpPr/>
            <p:nvPr/>
          </p:nvSpPr>
          <p:spPr>
            <a:xfrm>
              <a:off x="370365" y="4004145"/>
              <a:ext cx="1080120" cy="432048"/>
            </a:xfrm>
            <a:prstGeom prst="roundRect">
              <a:avLst>
                <a:gd name="adj" fmla="val 10000"/>
              </a:avLst>
            </a:prstGeom>
            <a:blipFill rotWithShape="1">
              <a:blip r:embed="rId7"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24" name="Freeform 23"/>
            <p:cNvSpPr/>
            <p:nvPr/>
          </p:nvSpPr>
          <p:spPr>
            <a:xfrm>
              <a:off x="251520" y="2492896"/>
              <a:ext cx="8496944" cy="5731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alibri"/>
                  <a:ea typeface="+mn-ea"/>
                  <a:cs typeface="+mn-cs"/>
                </a:rPr>
                <a:t>Equipment </a:t>
              </a:r>
              <a:r>
                <a:rPr kumimoji="0" lang="en-GB" sz="2200" b="0" i="0" u="none" strike="noStrike" kern="1200" cap="none" spc="0" normalizeH="0" baseline="0" noProof="0" dirty="0">
                  <a:ln>
                    <a:noFill/>
                  </a:ln>
                  <a:solidFill>
                    <a:srgbClr val="002060"/>
                  </a:solidFill>
                  <a:effectLst/>
                  <a:uLnTx/>
                  <a:uFillTx/>
                  <a:latin typeface="Calibri"/>
                  <a:ea typeface="+mn-ea"/>
                  <a:cs typeface="+mn-cs"/>
                </a:rPr>
                <a:t>needed to measure?</a:t>
              </a:r>
            </a:p>
          </p:txBody>
        </p:sp>
        <p:pic>
          <p:nvPicPr>
            <p:cNvPr id="1026" name="Picture 2" descr="C:\Users\ingraj\AppData\Local\Microsoft\Windows\Temporary Internet Files\Content.IE5\ESLHMDIY\measureTape[1].jpg"/>
            <p:cNvPicPr>
              <a:picLocks noChangeAspect="1" noChangeArrowheads="1"/>
            </p:cNvPicPr>
            <p:nvPr/>
          </p:nvPicPr>
          <p:blipFill>
            <a:blip r:embed="rId8" cstate="print"/>
            <a:srcRect/>
            <a:stretch>
              <a:fillRect/>
            </a:stretch>
          </p:blipFill>
          <p:spPr bwMode="auto">
            <a:xfrm>
              <a:off x="395536" y="2492896"/>
              <a:ext cx="936104" cy="504056"/>
            </a:xfrm>
            <a:prstGeom prst="rect">
              <a:avLst/>
            </a:prstGeom>
            <a:noFill/>
          </p:spPr>
        </p:pic>
      </p:grpSp>
    </p:spTree>
    <p:extLst>
      <p:ext uri="{BB962C8B-B14F-4D97-AF65-F5344CB8AC3E}">
        <p14:creationId xmlns:p14="http://schemas.microsoft.com/office/powerpoint/2010/main" val="296051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6" y="1762472"/>
            <a:ext cx="5419725" cy="4114800"/>
          </a:xfrm>
          <a:prstGeom prst="rect">
            <a:avLst/>
          </a:prstGeom>
          <a:noFill/>
          <a:ln>
            <a:noFill/>
          </a:ln>
          <a:effectLst>
            <a:outerShdw dist="35921" dir="2700000" algn="ctr" rotWithShape="0">
              <a:schemeClr val="bg2"/>
            </a:outerShdw>
            <a:reflection endPos="0" dist="50800" dir="5400000" sy="-100000" algn="bl" rotWithShape="0"/>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1941514" y="1392238"/>
            <a:ext cx="4105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453">
              <a:buClr>
                <a:srgbClr val="000000"/>
              </a:buClr>
              <a:buSzPct val="100000"/>
            </a:pPr>
            <a:r>
              <a:rPr lang="en-GB" sz="3200" b="1">
                <a:solidFill>
                  <a:srgbClr val="000000"/>
                </a:solidFill>
                <a:latin typeface="Arial"/>
                <a:ea typeface="SimSun"/>
                <a:cs typeface="Calibri" pitchFamily="34" charset="0"/>
              </a:rPr>
              <a:t>Increase the belief </a:t>
            </a:r>
            <a:r>
              <a:rPr lang="en-GB" sz="2000">
                <a:solidFill>
                  <a:srgbClr val="000000"/>
                </a:solidFill>
                <a:latin typeface="Arial"/>
                <a:ea typeface="SimSun"/>
                <a:cs typeface="Calibri" pitchFamily="34" charset="0"/>
              </a:rPr>
              <a:t>that the change will result in improvements in your setting</a:t>
            </a:r>
          </a:p>
        </p:txBody>
      </p:sp>
      <p:sp>
        <p:nvSpPr>
          <p:cNvPr id="5" name="Rectangle 4"/>
          <p:cNvSpPr>
            <a:spLocks noChangeArrowheads="1"/>
          </p:cNvSpPr>
          <p:nvPr/>
        </p:nvSpPr>
        <p:spPr bwMode="auto">
          <a:xfrm>
            <a:off x="6008689" y="4292600"/>
            <a:ext cx="42116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453">
              <a:buClr>
                <a:srgbClr val="000000"/>
              </a:buClr>
              <a:buSzPct val="100000"/>
            </a:pPr>
            <a:r>
              <a:rPr lang="en-GB" sz="3200" b="1">
                <a:solidFill>
                  <a:srgbClr val="000000"/>
                </a:solidFill>
                <a:latin typeface="Arial"/>
                <a:ea typeface="SimSun"/>
                <a:cs typeface="Calibri" pitchFamily="34" charset="0"/>
              </a:rPr>
              <a:t>Minimise resistance </a:t>
            </a:r>
            <a:r>
              <a:rPr lang="en-GB" sz="2000">
                <a:solidFill>
                  <a:srgbClr val="000000"/>
                </a:solidFill>
                <a:latin typeface="Arial"/>
                <a:ea typeface="SimSun"/>
                <a:cs typeface="Calibri" pitchFamily="34" charset="0"/>
              </a:rPr>
              <a:t>when spreading the change throughout the organisation</a:t>
            </a:r>
          </a:p>
        </p:txBody>
      </p:sp>
      <p:cxnSp>
        <p:nvCxnSpPr>
          <p:cNvPr id="12" name="Straight Arrow Connector 11"/>
          <p:cNvCxnSpPr/>
          <p:nvPr/>
        </p:nvCxnSpPr>
        <p:spPr>
          <a:xfrm flipV="1">
            <a:off x="2620963" y="1341438"/>
            <a:ext cx="5491162" cy="2908300"/>
          </a:xfrm>
          <a:prstGeom prst="straightConnector1">
            <a:avLst/>
          </a:prstGeom>
          <a:ln w="111125" cmpd="sng">
            <a:solidFill>
              <a:schemeClr val="bg1">
                <a:lumMod val="6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nvSpPr>
        <p:spPr bwMode="auto">
          <a:xfrm>
            <a:off x="8115301" y="1171575"/>
            <a:ext cx="257651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453">
              <a:buClr>
                <a:srgbClr val="000000"/>
              </a:buClr>
              <a:buSzPct val="100000"/>
            </a:pPr>
            <a:r>
              <a:rPr lang="en-GB" sz="2000">
                <a:solidFill>
                  <a:srgbClr val="000000"/>
                </a:solidFill>
                <a:latin typeface="Arial"/>
                <a:ea typeface="SimSun"/>
                <a:cs typeface="Calibri" pitchFamily="34" charset="0"/>
              </a:rPr>
              <a:t>To learn how to </a:t>
            </a:r>
            <a:r>
              <a:rPr lang="en-GB" sz="3200" b="1">
                <a:solidFill>
                  <a:srgbClr val="000000"/>
                </a:solidFill>
                <a:latin typeface="Arial"/>
                <a:ea typeface="SimSun"/>
                <a:cs typeface="Calibri" pitchFamily="34" charset="0"/>
              </a:rPr>
              <a:t>adapt the change to conditions </a:t>
            </a:r>
            <a:r>
              <a:rPr lang="en-GB" sz="2000">
                <a:solidFill>
                  <a:srgbClr val="000000"/>
                </a:solidFill>
                <a:latin typeface="Arial"/>
                <a:ea typeface="SimSun"/>
                <a:cs typeface="Calibri" pitchFamily="34" charset="0"/>
              </a:rPr>
              <a:t>in your setting</a:t>
            </a:r>
          </a:p>
        </p:txBody>
      </p:sp>
      <p:sp>
        <p:nvSpPr>
          <p:cNvPr id="4" name="Rectangle 3"/>
          <p:cNvSpPr>
            <a:spLocks noChangeArrowheads="1"/>
          </p:cNvSpPr>
          <p:nvPr/>
        </p:nvSpPr>
        <p:spPr bwMode="auto">
          <a:xfrm>
            <a:off x="1703388" y="5868988"/>
            <a:ext cx="896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453">
              <a:buClr>
                <a:srgbClr val="000000"/>
              </a:buClr>
              <a:buSzPct val="100000"/>
            </a:pPr>
            <a:r>
              <a:rPr lang="en-GB" sz="3200" b="1">
                <a:solidFill>
                  <a:srgbClr val="000000"/>
                </a:solidFill>
                <a:latin typeface="Arial"/>
                <a:ea typeface="SimSun"/>
                <a:cs typeface="Calibri" pitchFamily="34" charset="0"/>
              </a:rPr>
              <a:t>Evaluate the costs and “side-effects” </a:t>
            </a:r>
            <a:r>
              <a:rPr lang="en-GB" sz="2000">
                <a:solidFill>
                  <a:srgbClr val="000000"/>
                </a:solidFill>
                <a:latin typeface="Arial"/>
                <a:ea typeface="SimSun"/>
                <a:cs typeface="Calibri" pitchFamily="34" charset="0"/>
              </a:rPr>
              <a:t>of changes</a:t>
            </a:r>
          </a:p>
        </p:txBody>
      </p:sp>
      <p:sp>
        <p:nvSpPr>
          <p:cNvPr id="97288" name="Rectangle 2"/>
          <p:cNvSpPr>
            <a:spLocks/>
          </p:cNvSpPr>
          <p:nvPr/>
        </p:nvSpPr>
        <p:spPr bwMode="auto">
          <a:xfrm>
            <a:off x="1631950" y="220664"/>
            <a:ext cx="89281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62506" tIns="35717" rIns="62506" bIns="35717"/>
          <a:lstStyle/>
          <a:p>
            <a:pPr algn="ctr" defTabSz="913453">
              <a:buClr>
                <a:srgbClr val="000000"/>
              </a:buClr>
              <a:buSzPct val="100000"/>
            </a:pPr>
            <a:r>
              <a:rPr lang="en-US" sz="3600" b="1">
                <a:solidFill>
                  <a:srgbClr val="000000"/>
                </a:solidFill>
                <a:latin typeface="Calibri" pitchFamily="34" charset="0"/>
                <a:ea typeface="SimSun"/>
                <a:sym typeface="Calibri Bold" pitchFamily="34" charset="0"/>
              </a:rPr>
              <a:t>Why test changes?</a:t>
            </a:r>
          </a:p>
        </p:txBody>
      </p:sp>
    </p:spTree>
    <p:extLst>
      <p:ext uri="{BB962C8B-B14F-4D97-AF65-F5344CB8AC3E}">
        <p14:creationId xmlns:p14="http://schemas.microsoft.com/office/powerpoint/2010/main" val="262243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43"/>
          <p:cNvSpPr>
            <a:spLocks noGrp="1" noChangeArrowheads="1"/>
          </p:cNvSpPr>
          <p:nvPr>
            <p:ph type="title" idx="4294967295"/>
          </p:nvPr>
        </p:nvSpPr>
        <p:spPr>
          <a:xfrm>
            <a:off x="1524000" y="0"/>
            <a:ext cx="9144000" cy="548680"/>
          </a:xfrm>
        </p:spPr>
        <p:txBody>
          <a:bodyPr>
            <a:normAutofit fontScale="90000"/>
          </a:bodyPr>
          <a:lstStyle/>
          <a:p>
            <a:pPr eaLnBrk="1" hangingPunct="1"/>
            <a:r>
              <a:rPr lang="en-US" sz="3600" b="1" dirty="0">
                <a:solidFill>
                  <a:srgbClr val="002060"/>
                </a:solidFill>
              </a:rPr>
              <a:t>PDSA Cycles: Deciding on Scale</a:t>
            </a:r>
          </a:p>
        </p:txBody>
      </p:sp>
      <p:graphicFrame>
        <p:nvGraphicFramePr>
          <p:cNvPr id="4" name="Group 109"/>
          <p:cNvGraphicFramePr>
            <a:graphicFrameLocks/>
          </p:cNvGraphicFramePr>
          <p:nvPr>
            <p:extLst/>
          </p:nvPr>
        </p:nvGraphicFramePr>
        <p:xfrm>
          <a:off x="1775521" y="620689"/>
          <a:ext cx="8712967" cy="5832649"/>
        </p:xfrm>
        <a:graphic>
          <a:graphicData uri="http://schemas.openxmlformats.org/drawingml/2006/table">
            <a:tbl>
              <a:tblPr/>
              <a:tblGrid>
                <a:gridCol w="1742262">
                  <a:extLst>
                    <a:ext uri="{9D8B030D-6E8A-4147-A177-3AD203B41FA5}">
                      <a16:colId xmlns:a16="http://schemas.microsoft.com/office/drawing/2014/main" xmlns="" val="20000"/>
                    </a:ext>
                  </a:extLst>
                </a:gridCol>
                <a:gridCol w="1743918">
                  <a:extLst>
                    <a:ext uri="{9D8B030D-6E8A-4147-A177-3AD203B41FA5}">
                      <a16:colId xmlns:a16="http://schemas.microsoft.com/office/drawing/2014/main" xmlns="" val="20001"/>
                    </a:ext>
                  </a:extLst>
                </a:gridCol>
                <a:gridCol w="1740607">
                  <a:extLst>
                    <a:ext uri="{9D8B030D-6E8A-4147-A177-3AD203B41FA5}">
                      <a16:colId xmlns:a16="http://schemas.microsoft.com/office/drawing/2014/main" xmlns="" val="20002"/>
                    </a:ext>
                  </a:extLst>
                </a:gridCol>
                <a:gridCol w="1743918">
                  <a:extLst>
                    <a:ext uri="{9D8B030D-6E8A-4147-A177-3AD203B41FA5}">
                      <a16:colId xmlns:a16="http://schemas.microsoft.com/office/drawing/2014/main" xmlns="" val="20003"/>
                    </a:ext>
                  </a:extLst>
                </a:gridCol>
                <a:gridCol w="1742262">
                  <a:extLst>
                    <a:ext uri="{9D8B030D-6E8A-4147-A177-3AD203B41FA5}">
                      <a16:colId xmlns:a16="http://schemas.microsoft.com/office/drawing/2014/main" xmlns="" val="20004"/>
                    </a:ext>
                  </a:extLst>
                </a:gridCol>
              </a:tblGrid>
              <a:tr h="55143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Current commitment within organisation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7826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BELIEF</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No commitment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Some commitment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Strong commitment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04891">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Low degree of belief that change idea will lead to improvement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large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1104891">
                <a:tc vMerge="1">
                  <a:txBody>
                    <a:bodyPr/>
                    <a:lstStyle/>
                    <a:p>
                      <a:endParaRPr lang="en-GB"/>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small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charset="0"/>
                        </a:rPr>
                        <a:t>Small scale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3"/>
                  </a:ext>
                </a:extLst>
              </a:tr>
              <a:tr h="1100836">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High degree of belief that change idea will lead to improvement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large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charset="0"/>
                        </a:rPr>
                        <a:t>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Large scale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A15FA"/>
                    </a:solidFill>
                  </a:tcPr>
                </a:tc>
                <a:extLst>
                  <a:ext uri="{0D108BD9-81ED-4DB2-BD59-A6C34878D82A}">
                    <a16:rowId xmlns:a16="http://schemas.microsoft.com/office/drawing/2014/main" xmlns="" val="10004"/>
                  </a:ext>
                </a:extLst>
              </a:tr>
              <a:tr h="1187928">
                <a:tc vMerge="1">
                  <a:txBody>
                    <a:bodyPr/>
                    <a:lstStyle/>
                    <a:p>
                      <a:endParaRPr lang="en-GB"/>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small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charset="0"/>
                        </a:rPr>
                        <a:t>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Large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A15FA"/>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Implement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DFD61"/>
                    </a:solidFill>
                  </a:tcPr>
                </a:tc>
                <a:extLst>
                  <a:ext uri="{0D108BD9-81ED-4DB2-BD59-A6C34878D82A}">
                    <a16:rowId xmlns:a16="http://schemas.microsoft.com/office/drawing/2014/main" xmlns="" val="10005"/>
                  </a:ext>
                </a:extLst>
              </a:tr>
            </a:tbl>
          </a:graphicData>
        </a:graphic>
      </p:graphicFrame>
      <p:sp>
        <p:nvSpPr>
          <p:cNvPr id="5" name="Text Box 110"/>
          <p:cNvSpPr txBox="1">
            <a:spLocks noChangeArrowheads="1"/>
          </p:cNvSpPr>
          <p:nvPr/>
        </p:nvSpPr>
        <p:spPr bwMode="auto">
          <a:xfrm>
            <a:off x="1703512" y="6491288"/>
            <a:ext cx="5473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4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The Improvement Guide, page 146</a:t>
            </a:r>
          </a:p>
        </p:txBody>
      </p:sp>
    </p:spTree>
    <p:extLst>
      <p:ext uri="{BB962C8B-B14F-4D97-AF65-F5344CB8AC3E}">
        <p14:creationId xmlns:p14="http://schemas.microsoft.com/office/powerpoint/2010/main" val="71637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5BFD2B7-44BD-4D51-9026-F385CB509445}"/>
              </a:ext>
            </a:extLst>
          </p:cNvPr>
          <p:cNvPicPr>
            <a:picLocks noChangeAspect="1"/>
          </p:cNvPicPr>
          <p:nvPr/>
        </p:nvPicPr>
        <p:blipFill rotWithShape="1">
          <a:blip r:embed="rId3">
            <a:extLst>
              <a:ext uri="{28A0092B-C50C-407E-A947-70E740481C1C}">
                <a14:useLocalDpi xmlns:a14="http://schemas.microsoft.com/office/drawing/2010/main" val="0"/>
              </a:ext>
            </a:extLst>
          </a:blip>
          <a:srcRect r="9386"/>
          <a:stretch/>
        </p:blipFill>
        <p:spPr>
          <a:xfrm>
            <a:off x="0" y="13063"/>
            <a:ext cx="12192000" cy="6858000"/>
          </a:xfrm>
          <a:prstGeom prst="rect">
            <a:avLst/>
          </a:prstGeom>
        </p:spPr>
      </p:pic>
      <p:sp>
        <p:nvSpPr>
          <p:cNvPr id="2" name="Title 1"/>
          <p:cNvSpPr>
            <a:spLocks noGrp="1"/>
          </p:cNvSpPr>
          <p:nvPr>
            <p:ph type="title"/>
          </p:nvPr>
        </p:nvSpPr>
        <p:spPr>
          <a:xfrm>
            <a:off x="1524000" y="1"/>
            <a:ext cx="8176682" cy="766221"/>
          </a:xfrm>
        </p:spPr>
        <p:txBody>
          <a:bodyPr>
            <a:normAutofit fontScale="90000"/>
          </a:bodyPr>
          <a:lstStyle/>
          <a:p>
            <a:pPr algn="ctr"/>
            <a:r>
              <a:rPr lang="en-GB" b="1" dirty="0" smtClean="0">
                <a:solidFill>
                  <a:schemeClr val="bg1"/>
                </a:solidFill>
              </a:rPr>
              <a:t>Team Time : Improvement Planning?</a:t>
            </a:r>
            <a:endParaRPr lang="en-GB" b="1" dirty="0">
              <a:solidFill>
                <a:schemeClr val="bg1"/>
              </a:solidFill>
            </a:endParaRPr>
          </a:p>
        </p:txBody>
      </p:sp>
      <p:sp>
        <p:nvSpPr>
          <p:cNvPr id="12" name="TextBox 11">
            <a:extLst>
              <a:ext uri="{FF2B5EF4-FFF2-40B4-BE49-F238E27FC236}">
                <a16:creationId xmlns:a16="http://schemas.microsoft.com/office/drawing/2014/main" xmlns="" id="{3A5A9D92-B3D5-43FB-96A1-136BC03B5C88}"/>
              </a:ext>
            </a:extLst>
          </p:cNvPr>
          <p:cNvSpPr txBox="1"/>
          <p:nvPr/>
        </p:nvSpPr>
        <p:spPr>
          <a:xfrm>
            <a:off x="7830448" y="1266367"/>
            <a:ext cx="3847745" cy="38472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chemeClr val="bg1"/>
                </a:solidFill>
                <a:effectLst/>
                <a:uLnTx/>
                <a:uFillTx/>
                <a:latin typeface="Calibri" panose="020F0502020204030204"/>
                <a:ea typeface="+mn-ea"/>
                <a:cs typeface="+mn-cs"/>
              </a:rPr>
              <a:t>What are you going to keep doing?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smtClean="0">
              <a:ln>
                <a:no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chemeClr val="bg1"/>
                </a:solidFill>
                <a:effectLst/>
                <a:uLnTx/>
                <a:uFillTx/>
                <a:latin typeface="Calibri" panose="020F0502020204030204"/>
                <a:ea typeface="+mn-ea"/>
                <a:cs typeface="+mn-cs"/>
              </a:rPr>
              <a:t>What are you going to change?</a:t>
            </a:r>
            <a:endParaRPr kumimoji="0" lang="en-GB" sz="36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31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4" cstate="print"/>
          <a:srcRect/>
          <a:stretch>
            <a:fillRect/>
          </a:stretch>
        </p:blipFill>
        <p:spPr bwMode="auto">
          <a:xfrm>
            <a:off x="1847528" y="188641"/>
            <a:ext cx="4032448" cy="4889987"/>
          </a:xfrm>
          <a:prstGeom prst="rect">
            <a:avLst/>
          </a:prstGeom>
          <a:noFill/>
          <a:ln w="9525">
            <a:solidFill>
              <a:schemeClr val="bg1">
                <a:lumMod val="50000"/>
              </a:schemeClr>
            </a:solid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2005061" y="5078627"/>
            <a:ext cx="3114471" cy="1594022"/>
          </a:xfrm>
          <a:prstGeom prst="rect">
            <a:avLst/>
          </a:prstGeom>
          <a:noFill/>
          <a:ln w="9525">
            <a:solidFill>
              <a:schemeClr val="bg1">
                <a:lumMod val="50000"/>
              </a:schemeClr>
            </a:solidFill>
            <a:miter lim="800000"/>
            <a:headEnd/>
            <a:tailEnd/>
          </a:ln>
          <a:effectLst/>
        </p:spPr>
      </p:pic>
      <p:pic>
        <p:nvPicPr>
          <p:cNvPr id="1026" name="Picture 2" descr="Image result for national improvement framework scotland">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3239" y="5019954"/>
            <a:ext cx="2213992" cy="18734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4033" y="188641"/>
            <a:ext cx="3672407" cy="4889986"/>
          </a:xfrm>
          <a:prstGeom prst="rect">
            <a:avLst/>
          </a:prstGeom>
        </p:spPr>
      </p:pic>
    </p:spTree>
    <p:custDataLst>
      <p:tags r:id="rId1"/>
    </p:custDataLst>
    <p:extLst>
      <p:ext uri="{BB962C8B-B14F-4D97-AF65-F5344CB8AC3E}">
        <p14:creationId xmlns:p14="http://schemas.microsoft.com/office/powerpoint/2010/main" val="1428342255"/>
      </p:ext>
    </p:extLst>
  </p:cSld>
  <p:clrMapOvr>
    <a:masterClrMapping/>
  </p:clrMapOvr>
  <mc:AlternateContent xmlns:mc="http://schemas.openxmlformats.org/markup-compatibility/2006" xmlns:p14="http://schemas.microsoft.com/office/powerpoint/2010/main">
    <mc:Choice Requires="p14">
      <p:transition spd="slow" p14:dur="2000" advTm="120695"/>
    </mc:Choice>
    <mc:Fallback xmlns="">
      <p:transition spd="slow" advTm="1206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7528" y="1700808"/>
            <a:ext cx="2592288" cy="1440160"/>
          </a:xfrm>
          <a:prstGeom prst="rect">
            <a:avLst/>
          </a:prstGeom>
          <a:solidFill>
            <a:srgbClr val="FFD653"/>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2D2DB9">
                    <a:lumMod val="50000"/>
                  </a:srgbClr>
                </a:solidFill>
                <a:effectLst/>
                <a:uLnTx/>
                <a:uFillTx/>
                <a:latin typeface="Arial"/>
                <a:ea typeface="ＭＳ Ｐゴシック"/>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2D2DB9">
                    <a:lumMod val="50000"/>
                  </a:srgbClr>
                </a:solidFill>
                <a:effectLst/>
                <a:uLnTx/>
                <a:uFillTx/>
                <a:latin typeface="Arial"/>
                <a:ea typeface="ＭＳ Ｐゴシック"/>
                <a:cs typeface="+mn-cs"/>
              </a:rPr>
              <a:t>Aim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2D2DB9">
                    <a:lumMod val="50000"/>
                  </a:srgbClr>
                </a:solidFill>
                <a:effectLst/>
                <a:uLnTx/>
                <a:uFillTx/>
                <a:latin typeface="Arial"/>
                <a:ea typeface="ＭＳ Ｐゴシック"/>
                <a:cs typeface="+mn-cs"/>
              </a:rPr>
              <a:t>Is there an agreed aim that is understood by everyone in the system?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2D2DB9">
                  <a:lumMod val="50000"/>
                </a:srgbClr>
              </a:solidFill>
              <a:effectLst/>
              <a:uLnTx/>
              <a:uFillTx/>
              <a:latin typeface="Arial"/>
              <a:ea typeface="ＭＳ Ｐゴシック"/>
              <a:cs typeface="+mn-cs"/>
            </a:endParaRPr>
          </a:p>
        </p:txBody>
      </p:sp>
      <p:sp>
        <p:nvSpPr>
          <p:cNvPr id="7" name="TextBox 6"/>
          <p:cNvSpPr txBox="1"/>
          <p:nvPr/>
        </p:nvSpPr>
        <p:spPr>
          <a:xfrm>
            <a:off x="4655840" y="1700809"/>
            <a:ext cx="3168352" cy="1384995"/>
          </a:xfrm>
          <a:prstGeom prst="rect">
            <a:avLst/>
          </a:prstGeom>
          <a:solidFill>
            <a:srgbClr val="CFD947"/>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2D2DB9">
                    <a:lumMod val="50000"/>
                  </a:srgbClr>
                </a:solidFill>
                <a:effectLst/>
                <a:uLnTx/>
                <a:uFillTx/>
                <a:latin typeface="Arial"/>
                <a:ea typeface="ＭＳ Ｐゴシック"/>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2D2DB9">
                    <a:lumMod val="50000"/>
                  </a:srgbClr>
                </a:solidFill>
                <a:effectLst/>
                <a:uLnTx/>
                <a:uFillTx/>
                <a:latin typeface="Arial"/>
                <a:ea typeface="ＭＳ Ｐゴシック"/>
                <a:cs typeface="+mn-cs"/>
              </a:rPr>
              <a:t>Correct changes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2D2DB9">
                    <a:lumMod val="50000"/>
                  </a:srgbClr>
                </a:solidFill>
                <a:effectLst/>
                <a:uLnTx/>
                <a:uFillTx/>
                <a:latin typeface="Arial"/>
                <a:ea typeface="ＭＳ Ｐゴシック"/>
                <a:cs typeface="+mn-cs"/>
              </a:rPr>
              <a:t>Are we using our full knowledge to identify the right changes and priorities those that are likely to have the biggest impact on our aim?</a:t>
            </a:r>
          </a:p>
        </p:txBody>
      </p:sp>
      <p:sp>
        <p:nvSpPr>
          <p:cNvPr id="8" name="TextBox 7"/>
          <p:cNvSpPr txBox="1"/>
          <p:nvPr/>
        </p:nvSpPr>
        <p:spPr>
          <a:xfrm>
            <a:off x="7968208" y="1700809"/>
            <a:ext cx="2520280" cy="1384995"/>
          </a:xfrm>
          <a:prstGeom prst="rect">
            <a:avLst/>
          </a:prstGeom>
          <a:solidFill>
            <a:srgbClr val="6AAF4F"/>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2D2DB9">
                    <a:lumMod val="50000"/>
                  </a:srgbClr>
                </a:solidFill>
                <a:effectLst/>
                <a:uLnTx/>
                <a:uFillTx/>
                <a:latin typeface="Arial"/>
                <a:ea typeface="ＭＳ Ｐゴシック"/>
                <a:cs typeface="+mn-cs"/>
              </a:rPr>
              <a:t>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2D2DB9">
                    <a:lumMod val="50000"/>
                  </a:srgbClr>
                </a:solidFill>
                <a:effectLst/>
                <a:uLnTx/>
                <a:uFillTx/>
                <a:latin typeface="Arial"/>
                <a:ea typeface="ＭＳ Ｐゴシック"/>
                <a:cs typeface="+mn-cs"/>
              </a:rPr>
              <a:t>Clear change method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2D2DB9">
                    <a:lumMod val="50000"/>
                  </a:srgbClr>
                </a:solidFill>
                <a:effectLst/>
                <a:uLnTx/>
                <a:uFillTx/>
                <a:latin typeface="Arial"/>
                <a:ea typeface="ＭＳ Ｐゴシック"/>
                <a:cs typeface="+mn-cs"/>
              </a:rPr>
              <a:t>Does everyone know and understand the method(s) we will use to improve?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2D2DB9">
                  <a:lumMod val="50000"/>
                </a:srgbClr>
              </a:solidFill>
              <a:effectLst/>
              <a:uLnTx/>
              <a:uFillTx/>
              <a:latin typeface="Arial"/>
              <a:ea typeface="ＭＳ Ｐゴシック"/>
              <a:cs typeface="+mn-cs"/>
            </a:endParaRPr>
          </a:p>
        </p:txBody>
      </p:sp>
      <p:sp>
        <p:nvSpPr>
          <p:cNvPr id="9" name="TextBox 8"/>
          <p:cNvSpPr txBox="1"/>
          <p:nvPr/>
        </p:nvSpPr>
        <p:spPr>
          <a:xfrm>
            <a:off x="7536160" y="3284985"/>
            <a:ext cx="2952328" cy="3170099"/>
          </a:xfrm>
          <a:prstGeom prst="rect">
            <a:avLst/>
          </a:prstGeom>
          <a:solidFill>
            <a:schemeClr val="accent6">
              <a:lumMod val="60000"/>
              <a:lumOff val="4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ＭＳ Ｐゴシック"/>
                <a:cs typeface="+mn-cs"/>
              </a:rPr>
              <a:t>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ＭＳ Ｐゴシック"/>
                <a:cs typeface="+mn-cs"/>
              </a:rPr>
              <a:t>Spread plan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ＭＳ Ｐゴシック"/>
                <a:cs typeface="+mn-cs"/>
              </a:rPr>
              <a:t>Have we set out our plans for innovating, testing, implementing and sharing new learning to spread the improvement everywhere it is needed?</a:t>
            </a:r>
          </a:p>
        </p:txBody>
      </p:sp>
      <p:sp>
        <p:nvSpPr>
          <p:cNvPr id="10" name="TextBox 9"/>
          <p:cNvSpPr txBox="1"/>
          <p:nvPr/>
        </p:nvSpPr>
        <p:spPr>
          <a:xfrm>
            <a:off x="4655840" y="3383281"/>
            <a:ext cx="2736304" cy="1723549"/>
          </a:xfrm>
          <a:prstGeom prst="rect">
            <a:avLst/>
          </a:prstGeom>
          <a:solidFill>
            <a:schemeClr val="bg1">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2D2DB9">
                    <a:lumMod val="50000"/>
                  </a:srgbClr>
                </a:solidFill>
                <a:effectLst/>
                <a:uLnTx/>
                <a:uFillTx/>
                <a:latin typeface="Arial"/>
                <a:ea typeface="ＭＳ Ｐゴシック"/>
                <a:cs typeface="+mn-cs"/>
              </a:rPr>
              <a:t>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2D2DB9">
                    <a:lumMod val="50000"/>
                  </a:srgbClr>
                </a:solidFill>
                <a:effectLst/>
                <a:uLnTx/>
                <a:uFillTx/>
                <a:latin typeface="Arial"/>
                <a:ea typeface="ＭＳ Ｐゴシック"/>
                <a:cs typeface="+mn-cs"/>
              </a:rPr>
              <a:t>Capacity and capability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2D2DB9">
                    <a:lumMod val="50000"/>
                  </a:srgbClr>
                </a:solidFill>
                <a:effectLst/>
                <a:uLnTx/>
                <a:uFillTx/>
                <a:latin typeface="Arial"/>
                <a:ea typeface="ＭＳ Ｐゴシック"/>
                <a:cs typeface="+mn-cs"/>
              </a:rPr>
              <a:t>Are people and other resources deployed in the best way to enable improvement?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2D2DB9">
                  <a:lumMod val="50000"/>
                </a:srgbClr>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2D2DB9">
                  <a:lumMod val="50000"/>
                </a:srgbClr>
              </a:solidFill>
              <a:effectLst/>
              <a:uLnTx/>
              <a:uFillTx/>
              <a:latin typeface="Arial"/>
              <a:ea typeface="ＭＳ Ｐゴシック"/>
              <a:cs typeface="+mn-cs"/>
            </a:endParaRPr>
          </a:p>
        </p:txBody>
      </p:sp>
      <p:sp>
        <p:nvSpPr>
          <p:cNvPr id="11" name="TextBox 10"/>
          <p:cNvSpPr txBox="1"/>
          <p:nvPr/>
        </p:nvSpPr>
        <p:spPr>
          <a:xfrm>
            <a:off x="1775520" y="3356992"/>
            <a:ext cx="2664296" cy="1754326"/>
          </a:xfrm>
          <a:prstGeom prst="rect">
            <a:avLst/>
          </a:prstGeom>
          <a:solidFill>
            <a:schemeClr val="bg1">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2D2DB9">
                    <a:lumMod val="50000"/>
                  </a:srgbClr>
                </a:solidFill>
                <a:effectLst/>
                <a:uLnTx/>
                <a:uFillTx/>
                <a:latin typeface="Arial"/>
                <a:ea typeface="ＭＳ Ｐゴシック"/>
                <a:cs typeface="+mn-cs"/>
              </a:rPr>
              <a:t>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2D2DB9">
                    <a:lumMod val="50000"/>
                  </a:srgbClr>
                </a:solidFill>
                <a:effectLst/>
                <a:uLnTx/>
                <a:uFillTx/>
                <a:latin typeface="Arial"/>
                <a:ea typeface="ＭＳ Ｐゴシック"/>
                <a:cs typeface="+mn-cs"/>
              </a:rPr>
              <a:t>Measurement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2D2DB9">
                    <a:lumMod val="50000"/>
                  </a:srgbClr>
                </a:solidFill>
                <a:effectLst/>
                <a:uLnTx/>
                <a:uFillTx/>
                <a:latin typeface="Arial"/>
                <a:ea typeface="ＭＳ Ｐゴシック"/>
                <a:cs typeface="+mn-cs"/>
              </a:rPr>
              <a:t>Can we measure and report progress on our improvement aim?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2D2DB9">
                  <a:lumMod val="50000"/>
                </a:srgbClr>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2D2DB9">
                  <a:lumMod val="50000"/>
                </a:srgbClr>
              </a:solidFill>
              <a:effectLst/>
              <a:uLnTx/>
              <a:uFillTx/>
              <a:latin typeface="Arial"/>
              <a:ea typeface="ＭＳ Ｐゴシック"/>
              <a:cs typeface="+mn-cs"/>
            </a:endParaRPr>
          </a:p>
        </p:txBody>
      </p:sp>
      <p:sp>
        <p:nvSpPr>
          <p:cNvPr id="12" name="TextBox 11"/>
          <p:cNvSpPr txBox="1"/>
          <p:nvPr/>
        </p:nvSpPr>
        <p:spPr>
          <a:xfrm>
            <a:off x="1524000" y="1"/>
            <a:ext cx="9108504"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Arial"/>
                <a:ea typeface="ＭＳ Ｐゴシック"/>
                <a:cs typeface="+mn-cs"/>
              </a:rPr>
              <a:t>The 3-Step Improvement Framework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800" b="1" i="0" u="none" strike="noStrike" kern="1200" cap="none" spc="0" normalizeH="0" baseline="0" noProof="0" dirty="0">
              <a:ln>
                <a:noFill/>
              </a:ln>
              <a:solidFill>
                <a:srgbClr val="7030A0"/>
              </a:solidFill>
              <a:effectLst/>
              <a:uLnTx/>
              <a:uFillTx/>
              <a:latin typeface="Arial"/>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Arial"/>
                <a:ea typeface="ＭＳ Ｐゴシック"/>
                <a:cs typeface="+mn-cs"/>
              </a:rPr>
              <a:t>Step 2 –Creating the Conditions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92869"/>
              </a:solidFill>
              <a:effectLst/>
              <a:uLnTx/>
              <a:uFillTx/>
              <a:latin typeface="Arial"/>
              <a:ea typeface="ＭＳ Ｐゴシック"/>
              <a:cs typeface="+mn-cs"/>
            </a:endParaRPr>
          </a:p>
        </p:txBody>
      </p:sp>
    </p:spTree>
    <p:extLst>
      <p:ext uri="{BB962C8B-B14F-4D97-AF65-F5344CB8AC3E}">
        <p14:creationId xmlns:p14="http://schemas.microsoft.com/office/powerpoint/2010/main" val="87377278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103240" y="2761301"/>
            <a:ext cx="8229600" cy="39844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800" b="1" dirty="0">
              <a:solidFill>
                <a:srgbClr val="002060"/>
              </a:solidFill>
              <a:latin typeface="Helvetica" pitchFamily="2" charset="0"/>
            </a:endParaRPr>
          </a:p>
        </p:txBody>
      </p:sp>
      <p:sp>
        <p:nvSpPr>
          <p:cNvPr id="8" name="Title 1"/>
          <p:cNvSpPr txBox="1">
            <a:spLocks/>
          </p:cNvSpPr>
          <p:nvPr/>
        </p:nvSpPr>
        <p:spPr>
          <a:xfrm>
            <a:off x="2103240" y="522907"/>
            <a:ext cx="8229600" cy="5620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000" b="1" dirty="0">
              <a:latin typeface="Helvetica" pitchFamily="2" charset="0"/>
            </a:endParaRPr>
          </a:p>
          <a:p>
            <a:pPr algn="l"/>
            <a:endParaRPr lang="en-GB" sz="4000" b="1" dirty="0">
              <a:latin typeface="Helvetica" pitchFamily="2" charset="0"/>
            </a:endParaRPr>
          </a:p>
        </p:txBody>
      </p:sp>
      <p:sp>
        <p:nvSpPr>
          <p:cNvPr id="4" name="TextBox 3"/>
          <p:cNvSpPr txBox="1"/>
          <p:nvPr/>
        </p:nvSpPr>
        <p:spPr>
          <a:xfrm>
            <a:off x="2103240" y="454039"/>
            <a:ext cx="6050160" cy="1631216"/>
          </a:xfrm>
          <a:prstGeom prst="rect">
            <a:avLst/>
          </a:prstGeom>
          <a:noFill/>
        </p:spPr>
        <p:txBody>
          <a:bodyPr wrap="square" rtlCol="0">
            <a:spAutoFit/>
          </a:bodyPr>
          <a:lstStyle/>
          <a:p>
            <a:pPr lvl="0"/>
            <a:r>
              <a:rPr lang="en-GB" sz="3600" b="1" dirty="0">
                <a:solidFill>
                  <a:prstClr val="black"/>
                </a:solidFill>
                <a:latin typeface="Helvetica" pitchFamily="2" charset="0"/>
              </a:rPr>
              <a:t>Table top discussion:</a:t>
            </a:r>
            <a:endParaRPr lang="en-GB" sz="3600" dirty="0">
              <a:solidFill>
                <a:prstClr val="black"/>
              </a:solidFill>
              <a:latin typeface="Helvetica" pitchFamily="2" charset="0"/>
            </a:endParaRPr>
          </a:p>
          <a:p>
            <a:r>
              <a:rPr lang="en-GB" sz="3200" b="1" dirty="0">
                <a:solidFill>
                  <a:srgbClr val="0070C0"/>
                </a:solidFill>
                <a:latin typeface="Helvetica" pitchFamily="2" charset="0"/>
              </a:rPr>
              <a:t>Consider your context and your improvement work</a:t>
            </a:r>
            <a:r>
              <a:rPr lang="en-GB" sz="2800" b="1" dirty="0">
                <a:solidFill>
                  <a:srgbClr val="0070C0"/>
                </a:solidFill>
                <a:latin typeface="Helvetica" pitchFamily="2" charset="0"/>
              </a:rPr>
              <a:t>: </a:t>
            </a:r>
            <a:endParaRPr lang="en-GB" sz="2800" dirty="0">
              <a:solidFill>
                <a:srgbClr val="0070C0"/>
              </a:solidFill>
              <a:latin typeface="Helvetica" pitchFamily="2" charset="0"/>
            </a:endParaRPr>
          </a:p>
        </p:txBody>
      </p:sp>
      <p:sp>
        <p:nvSpPr>
          <p:cNvPr id="3" name="Rectangle 2"/>
          <p:cNvSpPr/>
          <p:nvPr/>
        </p:nvSpPr>
        <p:spPr>
          <a:xfrm>
            <a:off x="1726110" y="2690336"/>
            <a:ext cx="8983860" cy="3062377"/>
          </a:xfrm>
          <a:prstGeom prst="rect">
            <a:avLst/>
          </a:prstGeom>
        </p:spPr>
        <p:txBody>
          <a:bodyPr wrap="square">
            <a:spAutoFit/>
          </a:bodyPr>
          <a:lstStyle/>
          <a:p>
            <a:pPr marL="457200" indent="-457200">
              <a:buFont typeface="Arial" panose="020B0604020202020204" pitchFamily="34" charset="0"/>
              <a:buChar char="•"/>
            </a:pPr>
            <a:r>
              <a:rPr lang="en-GB" sz="3200" b="1" dirty="0">
                <a:latin typeface="Helvetica" pitchFamily="2" charset="0"/>
                <a:ea typeface="Calibri" panose="020F0502020204030204" pitchFamily="34" charset="0"/>
              </a:rPr>
              <a:t>How are you going to share your improvement work/story?</a:t>
            </a:r>
            <a:endParaRPr lang="en-GB" sz="3200" dirty="0">
              <a:latin typeface="Helvetica" pitchFamily="2" charset="0"/>
              <a:ea typeface="Calibri" panose="020F0502020204030204" pitchFamily="34" charset="0"/>
            </a:endParaRPr>
          </a:p>
          <a:p>
            <a:pPr marL="457200" indent="-457200">
              <a:buFont typeface="Arial" panose="020B0604020202020204" pitchFamily="34" charset="0"/>
              <a:buChar char="•"/>
            </a:pPr>
            <a:endParaRPr lang="en-GB" sz="1100" b="1" dirty="0">
              <a:solidFill>
                <a:srgbClr val="0070C0"/>
              </a:solidFill>
              <a:latin typeface="Helvetica" pitchFamily="2" charset="0"/>
              <a:ea typeface="Calibri" panose="020F0502020204030204" pitchFamily="34" charset="0"/>
            </a:endParaRPr>
          </a:p>
          <a:p>
            <a:pPr marL="457200" indent="-457200">
              <a:buFont typeface="Arial" panose="020B0604020202020204" pitchFamily="34" charset="0"/>
              <a:buChar char="•"/>
            </a:pPr>
            <a:r>
              <a:rPr lang="en-GB" sz="3200" b="1" dirty="0">
                <a:solidFill>
                  <a:srgbClr val="0070C0"/>
                </a:solidFill>
                <a:latin typeface="Helvetica" pitchFamily="2" charset="0"/>
                <a:ea typeface="Calibri" panose="020F0502020204030204" pitchFamily="34" charset="0"/>
              </a:rPr>
              <a:t>Who are your audience? </a:t>
            </a:r>
          </a:p>
          <a:p>
            <a:pPr marL="457200" indent="-457200">
              <a:buFont typeface="Arial" panose="020B0604020202020204" pitchFamily="34" charset="0"/>
              <a:buChar char="•"/>
            </a:pPr>
            <a:endParaRPr lang="en-GB" sz="1100" b="1" dirty="0">
              <a:solidFill>
                <a:srgbClr val="0070C0"/>
              </a:solidFill>
              <a:latin typeface="Helvetica" pitchFamily="2" charset="0"/>
              <a:ea typeface="Calibri" panose="020F0502020204030204" pitchFamily="34" charset="0"/>
            </a:endParaRPr>
          </a:p>
          <a:p>
            <a:pPr marL="457200" indent="-457200">
              <a:buFont typeface="Arial" panose="020B0604020202020204" pitchFamily="34" charset="0"/>
              <a:buChar char="•"/>
            </a:pPr>
            <a:r>
              <a:rPr lang="en-GB" sz="3200" b="1" dirty="0">
                <a:latin typeface="Helvetica" pitchFamily="2" charset="0"/>
                <a:ea typeface="Calibri" panose="020F0502020204030204" pitchFamily="34" charset="0"/>
              </a:rPr>
              <a:t>What visuals would help? </a:t>
            </a:r>
          </a:p>
          <a:p>
            <a:pPr marL="457200" indent="-457200">
              <a:buFont typeface="Arial" panose="020B0604020202020204" pitchFamily="34" charset="0"/>
              <a:buChar char="•"/>
            </a:pPr>
            <a:endParaRPr lang="en-GB" sz="1100" b="1" dirty="0">
              <a:latin typeface="Helvetica" pitchFamily="2" charset="0"/>
              <a:ea typeface="Calibri" panose="020F0502020204030204" pitchFamily="34" charset="0"/>
            </a:endParaRPr>
          </a:p>
          <a:p>
            <a:pPr marL="457200" indent="-457200">
              <a:buFont typeface="Arial" panose="020B0604020202020204" pitchFamily="34" charset="0"/>
              <a:buChar char="•"/>
            </a:pPr>
            <a:r>
              <a:rPr lang="en-GB" sz="3200" b="1" dirty="0">
                <a:solidFill>
                  <a:srgbClr val="0070C0"/>
                </a:solidFill>
                <a:latin typeface="Helvetica" pitchFamily="2" charset="0"/>
                <a:ea typeface="Calibri" panose="020F0502020204030204" pitchFamily="34" charset="0"/>
              </a:rPr>
              <a:t>What data/charts will support your story?</a:t>
            </a:r>
            <a:endParaRPr lang="en-GB" sz="3200" dirty="0">
              <a:solidFill>
                <a:srgbClr val="0070C0"/>
              </a:solidFill>
              <a:latin typeface="Helvetica" pitchFamily="2" charset="0"/>
              <a:ea typeface="Calibri" panose="020F0502020204030204" pitchFamily="34" charset="0"/>
            </a:endParaRPr>
          </a:p>
        </p:txBody>
      </p:sp>
    </p:spTree>
    <p:extLst>
      <p:ext uri="{BB962C8B-B14F-4D97-AF65-F5344CB8AC3E}">
        <p14:creationId xmlns:p14="http://schemas.microsoft.com/office/powerpoint/2010/main" val="2876356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95744"/>
            <a:ext cx="7886700" cy="1635272"/>
          </a:xfrm>
        </p:spPr>
        <p:txBody>
          <a:bodyPr>
            <a:normAutofit/>
          </a:bodyPr>
          <a:lstStyle/>
          <a:p>
            <a:pPr algn="ctr"/>
            <a:r>
              <a:rPr lang="en-GB" sz="8800" dirty="0">
                <a:solidFill>
                  <a:srgbClr val="FF0000"/>
                </a:solidFill>
                <a:latin typeface="Arial Black" panose="020B0A04020102020204" pitchFamily="34" charset="0"/>
                <a:cs typeface="Mongolian Baiti" panose="03000500000000000000" pitchFamily="66" charset="0"/>
              </a:rPr>
              <a:t>Measures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0301" y="2231016"/>
            <a:ext cx="5766816" cy="2932176"/>
          </a:xfrm>
        </p:spPr>
      </p:pic>
    </p:spTree>
    <p:extLst>
      <p:ext uri="{BB962C8B-B14F-4D97-AF65-F5344CB8AC3E}">
        <p14:creationId xmlns:p14="http://schemas.microsoft.com/office/powerpoint/2010/main" val="206732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2650" y="365127"/>
            <a:ext cx="7875270" cy="954222"/>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Helvetica" pitchFamily="2" charset="0"/>
              </a:rPr>
              <a:t>Visual Management Boards/Improvement Walls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37361"/>
            <a:ext cx="12192000" cy="4976948"/>
          </a:xfrm>
          <a:prstGeom prst="rect">
            <a:avLst/>
          </a:prstGeom>
        </p:spPr>
      </p:pic>
    </p:spTree>
    <p:extLst>
      <p:ext uri="{BB962C8B-B14F-4D97-AF65-F5344CB8AC3E}">
        <p14:creationId xmlns:p14="http://schemas.microsoft.com/office/powerpoint/2010/main" val="3508889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AutoShape 1"/>
          <p:cNvSpPr>
            <a:spLocks/>
          </p:cNvSpPr>
          <p:nvPr/>
        </p:nvSpPr>
        <p:spPr bwMode="auto">
          <a:xfrm>
            <a:off x="3670548" y="150049"/>
            <a:ext cx="4850142" cy="59154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92C5D5"/>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pPr defTabSz="146487" eaLnBrk="0" fontAlgn="base" hangingPunct="0">
              <a:spcBef>
                <a:spcPct val="0"/>
              </a:spcBef>
              <a:spcAft>
                <a:spcPct val="0"/>
              </a:spcAft>
            </a:pPr>
            <a:endParaRPr lang="en-GB" sz="288">
              <a:solidFill>
                <a:srgbClr val="000000"/>
              </a:solidFill>
              <a:latin typeface="Trebuchet MS" panose="020B0603020202020204" pitchFamily="34" charset="0"/>
              <a:sym typeface="Trebuchet MS" panose="020B0603020202020204" pitchFamily="34" charset="0"/>
            </a:endParaRPr>
          </a:p>
        </p:txBody>
      </p:sp>
      <p:pic>
        <p:nvPicPr>
          <p:cNvPr id="3075" name="Picture 2" descr="backgroun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0548" y="0"/>
            <a:ext cx="4850905" cy="74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076" name="AutoShape 3"/>
          <p:cNvSpPr>
            <a:spLocks/>
          </p:cNvSpPr>
          <p:nvPr/>
        </p:nvSpPr>
        <p:spPr bwMode="auto">
          <a:xfrm>
            <a:off x="3670548" y="699889"/>
            <a:ext cx="4850905" cy="94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8FBDCC">
              <a:alpha val="0"/>
            </a:srgbClr>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pPr defTabSz="146487" eaLnBrk="0" fontAlgn="base" hangingPunct="0">
              <a:spcBef>
                <a:spcPct val="0"/>
              </a:spcBef>
              <a:spcAft>
                <a:spcPct val="0"/>
              </a:spcAft>
            </a:pPr>
            <a:endParaRPr lang="en-GB" sz="288">
              <a:solidFill>
                <a:srgbClr val="000000"/>
              </a:solidFill>
              <a:latin typeface="Trebuchet MS" panose="020B0603020202020204" pitchFamily="34" charset="0"/>
              <a:sym typeface="Trebuchet MS" panose="020B0603020202020204" pitchFamily="34" charset="0"/>
            </a:endParaRPr>
          </a:p>
        </p:txBody>
      </p:sp>
      <p:sp>
        <p:nvSpPr>
          <p:cNvPr id="3077" name="Line 4"/>
          <p:cNvSpPr>
            <a:spLocks noChangeShapeType="1"/>
          </p:cNvSpPr>
          <p:nvPr/>
        </p:nvSpPr>
        <p:spPr bwMode="auto">
          <a:xfrm>
            <a:off x="3657832" y="6609784"/>
            <a:ext cx="485090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defTabSz="146487" eaLnBrk="0" fontAlgn="base" hangingPunct="0">
              <a:spcBef>
                <a:spcPct val="0"/>
              </a:spcBef>
              <a:spcAft>
                <a:spcPct val="0"/>
              </a:spcAft>
            </a:pPr>
            <a:endParaRPr lang="en-GB" sz="288">
              <a:solidFill>
                <a:srgbClr val="000000"/>
              </a:solidFill>
              <a:latin typeface="Trebuchet MS" panose="020B0603020202020204" pitchFamily="34" charset="0"/>
              <a:sym typeface="Trebuchet MS" panose="020B0603020202020204" pitchFamily="34" charset="0"/>
            </a:endParaRPr>
          </a:p>
        </p:txBody>
      </p:sp>
      <p:sp>
        <p:nvSpPr>
          <p:cNvPr id="3078" name="AutoShape 5"/>
          <p:cNvSpPr>
            <a:spLocks/>
          </p:cNvSpPr>
          <p:nvPr/>
        </p:nvSpPr>
        <p:spPr bwMode="auto">
          <a:xfrm>
            <a:off x="3815002" y="1693264"/>
            <a:ext cx="504063" cy="1777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23895" tIns="23895" rIns="23895" bIns="23895"/>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spcBef>
                <a:spcPct val="0"/>
              </a:spcBef>
              <a:spcAft>
                <a:spcPct val="0"/>
              </a:spcAft>
              <a:buNone/>
            </a:pPr>
            <a:r>
              <a:rPr lang="en-US" altLang="en-US" sz="833">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Method</a:t>
            </a:r>
            <a:endParaRPr lang="en-US" altLang="en-US" sz="288">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79" name="AutoShape 6"/>
          <p:cNvSpPr>
            <a:spLocks noChangeAspect="1"/>
          </p:cNvSpPr>
          <p:nvPr/>
        </p:nvSpPr>
        <p:spPr bwMode="auto">
          <a:xfrm>
            <a:off x="3815002" y="1886294"/>
            <a:ext cx="2140614" cy="8308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23895" tIns="23895" rIns="23895" bIns="23895"/>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lnSpc>
                <a:spcPct val="160000"/>
              </a:lnSpc>
              <a:spcBef>
                <a:spcPct val="0"/>
              </a:spcBef>
              <a:spcAft>
                <a:spcPct val="0"/>
              </a:spcAft>
              <a:buNone/>
            </a:pPr>
            <a:r>
              <a:rPr lang="en-GB" altLang="en-US" sz="529" dirty="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A short summary about your methodology for analysis and testing. What data or sampling methods did you use? What Improvement tools? Who was involved?</a:t>
            </a:r>
            <a:endParaRPr lang="en-US" altLang="en-US" sz="529" dirty="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endParaRPr>
          </a:p>
        </p:txBody>
      </p:sp>
      <p:sp>
        <p:nvSpPr>
          <p:cNvPr id="3080" name="AutoShape 7"/>
          <p:cNvSpPr>
            <a:spLocks noChangeAspect="1"/>
          </p:cNvSpPr>
          <p:nvPr/>
        </p:nvSpPr>
        <p:spPr bwMode="auto">
          <a:xfrm>
            <a:off x="6242997" y="1886294"/>
            <a:ext cx="2116707" cy="172886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23895" tIns="23895" rIns="23895" bIns="23895"/>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lnSpc>
                <a:spcPct val="160000"/>
              </a:lnSpc>
              <a:spcBef>
                <a:spcPct val="0"/>
              </a:spcBef>
              <a:spcAft>
                <a:spcPct val="0"/>
              </a:spcAft>
              <a:buNone/>
            </a:pPr>
            <a:r>
              <a:rPr lang="en-GB" altLang="en-US" sz="529">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What are the results of your project? Annotated run charts are a good way to document the story of your project. </a:t>
            </a:r>
            <a:r>
              <a:rPr lang="en-US" altLang="en-US" sz="529">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Add text, images, graphs, etc.</a:t>
            </a:r>
          </a:p>
        </p:txBody>
      </p:sp>
      <p:sp>
        <p:nvSpPr>
          <p:cNvPr id="3081" name="AutoShape 8"/>
          <p:cNvSpPr>
            <a:spLocks/>
          </p:cNvSpPr>
          <p:nvPr/>
        </p:nvSpPr>
        <p:spPr bwMode="auto">
          <a:xfrm>
            <a:off x="6240200" y="1689195"/>
            <a:ext cx="513727" cy="1777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23895" tIns="23895" rIns="23895" bIns="23895"/>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spcBef>
                <a:spcPct val="0"/>
              </a:spcBef>
              <a:spcAft>
                <a:spcPct val="0"/>
              </a:spcAft>
              <a:buNone/>
            </a:pPr>
            <a:r>
              <a:rPr lang="en-US" altLang="en-US" sz="833">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Results</a:t>
            </a:r>
            <a:endParaRPr lang="en-US" altLang="en-US" sz="288">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82" name="AutoShape 9"/>
          <p:cNvSpPr>
            <a:spLocks/>
          </p:cNvSpPr>
          <p:nvPr/>
        </p:nvSpPr>
        <p:spPr bwMode="auto">
          <a:xfrm>
            <a:off x="3815002" y="2717158"/>
            <a:ext cx="755331" cy="1777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23895" tIns="23895" rIns="23895" bIns="23895"/>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spcBef>
                <a:spcPct val="0"/>
              </a:spcBef>
              <a:spcAft>
                <a:spcPct val="0"/>
              </a:spcAft>
              <a:buNone/>
            </a:pPr>
            <a:r>
              <a:rPr lang="en-US" altLang="en-US" sz="833">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Process Change</a:t>
            </a:r>
            <a:endParaRPr lang="en-US" altLang="en-US" sz="288">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83" name="AutoShape 10"/>
          <p:cNvSpPr>
            <a:spLocks noChangeAspect="1"/>
          </p:cNvSpPr>
          <p:nvPr/>
        </p:nvSpPr>
        <p:spPr bwMode="auto">
          <a:xfrm>
            <a:off x="3815002" y="3013695"/>
            <a:ext cx="2140614" cy="12965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23895" tIns="23895" rIns="23895" bIns="23895"/>
          <a:lstStyle>
            <a:lvl1pPr>
              <a:buChar char="•"/>
              <a:tabLst>
                <a:tab pos="1071563" algn="l"/>
              </a:tabLst>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tabLst>
                <a:tab pos="1071563" algn="l"/>
              </a:tabLst>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tabLst>
                <a:tab pos="1071563" algn="l"/>
              </a:tabLst>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tabLst>
                <a:tab pos="1071563" algn="l"/>
              </a:tabLst>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tabLst>
                <a:tab pos="1071563" algn="l"/>
              </a:tabLst>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tabLst>
                <a:tab pos="1071563" algn="l"/>
              </a:tabLst>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tabLst>
                <a:tab pos="1071563" algn="l"/>
              </a:tabLst>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tabLst>
                <a:tab pos="1071563" algn="l"/>
              </a:tabLst>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tabLst>
                <a:tab pos="1071563" algn="l"/>
              </a:tabLst>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lnSpc>
                <a:spcPct val="160000"/>
              </a:lnSpc>
              <a:spcBef>
                <a:spcPct val="0"/>
              </a:spcBef>
              <a:spcAft>
                <a:spcPct val="0"/>
              </a:spcAft>
              <a:buNone/>
              <a:tabLst>
                <a:tab pos="171664" algn="l"/>
              </a:tabLst>
            </a:pPr>
            <a:r>
              <a:rPr lang="en-GB" altLang="en-US" sz="529" dirty="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What specifically were the key changes you made? You may also wish to insert your Driver Diagram here to provide an overview of your change theory.</a:t>
            </a:r>
          </a:p>
          <a:p>
            <a:pPr defTabSz="146487" fontAlgn="base" hangingPunct="0">
              <a:lnSpc>
                <a:spcPct val="160000"/>
              </a:lnSpc>
              <a:spcBef>
                <a:spcPct val="0"/>
              </a:spcBef>
              <a:spcAft>
                <a:spcPct val="0"/>
              </a:spcAft>
              <a:buNone/>
              <a:tabLst>
                <a:tab pos="171664" algn="l"/>
              </a:tabLst>
            </a:pPr>
            <a:r>
              <a:rPr lang="en-US" altLang="en-US" sz="529" dirty="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Add text, images, graphs, etc.</a:t>
            </a:r>
          </a:p>
        </p:txBody>
      </p:sp>
      <p:sp>
        <p:nvSpPr>
          <p:cNvPr id="3084" name="AutoShape 11"/>
          <p:cNvSpPr>
            <a:spLocks noChangeAspect="1"/>
          </p:cNvSpPr>
          <p:nvPr/>
        </p:nvSpPr>
        <p:spPr bwMode="auto">
          <a:xfrm>
            <a:off x="6240200" y="3793950"/>
            <a:ext cx="2116708" cy="14692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23895" tIns="23895" rIns="23895" bIns="23895"/>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lnSpc>
                <a:spcPct val="160000"/>
              </a:lnSpc>
              <a:spcBef>
                <a:spcPct val="0"/>
              </a:spcBef>
              <a:spcAft>
                <a:spcPct val="0"/>
              </a:spcAft>
              <a:buNone/>
            </a:pPr>
            <a:r>
              <a:rPr lang="en-GB" altLang="en-US" sz="529">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A brief concluding statement from the results of your testing. Was the aim of your project met? How has the impact been felt? Qualitative data and quotes can be powerful here. </a:t>
            </a:r>
            <a:r>
              <a:rPr lang="en-US" altLang="en-US" sz="529">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Add text, images, graphs, etc.</a:t>
            </a:r>
          </a:p>
        </p:txBody>
      </p:sp>
      <p:sp>
        <p:nvSpPr>
          <p:cNvPr id="3085" name="AutoShape 12"/>
          <p:cNvSpPr>
            <a:spLocks/>
          </p:cNvSpPr>
          <p:nvPr/>
        </p:nvSpPr>
        <p:spPr bwMode="auto">
          <a:xfrm>
            <a:off x="6240200" y="3615163"/>
            <a:ext cx="812299" cy="1787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23895" tIns="23895" rIns="23895" bIns="23895"/>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spcBef>
                <a:spcPct val="0"/>
              </a:spcBef>
              <a:spcAft>
                <a:spcPct val="0"/>
              </a:spcAft>
              <a:buNone/>
            </a:pPr>
            <a:r>
              <a:rPr lang="en-US" altLang="en-US" sz="833">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Conclusions</a:t>
            </a:r>
            <a:endParaRPr lang="en-US" altLang="en-US" sz="288">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86" name="AutoShape 13"/>
          <p:cNvSpPr>
            <a:spLocks/>
          </p:cNvSpPr>
          <p:nvPr/>
        </p:nvSpPr>
        <p:spPr bwMode="auto">
          <a:xfrm>
            <a:off x="3670548" y="6556122"/>
            <a:ext cx="4850905" cy="301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4C5D4"/>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pPr defTabSz="146487" eaLnBrk="0" fontAlgn="base" hangingPunct="0">
              <a:spcBef>
                <a:spcPct val="0"/>
              </a:spcBef>
              <a:spcAft>
                <a:spcPct val="0"/>
              </a:spcAft>
            </a:pPr>
            <a:endParaRPr lang="en-GB" sz="288">
              <a:solidFill>
                <a:srgbClr val="000000"/>
              </a:solidFill>
              <a:latin typeface="Trebuchet MS" panose="020B0603020202020204" pitchFamily="34" charset="0"/>
              <a:sym typeface="Trebuchet MS" panose="020B0603020202020204" pitchFamily="34" charset="0"/>
            </a:endParaRPr>
          </a:p>
        </p:txBody>
      </p:sp>
      <p:sp>
        <p:nvSpPr>
          <p:cNvPr id="3087" name="AutoShape 14"/>
          <p:cNvSpPr>
            <a:spLocks/>
          </p:cNvSpPr>
          <p:nvPr/>
        </p:nvSpPr>
        <p:spPr bwMode="auto">
          <a:xfrm>
            <a:off x="5062188" y="6645388"/>
            <a:ext cx="2116708" cy="2833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23895" tIns="23895" rIns="23895" bIns="23895"/>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lnSpc>
                <a:spcPct val="150000"/>
              </a:lnSpc>
              <a:spcBef>
                <a:spcPct val="0"/>
              </a:spcBef>
              <a:spcAft>
                <a:spcPct val="0"/>
              </a:spcAft>
              <a:buNone/>
            </a:pPr>
            <a:r>
              <a:rPr lang="en-US" altLang="en-US" sz="625">
                <a:solidFill>
                  <a:srgbClr val="FFFFFF"/>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             Further information contact: </a:t>
            </a:r>
            <a:r>
              <a:rPr lang="en-US" altLang="en-US" sz="625">
                <a:solidFill>
                  <a:srgbClr val="FFFFFF"/>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hlinkClick r:id="rId4"/>
              </a:rPr>
              <a:t>joebloggs@nhs.net</a:t>
            </a:r>
            <a:endParaRPr lang="en-US" altLang="en-US" sz="625">
              <a:solidFill>
                <a:srgbClr val="FFFFFF"/>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endParaRPr>
          </a:p>
          <a:p>
            <a:pPr defTabSz="146487" fontAlgn="base" hangingPunct="0">
              <a:lnSpc>
                <a:spcPct val="150000"/>
              </a:lnSpc>
              <a:spcBef>
                <a:spcPct val="0"/>
              </a:spcBef>
              <a:spcAft>
                <a:spcPct val="0"/>
              </a:spcAft>
              <a:buNone/>
            </a:pPr>
            <a:endParaRPr lang="en-US" altLang="en-US" sz="625">
              <a:solidFill>
                <a:srgbClr val="FFFFFF"/>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endParaRPr>
          </a:p>
        </p:txBody>
      </p:sp>
      <p:sp>
        <p:nvSpPr>
          <p:cNvPr id="3088" name="AutoShape 15"/>
          <p:cNvSpPr>
            <a:spLocks noChangeAspect="1"/>
          </p:cNvSpPr>
          <p:nvPr/>
        </p:nvSpPr>
        <p:spPr bwMode="auto">
          <a:xfrm>
            <a:off x="3815002" y="798820"/>
            <a:ext cx="4570389" cy="93437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lnSpc>
                <a:spcPct val="150000"/>
              </a:lnSpc>
              <a:spcBef>
                <a:spcPct val="0"/>
              </a:spcBef>
              <a:spcAft>
                <a:spcPct val="0"/>
              </a:spcAft>
              <a:buNone/>
            </a:pPr>
            <a:r>
              <a:rPr lang="en-US" altLang="en-US" sz="529" dirty="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Rationale – </a:t>
            </a:r>
            <a:r>
              <a:rPr lang="en-GB" altLang="en-US" sz="529" dirty="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Some background to your project – a brief statement about the issue you are trying to resolve. Who will benefit from this for and why is it important? </a:t>
            </a:r>
            <a:endParaRPr lang="en-US" altLang="en-US" sz="529" dirty="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endParaRPr>
          </a:p>
          <a:p>
            <a:pPr defTabSz="146487" fontAlgn="base" hangingPunct="0">
              <a:lnSpc>
                <a:spcPct val="190000"/>
              </a:lnSpc>
              <a:spcBef>
                <a:spcPct val="0"/>
              </a:spcBef>
              <a:spcAft>
                <a:spcPct val="0"/>
              </a:spcAft>
              <a:buNone/>
            </a:pPr>
            <a:endParaRPr lang="en-US" altLang="en-US" sz="529" dirty="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endParaRPr>
          </a:p>
          <a:p>
            <a:pPr defTabSz="146487" fontAlgn="base" hangingPunct="0">
              <a:lnSpc>
                <a:spcPct val="190000"/>
              </a:lnSpc>
              <a:spcBef>
                <a:spcPct val="0"/>
              </a:spcBef>
              <a:spcAft>
                <a:spcPct val="0"/>
              </a:spcAft>
              <a:buNone/>
            </a:pPr>
            <a:endParaRPr lang="en-US" altLang="en-US" sz="529" dirty="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endParaRPr>
          </a:p>
          <a:p>
            <a:pPr defTabSz="146487" fontAlgn="base" hangingPunct="0">
              <a:lnSpc>
                <a:spcPct val="190000"/>
              </a:lnSpc>
              <a:spcBef>
                <a:spcPct val="0"/>
              </a:spcBef>
              <a:spcAft>
                <a:spcPct val="0"/>
              </a:spcAft>
              <a:buNone/>
            </a:pPr>
            <a:r>
              <a:rPr lang="en-US" altLang="en-US" sz="529" b="1" dirty="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Aim: Include your aim.</a:t>
            </a:r>
            <a:r>
              <a:rPr lang="en-US" altLang="en-US" sz="529" dirty="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 </a:t>
            </a:r>
          </a:p>
        </p:txBody>
      </p:sp>
      <p:sp>
        <p:nvSpPr>
          <p:cNvPr id="3089" name="AutoShape 17"/>
          <p:cNvSpPr>
            <a:spLocks/>
          </p:cNvSpPr>
          <p:nvPr/>
        </p:nvSpPr>
        <p:spPr bwMode="auto">
          <a:xfrm>
            <a:off x="6091168" y="1811523"/>
            <a:ext cx="14496" cy="45675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0"/>
                </a:moveTo>
                <a:lnTo>
                  <a:pt x="0" y="21600"/>
                </a:lnTo>
                <a:lnTo>
                  <a:pt x="21600" y="0"/>
                </a:lnTo>
                <a:close/>
              </a:path>
            </a:pathLst>
          </a:custGeom>
          <a:solidFill>
            <a:srgbClr val="000000">
              <a:alpha val="15686"/>
            </a:srgbClr>
          </a:solidFill>
          <a:ln w="12700">
            <a:solidFill>
              <a:srgbClr val="000000">
                <a:alpha val="15686"/>
              </a:srgbClr>
            </a:solidFill>
            <a:round/>
            <a:headEnd/>
            <a:tailEnd/>
          </a:ln>
        </p:spPr>
        <p:txBody>
          <a:bodyPr lIns="0" tIns="0" rIns="0" bIns="0"/>
          <a:lstStyle/>
          <a:p>
            <a:pPr defTabSz="146487" eaLnBrk="0" fontAlgn="base" hangingPunct="0">
              <a:spcBef>
                <a:spcPct val="0"/>
              </a:spcBef>
              <a:spcAft>
                <a:spcPct val="0"/>
              </a:spcAft>
            </a:pPr>
            <a:endParaRPr lang="en-GB" sz="288">
              <a:solidFill>
                <a:srgbClr val="000000"/>
              </a:solidFill>
              <a:latin typeface="Trebuchet MS" panose="020B0603020202020204" pitchFamily="34" charset="0"/>
              <a:sym typeface="Trebuchet MS" panose="020B0603020202020204" pitchFamily="34" charset="0"/>
            </a:endParaRPr>
          </a:p>
        </p:txBody>
      </p:sp>
      <p:sp>
        <p:nvSpPr>
          <p:cNvPr id="3090" name="AutoShape 18"/>
          <p:cNvSpPr>
            <a:spLocks/>
          </p:cNvSpPr>
          <p:nvPr/>
        </p:nvSpPr>
        <p:spPr bwMode="auto">
          <a:xfrm>
            <a:off x="3812713" y="4310220"/>
            <a:ext cx="691242" cy="1775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spcBef>
                <a:spcPct val="0"/>
              </a:spcBef>
              <a:spcAft>
                <a:spcPct val="0"/>
              </a:spcAft>
              <a:buNone/>
            </a:pPr>
            <a:r>
              <a:rPr lang="en-US" altLang="en-US" sz="833">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Achievements</a:t>
            </a:r>
            <a:endParaRPr lang="en-US" altLang="en-US" sz="288">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91" name="AutoShape 19"/>
          <p:cNvSpPr>
            <a:spLocks noChangeAspect="1"/>
          </p:cNvSpPr>
          <p:nvPr/>
        </p:nvSpPr>
        <p:spPr bwMode="auto">
          <a:xfrm>
            <a:off x="3815002" y="4456200"/>
            <a:ext cx="2140614" cy="11185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lnSpc>
                <a:spcPct val="160000"/>
              </a:lnSpc>
              <a:spcBef>
                <a:spcPct val="0"/>
              </a:spcBef>
              <a:spcAft>
                <a:spcPct val="0"/>
              </a:spcAft>
              <a:buNone/>
            </a:pPr>
            <a:r>
              <a:rPr lang="en-GB" altLang="en-US" sz="529">
                <a:solidFill>
                  <a:srgbClr val="535353"/>
                </a:solidFill>
                <a:latin typeface="Arial" panose="020B0604020202020204" pitchFamily="34" charset="0"/>
                <a:ea typeface="Trebuchet MS" panose="020B0603020202020204" pitchFamily="34" charset="0"/>
                <a:cs typeface="Arial" panose="020B0604020202020204" pitchFamily="34" charset="0"/>
                <a:sym typeface="Trebuchet MS" panose="020B0603020202020204" pitchFamily="34" charset="0"/>
              </a:rPr>
              <a:t>List some of your broader achievements which resulted out of completing the project. What new skills did you learn? What has made you proud?</a:t>
            </a:r>
            <a:endParaRPr lang="en-US" altLang="en-US" sz="529">
              <a:solidFill>
                <a:srgbClr val="535353"/>
              </a:solidFill>
              <a:latin typeface="Arial" panose="020B0604020202020204" pitchFamily="34" charset="0"/>
              <a:ea typeface="Trebuchet MS" panose="020B0603020202020204" pitchFamily="34" charset="0"/>
              <a:cs typeface="Arial" panose="020B0604020202020204" pitchFamily="34" charset="0"/>
              <a:sym typeface="Trebuchet MS" panose="020B0603020202020204" pitchFamily="34" charset="0"/>
            </a:endParaRPr>
          </a:p>
        </p:txBody>
      </p:sp>
      <p:sp>
        <p:nvSpPr>
          <p:cNvPr id="3092" name="AutoShape 20"/>
          <p:cNvSpPr>
            <a:spLocks noChangeAspect="1"/>
          </p:cNvSpPr>
          <p:nvPr/>
        </p:nvSpPr>
        <p:spPr bwMode="auto">
          <a:xfrm>
            <a:off x="3812713" y="5672867"/>
            <a:ext cx="2116707" cy="87079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lnSpc>
                <a:spcPct val="160000"/>
              </a:lnSpc>
              <a:spcBef>
                <a:spcPct val="0"/>
              </a:spcBef>
              <a:spcAft>
                <a:spcPct val="0"/>
              </a:spcAft>
              <a:buNone/>
            </a:pPr>
            <a:r>
              <a:rPr lang="en-US" altLang="en-US" sz="529">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What are your key learning points? Are there specific things that had to happen in order for your project to work successfully? Does this form a ‘bundle’ that you are going to spread? Think about what didn’t work and the reflections/changes it led you to make.</a:t>
            </a:r>
          </a:p>
        </p:txBody>
      </p:sp>
      <p:sp>
        <p:nvSpPr>
          <p:cNvPr id="3093" name="AutoShape 21"/>
          <p:cNvSpPr>
            <a:spLocks/>
          </p:cNvSpPr>
          <p:nvPr/>
        </p:nvSpPr>
        <p:spPr bwMode="auto">
          <a:xfrm>
            <a:off x="3812713" y="5558932"/>
            <a:ext cx="947343" cy="1777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spcBef>
                <a:spcPct val="0"/>
              </a:spcBef>
              <a:spcAft>
                <a:spcPct val="0"/>
              </a:spcAft>
              <a:buNone/>
            </a:pPr>
            <a:r>
              <a:rPr lang="en-US" altLang="en-US" sz="833">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Key Learning Points</a:t>
            </a:r>
            <a:endParaRPr lang="en-US" altLang="en-US" sz="288">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94" name="AutoShape 25"/>
          <p:cNvSpPr>
            <a:spLocks/>
          </p:cNvSpPr>
          <p:nvPr/>
        </p:nvSpPr>
        <p:spPr bwMode="auto">
          <a:xfrm>
            <a:off x="7313177" y="85706"/>
            <a:ext cx="2860086" cy="26525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p>
            <a:pPr defTabSz="146487" eaLnBrk="0" fontAlgn="base" hangingPunct="0">
              <a:spcBef>
                <a:spcPct val="0"/>
              </a:spcBef>
              <a:spcAft>
                <a:spcPct val="0"/>
              </a:spcAft>
            </a:pPr>
            <a:endParaRPr lang="en-GB" sz="288">
              <a:solidFill>
                <a:srgbClr val="000000"/>
              </a:solidFill>
              <a:latin typeface="Trebuchet MS" panose="020B0603020202020204" pitchFamily="34" charset="0"/>
              <a:sym typeface="Trebuchet MS" panose="020B0603020202020204" pitchFamily="34" charset="0"/>
            </a:endParaRPr>
          </a:p>
        </p:txBody>
      </p:sp>
      <p:sp>
        <p:nvSpPr>
          <p:cNvPr id="3095" name="AutoShape 21"/>
          <p:cNvSpPr>
            <a:spLocks/>
          </p:cNvSpPr>
          <p:nvPr/>
        </p:nvSpPr>
        <p:spPr bwMode="auto">
          <a:xfrm>
            <a:off x="6240199" y="5263158"/>
            <a:ext cx="947089" cy="1777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spcBef>
                <a:spcPct val="0"/>
              </a:spcBef>
              <a:spcAft>
                <a:spcPct val="0"/>
              </a:spcAft>
              <a:buNone/>
            </a:pPr>
            <a:r>
              <a:rPr lang="en-US" altLang="en-US" sz="833">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Scale / Spread</a:t>
            </a:r>
            <a:endParaRPr lang="en-US" altLang="en-US" sz="288">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96" name="AutoShape 23"/>
          <p:cNvSpPr>
            <a:spLocks noChangeAspect="1"/>
          </p:cNvSpPr>
          <p:nvPr/>
        </p:nvSpPr>
        <p:spPr bwMode="auto">
          <a:xfrm>
            <a:off x="6242997" y="5440927"/>
            <a:ext cx="2140614" cy="11027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lnSpc>
                <a:spcPct val="160000"/>
              </a:lnSpc>
              <a:spcBef>
                <a:spcPct val="0"/>
              </a:spcBef>
              <a:spcAft>
                <a:spcPct val="0"/>
              </a:spcAft>
              <a:buNone/>
            </a:pPr>
            <a:r>
              <a:rPr lang="en-GB" altLang="en-US" sz="529">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Where is the project being spread to next? Is there a spread/scale up plan? Do you want this to be replicated across your CPP/Health Board and by when would you like this to happen?</a:t>
            </a:r>
            <a:endParaRPr lang="en-US" altLang="en-US" sz="529">
              <a:latin typeface="Trebuchet MS" panose="020B0603020202020204" pitchFamily="34" charset="0"/>
              <a:ea typeface="Trebuchet MS" panose="020B0603020202020204" pitchFamily="34" charset="0"/>
              <a:cs typeface="Arial" panose="020B0604020202020204" pitchFamily="34" charset="0"/>
              <a:sym typeface="Trebuchet MS" panose="020B0603020202020204" pitchFamily="34" charset="0"/>
            </a:endParaRPr>
          </a:p>
        </p:txBody>
      </p:sp>
      <p:pic>
        <p:nvPicPr>
          <p:cNvPr id="309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1547" y="124872"/>
            <a:ext cx="918096" cy="45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TextBox 2"/>
          <p:cNvSpPr txBox="1">
            <a:spLocks noChangeArrowheads="1"/>
          </p:cNvSpPr>
          <p:nvPr/>
        </p:nvSpPr>
        <p:spPr bwMode="auto">
          <a:xfrm>
            <a:off x="6811149" y="129195"/>
            <a:ext cx="696837" cy="831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defTabSz="146487" eaLnBrk="0" fontAlgn="base" hangingPunct="0">
              <a:spcBef>
                <a:spcPct val="0"/>
              </a:spcBef>
              <a:spcAft>
                <a:spcPct val="0"/>
              </a:spcAft>
            </a:pPr>
            <a:r>
              <a:rPr lang="en-GB" altLang="en-US" sz="961">
                <a:solidFill>
                  <a:srgbClr val="000000"/>
                </a:solidFill>
                <a:latin typeface="Trebuchet MS" panose="020B0603020202020204" pitchFamily="34" charset="0"/>
                <a:sym typeface="Trebuchet MS" panose="020B0603020202020204" pitchFamily="34" charset="0"/>
              </a:rPr>
              <a:t>Insert CPP / Health Board Logo</a:t>
            </a:r>
            <a:endParaRPr lang="en-GB" altLang="en-US" sz="288">
              <a:solidFill>
                <a:srgbClr val="000000"/>
              </a:solidFill>
              <a:latin typeface="Trebuchet MS" panose="020B0603020202020204" pitchFamily="34" charset="0"/>
              <a:sym typeface="Trebuchet MS" panose="020B0603020202020204" pitchFamily="34" charset="0"/>
            </a:endParaRPr>
          </a:p>
        </p:txBody>
      </p:sp>
      <p:sp>
        <p:nvSpPr>
          <p:cNvPr id="3099" name="AutoShape 25"/>
          <p:cNvSpPr>
            <a:spLocks/>
          </p:cNvSpPr>
          <p:nvPr/>
        </p:nvSpPr>
        <p:spPr bwMode="auto">
          <a:xfrm>
            <a:off x="3835856" y="-7630"/>
            <a:ext cx="2975293" cy="52949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lnSpc>
                <a:spcPct val="150000"/>
              </a:lnSpc>
              <a:spcBef>
                <a:spcPct val="0"/>
              </a:spcBef>
              <a:spcAft>
                <a:spcPct val="0"/>
              </a:spcAft>
              <a:buNone/>
            </a:pPr>
            <a:r>
              <a:rPr lang="en-US" altLang="en-US" sz="1153">
                <a:solidFill>
                  <a:srgbClr val="FFFFFF"/>
                </a:solidFill>
                <a:latin typeface="Tahoma" panose="020B0604030504040204" pitchFamily="34" charset="0"/>
                <a:ea typeface="Trebuchet MS" panose="020B0603020202020204" pitchFamily="34" charset="0"/>
                <a:cs typeface="Tahoma" panose="020B0604030504040204" pitchFamily="34" charset="0"/>
                <a:sym typeface="Tahoma" panose="020B0604030504040204" pitchFamily="34" charset="0"/>
              </a:rPr>
              <a:t>Working Together to…</a:t>
            </a:r>
          </a:p>
          <a:p>
            <a:pPr defTabSz="146487" fontAlgn="base" hangingPunct="0">
              <a:lnSpc>
                <a:spcPct val="150000"/>
              </a:lnSpc>
              <a:spcBef>
                <a:spcPct val="0"/>
              </a:spcBef>
              <a:spcAft>
                <a:spcPct val="0"/>
              </a:spcAft>
              <a:buNone/>
            </a:pPr>
            <a:r>
              <a:rPr lang="en-US" altLang="en-US" sz="1153">
                <a:solidFill>
                  <a:srgbClr val="FFFFFF"/>
                </a:solidFill>
                <a:latin typeface="Tahoma" panose="020B0604030504040204" pitchFamily="34" charset="0"/>
                <a:ea typeface="Trebuchet MS" panose="020B0603020202020204" pitchFamily="34" charset="0"/>
                <a:cs typeface="Tahoma" panose="020B0604030504040204" pitchFamily="34" charset="0"/>
                <a:sym typeface="Tahoma" panose="020B0604030504040204" pitchFamily="34" charset="0"/>
              </a:rPr>
              <a:t>(Insert chosen theme)</a:t>
            </a:r>
          </a:p>
        </p:txBody>
      </p:sp>
      <p:sp>
        <p:nvSpPr>
          <p:cNvPr id="3100" name="AutoShape 25"/>
          <p:cNvSpPr>
            <a:spLocks/>
          </p:cNvSpPr>
          <p:nvPr/>
        </p:nvSpPr>
        <p:spPr bwMode="auto">
          <a:xfrm>
            <a:off x="3835856" y="448367"/>
            <a:ext cx="2975293" cy="26500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itchFamily="2" charset="0"/>
                <a:ea typeface="Helvetica" pitchFamily="2" charset="0"/>
                <a:cs typeface="Helvetica" pitchFamily="2" charset="0"/>
                <a:sym typeface="Helvetica" pitchFamily="2" charset="0"/>
              </a:defRPr>
            </a:lvl1pPr>
            <a:lvl2pPr marL="742950" indent="-285750">
              <a:buChar char="–"/>
              <a:defRPr sz="3900">
                <a:solidFill>
                  <a:srgbClr val="000000"/>
                </a:solidFill>
                <a:latin typeface="Helvetica" pitchFamily="2" charset="0"/>
                <a:ea typeface="Helvetica" pitchFamily="2" charset="0"/>
                <a:cs typeface="Helvetica" pitchFamily="2" charset="0"/>
                <a:sym typeface="Helvetica" pitchFamily="2" charset="0"/>
              </a:defRPr>
            </a:lvl2pPr>
            <a:lvl3pPr marL="1143000" indent="-228600">
              <a:buChar char="•"/>
              <a:defRPr sz="3900">
                <a:solidFill>
                  <a:srgbClr val="000000"/>
                </a:solidFill>
                <a:latin typeface="Helvetica" pitchFamily="2" charset="0"/>
                <a:ea typeface="Helvetica" pitchFamily="2" charset="0"/>
                <a:cs typeface="Helvetica" pitchFamily="2" charset="0"/>
                <a:sym typeface="Helvetica" pitchFamily="2" charset="0"/>
              </a:defRPr>
            </a:lvl3pPr>
            <a:lvl4pPr marL="1600200" indent="-228600">
              <a:buChar char="–"/>
              <a:defRPr sz="3900">
                <a:solidFill>
                  <a:srgbClr val="000000"/>
                </a:solidFill>
                <a:latin typeface="Helvetica" pitchFamily="2" charset="0"/>
                <a:ea typeface="Helvetica" pitchFamily="2" charset="0"/>
                <a:cs typeface="Helvetica" pitchFamily="2" charset="0"/>
                <a:sym typeface="Helvetica" pitchFamily="2" charset="0"/>
              </a:defRPr>
            </a:lvl4pPr>
            <a:lvl5pPr marL="2057400" indent="-228600">
              <a:buChar char="»"/>
              <a:defRPr sz="3900">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buChar char="»"/>
              <a:defRPr sz="3900">
                <a:solidFill>
                  <a:srgbClr val="000000"/>
                </a:solidFill>
                <a:latin typeface="Helvetica" pitchFamily="2" charset="0"/>
                <a:ea typeface="Helvetica" pitchFamily="2" charset="0"/>
                <a:cs typeface="Helvetica" pitchFamily="2" charset="0"/>
                <a:sym typeface="Helvetica" pitchFamily="2" charset="0"/>
              </a:defRPr>
            </a:lvl9pPr>
          </a:lstStyle>
          <a:p>
            <a:pPr defTabSz="146487" fontAlgn="base" hangingPunct="0">
              <a:lnSpc>
                <a:spcPts val="2405"/>
              </a:lnSpc>
              <a:spcBef>
                <a:spcPct val="0"/>
              </a:spcBef>
              <a:spcAft>
                <a:spcPct val="0"/>
              </a:spcAft>
              <a:buNone/>
            </a:pPr>
            <a:r>
              <a:rPr lang="en-US" altLang="en-US" sz="961">
                <a:solidFill>
                  <a:srgbClr val="FFFFFF"/>
                </a:solidFill>
                <a:latin typeface="Tahoma" panose="020B0604030504040204" pitchFamily="34" charset="0"/>
                <a:ea typeface="Trebuchet MS" panose="020B0603020202020204" pitchFamily="34" charset="0"/>
                <a:cs typeface="Tahoma" panose="020B0604030504040204" pitchFamily="34" charset="0"/>
                <a:sym typeface="Tahoma" panose="020B0604030504040204" pitchFamily="34" charset="0"/>
              </a:rPr>
              <a:t>Project Lead Name; Job Title, CPP / Health Board</a:t>
            </a:r>
            <a:endParaRPr lang="en-US" altLang="en-US" sz="288">
              <a:latin typeface="Trebuchet MS" panose="020B0603020202020204" pitchFamily="34" charset="0"/>
              <a:ea typeface="Trebuchet MS" panose="020B0603020202020204" pitchFamily="34" charset="0"/>
              <a:cs typeface="Tahoma" panose="020B0604030504040204" pitchFamily="34" charset="0"/>
              <a:sym typeface="Trebuchet MS" panose="020B0603020202020204" pitchFamily="34" charset="0"/>
            </a:endParaRPr>
          </a:p>
        </p:txBody>
      </p:sp>
    </p:spTree>
    <p:extLst>
      <p:ext uri="{BB962C8B-B14F-4D97-AF65-F5344CB8AC3E}">
        <p14:creationId xmlns:p14="http://schemas.microsoft.com/office/powerpoint/2010/main" val="7604886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14754"/>
          </a:xfrm>
        </p:spPr>
      </p:pic>
    </p:spTree>
    <p:extLst>
      <p:ext uri="{BB962C8B-B14F-4D97-AF65-F5344CB8AC3E}">
        <p14:creationId xmlns:p14="http://schemas.microsoft.com/office/powerpoint/2010/main" val="346920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2651" y="365127"/>
            <a:ext cx="3799659" cy="7321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b="1" dirty="0">
              <a:latin typeface="Helvetica" pitchFamily="2" charset="0"/>
            </a:endParaRPr>
          </a:p>
        </p:txBody>
      </p:sp>
      <p:pic>
        <p:nvPicPr>
          <p:cNvPr id="4" name="Picture 3"/>
          <p:cNvPicPr/>
          <p:nvPr/>
        </p:nvPicPr>
        <p:blipFill>
          <a:blip r:embed="rId2"/>
          <a:stretch>
            <a:fillRect/>
          </a:stretch>
        </p:blipFill>
        <p:spPr>
          <a:xfrm>
            <a:off x="2860767" y="104503"/>
            <a:ext cx="6688182" cy="6622868"/>
          </a:xfrm>
          <a:prstGeom prst="rect">
            <a:avLst/>
          </a:prstGeom>
        </p:spPr>
      </p:pic>
    </p:spTree>
    <p:extLst>
      <p:ext uri="{BB962C8B-B14F-4D97-AF65-F5344CB8AC3E}">
        <p14:creationId xmlns:p14="http://schemas.microsoft.com/office/powerpoint/2010/main" val="10194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5BFD2B7-44BD-4D51-9026-F385CB509445}"/>
              </a:ext>
            </a:extLst>
          </p:cNvPr>
          <p:cNvPicPr>
            <a:picLocks noChangeAspect="1"/>
          </p:cNvPicPr>
          <p:nvPr/>
        </p:nvPicPr>
        <p:blipFill rotWithShape="1">
          <a:blip r:embed="rId3">
            <a:extLst>
              <a:ext uri="{28A0092B-C50C-407E-A947-70E740481C1C}">
                <a14:useLocalDpi xmlns:a14="http://schemas.microsoft.com/office/drawing/2010/main" val="0"/>
              </a:ext>
            </a:extLst>
          </a:blip>
          <a:srcRect r="9386"/>
          <a:stretch/>
        </p:blipFill>
        <p:spPr>
          <a:xfrm>
            <a:off x="0" y="13063"/>
            <a:ext cx="12192000" cy="6858000"/>
          </a:xfrm>
          <a:prstGeom prst="rect">
            <a:avLst/>
          </a:prstGeom>
        </p:spPr>
      </p:pic>
      <p:sp>
        <p:nvSpPr>
          <p:cNvPr id="2" name="Title 1"/>
          <p:cNvSpPr>
            <a:spLocks noGrp="1"/>
          </p:cNvSpPr>
          <p:nvPr>
            <p:ph type="title"/>
          </p:nvPr>
        </p:nvSpPr>
        <p:spPr>
          <a:xfrm>
            <a:off x="1524000" y="1"/>
            <a:ext cx="8176682" cy="766221"/>
          </a:xfrm>
        </p:spPr>
        <p:txBody>
          <a:bodyPr>
            <a:normAutofit/>
          </a:bodyPr>
          <a:lstStyle/>
          <a:p>
            <a:pPr algn="ctr"/>
            <a:r>
              <a:rPr lang="en-GB" b="1" dirty="0" smtClean="0">
                <a:solidFill>
                  <a:schemeClr val="bg1"/>
                </a:solidFill>
              </a:rPr>
              <a:t>Team Time : Improvement Planning</a:t>
            </a:r>
            <a:endParaRPr lang="en-GB" b="1" dirty="0">
              <a:solidFill>
                <a:schemeClr val="bg1"/>
              </a:solidFill>
            </a:endParaRPr>
          </a:p>
        </p:txBody>
      </p:sp>
      <p:sp>
        <p:nvSpPr>
          <p:cNvPr id="12" name="TextBox 11">
            <a:extLst>
              <a:ext uri="{FF2B5EF4-FFF2-40B4-BE49-F238E27FC236}">
                <a16:creationId xmlns:a16="http://schemas.microsoft.com/office/drawing/2014/main" xmlns="" id="{3A5A9D92-B3D5-43FB-96A1-136BC03B5C88}"/>
              </a:ext>
            </a:extLst>
          </p:cNvPr>
          <p:cNvSpPr txBox="1"/>
          <p:nvPr/>
        </p:nvSpPr>
        <p:spPr>
          <a:xfrm>
            <a:off x="7830448" y="1266367"/>
            <a:ext cx="3847745" cy="38472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alibri" panose="020F0502020204030204"/>
                <a:ea typeface="+mn-ea"/>
                <a:cs typeface="+mn-cs"/>
              </a:rPr>
              <a:t>What are you going to keep doing?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alibri" panose="020F0502020204030204"/>
                <a:ea typeface="+mn-ea"/>
                <a:cs typeface="+mn-cs"/>
              </a:rPr>
              <a:t>What are you going to change?</a:t>
            </a:r>
            <a:endPar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xt steps.jp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1523999" y="5715000"/>
            <a:ext cx="8364583" cy="1015663"/>
          </a:xfrm>
          <a:prstGeom prst="rect">
            <a:avLst/>
          </a:prstGeom>
          <a:noFill/>
        </p:spPr>
        <p:txBody>
          <a:bodyPr wrap="square" rtlCol="0">
            <a:spAutoFit/>
          </a:bodyPr>
          <a:lstStyle/>
          <a:p>
            <a:pPr algn="ctr"/>
            <a:r>
              <a:rPr lang="en-GB" sz="6000" b="1" dirty="0">
                <a:latin typeface="Arial" pitchFamily="34" charset="0"/>
                <a:cs typeface="Arial" pitchFamily="34" charset="0"/>
              </a:rPr>
              <a:t>NEXT </a:t>
            </a:r>
            <a:r>
              <a:rPr lang="en-GB" sz="6000" b="1" dirty="0" smtClean="0">
                <a:latin typeface="Arial" pitchFamily="34" charset="0"/>
                <a:cs typeface="Arial" pitchFamily="34" charset="0"/>
              </a:rPr>
              <a:t>STEPS</a:t>
            </a:r>
            <a:endParaRPr lang="en-GB" sz="6000" b="1" dirty="0">
              <a:latin typeface="Arial" pitchFamily="34" charset="0"/>
              <a:cs typeface="Arial" pitchFamily="34" charset="0"/>
            </a:endParaRPr>
          </a:p>
        </p:txBody>
      </p:sp>
    </p:spTree>
    <p:extLst>
      <p:ext uri="{BB962C8B-B14F-4D97-AF65-F5344CB8AC3E}">
        <p14:creationId xmlns:p14="http://schemas.microsoft.com/office/powerpoint/2010/main" val="184865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1524000" y="-7828"/>
            <a:ext cx="9144000" cy="1143000"/>
          </a:xfrm>
          <a:solidFill>
            <a:schemeClr val="tx2">
              <a:lumMod val="40000"/>
              <a:lumOff val="60000"/>
              <a:alpha val="46000"/>
            </a:schemeClr>
          </a:solidFill>
        </p:spPr>
        <p:txBody>
          <a:bodyPr>
            <a:normAutofit/>
          </a:bodyPr>
          <a:lstStyle/>
          <a:p>
            <a:pPr algn="l" eaLnBrk="1" hangingPunct="1"/>
            <a:r>
              <a:rPr lang="en-GB" altLang="en-US" dirty="0">
                <a:ea typeface="ＭＳ Ｐゴシック" panose="020B0600070205080204" pitchFamily="34" charset="-128"/>
              </a:rPr>
              <a:t>Programme</a:t>
            </a:r>
            <a:r>
              <a:rPr lang="en-US" altLang="en-US" dirty="0">
                <a:ea typeface="ＭＳ Ｐゴシック" panose="020B0600070205080204" pitchFamily="34" charset="-128"/>
              </a:rPr>
              <a:t> design and key dates</a:t>
            </a:r>
          </a:p>
        </p:txBody>
      </p:sp>
      <p:sp>
        <p:nvSpPr>
          <p:cNvPr id="2" name="Footer Placeholder 1"/>
          <p:cNvSpPr>
            <a:spLocks noGrp="1"/>
          </p:cNvSpPr>
          <p:nvPr>
            <p:ph type="ftr" sz="quarter" idx="4294967295"/>
          </p:nvPr>
        </p:nvSpPr>
        <p:spPr>
          <a:xfrm>
            <a:off x="1449569"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5545F"/>
                </a:solidFill>
                <a:effectLst/>
                <a:uLnTx/>
                <a:uFillTx/>
                <a:latin typeface="Calibri"/>
                <a:ea typeface="+mn-ea"/>
                <a:cs typeface="+mn-cs"/>
              </a:rPr>
              <a:t> </a:t>
            </a:r>
          </a:p>
        </p:txBody>
      </p:sp>
      <p:pic>
        <p:nvPicPr>
          <p:cNvPr id="4507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599" y="1545519"/>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3" name="Rectangle 87"/>
          <p:cNvSpPr>
            <a:spLocks noChangeArrowheads="1"/>
          </p:cNvSpPr>
          <p:nvPr/>
        </p:nvSpPr>
        <p:spPr bwMode="auto">
          <a:xfrm>
            <a:off x="376340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sp>
        <p:nvSpPr>
          <p:cNvPr id="45136" name="Rectangle 90"/>
          <p:cNvSpPr>
            <a:spLocks noChangeArrowheads="1"/>
          </p:cNvSpPr>
          <p:nvPr/>
        </p:nvSpPr>
        <p:spPr bwMode="auto">
          <a:xfrm>
            <a:off x="5049732"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sp>
        <p:nvSpPr>
          <p:cNvPr id="45139" name="Rectangle 93"/>
          <p:cNvSpPr>
            <a:spLocks noChangeArrowheads="1"/>
          </p:cNvSpPr>
          <p:nvPr/>
        </p:nvSpPr>
        <p:spPr bwMode="auto">
          <a:xfrm>
            <a:off x="6456747"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sp>
        <p:nvSpPr>
          <p:cNvPr id="45142" name="Rectangle 96"/>
          <p:cNvSpPr>
            <a:spLocks noChangeArrowheads="1"/>
          </p:cNvSpPr>
          <p:nvPr/>
        </p:nvSpPr>
        <p:spPr bwMode="auto">
          <a:xfrm>
            <a:off x="828547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sp>
        <p:nvSpPr>
          <p:cNvPr id="45144" name="Rectangle 99"/>
          <p:cNvSpPr>
            <a:spLocks noChangeArrowheads="1"/>
          </p:cNvSpPr>
          <p:nvPr/>
        </p:nvSpPr>
        <p:spPr bwMode="auto">
          <a:xfrm>
            <a:off x="9145275" y="4654551"/>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sp>
        <p:nvSpPr>
          <p:cNvPr id="45145" name="Rectangle 100"/>
          <p:cNvSpPr>
            <a:spLocks noChangeArrowheads="1"/>
          </p:cNvSpPr>
          <p:nvPr/>
        </p:nvSpPr>
        <p:spPr bwMode="auto">
          <a:xfrm>
            <a:off x="9145275" y="48085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pic>
        <p:nvPicPr>
          <p:cNvPr id="45146"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161" y="4572001"/>
            <a:ext cx="1475012" cy="19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49" name="Rectangle 104"/>
          <p:cNvSpPr>
            <a:spLocks noChangeArrowheads="1"/>
          </p:cNvSpPr>
          <p:nvPr/>
        </p:nvSpPr>
        <p:spPr bwMode="auto">
          <a:xfrm>
            <a:off x="6402500" y="12382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p:cNvGrpSpPr/>
          <p:nvPr/>
        </p:nvGrpSpPr>
        <p:grpSpPr>
          <a:xfrm>
            <a:off x="1913863" y="2869721"/>
            <a:ext cx="1188720" cy="1244542"/>
            <a:chOff x="275237" y="2445542"/>
            <a:chExt cx="1188720" cy="1244542"/>
          </a:xfrm>
        </p:grpSpPr>
        <p:sp>
          <p:nvSpPr>
            <p:cNvPr id="45129" name="Rectangle 83"/>
            <p:cNvSpPr>
              <a:spLocks noChangeArrowheads="1"/>
            </p:cNvSpPr>
            <p:nvPr/>
          </p:nvSpPr>
          <p:spPr bwMode="auto">
            <a:xfrm>
              <a:off x="455727" y="3505418"/>
              <a:ext cx="7934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September</a:t>
              </a:r>
              <a:endParaRPr kumimoji="0" lang="en-US" altLang="en-US" sz="24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3" name="Oval 2"/>
            <p:cNvSpPr/>
            <p:nvPr/>
          </p:nvSpPr>
          <p:spPr>
            <a:xfrm>
              <a:off x="275237" y="2445542"/>
              <a:ext cx="118872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Welcome Overview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7"/>
          <p:cNvGrpSpPr/>
          <p:nvPr/>
        </p:nvGrpSpPr>
        <p:grpSpPr>
          <a:xfrm>
            <a:off x="3351773" y="2887861"/>
            <a:ext cx="968914" cy="1416668"/>
            <a:chOff x="1698856" y="2508449"/>
            <a:chExt cx="968914" cy="1416668"/>
          </a:xfrm>
        </p:grpSpPr>
        <p:sp>
          <p:nvSpPr>
            <p:cNvPr id="45132" name="Rectangle 86"/>
            <p:cNvSpPr>
              <a:spLocks noChangeArrowheads="1"/>
            </p:cNvSpPr>
            <p:nvPr/>
          </p:nvSpPr>
          <p:spPr bwMode="auto">
            <a:xfrm>
              <a:off x="1698856" y="3555785"/>
              <a:ext cx="961472"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srgbClr val="009EC2"/>
                  </a:solidFill>
                  <a:effectLst/>
                  <a:uLnTx/>
                  <a:uFillTx/>
                  <a:latin typeface="Arial" pitchFamily="34" charset="0"/>
                  <a:ea typeface="ＭＳ Ｐゴシック" panose="020B0600070205080204" pitchFamily="34" charset="-128"/>
                  <a:cs typeface="Arial" pitchFamily="34" charset="0"/>
                </a:rPr>
                <a:t>11</a:t>
              </a:r>
              <a:r>
                <a:rPr kumimoji="0" lang="en-US" altLang="en-US" sz="1200" b="1" i="0" u="none" strike="noStrike" kern="1200" cap="none" spc="0" normalizeH="0" baseline="30000" noProof="0" dirty="0" smtClean="0">
                  <a:ln>
                    <a:noFill/>
                  </a:ln>
                  <a:solidFill>
                    <a:srgbClr val="009EC2"/>
                  </a:solidFill>
                  <a:effectLst/>
                  <a:uLnTx/>
                  <a:uFillTx/>
                  <a:latin typeface="Arial" pitchFamily="34" charset="0"/>
                  <a:ea typeface="ＭＳ Ｐゴシック" panose="020B0600070205080204" pitchFamily="34" charset="-128"/>
                  <a:cs typeface="Arial" pitchFamily="34" charset="0"/>
                </a:rPr>
                <a:t>th</a:t>
              </a:r>
              <a:r>
                <a:rPr kumimoji="0" lang="en-US" altLang="en-US" sz="1200" b="1" i="0" u="none" strike="noStrike" kern="1200" cap="none" spc="0" normalizeH="0" baseline="0" noProof="0" dirty="0" smtClean="0">
                  <a:ln>
                    <a:noFill/>
                  </a:ln>
                  <a:solidFill>
                    <a:srgbClr val="009EC2"/>
                  </a:solidFill>
                  <a:effectLst/>
                  <a:uLnTx/>
                  <a:uFillTx/>
                  <a:latin typeface="Arial" pitchFamily="34" charset="0"/>
                  <a:ea typeface="ＭＳ Ｐゴシック" panose="020B0600070205080204" pitchFamily="34" charset="-128"/>
                  <a:cs typeface="Arial" pitchFamily="34" charset="0"/>
                </a:rPr>
                <a:t> Oct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srgbClr val="009EC2"/>
                  </a:solidFill>
                  <a:effectLst/>
                  <a:uLnTx/>
                  <a:uFillTx/>
                  <a:latin typeface="Arial" pitchFamily="34" charset="0"/>
                  <a:ea typeface="ＭＳ Ｐゴシック" panose="020B0600070205080204" pitchFamily="34" charset="-128"/>
                  <a:cs typeface="Arial" pitchFamily="34" charset="0"/>
                </a:rPr>
                <a:t>5</a:t>
              </a:r>
              <a:r>
                <a:rPr kumimoji="0" lang="en-US" altLang="en-US" sz="1200" b="1" i="0" u="none" strike="noStrike" kern="1200" cap="none" spc="0" normalizeH="0" baseline="30000" noProof="0" dirty="0" smtClean="0">
                  <a:ln>
                    <a:noFill/>
                  </a:ln>
                  <a:solidFill>
                    <a:srgbClr val="009EC2"/>
                  </a:solidFill>
                  <a:effectLst/>
                  <a:uLnTx/>
                  <a:uFillTx/>
                  <a:latin typeface="Arial" pitchFamily="34" charset="0"/>
                  <a:ea typeface="ＭＳ Ｐゴシック" panose="020B0600070205080204" pitchFamily="34" charset="-128"/>
                  <a:cs typeface="Arial" pitchFamily="34" charset="0"/>
                </a:rPr>
                <a:t>th</a:t>
              </a:r>
              <a:r>
                <a:rPr kumimoji="0" lang="en-US" altLang="en-US" sz="1200" b="1" i="0" u="none" strike="noStrike" kern="1200" cap="none" spc="0" normalizeH="0" baseline="0" noProof="0" dirty="0" smtClean="0">
                  <a:ln>
                    <a:noFill/>
                  </a:ln>
                  <a:solidFill>
                    <a:srgbClr val="009EC2"/>
                  </a:solidFill>
                  <a:effectLst/>
                  <a:uLnTx/>
                  <a:uFillTx/>
                  <a:latin typeface="Arial" pitchFamily="34" charset="0"/>
                  <a:ea typeface="ＭＳ Ｐゴシック" panose="020B0600070205080204" pitchFamily="34" charset="-128"/>
                  <a:cs typeface="Arial" pitchFamily="34" charset="0"/>
                </a:rPr>
                <a:t> Nov</a:t>
              </a:r>
              <a:endParaRPr kumimoji="0" lang="en-US" altLang="en-US" sz="1200" b="1" i="0" u="none" strike="noStrike" kern="1200" cap="none" spc="0" normalizeH="0" baseline="0" noProof="0" dirty="0">
                <a:ln>
                  <a:noFill/>
                </a:ln>
                <a:solidFill>
                  <a:srgbClr val="009EC2"/>
                </a:solidFill>
                <a:effectLst/>
                <a:uLnTx/>
                <a:uFillTx/>
                <a:latin typeface="Arial" pitchFamily="34" charset="0"/>
                <a:ea typeface="ＭＳ Ｐゴシック" panose="020B0600070205080204" pitchFamily="34" charset="-128"/>
                <a:cs typeface="Arial" pitchFamily="34" charset="0"/>
              </a:endParaRPr>
            </a:p>
          </p:txBody>
        </p:sp>
        <p:sp>
          <p:nvSpPr>
            <p:cNvPr id="4" name="Rectangle 3"/>
            <p:cNvSpPr/>
            <p:nvPr/>
          </p:nvSpPr>
          <p:spPr>
            <a:xfrm>
              <a:off x="1753370" y="2508449"/>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Workshop </a:t>
              </a:r>
              <a:r>
                <a:rPr kumimoji="0" lang="en-US" sz="1200" b="0" i="0" u="none" strike="noStrike" kern="1200" cap="none" spc="0" normalizeH="0" baseline="0" noProof="0" dirty="0" smtClean="0">
                  <a:ln>
                    <a:noFill/>
                  </a:ln>
                  <a:solidFill>
                    <a:srgbClr val="FFFFFF"/>
                  </a:solidFill>
                  <a:effectLst/>
                  <a:uLnTx/>
                  <a:uFillTx/>
                  <a:latin typeface="Calibri"/>
                  <a:ea typeface="+mn-ea"/>
                  <a:cs typeface="+mn-cs"/>
                </a:rPr>
                <a:t>1</a:t>
              </a: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62" name="Rectangle 61"/>
          <p:cNvSpPr/>
          <p:nvPr/>
        </p:nvSpPr>
        <p:spPr>
          <a:xfrm>
            <a:off x="7197824" y="2871527"/>
            <a:ext cx="914400" cy="914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Sharing Workshop </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8"/>
          <p:cNvGrpSpPr/>
          <p:nvPr/>
        </p:nvGrpSpPr>
        <p:grpSpPr>
          <a:xfrm>
            <a:off x="4484172" y="2856349"/>
            <a:ext cx="4884424" cy="1453442"/>
            <a:chOff x="2902206" y="2432170"/>
            <a:chExt cx="4884424" cy="1453442"/>
          </a:xfrm>
        </p:grpSpPr>
        <p:sp>
          <p:nvSpPr>
            <p:cNvPr id="101" name="Rectangle 86"/>
            <p:cNvSpPr>
              <a:spLocks noChangeArrowheads="1"/>
            </p:cNvSpPr>
            <p:nvPr/>
          </p:nvSpPr>
          <p:spPr bwMode="auto">
            <a:xfrm>
              <a:off x="2902206" y="3511018"/>
              <a:ext cx="1084955"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6</a:t>
              </a:r>
              <a:r>
                <a:rPr kumimoji="0" lang="en-US" altLang="en-US" sz="1200" b="1" i="0" u="none" strike="noStrike" kern="1200" cap="none" spc="0" normalizeH="0" baseline="3000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th</a:t>
              </a: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 Dec</a:t>
              </a:r>
              <a:endParaRPr kumimoji="0" lang="en-US" altLang="en-US" sz="12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10</a:t>
              </a:r>
              <a:r>
                <a:rPr kumimoji="0" lang="en-US" altLang="en-US" sz="1200" b="1" i="0" u="none" strike="noStrike" kern="1200" cap="none" spc="0" normalizeH="0" baseline="3000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th</a:t>
              </a: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 Jan </a:t>
              </a:r>
              <a:endParaRPr kumimoji="0" lang="en-US" altLang="en-US" sz="24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64" name="Rectangle 86"/>
            <p:cNvSpPr>
              <a:spLocks noChangeArrowheads="1"/>
            </p:cNvSpPr>
            <p:nvPr/>
          </p:nvSpPr>
          <p:spPr bwMode="auto">
            <a:xfrm>
              <a:off x="4179773" y="3514994"/>
              <a:ext cx="1240882"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4</a:t>
              </a:r>
              <a:r>
                <a:rPr kumimoji="0" lang="en-US" altLang="en-US" sz="1200" b="1" i="0" u="none" strike="noStrike" kern="1200" cap="none" spc="0" normalizeH="0" baseline="3000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th</a:t>
              </a: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 Feb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5</a:t>
              </a:r>
              <a:r>
                <a:rPr kumimoji="0" lang="en-US" altLang="en-US" sz="1200" b="1" i="0" u="none" strike="noStrike" kern="1200" cap="none" spc="0" normalizeH="0" baseline="3000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th</a:t>
              </a: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 Feb  </a:t>
              </a:r>
              <a:endParaRPr kumimoji="0" lang="en-US" altLang="en-US" sz="24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65" name="Rectangle 86"/>
            <p:cNvSpPr>
              <a:spLocks noChangeArrowheads="1"/>
            </p:cNvSpPr>
            <p:nvPr/>
          </p:nvSpPr>
          <p:spPr bwMode="auto">
            <a:xfrm>
              <a:off x="5543127" y="3516280"/>
              <a:ext cx="1047137" cy="369332"/>
            </a:xfrm>
            <a:prstGeom prst="rect">
              <a:avLst/>
            </a:prstGeom>
            <a:no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Spring</a:t>
              </a:r>
              <a:endParaRPr kumimoji="0" lang="en-US" altLang="en-US" sz="24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6" name="Rectangle 5"/>
            <p:cNvSpPr/>
            <p:nvPr/>
          </p:nvSpPr>
          <p:spPr>
            <a:xfrm>
              <a:off x="3046808" y="2432170"/>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Workshop 2</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Rectangle 67"/>
            <p:cNvSpPr/>
            <p:nvPr/>
          </p:nvSpPr>
          <p:spPr>
            <a:xfrm>
              <a:off x="4327110" y="2442362"/>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5545F"/>
                  </a:solidFill>
                  <a:effectLst/>
                  <a:uLnTx/>
                  <a:uFillTx/>
                  <a:latin typeface="Calibri"/>
                  <a:ea typeface="+mn-ea"/>
                  <a:cs typeface="+mn-cs"/>
                </a:rPr>
                <a:t> </a:t>
              </a:r>
              <a:r>
                <a:rPr kumimoji="0" lang="en-US" sz="1200" b="0" i="0" u="none" strike="noStrike" kern="1200" cap="none" spc="0" normalizeH="0" baseline="0" noProof="0" dirty="0">
                  <a:ln>
                    <a:noFill/>
                  </a:ln>
                  <a:solidFill>
                    <a:prstClr val="white"/>
                  </a:solidFill>
                  <a:effectLst/>
                  <a:uLnTx/>
                  <a:uFillTx/>
                  <a:latin typeface="Calibri"/>
                  <a:ea typeface="+mn-ea"/>
                  <a:cs typeface="+mn-cs"/>
                </a:rPr>
                <a:t>Workshop </a:t>
              </a: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3</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Rectangle 68"/>
            <p:cNvSpPr/>
            <p:nvPr/>
          </p:nvSpPr>
          <p:spPr>
            <a:xfrm>
              <a:off x="6872230" y="2439365"/>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Showcase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75"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507" y="1676242"/>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1431" y="1615986"/>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268" y="1608284"/>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86"/>
          <p:cNvSpPr>
            <a:spLocks noChangeArrowheads="1"/>
          </p:cNvSpPr>
          <p:nvPr/>
        </p:nvSpPr>
        <p:spPr bwMode="auto">
          <a:xfrm rot="19722141">
            <a:off x="3902378" y="227138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rPr>
              <a:t>Action </a:t>
            </a: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Period 2</a:t>
            </a:r>
            <a:endParaRPr kumimoji="0" lang="en-US" altLang="en-US" sz="24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80" name="Rectangle 86"/>
          <p:cNvSpPr>
            <a:spLocks noChangeArrowheads="1"/>
          </p:cNvSpPr>
          <p:nvPr/>
        </p:nvSpPr>
        <p:spPr bwMode="auto">
          <a:xfrm rot="19722141">
            <a:off x="6432910" y="2340304"/>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rPr>
              <a:t>Action </a:t>
            </a: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Period 4</a:t>
            </a:r>
            <a:endParaRPr kumimoji="0" lang="en-US" altLang="en-US" sz="24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81" name="Rectangle 86"/>
          <p:cNvSpPr>
            <a:spLocks noChangeArrowheads="1"/>
          </p:cNvSpPr>
          <p:nvPr/>
        </p:nvSpPr>
        <p:spPr bwMode="auto">
          <a:xfrm rot="19722141">
            <a:off x="5182836" y="2396147"/>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rPr>
              <a:t>Action </a:t>
            </a: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Period 3</a:t>
            </a:r>
            <a:endParaRPr kumimoji="0" lang="en-US" altLang="en-US" sz="24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82" name="Rectangle 86"/>
          <p:cNvSpPr>
            <a:spLocks noChangeArrowheads="1"/>
          </p:cNvSpPr>
          <p:nvPr/>
        </p:nvSpPr>
        <p:spPr bwMode="auto">
          <a:xfrm rot="19722141">
            <a:off x="8090025" y="234030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rPr>
              <a:t>Action </a:t>
            </a:r>
            <a:r>
              <a:rPr kumimoji="0" lang="en-US" altLang="en-US" sz="12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Period 5</a:t>
            </a:r>
            <a:endParaRPr kumimoji="0" lang="en-US" altLang="en-US" sz="24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cxnSp>
        <p:nvCxnSpPr>
          <p:cNvPr id="18" name="Straight Arrow Connector 17"/>
          <p:cNvCxnSpPr>
            <a:cxnSpLocks/>
            <a:stCxn id="3" idx="6"/>
            <a:endCxn id="4" idx="1"/>
          </p:cNvCxnSpPr>
          <p:nvPr/>
        </p:nvCxnSpPr>
        <p:spPr>
          <a:xfrm>
            <a:off x="3102583" y="3326921"/>
            <a:ext cx="303704" cy="1814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cxnSpLocks/>
          </p:cNvCxnSpPr>
          <p:nvPr/>
        </p:nvCxnSpPr>
        <p:spPr>
          <a:xfrm flipV="1">
            <a:off x="4322153" y="3329721"/>
            <a:ext cx="324038" cy="767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a:stCxn id="68" idx="3"/>
          </p:cNvCxnSpPr>
          <p:nvPr/>
        </p:nvCxnSpPr>
        <p:spPr>
          <a:xfrm>
            <a:off x="6823476" y="3323741"/>
            <a:ext cx="358290" cy="112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13908" y="4976615"/>
            <a:ext cx="6624267" cy="1323439"/>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576"/>
              </a:spcBef>
              <a:spcAft>
                <a:spcPts val="0"/>
              </a:spcAft>
              <a:buClrTx/>
              <a:buSzTx/>
              <a:buFontTx/>
              <a:buNone/>
              <a:tabLst/>
              <a:defRPr/>
            </a:pPr>
            <a:r>
              <a:rPr kumimoji="0" lang="en-US" sz="2000" b="1" i="0" u="none" strike="noStrike" kern="1200" cap="none" spc="0" normalizeH="0" baseline="0" noProof="0" dirty="0">
                <a:ln>
                  <a:noFill/>
                </a:ln>
                <a:solidFill>
                  <a:srgbClr val="45545F"/>
                </a:solidFill>
                <a:effectLst/>
                <a:uLnTx/>
                <a:uFillTx/>
                <a:latin typeface="Arial"/>
                <a:ea typeface="+mn-ea"/>
                <a:cs typeface="+mn-cs"/>
              </a:rPr>
              <a:t>Support</a:t>
            </a:r>
          </a:p>
          <a:p>
            <a:pPr marL="0" marR="0" lvl="0" indent="0" algn="ctr" defTabSz="914400" rtl="0" eaLnBrk="1" fontAlgn="auto" latinLnBrk="0" hangingPunct="1">
              <a:lnSpc>
                <a:spcPct val="100000"/>
              </a:lnSpc>
              <a:spcBef>
                <a:spcPts val="576"/>
              </a:spcBef>
              <a:spcAft>
                <a:spcPts val="0"/>
              </a:spcAft>
              <a:buClrTx/>
              <a:buSzTx/>
              <a:buFontTx/>
              <a:buNone/>
              <a:tabLst/>
              <a:defRPr/>
            </a:pPr>
            <a:r>
              <a:rPr kumimoji="0" lang="en-US" sz="1500" b="1" i="0" u="none" strike="noStrike" kern="1200" cap="none" spc="0" normalizeH="0" baseline="0" noProof="0" dirty="0" smtClean="0">
                <a:ln>
                  <a:noFill/>
                </a:ln>
                <a:solidFill>
                  <a:srgbClr val="00A0AF"/>
                </a:solidFill>
                <a:effectLst/>
                <a:uLnTx/>
                <a:uFillTx/>
                <a:latin typeface="Arial"/>
                <a:ea typeface="+mn-ea"/>
                <a:cs typeface="+mn-cs"/>
              </a:rPr>
              <a:t>National IA          Leadership Team/s </a:t>
            </a:r>
            <a:r>
              <a:rPr kumimoji="0" lang="en-US" sz="1500" b="1" i="0" u="none" strike="noStrike" kern="1200" cap="none" spc="0" normalizeH="0" baseline="0" noProof="0" dirty="0">
                <a:ln>
                  <a:noFill/>
                </a:ln>
                <a:solidFill>
                  <a:srgbClr val="00A0AF"/>
                </a:solidFill>
                <a:effectLst/>
                <a:uLnTx/>
                <a:uFillTx/>
                <a:latin typeface="Arial"/>
                <a:ea typeface="+mn-ea"/>
                <a:cs typeface="+mn-cs"/>
              </a:rPr>
              <a:t>	</a:t>
            </a:r>
            <a:r>
              <a:rPr kumimoji="0" lang="en-US" sz="1500" b="1" i="0" u="none" strike="noStrike" kern="1200" cap="none" spc="0" normalizeH="0" baseline="0" noProof="0" dirty="0" smtClean="0">
                <a:ln>
                  <a:noFill/>
                </a:ln>
                <a:solidFill>
                  <a:srgbClr val="00A0AF"/>
                </a:solidFill>
                <a:effectLst/>
                <a:uLnTx/>
                <a:uFillTx/>
                <a:latin typeface="Arial"/>
                <a:ea typeface="+mn-ea"/>
                <a:cs typeface="+mn-cs"/>
              </a:rPr>
              <a:t> Q.I. Faculty</a:t>
            </a:r>
          </a:p>
          <a:p>
            <a:pPr marL="0" marR="0" lvl="0" indent="0" algn="ctr" defTabSz="914400" rtl="0" eaLnBrk="1" fontAlgn="auto" latinLnBrk="0" hangingPunct="1">
              <a:lnSpc>
                <a:spcPct val="100000"/>
              </a:lnSpc>
              <a:spcBef>
                <a:spcPts val="576"/>
              </a:spcBef>
              <a:spcAft>
                <a:spcPts val="0"/>
              </a:spcAft>
              <a:buClrTx/>
              <a:buSzTx/>
              <a:buFontTx/>
              <a:buNone/>
              <a:tabLst/>
              <a:defRPr/>
            </a:pPr>
            <a:r>
              <a:rPr kumimoji="0" lang="en-US" sz="1500" b="1" i="0" u="none" strike="noStrike" kern="1200" cap="none" spc="0" normalizeH="0" baseline="0" noProof="0" dirty="0" smtClean="0">
                <a:ln>
                  <a:noFill/>
                </a:ln>
                <a:solidFill>
                  <a:srgbClr val="00A0AF"/>
                </a:solidFill>
                <a:effectLst/>
                <a:uLnTx/>
                <a:uFillTx/>
                <a:latin typeface="Arial"/>
                <a:ea typeface="+mn-ea"/>
                <a:cs typeface="+mn-cs"/>
              </a:rPr>
              <a:t>QI Zone (</a:t>
            </a:r>
            <a:r>
              <a:rPr kumimoji="0" lang="en-US" sz="1500" b="1" i="0" u="none" strike="noStrike" kern="1200" cap="none" spc="0" normalizeH="0" baseline="0" noProof="0" dirty="0" err="1" smtClean="0">
                <a:ln>
                  <a:noFill/>
                </a:ln>
                <a:solidFill>
                  <a:srgbClr val="00A0AF"/>
                </a:solidFill>
                <a:effectLst/>
                <a:uLnTx/>
                <a:uFillTx/>
                <a:latin typeface="Arial"/>
                <a:ea typeface="+mn-ea"/>
                <a:cs typeface="+mn-cs"/>
              </a:rPr>
              <a:t>TURAS</a:t>
            </a:r>
            <a:r>
              <a:rPr kumimoji="0" lang="en-US" sz="1500" b="1" i="0" u="none" strike="noStrike" kern="1200" cap="none" spc="0" normalizeH="0" baseline="0" noProof="0" dirty="0" smtClean="0">
                <a:ln>
                  <a:noFill/>
                </a:ln>
                <a:solidFill>
                  <a:srgbClr val="00A0AF"/>
                </a:solidFill>
                <a:effectLst/>
                <a:uLnTx/>
                <a:uFillTx/>
                <a:latin typeface="Arial"/>
                <a:ea typeface="+mn-ea"/>
                <a:cs typeface="+mn-cs"/>
              </a:rPr>
              <a:t>)                (Falkirk) </a:t>
            </a:r>
            <a:r>
              <a:rPr kumimoji="0" lang="en-US" sz="1500" b="1" i="0" u="none" strike="noStrike" kern="1200" cap="none" spc="0" normalizeH="0" baseline="0" noProof="0" dirty="0" err="1" smtClean="0">
                <a:ln>
                  <a:noFill/>
                </a:ln>
                <a:solidFill>
                  <a:srgbClr val="00A0AF"/>
                </a:solidFill>
                <a:effectLst/>
                <a:uLnTx/>
                <a:uFillTx/>
                <a:latin typeface="Arial"/>
                <a:ea typeface="+mn-ea"/>
                <a:cs typeface="+mn-cs"/>
              </a:rPr>
              <a:t>GIRFEC</a:t>
            </a:r>
            <a:r>
              <a:rPr kumimoji="0" lang="en-US" sz="1500" b="1" i="0" u="none" strike="noStrike" kern="1200" cap="none" spc="0" normalizeH="0" baseline="0" noProof="0" dirty="0" smtClean="0">
                <a:ln>
                  <a:noFill/>
                </a:ln>
                <a:solidFill>
                  <a:srgbClr val="00A0AF"/>
                </a:solidFill>
                <a:effectLst/>
                <a:uLnTx/>
                <a:uFillTx/>
                <a:latin typeface="Arial"/>
                <a:ea typeface="+mn-ea"/>
                <a:cs typeface="+mn-cs"/>
              </a:rPr>
              <a:t> Practitioner pages</a:t>
            </a:r>
            <a:endParaRPr kumimoji="0" lang="en-US" sz="1500" b="1" i="0" u="none" strike="noStrike" kern="1200" cap="none" spc="0" normalizeH="0" baseline="0" noProof="0" dirty="0">
              <a:ln>
                <a:noFill/>
              </a:ln>
              <a:solidFill>
                <a:srgbClr val="00A0AF"/>
              </a:solidFill>
              <a:effectLst/>
              <a:uLnTx/>
              <a:uFillTx/>
              <a:latin typeface="Arial"/>
              <a:ea typeface="+mn-ea"/>
              <a:cs typeface="+mn-cs"/>
            </a:endParaRPr>
          </a:p>
          <a:p>
            <a:pPr marL="0" marR="0" lvl="0" indent="0" algn="ctr" defTabSz="914400" rtl="0" eaLnBrk="1" fontAlgn="auto" latinLnBrk="0" hangingPunct="1">
              <a:lnSpc>
                <a:spcPct val="100000"/>
              </a:lnSpc>
              <a:spcBef>
                <a:spcPts val="576"/>
              </a:spcBef>
              <a:spcAft>
                <a:spcPts val="0"/>
              </a:spcAft>
              <a:buClrTx/>
              <a:buSzTx/>
              <a:buFontTx/>
              <a:buNone/>
              <a:tabLst/>
              <a:defRPr/>
            </a:pPr>
            <a:r>
              <a:rPr kumimoji="0" lang="en-US" sz="1500" b="1" i="0" u="none" strike="noStrike" kern="1200" cap="none" spc="0" normalizeH="0" baseline="0" noProof="0" dirty="0" smtClean="0">
                <a:ln>
                  <a:noFill/>
                </a:ln>
                <a:solidFill>
                  <a:srgbClr val="00A0AF"/>
                </a:solidFill>
                <a:effectLst/>
                <a:uLnTx/>
                <a:uFillTx/>
                <a:latin typeface="Arial"/>
                <a:ea typeface="+mn-ea"/>
                <a:cs typeface="+mn-cs"/>
              </a:rPr>
              <a:t>All teach ,all learn </a:t>
            </a:r>
            <a:endParaRPr kumimoji="0" lang="en-US" sz="1500" b="1" i="0" u="none" strike="noStrike" kern="1200" cap="none" spc="0" normalizeH="0" baseline="0" noProof="0" dirty="0">
              <a:ln>
                <a:noFill/>
              </a:ln>
              <a:solidFill>
                <a:srgbClr val="00A0AF"/>
              </a:solidFill>
              <a:effectLst/>
              <a:uLnTx/>
              <a:uFillTx/>
              <a:latin typeface="Arial"/>
              <a:ea typeface="+mn-ea"/>
              <a:cs typeface="+mn-cs"/>
            </a:endParaRPr>
          </a:p>
        </p:txBody>
      </p:sp>
      <p:cxnSp>
        <p:nvCxnSpPr>
          <p:cNvPr id="49" name="Straight Arrow Connector 48"/>
          <p:cNvCxnSpPr/>
          <p:nvPr/>
        </p:nvCxnSpPr>
        <p:spPr>
          <a:xfrm>
            <a:off x="8126301" y="3355842"/>
            <a:ext cx="288643"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endCxn id="68" idx="1"/>
          </p:cNvCxnSpPr>
          <p:nvPr/>
        </p:nvCxnSpPr>
        <p:spPr>
          <a:xfrm flipV="1">
            <a:off x="5543174" y="3323741"/>
            <a:ext cx="365902" cy="2906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797901" y="1450110"/>
            <a:ext cx="843704" cy="10216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40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1.staticflickr.com/3/2586/3692228620_ebe407054a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304801"/>
            <a:ext cx="3962400" cy="1323439"/>
          </a:xfrm>
          <a:prstGeom prst="rect">
            <a:avLst/>
          </a:prstGeom>
          <a:noFill/>
        </p:spPr>
        <p:txBody>
          <a:bodyPr wrap="square" rtlCol="0">
            <a:spAutoFit/>
          </a:bodyPr>
          <a:lstStyle/>
          <a:p>
            <a:r>
              <a:rPr lang="en-GB" sz="4000" b="1" dirty="0" smtClean="0"/>
              <a:t>Session 4 - </a:t>
            </a:r>
            <a:r>
              <a:rPr lang="en-GB" sz="4000" b="1" dirty="0"/>
              <a:t>time to wash up…..</a:t>
            </a:r>
          </a:p>
        </p:txBody>
      </p:sp>
      <p:sp>
        <p:nvSpPr>
          <p:cNvPr id="7" name="TextBox 6"/>
          <p:cNvSpPr txBox="1"/>
          <p:nvPr/>
        </p:nvSpPr>
        <p:spPr>
          <a:xfrm>
            <a:off x="6477000" y="2705963"/>
            <a:ext cx="3733800" cy="3416320"/>
          </a:xfrm>
          <a:prstGeom prst="rect">
            <a:avLst/>
          </a:prstGeom>
          <a:noFill/>
        </p:spPr>
        <p:txBody>
          <a:bodyPr wrap="square" rtlCol="0">
            <a:spAutoFit/>
          </a:bodyPr>
          <a:lstStyle/>
          <a:p>
            <a:r>
              <a:rPr lang="en-GB" sz="3600" b="1" dirty="0" smtClean="0">
                <a:solidFill>
                  <a:srgbClr val="FF0000"/>
                </a:solidFill>
              </a:rPr>
              <a:t>What went well…………..</a:t>
            </a:r>
          </a:p>
          <a:p>
            <a:endParaRPr lang="en-GB" sz="3600" b="1" dirty="0">
              <a:solidFill>
                <a:srgbClr val="FF0000"/>
              </a:solidFill>
            </a:endParaRPr>
          </a:p>
          <a:p>
            <a:r>
              <a:rPr lang="en-GB" sz="3600" b="1" dirty="0" smtClean="0">
                <a:solidFill>
                  <a:srgbClr val="FF0000"/>
                </a:solidFill>
              </a:rPr>
              <a:t>Even better if……</a:t>
            </a:r>
            <a:endParaRPr lang="en-GB" sz="3600" b="1" dirty="0">
              <a:solidFill>
                <a:srgbClr val="FF0000"/>
              </a:solidFill>
            </a:endParaRPr>
          </a:p>
          <a:p>
            <a:endParaRPr lang="en-GB" sz="3600" b="1" dirty="0">
              <a:solidFill>
                <a:srgbClr val="FF0000"/>
              </a:solidFill>
            </a:endParaRPr>
          </a:p>
          <a:p>
            <a:r>
              <a:rPr lang="en-GB" sz="3600" b="1" dirty="0">
                <a:solidFill>
                  <a:srgbClr val="FF0000"/>
                </a:solidFill>
              </a:rPr>
              <a:t>Questions?</a:t>
            </a:r>
          </a:p>
        </p:txBody>
      </p:sp>
    </p:spTree>
    <p:extLst>
      <p:ext uri="{BB962C8B-B14F-4D97-AF65-F5344CB8AC3E}">
        <p14:creationId xmlns:p14="http://schemas.microsoft.com/office/powerpoint/2010/main" val="236904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altLang="en-US" dirty="0" smtClean="0">
                <a:latin typeface="Verdana" pitchFamily="34" charset="0"/>
              </a:rPr>
              <a:t>By the end of this session you will…….</a:t>
            </a:r>
          </a:p>
        </p:txBody>
      </p:sp>
      <p:pic>
        <p:nvPicPr>
          <p:cNvPr id="11267" name="Picture 5" descr="C:\Users\Z419309\Pictures\workshop.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0481" y="2173189"/>
            <a:ext cx="4039200" cy="3380034"/>
          </a:xfrm>
        </p:spPr>
      </p:pic>
      <p:sp>
        <p:nvSpPr>
          <p:cNvPr id="9" name="Content Placeholder 8"/>
          <p:cNvSpPr>
            <a:spLocks noGrp="1"/>
          </p:cNvSpPr>
          <p:nvPr>
            <p:ph sz="half" idx="2"/>
          </p:nvPr>
        </p:nvSpPr>
        <p:spPr/>
        <p:txBody>
          <a:bodyPr>
            <a:normAutofit/>
          </a:bodyPr>
          <a:lstStyle/>
          <a:p>
            <a:pPr lvl="0">
              <a:buFont typeface="Wingdings" panose="05000000000000000000" pitchFamily="2" charset="2"/>
              <a:buChar char="ü"/>
              <a:defRPr/>
            </a:pPr>
            <a:r>
              <a:rPr lang="en-GB" dirty="0">
                <a:solidFill>
                  <a:prstClr val="black"/>
                </a:solidFill>
                <a:ea typeface="Verdana" pitchFamily="34" charset="0"/>
                <a:cs typeface="Arial" pitchFamily="34" charset="0"/>
              </a:rPr>
              <a:t>What are you going to continue to do and what are you going to change?</a:t>
            </a:r>
          </a:p>
          <a:p>
            <a:pPr marL="414726" lvl="0" indent="-414726">
              <a:defRPr/>
            </a:pPr>
            <a:endParaRPr lang="en-GB" dirty="0">
              <a:solidFill>
                <a:prstClr val="black"/>
              </a:solidFill>
              <a:ea typeface="Verdana" pitchFamily="34" charset="0"/>
              <a:cs typeface="Arial" pitchFamily="34" charset="0"/>
            </a:endParaRPr>
          </a:p>
          <a:p>
            <a:pPr lvl="0">
              <a:buFont typeface="Wingdings" panose="05000000000000000000" pitchFamily="2" charset="2"/>
              <a:buChar char="ü"/>
              <a:defRPr/>
            </a:pPr>
            <a:r>
              <a:rPr lang="en-GB" dirty="0">
                <a:solidFill>
                  <a:srgbClr val="5B9BD5"/>
                </a:solidFill>
                <a:ea typeface="Verdana" pitchFamily="34" charset="0"/>
                <a:cs typeface="Arial" pitchFamily="34" charset="0"/>
              </a:rPr>
              <a:t>How are we using the MfI to create a learning system?</a:t>
            </a:r>
          </a:p>
          <a:p>
            <a:pPr marL="414726" lvl="0" indent="-414726">
              <a:defRPr/>
            </a:pPr>
            <a:endParaRPr lang="en-GB" dirty="0">
              <a:solidFill>
                <a:srgbClr val="5B9BD5"/>
              </a:solidFill>
              <a:ea typeface="Verdana" pitchFamily="34" charset="0"/>
              <a:cs typeface="Arial" pitchFamily="34" charset="0"/>
            </a:endParaRPr>
          </a:p>
          <a:p>
            <a:pPr lvl="0">
              <a:buFont typeface="Wingdings" panose="05000000000000000000" pitchFamily="2" charset="2"/>
              <a:buChar char="ü"/>
              <a:defRPr/>
            </a:pPr>
            <a:r>
              <a:rPr lang="en-GB" dirty="0">
                <a:solidFill>
                  <a:srgbClr val="44546A"/>
                </a:solidFill>
                <a:ea typeface="Verdana" pitchFamily="34" charset="0"/>
                <a:cs typeface="Arial" pitchFamily="34" charset="0"/>
              </a:rPr>
              <a:t>Leave with an action plan for Action Period 4.</a:t>
            </a:r>
            <a:endParaRPr lang="en-GB" dirty="0">
              <a:solidFill>
                <a:srgbClr val="44546A"/>
              </a:solidFill>
            </a:endParaRPr>
          </a:p>
          <a:p>
            <a:pPr>
              <a:buFont typeface="Wingdings" panose="05000000000000000000" pitchFamily="2" charset="2"/>
              <a:buChar char="ü"/>
              <a:defRPr/>
            </a:pPr>
            <a:endParaRPr lang="en-GB" dirty="0">
              <a:solidFill>
                <a:schemeClr val="tx2"/>
              </a:solidFill>
            </a:endParaRPr>
          </a:p>
        </p:txBody>
      </p:sp>
    </p:spTree>
    <p:extLst>
      <p:ext uri="{BB962C8B-B14F-4D97-AF65-F5344CB8AC3E}">
        <p14:creationId xmlns:p14="http://schemas.microsoft.com/office/powerpoint/2010/main" val="237676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1524000" y="-7828"/>
            <a:ext cx="9144000" cy="1143000"/>
          </a:xfrm>
          <a:solidFill>
            <a:schemeClr val="tx2">
              <a:lumMod val="40000"/>
              <a:lumOff val="60000"/>
              <a:alpha val="46000"/>
            </a:schemeClr>
          </a:solidFill>
        </p:spPr>
        <p:txBody>
          <a:bodyPr>
            <a:normAutofit/>
          </a:bodyPr>
          <a:lstStyle/>
          <a:p>
            <a:pPr algn="l" eaLnBrk="1" hangingPunct="1"/>
            <a:r>
              <a:rPr lang="en-GB" altLang="en-US" dirty="0">
                <a:ea typeface="ＭＳ Ｐゴシック" panose="020B0600070205080204" pitchFamily="34" charset="-128"/>
              </a:rPr>
              <a:t>Programme</a:t>
            </a:r>
            <a:r>
              <a:rPr lang="en-US" altLang="en-US" dirty="0">
                <a:ea typeface="ＭＳ Ｐゴシック" panose="020B0600070205080204" pitchFamily="34" charset="-128"/>
              </a:rPr>
              <a:t> design and key dates</a:t>
            </a:r>
          </a:p>
        </p:txBody>
      </p:sp>
      <p:sp>
        <p:nvSpPr>
          <p:cNvPr id="2" name="Footer Placeholder 1"/>
          <p:cNvSpPr>
            <a:spLocks noGrp="1"/>
          </p:cNvSpPr>
          <p:nvPr>
            <p:ph type="ftr" sz="quarter" idx="4294967295"/>
          </p:nvPr>
        </p:nvSpPr>
        <p:spPr>
          <a:xfrm>
            <a:off x="1449569" y="6356351"/>
            <a:ext cx="3086100" cy="365125"/>
          </a:xfrm>
          <a:prstGeom prst="rect">
            <a:avLst/>
          </a:prstGeom>
        </p:spPr>
        <p:txBody>
          <a:bodyPr/>
          <a:lstStyle/>
          <a:p>
            <a:pPr>
              <a:defRPr/>
            </a:pPr>
            <a:r>
              <a:rPr lang="en-GB" dirty="0">
                <a:solidFill>
                  <a:srgbClr val="45545F"/>
                </a:solidFill>
                <a:latin typeface="Calibri"/>
              </a:rPr>
              <a:t> </a:t>
            </a:r>
          </a:p>
        </p:txBody>
      </p:sp>
      <p:pic>
        <p:nvPicPr>
          <p:cNvPr id="4507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599" y="1545519"/>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3" name="Rectangle 87"/>
          <p:cNvSpPr>
            <a:spLocks noChangeArrowheads="1"/>
          </p:cNvSpPr>
          <p:nvPr/>
        </p:nvSpPr>
        <p:spPr bwMode="auto">
          <a:xfrm>
            <a:off x="376340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36" name="Rectangle 90"/>
          <p:cNvSpPr>
            <a:spLocks noChangeArrowheads="1"/>
          </p:cNvSpPr>
          <p:nvPr/>
        </p:nvSpPr>
        <p:spPr bwMode="auto">
          <a:xfrm>
            <a:off x="5049732"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39" name="Rectangle 93"/>
          <p:cNvSpPr>
            <a:spLocks noChangeArrowheads="1"/>
          </p:cNvSpPr>
          <p:nvPr/>
        </p:nvSpPr>
        <p:spPr bwMode="auto">
          <a:xfrm>
            <a:off x="6456747"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2" name="Rectangle 96"/>
          <p:cNvSpPr>
            <a:spLocks noChangeArrowheads="1"/>
          </p:cNvSpPr>
          <p:nvPr/>
        </p:nvSpPr>
        <p:spPr bwMode="auto">
          <a:xfrm>
            <a:off x="828547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4" name="Rectangle 99"/>
          <p:cNvSpPr>
            <a:spLocks noChangeArrowheads="1"/>
          </p:cNvSpPr>
          <p:nvPr/>
        </p:nvSpPr>
        <p:spPr bwMode="auto">
          <a:xfrm>
            <a:off x="9145275" y="4654551"/>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5" name="Rectangle 100"/>
          <p:cNvSpPr>
            <a:spLocks noChangeArrowheads="1"/>
          </p:cNvSpPr>
          <p:nvPr/>
        </p:nvSpPr>
        <p:spPr bwMode="auto">
          <a:xfrm>
            <a:off x="9145275" y="48085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pic>
        <p:nvPicPr>
          <p:cNvPr id="45146"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161" y="4572001"/>
            <a:ext cx="1475012" cy="19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49" name="Rectangle 104"/>
          <p:cNvSpPr>
            <a:spLocks noChangeArrowheads="1"/>
          </p:cNvSpPr>
          <p:nvPr/>
        </p:nvSpPr>
        <p:spPr bwMode="auto">
          <a:xfrm>
            <a:off x="6402500" y="12382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grpSp>
        <p:nvGrpSpPr>
          <p:cNvPr id="7" name="Group 6"/>
          <p:cNvGrpSpPr/>
          <p:nvPr/>
        </p:nvGrpSpPr>
        <p:grpSpPr>
          <a:xfrm>
            <a:off x="1913863" y="2869721"/>
            <a:ext cx="1188720" cy="1244542"/>
            <a:chOff x="275237" y="2445542"/>
            <a:chExt cx="1188720" cy="1244542"/>
          </a:xfrm>
        </p:grpSpPr>
        <p:sp>
          <p:nvSpPr>
            <p:cNvPr id="45129" name="Rectangle 83"/>
            <p:cNvSpPr>
              <a:spLocks noChangeArrowheads="1"/>
            </p:cNvSpPr>
            <p:nvPr/>
          </p:nvSpPr>
          <p:spPr bwMode="auto">
            <a:xfrm>
              <a:off x="455727" y="3505418"/>
              <a:ext cx="7934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September</a:t>
              </a:r>
              <a:endParaRPr lang="en-US" altLang="en-US" dirty="0">
                <a:solidFill>
                  <a:srgbClr val="009EC2"/>
                </a:solidFill>
              </a:endParaRPr>
            </a:p>
          </p:txBody>
        </p:sp>
        <p:sp>
          <p:nvSpPr>
            <p:cNvPr id="3" name="Oval 2"/>
            <p:cNvSpPr/>
            <p:nvPr/>
          </p:nvSpPr>
          <p:spPr>
            <a:xfrm>
              <a:off x="275237" y="2445542"/>
              <a:ext cx="118872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200" dirty="0" smtClean="0">
                  <a:solidFill>
                    <a:schemeClr val="tx1"/>
                  </a:solidFill>
                  <a:latin typeface="Calibri"/>
                </a:rPr>
                <a:t>Welcome Overview</a:t>
              </a:r>
              <a:endParaRPr lang="en-US" sz="1200" dirty="0">
                <a:solidFill>
                  <a:schemeClr val="tx1"/>
                </a:solidFill>
                <a:latin typeface="Calibri"/>
              </a:endParaRPr>
            </a:p>
          </p:txBody>
        </p:sp>
      </p:grpSp>
      <p:grpSp>
        <p:nvGrpSpPr>
          <p:cNvPr id="8" name="Group 7"/>
          <p:cNvGrpSpPr/>
          <p:nvPr/>
        </p:nvGrpSpPr>
        <p:grpSpPr>
          <a:xfrm>
            <a:off x="3351773" y="2887861"/>
            <a:ext cx="968914" cy="1416668"/>
            <a:chOff x="1698856" y="2508449"/>
            <a:chExt cx="968914" cy="1416668"/>
          </a:xfrm>
        </p:grpSpPr>
        <p:sp>
          <p:nvSpPr>
            <p:cNvPr id="45132" name="Rectangle 86"/>
            <p:cNvSpPr>
              <a:spLocks noChangeArrowheads="1"/>
            </p:cNvSpPr>
            <p:nvPr/>
          </p:nvSpPr>
          <p:spPr bwMode="auto">
            <a:xfrm>
              <a:off x="1698856" y="3555785"/>
              <a:ext cx="961472"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itchFamily="34" charset="0"/>
                  <a:cs typeface="Arial" pitchFamily="34" charset="0"/>
                </a:rPr>
                <a:t>11</a:t>
              </a:r>
              <a:r>
                <a:rPr lang="en-US" altLang="en-US" sz="1200" b="1" baseline="30000" dirty="0" smtClean="0">
                  <a:solidFill>
                    <a:srgbClr val="009EC2"/>
                  </a:solidFill>
                  <a:latin typeface="Arial" pitchFamily="34" charset="0"/>
                  <a:cs typeface="Arial" pitchFamily="34" charset="0"/>
                </a:rPr>
                <a:t>th</a:t>
              </a:r>
              <a:r>
                <a:rPr lang="en-US" altLang="en-US" sz="1200" b="1" dirty="0" smtClean="0">
                  <a:solidFill>
                    <a:srgbClr val="009EC2"/>
                  </a:solidFill>
                  <a:latin typeface="Arial" pitchFamily="34" charset="0"/>
                  <a:cs typeface="Arial" pitchFamily="34" charset="0"/>
                </a:rPr>
                <a:t> Oct</a:t>
              </a:r>
            </a:p>
            <a:p>
              <a:pPr algn="ctr">
                <a:defRPr/>
              </a:pPr>
              <a:r>
                <a:rPr lang="en-US" altLang="en-US" sz="1200" b="1" dirty="0" smtClean="0">
                  <a:solidFill>
                    <a:srgbClr val="009EC2"/>
                  </a:solidFill>
                  <a:latin typeface="Arial" pitchFamily="34" charset="0"/>
                  <a:cs typeface="Arial" pitchFamily="34" charset="0"/>
                </a:rPr>
                <a:t>5</a:t>
              </a:r>
              <a:r>
                <a:rPr lang="en-US" altLang="en-US" sz="1200" b="1" baseline="30000" dirty="0" smtClean="0">
                  <a:solidFill>
                    <a:srgbClr val="009EC2"/>
                  </a:solidFill>
                  <a:latin typeface="Arial" pitchFamily="34" charset="0"/>
                  <a:cs typeface="Arial" pitchFamily="34" charset="0"/>
                </a:rPr>
                <a:t>th</a:t>
              </a:r>
              <a:r>
                <a:rPr lang="en-US" altLang="en-US" sz="1200" b="1" dirty="0" smtClean="0">
                  <a:solidFill>
                    <a:srgbClr val="009EC2"/>
                  </a:solidFill>
                  <a:latin typeface="Arial" pitchFamily="34" charset="0"/>
                  <a:cs typeface="Arial" pitchFamily="34" charset="0"/>
                </a:rPr>
                <a:t> Nov</a:t>
              </a:r>
              <a:endParaRPr lang="en-US" altLang="en-US" sz="1200" b="1" dirty="0">
                <a:solidFill>
                  <a:srgbClr val="009EC2"/>
                </a:solidFill>
                <a:latin typeface="Arial" pitchFamily="34" charset="0"/>
                <a:cs typeface="Arial" pitchFamily="34" charset="0"/>
              </a:endParaRPr>
            </a:p>
          </p:txBody>
        </p:sp>
        <p:sp>
          <p:nvSpPr>
            <p:cNvPr id="4" name="Rectangle 3"/>
            <p:cNvSpPr/>
            <p:nvPr/>
          </p:nvSpPr>
          <p:spPr>
            <a:xfrm>
              <a:off x="1753370" y="2508449"/>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1200" dirty="0">
                  <a:solidFill>
                    <a:srgbClr val="FFFFFF"/>
                  </a:solidFill>
                  <a:latin typeface="Calibri"/>
                </a:rPr>
                <a:t>Workshop </a:t>
              </a:r>
              <a:r>
                <a:rPr lang="en-US" sz="1200" dirty="0" smtClean="0">
                  <a:solidFill>
                    <a:srgbClr val="FFFFFF"/>
                  </a:solidFill>
                  <a:latin typeface="Calibri"/>
                </a:rPr>
                <a:t>1</a:t>
              </a:r>
              <a:endParaRPr lang="en-US" sz="1200" dirty="0">
                <a:solidFill>
                  <a:srgbClr val="FFFFFF"/>
                </a:solidFill>
                <a:latin typeface="Calibri"/>
              </a:endParaRPr>
            </a:p>
          </p:txBody>
        </p:sp>
      </p:grpSp>
      <p:sp>
        <p:nvSpPr>
          <p:cNvPr id="62" name="Rectangle 61"/>
          <p:cNvSpPr/>
          <p:nvPr/>
        </p:nvSpPr>
        <p:spPr>
          <a:xfrm>
            <a:off x="7197824" y="2871527"/>
            <a:ext cx="914400" cy="914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chemeClr val="bg1"/>
                </a:solidFill>
                <a:latin typeface="Calibri"/>
              </a:rPr>
              <a:t>Sharing Workshop </a:t>
            </a:r>
            <a:endParaRPr lang="en-US" sz="1200" dirty="0">
              <a:solidFill>
                <a:schemeClr val="bg1"/>
              </a:solidFill>
              <a:latin typeface="Calibri"/>
            </a:endParaRPr>
          </a:p>
        </p:txBody>
      </p:sp>
      <p:grpSp>
        <p:nvGrpSpPr>
          <p:cNvPr id="9" name="Group 8"/>
          <p:cNvGrpSpPr/>
          <p:nvPr/>
        </p:nvGrpSpPr>
        <p:grpSpPr>
          <a:xfrm>
            <a:off x="4484172" y="2856349"/>
            <a:ext cx="4884424" cy="1453442"/>
            <a:chOff x="2902206" y="2432170"/>
            <a:chExt cx="4884424" cy="1453442"/>
          </a:xfrm>
        </p:grpSpPr>
        <p:sp>
          <p:nvSpPr>
            <p:cNvPr id="101" name="Rectangle 86"/>
            <p:cNvSpPr>
              <a:spLocks noChangeArrowheads="1"/>
            </p:cNvSpPr>
            <p:nvPr/>
          </p:nvSpPr>
          <p:spPr bwMode="auto">
            <a:xfrm>
              <a:off x="2902206" y="3511018"/>
              <a:ext cx="1084955"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6</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Dec</a:t>
              </a:r>
              <a:endParaRPr lang="en-US" altLang="en-US" sz="1200" b="1" dirty="0">
                <a:solidFill>
                  <a:srgbClr val="009EC2"/>
                </a:solidFill>
                <a:latin typeface="Arial" panose="020B0604020202020204" pitchFamily="34" charset="0"/>
              </a:endParaRPr>
            </a:p>
            <a:p>
              <a:pPr algn="ctr">
                <a:defRPr/>
              </a:pPr>
              <a:r>
                <a:rPr lang="en-US" altLang="en-US" sz="1200" b="1" dirty="0" smtClean="0">
                  <a:solidFill>
                    <a:srgbClr val="009EC2"/>
                  </a:solidFill>
                  <a:latin typeface="Arial" panose="020B0604020202020204" pitchFamily="34" charset="0"/>
                </a:rPr>
                <a:t>10</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Jan </a:t>
              </a:r>
              <a:endParaRPr lang="en-US" altLang="en-US" dirty="0">
                <a:solidFill>
                  <a:srgbClr val="009EC2"/>
                </a:solidFill>
              </a:endParaRPr>
            </a:p>
          </p:txBody>
        </p:sp>
        <p:sp>
          <p:nvSpPr>
            <p:cNvPr id="64" name="Rectangle 86"/>
            <p:cNvSpPr>
              <a:spLocks noChangeArrowheads="1"/>
            </p:cNvSpPr>
            <p:nvPr/>
          </p:nvSpPr>
          <p:spPr bwMode="auto">
            <a:xfrm>
              <a:off x="4179773" y="3514994"/>
              <a:ext cx="1240882"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4</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Feb</a:t>
              </a:r>
            </a:p>
            <a:p>
              <a:pPr algn="ctr">
                <a:defRPr/>
              </a:pPr>
              <a:r>
                <a:rPr lang="en-US" altLang="en-US" sz="1200" b="1" dirty="0" smtClean="0">
                  <a:solidFill>
                    <a:srgbClr val="009EC2"/>
                  </a:solidFill>
                  <a:latin typeface="Arial" panose="020B0604020202020204" pitchFamily="34" charset="0"/>
                </a:rPr>
                <a:t>5</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Feb  </a:t>
              </a:r>
              <a:endParaRPr lang="en-US" altLang="en-US" dirty="0">
                <a:solidFill>
                  <a:srgbClr val="009EC2"/>
                </a:solidFill>
              </a:endParaRPr>
            </a:p>
          </p:txBody>
        </p:sp>
        <p:sp>
          <p:nvSpPr>
            <p:cNvPr id="65" name="Rectangle 86"/>
            <p:cNvSpPr>
              <a:spLocks noChangeArrowheads="1"/>
            </p:cNvSpPr>
            <p:nvPr/>
          </p:nvSpPr>
          <p:spPr bwMode="auto">
            <a:xfrm>
              <a:off x="5543127" y="3516280"/>
              <a:ext cx="1047137" cy="369332"/>
            </a:xfrm>
            <a:prstGeom prst="rect">
              <a:avLst/>
            </a:prstGeom>
            <a:no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endParaRPr lang="en-US" altLang="en-US" sz="1200" b="1" dirty="0" smtClean="0">
                <a:solidFill>
                  <a:srgbClr val="009EC2"/>
                </a:solidFill>
                <a:latin typeface="Arial" panose="020B0604020202020204" pitchFamily="34" charset="0"/>
              </a:endParaRPr>
            </a:p>
            <a:p>
              <a:pPr algn="ctr">
                <a:defRPr/>
              </a:pPr>
              <a:r>
                <a:rPr lang="en-US" altLang="en-US" sz="1200" b="1" dirty="0" smtClean="0">
                  <a:solidFill>
                    <a:srgbClr val="009EC2"/>
                  </a:solidFill>
                  <a:latin typeface="Arial" panose="020B0604020202020204" pitchFamily="34" charset="0"/>
                </a:rPr>
                <a:t>Spring</a:t>
              </a:r>
              <a:endParaRPr lang="en-US" altLang="en-US" dirty="0">
                <a:solidFill>
                  <a:srgbClr val="009EC2"/>
                </a:solidFill>
              </a:endParaRPr>
            </a:p>
          </p:txBody>
        </p:sp>
        <p:sp>
          <p:nvSpPr>
            <p:cNvPr id="6" name="Rectangle 5"/>
            <p:cNvSpPr/>
            <p:nvPr/>
          </p:nvSpPr>
          <p:spPr>
            <a:xfrm>
              <a:off x="3046808" y="2432170"/>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chemeClr val="bg1"/>
                  </a:solidFill>
                  <a:latin typeface="Calibri"/>
                </a:rPr>
                <a:t>Workshop 2</a:t>
              </a:r>
              <a:endParaRPr lang="en-US" sz="1200" dirty="0">
                <a:solidFill>
                  <a:schemeClr val="bg1"/>
                </a:solidFill>
                <a:latin typeface="Calibri"/>
              </a:endParaRPr>
            </a:p>
          </p:txBody>
        </p:sp>
        <p:sp>
          <p:nvSpPr>
            <p:cNvPr id="68" name="Rectangle 67"/>
            <p:cNvSpPr/>
            <p:nvPr/>
          </p:nvSpPr>
          <p:spPr>
            <a:xfrm>
              <a:off x="4327110" y="2442362"/>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rgbClr val="45545F"/>
                  </a:solidFill>
                  <a:latin typeface="Calibri"/>
                </a:rPr>
                <a:t> </a:t>
              </a:r>
              <a:r>
                <a:rPr lang="en-US" sz="1200" dirty="0">
                  <a:solidFill>
                    <a:schemeClr val="bg1"/>
                  </a:solidFill>
                  <a:latin typeface="Calibri"/>
                </a:rPr>
                <a:t>Workshop </a:t>
              </a:r>
              <a:r>
                <a:rPr lang="en-US" sz="1200" dirty="0" smtClean="0">
                  <a:solidFill>
                    <a:schemeClr val="bg1"/>
                  </a:solidFill>
                  <a:latin typeface="Calibri"/>
                </a:rPr>
                <a:t>3</a:t>
              </a:r>
              <a:endParaRPr lang="en-US" sz="1200" dirty="0">
                <a:solidFill>
                  <a:schemeClr val="bg1"/>
                </a:solidFill>
                <a:latin typeface="Calibri"/>
              </a:endParaRPr>
            </a:p>
          </p:txBody>
        </p:sp>
        <p:sp>
          <p:nvSpPr>
            <p:cNvPr id="69" name="Rectangle 68"/>
            <p:cNvSpPr/>
            <p:nvPr/>
          </p:nvSpPr>
          <p:spPr>
            <a:xfrm>
              <a:off x="6872230" y="2439365"/>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200" dirty="0" smtClean="0">
                  <a:solidFill>
                    <a:schemeClr val="tx1"/>
                  </a:solidFill>
                  <a:latin typeface="Calibri"/>
                </a:rPr>
                <a:t>Showcase</a:t>
              </a:r>
              <a:endParaRPr lang="en-US" sz="1200" dirty="0">
                <a:solidFill>
                  <a:schemeClr val="tx1"/>
                </a:solidFill>
                <a:latin typeface="Calibri"/>
              </a:endParaRPr>
            </a:p>
          </p:txBody>
        </p:sp>
      </p:grpSp>
      <p:pic>
        <p:nvPicPr>
          <p:cNvPr id="75"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507" y="1676242"/>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1431" y="1615986"/>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268" y="1608284"/>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86"/>
          <p:cNvSpPr>
            <a:spLocks noChangeArrowheads="1"/>
          </p:cNvSpPr>
          <p:nvPr/>
        </p:nvSpPr>
        <p:spPr bwMode="auto">
          <a:xfrm rot="19722141">
            <a:off x="3902378" y="227138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2</a:t>
            </a:r>
            <a:endParaRPr lang="en-US" altLang="en-US" dirty="0">
              <a:solidFill>
                <a:srgbClr val="009EC2"/>
              </a:solidFill>
            </a:endParaRPr>
          </a:p>
        </p:txBody>
      </p:sp>
      <p:sp>
        <p:nvSpPr>
          <p:cNvPr id="80" name="Rectangle 86"/>
          <p:cNvSpPr>
            <a:spLocks noChangeArrowheads="1"/>
          </p:cNvSpPr>
          <p:nvPr/>
        </p:nvSpPr>
        <p:spPr bwMode="auto">
          <a:xfrm rot="19722141">
            <a:off x="6432910" y="2340304"/>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4</a:t>
            </a:r>
            <a:endParaRPr lang="en-US" altLang="en-US" dirty="0">
              <a:solidFill>
                <a:srgbClr val="009EC2"/>
              </a:solidFill>
            </a:endParaRPr>
          </a:p>
        </p:txBody>
      </p:sp>
      <p:sp>
        <p:nvSpPr>
          <p:cNvPr id="81" name="Rectangle 86"/>
          <p:cNvSpPr>
            <a:spLocks noChangeArrowheads="1"/>
          </p:cNvSpPr>
          <p:nvPr/>
        </p:nvSpPr>
        <p:spPr bwMode="auto">
          <a:xfrm rot="19722141">
            <a:off x="5182836" y="2396147"/>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3</a:t>
            </a:r>
            <a:endParaRPr lang="en-US" altLang="en-US" dirty="0">
              <a:solidFill>
                <a:srgbClr val="009EC2"/>
              </a:solidFill>
            </a:endParaRPr>
          </a:p>
        </p:txBody>
      </p:sp>
      <p:sp>
        <p:nvSpPr>
          <p:cNvPr id="82" name="Rectangle 86"/>
          <p:cNvSpPr>
            <a:spLocks noChangeArrowheads="1"/>
          </p:cNvSpPr>
          <p:nvPr/>
        </p:nvSpPr>
        <p:spPr bwMode="auto">
          <a:xfrm rot="19722141">
            <a:off x="8090025" y="234030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5</a:t>
            </a:r>
            <a:endParaRPr lang="en-US" altLang="en-US" dirty="0">
              <a:solidFill>
                <a:srgbClr val="009EC2"/>
              </a:solidFill>
            </a:endParaRPr>
          </a:p>
        </p:txBody>
      </p:sp>
      <p:cxnSp>
        <p:nvCxnSpPr>
          <p:cNvPr id="18" name="Straight Arrow Connector 17"/>
          <p:cNvCxnSpPr>
            <a:cxnSpLocks/>
            <a:stCxn id="3" idx="6"/>
            <a:endCxn id="4" idx="1"/>
          </p:cNvCxnSpPr>
          <p:nvPr/>
        </p:nvCxnSpPr>
        <p:spPr>
          <a:xfrm>
            <a:off x="3102583" y="3326921"/>
            <a:ext cx="303704" cy="1814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cxnSpLocks/>
          </p:cNvCxnSpPr>
          <p:nvPr/>
        </p:nvCxnSpPr>
        <p:spPr>
          <a:xfrm flipV="1">
            <a:off x="4322153" y="3329721"/>
            <a:ext cx="324038" cy="767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a:stCxn id="68" idx="3"/>
          </p:cNvCxnSpPr>
          <p:nvPr/>
        </p:nvCxnSpPr>
        <p:spPr>
          <a:xfrm>
            <a:off x="6823476" y="3323741"/>
            <a:ext cx="358290" cy="112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13908" y="4976615"/>
            <a:ext cx="6624267" cy="1323439"/>
          </a:xfrm>
          <a:prstGeom prst="rect">
            <a:avLst/>
          </a:prstGeom>
          <a:noFill/>
          <a:ln>
            <a:solidFill>
              <a:schemeClr val="bg2"/>
            </a:solidFill>
          </a:ln>
        </p:spPr>
        <p:txBody>
          <a:bodyPr wrap="square" rtlCol="0">
            <a:spAutoFit/>
          </a:bodyPr>
          <a:lstStyle/>
          <a:p>
            <a:pPr algn="ctr">
              <a:spcBef>
                <a:spcPts val="576"/>
              </a:spcBef>
              <a:defRPr/>
            </a:pPr>
            <a:r>
              <a:rPr lang="en-US" sz="2000" b="1" dirty="0">
                <a:solidFill>
                  <a:srgbClr val="45545F"/>
                </a:solidFill>
                <a:latin typeface="Arial"/>
              </a:rPr>
              <a:t>Support</a:t>
            </a:r>
          </a:p>
          <a:p>
            <a:pPr algn="ctr">
              <a:spcBef>
                <a:spcPts val="576"/>
              </a:spcBef>
              <a:defRPr/>
            </a:pPr>
            <a:r>
              <a:rPr lang="en-US" sz="1500" b="1" dirty="0" smtClean="0">
                <a:solidFill>
                  <a:srgbClr val="00A0AF"/>
                </a:solidFill>
                <a:latin typeface="Arial"/>
              </a:rPr>
              <a:t>National IA          Leadership Team/s </a:t>
            </a:r>
            <a:r>
              <a:rPr lang="en-US" sz="1500" b="1" dirty="0">
                <a:solidFill>
                  <a:srgbClr val="00A0AF"/>
                </a:solidFill>
                <a:latin typeface="Arial"/>
              </a:rPr>
              <a:t>	</a:t>
            </a:r>
            <a:r>
              <a:rPr lang="en-US" sz="1500" b="1" dirty="0" smtClean="0">
                <a:solidFill>
                  <a:srgbClr val="00A0AF"/>
                </a:solidFill>
                <a:latin typeface="Arial"/>
              </a:rPr>
              <a:t> Q.I. Faculty</a:t>
            </a:r>
          </a:p>
          <a:p>
            <a:pPr algn="ctr">
              <a:spcBef>
                <a:spcPts val="576"/>
              </a:spcBef>
              <a:defRPr/>
            </a:pPr>
            <a:r>
              <a:rPr lang="en-US" sz="1500" b="1" dirty="0" smtClean="0">
                <a:solidFill>
                  <a:srgbClr val="00A0AF"/>
                </a:solidFill>
                <a:latin typeface="Arial"/>
              </a:rPr>
              <a:t>QI Zone (</a:t>
            </a:r>
            <a:r>
              <a:rPr lang="en-US" sz="1500" b="1" dirty="0" err="1" smtClean="0">
                <a:solidFill>
                  <a:srgbClr val="00A0AF"/>
                </a:solidFill>
                <a:latin typeface="Arial"/>
              </a:rPr>
              <a:t>TURAS</a:t>
            </a:r>
            <a:r>
              <a:rPr lang="en-US" sz="1500" b="1" dirty="0" smtClean="0">
                <a:solidFill>
                  <a:srgbClr val="00A0AF"/>
                </a:solidFill>
                <a:latin typeface="Arial"/>
              </a:rPr>
              <a:t>)                (Falkirk) </a:t>
            </a:r>
            <a:r>
              <a:rPr lang="en-US" sz="1500" b="1" dirty="0" err="1" smtClean="0">
                <a:solidFill>
                  <a:srgbClr val="00A0AF"/>
                </a:solidFill>
                <a:latin typeface="Arial"/>
              </a:rPr>
              <a:t>GIRFEC</a:t>
            </a:r>
            <a:r>
              <a:rPr lang="en-US" sz="1500" b="1" dirty="0" smtClean="0">
                <a:solidFill>
                  <a:srgbClr val="00A0AF"/>
                </a:solidFill>
                <a:latin typeface="Arial"/>
              </a:rPr>
              <a:t> Practitioner pages</a:t>
            </a:r>
            <a:endParaRPr lang="en-US" sz="1500" b="1" dirty="0">
              <a:solidFill>
                <a:srgbClr val="00A0AF"/>
              </a:solidFill>
              <a:latin typeface="Arial"/>
            </a:endParaRPr>
          </a:p>
          <a:p>
            <a:pPr algn="ctr">
              <a:spcBef>
                <a:spcPts val="576"/>
              </a:spcBef>
              <a:defRPr/>
            </a:pPr>
            <a:r>
              <a:rPr lang="en-US" sz="1500" b="1" dirty="0" smtClean="0">
                <a:solidFill>
                  <a:srgbClr val="00A0AF"/>
                </a:solidFill>
                <a:latin typeface="Arial"/>
              </a:rPr>
              <a:t>All teach ,all learn </a:t>
            </a:r>
            <a:endParaRPr lang="en-US" sz="1500" b="1" dirty="0">
              <a:solidFill>
                <a:srgbClr val="00A0AF"/>
              </a:solidFill>
              <a:latin typeface="Arial"/>
            </a:endParaRPr>
          </a:p>
        </p:txBody>
      </p:sp>
      <p:cxnSp>
        <p:nvCxnSpPr>
          <p:cNvPr id="49" name="Straight Arrow Connector 48"/>
          <p:cNvCxnSpPr/>
          <p:nvPr/>
        </p:nvCxnSpPr>
        <p:spPr>
          <a:xfrm>
            <a:off x="8126301" y="3355842"/>
            <a:ext cx="288643"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endCxn id="68" idx="1"/>
          </p:cNvCxnSpPr>
          <p:nvPr/>
        </p:nvCxnSpPr>
        <p:spPr>
          <a:xfrm flipV="1">
            <a:off x="5543174" y="3323741"/>
            <a:ext cx="365902" cy="2906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48776" y="1513967"/>
            <a:ext cx="843704" cy="10216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7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altLang="en-US" dirty="0" smtClean="0">
                <a:latin typeface="Verdana" pitchFamily="34" charset="0"/>
              </a:rPr>
              <a:t>By the end of this session you will…….</a:t>
            </a:r>
          </a:p>
        </p:txBody>
      </p:sp>
      <p:pic>
        <p:nvPicPr>
          <p:cNvPr id="11267" name="Picture 5" descr="C:\Users\Z419309\Pictures\workshop.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0481" y="2173189"/>
            <a:ext cx="4039200" cy="3380034"/>
          </a:xfrm>
        </p:spPr>
      </p:pic>
      <p:sp>
        <p:nvSpPr>
          <p:cNvPr id="9" name="Content Placeholder 8"/>
          <p:cNvSpPr>
            <a:spLocks noGrp="1"/>
          </p:cNvSpPr>
          <p:nvPr>
            <p:ph sz="half" idx="2"/>
          </p:nvPr>
        </p:nvSpPr>
        <p:spPr/>
        <p:txBody>
          <a:bodyPr>
            <a:normAutofit/>
          </a:bodyPr>
          <a:lstStyle/>
          <a:p>
            <a:pPr marL="414726" lvl="0" indent="-414726">
              <a:defRPr/>
            </a:pPr>
            <a:r>
              <a:rPr lang="en-GB" dirty="0">
                <a:solidFill>
                  <a:prstClr val="black"/>
                </a:solidFill>
                <a:ea typeface="Verdana" pitchFamily="34" charset="0"/>
                <a:cs typeface="Arial" pitchFamily="34" charset="0"/>
              </a:rPr>
              <a:t>What are you going to continue to do and what are you going to change</a:t>
            </a:r>
            <a:r>
              <a:rPr lang="en-GB" dirty="0" smtClean="0">
                <a:solidFill>
                  <a:prstClr val="black"/>
                </a:solidFill>
                <a:ea typeface="Verdana" pitchFamily="34" charset="0"/>
                <a:cs typeface="Arial" pitchFamily="34" charset="0"/>
              </a:rPr>
              <a:t>?</a:t>
            </a:r>
          </a:p>
          <a:p>
            <a:pPr marL="414726" lvl="0" indent="-414726">
              <a:defRPr/>
            </a:pPr>
            <a:endParaRPr lang="en-GB" dirty="0">
              <a:solidFill>
                <a:prstClr val="black"/>
              </a:solidFill>
              <a:ea typeface="Verdana" pitchFamily="34" charset="0"/>
              <a:cs typeface="Arial" pitchFamily="34" charset="0"/>
            </a:endParaRPr>
          </a:p>
          <a:p>
            <a:pPr marL="414726" indent="-414726">
              <a:defRPr/>
            </a:pPr>
            <a:r>
              <a:rPr lang="en-GB" dirty="0" smtClean="0">
                <a:solidFill>
                  <a:schemeClr val="accent1"/>
                </a:solidFill>
                <a:ea typeface="Verdana" pitchFamily="34" charset="0"/>
                <a:cs typeface="Arial" pitchFamily="34" charset="0"/>
              </a:rPr>
              <a:t>How are we using the MfI to create a learning system?</a:t>
            </a:r>
          </a:p>
          <a:p>
            <a:pPr marL="414726" indent="-414726">
              <a:defRPr/>
            </a:pPr>
            <a:endParaRPr lang="en-GB" dirty="0">
              <a:solidFill>
                <a:schemeClr val="accent1"/>
              </a:solidFill>
              <a:ea typeface="Verdana" pitchFamily="34" charset="0"/>
              <a:cs typeface="Arial" pitchFamily="34" charset="0"/>
            </a:endParaRPr>
          </a:p>
          <a:p>
            <a:pPr marL="414726" indent="-414726">
              <a:defRPr/>
            </a:pPr>
            <a:r>
              <a:rPr lang="en-GB" dirty="0" smtClean="0">
                <a:solidFill>
                  <a:schemeClr val="tx2"/>
                </a:solidFill>
                <a:ea typeface="Verdana" pitchFamily="34" charset="0"/>
                <a:cs typeface="Arial" pitchFamily="34" charset="0"/>
              </a:rPr>
              <a:t>Leave with an action plan for Action Period 4.</a:t>
            </a:r>
            <a:endParaRPr lang="en-GB" dirty="0">
              <a:solidFill>
                <a:schemeClr val="tx2"/>
              </a:solidFill>
            </a:endParaRPr>
          </a:p>
        </p:txBody>
      </p:sp>
    </p:spTree>
    <p:extLst>
      <p:ext uri="{BB962C8B-B14F-4D97-AF65-F5344CB8AC3E}">
        <p14:creationId xmlns:p14="http://schemas.microsoft.com/office/powerpoint/2010/main" val="128461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20" y="0"/>
            <a:ext cx="3009837" cy="3013166"/>
          </a:xfrm>
          <a:prstGeom prst="rect">
            <a:avLst/>
          </a:prstGeom>
        </p:spPr>
      </p:pic>
      <p:grpSp>
        <p:nvGrpSpPr>
          <p:cNvPr id="12" name="Group 11"/>
          <p:cNvGrpSpPr/>
          <p:nvPr/>
        </p:nvGrpSpPr>
        <p:grpSpPr>
          <a:xfrm>
            <a:off x="4280446" y="908738"/>
            <a:ext cx="7688001" cy="5010053"/>
            <a:chOff x="4280446" y="908738"/>
            <a:chExt cx="7688001" cy="5010053"/>
          </a:xfrm>
        </p:grpSpPr>
        <p:pic>
          <p:nvPicPr>
            <p:cNvPr id="6" name="Picture 2" descr="s_02_mfi_nofill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0446" y="908738"/>
              <a:ext cx="3106738" cy="501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7713756" y="1403611"/>
              <a:ext cx="4254691" cy="3576169"/>
              <a:chOff x="6217920" y="1397726"/>
              <a:chExt cx="4254691" cy="3576169"/>
            </a:xfrm>
          </p:grpSpPr>
          <p:sp>
            <p:nvSpPr>
              <p:cNvPr id="8" name="TextBox 7"/>
              <p:cNvSpPr txBox="1"/>
              <p:nvPr/>
            </p:nvSpPr>
            <p:spPr>
              <a:xfrm>
                <a:off x="6217920" y="1397726"/>
                <a:ext cx="2209259" cy="584775"/>
              </a:xfrm>
              <a:prstGeom prst="rect">
                <a:avLst/>
              </a:prstGeom>
              <a:noFill/>
            </p:spPr>
            <p:txBody>
              <a:bodyPr wrap="none" rtlCol="0">
                <a:spAutoFit/>
              </a:bodyPr>
              <a:lstStyle/>
              <a:p>
                <a:r>
                  <a:rPr lang="en-GB" sz="3200" b="1" dirty="0" smtClean="0"/>
                  <a:t>Specific aim</a:t>
                </a:r>
                <a:endParaRPr lang="en-GB" sz="3200" b="1" dirty="0"/>
              </a:p>
            </p:txBody>
          </p:sp>
          <p:sp>
            <p:nvSpPr>
              <p:cNvPr id="9" name="TextBox 8"/>
              <p:cNvSpPr txBox="1"/>
              <p:nvPr/>
            </p:nvSpPr>
            <p:spPr>
              <a:xfrm>
                <a:off x="6217920" y="2020388"/>
                <a:ext cx="2788136" cy="584775"/>
              </a:xfrm>
              <a:prstGeom prst="rect">
                <a:avLst/>
              </a:prstGeom>
              <a:noFill/>
            </p:spPr>
            <p:txBody>
              <a:bodyPr wrap="none" rtlCol="0">
                <a:spAutoFit/>
              </a:bodyPr>
              <a:lstStyle/>
              <a:p>
                <a:r>
                  <a:rPr lang="en-GB" sz="3200" b="1" dirty="0" smtClean="0"/>
                  <a:t>Clear measures</a:t>
                </a:r>
                <a:endParaRPr lang="en-GB" sz="3200" b="1" dirty="0"/>
              </a:p>
            </p:txBody>
          </p:sp>
          <p:sp>
            <p:nvSpPr>
              <p:cNvPr id="10" name="TextBox 9"/>
              <p:cNvSpPr txBox="1"/>
              <p:nvPr/>
            </p:nvSpPr>
            <p:spPr>
              <a:xfrm>
                <a:off x="6217920" y="2643050"/>
                <a:ext cx="4254691" cy="584775"/>
              </a:xfrm>
              <a:prstGeom prst="rect">
                <a:avLst/>
              </a:prstGeom>
              <a:noFill/>
            </p:spPr>
            <p:txBody>
              <a:bodyPr wrap="none" rtlCol="0">
                <a:spAutoFit/>
              </a:bodyPr>
              <a:lstStyle/>
              <a:p>
                <a:r>
                  <a:rPr lang="en-GB" sz="3200" b="1" dirty="0" smtClean="0"/>
                  <a:t>Ideas generated by staff</a:t>
                </a:r>
                <a:endParaRPr lang="en-GB" sz="3200" b="1" dirty="0"/>
              </a:p>
            </p:txBody>
          </p:sp>
          <p:sp>
            <p:nvSpPr>
              <p:cNvPr id="11" name="TextBox 10"/>
              <p:cNvSpPr txBox="1"/>
              <p:nvPr/>
            </p:nvSpPr>
            <p:spPr>
              <a:xfrm>
                <a:off x="6217920" y="4389120"/>
                <a:ext cx="2361544" cy="584775"/>
              </a:xfrm>
              <a:prstGeom prst="rect">
                <a:avLst/>
              </a:prstGeom>
              <a:noFill/>
            </p:spPr>
            <p:txBody>
              <a:bodyPr wrap="none" rtlCol="0">
                <a:spAutoFit/>
              </a:bodyPr>
              <a:lstStyle/>
              <a:p>
                <a:r>
                  <a:rPr lang="en-GB" sz="3200" b="1" dirty="0" smtClean="0">
                    <a:solidFill>
                      <a:srgbClr val="7030A0"/>
                    </a:solidFill>
                  </a:rPr>
                  <a:t>Testing ideas</a:t>
                </a:r>
                <a:endParaRPr lang="en-GB" sz="3200" b="1" dirty="0">
                  <a:solidFill>
                    <a:srgbClr val="7030A0"/>
                  </a:solidFill>
                </a:endParaRPr>
              </a:p>
            </p:txBody>
          </p:sp>
        </p:grpSp>
      </p:grpSp>
    </p:spTree>
    <p:extLst>
      <p:ext uri="{BB962C8B-B14F-4D97-AF65-F5344CB8AC3E}">
        <p14:creationId xmlns:p14="http://schemas.microsoft.com/office/powerpoint/2010/main" val="205193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normAutofit fontScale="90000"/>
          </a:bodyPr>
          <a:lstStyle/>
          <a:p>
            <a:r>
              <a:rPr lang="en-GB" sz="4000" b="1" dirty="0"/>
              <a:t>Technical Tools:  Understanding a System</a:t>
            </a:r>
          </a:p>
        </p:txBody>
      </p:sp>
      <p:sp>
        <p:nvSpPr>
          <p:cNvPr id="4" name="Content Placeholder 3"/>
          <p:cNvSpPr>
            <a:spLocks noGrp="1"/>
          </p:cNvSpPr>
          <p:nvPr>
            <p:ph idx="1"/>
          </p:nvPr>
        </p:nvSpPr>
        <p:spPr>
          <a:xfrm>
            <a:off x="6456040" y="1772817"/>
            <a:ext cx="3960440" cy="4525963"/>
          </a:xfrm>
        </p:spPr>
        <p:txBody>
          <a:bodyPr/>
          <a:lstStyle/>
          <a:p>
            <a:pPr>
              <a:spcAft>
                <a:spcPts val="600"/>
              </a:spcAft>
            </a:pPr>
            <a:r>
              <a:rPr lang="en-GB" sz="3600" dirty="0"/>
              <a:t>Process Mapping</a:t>
            </a:r>
          </a:p>
          <a:p>
            <a:pPr>
              <a:spcAft>
                <a:spcPts val="600"/>
              </a:spcAft>
            </a:pPr>
            <a:r>
              <a:rPr lang="en-GB" sz="3600" dirty="0">
                <a:solidFill>
                  <a:srgbClr val="7030A0"/>
                </a:solidFill>
              </a:rPr>
              <a:t>Pareto chart</a:t>
            </a:r>
          </a:p>
          <a:p>
            <a:pPr>
              <a:spcAft>
                <a:spcPts val="600"/>
              </a:spcAft>
            </a:pPr>
            <a:r>
              <a:rPr lang="en-GB" sz="3600" dirty="0"/>
              <a:t>Force field Analysis</a:t>
            </a:r>
          </a:p>
          <a:p>
            <a:pPr>
              <a:spcAft>
                <a:spcPts val="600"/>
              </a:spcAft>
            </a:pPr>
            <a:r>
              <a:rPr lang="en-GB" sz="3600" dirty="0">
                <a:solidFill>
                  <a:srgbClr val="7030A0"/>
                </a:solidFill>
              </a:rPr>
              <a:t>Cause + Effect</a:t>
            </a:r>
          </a:p>
          <a:p>
            <a:pPr>
              <a:spcAft>
                <a:spcPts val="600"/>
              </a:spcAft>
            </a:pPr>
            <a:r>
              <a:rPr lang="en-GB" sz="3600" dirty="0"/>
              <a:t>Surveys</a:t>
            </a:r>
          </a:p>
        </p:txBody>
      </p:sp>
      <p:pic>
        <p:nvPicPr>
          <p:cNvPr id="5" name="Picture 4" descr="swiss-army-knife-154314_960_720.png"/>
          <p:cNvPicPr>
            <a:picLocks noChangeAspect="1"/>
          </p:cNvPicPr>
          <p:nvPr/>
        </p:nvPicPr>
        <p:blipFill>
          <a:blip r:embed="rId2" cstate="print"/>
          <a:stretch>
            <a:fillRect/>
          </a:stretch>
        </p:blipFill>
        <p:spPr>
          <a:xfrm>
            <a:off x="1524000" y="1052736"/>
            <a:ext cx="4788024" cy="5805264"/>
          </a:xfrm>
          <a:prstGeom prst="rect">
            <a:avLst/>
          </a:prstGeom>
        </p:spPr>
      </p:pic>
    </p:spTree>
    <p:extLst>
      <p:ext uri="{BB962C8B-B14F-4D97-AF65-F5344CB8AC3E}">
        <p14:creationId xmlns:p14="http://schemas.microsoft.com/office/powerpoint/2010/main" val="181081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2932227" cy="6858000"/>
            <a:chOff x="1972142" y="1541418"/>
            <a:chExt cx="9997790" cy="5225142"/>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7795" b="2662"/>
            <a:stretch/>
          </p:blipFill>
          <p:spPr>
            <a:xfrm>
              <a:off x="1972142" y="1541418"/>
              <a:ext cx="9496218" cy="5225142"/>
            </a:xfrm>
            <a:prstGeom prst="rect">
              <a:avLst/>
            </a:prstGeom>
          </p:spPr>
        </p:pic>
        <p:sp>
          <p:nvSpPr>
            <p:cNvPr id="5" name="TextBox 4"/>
            <p:cNvSpPr txBox="1"/>
            <p:nvPr/>
          </p:nvSpPr>
          <p:spPr>
            <a:xfrm>
              <a:off x="3306185" y="5854507"/>
              <a:ext cx="8663747" cy="660085"/>
            </a:xfrm>
            <a:prstGeom prst="rect">
              <a:avLst/>
            </a:prstGeom>
            <a:noFill/>
          </p:spPr>
          <p:txBody>
            <a:bodyPr wrap="square" rtlCol="0">
              <a:spAutoFit/>
            </a:bodyPr>
            <a:lstStyle/>
            <a:p>
              <a:pPr algn="ctr"/>
              <a:r>
                <a:rPr lang="en-GB" sz="4800" b="1" dirty="0" smtClean="0">
                  <a:solidFill>
                    <a:srgbClr val="FF0000"/>
                  </a:solidFill>
                </a:rPr>
                <a:t>Creating an Aim</a:t>
              </a:r>
              <a:endParaRPr lang="en-GB" sz="4800" b="1" dirty="0">
                <a:solidFill>
                  <a:srgbClr val="FF0000"/>
                </a:solidFill>
              </a:endParaRPr>
            </a:p>
          </p:txBody>
        </p:sp>
      </p:grpSp>
    </p:spTree>
    <p:extLst>
      <p:ext uri="{BB962C8B-B14F-4D97-AF65-F5344CB8AC3E}">
        <p14:creationId xmlns:p14="http://schemas.microsoft.com/office/powerpoint/2010/main" val="349517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287" y="1410789"/>
            <a:ext cx="4609282" cy="1446550"/>
          </a:xfrm>
          <a:prstGeom prst="rect">
            <a:avLst/>
          </a:prstGeom>
          <a:noFill/>
        </p:spPr>
        <p:txBody>
          <a:bodyPr wrap="square" rtlCol="0">
            <a:spAutoFit/>
          </a:bodyPr>
          <a:lstStyle/>
          <a:p>
            <a:r>
              <a:rPr lang="en-GB" sz="4400" b="1" dirty="0" smtClean="0"/>
              <a:t>Improvement Planning</a:t>
            </a:r>
            <a:endParaRPr lang="en-GB" sz="4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15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6754" y="188640"/>
            <a:ext cx="11913326" cy="6669360"/>
          </a:xfrm>
        </p:spPr>
      </p:pic>
    </p:spTree>
    <p:extLst>
      <p:ext uri="{BB962C8B-B14F-4D97-AF65-F5344CB8AC3E}">
        <p14:creationId xmlns:p14="http://schemas.microsoft.com/office/powerpoint/2010/main" val="121426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NHSGRASC">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1_NHSGRAS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ea typeface="ＭＳ Ｐゴシック" pitchFamily="34" charset="-128"/>
          </a:defRPr>
        </a:defPPr>
      </a:lstStyle>
    </a:lnDef>
  </a:objectDefaults>
  <a:extraClrSchemeLst>
    <a:extraClrScheme>
      <a:clrScheme name="1_NHSGRAS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HSGRAS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HSGRAS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HSGRAS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HSGRAS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HSGRAS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HSGRAS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7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77"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
      <a:dk1>
        <a:srgbClr val="000000"/>
      </a:dk1>
      <a:lt1>
        <a:srgbClr val="1F497D"/>
      </a:lt1>
      <a:dk2>
        <a:srgbClr val="A7A7A7"/>
      </a:dk2>
      <a:lt2>
        <a:srgbClr val="535353"/>
      </a:lt2>
      <a:accent1>
        <a:srgbClr val="4F81BD"/>
      </a:accent1>
      <a:accent2>
        <a:srgbClr val="C0504D"/>
      </a:accent2>
      <a:accent3>
        <a:srgbClr val="ABB1BF"/>
      </a:accent3>
      <a:accent4>
        <a:srgbClr val="000000"/>
      </a:accent4>
      <a:accent5>
        <a:srgbClr val="B2C1DB"/>
      </a:accent5>
      <a:accent6>
        <a:srgbClr val="AE4845"/>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6096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6096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1687</Words>
  <Application>Microsoft Office PowerPoint</Application>
  <PresentationFormat>Widescreen</PresentationFormat>
  <Paragraphs>276</Paragraphs>
  <Slides>25</Slides>
  <Notes>16</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25</vt:i4>
      </vt:variant>
    </vt:vector>
  </HeadingPairs>
  <TitlesOfParts>
    <vt:vector size="47" baseType="lpstr">
      <vt:lpstr>MS PGothic</vt:lpstr>
      <vt:lpstr>MS PGothic</vt:lpstr>
      <vt:lpstr>SimSun</vt:lpstr>
      <vt:lpstr>Arial</vt:lpstr>
      <vt:lpstr>Arial Black</vt:lpstr>
      <vt:lpstr>Calibri</vt:lpstr>
      <vt:lpstr>Calibri Bold</vt:lpstr>
      <vt:lpstr>Calibri Light</vt:lpstr>
      <vt:lpstr>Helvetica</vt:lpstr>
      <vt:lpstr>Mongolian Baiti</vt:lpstr>
      <vt:lpstr>Tahoma</vt:lpstr>
      <vt:lpstr>Times</vt:lpstr>
      <vt:lpstr>Times New Roman</vt:lpstr>
      <vt:lpstr>Trebuchet MS</vt:lpstr>
      <vt:lpstr>Verdana</vt:lpstr>
      <vt:lpstr>Wingdings</vt:lpstr>
      <vt:lpstr>Office Theme</vt:lpstr>
      <vt:lpstr>14_NHSGRASC</vt:lpstr>
      <vt:lpstr>1_Default Design</vt:lpstr>
      <vt:lpstr>1_Office Theme</vt:lpstr>
      <vt:lpstr>6_Office Theme</vt:lpstr>
      <vt:lpstr>2_Office Theme</vt:lpstr>
      <vt:lpstr>PowerPoint Presentation</vt:lpstr>
      <vt:lpstr>PowerPoint Presentation</vt:lpstr>
      <vt:lpstr>Programme design and key dates</vt:lpstr>
      <vt:lpstr>By the end of this session you will…….</vt:lpstr>
      <vt:lpstr>PowerPoint Presentation</vt:lpstr>
      <vt:lpstr>Technical Tools:  Understanding a System</vt:lpstr>
      <vt:lpstr>PowerPoint Presentation</vt:lpstr>
      <vt:lpstr>PowerPoint Presentation</vt:lpstr>
      <vt:lpstr>PowerPoint Presentation</vt:lpstr>
      <vt:lpstr>Measures - Things to consider</vt:lpstr>
      <vt:lpstr>PowerPoint Presentation</vt:lpstr>
      <vt:lpstr>PDSA Cycles: Deciding on Scale</vt:lpstr>
      <vt:lpstr>Team Time : Improvement Planning?</vt:lpstr>
      <vt:lpstr>PowerPoint Presentation</vt:lpstr>
      <vt:lpstr>PowerPoint Presentation</vt:lpstr>
      <vt:lpstr>PowerPoint Presentation</vt:lpstr>
      <vt:lpstr>Measures </vt:lpstr>
      <vt:lpstr>PowerPoint Presentation</vt:lpstr>
      <vt:lpstr>PowerPoint Presentation</vt:lpstr>
      <vt:lpstr>PowerPoint Presentation</vt:lpstr>
      <vt:lpstr>Team Time : Improvement Planning</vt:lpstr>
      <vt:lpstr>PowerPoint Presentation</vt:lpstr>
      <vt:lpstr>Programme design and key dates</vt:lpstr>
      <vt:lpstr>PowerPoint Presentation</vt:lpstr>
      <vt:lpstr>By the end of this session you will…….</vt:lpstr>
    </vt:vector>
  </TitlesOfParts>
  <Company>Scottish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Toner W (Wendy)</dc:creator>
  <cp:lastModifiedBy>Jude Breslin</cp:lastModifiedBy>
  <cp:revision>49</cp:revision>
  <dcterms:created xsi:type="dcterms:W3CDTF">2018-10-08T21:37:00Z</dcterms:created>
  <dcterms:modified xsi:type="dcterms:W3CDTF">2019-02-04T11:14:48Z</dcterms:modified>
</cp:coreProperties>
</file>