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48" r:id="rId1"/>
  </p:sldMasterIdLst>
  <p:sldIdLst>
    <p:sldId id="256" r:id="rId2"/>
    <p:sldId id="267" r:id="rId3"/>
    <p:sldId id="271" r:id="rId4"/>
    <p:sldId id="257" r:id="rId5"/>
    <p:sldId id="268" r:id="rId6"/>
    <p:sldId id="270" r:id="rId7"/>
    <p:sldId id="272" r:id="rId8"/>
    <p:sldId id="258" r:id="rId9"/>
    <p:sldId id="26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12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Working with Violent Men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Jim McCormick &amp; Jeanette Myles</a:t>
            </a:r>
          </a:p>
          <a:p>
            <a:r>
              <a:rPr lang="en-GB" smtClean="0"/>
              <a:t>CJSW Brockville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73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In 2016-17 there were 58,810 incidents of domestic abuse recorded by the Police Scotland.  Less than half of these incidents go on to be recorded as a crime or offence.</a:t>
            </a:r>
          </a:p>
          <a:p>
            <a:r>
              <a:rPr lang="en-GB" dirty="0"/>
              <a:t>In 2015-16 there were 12,374 domestic abuse convictions (domestic abuse as </a:t>
            </a:r>
            <a:r>
              <a:rPr lang="en-GB" u="sng" dirty="0"/>
              <a:t>main</a:t>
            </a:r>
            <a:r>
              <a:rPr lang="en-GB" dirty="0"/>
              <a:t> aggravator), 87% of which were against men. </a:t>
            </a:r>
          </a:p>
          <a:p>
            <a:r>
              <a:rPr lang="en-GB" dirty="0"/>
              <a:t>Conviction levels are 44% higher than in 2010-11. This reflects an increase in breach of the peace convictions, particularly offences of threatening or abusive behaviour or stalking.  44% convictions were for BOP, 30% for assaults. </a:t>
            </a:r>
          </a:p>
          <a:p>
            <a:r>
              <a:rPr lang="en-GB" dirty="0"/>
              <a:t>Domestic abuse is the third highest ground for referral to SCRA , and of all of the children on the Child Protection Register  in July 2014, the most common concerns related to parental substance misuse, emotional abuse, and domestic abuse (Watson, 2017).</a:t>
            </a:r>
          </a:p>
          <a:p>
            <a:r>
              <a:rPr lang="en-GB" dirty="0"/>
              <a:t>Estimated that one in four women will experience domestic abuse in her lifetime: Huge financial and social costs.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66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work with perpetrators?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Manage Risk </a:t>
            </a:r>
          </a:p>
          <a:p>
            <a:r>
              <a:rPr lang="en-GB" dirty="0" smtClean="0"/>
              <a:t>Effect change</a:t>
            </a:r>
          </a:p>
          <a:p>
            <a:r>
              <a:rPr lang="en-GB" dirty="0" smtClean="0"/>
              <a:t>Prevent further victims</a:t>
            </a:r>
          </a:p>
          <a:p>
            <a:r>
              <a:rPr lang="en-GB" dirty="0" smtClean="0"/>
              <a:t>Better outcomes for women and any children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71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Caledonian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Caledonian takes the form of an intervention system comprising:</a:t>
            </a:r>
          </a:p>
          <a:p>
            <a:endParaRPr lang="en-GB" dirty="0"/>
          </a:p>
          <a:p>
            <a:r>
              <a:rPr lang="en-GB" dirty="0"/>
              <a:t>1.	A programme of intervention work with men lasting at least two years, comprising pre-group preparation and motivation sessions; a group-work programme of twenty-six sessions and post group maintenance work. </a:t>
            </a:r>
          </a:p>
          <a:p>
            <a:r>
              <a:rPr lang="en-GB" dirty="0"/>
              <a:t>2.	A service to women partners, ex-partners and children including personal contact from women’s and children’s services workers.</a:t>
            </a:r>
          </a:p>
          <a:p>
            <a:r>
              <a:rPr lang="en-GB" dirty="0"/>
              <a:t>3.	The development of interagency protocols coupled with training, designed to maximise women’s and children’s safety and thus reduce the opportunity for, or likelihood of, men re-offending.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60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Caledonian </a:t>
            </a:r>
            <a:r>
              <a:rPr lang="en-GB" dirty="0" smtClean="0"/>
              <a:t>Men’s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 Programme </a:t>
            </a:r>
            <a:r>
              <a:rPr lang="en-GB" dirty="0"/>
              <a:t>that addresses a mans abusive behaviour.</a:t>
            </a:r>
          </a:p>
          <a:p>
            <a:pPr marL="0" indent="0">
              <a:buNone/>
            </a:pPr>
            <a:r>
              <a:rPr lang="en-GB" dirty="0"/>
              <a:t>Run by the local authority and Scottish Government funded. </a:t>
            </a:r>
          </a:p>
          <a:p>
            <a:pPr marL="0" indent="0">
              <a:buNone/>
            </a:pPr>
            <a:r>
              <a:rPr lang="en-GB" dirty="0"/>
              <a:t>Delivered in Forth Valley to all men who receive the programme as a condition of a Community payback order (CPO) in court following a domestic charge.</a:t>
            </a:r>
          </a:p>
          <a:p>
            <a:pPr marL="0" indent="0">
              <a:buNone/>
            </a:pPr>
            <a:r>
              <a:rPr lang="en-GB" dirty="0"/>
              <a:t>2 year </a:t>
            </a:r>
            <a:r>
              <a:rPr lang="en-GB" dirty="0" smtClean="0"/>
              <a:t>programme. A requirement of CPO or a Licence condition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 Man should be fully committed and motivated to complete the groupwork.</a:t>
            </a:r>
          </a:p>
          <a:p>
            <a:pPr marL="0" indent="0">
              <a:buNone/>
            </a:pPr>
            <a:r>
              <a:rPr lang="en-GB" dirty="0"/>
              <a:t>14 weeks pre group followed by 6 months group, them maintenance for remainder of order.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31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Case manager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	Forging and sustaining a working alliance with each man. 	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</a:t>
            </a:r>
            <a:r>
              <a:rPr lang="en-GB" dirty="0"/>
              <a:t>	</a:t>
            </a:r>
            <a:r>
              <a:rPr lang="en-GB" dirty="0" smtClean="0"/>
              <a:t>Liaison </a:t>
            </a:r>
            <a:r>
              <a:rPr lang="en-GB" dirty="0"/>
              <a:t>with women’s service workers through client liaison meetings.</a:t>
            </a:r>
          </a:p>
          <a:p>
            <a:pPr marL="0" indent="0">
              <a:buNone/>
            </a:pPr>
            <a:r>
              <a:rPr lang="en-GB" dirty="0"/>
              <a:t>•	Risk assessment and risk management.</a:t>
            </a:r>
          </a:p>
          <a:p>
            <a:pPr marL="0" indent="0">
              <a:buNone/>
            </a:pPr>
            <a:r>
              <a:rPr lang="en-GB" dirty="0"/>
              <a:t>•	Delivering pre-group sessions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</a:t>
            </a:r>
            <a:r>
              <a:rPr lang="en-GB" dirty="0"/>
              <a:t>	Supporting men joining the group and during the group. </a:t>
            </a:r>
          </a:p>
          <a:p>
            <a:pPr marL="0" indent="0">
              <a:buNone/>
            </a:pPr>
            <a:r>
              <a:rPr lang="en-GB" dirty="0"/>
              <a:t>•	Managing attendance</a:t>
            </a:r>
            <a:r>
              <a:rPr lang="en-GB" dirty="0" smtClean="0"/>
              <a:t>./compliance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	</a:t>
            </a:r>
            <a:r>
              <a:rPr lang="en-GB" dirty="0" smtClean="0"/>
              <a:t>Dealing </a:t>
            </a:r>
            <a:r>
              <a:rPr lang="en-GB" dirty="0"/>
              <a:t>with violence and other critical incident reports.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04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Men’s group worker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•	</a:t>
            </a:r>
            <a:r>
              <a:rPr lang="en-GB" dirty="0" smtClean="0"/>
              <a:t>Delivering </a:t>
            </a:r>
            <a:r>
              <a:rPr lang="en-GB" dirty="0"/>
              <a:t>the group-work elements of the programme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</a:t>
            </a:r>
            <a:r>
              <a:rPr lang="en-GB" dirty="0"/>
              <a:t>	Liaising with women’s service workers.</a:t>
            </a:r>
          </a:p>
          <a:p>
            <a:pPr marL="0" indent="0">
              <a:buNone/>
            </a:pPr>
            <a:r>
              <a:rPr lang="en-GB" dirty="0"/>
              <a:t>•	Managing attendance and informing case managers of men’s absences.   </a:t>
            </a:r>
          </a:p>
          <a:p>
            <a:pPr marL="0" indent="0">
              <a:buNone/>
            </a:pPr>
            <a:r>
              <a:rPr lang="en-GB" dirty="0"/>
              <a:t>•	Reporting on each man after each session and at the end of the group.</a:t>
            </a:r>
          </a:p>
          <a:p>
            <a:pPr marL="0" indent="0">
              <a:buNone/>
            </a:pPr>
            <a:r>
              <a:rPr lang="en-GB" dirty="0"/>
              <a:t>•	Meeting with women partners</a:t>
            </a:r>
          </a:p>
          <a:p>
            <a:pPr marL="0" indent="0">
              <a:buNone/>
            </a:pPr>
            <a:r>
              <a:rPr lang="en-GB" dirty="0"/>
              <a:t>•	Dealing with critical incident </a:t>
            </a:r>
            <a:r>
              <a:rPr lang="en-GB" dirty="0" smtClean="0"/>
              <a:t>reports/ Managing risk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	</a:t>
            </a:r>
            <a:r>
              <a:rPr lang="en-GB" dirty="0" smtClean="0"/>
              <a:t>Contributing </a:t>
            </a:r>
            <a:r>
              <a:rPr lang="en-GB" dirty="0"/>
              <a:t>to </a:t>
            </a:r>
            <a:r>
              <a:rPr lang="en-GB" dirty="0" smtClean="0"/>
              <a:t>CPO/licence </a:t>
            </a:r>
            <a:r>
              <a:rPr lang="en-GB" dirty="0"/>
              <a:t>reviews during and at the end of the programme.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481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with 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 smtClean="0"/>
              <a:t>Shields</a:t>
            </a:r>
          </a:p>
          <a:p>
            <a:endParaRPr lang="en-GB" dirty="0"/>
          </a:p>
          <a:p>
            <a:pPr algn="ctr"/>
            <a:r>
              <a:rPr lang="en-GB" dirty="0" smtClean="0"/>
              <a:t>Denial </a:t>
            </a:r>
          </a:p>
          <a:p>
            <a:pPr algn="ctr"/>
            <a:r>
              <a:rPr lang="en-GB" dirty="0" smtClean="0"/>
              <a:t>Minimisation </a:t>
            </a:r>
          </a:p>
          <a:p>
            <a:pPr algn="ctr"/>
            <a:r>
              <a:rPr lang="en-GB" dirty="0" smtClean="0"/>
              <a:t>Blame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161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Women's service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To identify risk and increase safety (using a risk assessment tool). Based on research of intimate partner violence</a:t>
            </a:r>
          </a:p>
          <a:p>
            <a:r>
              <a:rPr lang="en-GB" dirty="0"/>
              <a:t>To Gather the woman's views on his behaviour</a:t>
            </a:r>
          </a:p>
          <a:p>
            <a:r>
              <a:rPr lang="en-GB" dirty="0"/>
              <a:t>Voluntary service and women do not have to work with the IDDA</a:t>
            </a:r>
          </a:p>
          <a:p>
            <a:r>
              <a:rPr lang="en-GB" dirty="0"/>
              <a:t>To be a advocate offering emotional and practical support</a:t>
            </a:r>
          </a:p>
          <a:p>
            <a:r>
              <a:rPr lang="en-GB" dirty="0"/>
              <a:t>To refer any children to the children’s worker or relevant agency as local to the family and school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73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&amp; Control Wheel</a:t>
            </a:r>
            <a:endParaRPr lang="en-GB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87935" y="2366963"/>
            <a:ext cx="3416129" cy="3424237"/>
          </a:xfrm>
          <a:prstGeom prst="rect">
            <a:avLst/>
          </a:prstGeom>
        </p:spPr>
      </p:pic>
      <p:pic>
        <p:nvPicPr>
          <p:cNvPr id="5" name="Picture 4" descr="Power &amp; Control Wheel - N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337" y="771525"/>
            <a:ext cx="5267325" cy="531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140</TotalTime>
  <Words>654</Words>
  <Application>Microsoft Macintosh PowerPoint</Application>
  <PresentationFormat>Custom</PresentationFormat>
  <Paragraphs>57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Droplet</vt:lpstr>
      <vt:lpstr>Working with Violent Men </vt:lpstr>
      <vt:lpstr>Why work with perpetrators?</vt:lpstr>
      <vt:lpstr>Caledonian System</vt:lpstr>
      <vt:lpstr>Caledonian Men’s Programme</vt:lpstr>
      <vt:lpstr>Role of Case manager </vt:lpstr>
      <vt:lpstr>Role of Men’s group worker</vt:lpstr>
      <vt:lpstr>Working with resistance</vt:lpstr>
      <vt:lpstr>Women's service role</vt:lpstr>
      <vt:lpstr>Power &amp; Control Wheel</vt:lpstr>
      <vt:lpstr>Context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IDDA</dc:title>
  <dc:creator>craig</dc:creator>
  <cp:lastModifiedBy>Gordon Forrest</cp:lastModifiedBy>
  <cp:revision>26</cp:revision>
  <dcterms:created xsi:type="dcterms:W3CDTF">2018-04-03T18:07:10Z</dcterms:created>
  <dcterms:modified xsi:type="dcterms:W3CDTF">2018-04-03T18:07:30Z</dcterms:modified>
</cp:coreProperties>
</file>