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Override PartName="/ppt/slideLayouts/slideLayout11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rawing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4212" r:id="rId1"/>
  </p:sldMasterIdLst>
  <p:notesMasterIdLst>
    <p:notesMasterId r:id="rId15"/>
  </p:notesMasterIdLst>
  <p:sldIdLst>
    <p:sldId id="256" r:id="rId2"/>
    <p:sldId id="257" r:id="rId3"/>
    <p:sldId id="258" r:id="rId4"/>
    <p:sldId id="266" r:id="rId5"/>
    <p:sldId id="262" r:id="rId6"/>
    <p:sldId id="269" r:id="rId7"/>
    <p:sldId id="270" r:id="rId8"/>
    <p:sldId id="264" r:id="rId9"/>
    <p:sldId id="268" r:id="rId10"/>
    <p:sldId id="263" r:id="rId11"/>
    <p:sldId id="271" r:id="rId12"/>
    <p:sldId id="260" r:id="rId13"/>
    <p:sldId id="261" r:id="rId14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73350" autoAdjust="0"/>
  </p:normalViewPr>
  <p:slideViewPr>
    <p:cSldViewPr>
      <p:cViewPr>
        <p:scale>
          <a:sx n="80" d="100"/>
          <a:sy n="80" d="100"/>
        </p:scale>
        <p:origin x="-2512" y="-6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04" y="-1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4D9E92-EBA3-4259-AE97-3AB9FAA2CA78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E3AAEFBD-7977-412F-95FA-CA64B418A902}">
      <dgm:prSet phldrT="[Text]"/>
      <dgm:spPr/>
      <dgm:t>
        <a:bodyPr/>
        <a:lstStyle/>
        <a:p>
          <a:r>
            <a:rPr lang="en-GB" dirty="0" smtClean="0"/>
            <a:t>Presenting issues</a:t>
          </a:r>
          <a:endParaRPr lang="en-GB" dirty="0"/>
        </a:p>
      </dgm:t>
    </dgm:pt>
    <dgm:pt modelId="{699FE786-A02D-4DC4-9CC3-4EA17936B8BF}" type="parTrans" cxnId="{DCCA342F-6C4A-4CDB-83F1-DE0CD3331B98}">
      <dgm:prSet/>
      <dgm:spPr/>
      <dgm:t>
        <a:bodyPr/>
        <a:lstStyle/>
        <a:p>
          <a:endParaRPr lang="en-GB"/>
        </a:p>
      </dgm:t>
    </dgm:pt>
    <dgm:pt modelId="{1D24DD7A-6CA6-41F6-A568-32C86188CC86}" type="sibTrans" cxnId="{DCCA342F-6C4A-4CDB-83F1-DE0CD3331B98}">
      <dgm:prSet/>
      <dgm:spPr/>
      <dgm:t>
        <a:bodyPr/>
        <a:lstStyle/>
        <a:p>
          <a:endParaRPr lang="en-GB"/>
        </a:p>
      </dgm:t>
    </dgm:pt>
    <dgm:pt modelId="{8CAEFF80-638F-4CB8-9C22-4C9ED8503437}">
      <dgm:prSet phldrT="[Text]"/>
      <dgm:spPr/>
      <dgm:t>
        <a:bodyPr/>
        <a:lstStyle/>
        <a:p>
          <a:r>
            <a:rPr lang="en-GB" dirty="0" smtClean="0"/>
            <a:t>Out with parental control</a:t>
          </a:r>
          <a:endParaRPr lang="en-GB" dirty="0"/>
        </a:p>
      </dgm:t>
    </dgm:pt>
    <dgm:pt modelId="{17DF349B-5839-4DBC-ADC2-BE4520988152}" type="parTrans" cxnId="{29C4551A-559D-49E4-9F3F-40F9625236AE}">
      <dgm:prSet/>
      <dgm:spPr/>
      <dgm:t>
        <a:bodyPr/>
        <a:lstStyle/>
        <a:p>
          <a:endParaRPr lang="en-GB"/>
        </a:p>
      </dgm:t>
    </dgm:pt>
    <dgm:pt modelId="{8733A3E5-D07F-46B5-97BC-C245CDEFEDB0}" type="sibTrans" cxnId="{29C4551A-559D-49E4-9F3F-40F9625236AE}">
      <dgm:prSet/>
      <dgm:spPr/>
      <dgm:t>
        <a:bodyPr/>
        <a:lstStyle/>
        <a:p>
          <a:endParaRPr lang="en-GB"/>
        </a:p>
      </dgm:t>
    </dgm:pt>
    <dgm:pt modelId="{2FE58107-4E0D-4665-BD55-E30D359EFD02}">
      <dgm:prSet phldrT="[Text]"/>
      <dgm:spPr/>
      <dgm:t>
        <a:bodyPr/>
        <a:lstStyle/>
        <a:p>
          <a:r>
            <a:rPr lang="en-GB" dirty="0" smtClean="0"/>
            <a:t>Poor parental physical/mental health</a:t>
          </a:r>
          <a:endParaRPr lang="en-GB" dirty="0"/>
        </a:p>
      </dgm:t>
    </dgm:pt>
    <dgm:pt modelId="{C363F4C1-AF34-461C-BDA2-65D60AFEF1A5}" type="parTrans" cxnId="{7BB98E98-27A1-42DB-A103-73F222938848}">
      <dgm:prSet/>
      <dgm:spPr/>
      <dgm:t>
        <a:bodyPr/>
        <a:lstStyle/>
        <a:p>
          <a:endParaRPr lang="en-GB"/>
        </a:p>
      </dgm:t>
    </dgm:pt>
    <dgm:pt modelId="{CB1713C2-162C-4083-AB67-F5CA50DDE896}" type="sibTrans" cxnId="{7BB98E98-27A1-42DB-A103-73F222938848}">
      <dgm:prSet/>
      <dgm:spPr/>
      <dgm:t>
        <a:bodyPr/>
        <a:lstStyle/>
        <a:p>
          <a:endParaRPr lang="en-GB"/>
        </a:p>
      </dgm:t>
    </dgm:pt>
    <dgm:pt modelId="{9CB8001B-4CC0-4EA6-8FC3-E9BD9A5C7B24}">
      <dgm:prSet phldrT="[Text]"/>
      <dgm:spPr/>
      <dgm:t>
        <a:bodyPr/>
        <a:lstStyle/>
        <a:p>
          <a:r>
            <a:rPr lang="en-GB" dirty="0" smtClean="0"/>
            <a:t>Poor living  conditions</a:t>
          </a:r>
          <a:endParaRPr lang="en-GB" dirty="0"/>
        </a:p>
      </dgm:t>
    </dgm:pt>
    <dgm:pt modelId="{F1F80BA9-20D5-4154-90CF-17CBF1E9DB85}" type="parTrans" cxnId="{5751B9FB-75D3-4C88-B239-04A37AC7C902}">
      <dgm:prSet/>
      <dgm:spPr/>
      <dgm:t>
        <a:bodyPr/>
        <a:lstStyle/>
        <a:p>
          <a:endParaRPr lang="en-GB"/>
        </a:p>
      </dgm:t>
    </dgm:pt>
    <dgm:pt modelId="{1DFF8D7C-31BF-472E-B6DA-94F06574CF59}" type="sibTrans" cxnId="{5751B9FB-75D3-4C88-B239-04A37AC7C902}">
      <dgm:prSet/>
      <dgm:spPr/>
      <dgm:t>
        <a:bodyPr/>
        <a:lstStyle/>
        <a:p>
          <a:endParaRPr lang="en-GB"/>
        </a:p>
      </dgm:t>
    </dgm:pt>
    <dgm:pt modelId="{D25FAB9B-4BAB-400E-B01D-4438FBEFBB48}">
      <dgm:prSet phldrT="[Text]"/>
      <dgm:spPr/>
      <dgm:t>
        <a:bodyPr/>
        <a:lstStyle/>
        <a:p>
          <a:r>
            <a:rPr lang="en-GB" dirty="0" smtClean="0"/>
            <a:t>Domestic abuse</a:t>
          </a:r>
          <a:endParaRPr lang="en-GB" dirty="0"/>
        </a:p>
      </dgm:t>
    </dgm:pt>
    <dgm:pt modelId="{144BA4BE-13B3-4A75-8EAB-CB3A1121AE59}" type="parTrans" cxnId="{B8DFA04E-A0FE-4556-A9ED-33276811E2C8}">
      <dgm:prSet/>
      <dgm:spPr/>
      <dgm:t>
        <a:bodyPr/>
        <a:lstStyle/>
        <a:p>
          <a:endParaRPr lang="en-GB"/>
        </a:p>
      </dgm:t>
    </dgm:pt>
    <dgm:pt modelId="{14F9CF44-F120-4921-B416-C7F623EAA093}" type="sibTrans" cxnId="{B8DFA04E-A0FE-4556-A9ED-33276811E2C8}">
      <dgm:prSet/>
      <dgm:spPr/>
      <dgm:t>
        <a:bodyPr/>
        <a:lstStyle/>
        <a:p>
          <a:endParaRPr lang="en-GB"/>
        </a:p>
      </dgm:t>
    </dgm:pt>
    <dgm:pt modelId="{B854ED36-C1D6-4335-AF46-09AE94FC3FDF}">
      <dgm:prSet/>
      <dgm:spPr/>
      <dgm:t>
        <a:bodyPr/>
        <a:lstStyle/>
        <a:p>
          <a:r>
            <a:rPr lang="en-GB" dirty="0" smtClean="0"/>
            <a:t>Children’s learning disability</a:t>
          </a:r>
          <a:endParaRPr lang="en-GB" dirty="0"/>
        </a:p>
      </dgm:t>
    </dgm:pt>
    <dgm:pt modelId="{EBA5FE85-F042-4147-8017-3D09AAC557D0}" type="parTrans" cxnId="{36A5DA2D-A3CA-49B7-84C7-06E2DF7C8E6E}">
      <dgm:prSet/>
      <dgm:spPr/>
      <dgm:t>
        <a:bodyPr/>
        <a:lstStyle/>
        <a:p>
          <a:endParaRPr lang="en-GB"/>
        </a:p>
      </dgm:t>
    </dgm:pt>
    <dgm:pt modelId="{C11E2EE7-B675-4C6F-BF00-A46D384B1CAB}" type="sibTrans" cxnId="{36A5DA2D-A3CA-49B7-84C7-06E2DF7C8E6E}">
      <dgm:prSet/>
      <dgm:spPr/>
      <dgm:t>
        <a:bodyPr/>
        <a:lstStyle/>
        <a:p>
          <a:endParaRPr lang="en-GB"/>
        </a:p>
      </dgm:t>
    </dgm:pt>
    <dgm:pt modelId="{4BDA0377-F34C-4D69-8C25-8713FB323FCC}">
      <dgm:prSet/>
      <dgm:spPr/>
      <dgm:t>
        <a:bodyPr/>
        <a:lstStyle/>
        <a:p>
          <a:r>
            <a:rPr lang="en-GB" dirty="0" smtClean="0"/>
            <a:t>Non-compliance</a:t>
          </a:r>
          <a:endParaRPr lang="en-GB" dirty="0"/>
        </a:p>
      </dgm:t>
    </dgm:pt>
    <dgm:pt modelId="{7683907E-5F94-4798-BCA6-A099F4D7A1FD}" type="parTrans" cxnId="{60FE85BF-2162-4615-A0F7-C215B1EEFF07}">
      <dgm:prSet/>
      <dgm:spPr/>
      <dgm:t>
        <a:bodyPr/>
        <a:lstStyle/>
        <a:p>
          <a:endParaRPr lang="en-GB"/>
        </a:p>
      </dgm:t>
    </dgm:pt>
    <dgm:pt modelId="{BE168D9D-1C92-4142-9ED5-C997DE985297}" type="sibTrans" cxnId="{60FE85BF-2162-4615-A0F7-C215B1EEFF07}">
      <dgm:prSet/>
      <dgm:spPr/>
      <dgm:t>
        <a:bodyPr/>
        <a:lstStyle/>
        <a:p>
          <a:endParaRPr lang="en-GB"/>
        </a:p>
      </dgm:t>
    </dgm:pt>
    <dgm:pt modelId="{209A84FB-4486-4DFE-9594-3C4603FE5DBB}">
      <dgm:prSet/>
      <dgm:spPr/>
      <dgm:t>
        <a:bodyPr/>
        <a:lstStyle/>
        <a:p>
          <a:r>
            <a:rPr lang="en-GB" dirty="0" smtClean="0"/>
            <a:t>Multiple child protection registrations</a:t>
          </a:r>
          <a:endParaRPr lang="en-GB" dirty="0"/>
        </a:p>
      </dgm:t>
    </dgm:pt>
    <dgm:pt modelId="{DC0164D5-A6C8-4838-B039-B74E9AF1D416}" type="parTrans" cxnId="{BF80B1F3-F250-4B01-A8BB-18FB51E421AE}">
      <dgm:prSet/>
      <dgm:spPr/>
      <dgm:t>
        <a:bodyPr/>
        <a:lstStyle/>
        <a:p>
          <a:endParaRPr lang="en-GB"/>
        </a:p>
      </dgm:t>
    </dgm:pt>
    <dgm:pt modelId="{DC8E9D6E-C110-4B1F-860C-F0A1E1303034}" type="sibTrans" cxnId="{BF80B1F3-F250-4B01-A8BB-18FB51E421AE}">
      <dgm:prSet/>
      <dgm:spPr/>
      <dgm:t>
        <a:bodyPr/>
        <a:lstStyle/>
        <a:p>
          <a:endParaRPr lang="en-GB"/>
        </a:p>
      </dgm:t>
    </dgm:pt>
    <dgm:pt modelId="{EA0E9B6A-DCF4-45A9-994C-4A070AC7D05F}">
      <dgm:prSet/>
      <dgm:spPr/>
      <dgm:t>
        <a:bodyPr/>
        <a:lstStyle/>
        <a:p>
          <a:r>
            <a:rPr lang="en-GB" dirty="0" smtClean="0"/>
            <a:t>Previous involvement with services</a:t>
          </a:r>
          <a:endParaRPr lang="en-GB" dirty="0"/>
        </a:p>
      </dgm:t>
    </dgm:pt>
    <dgm:pt modelId="{3B11334C-43BC-47FE-9BDE-08C0156786F2}" type="parTrans" cxnId="{5789D639-281D-444A-B023-715822CD1545}">
      <dgm:prSet/>
      <dgm:spPr/>
      <dgm:t>
        <a:bodyPr/>
        <a:lstStyle/>
        <a:p>
          <a:endParaRPr lang="en-GB"/>
        </a:p>
      </dgm:t>
    </dgm:pt>
    <dgm:pt modelId="{782E9AE5-5AF1-46BE-A526-9C1FD4FD23A5}" type="sibTrans" cxnId="{5789D639-281D-444A-B023-715822CD1545}">
      <dgm:prSet/>
      <dgm:spPr/>
      <dgm:t>
        <a:bodyPr/>
        <a:lstStyle/>
        <a:p>
          <a:endParaRPr lang="en-GB"/>
        </a:p>
      </dgm:t>
    </dgm:pt>
    <dgm:pt modelId="{FA32483C-DE30-4D66-9FEF-157A8ED0E513}">
      <dgm:prSet/>
      <dgm:spPr/>
      <dgm:t>
        <a:bodyPr/>
        <a:lstStyle/>
        <a:p>
          <a:r>
            <a:rPr lang="en-GB" dirty="0" smtClean="0"/>
            <a:t>Physical harm</a:t>
          </a:r>
          <a:endParaRPr lang="en-GB" dirty="0"/>
        </a:p>
      </dgm:t>
    </dgm:pt>
    <dgm:pt modelId="{854A7F49-9C58-4AF7-92F4-50E7AD028F11}" type="parTrans" cxnId="{57497A77-E79A-4C98-9262-AD32C2F2A052}">
      <dgm:prSet/>
      <dgm:spPr/>
      <dgm:t>
        <a:bodyPr/>
        <a:lstStyle/>
        <a:p>
          <a:endParaRPr lang="en-GB"/>
        </a:p>
      </dgm:t>
    </dgm:pt>
    <dgm:pt modelId="{AC9EA2B4-04A8-4C7D-ADD0-D9CC146434EE}" type="sibTrans" cxnId="{57497A77-E79A-4C98-9262-AD32C2F2A052}">
      <dgm:prSet/>
      <dgm:spPr/>
      <dgm:t>
        <a:bodyPr/>
        <a:lstStyle/>
        <a:p>
          <a:endParaRPr lang="en-GB"/>
        </a:p>
      </dgm:t>
    </dgm:pt>
    <dgm:pt modelId="{1A0513C3-15DF-49A5-ADEE-29ABD60C6A95}">
      <dgm:prSet/>
      <dgm:spPr/>
      <dgm:t>
        <a:bodyPr/>
        <a:lstStyle/>
        <a:p>
          <a:r>
            <a:rPr lang="en-GB" dirty="0" smtClean="0"/>
            <a:t>Emotional abuse</a:t>
          </a:r>
          <a:endParaRPr lang="en-GB" dirty="0"/>
        </a:p>
      </dgm:t>
    </dgm:pt>
    <dgm:pt modelId="{BB91F2EC-0F51-4E31-9530-84D59CD3EB79}" type="parTrans" cxnId="{E1D534FE-3A34-4E52-A840-1E70BFABAC7D}">
      <dgm:prSet/>
      <dgm:spPr/>
      <dgm:t>
        <a:bodyPr/>
        <a:lstStyle/>
        <a:p>
          <a:endParaRPr lang="en-GB"/>
        </a:p>
      </dgm:t>
    </dgm:pt>
    <dgm:pt modelId="{AC8A68D8-E14E-4D13-AEBA-005DD3F9C4CE}" type="sibTrans" cxnId="{E1D534FE-3A34-4E52-A840-1E70BFABAC7D}">
      <dgm:prSet/>
      <dgm:spPr/>
      <dgm:t>
        <a:bodyPr/>
        <a:lstStyle/>
        <a:p>
          <a:endParaRPr lang="en-GB"/>
        </a:p>
      </dgm:t>
    </dgm:pt>
    <dgm:pt modelId="{481906F9-B7A2-4EC1-99EC-E68682C2FC04}" type="pres">
      <dgm:prSet presAssocID="{514D9E92-EBA3-4259-AE97-3AB9FAA2CA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738E79B-D100-4861-A29A-5EF9253570B7}" type="pres">
      <dgm:prSet presAssocID="{E3AAEFBD-7977-412F-95FA-CA64B418A902}" presName="centerShape" presStyleLbl="node0" presStyleIdx="0" presStyleCnt="1"/>
      <dgm:spPr/>
      <dgm:t>
        <a:bodyPr/>
        <a:lstStyle/>
        <a:p>
          <a:endParaRPr lang="en-GB"/>
        </a:p>
      </dgm:t>
    </dgm:pt>
    <dgm:pt modelId="{54A7867E-954E-49F8-AC3B-D111E511DD9C}" type="pres">
      <dgm:prSet presAssocID="{17DF349B-5839-4DBC-ADC2-BE4520988152}" presName="Name9" presStyleLbl="parChTrans1D2" presStyleIdx="0" presStyleCnt="10"/>
      <dgm:spPr/>
      <dgm:t>
        <a:bodyPr/>
        <a:lstStyle/>
        <a:p>
          <a:endParaRPr lang="en-GB"/>
        </a:p>
      </dgm:t>
    </dgm:pt>
    <dgm:pt modelId="{02BC48C6-FCFA-4E33-B436-AFBDDC2C1D53}" type="pres">
      <dgm:prSet presAssocID="{17DF349B-5839-4DBC-ADC2-BE4520988152}" presName="connTx" presStyleLbl="parChTrans1D2" presStyleIdx="0" presStyleCnt="10"/>
      <dgm:spPr/>
      <dgm:t>
        <a:bodyPr/>
        <a:lstStyle/>
        <a:p>
          <a:endParaRPr lang="en-GB"/>
        </a:p>
      </dgm:t>
    </dgm:pt>
    <dgm:pt modelId="{4459F176-AB47-407E-AD85-DA60FF2DE8E2}" type="pres">
      <dgm:prSet presAssocID="{8CAEFF80-638F-4CB8-9C22-4C9ED8503437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430EF3-EBBE-4389-8AA2-C2C4621BDE0A}" type="pres">
      <dgm:prSet presAssocID="{C363F4C1-AF34-461C-BDA2-65D60AFEF1A5}" presName="Name9" presStyleLbl="parChTrans1D2" presStyleIdx="1" presStyleCnt="10"/>
      <dgm:spPr/>
      <dgm:t>
        <a:bodyPr/>
        <a:lstStyle/>
        <a:p>
          <a:endParaRPr lang="en-GB"/>
        </a:p>
      </dgm:t>
    </dgm:pt>
    <dgm:pt modelId="{946B951A-C334-4077-9060-9AC2353B9BB6}" type="pres">
      <dgm:prSet presAssocID="{C363F4C1-AF34-461C-BDA2-65D60AFEF1A5}" presName="connTx" presStyleLbl="parChTrans1D2" presStyleIdx="1" presStyleCnt="10"/>
      <dgm:spPr/>
      <dgm:t>
        <a:bodyPr/>
        <a:lstStyle/>
        <a:p>
          <a:endParaRPr lang="en-GB"/>
        </a:p>
      </dgm:t>
    </dgm:pt>
    <dgm:pt modelId="{9139293A-FF99-4A69-BE80-DCE11110605F}" type="pres">
      <dgm:prSet presAssocID="{2FE58107-4E0D-4665-BD55-E30D359EFD02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8834E5-1C61-4571-B31C-7AD85D699D22}" type="pres">
      <dgm:prSet presAssocID="{F1F80BA9-20D5-4154-90CF-17CBF1E9DB85}" presName="Name9" presStyleLbl="parChTrans1D2" presStyleIdx="2" presStyleCnt="10"/>
      <dgm:spPr/>
      <dgm:t>
        <a:bodyPr/>
        <a:lstStyle/>
        <a:p>
          <a:endParaRPr lang="en-GB"/>
        </a:p>
      </dgm:t>
    </dgm:pt>
    <dgm:pt modelId="{DD1B50A7-72E4-4DC8-8025-19656A3727F2}" type="pres">
      <dgm:prSet presAssocID="{F1F80BA9-20D5-4154-90CF-17CBF1E9DB85}" presName="connTx" presStyleLbl="parChTrans1D2" presStyleIdx="2" presStyleCnt="10"/>
      <dgm:spPr/>
      <dgm:t>
        <a:bodyPr/>
        <a:lstStyle/>
        <a:p>
          <a:endParaRPr lang="en-GB"/>
        </a:p>
      </dgm:t>
    </dgm:pt>
    <dgm:pt modelId="{FA7D70FB-195C-451A-B187-5987295456CF}" type="pres">
      <dgm:prSet presAssocID="{9CB8001B-4CC0-4EA6-8FC3-E9BD9A5C7B24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29E6EA-3440-47E7-BA73-2FEB1550655D}" type="pres">
      <dgm:prSet presAssocID="{144BA4BE-13B3-4A75-8EAB-CB3A1121AE59}" presName="Name9" presStyleLbl="parChTrans1D2" presStyleIdx="3" presStyleCnt="10"/>
      <dgm:spPr/>
      <dgm:t>
        <a:bodyPr/>
        <a:lstStyle/>
        <a:p>
          <a:endParaRPr lang="en-GB"/>
        </a:p>
      </dgm:t>
    </dgm:pt>
    <dgm:pt modelId="{8C1D10DD-E5FF-4B44-94A4-B6FD289B3D35}" type="pres">
      <dgm:prSet presAssocID="{144BA4BE-13B3-4A75-8EAB-CB3A1121AE59}" presName="connTx" presStyleLbl="parChTrans1D2" presStyleIdx="3" presStyleCnt="10"/>
      <dgm:spPr/>
      <dgm:t>
        <a:bodyPr/>
        <a:lstStyle/>
        <a:p>
          <a:endParaRPr lang="en-GB"/>
        </a:p>
      </dgm:t>
    </dgm:pt>
    <dgm:pt modelId="{5E199CBB-8F62-4FAD-84D1-E4C0B735B6D7}" type="pres">
      <dgm:prSet presAssocID="{D25FAB9B-4BAB-400E-B01D-4438FBEFBB48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8BBE6A-A94D-4238-AB4B-4664271B8B67}" type="pres">
      <dgm:prSet presAssocID="{EBA5FE85-F042-4147-8017-3D09AAC557D0}" presName="Name9" presStyleLbl="parChTrans1D2" presStyleIdx="4" presStyleCnt="10"/>
      <dgm:spPr/>
      <dgm:t>
        <a:bodyPr/>
        <a:lstStyle/>
        <a:p>
          <a:endParaRPr lang="en-GB"/>
        </a:p>
      </dgm:t>
    </dgm:pt>
    <dgm:pt modelId="{A57015F0-B5CA-4A08-BE9C-44508BCA8674}" type="pres">
      <dgm:prSet presAssocID="{EBA5FE85-F042-4147-8017-3D09AAC557D0}" presName="connTx" presStyleLbl="parChTrans1D2" presStyleIdx="4" presStyleCnt="10"/>
      <dgm:spPr/>
      <dgm:t>
        <a:bodyPr/>
        <a:lstStyle/>
        <a:p>
          <a:endParaRPr lang="en-GB"/>
        </a:p>
      </dgm:t>
    </dgm:pt>
    <dgm:pt modelId="{5ACC5B68-CB12-4730-A847-86FEFD382B49}" type="pres">
      <dgm:prSet presAssocID="{B854ED36-C1D6-4335-AF46-09AE94FC3FDF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E0EEE88-360E-47C9-A3A1-B3E53911FCFA}" type="pres">
      <dgm:prSet presAssocID="{7683907E-5F94-4798-BCA6-A099F4D7A1FD}" presName="Name9" presStyleLbl="parChTrans1D2" presStyleIdx="5" presStyleCnt="10"/>
      <dgm:spPr/>
      <dgm:t>
        <a:bodyPr/>
        <a:lstStyle/>
        <a:p>
          <a:endParaRPr lang="en-GB"/>
        </a:p>
      </dgm:t>
    </dgm:pt>
    <dgm:pt modelId="{B36AF8C0-17F5-4790-B2AA-BFD5FAAF6827}" type="pres">
      <dgm:prSet presAssocID="{7683907E-5F94-4798-BCA6-A099F4D7A1FD}" presName="connTx" presStyleLbl="parChTrans1D2" presStyleIdx="5" presStyleCnt="10"/>
      <dgm:spPr/>
      <dgm:t>
        <a:bodyPr/>
        <a:lstStyle/>
        <a:p>
          <a:endParaRPr lang="en-GB"/>
        </a:p>
      </dgm:t>
    </dgm:pt>
    <dgm:pt modelId="{2FB3D457-1804-4127-B33F-F0BC6BDC3384}" type="pres">
      <dgm:prSet presAssocID="{4BDA0377-F34C-4D69-8C25-8713FB323FCC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317660D-6E67-40A2-8310-76AD7B02AB74}" type="pres">
      <dgm:prSet presAssocID="{DC0164D5-A6C8-4838-B039-B74E9AF1D416}" presName="Name9" presStyleLbl="parChTrans1D2" presStyleIdx="6" presStyleCnt="10"/>
      <dgm:spPr/>
      <dgm:t>
        <a:bodyPr/>
        <a:lstStyle/>
        <a:p>
          <a:endParaRPr lang="en-GB"/>
        </a:p>
      </dgm:t>
    </dgm:pt>
    <dgm:pt modelId="{F473FCD4-E745-44B4-A133-319E8627E58B}" type="pres">
      <dgm:prSet presAssocID="{DC0164D5-A6C8-4838-B039-B74E9AF1D416}" presName="connTx" presStyleLbl="parChTrans1D2" presStyleIdx="6" presStyleCnt="10"/>
      <dgm:spPr/>
      <dgm:t>
        <a:bodyPr/>
        <a:lstStyle/>
        <a:p>
          <a:endParaRPr lang="en-GB"/>
        </a:p>
      </dgm:t>
    </dgm:pt>
    <dgm:pt modelId="{CE654154-B98C-462A-A095-5FEA6D1AF6AC}" type="pres">
      <dgm:prSet presAssocID="{209A84FB-4486-4DFE-9594-3C4603FE5DBB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D01C45B-A430-4091-9F32-68314086A704}" type="pres">
      <dgm:prSet presAssocID="{3B11334C-43BC-47FE-9BDE-08C0156786F2}" presName="Name9" presStyleLbl="parChTrans1D2" presStyleIdx="7" presStyleCnt="10"/>
      <dgm:spPr/>
      <dgm:t>
        <a:bodyPr/>
        <a:lstStyle/>
        <a:p>
          <a:endParaRPr lang="en-GB"/>
        </a:p>
      </dgm:t>
    </dgm:pt>
    <dgm:pt modelId="{28E56B15-83A6-4F62-81A0-B9868E93F5F5}" type="pres">
      <dgm:prSet presAssocID="{3B11334C-43BC-47FE-9BDE-08C0156786F2}" presName="connTx" presStyleLbl="parChTrans1D2" presStyleIdx="7" presStyleCnt="10"/>
      <dgm:spPr/>
      <dgm:t>
        <a:bodyPr/>
        <a:lstStyle/>
        <a:p>
          <a:endParaRPr lang="en-GB"/>
        </a:p>
      </dgm:t>
    </dgm:pt>
    <dgm:pt modelId="{0E807CD5-83B6-422D-8BCE-8FAC1E85277B}" type="pres">
      <dgm:prSet presAssocID="{EA0E9B6A-DCF4-45A9-994C-4A070AC7D05F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BBA6CB-1192-44CA-A272-46196EF68BF6}" type="pres">
      <dgm:prSet presAssocID="{854A7F49-9C58-4AF7-92F4-50E7AD028F11}" presName="Name9" presStyleLbl="parChTrans1D2" presStyleIdx="8" presStyleCnt="10"/>
      <dgm:spPr/>
      <dgm:t>
        <a:bodyPr/>
        <a:lstStyle/>
        <a:p>
          <a:endParaRPr lang="en-GB"/>
        </a:p>
      </dgm:t>
    </dgm:pt>
    <dgm:pt modelId="{5F07E6A9-C880-4107-9E8C-F920CC7D1278}" type="pres">
      <dgm:prSet presAssocID="{854A7F49-9C58-4AF7-92F4-50E7AD028F11}" presName="connTx" presStyleLbl="parChTrans1D2" presStyleIdx="8" presStyleCnt="10"/>
      <dgm:spPr/>
      <dgm:t>
        <a:bodyPr/>
        <a:lstStyle/>
        <a:p>
          <a:endParaRPr lang="en-GB"/>
        </a:p>
      </dgm:t>
    </dgm:pt>
    <dgm:pt modelId="{5E27D389-C7CC-4246-861A-260C48DE3310}" type="pres">
      <dgm:prSet presAssocID="{FA32483C-DE30-4D66-9FEF-157A8ED0E513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411936A-EF77-48A2-8402-F93703E6F7C4}" type="pres">
      <dgm:prSet presAssocID="{BB91F2EC-0F51-4E31-9530-84D59CD3EB79}" presName="Name9" presStyleLbl="parChTrans1D2" presStyleIdx="9" presStyleCnt="10"/>
      <dgm:spPr/>
      <dgm:t>
        <a:bodyPr/>
        <a:lstStyle/>
        <a:p>
          <a:endParaRPr lang="en-GB"/>
        </a:p>
      </dgm:t>
    </dgm:pt>
    <dgm:pt modelId="{B3C77FC0-E713-49A1-BDF3-DC07AF784EC1}" type="pres">
      <dgm:prSet presAssocID="{BB91F2EC-0F51-4E31-9530-84D59CD3EB79}" presName="connTx" presStyleLbl="parChTrans1D2" presStyleIdx="9" presStyleCnt="10"/>
      <dgm:spPr/>
      <dgm:t>
        <a:bodyPr/>
        <a:lstStyle/>
        <a:p>
          <a:endParaRPr lang="en-GB"/>
        </a:p>
      </dgm:t>
    </dgm:pt>
    <dgm:pt modelId="{F86B9415-4FAC-430B-B590-D79124C2F1AB}" type="pres">
      <dgm:prSet presAssocID="{1A0513C3-15DF-49A5-ADEE-29ABD60C6A95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1D534FE-3A34-4E52-A840-1E70BFABAC7D}" srcId="{E3AAEFBD-7977-412F-95FA-CA64B418A902}" destId="{1A0513C3-15DF-49A5-ADEE-29ABD60C6A95}" srcOrd="9" destOrd="0" parTransId="{BB91F2EC-0F51-4E31-9530-84D59CD3EB79}" sibTransId="{AC8A68D8-E14E-4D13-AEBA-005DD3F9C4CE}"/>
    <dgm:cxn modelId="{D5137349-9A77-42BB-9F29-26B5FE5E07C3}" type="presOf" srcId="{3B11334C-43BC-47FE-9BDE-08C0156786F2}" destId="{DD01C45B-A430-4091-9F32-68314086A704}" srcOrd="0" destOrd="0" presId="urn:microsoft.com/office/officeart/2005/8/layout/radial1"/>
    <dgm:cxn modelId="{49DD69A9-4E80-43E3-B3FA-E8B5B2976ED9}" type="presOf" srcId="{209A84FB-4486-4DFE-9594-3C4603FE5DBB}" destId="{CE654154-B98C-462A-A095-5FEA6D1AF6AC}" srcOrd="0" destOrd="0" presId="urn:microsoft.com/office/officeart/2005/8/layout/radial1"/>
    <dgm:cxn modelId="{B74372D9-7EF7-4A88-B9BA-F287203F7FBF}" type="presOf" srcId="{FA32483C-DE30-4D66-9FEF-157A8ED0E513}" destId="{5E27D389-C7CC-4246-861A-260C48DE3310}" srcOrd="0" destOrd="0" presId="urn:microsoft.com/office/officeart/2005/8/layout/radial1"/>
    <dgm:cxn modelId="{C86AEAB9-1295-4B5D-AEDE-3CCB2E55E6BA}" type="presOf" srcId="{BB91F2EC-0F51-4E31-9530-84D59CD3EB79}" destId="{8411936A-EF77-48A2-8402-F93703E6F7C4}" srcOrd="0" destOrd="0" presId="urn:microsoft.com/office/officeart/2005/8/layout/radial1"/>
    <dgm:cxn modelId="{3D342E20-E62B-4A60-87BD-F95ADCB276C9}" type="presOf" srcId="{DC0164D5-A6C8-4838-B039-B74E9AF1D416}" destId="{D317660D-6E67-40A2-8310-76AD7B02AB74}" srcOrd="0" destOrd="0" presId="urn:microsoft.com/office/officeart/2005/8/layout/radial1"/>
    <dgm:cxn modelId="{CF22A680-676B-404B-B632-4C7F0DB96DDA}" type="presOf" srcId="{F1F80BA9-20D5-4154-90CF-17CBF1E9DB85}" destId="{C48834E5-1C61-4571-B31C-7AD85D699D22}" srcOrd="0" destOrd="0" presId="urn:microsoft.com/office/officeart/2005/8/layout/radial1"/>
    <dgm:cxn modelId="{B9CA67D8-C0E3-4178-8EDE-A70994601106}" type="presOf" srcId="{17DF349B-5839-4DBC-ADC2-BE4520988152}" destId="{54A7867E-954E-49F8-AC3B-D111E511DD9C}" srcOrd="0" destOrd="0" presId="urn:microsoft.com/office/officeart/2005/8/layout/radial1"/>
    <dgm:cxn modelId="{8F5E58B9-AE77-446B-8DCA-D3D62E343C2B}" type="presOf" srcId="{7683907E-5F94-4798-BCA6-A099F4D7A1FD}" destId="{B36AF8C0-17F5-4790-B2AA-BFD5FAAF6827}" srcOrd="1" destOrd="0" presId="urn:microsoft.com/office/officeart/2005/8/layout/radial1"/>
    <dgm:cxn modelId="{42999146-E18F-44E0-BC63-CF1D48AFB20B}" type="presOf" srcId="{17DF349B-5839-4DBC-ADC2-BE4520988152}" destId="{02BC48C6-FCFA-4E33-B436-AFBDDC2C1D53}" srcOrd="1" destOrd="0" presId="urn:microsoft.com/office/officeart/2005/8/layout/radial1"/>
    <dgm:cxn modelId="{5789D639-281D-444A-B023-715822CD1545}" srcId="{E3AAEFBD-7977-412F-95FA-CA64B418A902}" destId="{EA0E9B6A-DCF4-45A9-994C-4A070AC7D05F}" srcOrd="7" destOrd="0" parTransId="{3B11334C-43BC-47FE-9BDE-08C0156786F2}" sibTransId="{782E9AE5-5AF1-46BE-A526-9C1FD4FD23A5}"/>
    <dgm:cxn modelId="{F4AE3DA1-C027-4813-B314-73F6A8439BC5}" type="presOf" srcId="{4BDA0377-F34C-4D69-8C25-8713FB323FCC}" destId="{2FB3D457-1804-4127-B33F-F0BC6BDC3384}" srcOrd="0" destOrd="0" presId="urn:microsoft.com/office/officeart/2005/8/layout/radial1"/>
    <dgm:cxn modelId="{D278B5B8-0ED3-432A-8DAC-9976265A4AA9}" type="presOf" srcId="{1A0513C3-15DF-49A5-ADEE-29ABD60C6A95}" destId="{F86B9415-4FAC-430B-B590-D79124C2F1AB}" srcOrd="0" destOrd="0" presId="urn:microsoft.com/office/officeart/2005/8/layout/radial1"/>
    <dgm:cxn modelId="{60FE85BF-2162-4615-A0F7-C215B1EEFF07}" srcId="{E3AAEFBD-7977-412F-95FA-CA64B418A902}" destId="{4BDA0377-F34C-4D69-8C25-8713FB323FCC}" srcOrd="5" destOrd="0" parTransId="{7683907E-5F94-4798-BCA6-A099F4D7A1FD}" sibTransId="{BE168D9D-1C92-4142-9ED5-C997DE985297}"/>
    <dgm:cxn modelId="{53140D70-7FFA-4E0B-9F36-9E1B32158BE0}" type="presOf" srcId="{EBA5FE85-F042-4147-8017-3D09AAC557D0}" destId="{A57015F0-B5CA-4A08-BE9C-44508BCA8674}" srcOrd="1" destOrd="0" presId="urn:microsoft.com/office/officeart/2005/8/layout/radial1"/>
    <dgm:cxn modelId="{7BB98E98-27A1-42DB-A103-73F222938848}" srcId="{E3AAEFBD-7977-412F-95FA-CA64B418A902}" destId="{2FE58107-4E0D-4665-BD55-E30D359EFD02}" srcOrd="1" destOrd="0" parTransId="{C363F4C1-AF34-461C-BDA2-65D60AFEF1A5}" sibTransId="{CB1713C2-162C-4083-AB67-F5CA50DDE896}"/>
    <dgm:cxn modelId="{BA4A5831-66B3-452F-B7C1-226B1463C6DC}" type="presOf" srcId="{144BA4BE-13B3-4A75-8EAB-CB3A1121AE59}" destId="{8129E6EA-3440-47E7-BA73-2FEB1550655D}" srcOrd="0" destOrd="0" presId="urn:microsoft.com/office/officeart/2005/8/layout/radial1"/>
    <dgm:cxn modelId="{57497A77-E79A-4C98-9262-AD32C2F2A052}" srcId="{E3AAEFBD-7977-412F-95FA-CA64B418A902}" destId="{FA32483C-DE30-4D66-9FEF-157A8ED0E513}" srcOrd="8" destOrd="0" parTransId="{854A7F49-9C58-4AF7-92F4-50E7AD028F11}" sibTransId="{AC9EA2B4-04A8-4C7D-ADD0-D9CC146434EE}"/>
    <dgm:cxn modelId="{DCCA342F-6C4A-4CDB-83F1-DE0CD3331B98}" srcId="{514D9E92-EBA3-4259-AE97-3AB9FAA2CA78}" destId="{E3AAEFBD-7977-412F-95FA-CA64B418A902}" srcOrd="0" destOrd="0" parTransId="{699FE786-A02D-4DC4-9CC3-4EA17936B8BF}" sibTransId="{1D24DD7A-6CA6-41F6-A568-32C86188CC86}"/>
    <dgm:cxn modelId="{8A4BC3C5-5A26-455F-9471-5D8E70607DA6}" type="presOf" srcId="{2FE58107-4E0D-4665-BD55-E30D359EFD02}" destId="{9139293A-FF99-4A69-BE80-DCE11110605F}" srcOrd="0" destOrd="0" presId="urn:microsoft.com/office/officeart/2005/8/layout/radial1"/>
    <dgm:cxn modelId="{B8DFA04E-A0FE-4556-A9ED-33276811E2C8}" srcId="{E3AAEFBD-7977-412F-95FA-CA64B418A902}" destId="{D25FAB9B-4BAB-400E-B01D-4438FBEFBB48}" srcOrd="3" destOrd="0" parTransId="{144BA4BE-13B3-4A75-8EAB-CB3A1121AE59}" sibTransId="{14F9CF44-F120-4921-B416-C7F623EAA093}"/>
    <dgm:cxn modelId="{724B4377-9273-44B9-AEE9-E47947CFF210}" type="presOf" srcId="{854A7F49-9C58-4AF7-92F4-50E7AD028F11}" destId="{2FBBA6CB-1192-44CA-A272-46196EF68BF6}" srcOrd="0" destOrd="0" presId="urn:microsoft.com/office/officeart/2005/8/layout/radial1"/>
    <dgm:cxn modelId="{61E9367D-3780-4837-B74E-51D3360DDA2B}" type="presOf" srcId="{EBA5FE85-F042-4147-8017-3D09AAC557D0}" destId="{D68BBE6A-A94D-4238-AB4B-4664271B8B67}" srcOrd="0" destOrd="0" presId="urn:microsoft.com/office/officeart/2005/8/layout/radial1"/>
    <dgm:cxn modelId="{1F762B08-3699-45CD-A2E3-5869A7EDDA9B}" type="presOf" srcId="{F1F80BA9-20D5-4154-90CF-17CBF1E9DB85}" destId="{DD1B50A7-72E4-4DC8-8025-19656A3727F2}" srcOrd="1" destOrd="0" presId="urn:microsoft.com/office/officeart/2005/8/layout/radial1"/>
    <dgm:cxn modelId="{36A5DA2D-A3CA-49B7-84C7-06E2DF7C8E6E}" srcId="{E3AAEFBD-7977-412F-95FA-CA64B418A902}" destId="{B854ED36-C1D6-4335-AF46-09AE94FC3FDF}" srcOrd="4" destOrd="0" parTransId="{EBA5FE85-F042-4147-8017-3D09AAC557D0}" sibTransId="{C11E2EE7-B675-4C6F-BF00-A46D384B1CAB}"/>
    <dgm:cxn modelId="{BDFC29BB-2B52-475E-B5D2-5CC6B3190563}" type="presOf" srcId="{854A7F49-9C58-4AF7-92F4-50E7AD028F11}" destId="{5F07E6A9-C880-4107-9E8C-F920CC7D1278}" srcOrd="1" destOrd="0" presId="urn:microsoft.com/office/officeart/2005/8/layout/radial1"/>
    <dgm:cxn modelId="{74B1EAA2-30C0-4E8A-817E-143FD57B1D93}" type="presOf" srcId="{B854ED36-C1D6-4335-AF46-09AE94FC3FDF}" destId="{5ACC5B68-CB12-4730-A847-86FEFD382B49}" srcOrd="0" destOrd="0" presId="urn:microsoft.com/office/officeart/2005/8/layout/radial1"/>
    <dgm:cxn modelId="{1CB13E60-9BFE-44E8-9793-D433C82CC41B}" type="presOf" srcId="{DC0164D5-A6C8-4838-B039-B74E9AF1D416}" destId="{F473FCD4-E745-44B4-A133-319E8627E58B}" srcOrd="1" destOrd="0" presId="urn:microsoft.com/office/officeart/2005/8/layout/radial1"/>
    <dgm:cxn modelId="{29C4551A-559D-49E4-9F3F-40F9625236AE}" srcId="{E3AAEFBD-7977-412F-95FA-CA64B418A902}" destId="{8CAEFF80-638F-4CB8-9C22-4C9ED8503437}" srcOrd="0" destOrd="0" parTransId="{17DF349B-5839-4DBC-ADC2-BE4520988152}" sibTransId="{8733A3E5-D07F-46B5-97BC-C245CDEFEDB0}"/>
    <dgm:cxn modelId="{5A0A45F7-B94D-4E57-9F35-C958C3D0FF0E}" type="presOf" srcId="{EA0E9B6A-DCF4-45A9-994C-4A070AC7D05F}" destId="{0E807CD5-83B6-422D-8BCE-8FAC1E85277B}" srcOrd="0" destOrd="0" presId="urn:microsoft.com/office/officeart/2005/8/layout/radial1"/>
    <dgm:cxn modelId="{C05BAAB0-04EA-43D2-AC23-9EFB36BCA5AE}" type="presOf" srcId="{7683907E-5F94-4798-BCA6-A099F4D7A1FD}" destId="{CE0EEE88-360E-47C9-A3A1-B3E53911FCFA}" srcOrd="0" destOrd="0" presId="urn:microsoft.com/office/officeart/2005/8/layout/radial1"/>
    <dgm:cxn modelId="{7F230973-72D9-40CF-BF6A-C0BE1B4187FE}" type="presOf" srcId="{8CAEFF80-638F-4CB8-9C22-4C9ED8503437}" destId="{4459F176-AB47-407E-AD85-DA60FF2DE8E2}" srcOrd="0" destOrd="0" presId="urn:microsoft.com/office/officeart/2005/8/layout/radial1"/>
    <dgm:cxn modelId="{568356DE-E2EB-4F6F-BD0D-9165E15C9A7E}" type="presOf" srcId="{144BA4BE-13B3-4A75-8EAB-CB3A1121AE59}" destId="{8C1D10DD-E5FF-4B44-94A4-B6FD289B3D35}" srcOrd="1" destOrd="0" presId="urn:microsoft.com/office/officeart/2005/8/layout/radial1"/>
    <dgm:cxn modelId="{2443A861-048C-4C1B-9830-2BB6426664B1}" type="presOf" srcId="{C363F4C1-AF34-461C-BDA2-65D60AFEF1A5}" destId="{8E430EF3-EBBE-4389-8AA2-C2C4621BDE0A}" srcOrd="0" destOrd="0" presId="urn:microsoft.com/office/officeart/2005/8/layout/radial1"/>
    <dgm:cxn modelId="{A378E20D-DD51-43C6-A545-A9412EB3FBA0}" type="presOf" srcId="{D25FAB9B-4BAB-400E-B01D-4438FBEFBB48}" destId="{5E199CBB-8F62-4FAD-84D1-E4C0B735B6D7}" srcOrd="0" destOrd="0" presId="urn:microsoft.com/office/officeart/2005/8/layout/radial1"/>
    <dgm:cxn modelId="{F9522607-BEAF-4461-88F4-83A585966BB1}" type="presOf" srcId="{9CB8001B-4CC0-4EA6-8FC3-E9BD9A5C7B24}" destId="{FA7D70FB-195C-451A-B187-5987295456CF}" srcOrd="0" destOrd="0" presId="urn:microsoft.com/office/officeart/2005/8/layout/radial1"/>
    <dgm:cxn modelId="{77BCBB0E-0F8E-4DEC-A66B-0284A7EC8647}" type="presOf" srcId="{BB91F2EC-0F51-4E31-9530-84D59CD3EB79}" destId="{B3C77FC0-E713-49A1-BDF3-DC07AF784EC1}" srcOrd="1" destOrd="0" presId="urn:microsoft.com/office/officeart/2005/8/layout/radial1"/>
    <dgm:cxn modelId="{80E25CD6-7D9C-4101-9909-9483BB4C4414}" type="presOf" srcId="{514D9E92-EBA3-4259-AE97-3AB9FAA2CA78}" destId="{481906F9-B7A2-4EC1-99EC-E68682C2FC04}" srcOrd="0" destOrd="0" presId="urn:microsoft.com/office/officeart/2005/8/layout/radial1"/>
    <dgm:cxn modelId="{BF80B1F3-F250-4B01-A8BB-18FB51E421AE}" srcId="{E3AAEFBD-7977-412F-95FA-CA64B418A902}" destId="{209A84FB-4486-4DFE-9594-3C4603FE5DBB}" srcOrd="6" destOrd="0" parTransId="{DC0164D5-A6C8-4838-B039-B74E9AF1D416}" sibTransId="{DC8E9D6E-C110-4B1F-860C-F0A1E1303034}"/>
    <dgm:cxn modelId="{4A6E06CF-6D35-4257-94DB-13D0F58EC284}" type="presOf" srcId="{E3AAEFBD-7977-412F-95FA-CA64B418A902}" destId="{E738E79B-D100-4861-A29A-5EF9253570B7}" srcOrd="0" destOrd="0" presId="urn:microsoft.com/office/officeart/2005/8/layout/radial1"/>
    <dgm:cxn modelId="{30D6F525-424F-4FBA-8DB8-C9701169BB07}" type="presOf" srcId="{C363F4C1-AF34-461C-BDA2-65D60AFEF1A5}" destId="{946B951A-C334-4077-9060-9AC2353B9BB6}" srcOrd="1" destOrd="0" presId="urn:microsoft.com/office/officeart/2005/8/layout/radial1"/>
    <dgm:cxn modelId="{5751B9FB-75D3-4C88-B239-04A37AC7C902}" srcId="{E3AAEFBD-7977-412F-95FA-CA64B418A902}" destId="{9CB8001B-4CC0-4EA6-8FC3-E9BD9A5C7B24}" srcOrd="2" destOrd="0" parTransId="{F1F80BA9-20D5-4154-90CF-17CBF1E9DB85}" sibTransId="{1DFF8D7C-31BF-472E-B6DA-94F06574CF59}"/>
    <dgm:cxn modelId="{DBB694A9-DB53-481A-97F3-06FCA7A50595}" type="presOf" srcId="{3B11334C-43BC-47FE-9BDE-08C0156786F2}" destId="{28E56B15-83A6-4F62-81A0-B9868E93F5F5}" srcOrd="1" destOrd="0" presId="urn:microsoft.com/office/officeart/2005/8/layout/radial1"/>
    <dgm:cxn modelId="{F13F9834-DB4E-4D2E-A30F-CE4DE5EA2C72}" type="presParOf" srcId="{481906F9-B7A2-4EC1-99EC-E68682C2FC04}" destId="{E738E79B-D100-4861-A29A-5EF9253570B7}" srcOrd="0" destOrd="0" presId="urn:microsoft.com/office/officeart/2005/8/layout/radial1"/>
    <dgm:cxn modelId="{C9880638-2648-4F59-987A-ED716D71488F}" type="presParOf" srcId="{481906F9-B7A2-4EC1-99EC-E68682C2FC04}" destId="{54A7867E-954E-49F8-AC3B-D111E511DD9C}" srcOrd="1" destOrd="0" presId="urn:microsoft.com/office/officeart/2005/8/layout/radial1"/>
    <dgm:cxn modelId="{76DAB3A5-4776-4868-A336-CDD4B0B963B6}" type="presParOf" srcId="{54A7867E-954E-49F8-AC3B-D111E511DD9C}" destId="{02BC48C6-FCFA-4E33-B436-AFBDDC2C1D53}" srcOrd="0" destOrd="0" presId="urn:microsoft.com/office/officeart/2005/8/layout/radial1"/>
    <dgm:cxn modelId="{92F56597-BA6A-4B0F-8453-9DDE183888CD}" type="presParOf" srcId="{481906F9-B7A2-4EC1-99EC-E68682C2FC04}" destId="{4459F176-AB47-407E-AD85-DA60FF2DE8E2}" srcOrd="2" destOrd="0" presId="urn:microsoft.com/office/officeart/2005/8/layout/radial1"/>
    <dgm:cxn modelId="{46C3F245-4000-4D36-943B-464095E5F6CC}" type="presParOf" srcId="{481906F9-B7A2-4EC1-99EC-E68682C2FC04}" destId="{8E430EF3-EBBE-4389-8AA2-C2C4621BDE0A}" srcOrd="3" destOrd="0" presId="urn:microsoft.com/office/officeart/2005/8/layout/radial1"/>
    <dgm:cxn modelId="{B2BABCCE-5C47-4015-B0DE-E7E3EDCE936F}" type="presParOf" srcId="{8E430EF3-EBBE-4389-8AA2-C2C4621BDE0A}" destId="{946B951A-C334-4077-9060-9AC2353B9BB6}" srcOrd="0" destOrd="0" presId="urn:microsoft.com/office/officeart/2005/8/layout/radial1"/>
    <dgm:cxn modelId="{7483A7B0-AA50-47EC-B5B3-5108417ED036}" type="presParOf" srcId="{481906F9-B7A2-4EC1-99EC-E68682C2FC04}" destId="{9139293A-FF99-4A69-BE80-DCE11110605F}" srcOrd="4" destOrd="0" presId="urn:microsoft.com/office/officeart/2005/8/layout/radial1"/>
    <dgm:cxn modelId="{6F8F1DB2-2BD9-46F6-8F7D-49B686860E24}" type="presParOf" srcId="{481906F9-B7A2-4EC1-99EC-E68682C2FC04}" destId="{C48834E5-1C61-4571-B31C-7AD85D699D22}" srcOrd="5" destOrd="0" presId="urn:microsoft.com/office/officeart/2005/8/layout/radial1"/>
    <dgm:cxn modelId="{7C2805F6-FB26-477A-975D-DE47EAF03BA1}" type="presParOf" srcId="{C48834E5-1C61-4571-B31C-7AD85D699D22}" destId="{DD1B50A7-72E4-4DC8-8025-19656A3727F2}" srcOrd="0" destOrd="0" presId="urn:microsoft.com/office/officeart/2005/8/layout/radial1"/>
    <dgm:cxn modelId="{DBFD6EAB-E710-4883-8312-67E2FCBEF142}" type="presParOf" srcId="{481906F9-B7A2-4EC1-99EC-E68682C2FC04}" destId="{FA7D70FB-195C-451A-B187-5987295456CF}" srcOrd="6" destOrd="0" presId="urn:microsoft.com/office/officeart/2005/8/layout/radial1"/>
    <dgm:cxn modelId="{5755D5B2-6400-43EB-A50D-695A2A970C10}" type="presParOf" srcId="{481906F9-B7A2-4EC1-99EC-E68682C2FC04}" destId="{8129E6EA-3440-47E7-BA73-2FEB1550655D}" srcOrd="7" destOrd="0" presId="urn:microsoft.com/office/officeart/2005/8/layout/radial1"/>
    <dgm:cxn modelId="{127F309D-FE5F-4BEA-8E4B-13B33F212CB1}" type="presParOf" srcId="{8129E6EA-3440-47E7-BA73-2FEB1550655D}" destId="{8C1D10DD-E5FF-4B44-94A4-B6FD289B3D35}" srcOrd="0" destOrd="0" presId="urn:microsoft.com/office/officeart/2005/8/layout/radial1"/>
    <dgm:cxn modelId="{DBC20A20-6871-4755-979C-4CB36CFDA83C}" type="presParOf" srcId="{481906F9-B7A2-4EC1-99EC-E68682C2FC04}" destId="{5E199CBB-8F62-4FAD-84D1-E4C0B735B6D7}" srcOrd="8" destOrd="0" presId="urn:microsoft.com/office/officeart/2005/8/layout/radial1"/>
    <dgm:cxn modelId="{0E61CB10-38B2-479A-B501-2EAE1C2DCB91}" type="presParOf" srcId="{481906F9-B7A2-4EC1-99EC-E68682C2FC04}" destId="{D68BBE6A-A94D-4238-AB4B-4664271B8B67}" srcOrd="9" destOrd="0" presId="urn:microsoft.com/office/officeart/2005/8/layout/radial1"/>
    <dgm:cxn modelId="{C274E64D-4BFA-4382-93FC-56ECEFBFF12C}" type="presParOf" srcId="{D68BBE6A-A94D-4238-AB4B-4664271B8B67}" destId="{A57015F0-B5CA-4A08-BE9C-44508BCA8674}" srcOrd="0" destOrd="0" presId="urn:microsoft.com/office/officeart/2005/8/layout/radial1"/>
    <dgm:cxn modelId="{42A967A0-6ED9-4E1A-A656-CD7237DF9331}" type="presParOf" srcId="{481906F9-B7A2-4EC1-99EC-E68682C2FC04}" destId="{5ACC5B68-CB12-4730-A847-86FEFD382B49}" srcOrd="10" destOrd="0" presId="urn:microsoft.com/office/officeart/2005/8/layout/radial1"/>
    <dgm:cxn modelId="{F8A1F468-48CB-43D5-9EB7-F5A0AD2F9994}" type="presParOf" srcId="{481906F9-B7A2-4EC1-99EC-E68682C2FC04}" destId="{CE0EEE88-360E-47C9-A3A1-B3E53911FCFA}" srcOrd="11" destOrd="0" presId="urn:microsoft.com/office/officeart/2005/8/layout/radial1"/>
    <dgm:cxn modelId="{69C757DC-C4A9-4BBD-93C3-419634742A6D}" type="presParOf" srcId="{CE0EEE88-360E-47C9-A3A1-B3E53911FCFA}" destId="{B36AF8C0-17F5-4790-B2AA-BFD5FAAF6827}" srcOrd="0" destOrd="0" presId="urn:microsoft.com/office/officeart/2005/8/layout/radial1"/>
    <dgm:cxn modelId="{526CD5AD-9248-4DD7-A3CF-8CE006D8480B}" type="presParOf" srcId="{481906F9-B7A2-4EC1-99EC-E68682C2FC04}" destId="{2FB3D457-1804-4127-B33F-F0BC6BDC3384}" srcOrd="12" destOrd="0" presId="urn:microsoft.com/office/officeart/2005/8/layout/radial1"/>
    <dgm:cxn modelId="{224CA19B-97B8-42CB-869A-DAA1F29148EE}" type="presParOf" srcId="{481906F9-B7A2-4EC1-99EC-E68682C2FC04}" destId="{D317660D-6E67-40A2-8310-76AD7B02AB74}" srcOrd="13" destOrd="0" presId="urn:microsoft.com/office/officeart/2005/8/layout/radial1"/>
    <dgm:cxn modelId="{DAAC5547-B98D-4012-8E52-5A88F1628444}" type="presParOf" srcId="{D317660D-6E67-40A2-8310-76AD7B02AB74}" destId="{F473FCD4-E745-44B4-A133-319E8627E58B}" srcOrd="0" destOrd="0" presId="urn:microsoft.com/office/officeart/2005/8/layout/radial1"/>
    <dgm:cxn modelId="{7BD7948E-D736-4F17-91DE-C0CDA2F3F99D}" type="presParOf" srcId="{481906F9-B7A2-4EC1-99EC-E68682C2FC04}" destId="{CE654154-B98C-462A-A095-5FEA6D1AF6AC}" srcOrd="14" destOrd="0" presId="urn:microsoft.com/office/officeart/2005/8/layout/radial1"/>
    <dgm:cxn modelId="{B1E1F971-D436-4B12-9C26-0160E48745E7}" type="presParOf" srcId="{481906F9-B7A2-4EC1-99EC-E68682C2FC04}" destId="{DD01C45B-A430-4091-9F32-68314086A704}" srcOrd="15" destOrd="0" presId="urn:microsoft.com/office/officeart/2005/8/layout/radial1"/>
    <dgm:cxn modelId="{68F6D834-35EE-4CE9-8EC1-8BD4DCBAE08E}" type="presParOf" srcId="{DD01C45B-A430-4091-9F32-68314086A704}" destId="{28E56B15-83A6-4F62-81A0-B9868E93F5F5}" srcOrd="0" destOrd="0" presId="urn:microsoft.com/office/officeart/2005/8/layout/radial1"/>
    <dgm:cxn modelId="{C24BA523-D7E2-4595-9BCB-E51A56168B57}" type="presParOf" srcId="{481906F9-B7A2-4EC1-99EC-E68682C2FC04}" destId="{0E807CD5-83B6-422D-8BCE-8FAC1E85277B}" srcOrd="16" destOrd="0" presId="urn:microsoft.com/office/officeart/2005/8/layout/radial1"/>
    <dgm:cxn modelId="{FC372C2E-7671-47DC-92A6-E3574D7D990E}" type="presParOf" srcId="{481906F9-B7A2-4EC1-99EC-E68682C2FC04}" destId="{2FBBA6CB-1192-44CA-A272-46196EF68BF6}" srcOrd="17" destOrd="0" presId="urn:microsoft.com/office/officeart/2005/8/layout/radial1"/>
    <dgm:cxn modelId="{742EDBBB-9392-42AF-9501-85F5DD561CBE}" type="presParOf" srcId="{2FBBA6CB-1192-44CA-A272-46196EF68BF6}" destId="{5F07E6A9-C880-4107-9E8C-F920CC7D1278}" srcOrd="0" destOrd="0" presId="urn:microsoft.com/office/officeart/2005/8/layout/radial1"/>
    <dgm:cxn modelId="{EBC58637-BEEF-492D-A80B-14D17ACDE318}" type="presParOf" srcId="{481906F9-B7A2-4EC1-99EC-E68682C2FC04}" destId="{5E27D389-C7CC-4246-861A-260C48DE3310}" srcOrd="18" destOrd="0" presId="urn:microsoft.com/office/officeart/2005/8/layout/radial1"/>
    <dgm:cxn modelId="{A1650E27-424E-45E7-9502-441CB7DB57C4}" type="presParOf" srcId="{481906F9-B7A2-4EC1-99EC-E68682C2FC04}" destId="{8411936A-EF77-48A2-8402-F93703E6F7C4}" srcOrd="19" destOrd="0" presId="urn:microsoft.com/office/officeart/2005/8/layout/radial1"/>
    <dgm:cxn modelId="{4AC4080D-83C5-4A92-B653-3995AA62ECBC}" type="presParOf" srcId="{8411936A-EF77-48A2-8402-F93703E6F7C4}" destId="{B3C77FC0-E713-49A1-BDF3-DC07AF784EC1}" srcOrd="0" destOrd="0" presId="urn:microsoft.com/office/officeart/2005/8/layout/radial1"/>
    <dgm:cxn modelId="{CC44E9CB-3F62-4BE6-9EF4-971B0374B336}" type="presParOf" srcId="{481906F9-B7A2-4EC1-99EC-E68682C2FC04}" destId="{F86B9415-4FAC-430B-B590-D79124C2F1AB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38E79B-D100-4861-A29A-5EF9253570B7}">
      <dsp:nvSpPr>
        <dsp:cNvPr id="0" name=""/>
        <dsp:cNvSpPr/>
      </dsp:nvSpPr>
      <dsp:spPr>
        <a:xfrm>
          <a:off x="3253486" y="2369546"/>
          <a:ext cx="1113027" cy="1113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Presenting issues</a:t>
          </a:r>
          <a:endParaRPr lang="en-GB" sz="1300" kern="1200" dirty="0"/>
        </a:p>
      </dsp:txBody>
      <dsp:txXfrm>
        <a:off x="3253486" y="2369546"/>
        <a:ext cx="1113027" cy="1113027"/>
      </dsp:txXfrm>
    </dsp:sp>
    <dsp:sp modelId="{54A7867E-954E-49F8-AC3B-D111E511DD9C}">
      <dsp:nvSpPr>
        <dsp:cNvPr id="0" name=""/>
        <dsp:cNvSpPr/>
      </dsp:nvSpPr>
      <dsp:spPr>
        <a:xfrm rot="16200000">
          <a:off x="3193971" y="1740371"/>
          <a:ext cx="1232057" cy="26291"/>
        </a:xfrm>
        <a:custGeom>
          <a:avLst/>
          <a:gdLst/>
          <a:ahLst/>
          <a:cxnLst/>
          <a:rect l="0" t="0" r="0" b="0"/>
          <a:pathLst>
            <a:path>
              <a:moveTo>
                <a:pt x="0" y="13145"/>
              </a:moveTo>
              <a:lnTo>
                <a:pt x="1232057" y="13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6200000">
        <a:off x="3779198" y="1722715"/>
        <a:ext cx="61602" cy="61602"/>
      </dsp:txXfrm>
    </dsp:sp>
    <dsp:sp modelId="{4459F176-AB47-407E-AD85-DA60FF2DE8E2}">
      <dsp:nvSpPr>
        <dsp:cNvPr id="0" name=""/>
        <dsp:cNvSpPr/>
      </dsp:nvSpPr>
      <dsp:spPr>
        <a:xfrm>
          <a:off x="3253486" y="24460"/>
          <a:ext cx="1113027" cy="1113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Out with parental control</a:t>
          </a:r>
          <a:endParaRPr lang="en-GB" sz="1100" kern="1200" dirty="0"/>
        </a:p>
      </dsp:txBody>
      <dsp:txXfrm>
        <a:off x="3253486" y="24460"/>
        <a:ext cx="1113027" cy="1113027"/>
      </dsp:txXfrm>
    </dsp:sp>
    <dsp:sp modelId="{8E430EF3-EBBE-4389-8AA2-C2C4621BDE0A}">
      <dsp:nvSpPr>
        <dsp:cNvPr id="0" name=""/>
        <dsp:cNvSpPr/>
      </dsp:nvSpPr>
      <dsp:spPr>
        <a:xfrm rot="18360000">
          <a:off x="3883174" y="1964306"/>
          <a:ext cx="1232057" cy="26291"/>
        </a:xfrm>
        <a:custGeom>
          <a:avLst/>
          <a:gdLst/>
          <a:ahLst/>
          <a:cxnLst/>
          <a:rect l="0" t="0" r="0" b="0"/>
          <a:pathLst>
            <a:path>
              <a:moveTo>
                <a:pt x="0" y="13145"/>
              </a:moveTo>
              <a:lnTo>
                <a:pt x="1232057" y="13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8360000">
        <a:off x="4468402" y="1946651"/>
        <a:ext cx="61602" cy="61602"/>
      </dsp:txXfrm>
    </dsp:sp>
    <dsp:sp modelId="{9139293A-FF99-4A69-BE80-DCE11110605F}">
      <dsp:nvSpPr>
        <dsp:cNvPr id="0" name=""/>
        <dsp:cNvSpPr/>
      </dsp:nvSpPr>
      <dsp:spPr>
        <a:xfrm>
          <a:off x="4631892" y="472331"/>
          <a:ext cx="1113027" cy="1113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Poor parental physical/mental health</a:t>
          </a:r>
          <a:endParaRPr lang="en-GB" sz="1100" kern="1200" dirty="0"/>
        </a:p>
      </dsp:txBody>
      <dsp:txXfrm>
        <a:off x="4631892" y="472331"/>
        <a:ext cx="1113027" cy="1113027"/>
      </dsp:txXfrm>
    </dsp:sp>
    <dsp:sp modelId="{C48834E5-1C61-4571-B31C-7AD85D699D22}">
      <dsp:nvSpPr>
        <dsp:cNvPr id="0" name=""/>
        <dsp:cNvSpPr/>
      </dsp:nvSpPr>
      <dsp:spPr>
        <a:xfrm rot="20520000">
          <a:off x="4309125" y="2550578"/>
          <a:ext cx="1232057" cy="26291"/>
        </a:xfrm>
        <a:custGeom>
          <a:avLst/>
          <a:gdLst/>
          <a:ahLst/>
          <a:cxnLst/>
          <a:rect l="0" t="0" r="0" b="0"/>
          <a:pathLst>
            <a:path>
              <a:moveTo>
                <a:pt x="0" y="13145"/>
              </a:moveTo>
              <a:lnTo>
                <a:pt x="1232057" y="13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20520000">
        <a:off x="4894353" y="2532922"/>
        <a:ext cx="61602" cy="61602"/>
      </dsp:txXfrm>
    </dsp:sp>
    <dsp:sp modelId="{FA7D70FB-195C-451A-B187-5987295456CF}">
      <dsp:nvSpPr>
        <dsp:cNvPr id="0" name=""/>
        <dsp:cNvSpPr/>
      </dsp:nvSpPr>
      <dsp:spPr>
        <a:xfrm>
          <a:off x="5483795" y="1644874"/>
          <a:ext cx="1113027" cy="1113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Poor living  conditions</a:t>
          </a:r>
          <a:endParaRPr lang="en-GB" sz="1100" kern="1200" dirty="0"/>
        </a:p>
      </dsp:txBody>
      <dsp:txXfrm>
        <a:off x="5483795" y="1644874"/>
        <a:ext cx="1113027" cy="1113027"/>
      </dsp:txXfrm>
    </dsp:sp>
    <dsp:sp modelId="{8129E6EA-3440-47E7-BA73-2FEB1550655D}">
      <dsp:nvSpPr>
        <dsp:cNvPr id="0" name=""/>
        <dsp:cNvSpPr/>
      </dsp:nvSpPr>
      <dsp:spPr>
        <a:xfrm rot="1080000">
          <a:off x="4309125" y="3275249"/>
          <a:ext cx="1232057" cy="26291"/>
        </a:xfrm>
        <a:custGeom>
          <a:avLst/>
          <a:gdLst/>
          <a:ahLst/>
          <a:cxnLst/>
          <a:rect l="0" t="0" r="0" b="0"/>
          <a:pathLst>
            <a:path>
              <a:moveTo>
                <a:pt x="0" y="13145"/>
              </a:moveTo>
              <a:lnTo>
                <a:pt x="1232057" y="13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">
        <a:off x="4894353" y="3257594"/>
        <a:ext cx="61602" cy="61602"/>
      </dsp:txXfrm>
    </dsp:sp>
    <dsp:sp modelId="{5E199CBB-8F62-4FAD-84D1-E4C0B735B6D7}">
      <dsp:nvSpPr>
        <dsp:cNvPr id="0" name=""/>
        <dsp:cNvSpPr/>
      </dsp:nvSpPr>
      <dsp:spPr>
        <a:xfrm>
          <a:off x="5483795" y="3094217"/>
          <a:ext cx="1113027" cy="1113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Domestic abuse</a:t>
          </a:r>
          <a:endParaRPr lang="en-GB" sz="1100" kern="1200" dirty="0"/>
        </a:p>
      </dsp:txBody>
      <dsp:txXfrm>
        <a:off x="5483795" y="3094217"/>
        <a:ext cx="1113027" cy="1113027"/>
      </dsp:txXfrm>
    </dsp:sp>
    <dsp:sp modelId="{D68BBE6A-A94D-4238-AB4B-4664271B8B67}">
      <dsp:nvSpPr>
        <dsp:cNvPr id="0" name=""/>
        <dsp:cNvSpPr/>
      </dsp:nvSpPr>
      <dsp:spPr>
        <a:xfrm rot="3240000">
          <a:off x="3883174" y="3861521"/>
          <a:ext cx="1232057" cy="26291"/>
        </a:xfrm>
        <a:custGeom>
          <a:avLst/>
          <a:gdLst/>
          <a:ahLst/>
          <a:cxnLst/>
          <a:rect l="0" t="0" r="0" b="0"/>
          <a:pathLst>
            <a:path>
              <a:moveTo>
                <a:pt x="0" y="13145"/>
              </a:moveTo>
              <a:lnTo>
                <a:pt x="1232057" y="13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3240000">
        <a:off x="4468402" y="3843865"/>
        <a:ext cx="61602" cy="61602"/>
      </dsp:txXfrm>
    </dsp:sp>
    <dsp:sp modelId="{5ACC5B68-CB12-4730-A847-86FEFD382B49}">
      <dsp:nvSpPr>
        <dsp:cNvPr id="0" name=""/>
        <dsp:cNvSpPr/>
      </dsp:nvSpPr>
      <dsp:spPr>
        <a:xfrm>
          <a:off x="4631892" y="4266760"/>
          <a:ext cx="1113027" cy="1113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Children’s learning disability</a:t>
          </a:r>
          <a:endParaRPr lang="en-GB" sz="1100" kern="1200" dirty="0"/>
        </a:p>
      </dsp:txBody>
      <dsp:txXfrm>
        <a:off x="4631892" y="4266760"/>
        <a:ext cx="1113027" cy="1113027"/>
      </dsp:txXfrm>
    </dsp:sp>
    <dsp:sp modelId="{CE0EEE88-360E-47C9-A3A1-B3E53911FCFA}">
      <dsp:nvSpPr>
        <dsp:cNvPr id="0" name=""/>
        <dsp:cNvSpPr/>
      </dsp:nvSpPr>
      <dsp:spPr>
        <a:xfrm rot="5400000">
          <a:off x="3193971" y="4085456"/>
          <a:ext cx="1232057" cy="26291"/>
        </a:xfrm>
        <a:custGeom>
          <a:avLst/>
          <a:gdLst/>
          <a:ahLst/>
          <a:cxnLst/>
          <a:rect l="0" t="0" r="0" b="0"/>
          <a:pathLst>
            <a:path>
              <a:moveTo>
                <a:pt x="0" y="13145"/>
              </a:moveTo>
              <a:lnTo>
                <a:pt x="1232057" y="13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5400000">
        <a:off x="3779198" y="4067801"/>
        <a:ext cx="61602" cy="61602"/>
      </dsp:txXfrm>
    </dsp:sp>
    <dsp:sp modelId="{2FB3D457-1804-4127-B33F-F0BC6BDC3384}">
      <dsp:nvSpPr>
        <dsp:cNvPr id="0" name=""/>
        <dsp:cNvSpPr/>
      </dsp:nvSpPr>
      <dsp:spPr>
        <a:xfrm>
          <a:off x="3253486" y="4714631"/>
          <a:ext cx="1113027" cy="1113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Non-compliance</a:t>
          </a:r>
          <a:endParaRPr lang="en-GB" sz="1100" kern="1200" dirty="0"/>
        </a:p>
      </dsp:txBody>
      <dsp:txXfrm>
        <a:off x="3253486" y="4714631"/>
        <a:ext cx="1113027" cy="1113027"/>
      </dsp:txXfrm>
    </dsp:sp>
    <dsp:sp modelId="{D317660D-6E67-40A2-8310-76AD7B02AB74}">
      <dsp:nvSpPr>
        <dsp:cNvPr id="0" name=""/>
        <dsp:cNvSpPr/>
      </dsp:nvSpPr>
      <dsp:spPr>
        <a:xfrm rot="7560000">
          <a:off x="2504767" y="3861521"/>
          <a:ext cx="1232057" cy="26291"/>
        </a:xfrm>
        <a:custGeom>
          <a:avLst/>
          <a:gdLst/>
          <a:ahLst/>
          <a:cxnLst/>
          <a:rect l="0" t="0" r="0" b="0"/>
          <a:pathLst>
            <a:path>
              <a:moveTo>
                <a:pt x="0" y="13145"/>
              </a:moveTo>
              <a:lnTo>
                <a:pt x="1232057" y="13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7560000">
        <a:off x="3089995" y="3843865"/>
        <a:ext cx="61602" cy="61602"/>
      </dsp:txXfrm>
    </dsp:sp>
    <dsp:sp modelId="{CE654154-B98C-462A-A095-5FEA6D1AF6AC}">
      <dsp:nvSpPr>
        <dsp:cNvPr id="0" name=""/>
        <dsp:cNvSpPr/>
      </dsp:nvSpPr>
      <dsp:spPr>
        <a:xfrm>
          <a:off x="1875079" y="4266760"/>
          <a:ext cx="1113027" cy="1113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Multiple child protection registrations</a:t>
          </a:r>
          <a:endParaRPr lang="en-GB" sz="1100" kern="1200" dirty="0"/>
        </a:p>
      </dsp:txBody>
      <dsp:txXfrm>
        <a:off x="1875079" y="4266760"/>
        <a:ext cx="1113027" cy="1113027"/>
      </dsp:txXfrm>
    </dsp:sp>
    <dsp:sp modelId="{DD01C45B-A430-4091-9F32-68314086A704}">
      <dsp:nvSpPr>
        <dsp:cNvPr id="0" name=""/>
        <dsp:cNvSpPr/>
      </dsp:nvSpPr>
      <dsp:spPr>
        <a:xfrm rot="9720000">
          <a:off x="2078816" y="3275249"/>
          <a:ext cx="1232057" cy="26291"/>
        </a:xfrm>
        <a:custGeom>
          <a:avLst/>
          <a:gdLst/>
          <a:ahLst/>
          <a:cxnLst/>
          <a:rect l="0" t="0" r="0" b="0"/>
          <a:pathLst>
            <a:path>
              <a:moveTo>
                <a:pt x="0" y="13145"/>
              </a:moveTo>
              <a:lnTo>
                <a:pt x="1232057" y="13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9720000">
        <a:off x="2664043" y="3257594"/>
        <a:ext cx="61602" cy="61602"/>
      </dsp:txXfrm>
    </dsp:sp>
    <dsp:sp modelId="{0E807CD5-83B6-422D-8BCE-8FAC1E85277B}">
      <dsp:nvSpPr>
        <dsp:cNvPr id="0" name=""/>
        <dsp:cNvSpPr/>
      </dsp:nvSpPr>
      <dsp:spPr>
        <a:xfrm>
          <a:off x="1023176" y="3094217"/>
          <a:ext cx="1113027" cy="1113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Previous involvement with services</a:t>
          </a:r>
          <a:endParaRPr lang="en-GB" sz="1100" kern="1200" dirty="0"/>
        </a:p>
      </dsp:txBody>
      <dsp:txXfrm>
        <a:off x="1023176" y="3094217"/>
        <a:ext cx="1113027" cy="1113027"/>
      </dsp:txXfrm>
    </dsp:sp>
    <dsp:sp modelId="{2FBBA6CB-1192-44CA-A272-46196EF68BF6}">
      <dsp:nvSpPr>
        <dsp:cNvPr id="0" name=""/>
        <dsp:cNvSpPr/>
      </dsp:nvSpPr>
      <dsp:spPr>
        <a:xfrm rot="11880000">
          <a:off x="2078816" y="2550578"/>
          <a:ext cx="1232057" cy="26291"/>
        </a:xfrm>
        <a:custGeom>
          <a:avLst/>
          <a:gdLst/>
          <a:ahLst/>
          <a:cxnLst/>
          <a:rect l="0" t="0" r="0" b="0"/>
          <a:pathLst>
            <a:path>
              <a:moveTo>
                <a:pt x="0" y="13145"/>
              </a:moveTo>
              <a:lnTo>
                <a:pt x="1232057" y="13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1880000">
        <a:off x="2664043" y="2532922"/>
        <a:ext cx="61602" cy="61602"/>
      </dsp:txXfrm>
    </dsp:sp>
    <dsp:sp modelId="{5E27D389-C7CC-4246-861A-260C48DE3310}">
      <dsp:nvSpPr>
        <dsp:cNvPr id="0" name=""/>
        <dsp:cNvSpPr/>
      </dsp:nvSpPr>
      <dsp:spPr>
        <a:xfrm>
          <a:off x="1023176" y="1644874"/>
          <a:ext cx="1113027" cy="1113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Physical harm</a:t>
          </a:r>
          <a:endParaRPr lang="en-GB" sz="1100" kern="1200" dirty="0"/>
        </a:p>
      </dsp:txBody>
      <dsp:txXfrm>
        <a:off x="1023176" y="1644874"/>
        <a:ext cx="1113027" cy="1113027"/>
      </dsp:txXfrm>
    </dsp:sp>
    <dsp:sp modelId="{8411936A-EF77-48A2-8402-F93703E6F7C4}">
      <dsp:nvSpPr>
        <dsp:cNvPr id="0" name=""/>
        <dsp:cNvSpPr/>
      </dsp:nvSpPr>
      <dsp:spPr>
        <a:xfrm rot="14040000">
          <a:off x="2504767" y="1964306"/>
          <a:ext cx="1232057" cy="26291"/>
        </a:xfrm>
        <a:custGeom>
          <a:avLst/>
          <a:gdLst/>
          <a:ahLst/>
          <a:cxnLst/>
          <a:rect l="0" t="0" r="0" b="0"/>
          <a:pathLst>
            <a:path>
              <a:moveTo>
                <a:pt x="0" y="13145"/>
              </a:moveTo>
              <a:lnTo>
                <a:pt x="1232057" y="13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4040000">
        <a:off x="3089995" y="1946651"/>
        <a:ext cx="61602" cy="61602"/>
      </dsp:txXfrm>
    </dsp:sp>
    <dsp:sp modelId="{F86B9415-4FAC-430B-B590-D79124C2F1AB}">
      <dsp:nvSpPr>
        <dsp:cNvPr id="0" name=""/>
        <dsp:cNvSpPr/>
      </dsp:nvSpPr>
      <dsp:spPr>
        <a:xfrm>
          <a:off x="1875079" y="472331"/>
          <a:ext cx="1113027" cy="1113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Emotional abuse</a:t>
          </a:r>
          <a:endParaRPr lang="en-GB" sz="1100" kern="1200" dirty="0"/>
        </a:p>
      </dsp:txBody>
      <dsp:txXfrm>
        <a:off x="1875079" y="472331"/>
        <a:ext cx="1113027" cy="1113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5BC28-B571-4A05-9DAB-4CD8C40A6401}" type="datetimeFigureOut">
              <a:rPr lang="en-GB" smtClean="0"/>
              <a:pPr/>
              <a:t>4/3/18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F38AE-9FFA-436B-A8B2-0DCA3B22C3D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07333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F38AE-9FFA-436B-A8B2-0DCA3B22C3D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421298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F38AE-9FFA-436B-A8B2-0DCA3B22C3D7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11426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Central Advocacy services</a:t>
            </a:r>
            <a:r>
              <a:rPr lang="en-GB" baseline="0" dirty="0" smtClean="0"/>
              <a:t> have been extremely supportive of Mum despite no having a diagnosis of a LD.  They have used their experience re working with other parents and can see the limitations of Mum’s level of understanding.</a:t>
            </a:r>
          </a:p>
          <a:p>
            <a:endParaRPr lang="en-GB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Parents previous experiences with SW delayed trust/honesty with worker.</a:t>
            </a:r>
            <a:endParaRPr lang="en-GB" dirty="0" smtClean="0"/>
          </a:p>
          <a:p>
            <a:endParaRPr lang="en-GB" baseline="0" dirty="0" smtClean="0"/>
          </a:p>
          <a:p>
            <a:r>
              <a:rPr lang="en-GB" baseline="0" dirty="0" smtClean="0"/>
              <a:t>Child’s experience:  Was this too many chances for parent?  Yes, there was a change in circumstances which removed a lot of other risk to the child, however parents ability had been seen in the past.  Could the child have been settled sooner?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F38AE-9FFA-436B-A8B2-0DCA3B22C3D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076989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Focusing on the strength of positive short pockets of contact more</a:t>
            </a:r>
            <a:r>
              <a:rPr lang="en-GB" baseline="0" dirty="0" smtClean="0"/>
              <a:t> consistent for the child and parent.</a:t>
            </a:r>
          </a:p>
          <a:p>
            <a:endParaRPr lang="en-GB" baseline="0" dirty="0" smtClean="0"/>
          </a:p>
          <a:p>
            <a:r>
              <a:rPr lang="en-GB" baseline="0" dirty="0" smtClean="0"/>
              <a:t>Parents needs: spending as much individualised time with the parent to ensure understanding/break tasks down into manageable chunks.</a:t>
            </a:r>
          </a:p>
          <a:p>
            <a:r>
              <a:rPr lang="en-GB" baseline="0" dirty="0" smtClean="0"/>
              <a:t>Transparency with the parent so they know what to expect.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F38AE-9FFA-436B-A8B2-0DCA3B22C3D7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87156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F38AE-9FFA-436B-A8B2-0DCA3B22C3D7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94092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F38AE-9FFA-436B-A8B2-0DCA3B22C3D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97885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F38AE-9FFA-436B-A8B2-0DCA3B22C3D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36943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F38AE-9FFA-436B-A8B2-0DCA3B22C3D7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96334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None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F38AE-9FFA-436B-A8B2-0DCA3B22C3D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0712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F38AE-9FFA-436B-A8B2-0DCA3B22C3D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99576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Disguised compliance: Was this historical factors resurfacing?  Support from SW and IFSS providing high levels of support to Mum, however Mum not following through plans/actions.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Breaking Child’s Plan down in to manageable steps.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baseline="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baseline="0" dirty="0" smtClean="0"/>
              <a:t>At the time of home placement breakdown a more Asset based approach showed the significance of Mum’s LD in relation to her parenting capabilities.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F38AE-9FFA-436B-A8B2-0DCA3B22C3D7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85012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Paul – I thought you could</a:t>
            </a:r>
            <a:r>
              <a:rPr lang="en-GB" baseline="0" dirty="0" smtClean="0"/>
              <a:t> give an overview of the work your service does here?  Also, </a:t>
            </a:r>
            <a:r>
              <a:rPr lang="en-GB" dirty="0" smtClean="0"/>
              <a:t>I don’t know if you want to include something about eligibility criteria on this slide?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F38AE-9FFA-436B-A8B2-0DCA3B22C3D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55119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short</a:t>
            </a:r>
            <a:r>
              <a:rPr lang="en-GB" baseline="0" dirty="0" smtClean="0"/>
              <a:t> and brief contact between Mum and child which is positive is better for both.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F38AE-9FFA-436B-A8B2-0DCA3B22C3D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6582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3734-6D2C-46D4-9D9B-6E073A396061}" type="datetimeFigureOut">
              <a:rPr lang="en-GB" smtClean="0"/>
              <a:pPr/>
              <a:t>4/3/18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A34-3C16-4961-9732-1C640F5F33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3734-6D2C-46D4-9D9B-6E073A396061}" type="datetimeFigureOut">
              <a:rPr lang="en-GB" smtClean="0"/>
              <a:pPr/>
              <a:t>4/3/18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A34-3C16-4961-9732-1C640F5F33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3734-6D2C-46D4-9D9B-6E073A396061}" type="datetimeFigureOut">
              <a:rPr lang="en-GB" smtClean="0"/>
              <a:pPr/>
              <a:t>4/3/18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A34-3C16-4961-9732-1C640F5F33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3734-6D2C-46D4-9D9B-6E073A396061}" type="datetimeFigureOut">
              <a:rPr lang="en-GB" smtClean="0"/>
              <a:pPr/>
              <a:t>4/3/18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A34-3C16-4961-9732-1C640F5F33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3734-6D2C-46D4-9D9B-6E073A396061}" type="datetimeFigureOut">
              <a:rPr lang="en-GB" smtClean="0"/>
              <a:pPr/>
              <a:t>4/3/18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A34-3C16-4961-9732-1C640F5F33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3734-6D2C-46D4-9D9B-6E073A396061}" type="datetimeFigureOut">
              <a:rPr lang="en-GB" smtClean="0"/>
              <a:pPr/>
              <a:t>4/3/18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A34-3C16-4961-9732-1C640F5F33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3734-6D2C-46D4-9D9B-6E073A396061}" type="datetimeFigureOut">
              <a:rPr lang="en-GB" smtClean="0"/>
              <a:pPr/>
              <a:t>4/3/18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A34-3C16-4961-9732-1C640F5F33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3734-6D2C-46D4-9D9B-6E073A396061}" type="datetimeFigureOut">
              <a:rPr lang="en-GB" smtClean="0"/>
              <a:pPr/>
              <a:t>4/3/18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A34-3C16-4961-9732-1C640F5F33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3734-6D2C-46D4-9D9B-6E073A396061}" type="datetimeFigureOut">
              <a:rPr lang="en-GB" smtClean="0"/>
              <a:pPr/>
              <a:t>4/3/18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A34-3C16-4961-9732-1C640F5F33D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3734-6D2C-46D4-9D9B-6E073A396061}" type="datetimeFigureOut">
              <a:rPr lang="en-GB" smtClean="0"/>
              <a:pPr/>
              <a:t>4/3/18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9DA34-3C16-4961-9732-1C640F5F33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3734-6D2C-46D4-9D9B-6E073A396061}" type="datetimeFigureOut">
              <a:rPr lang="en-GB" smtClean="0"/>
              <a:pPr/>
              <a:t>4/3/18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19DA34-3C16-4961-9732-1C640F5F33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F19DA34-3C16-4961-9732-1C640F5F33D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4183734-6D2C-46D4-9D9B-6E073A396061}" type="datetimeFigureOut">
              <a:rPr lang="en-GB" smtClean="0"/>
              <a:pPr/>
              <a:t>4/3/18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ld.org.uk/falkirk-working-well/" TargetMode="External"/><Relationship Id="rId4" Type="http://schemas.openxmlformats.org/officeDocument/2006/relationships/hyperlink" Target="https://blogs.glowscotland.org.uk/fa/GirfecFalkirk/files/2018/02/Working-with-Neglect-Practice-Toolkit-Jan-2017.pdf" TargetMode="External"/><Relationship Id="rId5" Type="http://schemas.openxmlformats.org/officeDocument/2006/relationships/hyperlink" Target="http://www.gov.scot/Topics/People/Young-People/gettingitright/national-practice-mode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hyperlink" Target="mailto:info@centraladvocacypartners.org.uk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Working with Resistance Guidance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lived experience of the child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2186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exercise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Discuss anything you might have done differently or in addition to what has just been discussed.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9379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 reflection…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Advocacy support was required earlier.</a:t>
            </a:r>
          </a:p>
          <a:p>
            <a:r>
              <a:rPr lang="en-GB" dirty="0" smtClean="0"/>
              <a:t>Earlier losses delayed honesty/relationship building.</a:t>
            </a:r>
          </a:p>
          <a:p>
            <a:r>
              <a:rPr lang="en-GB" dirty="0" smtClean="0"/>
              <a:t>Historical factors suggested disguised compliance.</a:t>
            </a:r>
          </a:p>
          <a:p>
            <a:r>
              <a:rPr lang="en-GB" dirty="0" smtClean="0"/>
              <a:t>The lived experience of the child</a:t>
            </a:r>
          </a:p>
          <a:p>
            <a:pPr marL="114300" indent="0">
              <a:buNone/>
            </a:pPr>
            <a:endParaRPr lang="en-GB" dirty="0" smtClean="0"/>
          </a:p>
          <a:p>
            <a:pPr marL="114300" indent="0">
              <a:buNone/>
            </a:pPr>
            <a:endParaRPr lang="en-GB" dirty="0" smtClean="0"/>
          </a:p>
          <a:p>
            <a:pPr marL="11430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1358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have we learned?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Risk &amp; Need – Asset based approach</a:t>
            </a:r>
          </a:p>
          <a:p>
            <a:r>
              <a:rPr lang="en-GB" dirty="0" smtClean="0"/>
              <a:t>Do not rely on a diagnosis of LD</a:t>
            </a:r>
          </a:p>
          <a:p>
            <a:r>
              <a:rPr lang="en-GB" dirty="0" smtClean="0"/>
              <a:t>The importance of understanding the parents needs</a:t>
            </a:r>
          </a:p>
          <a:p>
            <a:r>
              <a:rPr lang="en-GB" dirty="0" smtClean="0"/>
              <a:t>Reflective communication – use plain English</a:t>
            </a:r>
          </a:p>
          <a:p>
            <a:r>
              <a:rPr lang="en-GB" dirty="0" smtClean="0"/>
              <a:t>Pacing the work given to parents</a:t>
            </a:r>
          </a:p>
          <a:p>
            <a:r>
              <a:rPr lang="en-GB" dirty="0" smtClean="0"/>
              <a:t>Supporting parents to understand the best needs of the child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765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Working with Resistance Guidance</a:t>
            </a:r>
          </a:p>
          <a:p>
            <a:r>
              <a:rPr lang="en-GB" dirty="0" smtClean="0">
                <a:hlinkClick r:id="rId3"/>
              </a:rPr>
              <a:t>SCLD parenting assessment guidance</a:t>
            </a:r>
            <a:endParaRPr lang="en-GB" dirty="0" smtClean="0"/>
          </a:p>
          <a:p>
            <a:r>
              <a:rPr lang="en-GB" dirty="0" smtClean="0"/>
              <a:t>Hackathon outcome</a:t>
            </a:r>
          </a:p>
          <a:p>
            <a:r>
              <a:rPr lang="en-GB" dirty="0" smtClean="0">
                <a:hlinkClick r:id="rId4"/>
              </a:rPr>
              <a:t>Neglect Toolkit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National Practice Model</a:t>
            </a:r>
            <a:endParaRPr lang="en-GB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4936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Parents with Learning Disabilities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Is it resistance or a learning need?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6740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339752" y="1052736"/>
            <a:ext cx="3455784" cy="3413121"/>
          </a:xfrm>
        </p:spPr>
      </p:pic>
      <p:sp>
        <p:nvSpPr>
          <p:cNvPr id="3" name="TextBox 2"/>
          <p:cNvSpPr txBox="1"/>
          <p:nvPr/>
        </p:nvSpPr>
        <p:spPr>
          <a:xfrm>
            <a:off x="2483768" y="4797152"/>
            <a:ext cx="30963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600" b="1" dirty="0" smtClean="0">
                <a:latin typeface="+mj-lt"/>
              </a:rPr>
              <a:t>The family?</a:t>
            </a:r>
            <a:endParaRPr lang="en-GB" sz="4600" b="1" dirty="0">
              <a:latin typeface="+mj-lt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6172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86355172"/>
              </p:ext>
            </p:extLst>
          </p:nvPr>
        </p:nvGraphicFramePr>
        <p:xfrm>
          <a:off x="457200" y="548680"/>
          <a:ext cx="7620000" cy="585212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5637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17032"/>
            <a:ext cx="7620000" cy="2683768"/>
          </a:xfrm>
        </p:spPr>
        <p:txBody>
          <a:bodyPr/>
          <a:lstStyle/>
          <a:p>
            <a:r>
              <a:rPr lang="en-GB" dirty="0" smtClean="0"/>
              <a:t>Initially very settled</a:t>
            </a:r>
          </a:p>
          <a:p>
            <a:r>
              <a:rPr lang="en-GB" dirty="0" smtClean="0"/>
              <a:t>School move and regular TAC meetings </a:t>
            </a:r>
          </a:p>
          <a:p>
            <a:r>
              <a:rPr lang="en-GB" dirty="0" smtClean="0"/>
              <a:t>High level of hands on support</a:t>
            </a:r>
          </a:p>
          <a:p>
            <a:r>
              <a:rPr lang="en-GB" dirty="0" smtClean="0"/>
              <a:t>Family breakdown</a:t>
            </a:r>
          </a:p>
          <a:p>
            <a:pPr marL="11430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203848" y="757512"/>
            <a:ext cx="1800200" cy="2548384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6175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905506"/>
            <a:ext cx="7200800" cy="304698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14300" indent="0" algn="ctr">
              <a:buNone/>
            </a:pPr>
            <a:r>
              <a:rPr lang="en-GB" sz="3200" i="1" dirty="0"/>
              <a:t>“When families do not understand what is expected of them, this can result in what appears to be resistance”. </a:t>
            </a:r>
            <a:endParaRPr lang="en-GB" sz="3200" i="1" dirty="0" smtClean="0"/>
          </a:p>
          <a:p>
            <a:pPr marL="114300" indent="0" algn="ctr">
              <a:buNone/>
            </a:pPr>
            <a:endParaRPr lang="en-GB" sz="3200" i="1" dirty="0"/>
          </a:p>
          <a:p>
            <a:pPr marL="114300" indent="0" algn="ctr">
              <a:buNone/>
            </a:pPr>
            <a:r>
              <a:rPr lang="en-GB" sz="3200" i="1" dirty="0" smtClean="0"/>
              <a:t>(</a:t>
            </a:r>
            <a:r>
              <a:rPr lang="en-GB" sz="3200" i="1" dirty="0"/>
              <a:t>Working with Resistance Guidance, 2018).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1417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Disguised compliance?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93504"/>
            <a:ext cx="7620000" cy="3403848"/>
          </a:xfrm>
        </p:spPr>
        <p:txBody>
          <a:bodyPr/>
          <a:lstStyle/>
          <a:p>
            <a:r>
              <a:rPr lang="en-GB" dirty="0"/>
              <a:t>Intensive rehabilitation </a:t>
            </a:r>
            <a:r>
              <a:rPr lang="en-GB" dirty="0" smtClean="0"/>
              <a:t>plan</a:t>
            </a:r>
          </a:p>
          <a:p>
            <a:r>
              <a:rPr lang="en-GB" dirty="0" smtClean="0"/>
              <a:t>More individualised work with Mum</a:t>
            </a:r>
          </a:p>
          <a:p>
            <a:r>
              <a:rPr lang="en-GB" dirty="0" smtClean="0"/>
              <a:t>Child-centred planning</a:t>
            </a:r>
            <a:endParaRPr lang="en-GB" dirty="0"/>
          </a:p>
          <a:p>
            <a:pPr marL="114300" indent="0">
              <a:buNone/>
            </a:pPr>
            <a:r>
              <a:rPr lang="en-GB" dirty="0"/>
              <a:t>	</a:t>
            </a:r>
            <a:r>
              <a:rPr lang="en-GB" dirty="0" smtClean="0"/>
              <a:t>       	</a:t>
            </a:r>
          </a:p>
          <a:p>
            <a:r>
              <a:rPr lang="en-GB" dirty="0" smtClean="0"/>
              <a:t>Return </a:t>
            </a:r>
            <a:r>
              <a:rPr lang="en-GB" dirty="0"/>
              <a:t>to foster </a:t>
            </a:r>
            <a:r>
              <a:rPr lang="en-GB" dirty="0" smtClean="0"/>
              <a:t>placement</a:t>
            </a:r>
          </a:p>
          <a:p>
            <a:r>
              <a:rPr lang="en-GB" dirty="0"/>
              <a:t>Acknowledgment of Mum’s undiagnosed learning disability</a:t>
            </a:r>
          </a:p>
          <a:p>
            <a:r>
              <a:rPr lang="en-GB" dirty="0"/>
              <a:t>Advocacy getting involved</a:t>
            </a:r>
          </a:p>
          <a:p>
            <a:pPr marL="114300" indent="0">
              <a:buNone/>
            </a:pP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38315949"/>
              </p:ext>
            </p:extLst>
          </p:nvPr>
        </p:nvGraphicFramePr>
        <p:xfrm>
          <a:off x="323528" y="1411992"/>
          <a:ext cx="7776864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432"/>
                <a:gridCol w="388843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dirty="0" smtClean="0">
                          <a:solidFill>
                            <a:srgbClr val="FFC000"/>
                          </a:solidFill>
                        </a:rPr>
                        <a:t>Selective engagement</a:t>
                      </a:r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000" b="1" i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dirty="0" smtClean="0">
                          <a:solidFill>
                            <a:srgbClr val="FFC000"/>
                          </a:solidFill>
                        </a:rPr>
                        <a:t>Appeasing language</a:t>
                      </a:r>
                    </a:p>
                  </a:txBody>
                  <a:tcPr>
                    <a:lnL>
                      <a:noFill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dirty="0" smtClean="0">
                          <a:solidFill>
                            <a:srgbClr val="FFC000"/>
                          </a:solidFill>
                        </a:rPr>
                        <a:t>Uncooperative with care plans</a:t>
                      </a:r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000" b="1" i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i="1" dirty="0" smtClean="0">
                          <a:solidFill>
                            <a:srgbClr val="FFC000"/>
                          </a:solidFill>
                        </a:rPr>
                        <a:t>Inability to address risk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Down Arrow 6"/>
          <p:cNvSpPr/>
          <p:nvPr/>
        </p:nvSpPr>
        <p:spPr>
          <a:xfrm>
            <a:off x="1835696" y="4410992"/>
            <a:ext cx="79208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4983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Central Advocacy Partners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6955110" y="5373216"/>
            <a:ext cx="1217290" cy="1217290"/>
          </a:xfrm>
        </p:spPr>
      </p:pic>
      <p:sp>
        <p:nvSpPr>
          <p:cNvPr id="5" name="TextBox 4"/>
          <p:cNvSpPr txBox="1"/>
          <p:nvPr/>
        </p:nvSpPr>
        <p:spPr>
          <a:xfrm>
            <a:off x="611560" y="1772816"/>
            <a:ext cx="6840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For more information in relation to parents advocacy please contact Central Advocacy Partners on 01324 633321 or email your enquiry to </a:t>
            </a:r>
            <a:r>
              <a:rPr lang="en-GB" sz="2200" dirty="0" smtClean="0">
                <a:hlinkClick r:id="rId4"/>
              </a:rPr>
              <a:t>info@centraladvocacypartners.org.uk</a:t>
            </a:r>
            <a:r>
              <a:rPr lang="en-GB" sz="2200" dirty="0" smtClean="0"/>
              <a:t> </a:t>
            </a:r>
            <a:endParaRPr lang="en-GB" sz="22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6094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are we 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Progressing permanence.</a:t>
            </a:r>
          </a:p>
          <a:p>
            <a:r>
              <a:rPr lang="en-GB" dirty="0" smtClean="0"/>
              <a:t>Positive contact plan to sustain relationships.</a:t>
            </a:r>
          </a:p>
          <a:p>
            <a:r>
              <a:rPr lang="en-GB" dirty="0" smtClean="0"/>
              <a:t>Supporting Mum to understand why long term plans are best option.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8602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1258</TotalTime>
  <Words>600</Words>
  <Application>Microsoft Macintosh PowerPoint</Application>
  <PresentationFormat>On-screen Show (4:3)</PresentationFormat>
  <Paragraphs>92</Paragraphs>
  <Slides>13</Slides>
  <Notes>13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Working with Resistance Guidance</vt:lpstr>
      <vt:lpstr>Parents with Learning Disabilities</vt:lpstr>
      <vt:lpstr>Slide 3</vt:lpstr>
      <vt:lpstr>Slide 4</vt:lpstr>
      <vt:lpstr>Slide 5</vt:lpstr>
      <vt:lpstr>Slide 6</vt:lpstr>
      <vt:lpstr>Disguised compliance?</vt:lpstr>
      <vt:lpstr>Central Advocacy Partners</vt:lpstr>
      <vt:lpstr>Where are we now?</vt:lpstr>
      <vt:lpstr>Group exercise</vt:lpstr>
      <vt:lpstr>On reflection…</vt:lpstr>
      <vt:lpstr>What have we learned?</vt:lpstr>
      <vt:lpstr>Useful tools</vt:lpstr>
    </vt:vector>
  </TitlesOfParts>
  <Company>Falkirk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Resistance Guidance</dc:title>
  <dc:creator>alysonmacfarlane</dc:creator>
  <cp:lastModifiedBy>Gordon Forrest</cp:lastModifiedBy>
  <cp:revision>48</cp:revision>
  <cp:lastPrinted>2018-03-26T12:40:37Z</cp:lastPrinted>
  <dcterms:created xsi:type="dcterms:W3CDTF">2018-04-03T18:10:36Z</dcterms:created>
  <dcterms:modified xsi:type="dcterms:W3CDTF">2018-04-03T18:11:18Z</dcterms:modified>
</cp:coreProperties>
</file>