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259" r:id="rId3"/>
    <p:sldId id="276" r:id="rId4"/>
    <p:sldId id="297" r:id="rId5"/>
    <p:sldId id="298" r:id="rId6"/>
    <p:sldId id="299" r:id="rId7"/>
    <p:sldId id="300" r:id="rId8"/>
    <p:sldId id="288" r:id="rId9"/>
    <p:sldId id="281" r:id="rId10"/>
    <p:sldId id="293" r:id="rId11"/>
    <p:sldId id="283" r:id="rId12"/>
    <p:sldId id="284" r:id="rId13"/>
    <p:sldId id="289" r:id="rId14"/>
    <p:sldId id="290" r:id="rId15"/>
    <p:sldId id="291" r:id="rId16"/>
    <p:sldId id="294" r:id="rId17"/>
    <p:sldId id="295" r:id="rId18"/>
    <p:sldId id="296" r:id="rId19"/>
    <p:sldId id="287" r:id="rId20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711" autoAdjust="0"/>
  </p:normalViewPr>
  <p:slideViewPr>
    <p:cSldViewPr snapToGrid="0">
      <p:cViewPr>
        <p:scale>
          <a:sx n="94" d="100"/>
          <a:sy n="94" d="100"/>
        </p:scale>
        <p:origin x="-174" y="-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1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088B4-BD1A-4AFD-B716-F8AC35213B9C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5E22CCD-63D6-40A1-94DA-58C88DFE75FB}">
      <dgm:prSet phldrT="[Text]"/>
      <dgm:spPr/>
      <dgm:t>
        <a:bodyPr/>
        <a:lstStyle/>
        <a:p>
          <a:r>
            <a:rPr lang="en-GB" b="1" dirty="0" smtClean="0"/>
            <a:t>Providing high quality learning and teaching</a:t>
          </a:r>
          <a:endParaRPr lang="en-GB" dirty="0"/>
        </a:p>
      </dgm:t>
    </dgm:pt>
    <dgm:pt modelId="{3DE71EAD-759C-42B3-84BA-48406D078078}" type="parTrans" cxnId="{35C58B72-612F-4D91-9E8C-4656F8082DA5}">
      <dgm:prSet/>
      <dgm:spPr/>
      <dgm:t>
        <a:bodyPr/>
        <a:lstStyle/>
        <a:p>
          <a:endParaRPr lang="en-GB"/>
        </a:p>
      </dgm:t>
    </dgm:pt>
    <dgm:pt modelId="{ED87563E-4639-4784-9696-CA8B76B933B7}" type="sibTrans" cxnId="{35C58B72-612F-4D91-9E8C-4656F8082DA5}">
      <dgm:prSet/>
      <dgm:spPr/>
      <dgm:t>
        <a:bodyPr/>
        <a:lstStyle/>
        <a:p>
          <a:endParaRPr lang="en-GB"/>
        </a:p>
      </dgm:t>
    </dgm:pt>
    <dgm:pt modelId="{4F506D1F-8A23-48DB-81B0-BA1C3E69F073}">
      <dgm:prSet phldrT="[Text]"/>
      <dgm:spPr/>
      <dgm:t>
        <a:bodyPr/>
        <a:lstStyle/>
        <a:p>
          <a:r>
            <a:rPr lang="en-GB" b="1" dirty="0" smtClean="0"/>
            <a:t>Providing focus and support targeted to learning needs</a:t>
          </a:r>
          <a:endParaRPr lang="en-GB" dirty="0"/>
        </a:p>
      </dgm:t>
    </dgm:pt>
    <dgm:pt modelId="{16E409AA-DF64-4740-8FBD-1330AD50DD74}" type="parTrans" cxnId="{9358EB0E-8236-429D-922F-2B7B2A169999}">
      <dgm:prSet/>
      <dgm:spPr/>
      <dgm:t>
        <a:bodyPr/>
        <a:lstStyle/>
        <a:p>
          <a:endParaRPr lang="en-GB"/>
        </a:p>
      </dgm:t>
    </dgm:pt>
    <dgm:pt modelId="{F984A65F-2B3E-479A-B332-8825E582AA38}" type="sibTrans" cxnId="{9358EB0E-8236-429D-922F-2B7B2A169999}">
      <dgm:prSet/>
      <dgm:spPr/>
      <dgm:t>
        <a:bodyPr/>
        <a:lstStyle/>
        <a:p>
          <a:endParaRPr lang="en-GB"/>
        </a:p>
      </dgm:t>
    </dgm:pt>
    <dgm:pt modelId="{C5C59975-C577-4CAC-8984-09B52F395502}">
      <dgm:prSet/>
      <dgm:spPr/>
      <dgm:t>
        <a:bodyPr/>
        <a:lstStyle/>
        <a:p>
          <a:r>
            <a:rPr lang="en-GB" b="1" dirty="0" smtClean="0"/>
            <a:t>Improving early learning</a:t>
          </a:r>
          <a:endParaRPr lang="en-GB" dirty="0"/>
        </a:p>
      </dgm:t>
    </dgm:pt>
    <dgm:pt modelId="{23ABF4B6-0895-4938-982A-48F5A3108AE7}" type="parTrans" cxnId="{148B0F3B-F5BE-414C-82C8-CC0C29038126}">
      <dgm:prSet/>
      <dgm:spPr/>
      <dgm:t>
        <a:bodyPr/>
        <a:lstStyle/>
        <a:p>
          <a:endParaRPr lang="en-GB"/>
        </a:p>
      </dgm:t>
    </dgm:pt>
    <dgm:pt modelId="{E2503850-9DA0-4DBD-9602-5AD910333E36}" type="sibTrans" cxnId="{148B0F3B-F5BE-414C-82C8-CC0C29038126}">
      <dgm:prSet/>
      <dgm:spPr/>
      <dgm:t>
        <a:bodyPr/>
        <a:lstStyle/>
        <a:p>
          <a:endParaRPr lang="en-GB"/>
        </a:p>
      </dgm:t>
    </dgm:pt>
    <dgm:pt modelId="{2208F2AC-5EFE-4523-B275-5C929958506F}">
      <dgm:prSet/>
      <dgm:spPr/>
      <dgm:t>
        <a:bodyPr/>
        <a:lstStyle/>
        <a:p>
          <a:r>
            <a:rPr lang="en-GB" b="1" smtClean="0"/>
            <a:t>Promoting social and emotional wellbeing</a:t>
          </a:r>
          <a:endParaRPr lang="en-GB"/>
        </a:p>
      </dgm:t>
    </dgm:pt>
    <dgm:pt modelId="{3F110F00-BDD3-4FCC-9737-116006133F63}" type="parTrans" cxnId="{38254E92-04AD-44B6-8B9F-3DCB335B5E6E}">
      <dgm:prSet/>
      <dgm:spPr/>
      <dgm:t>
        <a:bodyPr/>
        <a:lstStyle/>
        <a:p>
          <a:endParaRPr lang="en-GB"/>
        </a:p>
      </dgm:t>
    </dgm:pt>
    <dgm:pt modelId="{665F21AF-3A18-4409-B810-F7CF562A4869}" type="sibTrans" cxnId="{38254E92-04AD-44B6-8B9F-3DCB335B5E6E}">
      <dgm:prSet/>
      <dgm:spPr/>
      <dgm:t>
        <a:bodyPr/>
        <a:lstStyle/>
        <a:p>
          <a:endParaRPr lang="en-GB"/>
        </a:p>
      </dgm:t>
    </dgm:pt>
    <dgm:pt modelId="{7E814496-6ED3-491B-A729-9A865DE2C2E9}">
      <dgm:prSet/>
      <dgm:spPr/>
      <dgm:t>
        <a:bodyPr/>
        <a:lstStyle/>
        <a:p>
          <a:r>
            <a:rPr lang="en-GB" b="1" smtClean="0"/>
            <a:t>Promoting healthy lifestyles and tackling health inequalities</a:t>
          </a:r>
          <a:endParaRPr lang="en-GB"/>
        </a:p>
      </dgm:t>
    </dgm:pt>
    <dgm:pt modelId="{079DE93A-B924-4391-A4B2-FFB97476112F}" type="parTrans" cxnId="{D07B302E-D933-49BA-8D66-F0475755B179}">
      <dgm:prSet/>
      <dgm:spPr/>
      <dgm:t>
        <a:bodyPr/>
        <a:lstStyle/>
        <a:p>
          <a:endParaRPr lang="en-GB"/>
        </a:p>
      </dgm:t>
    </dgm:pt>
    <dgm:pt modelId="{09EEE8D6-1B8B-474A-AF21-5DE03C17587A}" type="sibTrans" cxnId="{D07B302E-D933-49BA-8D66-F0475755B179}">
      <dgm:prSet/>
      <dgm:spPr/>
      <dgm:t>
        <a:bodyPr/>
        <a:lstStyle/>
        <a:p>
          <a:endParaRPr lang="en-GB"/>
        </a:p>
      </dgm:t>
    </dgm:pt>
    <dgm:pt modelId="{7966233E-7529-4208-B393-A5125AF3F0CD}">
      <dgm:prSet/>
      <dgm:spPr/>
      <dgm:t>
        <a:bodyPr/>
        <a:lstStyle/>
        <a:p>
          <a:r>
            <a:rPr lang="en-GB" b="1" smtClean="0"/>
            <a:t>Identifying and driving strategies to improve attainment in literacy and numeracy</a:t>
          </a:r>
          <a:endParaRPr lang="en-GB"/>
        </a:p>
      </dgm:t>
    </dgm:pt>
    <dgm:pt modelId="{5C41C578-ADEA-42C4-9D58-BF51867996A6}" type="parTrans" cxnId="{DA7AE9F0-778F-44E7-B759-0055E6680FFE}">
      <dgm:prSet/>
      <dgm:spPr/>
      <dgm:t>
        <a:bodyPr/>
        <a:lstStyle/>
        <a:p>
          <a:endParaRPr lang="en-GB"/>
        </a:p>
      </dgm:t>
    </dgm:pt>
    <dgm:pt modelId="{EF825038-2851-435E-AE59-51DE5416F860}" type="sibTrans" cxnId="{DA7AE9F0-778F-44E7-B759-0055E6680FFE}">
      <dgm:prSet/>
      <dgm:spPr/>
      <dgm:t>
        <a:bodyPr/>
        <a:lstStyle/>
        <a:p>
          <a:endParaRPr lang="en-GB"/>
        </a:p>
      </dgm:t>
    </dgm:pt>
    <dgm:pt modelId="{38143FC2-7972-4182-9CAA-0302AC25F321}">
      <dgm:prSet/>
      <dgm:spPr/>
      <dgm:t>
        <a:bodyPr/>
        <a:lstStyle/>
        <a:p>
          <a:r>
            <a:rPr lang="en-GB" b="1" smtClean="0"/>
            <a:t>Promoting use of evidence and data</a:t>
          </a:r>
          <a:endParaRPr lang="en-GB"/>
        </a:p>
      </dgm:t>
    </dgm:pt>
    <dgm:pt modelId="{520F196E-13C5-4944-8E48-D0E7FC96AF59}" type="parTrans" cxnId="{B3C2FF7E-C307-472A-B231-3791E6918D13}">
      <dgm:prSet/>
      <dgm:spPr/>
      <dgm:t>
        <a:bodyPr/>
        <a:lstStyle/>
        <a:p>
          <a:endParaRPr lang="en-GB"/>
        </a:p>
      </dgm:t>
    </dgm:pt>
    <dgm:pt modelId="{0E08432F-245A-43A2-B06A-4CF45E511269}" type="sibTrans" cxnId="{B3C2FF7E-C307-472A-B231-3791E6918D13}">
      <dgm:prSet/>
      <dgm:spPr/>
      <dgm:t>
        <a:bodyPr/>
        <a:lstStyle/>
        <a:p>
          <a:endParaRPr lang="en-GB"/>
        </a:p>
      </dgm:t>
    </dgm:pt>
    <dgm:pt modelId="{ABDAB8EB-7FA4-4419-BD7A-6A8B0F33AAA8}">
      <dgm:prSet/>
      <dgm:spPr/>
      <dgm:t>
        <a:bodyPr/>
        <a:lstStyle/>
        <a:p>
          <a:r>
            <a:rPr lang="en-GB" b="1" smtClean="0"/>
            <a:t>Developing employability skills and improving positive and sustained destinations</a:t>
          </a:r>
          <a:endParaRPr lang="en-GB"/>
        </a:p>
      </dgm:t>
    </dgm:pt>
    <dgm:pt modelId="{298B2C64-1A02-4294-B4E8-144A6A423DF1}" type="parTrans" cxnId="{1EB15D21-C820-413E-BCD6-6A412515DB12}">
      <dgm:prSet/>
      <dgm:spPr/>
      <dgm:t>
        <a:bodyPr/>
        <a:lstStyle/>
        <a:p>
          <a:endParaRPr lang="en-GB"/>
        </a:p>
      </dgm:t>
    </dgm:pt>
    <dgm:pt modelId="{04867041-58B3-4559-8485-123B43EAC54E}" type="sibTrans" cxnId="{1EB15D21-C820-413E-BCD6-6A412515DB12}">
      <dgm:prSet/>
      <dgm:spPr/>
      <dgm:t>
        <a:bodyPr/>
        <a:lstStyle/>
        <a:p>
          <a:endParaRPr lang="en-GB"/>
        </a:p>
      </dgm:t>
    </dgm:pt>
    <dgm:pt modelId="{4CA25FF2-1EB3-41D6-B3C1-17A008C45358}">
      <dgm:prSet/>
      <dgm:spPr/>
      <dgm:t>
        <a:bodyPr/>
        <a:lstStyle/>
        <a:p>
          <a:r>
            <a:rPr lang="en-GB" b="1" smtClean="0"/>
            <a:t>Engaging families and communities</a:t>
          </a:r>
          <a:endParaRPr lang="en-GB"/>
        </a:p>
      </dgm:t>
    </dgm:pt>
    <dgm:pt modelId="{3726BBBE-607E-4D4E-9E94-8B16736AE01E}" type="parTrans" cxnId="{9A6D7981-FD1F-4824-8E96-6AE51F2BCC7E}">
      <dgm:prSet/>
      <dgm:spPr/>
      <dgm:t>
        <a:bodyPr/>
        <a:lstStyle/>
        <a:p>
          <a:endParaRPr lang="en-GB"/>
        </a:p>
      </dgm:t>
    </dgm:pt>
    <dgm:pt modelId="{5F4C1B2E-38A8-4541-93A7-29EEC6956CFB}" type="sibTrans" cxnId="{9A6D7981-FD1F-4824-8E96-6AE51F2BCC7E}">
      <dgm:prSet/>
      <dgm:spPr/>
      <dgm:t>
        <a:bodyPr/>
        <a:lstStyle/>
        <a:p>
          <a:endParaRPr lang="en-GB"/>
        </a:p>
      </dgm:t>
    </dgm:pt>
    <dgm:pt modelId="{CEF682D5-7B82-4313-AA34-57E50B473C52}">
      <dgm:prSet/>
      <dgm:spPr/>
      <dgm:t>
        <a:bodyPr/>
        <a:lstStyle/>
        <a:p>
          <a:r>
            <a:rPr lang="en-GB" b="1" smtClean="0"/>
            <a:t>Working with partners to explore new and innovative approaches to tackling inequity</a:t>
          </a:r>
          <a:endParaRPr lang="en-GB"/>
        </a:p>
      </dgm:t>
    </dgm:pt>
    <dgm:pt modelId="{B854ED4F-57DB-4CE2-8AC0-98994241BBE6}" type="parTrans" cxnId="{6375C0EB-35D5-43BF-AE67-351FDDC4BF69}">
      <dgm:prSet/>
      <dgm:spPr/>
      <dgm:t>
        <a:bodyPr/>
        <a:lstStyle/>
        <a:p>
          <a:endParaRPr lang="en-GB"/>
        </a:p>
      </dgm:t>
    </dgm:pt>
    <dgm:pt modelId="{B5061FE2-8614-4CBC-AB82-64CC759DEEA1}" type="sibTrans" cxnId="{6375C0EB-35D5-43BF-AE67-351FDDC4BF69}">
      <dgm:prSet/>
      <dgm:spPr/>
      <dgm:t>
        <a:bodyPr/>
        <a:lstStyle/>
        <a:p>
          <a:endParaRPr lang="en-GB"/>
        </a:p>
      </dgm:t>
    </dgm:pt>
    <dgm:pt modelId="{74FF677A-B49C-46EA-9AF2-87CB3ED20ECA}">
      <dgm:prSet/>
      <dgm:spPr/>
      <dgm:t>
        <a:bodyPr/>
        <a:lstStyle/>
        <a:p>
          <a:r>
            <a:rPr lang="en-GB" b="1" smtClean="0"/>
            <a:t>Developing professional learning and leadership at all levels</a:t>
          </a:r>
          <a:endParaRPr lang="en-GB"/>
        </a:p>
      </dgm:t>
    </dgm:pt>
    <dgm:pt modelId="{2DED4283-7AF3-4D49-BB56-37AB948B6992}" type="parTrans" cxnId="{6E10C156-5DE2-4B06-9B32-41D670C6A239}">
      <dgm:prSet/>
      <dgm:spPr/>
      <dgm:t>
        <a:bodyPr/>
        <a:lstStyle/>
        <a:p>
          <a:endParaRPr lang="en-GB"/>
        </a:p>
      </dgm:t>
    </dgm:pt>
    <dgm:pt modelId="{6E296D6C-A47C-42A2-B4E5-9A7E9370541D}" type="sibTrans" cxnId="{6E10C156-5DE2-4B06-9B32-41D670C6A239}">
      <dgm:prSet/>
      <dgm:spPr/>
      <dgm:t>
        <a:bodyPr/>
        <a:lstStyle/>
        <a:p>
          <a:endParaRPr lang="en-GB"/>
        </a:p>
      </dgm:t>
    </dgm:pt>
    <dgm:pt modelId="{50ED181A-BAB4-4584-A2B4-E774617EA321}">
      <dgm:prSet/>
      <dgm:spPr/>
      <dgm:t>
        <a:bodyPr/>
        <a:lstStyle/>
        <a:p>
          <a:r>
            <a:rPr lang="en-GB" b="1" smtClean="0"/>
            <a:t>Conducting and using research</a:t>
          </a:r>
          <a:endParaRPr lang="en-GB"/>
        </a:p>
      </dgm:t>
    </dgm:pt>
    <dgm:pt modelId="{F77D28AF-B913-4E13-892E-E751070E6C07}" type="parTrans" cxnId="{D7EFB406-7561-496F-A3F1-EAB6D0B111BA}">
      <dgm:prSet/>
      <dgm:spPr/>
      <dgm:t>
        <a:bodyPr/>
        <a:lstStyle/>
        <a:p>
          <a:endParaRPr lang="en-GB"/>
        </a:p>
      </dgm:t>
    </dgm:pt>
    <dgm:pt modelId="{ED6AAC21-1618-42AD-917C-C7805F56C8B0}" type="sibTrans" cxnId="{D7EFB406-7561-496F-A3F1-EAB6D0B111BA}">
      <dgm:prSet/>
      <dgm:spPr/>
      <dgm:t>
        <a:bodyPr/>
        <a:lstStyle/>
        <a:p>
          <a:endParaRPr lang="en-GB"/>
        </a:p>
      </dgm:t>
    </dgm:pt>
    <dgm:pt modelId="{5DBC0C55-18AC-4F7E-9B9A-C286F30006C3}" type="pres">
      <dgm:prSet presAssocID="{268088B4-BD1A-4AFD-B716-F8AC35213B9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C54F6D53-E652-4F59-9681-F2F3D04BD95A}" type="pres">
      <dgm:prSet presAssocID="{C5C59975-C577-4CAC-8984-09B52F395502}" presName="compNode" presStyleCnt="0"/>
      <dgm:spPr/>
    </dgm:pt>
    <dgm:pt modelId="{CE83246C-B7BB-496D-9566-069AA50FC314}" type="pres">
      <dgm:prSet presAssocID="{C5C59975-C577-4CAC-8984-09B52F395502}" presName="dummyConnPt" presStyleCnt="0"/>
      <dgm:spPr/>
    </dgm:pt>
    <dgm:pt modelId="{54738A39-C5A3-4ACE-A1B5-1A189979F616}" type="pres">
      <dgm:prSet presAssocID="{C5C59975-C577-4CAC-8984-09B52F395502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318E0A-BB23-4AFB-8C95-AB5E9D06EA4B}" type="pres">
      <dgm:prSet presAssocID="{E2503850-9DA0-4DBD-9602-5AD910333E36}" presName="sibTrans" presStyleLbl="bgSibTrans2D1" presStyleIdx="0" presStyleCnt="11"/>
      <dgm:spPr/>
      <dgm:t>
        <a:bodyPr/>
        <a:lstStyle/>
        <a:p>
          <a:endParaRPr lang="en-GB"/>
        </a:p>
      </dgm:t>
    </dgm:pt>
    <dgm:pt modelId="{357418C1-8B27-4B4C-A778-CA7C9808DFBA}" type="pres">
      <dgm:prSet presAssocID="{2208F2AC-5EFE-4523-B275-5C929958506F}" presName="compNode" presStyleCnt="0"/>
      <dgm:spPr/>
    </dgm:pt>
    <dgm:pt modelId="{716D641D-E70D-41D0-BCE0-264B2805CAC7}" type="pres">
      <dgm:prSet presAssocID="{2208F2AC-5EFE-4523-B275-5C929958506F}" presName="dummyConnPt" presStyleCnt="0"/>
      <dgm:spPr/>
    </dgm:pt>
    <dgm:pt modelId="{E5CEF7BB-F254-43F4-8F2D-1A5D53E3E02A}" type="pres">
      <dgm:prSet presAssocID="{2208F2AC-5EFE-4523-B275-5C929958506F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4263C5-73C9-44F6-9713-2B797D3A6216}" type="pres">
      <dgm:prSet presAssocID="{665F21AF-3A18-4409-B810-F7CF562A4869}" presName="sibTrans" presStyleLbl="bgSibTrans2D1" presStyleIdx="1" presStyleCnt="11"/>
      <dgm:spPr/>
      <dgm:t>
        <a:bodyPr/>
        <a:lstStyle/>
        <a:p>
          <a:endParaRPr lang="en-GB"/>
        </a:p>
      </dgm:t>
    </dgm:pt>
    <dgm:pt modelId="{4F40D46F-8823-4E85-ACCC-14731A4540FE}" type="pres">
      <dgm:prSet presAssocID="{7E814496-6ED3-491B-A729-9A865DE2C2E9}" presName="compNode" presStyleCnt="0"/>
      <dgm:spPr/>
    </dgm:pt>
    <dgm:pt modelId="{F0C659E1-CFC2-4055-BA57-49BD557CCCBA}" type="pres">
      <dgm:prSet presAssocID="{7E814496-6ED3-491B-A729-9A865DE2C2E9}" presName="dummyConnPt" presStyleCnt="0"/>
      <dgm:spPr/>
    </dgm:pt>
    <dgm:pt modelId="{AE56C3C7-8E8A-436E-9B27-DB0A5AE83123}" type="pres">
      <dgm:prSet presAssocID="{7E814496-6ED3-491B-A729-9A865DE2C2E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D63F5C-0DF8-46B8-B8D8-BD559DB580FF}" type="pres">
      <dgm:prSet presAssocID="{09EEE8D6-1B8B-474A-AF21-5DE03C17587A}" presName="sibTrans" presStyleLbl="bgSibTrans2D1" presStyleIdx="2" presStyleCnt="11"/>
      <dgm:spPr/>
      <dgm:t>
        <a:bodyPr/>
        <a:lstStyle/>
        <a:p>
          <a:endParaRPr lang="en-GB"/>
        </a:p>
      </dgm:t>
    </dgm:pt>
    <dgm:pt modelId="{B2BE77D0-3277-4963-858D-2C59BF9265E5}" type="pres">
      <dgm:prSet presAssocID="{7966233E-7529-4208-B393-A5125AF3F0CD}" presName="compNode" presStyleCnt="0"/>
      <dgm:spPr/>
    </dgm:pt>
    <dgm:pt modelId="{16E80452-145C-4CD4-B9A4-B58B7A2630E7}" type="pres">
      <dgm:prSet presAssocID="{7966233E-7529-4208-B393-A5125AF3F0CD}" presName="dummyConnPt" presStyleCnt="0"/>
      <dgm:spPr/>
    </dgm:pt>
    <dgm:pt modelId="{A77EC01F-B51F-4242-9894-4BE64CE4BD6D}" type="pres">
      <dgm:prSet presAssocID="{7966233E-7529-4208-B393-A5125AF3F0CD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D3E160-B970-43D9-8E7C-4D2C74B641A5}" type="pres">
      <dgm:prSet presAssocID="{EF825038-2851-435E-AE59-51DE5416F860}" presName="sibTrans" presStyleLbl="bgSibTrans2D1" presStyleIdx="3" presStyleCnt="11"/>
      <dgm:spPr/>
      <dgm:t>
        <a:bodyPr/>
        <a:lstStyle/>
        <a:p>
          <a:endParaRPr lang="en-GB"/>
        </a:p>
      </dgm:t>
    </dgm:pt>
    <dgm:pt modelId="{22468A15-000B-4842-A965-F36E6F921A79}" type="pres">
      <dgm:prSet presAssocID="{15E22CCD-63D6-40A1-94DA-58C88DFE75FB}" presName="compNode" presStyleCnt="0"/>
      <dgm:spPr/>
    </dgm:pt>
    <dgm:pt modelId="{8A5BED91-A1B0-42F0-AE60-15AE924C2636}" type="pres">
      <dgm:prSet presAssocID="{15E22CCD-63D6-40A1-94DA-58C88DFE75FB}" presName="dummyConnPt" presStyleCnt="0"/>
      <dgm:spPr/>
    </dgm:pt>
    <dgm:pt modelId="{552F8F84-8F83-4797-ADE6-514F777B0057}" type="pres">
      <dgm:prSet presAssocID="{15E22CCD-63D6-40A1-94DA-58C88DFE75FB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5F3785-4155-45C2-A5AF-3D2A03DA6D13}" type="pres">
      <dgm:prSet presAssocID="{ED87563E-4639-4784-9696-CA8B76B933B7}" presName="sibTrans" presStyleLbl="bgSibTrans2D1" presStyleIdx="4" presStyleCnt="11"/>
      <dgm:spPr/>
      <dgm:t>
        <a:bodyPr/>
        <a:lstStyle/>
        <a:p>
          <a:endParaRPr lang="en-GB"/>
        </a:p>
      </dgm:t>
    </dgm:pt>
    <dgm:pt modelId="{894FAC09-89FF-41D2-83CE-D275CC88BF05}" type="pres">
      <dgm:prSet presAssocID="{4F506D1F-8A23-48DB-81B0-BA1C3E69F073}" presName="compNode" presStyleCnt="0"/>
      <dgm:spPr/>
    </dgm:pt>
    <dgm:pt modelId="{C7177D18-AEA0-4BE7-A3F5-634CF2D5C79A}" type="pres">
      <dgm:prSet presAssocID="{4F506D1F-8A23-48DB-81B0-BA1C3E69F073}" presName="dummyConnPt" presStyleCnt="0"/>
      <dgm:spPr/>
    </dgm:pt>
    <dgm:pt modelId="{4EBAA2D6-EA7E-4DC1-BADD-E458726E699D}" type="pres">
      <dgm:prSet presAssocID="{4F506D1F-8A23-48DB-81B0-BA1C3E69F073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68FA45-DFAB-4A46-870A-4C317904D880}" type="pres">
      <dgm:prSet presAssocID="{F984A65F-2B3E-479A-B332-8825E582AA38}" presName="sibTrans" presStyleLbl="bgSibTrans2D1" presStyleIdx="5" presStyleCnt="11"/>
      <dgm:spPr/>
      <dgm:t>
        <a:bodyPr/>
        <a:lstStyle/>
        <a:p>
          <a:endParaRPr lang="en-GB"/>
        </a:p>
      </dgm:t>
    </dgm:pt>
    <dgm:pt modelId="{5EA81732-7AAF-41AC-A90F-741B424E7A78}" type="pres">
      <dgm:prSet presAssocID="{38143FC2-7972-4182-9CAA-0302AC25F321}" presName="compNode" presStyleCnt="0"/>
      <dgm:spPr/>
    </dgm:pt>
    <dgm:pt modelId="{244766E1-71B8-4B5B-92C6-DB75FFBA46AA}" type="pres">
      <dgm:prSet presAssocID="{38143FC2-7972-4182-9CAA-0302AC25F321}" presName="dummyConnPt" presStyleCnt="0"/>
      <dgm:spPr/>
    </dgm:pt>
    <dgm:pt modelId="{74178F89-F6FB-4973-B4E7-7B5B34F67450}" type="pres">
      <dgm:prSet presAssocID="{38143FC2-7972-4182-9CAA-0302AC25F321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8E3A67-EDAE-41B7-AEE5-E8122D07E0CA}" type="pres">
      <dgm:prSet presAssocID="{0E08432F-245A-43A2-B06A-4CF45E511269}" presName="sibTrans" presStyleLbl="bgSibTrans2D1" presStyleIdx="6" presStyleCnt="11"/>
      <dgm:spPr/>
      <dgm:t>
        <a:bodyPr/>
        <a:lstStyle/>
        <a:p>
          <a:endParaRPr lang="en-GB"/>
        </a:p>
      </dgm:t>
    </dgm:pt>
    <dgm:pt modelId="{1180B98C-688E-4496-86D7-452C8436F203}" type="pres">
      <dgm:prSet presAssocID="{ABDAB8EB-7FA4-4419-BD7A-6A8B0F33AAA8}" presName="compNode" presStyleCnt="0"/>
      <dgm:spPr/>
    </dgm:pt>
    <dgm:pt modelId="{3EC09A1E-8B21-444D-AA71-EB4BEF6D60DC}" type="pres">
      <dgm:prSet presAssocID="{ABDAB8EB-7FA4-4419-BD7A-6A8B0F33AAA8}" presName="dummyConnPt" presStyleCnt="0"/>
      <dgm:spPr/>
    </dgm:pt>
    <dgm:pt modelId="{9F32AB64-090E-4121-9261-8ECD51D57676}" type="pres">
      <dgm:prSet presAssocID="{ABDAB8EB-7FA4-4419-BD7A-6A8B0F33AAA8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E6834D-BE23-4D0B-9A60-822D780BDC07}" type="pres">
      <dgm:prSet presAssocID="{04867041-58B3-4559-8485-123B43EAC54E}" presName="sibTrans" presStyleLbl="bgSibTrans2D1" presStyleIdx="7" presStyleCnt="11"/>
      <dgm:spPr/>
      <dgm:t>
        <a:bodyPr/>
        <a:lstStyle/>
        <a:p>
          <a:endParaRPr lang="en-GB"/>
        </a:p>
      </dgm:t>
    </dgm:pt>
    <dgm:pt modelId="{2F1EB9DF-CD30-4D8A-B395-F6141A289B4F}" type="pres">
      <dgm:prSet presAssocID="{4CA25FF2-1EB3-41D6-B3C1-17A008C45358}" presName="compNode" presStyleCnt="0"/>
      <dgm:spPr/>
    </dgm:pt>
    <dgm:pt modelId="{7B1EFDE3-44FE-4C44-84A0-50227F618BFB}" type="pres">
      <dgm:prSet presAssocID="{4CA25FF2-1EB3-41D6-B3C1-17A008C45358}" presName="dummyConnPt" presStyleCnt="0"/>
      <dgm:spPr/>
    </dgm:pt>
    <dgm:pt modelId="{E5028675-B446-4FF9-BC05-D83A9A09AB7F}" type="pres">
      <dgm:prSet presAssocID="{4CA25FF2-1EB3-41D6-B3C1-17A008C45358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6471AB-9112-4E85-9505-F7C282A4BB17}" type="pres">
      <dgm:prSet presAssocID="{5F4C1B2E-38A8-4541-93A7-29EEC6956CFB}" presName="sibTrans" presStyleLbl="bgSibTrans2D1" presStyleIdx="8" presStyleCnt="11"/>
      <dgm:spPr/>
      <dgm:t>
        <a:bodyPr/>
        <a:lstStyle/>
        <a:p>
          <a:endParaRPr lang="en-GB"/>
        </a:p>
      </dgm:t>
    </dgm:pt>
    <dgm:pt modelId="{93011F3D-EF5D-4129-9085-EC2E0F6DB3D3}" type="pres">
      <dgm:prSet presAssocID="{CEF682D5-7B82-4313-AA34-57E50B473C52}" presName="compNode" presStyleCnt="0"/>
      <dgm:spPr/>
    </dgm:pt>
    <dgm:pt modelId="{383D9DB9-8D08-4B72-964D-030782C9A49C}" type="pres">
      <dgm:prSet presAssocID="{CEF682D5-7B82-4313-AA34-57E50B473C52}" presName="dummyConnPt" presStyleCnt="0"/>
      <dgm:spPr/>
    </dgm:pt>
    <dgm:pt modelId="{EAFA354D-5710-4AA9-8789-4DE79147F705}" type="pres">
      <dgm:prSet presAssocID="{CEF682D5-7B82-4313-AA34-57E50B473C52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56E719-7B9D-4379-BF43-A8D2A0C29422}" type="pres">
      <dgm:prSet presAssocID="{B5061FE2-8614-4CBC-AB82-64CC759DEEA1}" presName="sibTrans" presStyleLbl="bgSibTrans2D1" presStyleIdx="9" presStyleCnt="11"/>
      <dgm:spPr/>
      <dgm:t>
        <a:bodyPr/>
        <a:lstStyle/>
        <a:p>
          <a:endParaRPr lang="en-GB"/>
        </a:p>
      </dgm:t>
    </dgm:pt>
    <dgm:pt modelId="{585E58DD-FD79-4A8B-A7D2-65E5AE34B761}" type="pres">
      <dgm:prSet presAssocID="{74FF677A-B49C-46EA-9AF2-87CB3ED20ECA}" presName="compNode" presStyleCnt="0"/>
      <dgm:spPr/>
    </dgm:pt>
    <dgm:pt modelId="{6398AFA8-00AF-4D07-BFBA-D3893D15FFCF}" type="pres">
      <dgm:prSet presAssocID="{74FF677A-B49C-46EA-9AF2-87CB3ED20ECA}" presName="dummyConnPt" presStyleCnt="0"/>
      <dgm:spPr/>
    </dgm:pt>
    <dgm:pt modelId="{84DDB880-C59B-46FC-A675-483A6896E149}" type="pres">
      <dgm:prSet presAssocID="{74FF677A-B49C-46EA-9AF2-87CB3ED20ECA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1C4BE4-9D3C-4C32-9789-DA75C5C58A02}" type="pres">
      <dgm:prSet presAssocID="{6E296D6C-A47C-42A2-B4E5-9A7E9370541D}" presName="sibTrans" presStyleLbl="bgSibTrans2D1" presStyleIdx="10" presStyleCnt="11"/>
      <dgm:spPr/>
      <dgm:t>
        <a:bodyPr/>
        <a:lstStyle/>
        <a:p>
          <a:endParaRPr lang="en-GB"/>
        </a:p>
      </dgm:t>
    </dgm:pt>
    <dgm:pt modelId="{9E2316E1-3ABD-4F18-A05C-50C79B79B6FE}" type="pres">
      <dgm:prSet presAssocID="{50ED181A-BAB4-4584-A2B4-E774617EA321}" presName="compNode" presStyleCnt="0"/>
      <dgm:spPr/>
    </dgm:pt>
    <dgm:pt modelId="{6BAA7C49-9627-48F1-AAE8-34F7D546B1E3}" type="pres">
      <dgm:prSet presAssocID="{50ED181A-BAB4-4584-A2B4-E774617EA321}" presName="dummyConnPt" presStyleCnt="0"/>
      <dgm:spPr/>
    </dgm:pt>
    <dgm:pt modelId="{596E4DE6-2007-43C2-B46B-214B3371DB93}" type="pres">
      <dgm:prSet presAssocID="{50ED181A-BAB4-4584-A2B4-E774617EA321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A6D7981-FD1F-4824-8E96-6AE51F2BCC7E}" srcId="{268088B4-BD1A-4AFD-B716-F8AC35213B9C}" destId="{4CA25FF2-1EB3-41D6-B3C1-17A008C45358}" srcOrd="8" destOrd="0" parTransId="{3726BBBE-607E-4D4E-9E94-8B16736AE01E}" sibTransId="{5F4C1B2E-38A8-4541-93A7-29EEC6956CFB}"/>
    <dgm:cxn modelId="{781F74E6-C917-4BE1-A296-6C106405948A}" type="presOf" srcId="{6E296D6C-A47C-42A2-B4E5-9A7E9370541D}" destId="{CF1C4BE4-9D3C-4C32-9789-DA75C5C58A02}" srcOrd="0" destOrd="0" presId="urn:microsoft.com/office/officeart/2005/8/layout/bProcess4"/>
    <dgm:cxn modelId="{E5800AC1-24CB-4712-AEF4-B43ABAC570C2}" type="presOf" srcId="{4CA25FF2-1EB3-41D6-B3C1-17A008C45358}" destId="{E5028675-B446-4FF9-BC05-D83A9A09AB7F}" srcOrd="0" destOrd="0" presId="urn:microsoft.com/office/officeart/2005/8/layout/bProcess4"/>
    <dgm:cxn modelId="{6375C0EB-35D5-43BF-AE67-351FDDC4BF69}" srcId="{268088B4-BD1A-4AFD-B716-F8AC35213B9C}" destId="{CEF682D5-7B82-4313-AA34-57E50B473C52}" srcOrd="9" destOrd="0" parTransId="{B854ED4F-57DB-4CE2-8AC0-98994241BBE6}" sibTransId="{B5061FE2-8614-4CBC-AB82-64CC759DEEA1}"/>
    <dgm:cxn modelId="{35C58B72-612F-4D91-9E8C-4656F8082DA5}" srcId="{268088B4-BD1A-4AFD-B716-F8AC35213B9C}" destId="{15E22CCD-63D6-40A1-94DA-58C88DFE75FB}" srcOrd="4" destOrd="0" parTransId="{3DE71EAD-759C-42B3-84BA-48406D078078}" sibTransId="{ED87563E-4639-4784-9696-CA8B76B933B7}"/>
    <dgm:cxn modelId="{B3C2FF7E-C307-472A-B231-3791E6918D13}" srcId="{268088B4-BD1A-4AFD-B716-F8AC35213B9C}" destId="{38143FC2-7972-4182-9CAA-0302AC25F321}" srcOrd="6" destOrd="0" parTransId="{520F196E-13C5-4944-8E48-D0E7FC96AF59}" sibTransId="{0E08432F-245A-43A2-B06A-4CF45E511269}"/>
    <dgm:cxn modelId="{1EB15D21-C820-413E-BCD6-6A412515DB12}" srcId="{268088B4-BD1A-4AFD-B716-F8AC35213B9C}" destId="{ABDAB8EB-7FA4-4419-BD7A-6A8B0F33AAA8}" srcOrd="7" destOrd="0" parTransId="{298B2C64-1A02-4294-B4E8-144A6A423DF1}" sibTransId="{04867041-58B3-4559-8485-123B43EAC54E}"/>
    <dgm:cxn modelId="{26B678D8-26C3-453F-8A99-F7898B9A5A4B}" type="presOf" srcId="{38143FC2-7972-4182-9CAA-0302AC25F321}" destId="{74178F89-F6FB-4973-B4E7-7B5B34F67450}" srcOrd="0" destOrd="0" presId="urn:microsoft.com/office/officeart/2005/8/layout/bProcess4"/>
    <dgm:cxn modelId="{148B0F3B-F5BE-414C-82C8-CC0C29038126}" srcId="{268088B4-BD1A-4AFD-B716-F8AC35213B9C}" destId="{C5C59975-C577-4CAC-8984-09B52F395502}" srcOrd="0" destOrd="0" parTransId="{23ABF4B6-0895-4938-982A-48F5A3108AE7}" sibTransId="{E2503850-9DA0-4DBD-9602-5AD910333E36}"/>
    <dgm:cxn modelId="{D7EFB406-7561-496F-A3F1-EAB6D0B111BA}" srcId="{268088B4-BD1A-4AFD-B716-F8AC35213B9C}" destId="{50ED181A-BAB4-4584-A2B4-E774617EA321}" srcOrd="11" destOrd="0" parTransId="{F77D28AF-B913-4E13-892E-E751070E6C07}" sibTransId="{ED6AAC21-1618-42AD-917C-C7805F56C8B0}"/>
    <dgm:cxn modelId="{4F45639B-B474-4894-BBFF-83EFB8615534}" type="presOf" srcId="{C5C59975-C577-4CAC-8984-09B52F395502}" destId="{54738A39-C5A3-4ACE-A1B5-1A189979F616}" srcOrd="0" destOrd="0" presId="urn:microsoft.com/office/officeart/2005/8/layout/bProcess4"/>
    <dgm:cxn modelId="{0EDE4400-7A7C-4704-A76C-F3CA7D1AB97B}" type="presOf" srcId="{5F4C1B2E-38A8-4541-93A7-29EEC6956CFB}" destId="{A76471AB-9112-4E85-9505-F7C282A4BB17}" srcOrd="0" destOrd="0" presId="urn:microsoft.com/office/officeart/2005/8/layout/bProcess4"/>
    <dgm:cxn modelId="{74DA18F6-1ADE-4DC5-B9EA-8ECD43851965}" type="presOf" srcId="{74FF677A-B49C-46EA-9AF2-87CB3ED20ECA}" destId="{84DDB880-C59B-46FC-A675-483A6896E149}" srcOrd="0" destOrd="0" presId="urn:microsoft.com/office/officeart/2005/8/layout/bProcess4"/>
    <dgm:cxn modelId="{C5C6ACAF-77BF-4659-B32A-38AAF0E501C3}" type="presOf" srcId="{2208F2AC-5EFE-4523-B275-5C929958506F}" destId="{E5CEF7BB-F254-43F4-8F2D-1A5D53E3E02A}" srcOrd="0" destOrd="0" presId="urn:microsoft.com/office/officeart/2005/8/layout/bProcess4"/>
    <dgm:cxn modelId="{5E51D051-4574-42C0-B0C7-B5A5CE32E1E2}" type="presOf" srcId="{B5061FE2-8614-4CBC-AB82-64CC759DEEA1}" destId="{A256E719-7B9D-4379-BF43-A8D2A0C29422}" srcOrd="0" destOrd="0" presId="urn:microsoft.com/office/officeart/2005/8/layout/bProcess4"/>
    <dgm:cxn modelId="{778D8DB7-0242-4DCA-8403-69B80D3472EE}" type="presOf" srcId="{15E22CCD-63D6-40A1-94DA-58C88DFE75FB}" destId="{552F8F84-8F83-4797-ADE6-514F777B0057}" srcOrd="0" destOrd="0" presId="urn:microsoft.com/office/officeart/2005/8/layout/bProcess4"/>
    <dgm:cxn modelId="{8AF5CBD9-3983-44F1-AF57-53E078FC6066}" type="presOf" srcId="{ABDAB8EB-7FA4-4419-BD7A-6A8B0F33AAA8}" destId="{9F32AB64-090E-4121-9261-8ECD51D57676}" srcOrd="0" destOrd="0" presId="urn:microsoft.com/office/officeart/2005/8/layout/bProcess4"/>
    <dgm:cxn modelId="{5093925E-F139-4729-AA42-177EEEEB54F8}" type="presOf" srcId="{04867041-58B3-4559-8485-123B43EAC54E}" destId="{06E6834D-BE23-4D0B-9A60-822D780BDC07}" srcOrd="0" destOrd="0" presId="urn:microsoft.com/office/officeart/2005/8/layout/bProcess4"/>
    <dgm:cxn modelId="{039863A7-CE37-4FB8-95CB-41F29427441A}" type="presOf" srcId="{ED87563E-4639-4784-9696-CA8B76B933B7}" destId="{945F3785-4155-45C2-A5AF-3D2A03DA6D13}" srcOrd="0" destOrd="0" presId="urn:microsoft.com/office/officeart/2005/8/layout/bProcess4"/>
    <dgm:cxn modelId="{317E73D8-83B4-4D30-BE57-46F6F28E17EF}" type="presOf" srcId="{E2503850-9DA0-4DBD-9602-5AD910333E36}" destId="{7C318E0A-BB23-4AFB-8C95-AB5E9D06EA4B}" srcOrd="0" destOrd="0" presId="urn:microsoft.com/office/officeart/2005/8/layout/bProcess4"/>
    <dgm:cxn modelId="{6E10C156-5DE2-4B06-9B32-41D670C6A239}" srcId="{268088B4-BD1A-4AFD-B716-F8AC35213B9C}" destId="{74FF677A-B49C-46EA-9AF2-87CB3ED20ECA}" srcOrd="10" destOrd="0" parTransId="{2DED4283-7AF3-4D49-BB56-37AB948B6992}" sibTransId="{6E296D6C-A47C-42A2-B4E5-9A7E9370541D}"/>
    <dgm:cxn modelId="{B69FF086-D33F-4683-80F5-38E1796C6F16}" type="presOf" srcId="{4F506D1F-8A23-48DB-81B0-BA1C3E69F073}" destId="{4EBAA2D6-EA7E-4DC1-BADD-E458726E699D}" srcOrd="0" destOrd="0" presId="urn:microsoft.com/office/officeart/2005/8/layout/bProcess4"/>
    <dgm:cxn modelId="{D07B302E-D933-49BA-8D66-F0475755B179}" srcId="{268088B4-BD1A-4AFD-B716-F8AC35213B9C}" destId="{7E814496-6ED3-491B-A729-9A865DE2C2E9}" srcOrd="2" destOrd="0" parTransId="{079DE93A-B924-4391-A4B2-FFB97476112F}" sibTransId="{09EEE8D6-1B8B-474A-AF21-5DE03C17587A}"/>
    <dgm:cxn modelId="{9358EB0E-8236-429D-922F-2B7B2A169999}" srcId="{268088B4-BD1A-4AFD-B716-F8AC35213B9C}" destId="{4F506D1F-8A23-48DB-81B0-BA1C3E69F073}" srcOrd="5" destOrd="0" parTransId="{16E409AA-DF64-4740-8FBD-1330AD50DD74}" sibTransId="{F984A65F-2B3E-479A-B332-8825E582AA38}"/>
    <dgm:cxn modelId="{DA7AE9F0-778F-44E7-B759-0055E6680FFE}" srcId="{268088B4-BD1A-4AFD-B716-F8AC35213B9C}" destId="{7966233E-7529-4208-B393-A5125AF3F0CD}" srcOrd="3" destOrd="0" parTransId="{5C41C578-ADEA-42C4-9D58-BF51867996A6}" sibTransId="{EF825038-2851-435E-AE59-51DE5416F860}"/>
    <dgm:cxn modelId="{F4083CCD-03A4-4A63-A107-EE6927C4CE57}" type="presOf" srcId="{7E814496-6ED3-491B-A729-9A865DE2C2E9}" destId="{AE56C3C7-8E8A-436E-9B27-DB0A5AE83123}" srcOrd="0" destOrd="0" presId="urn:microsoft.com/office/officeart/2005/8/layout/bProcess4"/>
    <dgm:cxn modelId="{E465041F-E479-4A9F-8C6F-EF0CE3AB5A27}" type="presOf" srcId="{09EEE8D6-1B8B-474A-AF21-5DE03C17587A}" destId="{61D63F5C-0DF8-46B8-B8D8-BD559DB580FF}" srcOrd="0" destOrd="0" presId="urn:microsoft.com/office/officeart/2005/8/layout/bProcess4"/>
    <dgm:cxn modelId="{C96051AC-0715-4D40-93AC-A750139ABEC9}" type="presOf" srcId="{665F21AF-3A18-4409-B810-F7CF562A4869}" destId="{374263C5-73C9-44F6-9713-2B797D3A6216}" srcOrd="0" destOrd="0" presId="urn:microsoft.com/office/officeart/2005/8/layout/bProcess4"/>
    <dgm:cxn modelId="{31C30E27-6569-449B-B58A-E1AA13F25224}" type="presOf" srcId="{CEF682D5-7B82-4313-AA34-57E50B473C52}" destId="{EAFA354D-5710-4AA9-8789-4DE79147F705}" srcOrd="0" destOrd="0" presId="urn:microsoft.com/office/officeart/2005/8/layout/bProcess4"/>
    <dgm:cxn modelId="{92872406-44EF-4702-9164-9D7CF984C3FD}" type="presOf" srcId="{50ED181A-BAB4-4584-A2B4-E774617EA321}" destId="{596E4DE6-2007-43C2-B46B-214B3371DB93}" srcOrd="0" destOrd="0" presId="urn:microsoft.com/office/officeart/2005/8/layout/bProcess4"/>
    <dgm:cxn modelId="{475AA14F-C177-4903-83F3-3C7BFC935625}" type="presOf" srcId="{0E08432F-245A-43A2-B06A-4CF45E511269}" destId="{9E8E3A67-EDAE-41B7-AEE5-E8122D07E0CA}" srcOrd="0" destOrd="0" presId="urn:microsoft.com/office/officeart/2005/8/layout/bProcess4"/>
    <dgm:cxn modelId="{C137EC11-4C11-486A-8BE0-8FB9004C9225}" type="presOf" srcId="{268088B4-BD1A-4AFD-B716-F8AC35213B9C}" destId="{5DBC0C55-18AC-4F7E-9B9A-C286F30006C3}" srcOrd="0" destOrd="0" presId="urn:microsoft.com/office/officeart/2005/8/layout/bProcess4"/>
    <dgm:cxn modelId="{4F4514DA-4EDC-48D9-B351-705ED05F2F14}" type="presOf" srcId="{F984A65F-2B3E-479A-B332-8825E582AA38}" destId="{2768FA45-DFAB-4A46-870A-4C317904D880}" srcOrd="0" destOrd="0" presId="urn:microsoft.com/office/officeart/2005/8/layout/bProcess4"/>
    <dgm:cxn modelId="{21B53A47-E998-4B64-9B1A-35CAABAF3A2A}" type="presOf" srcId="{7966233E-7529-4208-B393-A5125AF3F0CD}" destId="{A77EC01F-B51F-4242-9894-4BE64CE4BD6D}" srcOrd="0" destOrd="0" presId="urn:microsoft.com/office/officeart/2005/8/layout/bProcess4"/>
    <dgm:cxn modelId="{71777DAE-B989-4DD0-8344-702734307D8D}" type="presOf" srcId="{EF825038-2851-435E-AE59-51DE5416F860}" destId="{5DD3E160-B970-43D9-8E7C-4D2C74B641A5}" srcOrd="0" destOrd="0" presId="urn:microsoft.com/office/officeart/2005/8/layout/bProcess4"/>
    <dgm:cxn modelId="{38254E92-04AD-44B6-8B9F-3DCB335B5E6E}" srcId="{268088B4-BD1A-4AFD-B716-F8AC35213B9C}" destId="{2208F2AC-5EFE-4523-B275-5C929958506F}" srcOrd="1" destOrd="0" parTransId="{3F110F00-BDD3-4FCC-9737-116006133F63}" sibTransId="{665F21AF-3A18-4409-B810-F7CF562A4869}"/>
    <dgm:cxn modelId="{C2971C63-AF4E-48B7-839F-A745899567AA}" type="presParOf" srcId="{5DBC0C55-18AC-4F7E-9B9A-C286F30006C3}" destId="{C54F6D53-E652-4F59-9681-F2F3D04BD95A}" srcOrd="0" destOrd="0" presId="urn:microsoft.com/office/officeart/2005/8/layout/bProcess4"/>
    <dgm:cxn modelId="{F5BAD90D-D954-42BA-9989-87661D6FB9C2}" type="presParOf" srcId="{C54F6D53-E652-4F59-9681-F2F3D04BD95A}" destId="{CE83246C-B7BB-496D-9566-069AA50FC314}" srcOrd="0" destOrd="0" presId="urn:microsoft.com/office/officeart/2005/8/layout/bProcess4"/>
    <dgm:cxn modelId="{9E862281-5D54-4114-B45E-AD2E4E1197D7}" type="presParOf" srcId="{C54F6D53-E652-4F59-9681-F2F3D04BD95A}" destId="{54738A39-C5A3-4ACE-A1B5-1A189979F616}" srcOrd="1" destOrd="0" presId="urn:microsoft.com/office/officeart/2005/8/layout/bProcess4"/>
    <dgm:cxn modelId="{28A4569A-DB62-49FB-91A5-69CCCF3F1F2D}" type="presParOf" srcId="{5DBC0C55-18AC-4F7E-9B9A-C286F30006C3}" destId="{7C318E0A-BB23-4AFB-8C95-AB5E9D06EA4B}" srcOrd="1" destOrd="0" presId="urn:microsoft.com/office/officeart/2005/8/layout/bProcess4"/>
    <dgm:cxn modelId="{1CA19387-2FFF-45D0-811F-F31B43739FB6}" type="presParOf" srcId="{5DBC0C55-18AC-4F7E-9B9A-C286F30006C3}" destId="{357418C1-8B27-4B4C-A778-CA7C9808DFBA}" srcOrd="2" destOrd="0" presId="urn:microsoft.com/office/officeart/2005/8/layout/bProcess4"/>
    <dgm:cxn modelId="{AB4B1036-A8AD-4F0C-9B7A-3F385B99EEE3}" type="presParOf" srcId="{357418C1-8B27-4B4C-A778-CA7C9808DFBA}" destId="{716D641D-E70D-41D0-BCE0-264B2805CAC7}" srcOrd="0" destOrd="0" presId="urn:microsoft.com/office/officeart/2005/8/layout/bProcess4"/>
    <dgm:cxn modelId="{354482A0-8BD5-4AE9-A592-B020280BD74C}" type="presParOf" srcId="{357418C1-8B27-4B4C-A778-CA7C9808DFBA}" destId="{E5CEF7BB-F254-43F4-8F2D-1A5D53E3E02A}" srcOrd="1" destOrd="0" presId="urn:microsoft.com/office/officeart/2005/8/layout/bProcess4"/>
    <dgm:cxn modelId="{528E75E9-1536-4E83-84BA-CB0295C9F054}" type="presParOf" srcId="{5DBC0C55-18AC-4F7E-9B9A-C286F30006C3}" destId="{374263C5-73C9-44F6-9713-2B797D3A6216}" srcOrd="3" destOrd="0" presId="urn:microsoft.com/office/officeart/2005/8/layout/bProcess4"/>
    <dgm:cxn modelId="{A94093E0-210D-48AA-9D9A-E7D9C369C933}" type="presParOf" srcId="{5DBC0C55-18AC-4F7E-9B9A-C286F30006C3}" destId="{4F40D46F-8823-4E85-ACCC-14731A4540FE}" srcOrd="4" destOrd="0" presId="urn:microsoft.com/office/officeart/2005/8/layout/bProcess4"/>
    <dgm:cxn modelId="{11DB0E48-709A-4B6F-9630-BAC4CAB942D5}" type="presParOf" srcId="{4F40D46F-8823-4E85-ACCC-14731A4540FE}" destId="{F0C659E1-CFC2-4055-BA57-49BD557CCCBA}" srcOrd="0" destOrd="0" presId="urn:microsoft.com/office/officeart/2005/8/layout/bProcess4"/>
    <dgm:cxn modelId="{BCF90135-F7E2-488C-AC62-5828CDE59161}" type="presParOf" srcId="{4F40D46F-8823-4E85-ACCC-14731A4540FE}" destId="{AE56C3C7-8E8A-436E-9B27-DB0A5AE83123}" srcOrd="1" destOrd="0" presId="urn:microsoft.com/office/officeart/2005/8/layout/bProcess4"/>
    <dgm:cxn modelId="{0D3361EC-D0CF-448B-B499-ECAAFBFF63A7}" type="presParOf" srcId="{5DBC0C55-18AC-4F7E-9B9A-C286F30006C3}" destId="{61D63F5C-0DF8-46B8-B8D8-BD559DB580FF}" srcOrd="5" destOrd="0" presId="urn:microsoft.com/office/officeart/2005/8/layout/bProcess4"/>
    <dgm:cxn modelId="{DF36ACA0-36E0-4042-89FA-B323B414AEC4}" type="presParOf" srcId="{5DBC0C55-18AC-4F7E-9B9A-C286F30006C3}" destId="{B2BE77D0-3277-4963-858D-2C59BF9265E5}" srcOrd="6" destOrd="0" presId="urn:microsoft.com/office/officeart/2005/8/layout/bProcess4"/>
    <dgm:cxn modelId="{730E4F92-B81C-4A55-A002-D443F25B7C9F}" type="presParOf" srcId="{B2BE77D0-3277-4963-858D-2C59BF9265E5}" destId="{16E80452-145C-4CD4-B9A4-B58B7A2630E7}" srcOrd="0" destOrd="0" presId="urn:microsoft.com/office/officeart/2005/8/layout/bProcess4"/>
    <dgm:cxn modelId="{6ECF5508-6E42-4413-95B6-508998065EC4}" type="presParOf" srcId="{B2BE77D0-3277-4963-858D-2C59BF9265E5}" destId="{A77EC01F-B51F-4242-9894-4BE64CE4BD6D}" srcOrd="1" destOrd="0" presId="urn:microsoft.com/office/officeart/2005/8/layout/bProcess4"/>
    <dgm:cxn modelId="{9E3224B3-09BC-47A3-BCAE-BE3B02F3ACB4}" type="presParOf" srcId="{5DBC0C55-18AC-4F7E-9B9A-C286F30006C3}" destId="{5DD3E160-B970-43D9-8E7C-4D2C74B641A5}" srcOrd="7" destOrd="0" presId="urn:microsoft.com/office/officeart/2005/8/layout/bProcess4"/>
    <dgm:cxn modelId="{B79647C9-51AC-49C5-92D2-D17C4597FAD6}" type="presParOf" srcId="{5DBC0C55-18AC-4F7E-9B9A-C286F30006C3}" destId="{22468A15-000B-4842-A965-F36E6F921A79}" srcOrd="8" destOrd="0" presId="urn:microsoft.com/office/officeart/2005/8/layout/bProcess4"/>
    <dgm:cxn modelId="{B6118A96-44F1-4927-9DEB-A13CD25FDEDB}" type="presParOf" srcId="{22468A15-000B-4842-A965-F36E6F921A79}" destId="{8A5BED91-A1B0-42F0-AE60-15AE924C2636}" srcOrd="0" destOrd="0" presId="urn:microsoft.com/office/officeart/2005/8/layout/bProcess4"/>
    <dgm:cxn modelId="{DAFD18F0-C450-4F6F-B778-271AE7569196}" type="presParOf" srcId="{22468A15-000B-4842-A965-F36E6F921A79}" destId="{552F8F84-8F83-4797-ADE6-514F777B0057}" srcOrd="1" destOrd="0" presId="urn:microsoft.com/office/officeart/2005/8/layout/bProcess4"/>
    <dgm:cxn modelId="{4FC24844-64A4-45C4-88BD-3DC7340F8DDF}" type="presParOf" srcId="{5DBC0C55-18AC-4F7E-9B9A-C286F30006C3}" destId="{945F3785-4155-45C2-A5AF-3D2A03DA6D13}" srcOrd="9" destOrd="0" presId="urn:microsoft.com/office/officeart/2005/8/layout/bProcess4"/>
    <dgm:cxn modelId="{3FBB6E4F-099E-4F8C-AB4D-F42E90AB40DE}" type="presParOf" srcId="{5DBC0C55-18AC-4F7E-9B9A-C286F30006C3}" destId="{894FAC09-89FF-41D2-83CE-D275CC88BF05}" srcOrd="10" destOrd="0" presId="urn:microsoft.com/office/officeart/2005/8/layout/bProcess4"/>
    <dgm:cxn modelId="{8BBAEC82-6C50-437D-9967-893DCC2FDE5E}" type="presParOf" srcId="{894FAC09-89FF-41D2-83CE-D275CC88BF05}" destId="{C7177D18-AEA0-4BE7-A3F5-634CF2D5C79A}" srcOrd="0" destOrd="0" presId="urn:microsoft.com/office/officeart/2005/8/layout/bProcess4"/>
    <dgm:cxn modelId="{BF9FC004-9DEC-47CC-ADEC-A4E1743AB794}" type="presParOf" srcId="{894FAC09-89FF-41D2-83CE-D275CC88BF05}" destId="{4EBAA2D6-EA7E-4DC1-BADD-E458726E699D}" srcOrd="1" destOrd="0" presId="urn:microsoft.com/office/officeart/2005/8/layout/bProcess4"/>
    <dgm:cxn modelId="{879D7367-2086-445E-AEDF-7A94A966876E}" type="presParOf" srcId="{5DBC0C55-18AC-4F7E-9B9A-C286F30006C3}" destId="{2768FA45-DFAB-4A46-870A-4C317904D880}" srcOrd="11" destOrd="0" presId="urn:microsoft.com/office/officeart/2005/8/layout/bProcess4"/>
    <dgm:cxn modelId="{68DA8E93-0422-45D5-A91C-D1BE8B53CA84}" type="presParOf" srcId="{5DBC0C55-18AC-4F7E-9B9A-C286F30006C3}" destId="{5EA81732-7AAF-41AC-A90F-741B424E7A78}" srcOrd="12" destOrd="0" presId="urn:microsoft.com/office/officeart/2005/8/layout/bProcess4"/>
    <dgm:cxn modelId="{CC34346F-AEAA-47A0-833D-17017D639B64}" type="presParOf" srcId="{5EA81732-7AAF-41AC-A90F-741B424E7A78}" destId="{244766E1-71B8-4B5B-92C6-DB75FFBA46AA}" srcOrd="0" destOrd="0" presId="urn:microsoft.com/office/officeart/2005/8/layout/bProcess4"/>
    <dgm:cxn modelId="{957D1433-9014-4EFA-A2FC-3DAD352DC565}" type="presParOf" srcId="{5EA81732-7AAF-41AC-A90F-741B424E7A78}" destId="{74178F89-F6FB-4973-B4E7-7B5B34F67450}" srcOrd="1" destOrd="0" presId="urn:microsoft.com/office/officeart/2005/8/layout/bProcess4"/>
    <dgm:cxn modelId="{D800A11C-9F30-4BD3-985B-6423862ECA3A}" type="presParOf" srcId="{5DBC0C55-18AC-4F7E-9B9A-C286F30006C3}" destId="{9E8E3A67-EDAE-41B7-AEE5-E8122D07E0CA}" srcOrd="13" destOrd="0" presId="urn:microsoft.com/office/officeart/2005/8/layout/bProcess4"/>
    <dgm:cxn modelId="{F563F7A7-4C08-40D2-BE54-8841AE050730}" type="presParOf" srcId="{5DBC0C55-18AC-4F7E-9B9A-C286F30006C3}" destId="{1180B98C-688E-4496-86D7-452C8436F203}" srcOrd="14" destOrd="0" presId="urn:microsoft.com/office/officeart/2005/8/layout/bProcess4"/>
    <dgm:cxn modelId="{6316371B-A5AD-4C28-BB9E-387A0B890819}" type="presParOf" srcId="{1180B98C-688E-4496-86D7-452C8436F203}" destId="{3EC09A1E-8B21-444D-AA71-EB4BEF6D60DC}" srcOrd="0" destOrd="0" presId="urn:microsoft.com/office/officeart/2005/8/layout/bProcess4"/>
    <dgm:cxn modelId="{910BA5A4-5F9D-4224-B570-B2B2725475A0}" type="presParOf" srcId="{1180B98C-688E-4496-86D7-452C8436F203}" destId="{9F32AB64-090E-4121-9261-8ECD51D57676}" srcOrd="1" destOrd="0" presId="urn:microsoft.com/office/officeart/2005/8/layout/bProcess4"/>
    <dgm:cxn modelId="{F5E51316-98C2-439A-ACD5-AAEA0FEB8684}" type="presParOf" srcId="{5DBC0C55-18AC-4F7E-9B9A-C286F30006C3}" destId="{06E6834D-BE23-4D0B-9A60-822D780BDC07}" srcOrd="15" destOrd="0" presId="urn:microsoft.com/office/officeart/2005/8/layout/bProcess4"/>
    <dgm:cxn modelId="{E5DF2B07-8D5B-4BF9-9521-405661593A61}" type="presParOf" srcId="{5DBC0C55-18AC-4F7E-9B9A-C286F30006C3}" destId="{2F1EB9DF-CD30-4D8A-B395-F6141A289B4F}" srcOrd="16" destOrd="0" presId="urn:microsoft.com/office/officeart/2005/8/layout/bProcess4"/>
    <dgm:cxn modelId="{45E30424-A971-4494-ABDA-0AC111CD73E9}" type="presParOf" srcId="{2F1EB9DF-CD30-4D8A-B395-F6141A289B4F}" destId="{7B1EFDE3-44FE-4C44-84A0-50227F618BFB}" srcOrd="0" destOrd="0" presId="urn:microsoft.com/office/officeart/2005/8/layout/bProcess4"/>
    <dgm:cxn modelId="{CD9D078B-419C-47B6-AF00-ED0910C20B38}" type="presParOf" srcId="{2F1EB9DF-CD30-4D8A-B395-F6141A289B4F}" destId="{E5028675-B446-4FF9-BC05-D83A9A09AB7F}" srcOrd="1" destOrd="0" presId="urn:microsoft.com/office/officeart/2005/8/layout/bProcess4"/>
    <dgm:cxn modelId="{64C25004-5335-42D4-9691-331543CDC72D}" type="presParOf" srcId="{5DBC0C55-18AC-4F7E-9B9A-C286F30006C3}" destId="{A76471AB-9112-4E85-9505-F7C282A4BB17}" srcOrd="17" destOrd="0" presId="urn:microsoft.com/office/officeart/2005/8/layout/bProcess4"/>
    <dgm:cxn modelId="{6C3668EE-B18B-41FA-98F9-E2531D904B99}" type="presParOf" srcId="{5DBC0C55-18AC-4F7E-9B9A-C286F30006C3}" destId="{93011F3D-EF5D-4129-9085-EC2E0F6DB3D3}" srcOrd="18" destOrd="0" presId="urn:microsoft.com/office/officeart/2005/8/layout/bProcess4"/>
    <dgm:cxn modelId="{C4726CEE-FD84-40C4-9A5A-A9E42AF3B2D6}" type="presParOf" srcId="{93011F3D-EF5D-4129-9085-EC2E0F6DB3D3}" destId="{383D9DB9-8D08-4B72-964D-030782C9A49C}" srcOrd="0" destOrd="0" presId="urn:microsoft.com/office/officeart/2005/8/layout/bProcess4"/>
    <dgm:cxn modelId="{DAF7CB29-58D1-49F7-84B4-1357DABF63CB}" type="presParOf" srcId="{93011F3D-EF5D-4129-9085-EC2E0F6DB3D3}" destId="{EAFA354D-5710-4AA9-8789-4DE79147F705}" srcOrd="1" destOrd="0" presId="urn:microsoft.com/office/officeart/2005/8/layout/bProcess4"/>
    <dgm:cxn modelId="{38A4A857-14B9-420B-A85E-F80A327BE136}" type="presParOf" srcId="{5DBC0C55-18AC-4F7E-9B9A-C286F30006C3}" destId="{A256E719-7B9D-4379-BF43-A8D2A0C29422}" srcOrd="19" destOrd="0" presId="urn:microsoft.com/office/officeart/2005/8/layout/bProcess4"/>
    <dgm:cxn modelId="{A45A534C-6E87-471F-A988-A5385E878E99}" type="presParOf" srcId="{5DBC0C55-18AC-4F7E-9B9A-C286F30006C3}" destId="{585E58DD-FD79-4A8B-A7D2-65E5AE34B761}" srcOrd="20" destOrd="0" presId="urn:microsoft.com/office/officeart/2005/8/layout/bProcess4"/>
    <dgm:cxn modelId="{FFA3122E-7AE3-4010-95EA-5D78FA7D8EE0}" type="presParOf" srcId="{585E58DD-FD79-4A8B-A7D2-65E5AE34B761}" destId="{6398AFA8-00AF-4D07-BFBA-D3893D15FFCF}" srcOrd="0" destOrd="0" presId="urn:microsoft.com/office/officeart/2005/8/layout/bProcess4"/>
    <dgm:cxn modelId="{3727D8C2-3D07-4810-B391-84E6E96C0308}" type="presParOf" srcId="{585E58DD-FD79-4A8B-A7D2-65E5AE34B761}" destId="{84DDB880-C59B-46FC-A675-483A6896E149}" srcOrd="1" destOrd="0" presId="urn:microsoft.com/office/officeart/2005/8/layout/bProcess4"/>
    <dgm:cxn modelId="{D61389D9-4562-4E67-B286-8DA3BBC2F68A}" type="presParOf" srcId="{5DBC0C55-18AC-4F7E-9B9A-C286F30006C3}" destId="{CF1C4BE4-9D3C-4C32-9789-DA75C5C58A02}" srcOrd="21" destOrd="0" presId="urn:microsoft.com/office/officeart/2005/8/layout/bProcess4"/>
    <dgm:cxn modelId="{2D3B66E6-7580-4AC8-A83D-33BB2A823E76}" type="presParOf" srcId="{5DBC0C55-18AC-4F7E-9B9A-C286F30006C3}" destId="{9E2316E1-3ABD-4F18-A05C-50C79B79B6FE}" srcOrd="22" destOrd="0" presId="urn:microsoft.com/office/officeart/2005/8/layout/bProcess4"/>
    <dgm:cxn modelId="{205548D9-3A1C-4696-8F14-04D28B7C7727}" type="presParOf" srcId="{9E2316E1-3ABD-4F18-A05C-50C79B79B6FE}" destId="{6BAA7C49-9627-48F1-AAE8-34F7D546B1E3}" srcOrd="0" destOrd="0" presId="urn:microsoft.com/office/officeart/2005/8/layout/bProcess4"/>
    <dgm:cxn modelId="{E39FADB9-2CDB-4414-A5EC-4588E0E99B46}" type="presParOf" srcId="{9E2316E1-3ABD-4F18-A05C-50C79B79B6FE}" destId="{596E4DE6-2007-43C2-B46B-214B3371DB9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E8A12-EA3E-4A40-8DF3-D5074BE8DD60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010F1-1D6B-4F4D-8D8E-43DF548EA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96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B9398-EF6C-4ACF-9A5B-BC8622E3EF6F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3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E7427-BD8F-4B4C-8F92-3415A48A8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1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898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457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5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95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</a:t>
            </a:r>
            <a:r>
              <a:rPr lang="en-GB" baseline="0" dirty="0" smtClean="0"/>
              <a:t> create change we need to collaborate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93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groups of 4 discuss</a:t>
            </a:r>
            <a:r>
              <a:rPr lang="en-GB" baseline="0" dirty="0" smtClean="0"/>
              <a:t> and write answers on post its and then feedback.  10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8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Create and aim and a plan of who would be involved 15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 then present.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209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Schools</a:t>
            </a:r>
            <a:r>
              <a:rPr lang="en-GB" baseline="0" dirty="0" smtClean="0"/>
              <a:t> can’t make the change on their own, collaboration is vital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06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20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Keep in mind the reason for the funding</a:t>
            </a:r>
          </a:p>
          <a:p>
            <a:endParaRPr lang="en-GB" dirty="0"/>
          </a:p>
          <a:p>
            <a:r>
              <a:rPr lang="en-GB" dirty="0" smtClean="0"/>
              <a:t>Removing barriers to learning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572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Impacts of are poverty</a:t>
            </a:r>
            <a:r>
              <a:rPr lang="en-GB" baseline="0" dirty="0" smtClean="0"/>
              <a:t> is real:</a:t>
            </a:r>
          </a:p>
          <a:p>
            <a:r>
              <a:rPr lang="en-GB" baseline="0" dirty="0" smtClean="0"/>
              <a:t>ACE (adverse childhood experiences) study, impacts on mental health, workforce, citizenship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02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Links between ACEs and poverty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73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Education</a:t>
            </a:r>
            <a:r>
              <a:rPr lang="en-GB" baseline="0" dirty="0" smtClean="0"/>
              <a:t> Scotland's focus: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0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Impacts of poverty</a:t>
            </a:r>
            <a:r>
              <a:rPr lang="en-GB" baseline="0" dirty="0" smtClean="0"/>
              <a:t> is real:</a:t>
            </a:r>
          </a:p>
          <a:p>
            <a:r>
              <a:rPr lang="en-GB" baseline="0" dirty="0" smtClean="0"/>
              <a:t>ACE (adverse childhood experiences) study, impacts on mental health, workforce, citizenship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807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Balance of funding and pressures on schools with significantly high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FME</a:t>
            </a:r>
            <a:r>
              <a:rPr lang="en-GB" baseline="0" dirty="0" smtClean="0"/>
              <a:t> numbers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7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</a:t>
            </a:r>
            <a:r>
              <a:rPr lang="en-GB" baseline="0" dirty="0" smtClean="0"/>
              <a:t> have the power to change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5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7427-BD8F-4B4C-8F92-3415A48A81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4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4" y="29489"/>
            <a:ext cx="1840929" cy="10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D55A-925E-4521-B88D-9A94DEDBE333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135-3FC8-4DA8-9547-9FB957A03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4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D55A-925E-4521-B88D-9A94DEDBE333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135-3FC8-4DA8-9547-9FB957A03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3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D55A-925E-4521-B88D-9A94DEDBE333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135-3FC8-4DA8-9547-9FB957A03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02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D55A-925E-4521-B88D-9A94DEDBE333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135-3FC8-4DA8-9547-9FB957A03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1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D55A-925E-4521-B88D-9A94DEDBE333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135-3FC8-4DA8-9547-9FB957A03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4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D55A-925E-4521-B88D-9A94DEDBE333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135-3FC8-4DA8-9547-9FB957A03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46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D55A-925E-4521-B88D-9A94DEDBE333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135-3FC8-4DA8-9547-9FB957A03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52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D55A-925E-4521-B88D-9A94DEDBE333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135-3FC8-4DA8-9547-9FB957A03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6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D55A-925E-4521-B88D-9A94DEDBE333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135-3FC8-4DA8-9547-9FB957A03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58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D55A-925E-4521-B88D-9A94DEDBE333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D135-3FC8-4DA8-9547-9FB957A03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6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69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6D55A-925E-4521-B88D-9A94DEDBE333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5D135-3FC8-4DA8-9547-9FB957A03CD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4" y="29489"/>
            <a:ext cx="1840929" cy="1089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51" y="76475"/>
            <a:ext cx="1976299" cy="99044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4" y="6112701"/>
            <a:ext cx="1890052" cy="57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013" y="5210332"/>
            <a:ext cx="1804737" cy="18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3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ayle.martin@falkirkgov.u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hs.state.mn.u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8280" y="2693096"/>
            <a:ext cx="9469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00B0F0"/>
                </a:solidFill>
              </a:rPr>
              <a:t>Pupil Equity Fund: Falkirk </a:t>
            </a:r>
            <a:endParaRPr lang="en-GB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80406" y="980902"/>
            <a:ext cx="992539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‘Poverty is not an accident.  Like slavery and apartheid, it is man-made and can be removed by the actions of human beings.’ 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Nelson Mandela 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0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 smtClean="0">
                <a:solidFill>
                  <a:srgbClr val="00B0F0"/>
                </a:solidFill>
              </a:rPr>
              <a:t>PLANNING &amp; TRACKING SPEND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61 with PEF and approx. 250 interventions </a:t>
            </a:r>
          </a:p>
          <a:p>
            <a:r>
              <a:rPr lang="en-GB" dirty="0"/>
              <a:t>Need to gather overview of all programmes</a:t>
            </a:r>
          </a:p>
          <a:p>
            <a:r>
              <a:rPr lang="en-GB" dirty="0"/>
              <a:t>Categorise to monitor and report</a:t>
            </a:r>
          </a:p>
          <a:p>
            <a:r>
              <a:rPr lang="en-GB" dirty="0"/>
              <a:t>Create a toolkit to support schools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41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7990" y="1374687"/>
            <a:ext cx="10515600" cy="46252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rgbClr val="00B0F0"/>
                </a:solidFill>
              </a:rPr>
              <a:t>DATA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000" dirty="0"/>
              <a:t>Split programmes into three sections:</a:t>
            </a:r>
          </a:p>
          <a:p>
            <a:pPr lvl="1"/>
            <a:r>
              <a:rPr lang="en-GB" sz="3000" dirty="0"/>
              <a:t>Across all</a:t>
            </a:r>
          </a:p>
          <a:p>
            <a:pPr lvl="1"/>
            <a:r>
              <a:rPr lang="en-GB" sz="3000" dirty="0"/>
              <a:t>Literacy &amp; Numeracy</a:t>
            </a:r>
          </a:p>
          <a:p>
            <a:pPr lvl="1"/>
            <a:r>
              <a:rPr lang="en-GB" sz="3000" dirty="0"/>
              <a:t>Health &amp; Wellbeing</a:t>
            </a:r>
          </a:p>
          <a:p>
            <a:pPr marL="457200" lvl="1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Compiled data to include:</a:t>
            </a:r>
          </a:p>
          <a:p>
            <a:pPr lvl="1"/>
            <a:r>
              <a:rPr lang="en-GB" sz="3000" dirty="0"/>
              <a:t>Spend</a:t>
            </a:r>
          </a:p>
          <a:p>
            <a:pPr lvl="1"/>
            <a:r>
              <a:rPr lang="en-GB" sz="3000" dirty="0"/>
              <a:t>Jobs</a:t>
            </a:r>
          </a:p>
          <a:p>
            <a:pPr lvl="1"/>
            <a:r>
              <a:rPr lang="en-GB" sz="3000" dirty="0"/>
              <a:t>Cluster allocations</a:t>
            </a:r>
          </a:p>
          <a:p>
            <a:pPr lvl="1"/>
            <a:r>
              <a:rPr lang="en-GB" sz="3000" dirty="0"/>
              <a:t>Partnerships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17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0516" y="1199323"/>
            <a:ext cx="10515600" cy="4938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rgbClr val="00B0F0"/>
                </a:solidFill>
              </a:rPr>
              <a:t>Health &amp; Wellbeing Data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3200" dirty="0"/>
              <a:t>66% of programmes focusing on Inclusion and Family Engagement</a:t>
            </a:r>
          </a:p>
          <a:p>
            <a:r>
              <a:rPr lang="en-GB" sz="3200" dirty="0"/>
              <a:t>30% of programmes focussing on Mental Health &amp; Nurture </a:t>
            </a:r>
          </a:p>
          <a:p>
            <a:pPr marL="0" indent="0">
              <a:buNone/>
            </a:pPr>
            <a:r>
              <a:rPr lang="en-GB" sz="3200" i="1" dirty="0"/>
              <a:t>‘</a:t>
            </a:r>
            <a:r>
              <a:rPr lang="en-GB" sz="3200" i="1" dirty="0">
                <a:solidFill>
                  <a:srgbClr val="7030A0"/>
                </a:solidFill>
              </a:rPr>
              <a:t>Young people living in poverty do not engage in wider achievement opportunities.    54% of our young people live in SIMD 1-3, we believe that the addition of a Wider Achievement Teacher will make a significantly positive impact to achievements of the majority of our young people.’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</a:rPr>
              <a:t>Falkirk High School, Scottish Attainment Challenge Secondary School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06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0516" y="1199323"/>
            <a:ext cx="10515600" cy="4938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rgbClr val="00B0F0"/>
                </a:solidFill>
              </a:rPr>
              <a:t>MONITORING &amp; REPORTING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Areas of focus to monitor impact</a:t>
            </a:r>
          </a:p>
          <a:p>
            <a:pPr lvl="1"/>
            <a:r>
              <a:rPr lang="en-GB" dirty="0"/>
              <a:t>Attainment</a:t>
            </a:r>
          </a:p>
          <a:p>
            <a:pPr lvl="1"/>
            <a:r>
              <a:rPr lang="en-GB" dirty="0"/>
              <a:t>Attendance</a:t>
            </a:r>
          </a:p>
          <a:p>
            <a:pPr lvl="1"/>
            <a:r>
              <a:rPr lang="en-GB" dirty="0"/>
              <a:t>Inclusion/exclusion</a:t>
            </a:r>
          </a:p>
          <a:p>
            <a:pPr lvl="1"/>
            <a:r>
              <a:rPr lang="en-GB" dirty="0"/>
              <a:t>Participation (wider school life)</a:t>
            </a:r>
          </a:p>
          <a:p>
            <a:pPr lvl="1"/>
            <a:r>
              <a:rPr lang="en-GB" dirty="0"/>
              <a:t>Engagement (families)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Internal reports </a:t>
            </a:r>
            <a:r>
              <a:rPr lang="en-GB" dirty="0"/>
              <a:t>generated in January &amp; June 2018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99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2626" r="8975" b="12506"/>
          <a:stretch/>
        </p:blipFill>
        <p:spPr>
          <a:xfrm>
            <a:off x="1784465" y="-12599"/>
            <a:ext cx="10407535" cy="6870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784465" cy="6870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308169" y="3050579"/>
            <a:ext cx="6400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B0F0"/>
                </a:solidFill>
              </a:rPr>
              <a:t>Collaboration</a:t>
            </a:r>
            <a:endParaRPr lang="en-GB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7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0498" y="2436804"/>
            <a:ext cx="10888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B0F0"/>
                </a:solidFill>
              </a:rPr>
              <a:t>What does effective collaboration look like and what steps do we need to take to achieve it?</a:t>
            </a:r>
            <a:endParaRPr lang="en-GB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46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2712" y="1296936"/>
            <a:ext cx="108884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B0F0"/>
                </a:solidFill>
              </a:rPr>
              <a:t>Case Study Challenge</a:t>
            </a:r>
          </a:p>
          <a:p>
            <a:endParaRPr lang="en-GB" sz="2800" dirty="0">
              <a:solidFill>
                <a:srgbClr val="00B0F0"/>
              </a:solidFill>
            </a:endParaRPr>
          </a:p>
          <a:p>
            <a:r>
              <a:rPr lang="en-GB" sz="2800" dirty="0" smtClean="0"/>
              <a:t>Forth Valley Primary School has received £136,800  </a:t>
            </a:r>
          </a:p>
          <a:p>
            <a:r>
              <a:rPr lang="en-GB" sz="2800" dirty="0" smtClean="0"/>
              <a:t>80% of their pupils live in SIMD 1 &amp;2</a:t>
            </a:r>
          </a:p>
          <a:p>
            <a:r>
              <a:rPr lang="en-GB" sz="2800" dirty="0" smtClean="0"/>
              <a:t>Numeracy stats are below.  Create an aim and plan for partners who would be involved to reduce the poverty related gap.  </a:t>
            </a:r>
          </a:p>
          <a:p>
            <a:endParaRPr lang="en-GB" sz="2800" dirty="0"/>
          </a:p>
          <a:p>
            <a:endParaRPr lang="en-GB" sz="2800" dirty="0">
              <a:solidFill>
                <a:srgbClr val="00B0F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781772"/>
              </p:ext>
            </p:extLst>
          </p:nvPr>
        </p:nvGraphicFramePr>
        <p:xfrm>
          <a:off x="522712" y="4167333"/>
          <a:ext cx="9416788" cy="17181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1041"/>
                <a:gridCol w="2204580"/>
                <a:gridCol w="2292263"/>
                <a:gridCol w="1878904"/>
              </a:tblGrid>
              <a:tr h="3368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2014/15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2015/16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2016/17</a:t>
                      </a:r>
                      <a:endParaRPr lang="en-GB" dirty="0"/>
                    </a:p>
                  </a:txBody>
                  <a:tcPr/>
                </a:tc>
              </a:tr>
              <a:tr h="482579">
                <a:tc>
                  <a:txBody>
                    <a:bodyPr/>
                    <a:lstStyle/>
                    <a:p>
                      <a:r>
                        <a:rPr lang="en-GB" dirty="0" smtClean="0"/>
                        <a:t>Above</a:t>
                      </a:r>
                      <a:r>
                        <a:rPr lang="en-GB" baseline="0" dirty="0" smtClean="0"/>
                        <a:t> expected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23%</a:t>
                      </a:r>
                      <a:endParaRPr lang="en-GB" dirty="0"/>
                    </a:p>
                  </a:txBody>
                  <a:tcPr/>
                </a:tc>
              </a:tr>
              <a:tr h="387185">
                <a:tc>
                  <a:txBody>
                    <a:bodyPr/>
                    <a:lstStyle/>
                    <a:p>
                      <a:r>
                        <a:rPr lang="en-GB" dirty="0" smtClean="0"/>
                        <a:t>Expected</a:t>
                      </a:r>
                      <a:r>
                        <a:rPr lang="en-GB" baseline="0" dirty="0" smtClean="0"/>
                        <a:t>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/>
                </a:tc>
              </a:tr>
              <a:tr h="482579">
                <a:tc>
                  <a:txBody>
                    <a:bodyPr/>
                    <a:lstStyle/>
                    <a:p>
                      <a:r>
                        <a:rPr lang="en-GB" dirty="0" smtClean="0"/>
                        <a:t>Below</a:t>
                      </a:r>
                      <a:r>
                        <a:rPr lang="en-GB" baseline="0" dirty="0" smtClean="0"/>
                        <a:t> expected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413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08" y="1105996"/>
            <a:ext cx="7603299" cy="49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47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>
                <a:solidFill>
                  <a:srgbClr val="00B0F0"/>
                </a:solidFill>
              </a:rPr>
              <a:t>ANY QUESTIONS 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Contact details:</a:t>
            </a:r>
          </a:p>
          <a:p>
            <a:pPr marL="0" indent="0">
              <a:buNone/>
            </a:pPr>
            <a:r>
              <a:rPr lang="en-GB" dirty="0" smtClean="0"/>
              <a:t>Gayle Martin-Brown</a:t>
            </a:r>
          </a:p>
          <a:p>
            <a:pPr marL="0" indent="0">
              <a:buNone/>
            </a:pPr>
            <a:r>
              <a:rPr lang="en-GB" dirty="0" smtClean="0"/>
              <a:t>Education Support Officer</a:t>
            </a:r>
          </a:p>
          <a:p>
            <a:pPr marL="0" indent="0">
              <a:buNone/>
            </a:pPr>
            <a:r>
              <a:rPr lang="en-GB" dirty="0" smtClean="0"/>
              <a:t>t). 01324 590654</a:t>
            </a:r>
          </a:p>
          <a:p>
            <a:pPr marL="0" indent="0">
              <a:buNone/>
            </a:pPr>
            <a:r>
              <a:rPr lang="en-GB" dirty="0" smtClean="0"/>
              <a:t>e). </a:t>
            </a:r>
            <a:r>
              <a:rPr lang="en-GB" dirty="0">
                <a:hlinkClick r:id="rId3"/>
              </a:rPr>
              <a:t>g</a:t>
            </a:r>
            <a:r>
              <a:rPr lang="en-GB" dirty="0" smtClean="0">
                <a:hlinkClick r:id="rId3"/>
              </a:rPr>
              <a:t>ayle.martin@falkirk.gov.uk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72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6" y="0"/>
            <a:ext cx="9682619" cy="679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t="1961" r="1387" b="2160"/>
          <a:stretch/>
        </p:blipFill>
        <p:spPr bwMode="auto">
          <a:xfrm>
            <a:off x="850669" y="361442"/>
            <a:ext cx="10490661" cy="6135115"/>
          </a:xfrm>
          <a:prstGeom prst="rect">
            <a:avLst/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79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7446" y="764088"/>
            <a:ext cx="9807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Poverty and Neglect</a:t>
            </a:r>
          </a:p>
          <a:p>
            <a:endParaRPr lang="en-GB" sz="3200" dirty="0"/>
          </a:p>
          <a:p>
            <a:r>
              <a:rPr lang="en-GB" sz="3200" dirty="0" smtClean="0"/>
              <a:t>There is a strong correlation between poverty and neglect</a:t>
            </a:r>
          </a:p>
          <a:p>
            <a:endParaRPr lang="en-GB" sz="3200" dirty="0"/>
          </a:p>
          <a:p>
            <a:r>
              <a:rPr lang="en-GB" sz="3200" dirty="0" smtClean="0"/>
              <a:t>Poor children are 44 times more likely to experience neglect (National incident study III, 1996)</a:t>
            </a:r>
          </a:p>
          <a:p>
            <a:endParaRPr lang="en-GB" sz="3200" dirty="0" smtClean="0"/>
          </a:p>
          <a:p>
            <a:r>
              <a:rPr lang="en-GB" sz="3200" dirty="0" smtClean="0"/>
              <a:t>It is important, however, to note that most poor families do not maltreat their children.  (NIS-III)</a:t>
            </a:r>
          </a:p>
          <a:p>
            <a:endParaRPr lang="en-GB" sz="3200" dirty="0"/>
          </a:p>
          <a:p>
            <a:r>
              <a:rPr lang="en-GB" sz="2000" dirty="0" smtClean="0">
                <a:hlinkClick r:id="rId2"/>
              </a:rPr>
              <a:t>www.dhs.state.mn.us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8399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7446" y="764088"/>
            <a:ext cx="9807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What is meant by the poverty related gap?</a:t>
            </a:r>
          </a:p>
          <a:p>
            <a:endParaRPr lang="en-GB" sz="3200" dirty="0"/>
          </a:p>
          <a:p>
            <a:r>
              <a:rPr lang="en-GB" sz="3200" dirty="0" smtClean="0"/>
              <a:t>Poverty as a barrier to learning is not purely financially related.</a:t>
            </a:r>
          </a:p>
          <a:p>
            <a:endParaRPr lang="en-GB" sz="3200" dirty="0" smtClean="0"/>
          </a:p>
          <a:p>
            <a:r>
              <a:rPr lang="en-GB" sz="3200" dirty="0" smtClean="0"/>
              <a:t>We need to view this widely; examining all barriers to learning in a child’s life which is preventing them from thriving. </a:t>
            </a:r>
          </a:p>
        </p:txBody>
      </p:sp>
    </p:spTree>
    <p:extLst>
      <p:ext uri="{BB962C8B-B14F-4D97-AF65-F5344CB8AC3E}">
        <p14:creationId xmlns:p14="http://schemas.microsoft.com/office/powerpoint/2010/main" val="352541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92" y="-134187"/>
            <a:ext cx="6713951" cy="69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4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3123" y="335028"/>
            <a:ext cx="8555277" cy="404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smtClean="0"/>
              <a:t>Closing the Equity Gap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469771"/>
              </p:ext>
            </p:extLst>
          </p:nvPr>
        </p:nvGraphicFramePr>
        <p:xfrm>
          <a:off x="1628384" y="1064712"/>
          <a:ext cx="8605380" cy="5686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56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53909" y="1522152"/>
            <a:ext cx="9980895" cy="7826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00B0F0"/>
                </a:solidFill>
              </a:rPr>
              <a:t>POVERTY RELATED GAP IN FALKIRK </a:t>
            </a:r>
            <a:endParaRPr lang="en-GB" sz="3600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53909" y="2506662"/>
            <a:ext cx="998089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17% of pupils Free School Meal Entitlement (FSME), ranging from 11% - 25%</a:t>
            </a:r>
          </a:p>
          <a:p>
            <a:r>
              <a:rPr lang="en-GB" dirty="0" smtClean="0"/>
              <a:t>61 out of 62 schools in receipt of funding, ranging from £1,200 to £152,400</a:t>
            </a:r>
          </a:p>
          <a:p>
            <a:r>
              <a:rPr lang="en-GB" dirty="0" smtClean="0"/>
              <a:t>98% of schools with funding, requiring support for data, financial management and tracking</a:t>
            </a:r>
          </a:p>
          <a:p>
            <a:r>
              <a:rPr lang="en-GB" dirty="0" smtClean="0"/>
              <a:t>£3,538,800 funds, 2,949 pupils </a:t>
            </a:r>
          </a:p>
          <a:p>
            <a:r>
              <a:rPr lang="en-GB" dirty="0" smtClean="0"/>
              <a:t>Two Scottish Attainment Challenge schools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0726" y="3093929"/>
            <a:ext cx="10515600" cy="2981194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Primary FSME</a:t>
            </a:r>
          </a:p>
          <a:p>
            <a:pPr marL="0" indent="0">
              <a:buNone/>
            </a:pPr>
            <a:r>
              <a:rPr lang="en-GB" dirty="0" smtClean="0"/>
              <a:t>Lowest:  5% Kinnaird, £31,200</a:t>
            </a:r>
          </a:p>
          <a:p>
            <a:pPr marL="0" indent="0">
              <a:buNone/>
            </a:pPr>
            <a:r>
              <a:rPr lang="en-GB" dirty="0" smtClean="0"/>
              <a:t>Highest: 48% </a:t>
            </a:r>
            <a:r>
              <a:rPr lang="en-GB" dirty="0" err="1" smtClean="0"/>
              <a:t>Langlees</a:t>
            </a:r>
            <a:r>
              <a:rPr lang="en-GB" dirty="0" smtClean="0"/>
              <a:t>, £132,000</a:t>
            </a:r>
          </a:p>
          <a:p>
            <a:pPr marL="0" indent="0">
              <a:buNone/>
            </a:pPr>
            <a:r>
              <a:rPr lang="en-GB" dirty="0" smtClean="0"/>
              <a:t>Average: 21%, £55,680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Secondary FSME (S1-3)</a:t>
            </a:r>
          </a:p>
          <a:p>
            <a:pPr marL="0" indent="0">
              <a:buNone/>
            </a:pPr>
            <a:r>
              <a:rPr lang="en-GB" dirty="0" smtClean="0"/>
              <a:t>Lowest: 9% Braes, £58,800</a:t>
            </a:r>
          </a:p>
          <a:p>
            <a:pPr marL="0" indent="0">
              <a:buNone/>
            </a:pPr>
            <a:r>
              <a:rPr lang="en-GB" dirty="0" smtClean="0"/>
              <a:t>Highest: 21% Falkirk, £152,400</a:t>
            </a:r>
          </a:p>
          <a:p>
            <a:pPr marL="0" indent="0">
              <a:buNone/>
            </a:pPr>
            <a:r>
              <a:rPr lang="en-GB" dirty="0" smtClean="0"/>
              <a:t>Average: 13%, £90,450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50726" y="1678487"/>
            <a:ext cx="8906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F0"/>
                </a:solidFill>
              </a:rPr>
              <a:t>FUNDING RANGE</a:t>
            </a:r>
            <a:endParaRPr lang="en-GB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3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770</Words>
  <Application>Microsoft Office PowerPoint</Application>
  <PresentationFormat>Custom</PresentationFormat>
  <Paragraphs>144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Falkirk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Scottish Attainment Challenge</dc:title>
  <dc:creator>Catherine Quinn</dc:creator>
  <cp:lastModifiedBy>lenirademacher</cp:lastModifiedBy>
  <cp:revision>63</cp:revision>
  <cp:lastPrinted>2017-05-10T16:11:27Z</cp:lastPrinted>
  <dcterms:created xsi:type="dcterms:W3CDTF">2016-01-11T11:34:21Z</dcterms:created>
  <dcterms:modified xsi:type="dcterms:W3CDTF">2017-12-05T15:39:26Z</dcterms:modified>
</cp:coreProperties>
</file>