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4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0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44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2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0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0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5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1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9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8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C0C8-A521-4765-B87A-89BBE4A0E824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38568-DCA9-42E3-AF44-BFE743BB9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1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087779" y="1821868"/>
            <a:ext cx="2088232" cy="41503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No drift and delay 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633108" y="1916832"/>
            <a:ext cx="3253554" cy="4320480"/>
            <a:chOff x="94310" y="1196752"/>
            <a:chExt cx="3168353" cy="4248472"/>
          </a:xfrm>
        </p:grpSpPr>
        <p:sp>
          <p:nvSpPr>
            <p:cNvPr id="23" name="Pentagon 22"/>
            <p:cNvSpPr/>
            <p:nvPr/>
          </p:nvSpPr>
          <p:spPr>
            <a:xfrm>
              <a:off x="94311" y="1196752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24" name="Pentagon 23"/>
            <p:cNvSpPr/>
            <p:nvPr/>
          </p:nvSpPr>
          <p:spPr>
            <a:xfrm>
              <a:off x="94310" y="1592795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25" name="Pentagon 24"/>
            <p:cNvSpPr/>
            <p:nvPr/>
          </p:nvSpPr>
          <p:spPr>
            <a:xfrm>
              <a:off x="94310" y="1998747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26" name="Pentagon 25"/>
            <p:cNvSpPr/>
            <p:nvPr/>
          </p:nvSpPr>
          <p:spPr>
            <a:xfrm>
              <a:off x="94311" y="2384884"/>
              <a:ext cx="3168352" cy="278124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27" name="Pentagon 26"/>
            <p:cNvSpPr/>
            <p:nvPr/>
          </p:nvSpPr>
          <p:spPr>
            <a:xfrm>
              <a:off x="94311" y="2780928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28" name="Pentagon 27"/>
            <p:cNvSpPr/>
            <p:nvPr/>
          </p:nvSpPr>
          <p:spPr>
            <a:xfrm>
              <a:off x="94311" y="3176972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29" name="Pentagon 28"/>
            <p:cNvSpPr/>
            <p:nvPr/>
          </p:nvSpPr>
          <p:spPr>
            <a:xfrm>
              <a:off x="94311" y="3573016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30" name="Pentagon 29"/>
            <p:cNvSpPr/>
            <p:nvPr/>
          </p:nvSpPr>
          <p:spPr>
            <a:xfrm>
              <a:off x="94311" y="3969060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31" name="Pentagon 30"/>
            <p:cNvSpPr/>
            <p:nvPr/>
          </p:nvSpPr>
          <p:spPr>
            <a:xfrm>
              <a:off x="94311" y="4365104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32" name="Pentagon 31"/>
            <p:cNvSpPr/>
            <p:nvPr/>
          </p:nvSpPr>
          <p:spPr>
            <a:xfrm>
              <a:off x="94311" y="4761148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33" name="Pentagon 32"/>
            <p:cNvSpPr/>
            <p:nvPr/>
          </p:nvSpPr>
          <p:spPr>
            <a:xfrm>
              <a:off x="94311" y="5157192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248128" y="1924619"/>
            <a:ext cx="3312368" cy="4394609"/>
            <a:chOff x="5724128" y="1212651"/>
            <a:chExt cx="3168352" cy="4240957"/>
          </a:xfrm>
        </p:grpSpPr>
        <p:sp>
          <p:nvSpPr>
            <p:cNvPr id="52" name="Pentagon 51"/>
            <p:cNvSpPr/>
            <p:nvPr/>
          </p:nvSpPr>
          <p:spPr>
            <a:xfrm flipH="1">
              <a:off x="5724128" y="1212651"/>
              <a:ext cx="3168352" cy="287523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3" name="Pentagon 52"/>
            <p:cNvSpPr/>
            <p:nvPr/>
          </p:nvSpPr>
          <p:spPr>
            <a:xfrm flipH="1">
              <a:off x="5724128" y="1601180"/>
              <a:ext cx="3168352" cy="298859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4" name="Pentagon 53"/>
            <p:cNvSpPr/>
            <p:nvPr/>
          </p:nvSpPr>
          <p:spPr>
            <a:xfrm flipH="1">
              <a:off x="5724128" y="1982486"/>
              <a:ext cx="3168352" cy="282673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5" name="Pentagon 54"/>
            <p:cNvSpPr/>
            <p:nvPr/>
          </p:nvSpPr>
          <p:spPr>
            <a:xfrm flipH="1">
              <a:off x="5724128" y="2316981"/>
              <a:ext cx="3168352" cy="364320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6" name="Pentagon 55"/>
            <p:cNvSpPr/>
            <p:nvPr/>
          </p:nvSpPr>
          <p:spPr>
            <a:xfrm flipH="1">
              <a:off x="5724128" y="2789312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7" name="Pentagon 56"/>
            <p:cNvSpPr/>
            <p:nvPr/>
          </p:nvSpPr>
          <p:spPr>
            <a:xfrm flipH="1">
              <a:off x="5724128" y="3185356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8" name="Pentagon 57"/>
            <p:cNvSpPr/>
            <p:nvPr/>
          </p:nvSpPr>
          <p:spPr>
            <a:xfrm flipH="1">
              <a:off x="5724128" y="3581400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9" name="Pentagon 58"/>
            <p:cNvSpPr/>
            <p:nvPr/>
          </p:nvSpPr>
          <p:spPr>
            <a:xfrm flipH="1">
              <a:off x="5724128" y="3977444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0" name="Pentagon 59"/>
            <p:cNvSpPr/>
            <p:nvPr/>
          </p:nvSpPr>
          <p:spPr>
            <a:xfrm flipH="1">
              <a:off x="5724128" y="4373488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1" name="Pentagon 60"/>
            <p:cNvSpPr/>
            <p:nvPr/>
          </p:nvSpPr>
          <p:spPr>
            <a:xfrm flipH="1">
              <a:off x="5724128" y="4769532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2" name="Pentagon 61"/>
            <p:cNvSpPr/>
            <p:nvPr/>
          </p:nvSpPr>
          <p:spPr>
            <a:xfrm flipH="1">
              <a:off x="5724128" y="5165576"/>
              <a:ext cx="3168352" cy="288032"/>
            </a:xfrm>
            <a:prstGeom prst="homePlat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1775520" y="188640"/>
            <a:ext cx="864096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Force field analysis for reducing drift and delay in </a:t>
            </a:r>
            <a:r>
              <a:rPr lang="en-GB" b="1" dirty="0" smtClean="0"/>
              <a:t>Falkirk’s </a:t>
            </a:r>
            <a:r>
              <a:rPr lang="en-GB" b="1" dirty="0"/>
              <a:t>Permanence process</a:t>
            </a:r>
          </a:p>
        </p:txBody>
      </p:sp>
      <p:sp>
        <p:nvSpPr>
          <p:cNvPr id="71" name="Right Arrow 70"/>
          <p:cNvSpPr/>
          <p:nvPr/>
        </p:nvSpPr>
        <p:spPr>
          <a:xfrm>
            <a:off x="1775521" y="834971"/>
            <a:ext cx="3111141" cy="1035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Forces for</a:t>
            </a:r>
          </a:p>
          <a:p>
            <a:pPr algn="ctr"/>
            <a:r>
              <a:rPr lang="en-GB" b="1" dirty="0"/>
              <a:t>What’s helping us?</a:t>
            </a:r>
          </a:p>
        </p:txBody>
      </p:sp>
      <p:sp>
        <p:nvSpPr>
          <p:cNvPr id="72" name="Right Arrow 71"/>
          <p:cNvSpPr/>
          <p:nvPr/>
        </p:nvSpPr>
        <p:spPr>
          <a:xfrm flipH="1">
            <a:off x="7248128" y="834971"/>
            <a:ext cx="3168352" cy="1035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Forces against</a:t>
            </a:r>
          </a:p>
          <a:p>
            <a:pPr algn="ctr"/>
            <a:r>
              <a:rPr lang="en-GB" b="1" dirty="0"/>
              <a:t>What’s stopping us?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45206" y="980728"/>
            <a:ext cx="1872208" cy="638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What we want</a:t>
            </a:r>
          </a:p>
        </p:txBody>
      </p:sp>
      <p:sp>
        <p:nvSpPr>
          <p:cNvPr id="5" name="Down Arrow 4"/>
          <p:cNvSpPr/>
          <p:nvPr/>
        </p:nvSpPr>
        <p:spPr>
          <a:xfrm>
            <a:off x="5879976" y="1618892"/>
            <a:ext cx="432048" cy="252028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4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Breslin</dc:creator>
  <cp:lastModifiedBy>Jude Breslin</cp:lastModifiedBy>
  <cp:revision>1</cp:revision>
  <dcterms:created xsi:type="dcterms:W3CDTF">2017-10-03T12:52:32Z</dcterms:created>
  <dcterms:modified xsi:type="dcterms:W3CDTF">2017-10-03T12:52:43Z</dcterms:modified>
</cp:coreProperties>
</file>