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21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2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02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1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83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04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7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85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52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4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7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0E1A5-EFF7-443E-8B9E-544079A89EE3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0807C-3C7E-44F2-B956-4491149BE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stCxn id="2" idx="3"/>
          </p:cNvCxnSpPr>
          <p:nvPr/>
        </p:nvCxnSpPr>
        <p:spPr>
          <a:xfrm flipV="1">
            <a:off x="3783850" y="3528890"/>
            <a:ext cx="6619102" cy="8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790765" y="1028861"/>
            <a:ext cx="7175109" cy="4755317"/>
            <a:chOff x="323528" y="2180989"/>
            <a:chExt cx="6480720" cy="4755317"/>
          </a:xfrm>
        </p:grpSpPr>
        <p:sp>
          <p:nvSpPr>
            <p:cNvPr id="2" name="Rectangle 1"/>
            <p:cNvSpPr/>
            <p:nvPr/>
          </p:nvSpPr>
          <p:spPr>
            <a:xfrm>
              <a:off x="323528" y="4149080"/>
              <a:ext cx="1800200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Too much drift and delay for children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2192899" y="2492896"/>
              <a:ext cx="864096" cy="21962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067944" y="2708920"/>
              <a:ext cx="864096" cy="19802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911928" y="2180989"/>
              <a:ext cx="16679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b="1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6084168" y="2708920"/>
              <a:ext cx="720080" cy="19802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2192899" y="4709708"/>
              <a:ext cx="1101070" cy="2226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 flipH="1" flipV="1">
            <a:off x="5949000" y="3557581"/>
            <a:ext cx="1208221" cy="2258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8168640" y="3557580"/>
            <a:ext cx="1123583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45083" y="2986309"/>
            <a:ext cx="176019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dirty="0"/>
              <a:t> </a:t>
            </a:r>
            <a:r>
              <a:rPr lang="en-GB" sz="1100" dirty="0"/>
              <a:t> </a:t>
            </a:r>
            <a:endParaRPr lang="en-GB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703513" y="12794"/>
            <a:ext cx="875528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/>
              <a:t>Cause and Effect analysis for reducing drift and delay in </a:t>
            </a:r>
            <a:r>
              <a:rPr lang="en-GB" b="1" dirty="0" smtClean="0"/>
              <a:t>Falkirk’s </a:t>
            </a:r>
            <a:r>
              <a:rPr lang="en-GB" b="1" dirty="0"/>
              <a:t>Permanence process</a:t>
            </a:r>
          </a:p>
        </p:txBody>
      </p:sp>
      <p:sp>
        <p:nvSpPr>
          <p:cNvPr id="3" name="Down Arrow Callout 2"/>
          <p:cNvSpPr/>
          <p:nvPr/>
        </p:nvSpPr>
        <p:spPr>
          <a:xfrm>
            <a:off x="2151851" y="1806843"/>
            <a:ext cx="1296144" cy="117946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Effect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86244" y="719379"/>
            <a:ext cx="1173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Causes</a:t>
            </a:r>
          </a:p>
        </p:txBody>
      </p:sp>
    </p:spTree>
    <p:extLst>
      <p:ext uri="{BB962C8B-B14F-4D97-AF65-F5344CB8AC3E}">
        <p14:creationId xmlns:p14="http://schemas.microsoft.com/office/powerpoint/2010/main" val="5308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Davidson</dc:creator>
  <cp:lastModifiedBy>Jude Breslin</cp:lastModifiedBy>
  <cp:revision>4</cp:revision>
  <dcterms:created xsi:type="dcterms:W3CDTF">2017-08-22T16:05:57Z</dcterms:created>
  <dcterms:modified xsi:type="dcterms:W3CDTF">2017-10-03T12:52:51Z</dcterms:modified>
</cp:coreProperties>
</file>