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20281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20281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5E997084-D350-4E43-85CE-007FF473888F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3875"/>
            <a:ext cx="861218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908711"/>
            <a:ext cx="7941310" cy="5652582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84"/>
            <a:ext cx="4301543" cy="720280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13635484"/>
            <a:ext cx="4301543" cy="720280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68F6EF43-F1D4-42AF-976A-79A8B68C1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98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0158" indent="-260158">
              <a:buFont typeface="Arial" pitchFamily="34" charset="0"/>
              <a:buChar char="•"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D5DBF-DF34-4906-A278-E17776E7D6E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24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F9EE-675A-4DF8-B3BA-158CEF7048EC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A6A3-D44C-400F-BB00-46FE556A8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99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F9EE-675A-4DF8-B3BA-158CEF7048EC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A6A3-D44C-400F-BB00-46FE556A8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63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F9EE-675A-4DF8-B3BA-158CEF7048EC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A6A3-D44C-400F-BB00-46FE556A8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71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F9EE-675A-4DF8-B3BA-158CEF7048EC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A6A3-D44C-400F-BB00-46FE556A8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64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F9EE-675A-4DF8-B3BA-158CEF7048EC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A6A3-D44C-400F-BB00-46FE556A8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82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F9EE-675A-4DF8-B3BA-158CEF7048EC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A6A3-D44C-400F-BB00-46FE556A8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78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F9EE-675A-4DF8-B3BA-158CEF7048EC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A6A3-D44C-400F-BB00-46FE556A8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38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F9EE-675A-4DF8-B3BA-158CEF7048EC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A6A3-D44C-400F-BB00-46FE556A8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0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F9EE-675A-4DF8-B3BA-158CEF7048EC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A6A3-D44C-400F-BB00-46FE556A8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05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F9EE-675A-4DF8-B3BA-158CEF7048EC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A6A3-D44C-400F-BB00-46FE556A8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39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F9EE-675A-4DF8-B3BA-158CEF7048EC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A6A3-D44C-400F-BB00-46FE556A8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7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F9EE-675A-4DF8-B3BA-158CEF7048EC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BA6A3-D44C-400F-BB00-46FE556A8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27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36113" y="1953904"/>
            <a:ext cx="1732542" cy="790375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703512" y="2457951"/>
            <a:ext cx="1944216" cy="2255361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49399" y="585844"/>
            <a:ext cx="9170156" cy="338554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 anchor="ctr" anchorCtr="0">
            <a:spAutoFit/>
          </a:bodyPr>
          <a:lstStyle/>
          <a:p>
            <a:r>
              <a:rPr lang="en-GB" sz="1600" b="1" dirty="0">
                <a:solidFill>
                  <a:srgbClr val="000000"/>
                </a:solidFill>
                <a:cs typeface="Calibri" pitchFamily="34" charset="0"/>
              </a:rPr>
              <a:t>          Aim                                  Primary Drivers                       Secondary Drivers                Specific change ideas 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119132" y="1052737"/>
            <a:ext cx="2706308" cy="249713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091333" y="6044865"/>
            <a:ext cx="2749681" cy="29593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985335" y="145861"/>
            <a:ext cx="8208912" cy="4821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048481" y="3151133"/>
            <a:ext cx="1707809" cy="847604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en-GB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endParaRPr lang="en-GB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139714" y="4557934"/>
            <a:ext cx="2711379" cy="28183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6123610" y="3955493"/>
            <a:ext cx="2711151" cy="27662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6092904" y="1281083"/>
            <a:ext cx="2745618" cy="28523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089587" y="4392211"/>
            <a:ext cx="1625597" cy="847604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en-GB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105511" y="1566315"/>
            <a:ext cx="2720404" cy="21447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117355" y="3043187"/>
            <a:ext cx="2723658" cy="370041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6141201" y="3682055"/>
            <a:ext cx="2692509" cy="268827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6141965" y="4233628"/>
            <a:ext cx="2674441" cy="322699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6089791" y="2085978"/>
            <a:ext cx="2751844" cy="263114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91544" y="154958"/>
            <a:ext cx="79928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</a:pPr>
            <a:r>
              <a:rPr lang="en-GB" sz="1100" dirty="0">
                <a:solidFill>
                  <a:prstClr val="black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Permanence and Care Excellence </a:t>
            </a:r>
            <a:endParaRPr lang="en-GB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>
            <a:stCxn id="14" idx="1"/>
            <a:endCxn id="16" idx="3"/>
          </p:cNvCxnSpPr>
          <p:nvPr/>
        </p:nvCxnSpPr>
        <p:spPr>
          <a:xfrm flipH="1">
            <a:off x="3647729" y="2349091"/>
            <a:ext cx="388385" cy="1236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7" idx="1"/>
            <a:endCxn id="16" idx="3"/>
          </p:cNvCxnSpPr>
          <p:nvPr/>
        </p:nvCxnSpPr>
        <p:spPr>
          <a:xfrm flipH="1">
            <a:off x="3647728" y="3574935"/>
            <a:ext cx="400752" cy="10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1" idx="1"/>
            <a:endCxn id="16" idx="3"/>
          </p:cNvCxnSpPr>
          <p:nvPr/>
        </p:nvCxnSpPr>
        <p:spPr>
          <a:xfrm flipH="1" flipV="1">
            <a:off x="3647728" y="3585631"/>
            <a:ext cx="441858" cy="1230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4" idx="1"/>
            <a:endCxn id="14" idx="3"/>
          </p:cNvCxnSpPr>
          <p:nvPr/>
        </p:nvCxnSpPr>
        <p:spPr>
          <a:xfrm flipH="1">
            <a:off x="5768656" y="1423699"/>
            <a:ext cx="324249" cy="925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2" idx="1"/>
            <a:endCxn id="14" idx="3"/>
          </p:cNvCxnSpPr>
          <p:nvPr/>
        </p:nvCxnSpPr>
        <p:spPr>
          <a:xfrm flipH="1">
            <a:off x="5768655" y="2217535"/>
            <a:ext cx="321136" cy="131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3" idx="1"/>
            <a:endCxn id="37" idx="3"/>
          </p:cNvCxnSpPr>
          <p:nvPr/>
        </p:nvCxnSpPr>
        <p:spPr>
          <a:xfrm flipH="1">
            <a:off x="5756289" y="3228207"/>
            <a:ext cx="361066" cy="346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141200" y="345336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37" idx="3"/>
          </p:cNvCxnSpPr>
          <p:nvPr/>
        </p:nvCxnSpPr>
        <p:spPr>
          <a:xfrm flipH="1" flipV="1">
            <a:off x="5756289" y="3574935"/>
            <a:ext cx="413956" cy="255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9" idx="1"/>
            <a:endCxn id="37" idx="3"/>
          </p:cNvCxnSpPr>
          <p:nvPr/>
        </p:nvCxnSpPr>
        <p:spPr>
          <a:xfrm flipH="1" flipV="1">
            <a:off x="5756289" y="3574936"/>
            <a:ext cx="367320" cy="518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7" idx="1"/>
            <a:endCxn id="37" idx="3"/>
          </p:cNvCxnSpPr>
          <p:nvPr/>
        </p:nvCxnSpPr>
        <p:spPr>
          <a:xfrm flipH="1" flipV="1">
            <a:off x="5756290" y="3574935"/>
            <a:ext cx="385675" cy="820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53" idx="1"/>
            <a:endCxn id="37" idx="3"/>
          </p:cNvCxnSpPr>
          <p:nvPr/>
        </p:nvCxnSpPr>
        <p:spPr>
          <a:xfrm flipH="1" flipV="1">
            <a:off x="5756290" y="3574935"/>
            <a:ext cx="383424" cy="1123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5" idx="1"/>
            <a:endCxn id="61" idx="3"/>
          </p:cNvCxnSpPr>
          <p:nvPr/>
        </p:nvCxnSpPr>
        <p:spPr>
          <a:xfrm flipH="1" flipV="1">
            <a:off x="5715183" y="4816013"/>
            <a:ext cx="388010" cy="744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768655" y="3847503"/>
            <a:ext cx="426088" cy="1124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5" idx="1"/>
            <a:endCxn id="61" idx="3"/>
          </p:cNvCxnSpPr>
          <p:nvPr/>
        </p:nvCxnSpPr>
        <p:spPr>
          <a:xfrm flipH="1" flipV="1">
            <a:off x="5715184" y="4816013"/>
            <a:ext cx="376149" cy="1376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6092904" y="1800745"/>
            <a:ext cx="2745618" cy="28523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6103193" y="2357730"/>
            <a:ext cx="2698646" cy="21447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Rounded Rectangle 165"/>
          <p:cNvSpPr/>
          <p:nvPr/>
        </p:nvSpPr>
        <p:spPr>
          <a:xfrm>
            <a:off x="6132931" y="3413228"/>
            <a:ext cx="2692509" cy="268827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6091225" y="5743042"/>
            <a:ext cx="2759868" cy="2782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6103193" y="5395411"/>
            <a:ext cx="2735932" cy="33095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6114538" y="4822580"/>
            <a:ext cx="2711379" cy="311193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Straight Connector 96"/>
          <p:cNvCxnSpPr>
            <a:stCxn id="84" idx="1"/>
            <a:endCxn id="61" idx="3"/>
          </p:cNvCxnSpPr>
          <p:nvPr/>
        </p:nvCxnSpPr>
        <p:spPr>
          <a:xfrm flipH="1" flipV="1">
            <a:off x="5715183" y="4816013"/>
            <a:ext cx="376042" cy="1066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33" idx="1"/>
            <a:endCxn id="14" idx="3"/>
          </p:cNvCxnSpPr>
          <p:nvPr/>
        </p:nvCxnSpPr>
        <p:spPr>
          <a:xfrm flipH="1">
            <a:off x="5768656" y="1177593"/>
            <a:ext cx="350477" cy="117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72" idx="1"/>
            <a:endCxn id="14" idx="3"/>
          </p:cNvCxnSpPr>
          <p:nvPr/>
        </p:nvCxnSpPr>
        <p:spPr>
          <a:xfrm flipH="1">
            <a:off x="5768655" y="1673553"/>
            <a:ext cx="336856" cy="675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8" idx="1"/>
            <a:endCxn id="14" idx="3"/>
          </p:cNvCxnSpPr>
          <p:nvPr/>
        </p:nvCxnSpPr>
        <p:spPr>
          <a:xfrm flipH="1">
            <a:off x="5768656" y="1943361"/>
            <a:ext cx="324249" cy="405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66" idx="1"/>
            <a:endCxn id="37" idx="3"/>
          </p:cNvCxnSpPr>
          <p:nvPr/>
        </p:nvCxnSpPr>
        <p:spPr>
          <a:xfrm flipH="1">
            <a:off x="5756290" y="3547641"/>
            <a:ext cx="376641" cy="27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8886968" y="1092416"/>
            <a:ext cx="1695746" cy="4959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86968" y="1800746"/>
            <a:ext cx="1695746" cy="657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20956" y="3413228"/>
            <a:ext cx="1695746" cy="6805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20956" y="4282803"/>
            <a:ext cx="1661758" cy="6639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20956" y="5778111"/>
            <a:ext cx="1617836" cy="675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06782" y="2639699"/>
            <a:ext cx="1646184" cy="6639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20956" y="5056330"/>
            <a:ext cx="1651678" cy="612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Hass</dc:creator>
  <cp:lastModifiedBy>Linda Davidson</cp:lastModifiedBy>
  <cp:revision>2</cp:revision>
  <cp:lastPrinted>2017-08-22T13:58:10Z</cp:lastPrinted>
  <dcterms:created xsi:type="dcterms:W3CDTF">2016-09-01T12:43:07Z</dcterms:created>
  <dcterms:modified xsi:type="dcterms:W3CDTF">2017-10-03T10:40:14Z</dcterms:modified>
</cp:coreProperties>
</file>