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7" r:id="rId2"/>
    <p:sldId id="272" r:id="rId3"/>
    <p:sldId id="261" r:id="rId4"/>
    <p:sldId id="274" r:id="rId5"/>
    <p:sldId id="263" r:id="rId6"/>
    <p:sldId id="275" r:id="rId7"/>
    <p:sldId id="277" r:id="rId8"/>
    <p:sldId id="276" r:id="rId9"/>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6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5" autoAdjust="0"/>
    <p:restoredTop sz="94660"/>
  </p:normalViewPr>
  <p:slideViewPr>
    <p:cSldViewPr>
      <p:cViewPr>
        <p:scale>
          <a:sx n="83" d="100"/>
          <a:sy n="83" d="100"/>
        </p:scale>
        <p:origin x="966" y="5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95C81D-9021-4F0E-89C6-FF4CC46FDB28}" type="doc">
      <dgm:prSet loTypeId="urn:microsoft.com/office/officeart/2005/8/layout/hProcess9" loCatId="process" qsTypeId="urn:microsoft.com/office/officeart/2005/8/quickstyle/3d1" qsCatId="3D" csTypeId="urn:microsoft.com/office/officeart/2005/8/colors/colorful1" csCatId="colorful" phldr="1"/>
      <dgm:spPr/>
      <dgm:t>
        <a:bodyPr/>
        <a:lstStyle/>
        <a:p>
          <a:endParaRPr lang="en-GB"/>
        </a:p>
      </dgm:t>
    </dgm:pt>
    <dgm:pt modelId="{F4DAFE5E-EB44-40FB-ACA9-803720406920}">
      <dgm:prSet>
        <dgm:style>
          <a:lnRef idx="0">
            <a:schemeClr val="accent1"/>
          </a:lnRef>
          <a:fillRef idx="3">
            <a:schemeClr val="accent1"/>
          </a:fillRef>
          <a:effectRef idx="3">
            <a:schemeClr val="accent1"/>
          </a:effectRef>
          <a:fontRef idx="minor">
            <a:schemeClr val="lt1"/>
          </a:fontRef>
        </dgm:style>
      </dgm:prSet>
      <dgm:spPr>
        <a:gradFill flip="none" rotWithShape="1">
          <a:gsLst>
            <a:gs pos="0">
              <a:schemeClr val="tx2">
                <a:lumMod val="60000"/>
                <a:lumOff val="40000"/>
              </a:schemeClr>
            </a:gs>
            <a:gs pos="87000">
              <a:schemeClr val="accent1">
                <a:lumMod val="97000"/>
                <a:lumOff val="3000"/>
              </a:schemeClr>
            </a:gs>
            <a:gs pos="100000">
              <a:schemeClr val="accent1">
                <a:lumMod val="60000"/>
                <a:lumOff val="40000"/>
              </a:schemeClr>
            </a:gs>
          </a:gsLst>
          <a:lin ang="16200000" scaled="1"/>
          <a:tileRect/>
        </a:gradFill>
      </dgm:spPr>
      <dgm:t>
        <a:bodyPr/>
        <a:lstStyle/>
        <a:p>
          <a:pPr algn="l"/>
          <a:r>
            <a:rPr lang="en-GB" dirty="0" smtClean="0"/>
            <a:t>    Our children, particularly those who are vulnerable, have: </a:t>
          </a:r>
        </a:p>
        <a:p>
          <a:pPr algn="l"/>
          <a:r>
            <a:rPr lang="en-GB" dirty="0" smtClean="0"/>
            <a:t>	* the best start in life</a:t>
          </a:r>
        </a:p>
        <a:p>
          <a:pPr algn="l"/>
          <a:r>
            <a:rPr lang="en-GB" dirty="0" smtClean="0"/>
            <a:t>	* achieve their potential </a:t>
          </a:r>
        </a:p>
        <a:p>
          <a:pPr algn="l"/>
          <a:r>
            <a:rPr lang="en-GB" dirty="0" smtClean="0"/>
            <a:t>	* develop into resilient, confident and successful adults.</a:t>
          </a:r>
          <a:endParaRPr lang="en-GB" dirty="0" smtClean="0"/>
        </a:p>
      </dgm:t>
    </dgm:pt>
    <dgm:pt modelId="{92315048-FD04-4B49-930E-502BD15197FE}" type="parTrans" cxnId="{2006AA6C-4ECB-41C2-BEA6-EF2D51661055}">
      <dgm:prSet/>
      <dgm:spPr/>
      <dgm:t>
        <a:bodyPr/>
        <a:lstStyle/>
        <a:p>
          <a:endParaRPr lang="en-GB"/>
        </a:p>
      </dgm:t>
    </dgm:pt>
    <dgm:pt modelId="{496D2134-8506-4537-8F13-D5F5A5106D0B}" type="sibTrans" cxnId="{2006AA6C-4ECB-41C2-BEA6-EF2D51661055}">
      <dgm:prSet/>
      <dgm:spPr/>
      <dgm:t>
        <a:bodyPr/>
        <a:lstStyle/>
        <a:p>
          <a:endParaRPr lang="en-GB"/>
        </a:p>
      </dgm:t>
    </dgm:pt>
    <dgm:pt modelId="{6B10EF61-6CF2-4417-8B5D-585896809A50}" type="pres">
      <dgm:prSet presAssocID="{7E95C81D-9021-4F0E-89C6-FF4CC46FDB28}" presName="CompostProcess" presStyleCnt="0">
        <dgm:presLayoutVars>
          <dgm:dir/>
          <dgm:resizeHandles val="exact"/>
        </dgm:presLayoutVars>
      </dgm:prSet>
      <dgm:spPr/>
      <dgm:t>
        <a:bodyPr/>
        <a:lstStyle/>
        <a:p>
          <a:endParaRPr lang="en-GB"/>
        </a:p>
      </dgm:t>
    </dgm:pt>
    <dgm:pt modelId="{7C2EC7A2-7BF9-4983-A94D-B090285EE39D}" type="pres">
      <dgm:prSet presAssocID="{7E95C81D-9021-4F0E-89C6-FF4CC46FDB28}" presName="arrow" presStyleLbl="bgShp" presStyleIdx="0" presStyleCnt="1" custLinFactNeighborX="368" custLinFactNeighborY="-2587"/>
      <dgm:spPr>
        <a:noFill/>
        <a:scene3d>
          <a:camera prst="orthographicFront"/>
          <a:lightRig rig="flat" dir="t"/>
        </a:scene3d>
        <a:sp3d z="-190500" extrusionH="12700" prstMaterial="plastic">
          <a:bevelT w="50800" h="50800" prst="softRound"/>
        </a:sp3d>
      </dgm:spPr>
      <dgm:t>
        <a:bodyPr/>
        <a:lstStyle/>
        <a:p>
          <a:endParaRPr lang="en-GB"/>
        </a:p>
      </dgm:t>
    </dgm:pt>
    <dgm:pt modelId="{AAC5F3EE-BC69-4AE6-91CF-340E2CE61BC0}" type="pres">
      <dgm:prSet presAssocID="{7E95C81D-9021-4F0E-89C6-FF4CC46FDB28}" presName="linearProcess" presStyleCnt="0"/>
      <dgm:spPr/>
    </dgm:pt>
    <dgm:pt modelId="{358AD647-0C5B-4059-9D85-A1701ADC6782}" type="pres">
      <dgm:prSet presAssocID="{F4DAFE5E-EB44-40FB-ACA9-803720406920}" presName="textNode" presStyleLbl="node1" presStyleIdx="0" presStyleCnt="1" custScaleX="176814" custScaleY="185171">
        <dgm:presLayoutVars>
          <dgm:bulletEnabled val="1"/>
        </dgm:presLayoutVars>
      </dgm:prSet>
      <dgm:spPr/>
      <dgm:t>
        <a:bodyPr/>
        <a:lstStyle/>
        <a:p>
          <a:endParaRPr lang="en-GB"/>
        </a:p>
      </dgm:t>
    </dgm:pt>
  </dgm:ptLst>
  <dgm:cxnLst>
    <dgm:cxn modelId="{C3652B69-AAAD-4630-BE03-E2805E473828}" type="presOf" srcId="{7E95C81D-9021-4F0E-89C6-FF4CC46FDB28}" destId="{6B10EF61-6CF2-4417-8B5D-585896809A50}" srcOrd="0" destOrd="0" presId="urn:microsoft.com/office/officeart/2005/8/layout/hProcess9"/>
    <dgm:cxn modelId="{570C0635-DB5F-4D9B-9C64-5E844C32AA2E}" type="presOf" srcId="{F4DAFE5E-EB44-40FB-ACA9-803720406920}" destId="{358AD647-0C5B-4059-9D85-A1701ADC6782}" srcOrd="0" destOrd="0" presId="urn:microsoft.com/office/officeart/2005/8/layout/hProcess9"/>
    <dgm:cxn modelId="{2006AA6C-4ECB-41C2-BEA6-EF2D51661055}" srcId="{7E95C81D-9021-4F0E-89C6-FF4CC46FDB28}" destId="{F4DAFE5E-EB44-40FB-ACA9-803720406920}" srcOrd="0" destOrd="0" parTransId="{92315048-FD04-4B49-930E-502BD15197FE}" sibTransId="{496D2134-8506-4537-8F13-D5F5A5106D0B}"/>
    <dgm:cxn modelId="{34D72B87-4CCA-433F-A034-BB0467324525}" type="presParOf" srcId="{6B10EF61-6CF2-4417-8B5D-585896809A50}" destId="{7C2EC7A2-7BF9-4983-A94D-B090285EE39D}" srcOrd="0" destOrd="0" presId="urn:microsoft.com/office/officeart/2005/8/layout/hProcess9"/>
    <dgm:cxn modelId="{0FEB3A05-62D5-40D2-AB44-5E2A752EA007}" type="presParOf" srcId="{6B10EF61-6CF2-4417-8B5D-585896809A50}" destId="{AAC5F3EE-BC69-4AE6-91CF-340E2CE61BC0}" srcOrd="1" destOrd="0" presId="urn:microsoft.com/office/officeart/2005/8/layout/hProcess9"/>
    <dgm:cxn modelId="{2A96B3D1-5065-43F1-B8F6-5BAD8DC68F6A}" type="presParOf" srcId="{AAC5F3EE-BC69-4AE6-91CF-340E2CE61BC0}" destId="{358AD647-0C5B-4059-9D85-A1701ADC6782}" srcOrd="0" destOrd="0" presId="urn:microsoft.com/office/officeart/2005/8/layout/hProcess9"/>
  </dgm:cxnLst>
  <dgm:bg>
    <a:noFill/>
    <a:effectLst>
      <a:outerShdw blurRad="50800" dist="50800" dir="5400000" algn="ctr" rotWithShape="0">
        <a:schemeClr val="tx2">
          <a:lumMod val="60000"/>
          <a:lumOff val="40000"/>
        </a:scheme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C4C00-660E-44A1-88AB-3E1FF4211446}" type="doc">
      <dgm:prSet loTypeId="urn:microsoft.com/office/officeart/2005/8/layout/hProcess3" loCatId="process" qsTypeId="urn:microsoft.com/office/officeart/2005/8/quickstyle/simple1" qsCatId="simple" csTypeId="urn:microsoft.com/office/officeart/2005/8/colors/accent1_2" csCatId="accent1" phldr="1"/>
      <dgm:spPr/>
    </dgm:pt>
    <dgm:pt modelId="{245D5EFE-7AAD-4616-A5C2-2E92CE071F3B}">
      <dgm:prSet phldrT="[Text]"/>
      <dgm:spPr/>
      <dgm:t>
        <a:bodyPr/>
        <a:lstStyle/>
        <a:p>
          <a:r>
            <a:rPr lang="en-GB" dirty="0" smtClean="0"/>
            <a:t>Start from the bottom block</a:t>
          </a:r>
          <a:endParaRPr lang="en-GB" dirty="0"/>
        </a:p>
      </dgm:t>
    </dgm:pt>
    <dgm:pt modelId="{BEAABA3A-AE23-4A90-B947-67782C2FEBCC}" type="parTrans" cxnId="{EABCEACE-FAB2-4E92-817A-845A9D1BD881}">
      <dgm:prSet/>
      <dgm:spPr/>
      <dgm:t>
        <a:bodyPr/>
        <a:lstStyle/>
        <a:p>
          <a:endParaRPr lang="en-GB"/>
        </a:p>
      </dgm:t>
    </dgm:pt>
    <dgm:pt modelId="{F322CF5F-0B0E-4E7F-9435-46BACE0D68DF}" type="sibTrans" cxnId="{EABCEACE-FAB2-4E92-817A-845A9D1BD881}">
      <dgm:prSet/>
      <dgm:spPr/>
      <dgm:t>
        <a:bodyPr/>
        <a:lstStyle/>
        <a:p>
          <a:endParaRPr lang="en-GB"/>
        </a:p>
      </dgm:t>
    </dgm:pt>
    <dgm:pt modelId="{311DED24-70EB-42B9-888F-A0D5486012BC}" type="pres">
      <dgm:prSet presAssocID="{D45C4C00-660E-44A1-88AB-3E1FF4211446}" presName="Name0" presStyleCnt="0">
        <dgm:presLayoutVars>
          <dgm:dir/>
          <dgm:animLvl val="lvl"/>
          <dgm:resizeHandles val="exact"/>
        </dgm:presLayoutVars>
      </dgm:prSet>
      <dgm:spPr/>
    </dgm:pt>
    <dgm:pt modelId="{05A352D1-CF26-480C-9619-193C41807723}" type="pres">
      <dgm:prSet presAssocID="{D45C4C00-660E-44A1-88AB-3E1FF4211446}" presName="dummy" presStyleCnt="0"/>
      <dgm:spPr/>
    </dgm:pt>
    <dgm:pt modelId="{C200E260-DAAA-4037-B0EC-ABA606CE5ACC}" type="pres">
      <dgm:prSet presAssocID="{D45C4C00-660E-44A1-88AB-3E1FF4211446}" presName="linH" presStyleCnt="0"/>
      <dgm:spPr/>
    </dgm:pt>
    <dgm:pt modelId="{2976B82E-2578-4B54-89B1-CB31601FD4BF}" type="pres">
      <dgm:prSet presAssocID="{D45C4C00-660E-44A1-88AB-3E1FF4211446}" presName="padding1" presStyleCnt="0"/>
      <dgm:spPr/>
    </dgm:pt>
    <dgm:pt modelId="{AC93C6BD-5356-4495-8A08-E5CEB59B4F8A}" type="pres">
      <dgm:prSet presAssocID="{245D5EFE-7AAD-4616-A5C2-2E92CE071F3B}" presName="linV" presStyleCnt="0"/>
      <dgm:spPr/>
    </dgm:pt>
    <dgm:pt modelId="{C0C55A71-CF54-4E70-99B6-6912ABE20105}" type="pres">
      <dgm:prSet presAssocID="{245D5EFE-7AAD-4616-A5C2-2E92CE071F3B}" presName="spVertical1" presStyleCnt="0"/>
      <dgm:spPr/>
    </dgm:pt>
    <dgm:pt modelId="{15678F2A-146F-4014-9197-52CAE5D847B0}" type="pres">
      <dgm:prSet presAssocID="{245D5EFE-7AAD-4616-A5C2-2E92CE071F3B}" presName="parTx" presStyleLbl="revTx" presStyleIdx="0" presStyleCnt="1">
        <dgm:presLayoutVars>
          <dgm:chMax val="0"/>
          <dgm:chPref val="0"/>
          <dgm:bulletEnabled val="1"/>
        </dgm:presLayoutVars>
      </dgm:prSet>
      <dgm:spPr/>
      <dgm:t>
        <a:bodyPr/>
        <a:lstStyle/>
        <a:p>
          <a:endParaRPr lang="en-GB"/>
        </a:p>
      </dgm:t>
    </dgm:pt>
    <dgm:pt modelId="{9F2C8DA9-031C-4CB2-B60D-D705F318F6A2}" type="pres">
      <dgm:prSet presAssocID="{245D5EFE-7AAD-4616-A5C2-2E92CE071F3B}" presName="spVertical2" presStyleCnt="0"/>
      <dgm:spPr/>
    </dgm:pt>
    <dgm:pt modelId="{E3C92150-5163-429C-947D-0035A08603EA}" type="pres">
      <dgm:prSet presAssocID="{245D5EFE-7AAD-4616-A5C2-2E92CE071F3B}" presName="spVertical3" presStyleCnt="0"/>
      <dgm:spPr/>
    </dgm:pt>
    <dgm:pt modelId="{E3A94966-121D-4AE9-9448-36274E591A45}" type="pres">
      <dgm:prSet presAssocID="{D45C4C00-660E-44A1-88AB-3E1FF4211446}" presName="padding2" presStyleCnt="0"/>
      <dgm:spPr/>
    </dgm:pt>
    <dgm:pt modelId="{D1A11A46-246E-4891-A589-04AD36727906}" type="pres">
      <dgm:prSet presAssocID="{D45C4C00-660E-44A1-88AB-3E1FF4211446}" presName="negArrow" presStyleCnt="0"/>
      <dgm:spPr/>
    </dgm:pt>
    <dgm:pt modelId="{B59FDD5C-C411-4275-9DD5-7ADB0FA713E0}" type="pres">
      <dgm:prSet presAssocID="{D45C4C00-660E-44A1-88AB-3E1FF4211446}" presName="backgroundArrow" presStyleLbl="node1" presStyleIdx="0" presStyleCnt="1"/>
      <dgm:spPr/>
    </dgm:pt>
  </dgm:ptLst>
  <dgm:cxnLst>
    <dgm:cxn modelId="{403D241F-FC2D-4171-A63C-FB3434ADF6AC}" type="presOf" srcId="{245D5EFE-7AAD-4616-A5C2-2E92CE071F3B}" destId="{15678F2A-146F-4014-9197-52CAE5D847B0}" srcOrd="0" destOrd="0" presId="urn:microsoft.com/office/officeart/2005/8/layout/hProcess3"/>
    <dgm:cxn modelId="{3F7A9357-9C08-454A-9AF1-98565D660698}" type="presOf" srcId="{D45C4C00-660E-44A1-88AB-3E1FF4211446}" destId="{311DED24-70EB-42B9-888F-A0D5486012BC}" srcOrd="0" destOrd="0" presId="urn:microsoft.com/office/officeart/2005/8/layout/hProcess3"/>
    <dgm:cxn modelId="{EABCEACE-FAB2-4E92-817A-845A9D1BD881}" srcId="{D45C4C00-660E-44A1-88AB-3E1FF4211446}" destId="{245D5EFE-7AAD-4616-A5C2-2E92CE071F3B}" srcOrd="0" destOrd="0" parTransId="{BEAABA3A-AE23-4A90-B947-67782C2FEBCC}" sibTransId="{F322CF5F-0B0E-4E7F-9435-46BACE0D68DF}"/>
    <dgm:cxn modelId="{9934E2C2-87E1-44A1-905C-C15E4C956D3E}" type="presParOf" srcId="{311DED24-70EB-42B9-888F-A0D5486012BC}" destId="{05A352D1-CF26-480C-9619-193C41807723}" srcOrd="0" destOrd="0" presId="urn:microsoft.com/office/officeart/2005/8/layout/hProcess3"/>
    <dgm:cxn modelId="{8C049109-A9AB-43F7-97B7-5BA3FC7AF5AD}" type="presParOf" srcId="{311DED24-70EB-42B9-888F-A0D5486012BC}" destId="{C200E260-DAAA-4037-B0EC-ABA606CE5ACC}" srcOrd="1" destOrd="0" presId="urn:microsoft.com/office/officeart/2005/8/layout/hProcess3"/>
    <dgm:cxn modelId="{79AE62AC-F108-4200-9ED2-D0CDE8DEEFC9}" type="presParOf" srcId="{C200E260-DAAA-4037-B0EC-ABA606CE5ACC}" destId="{2976B82E-2578-4B54-89B1-CB31601FD4BF}" srcOrd="0" destOrd="0" presId="urn:microsoft.com/office/officeart/2005/8/layout/hProcess3"/>
    <dgm:cxn modelId="{52DD1960-CECD-4DAB-9128-708AB72FB635}" type="presParOf" srcId="{C200E260-DAAA-4037-B0EC-ABA606CE5ACC}" destId="{AC93C6BD-5356-4495-8A08-E5CEB59B4F8A}" srcOrd="1" destOrd="0" presId="urn:microsoft.com/office/officeart/2005/8/layout/hProcess3"/>
    <dgm:cxn modelId="{5FFE3861-5E00-40CB-B795-B91B1049D7DE}" type="presParOf" srcId="{AC93C6BD-5356-4495-8A08-E5CEB59B4F8A}" destId="{C0C55A71-CF54-4E70-99B6-6912ABE20105}" srcOrd="0" destOrd="0" presId="urn:microsoft.com/office/officeart/2005/8/layout/hProcess3"/>
    <dgm:cxn modelId="{E85CA206-EF5A-43DB-87C5-95BBD130EB15}" type="presParOf" srcId="{AC93C6BD-5356-4495-8A08-E5CEB59B4F8A}" destId="{15678F2A-146F-4014-9197-52CAE5D847B0}" srcOrd="1" destOrd="0" presId="urn:microsoft.com/office/officeart/2005/8/layout/hProcess3"/>
    <dgm:cxn modelId="{3E445FC0-B48A-43B4-8AE8-C21B2209CC65}" type="presParOf" srcId="{AC93C6BD-5356-4495-8A08-E5CEB59B4F8A}" destId="{9F2C8DA9-031C-4CB2-B60D-D705F318F6A2}" srcOrd="2" destOrd="0" presId="urn:microsoft.com/office/officeart/2005/8/layout/hProcess3"/>
    <dgm:cxn modelId="{0B5F060F-46DD-451E-84AE-90476B9A81F7}" type="presParOf" srcId="{AC93C6BD-5356-4495-8A08-E5CEB59B4F8A}" destId="{E3C92150-5163-429C-947D-0035A08603EA}" srcOrd="3" destOrd="0" presId="urn:microsoft.com/office/officeart/2005/8/layout/hProcess3"/>
    <dgm:cxn modelId="{E033D005-D992-4E28-A1EF-E73D60E3FB64}" type="presParOf" srcId="{C200E260-DAAA-4037-B0EC-ABA606CE5ACC}" destId="{E3A94966-121D-4AE9-9448-36274E591A45}" srcOrd="2" destOrd="0" presId="urn:microsoft.com/office/officeart/2005/8/layout/hProcess3"/>
    <dgm:cxn modelId="{41E81797-CAC9-427D-92A8-B04B44447F21}" type="presParOf" srcId="{C200E260-DAAA-4037-B0EC-ABA606CE5ACC}" destId="{D1A11A46-246E-4891-A589-04AD36727906}" srcOrd="3" destOrd="0" presId="urn:microsoft.com/office/officeart/2005/8/layout/hProcess3"/>
    <dgm:cxn modelId="{801D5DF5-3092-4E8D-808B-33DE9BD41014}" type="presParOf" srcId="{C200E260-DAAA-4037-B0EC-ABA606CE5ACC}" destId="{B59FDD5C-C411-4275-9DD5-7ADB0FA713E0}" srcOrd="4" destOrd="0" presId="urn:microsoft.com/office/officeart/2005/8/layout/h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1E7B69-31F5-454A-A3AC-0538F729A3E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GB"/>
        </a:p>
      </dgm:t>
    </dgm:pt>
    <dgm:pt modelId="{81CEA5E9-EA1B-4835-A242-ED265F906B86}">
      <dgm:prSet phldrT="[Text]"/>
      <dgm:spPr/>
      <dgm:t>
        <a:bodyPr/>
        <a:lstStyle/>
        <a:p>
          <a:r>
            <a:rPr lang="en-GB" dirty="0" smtClean="0"/>
            <a:t>Core emodule</a:t>
          </a:r>
          <a:endParaRPr lang="en-GB" dirty="0"/>
        </a:p>
      </dgm:t>
    </dgm:pt>
    <dgm:pt modelId="{6BA406E7-D1C2-4892-80CD-1B2D121823F7}" type="parTrans" cxnId="{447F24A4-D210-40EB-81A6-B4E46A025B60}">
      <dgm:prSet/>
      <dgm:spPr/>
      <dgm:t>
        <a:bodyPr/>
        <a:lstStyle/>
        <a:p>
          <a:endParaRPr lang="en-GB"/>
        </a:p>
      </dgm:t>
    </dgm:pt>
    <dgm:pt modelId="{A16E132F-49E9-4151-B3E7-3809DBC32BE3}" type="sibTrans" cxnId="{447F24A4-D210-40EB-81A6-B4E46A025B60}">
      <dgm:prSet/>
      <dgm:spPr/>
      <dgm:t>
        <a:bodyPr/>
        <a:lstStyle/>
        <a:p>
          <a:endParaRPr lang="en-GB"/>
        </a:p>
      </dgm:t>
    </dgm:pt>
    <dgm:pt modelId="{66C58B7A-1C87-4B2D-819B-5BF89C8EE30D}">
      <dgm:prSet phldrT="[Text]" custT="1"/>
      <dgm:spPr/>
      <dgm:t>
        <a:bodyPr/>
        <a:lstStyle/>
        <a:p>
          <a:r>
            <a:rPr lang="en-GB" sz="1000" dirty="0" smtClean="0"/>
            <a:t>Brain Development &amp; Positive Parenting</a:t>
          </a:r>
          <a:endParaRPr lang="en-GB" sz="1000" dirty="0"/>
        </a:p>
      </dgm:t>
    </dgm:pt>
    <dgm:pt modelId="{8EF550C1-FA52-4559-8A28-01F3924B47C9}" type="parTrans" cxnId="{B612EA90-56B7-4202-9C0F-D8222B2A9EB9}">
      <dgm:prSet/>
      <dgm:spPr/>
      <dgm:t>
        <a:bodyPr/>
        <a:lstStyle/>
        <a:p>
          <a:endParaRPr lang="en-GB"/>
        </a:p>
      </dgm:t>
    </dgm:pt>
    <dgm:pt modelId="{2F3A4E40-C8DA-4050-8EBD-2C6EB13881B0}" type="sibTrans" cxnId="{B612EA90-56B7-4202-9C0F-D8222B2A9EB9}">
      <dgm:prSet/>
      <dgm:spPr/>
      <dgm:t>
        <a:bodyPr/>
        <a:lstStyle/>
        <a:p>
          <a:endParaRPr lang="en-GB"/>
        </a:p>
      </dgm:t>
    </dgm:pt>
    <dgm:pt modelId="{A532E63F-CCA8-4170-90C7-041C814A53EC}">
      <dgm:prSet phldrT="[Text]"/>
      <dgm:spPr/>
      <dgm:t>
        <a:bodyPr/>
        <a:lstStyle/>
        <a:p>
          <a:r>
            <a:rPr lang="en-GB"/>
            <a:t>online and paper resources</a:t>
          </a:r>
        </a:p>
      </dgm:t>
    </dgm:pt>
    <dgm:pt modelId="{7210DF43-858D-4380-9D84-57437A331F6A}" type="parTrans" cxnId="{E76A0076-E5D7-422D-BE6D-ED91D92D653E}">
      <dgm:prSet/>
      <dgm:spPr/>
      <dgm:t>
        <a:bodyPr/>
        <a:lstStyle/>
        <a:p>
          <a:endParaRPr lang="en-GB"/>
        </a:p>
      </dgm:t>
    </dgm:pt>
    <dgm:pt modelId="{05CC8B3D-E779-460C-9622-64F6E5032B22}" type="sibTrans" cxnId="{E76A0076-E5D7-422D-BE6D-ED91D92D653E}">
      <dgm:prSet/>
      <dgm:spPr/>
      <dgm:t>
        <a:bodyPr/>
        <a:lstStyle/>
        <a:p>
          <a:endParaRPr lang="en-GB"/>
        </a:p>
      </dgm:t>
    </dgm:pt>
    <dgm:pt modelId="{60D7B842-E4F5-4E3D-A087-52AD09DCB5AC}">
      <dgm:prSet phldrT="[Text]" custT="1"/>
      <dgm:spPr/>
      <dgm:t>
        <a:bodyPr/>
        <a:lstStyle/>
        <a:p>
          <a:r>
            <a:rPr lang="en-GB" sz="1000" dirty="0" smtClean="0"/>
            <a:t>Resources, Ideas </a:t>
          </a:r>
          <a:r>
            <a:rPr lang="en-GB" sz="1000" dirty="0"/>
            <a:t>and examples on practitioner pages</a:t>
          </a:r>
        </a:p>
      </dgm:t>
    </dgm:pt>
    <dgm:pt modelId="{1F311518-190E-44E5-8316-1A7920A5D03D}" type="parTrans" cxnId="{A8F55723-7397-40EC-972E-D7D67016E87F}">
      <dgm:prSet/>
      <dgm:spPr/>
      <dgm:t>
        <a:bodyPr/>
        <a:lstStyle/>
        <a:p>
          <a:endParaRPr lang="en-GB"/>
        </a:p>
      </dgm:t>
    </dgm:pt>
    <dgm:pt modelId="{87FFF5B9-20CE-4859-9F58-32ECDFEEA7E9}" type="sibTrans" cxnId="{A8F55723-7397-40EC-972E-D7D67016E87F}">
      <dgm:prSet/>
      <dgm:spPr/>
      <dgm:t>
        <a:bodyPr/>
        <a:lstStyle/>
        <a:p>
          <a:endParaRPr lang="en-GB"/>
        </a:p>
      </dgm:t>
    </dgm:pt>
    <dgm:pt modelId="{120621B0-C26A-43A2-A49E-141FB0A6039E}">
      <dgm:prSet phldrT="[Text]"/>
      <dgm:spPr/>
      <dgm:t>
        <a:bodyPr/>
        <a:lstStyle/>
        <a:p>
          <a:r>
            <a:rPr lang="en-GB" dirty="0" smtClean="0"/>
            <a:t> </a:t>
          </a:r>
          <a:r>
            <a:rPr lang="en-GB" dirty="0"/>
            <a:t>other modules</a:t>
          </a:r>
        </a:p>
      </dgm:t>
    </dgm:pt>
    <dgm:pt modelId="{9094200D-6FC1-4204-B841-4C1F85518AA6}" type="parTrans" cxnId="{AB3EC734-F08A-4C67-93DE-3D9F2EF8CC21}">
      <dgm:prSet/>
      <dgm:spPr/>
      <dgm:t>
        <a:bodyPr/>
        <a:lstStyle/>
        <a:p>
          <a:endParaRPr lang="en-GB"/>
        </a:p>
      </dgm:t>
    </dgm:pt>
    <dgm:pt modelId="{6E357D1B-56D5-46C5-965C-18EA680D52AD}" type="sibTrans" cxnId="{AB3EC734-F08A-4C67-93DE-3D9F2EF8CC21}">
      <dgm:prSet/>
      <dgm:spPr/>
      <dgm:t>
        <a:bodyPr/>
        <a:lstStyle/>
        <a:p>
          <a:endParaRPr lang="en-GB"/>
        </a:p>
      </dgm:t>
    </dgm:pt>
    <dgm:pt modelId="{6744FFDF-FB3D-4E93-B073-EA0B01227C91}">
      <dgm:prSet phldrT="[Text]"/>
      <dgm:spPr/>
      <dgm:t>
        <a:bodyPr/>
        <a:lstStyle/>
        <a:p>
          <a:r>
            <a:rPr lang="en-GB" dirty="0"/>
            <a:t>Share</a:t>
          </a:r>
          <a:r>
            <a:rPr lang="en-GB" baseline="0" dirty="0"/>
            <a:t> practice</a:t>
          </a:r>
          <a:endParaRPr lang="en-GB" dirty="0"/>
        </a:p>
      </dgm:t>
    </dgm:pt>
    <dgm:pt modelId="{51D26165-9254-4A1A-A2B0-AF3EE57FBE2C}" type="parTrans" cxnId="{10FFEAFB-3DEA-4944-952D-7AAED8B46F36}">
      <dgm:prSet/>
      <dgm:spPr/>
      <dgm:t>
        <a:bodyPr/>
        <a:lstStyle/>
        <a:p>
          <a:endParaRPr lang="en-GB"/>
        </a:p>
      </dgm:t>
    </dgm:pt>
    <dgm:pt modelId="{BD1C5E82-6CD3-40D0-AFF8-131B39DFE6AC}" type="sibTrans" cxnId="{10FFEAFB-3DEA-4944-952D-7AAED8B46F36}">
      <dgm:prSet/>
      <dgm:spPr/>
      <dgm:t>
        <a:bodyPr/>
        <a:lstStyle/>
        <a:p>
          <a:endParaRPr lang="en-GB"/>
        </a:p>
      </dgm:t>
    </dgm:pt>
    <dgm:pt modelId="{BF69EA66-C5FE-4FB5-88C0-3B2FB579EEA5}">
      <dgm:prSet phldrT="[Text]" custT="1"/>
      <dgm:spPr/>
      <dgm:t>
        <a:bodyPr/>
        <a:lstStyle/>
        <a:p>
          <a:r>
            <a:rPr lang="en-GB" sz="1000" dirty="0" smtClean="0"/>
            <a:t>Five to Thrive network.</a:t>
          </a:r>
          <a:endParaRPr lang="en-GB" sz="1000" dirty="0"/>
        </a:p>
      </dgm:t>
    </dgm:pt>
    <dgm:pt modelId="{7118D326-0BC3-46C7-837A-21581847597B}" type="parTrans" cxnId="{27CB4F59-F82F-4196-BA2B-AAF5614022F1}">
      <dgm:prSet/>
      <dgm:spPr/>
      <dgm:t>
        <a:bodyPr/>
        <a:lstStyle/>
        <a:p>
          <a:endParaRPr lang="en-GB"/>
        </a:p>
      </dgm:t>
    </dgm:pt>
    <dgm:pt modelId="{69123ED6-208C-41CB-B7B2-6431CA28E6E0}" type="sibTrans" cxnId="{27CB4F59-F82F-4196-BA2B-AAF5614022F1}">
      <dgm:prSet/>
      <dgm:spPr/>
      <dgm:t>
        <a:bodyPr/>
        <a:lstStyle/>
        <a:p>
          <a:endParaRPr lang="en-GB"/>
        </a:p>
      </dgm:t>
    </dgm:pt>
    <dgm:pt modelId="{3572601C-2083-4D3E-8161-2C3CA97B45C6}">
      <dgm:prSet phldrT="[Text]" custT="1"/>
      <dgm:spPr/>
      <dgm:t>
        <a:bodyPr/>
        <a:lstStyle/>
        <a:p>
          <a:r>
            <a:rPr lang="en-GB" sz="1000" dirty="0"/>
            <a:t>  </a:t>
          </a:r>
          <a:r>
            <a:rPr lang="en-GB" sz="1000" dirty="0" smtClean="0"/>
            <a:t>   (12 week</a:t>
          </a:r>
          <a:endParaRPr lang="en-GB" sz="1000" dirty="0"/>
        </a:p>
      </dgm:t>
    </dgm:pt>
    <dgm:pt modelId="{8193CAFB-9E07-43A4-8CFB-D3745F1F6224}" type="parTrans" cxnId="{531CA510-593D-4499-BA99-4B17707EDDDF}">
      <dgm:prSet/>
      <dgm:spPr/>
      <dgm:t>
        <a:bodyPr/>
        <a:lstStyle/>
        <a:p>
          <a:endParaRPr lang="en-GB"/>
        </a:p>
      </dgm:t>
    </dgm:pt>
    <dgm:pt modelId="{05C4021D-B608-47ED-8C3D-49D4BE275A1F}" type="sibTrans" cxnId="{531CA510-593D-4499-BA99-4B17707EDDDF}">
      <dgm:prSet/>
      <dgm:spPr/>
      <dgm:t>
        <a:bodyPr/>
        <a:lstStyle/>
        <a:p>
          <a:endParaRPr lang="en-GB"/>
        </a:p>
      </dgm:t>
    </dgm:pt>
    <dgm:pt modelId="{D1AEA05B-8ACE-4FE5-A154-D400CE35748F}">
      <dgm:prSet phldrT="[Text]" custT="1"/>
      <dgm:spPr/>
      <dgm:t>
        <a:bodyPr/>
        <a:lstStyle/>
        <a:p>
          <a:r>
            <a:rPr lang="en-GB" sz="1000" dirty="0"/>
            <a:t>    </a:t>
          </a:r>
          <a:r>
            <a:rPr lang="en-GB" sz="1000" dirty="0" smtClean="0"/>
            <a:t>   course)</a:t>
          </a:r>
          <a:endParaRPr lang="en-GB" sz="1000" dirty="0"/>
        </a:p>
      </dgm:t>
    </dgm:pt>
    <dgm:pt modelId="{CB6A4746-58A6-4782-AAC2-D3564B20915F}" type="parTrans" cxnId="{8B1D5C80-6869-47C1-AB83-2AD7DCCA8776}">
      <dgm:prSet/>
      <dgm:spPr/>
      <dgm:t>
        <a:bodyPr/>
        <a:lstStyle/>
        <a:p>
          <a:endParaRPr lang="en-GB"/>
        </a:p>
      </dgm:t>
    </dgm:pt>
    <dgm:pt modelId="{2AC57B75-D33C-493B-BE76-D7222245DC1D}" type="sibTrans" cxnId="{8B1D5C80-6869-47C1-AB83-2AD7DCCA8776}">
      <dgm:prSet/>
      <dgm:spPr/>
      <dgm:t>
        <a:bodyPr/>
        <a:lstStyle/>
        <a:p>
          <a:endParaRPr lang="en-GB"/>
        </a:p>
      </dgm:t>
    </dgm:pt>
    <dgm:pt modelId="{C37F9481-5761-471E-A6F2-AAC74A1CF084}">
      <dgm:prSet phldrT="[Text]" custT="1"/>
      <dgm:spPr/>
      <dgm:t>
        <a:bodyPr/>
        <a:lstStyle/>
        <a:p>
          <a:r>
            <a:rPr lang="en-GB" sz="1000" dirty="0" smtClean="0"/>
            <a:t>      parents</a:t>
          </a:r>
          <a:endParaRPr lang="en-GB" sz="1000" dirty="0"/>
        </a:p>
      </dgm:t>
    </dgm:pt>
    <dgm:pt modelId="{2F9383E5-42FD-4D73-B266-401C4184C9DF}" type="parTrans" cxnId="{00E2C158-4636-4BE5-AF1B-567C18445717}">
      <dgm:prSet/>
      <dgm:spPr/>
      <dgm:t>
        <a:bodyPr/>
        <a:lstStyle/>
        <a:p>
          <a:endParaRPr lang="en-GB"/>
        </a:p>
      </dgm:t>
    </dgm:pt>
    <dgm:pt modelId="{607939B6-64E3-474D-A0C3-550567136902}" type="sibTrans" cxnId="{00E2C158-4636-4BE5-AF1B-567C18445717}">
      <dgm:prSet/>
      <dgm:spPr/>
      <dgm:t>
        <a:bodyPr/>
        <a:lstStyle/>
        <a:p>
          <a:endParaRPr lang="en-GB"/>
        </a:p>
      </dgm:t>
    </dgm:pt>
    <dgm:pt modelId="{BB2ABCFE-A2A6-4CCE-8A05-8EE118FB5684}">
      <dgm:prSet phldrT="[Text]" custT="1"/>
      <dgm:spPr/>
      <dgm:t>
        <a:bodyPr/>
        <a:lstStyle/>
        <a:p>
          <a:r>
            <a:rPr lang="en-GB" sz="1000" dirty="0" smtClean="0"/>
            <a:t>To be finalised but including: Adolescence and Trauma.</a:t>
          </a:r>
          <a:endParaRPr lang="en-GB" sz="1000" dirty="0"/>
        </a:p>
      </dgm:t>
    </dgm:pt>
    <dgm:pt modelId="{5ACF6920-D941-465C-9C07-BEBC8ACF0A94}" type="parTrans" cxnId="{CD159FC7-82D2-461F-887A-9CC85E16BC4A}">
      <dgm:prSet/>
      <dgm:spPr/>
      <dgm:t>
        <a:bodyPr/>
        <a:lstStyle/>
        <a:p>
          <a:endParaRPr lang="en-GB"/>
        </a:p>
      </dgm:t>
    </dgm:pt>
    <dgm:pt modelId="{31D97D01-7E74-4BDC-BBDA-650112D0997A}" type="sibTrans" cxnId="{CD159FC7-82D2-461F-887A-9CC85E16BC4A}">
      <dgm:prSet/>
      <dgm:spPr/>
      <dgm:t>
        <a:bodyPr/>
        <a:lstStyle/>
        <a:p>
          <a:endParaRPr lang="en-GB"/>
        </a:p>
      </dgm:t>
    </dgm:pt>
    <dgm:pt modelId="{2E46D692-4FC4-440F-9D53-BDDF93BE1582}">
      <dgm:prSet phldrT="[Text]" custT="1"/>
      <dgm:spPr/>
      <dgm:t>
        <a:bodyPr/>
        <a:lstStyle/>
        <a:p>
          <a:endParaRPr lang="en-GB" sz="1000" dirty="0" smtClean="0"/>
        </a:p>
      </dgm:t>
    </dgm:pt>
    <dgm:pt modelId="{D55AE1B7-9738-49FB-85B1-D5F9D0BC4F15}" type="parTrans" cxnId="{5409640A-CD53-4BCF-98D4-81F99181C709}">
      <dgm:prSet/>
      <dgm:spPr/>
      <dgm:t>
        <a:bodyPr/>
        <a:lstStyle/>
        <a:p>
          <a:endParaRPr lang="en-GB"/>
        </a:p>
      </dgm:t>
    </dgm:pt>
    <dgm:pt modelId="{B0A794E1-7B4F-43D6-B796-8D140B2E4211}" type="sibTrans" cxnId="{5409640A-CD53-4BCF-98D4-81F99181C709}">
      <dgm:prSet/>
      <dgm:spPr/>
      <dgm:t>
        <a:bodyPr/>
        <a:lstStyle/>
        <a:p>
          <a:endParaRPr lang="en-GB"/>
        </a:p>
      </dgm:t>
    </dgm:pt>
    <dgm:pt modelId="{BEE9FBDF-8D80-4642-9B62-BA521A28D081}">
      <dgm:prSet phldrT="[Text]" custT="1"/>
      <dgm:spPr/>
      <dgm:t>
        <a:bodyPr/>
        <a:lstStyle/>
        <a:p>
          <a:r>
            <a:rPr lang="en-GB" sz="1000" smtClean="0"/>
            <a:t>Presentations </a:t>
          </a:r>
          <a:r>
            <a:rPr lang="en-GB" sz="1000" dirty="0" smtClean="0"/>
            <a:t>30 mins, 1hr, 2hr - Five to Thrive Champions</a:t>
          </a:r>
          <a:endParaRPr lang="en-GB"/>
        </a:p>
      </dgm:t>
    </dgm:pt>
    <dgm:pt modelId="{588B1222-C674-4353-AA5F-F980D8382FCB}" type="parTrans" cxnId="{BB673E46-CAD5-43F1-BC12-014497EF7331}">
      <dgm:prSet/>
      <dgm:spPr/>
      <dgm:t>
        <a:bodyPr/>
        <a:lstStyle/>
        <a:p>
          <a:endParaRPr lang="en-GB"/>
        </a:p>
      </dgm:t>
    </dgm:pt>
    <dgm:pt modelId="{410ADAA7-55A8-452A-AB4D-3A8CD434F85F}" type="sibTrans" cxnId="{BB673E46-CAD5-43F1-BC12-014497EF7331}">
      <dgm:prSet/>
      <dgm:spPr/>
      <dgm:t>
        <a:bodyPr/>
        <a:lstStyle/>
        <a:p>
          <a:endParaRPr lang="en-GB"/>
        </a:p>
      </dgm:t>
    </dgm:pt>
    <dgm:pt modelId="{0D0DEAB9-35C3-4169-A346-EEB9143DCF46}" type="pres">
      <dgm:prSet presAssocID="{161E7B69-31F5-454A-A3AC-0538F729A3E1}" presName="cycleMatrixDiagram" presStyleCnt="0">
        <dgm:presLayoutVars>
          <dgm:chMax val="1"/>
          <dgm:dir/>
          <dgm:animLvl val="lvl"/>
          <dgm:resizeHandles val="exact"/>
        </dgm:presLayoutVars>
      </dgm:prSet>
      <dgm:spPr/>
      <dgm:t>
        <a:bodyPr/>
        <a:lstStyle/>
        <a:p>
          <a:endParaRPr lang="en-GB"/>
        </a:p>
      </dgm:t>
    </dgm:pt>
    <dgm:pt modelId="{F440A5FE-57BF-464D-AD6F-AAB976CDDCEE}" type="pres">
      <dgm:prSet presAssocID="{161E7B69-31F5-454A-A3AC-0538F729A3E1}" presName="children" presStyleCnt="0"/>
      <dgm:spPr/>
    </dgm:pt>
    <dgm:pt modelId="{C50E1AF1-8D02-4EE8-BEFC-2A2A6EE7BBE3}" type="pres">
      <dgm:prSet presAssocID="{161E7B69-31F5-454A-A3AC-0538F729A3E1}" presName="child1group" presStyleCnt="0"/>
      <dgm:spPr/>
    </dgm:pt>
    <dgm:pt modelId="{FEE03A5D-534D-4C1E-B5F4-71647936EA1F}" type="pres">
      <dgm:prSet presAssocID="{161E7B69-31F5-454A-A3AC-0538F729A3E1}" presName="child1" presStyleLbl="bgAcc1" presStyleIdx="0" presStyleCnt="4" custScaleX="100722" custLinFactNeighborX="-602" custLinFactNeighborY="-930"/>
      <dgm:spPr/>
      <dgm:t>
        <a:bodyPr/>
        <a:lstStyle/>
        <a:p>
          <a:endParaRPr lang="en-GB"/>
        </a:p>
      </dgm:t>
    </dgm:pt>
    <dgm:pt modelId="{B7AE7264-7F8C-4049-BCBF-53A49E41C8C0}" type="pres">
      <dgm:prSet presAssocID="{161E7B69-31F5-454A-A3AC-0538F729A3E1}" presName="child1Text" presStyleLbl="bgAcc1" presStyleIdx="0" presStyleCnt="4">
        <dgm:presLayoutVars>
          <dgm:bulletEnabled val="1"/>
        </dgm:presLayoutVars>
      </dgm:prSet>
      <dgm:spPr/>
      <dgm:t>
        <a:bodyPr/>
        <a:lstStyle/>
        <a:p>
          <a:endParaRPr lang="en-GB"/>
        </a:p>
      </dgm:t>
    </dgm:pt>
    <dgm:pt modelId="{0FE4EDA0-8672-4C2A-A858-79F95D111F17}" type="pres">
      <dgm:prSet presAssocID="{161E7B69-31F5-454A-A3AC-0538F729A3E1}" presName="child2group" presStyleCnt="0"/>
      <dgm:spPr/>
    </dgm:pt>
    <dgm:pt modelId="{B861007F-9FB6-43B8-A4B0-B4BA80CDD156}" type="pres">
      <dgm:prSet presAssocID="{161E7B69-31F5-454A-A3AC-0538F729A3E1}" presName="child2" presStyleLbl="bgAcc1" presStyleIdx="1" presStyleCnt="4" custScaleX="101023" custScaleY="141434" custLinFactNeighborX="-602" custLinFactNeighborY="-930"/>
      <dgm:spPr/>
      <dgm:t>
        <a:bodyPr/>
        <a:lstStyle/>
        <a:p>
          <a:endParaRPr lang="en-GB"/>
        </a:p>
      </dgm:t>
    </dgm:pt>
    <dgm:pt modelId="{2C686D58-4A88-466C-9E05-0C16A5AD006C}" type="pres">
      <dgm:prSet presAssocID="{161E7B69-31F5-454A-A3AC-0538F729A3E1}" presName="child2Text" presStyleLbl="bgAcc1" presStyleIdx="1" presStyleCnt="4">
        <dgm:presLayoutVars>
          <dgm:bulletEnabled val="1"/>
        </dgm:presLayoutVars>
      </dgm:prSet>
      <dgm:spPr/>
      <dgm:t>
        <a:bodyPr/>
        <a:lstStyle/>
        <a:p>
          <a:endParaRPr lang="en-GB"/>
        </a:p>
      </dgm:t>
    </dgm:pt>
    <dgm:pt modelId="{EE51351A-535B-42C4-8E1C-F704B5FC440F}" type="pres">
      <dgm:prSet presAssocID="{161E7B69-31F5-454A-A3AC-0538F729A3E1}" presName="child3group" presStyleCnt="0"/>
      <dgm:spPr/>
    </dgm:pt>
    <dgm:pt modelId="{E18346C4-B546-4E2C-8489-B3819B2B9569}" type="pres">
      <dgm:prSet presAssocID="{161E7B69-31F5-454A-A3AC-0538F729A3E1}" presName="child3" presStyleLbl="bgAcc1" presStyleIdx="2" presStyleCnt="4" custScaleX="100722" custScaleY="132592" custLinFactNeighborX="13415" custLinFactNeighborY="11295"/>
      <dgm:spPr/>
      <dgm:t>
        <a:bodyPr/>
        <a:lstStyle/>
        <a:p>
          <a:endParaRPr lang="en-GB"/>
        </a:p>
      </dgm:t>
    </dgm:pt>
    <dgm:pt modelId="{9112CE69-301F-4EF2-B1C8-1C4A8D0862A2}" type="pres">
      <dgm:prSet presAssocID="{161E7B69-31F5-454A-A3AC-0538F729A3E1}" presName="child3Text" presStyleLbl="bgAcc1" presStyleIdx="2" presStyleCnt="4">
        <dgm:presLayoutVars>
          <dgm:bulletEnabled val="1"/>
        </dgm:presLayoutVars>
      </dgm:prSet>
      <dgm:spPr/>
      <dgm:t>
        <a:bodyPr/>
        <a:lstStyle/>
        <a:p>
          <a:endParaRPr lang="en-GB"/>
        </a:p>
      </dgm:t>
    </dgm:pt>
    <dgm:pt modelId="{EA6E4430-6FF0-476E-9572-CF5CF77F232C}" type="pres">
      <dgm:prSet presAssocID="{161E7B69-31F5-454A-A3AC-0538F729A3E1}" presName="child4group" presStyleCnt="0"/>
      <dgm:spPr/>
    </dgm:pt>
    <dgm:pt modelId="{386E5113-39E7-4B50-9C21-F7D9332FD58C}" type="pres">
      <dgm:prSet presAssocID="{161E7B69-31F5-454A-A3AC-0538F729A3E1}" presName="child4" presStyleLbl="bgAcc1" presStyleIdx="3" presStyleCnt="4" custScaleX="100722" custScaleY="185881" custLinFactNeighborX="-602" custLinFactNeighborY="-930"/>
      <dgm:spPr/>
      <dgm:t>
        <a:bodyPr/>
        <a:lstStyle/>
        <a:p>
          <a:endParaRPr lang="en-GB"/>
        </a:p>
      </dgm:t>
    </dgm:pt>
    <dgm:pt modelId="{95C4C330-581A-433E-BC48-447BFCCDEA46}" type="pres">
      <dgm:prSet presAssocID="{161E7B69-31F5-454A-A3AC-0538F729A3E1}" presName="child4Text" presStyleLbl="bgAcc1" presStyleIdx="3" presStyleCnt="4">
        <dgm:presLayoutVars>
          <dgm:bulletEnabled val="1"/>
        </dgm:presLayoutVars>
      </dgm:prSet>
      <dgm:spPr/>
      <dgm:t>
        <a:bodyPr/>
        <a:lstStyle/>
        <a:p>
          <a:endParaRPr lang="en-GB"/>
        </a:p>
      </dgm:t>
    </dgm:pt>
    <dgm:pt modelId="{08AD234E-F1DB-476B-9959-A930538F11A2}" type="pres">
      <dgm:prSet presAssocID="{161E7B69-31F5-454A-A3AC-0538F729A3E1}" presName="childPlaceholder" presStyleCnt="0"/>
      <dgm:spPr/>
    </dgm:pt>
    <dgm:pt modelId="{1F12EA11-991E-4562-958D-75D659DBDAAE}" type="pres">
      <dgm:prSet presAssocID="{161E7B69-31F5-454A-A3AC-0538F729A3E1}" presName="circle" presStyleCnt="0"/>
      <dgm:spPr/>
    </dgm:pt>
    <dgm:pt modelId="{BA3D7AED-A35D-4AC9-AB6D-39C83839D695}" type="pres">
      <dgm:prSet presAssocID="{161E7B69-31F5-454A-A3AC-0538F729A3E1}" presName="quadrant1" presStyleLbl="node1" presStyleIdx="0" presStyleCnt="4">
        <dgm:presLayoutVars>
          <dgm:chMax val="1"/>
          <dgm:bulletEnabled val="1"/>
        </dgm:presLayoutVars>
      </dgm:prSet>
      <dgm:spPr/>
      <dgm:t>
        <a:bodyPr/>
        <a:lstStyle/>
        <a:p>
          <a:endParaRPr lang="en-GB"/>
        </a:p>
      </dgm:t>
    </dgm:pt>
    <dgm:pt modelId="{E35DC3FB-4753-4AC7-AC0C-838385A6FE3F}" type="pres">
      <dgm:prSet presAssocID="{161E7B69-31F5-454A-A3AC-0538F729A3E1}" presName="quadrant2" presStyleLbl="node1" presStyleIdx="1" presStyleCnt="4">
        <dgm:presLayoutVars>
          <dgm:chMax val="1"/>
          <dgm:bulletEnabled val="1"/>
        </dgm:presLayoutVars>
      </dgm:prSet>
      <dgm:spPr/>
      <dgm:t>
        <a:bodyPr/>
        <a:lstStyle/>
        <a:p>
          <a:endParaRPr lang="en-GB"/>
        </a:p>
      </dgm:t>
    </dgm:pt>
    <dgm:pt modelId="{4D782E7C-163A-4F16-8CD3-0BAABA6861BA}" type="pres">
      <dgm:prSet presAssocID="{161E7B69-31F5-454A-A3AC-0538F729A3E1}" presName="quadrant3" presStyleLbl="node1" presStyleIdx="2" presStyleCnt="4">
        <dgm:presLayoutVars>
          <dgm:chMax val="1"/>
          <dgm:bulletEnabled val="1"/>
        </dgm:presLayoutVars>
      </dgm:prSet>
      <dgm:spPr/>
      <dgm:t>
        <a:bodyPr/>
        <a:lstStyle/>
        <a:p>
          <a:endParaRPr lang="en-GB"/>
        </a:p>
      </dgm:t>
    </dgm:pt>
    <dgm:pt modelId="{5B82A4F9-CA62-4BA8-B0C8-142FE38C429D}" type="pres">
      <dgm:prSet presAssocID="{161E7B69-31F5-454A-A3AC-0538F729A3E1}" presName="quadrant4" presStyleLbl="node1" presStyleIdx="3" presStyleCnt="4">
        <dgm:presLayoutVars>
          <dgm:chMax val="1"/>
          <dgm:bulletEnabled val="1"/>
        </dgm:presLayoutVars>
      </dgm:prSet>
      <dgm:spPr/>
      <dgm:t>
        <a:bodyPr/>
        <a:lstStyle/>
        <a:p>
          <a:endParaRPr lang="en-GB"/>
        </a:p>
      </dgm:t>
    </dgm:pt>
    <dgm:pt modelId="{2BE9673A-4634-4B2A-84FC-811CFB5EE0EE}" type="pres">
      <dgm:prSet presAssocID="{161E7B69-31F5-454A-A3AC-0538F729A3E1}" presName="quadrantPlaceholder" presStyleCnt="0"/>
      <dgm:spPr/>
    </dgm:pt>
    <dgm:pt modelId="{3C8C9421-322D-4FDB-A048-9152C37CA4C0}" type="pres">
      <dgm:prSet presAssocID="{161E7B69-31F5-454A-A3AC-0538F729A3E1}" presName="center1" presStyleLbl="fgShp" presStyleIdx="0" presStyleCnt="2"/>
      <dgm:spPr/>
    </dgm:pt>
    <dgm:pt modelId="{6955D139-3E22-41CE-8A68-4A8B62DC7795}" type="pres">
      <dgm:prSet presAssocID="{161E7B69-31F5-454A-A3AC-0538F729A3E1}" presName="center2" presStyleLbl="fgShp" presStyleIdx="1" presStyleCnt="2"/>
      <dgm:spPr/>
    </dgm:pt>
  </dgm:ptLst>
  <dgm:cxnLst>
    <dgm:cxn modelId="{447F24A4-D210-40EB-81A6-B4E46A025B60}" srcId="{161E7B69-31F5-454A-A3AC-0538F729A3E1}" destId="{81CEA5E9-EA1B-4835-A242-ED265F906B86}" srcOrd="0" destOrd="0" parTransId="{6BA406E7-D1C2-4892-80CD-1B2D121823F7}" sibTransId="{A16E132F-49E9-4151-B3E7-3809DBC32BE3}"/>
    <dgm:cxn modelId="{10FFEAFB-3DEA-4944-952D-7AAED8B46F36}" srcId="{161E7B69-31F5-454A-A3AC-0538F729A3E1}" destId="{6744FFDF-FB3D-4E93-B073-EA0B01227C91}" srcOrd="3" destOrd="0" parTransId="{51D26165-9254-4A1A-A2B0-AF3EE57FBE2C}" sibTransId="{BD1C5E82-6CD3-40D0-AFF8-131B39DFE6AC}"/>
    <dgm:cxn modelId="{74A6DECD-A858-4A7D-B83D-FD22B0662D95}" type="presOf" srcId="{81CEA5E9-EA1B-4835-A242-ED265F906B86}" destId="{BA3D7AED-A35D-4AC9-AB6D-39C83839D695}" srcOrd="0" destOrd="0" presId="urn:microsoft.com/office/officeart/2005/8/layout/cycle4"/>
    <dgm:cxn modelId="{CBFCB6AC-4D82-4B37-AF0E-048E3EA3BF4E}" type="presOf" srcId="{BB2ABCFE-A2A6-4CCE-8A05-8EE118FB5684}" destId="{9112CE69-301F-4EF2-B1C8-1C4A8D0862A2}" srcOrd="1" destOrd="0" presId="urn:microsoft.com/office/officeart/2005/8/layout/cycle4"/>
    <dgm:cxn modelId="{6B84DA97-A3ED-434B-A549-26FB789E24F3}" type="presOf" srcId="{120621B0-C26A-43A2-A49E-141FB0A6039E}" destId="{4D782E7C-163A-4F16-8CD3-0BAABA6861BA}" srcOrd="0" destOrd="0" presId="urn:microsoft.com/office/officeart/2005/8/layout/cycle4"/>
    <dgm:cxn modelId="{531CA510-593D-4499-BA99-4B17707EDDDF}" srcId="{A532E63F-CCA8-4170-90C7-041C814A53EC}" destId="{3572601C-2083-4D3E-8161-2C3CA97B45C6}" srcOrd="1" destOrd="0" parTransId="{8193CAFB-9E07-43A4-8CFB-D3745F1F6224}" sibTransId="{05C4021D-B608-47ED-8C3D-49D4BE275A1F}"/>
    <dgm:cxn modelId="{B612EA90-56B7-4202-9C0F-D8222B2A9EB9}" srcId="{81CEA5E9-EA1B-4835-A242-ED265F906B86}" destId="{66C58B7A-1C87-4B2D-819B-5BF89C8EE30D}" srcOrd="0" destOrd="0" parTransId="{8EF550C1-FA52-4559-8A28-01F3924B47C9}" sibTransId="{2F3A4E40-C8DA-4050-8EBD-2C6EB13881B0}"/>
    <dgm:cxn modelId="{F6AFF3BF-9DF0-4149-A674-A3453266F662}" type="presOf" srcId="{2E46D692-4FC4-440F-9D53-BDDF93BE1582}" destId="{386E5113-39E7-4B50-9C21-F7D9332FD58C}" srcOrd="0" destOrd="1" presId="urn:microsoft.com/office/officeart/2005/8/layout/cycle4"/>
    <dgm:cxn modelId="{8B1D5C80-6869-47C1-AB83-2AD7DCCA8776}" srcId="{A532E63F-CCA8-4170-90C7-041C814A53EC}" destId="{D1AEA05B-8ACE-4FE5-A154-D400CE35748F}" srcOrd="3" destOrd="0" parTransId="{CB6A4746-58A6-4782-AAC2-D3564B20915F}" sibTransId="{2AC57B75-D33C-493B-BE76-D7222245DC1D}"/>
    <dgm:cxn modelId="{D4C7C8B9-FDF2-4FE7-AFC1-7BD7D2B1DC82}" type="presOf" srcId="{D1AEA05B-8ACE-4FE5-A154-D400CE35748F}" destId="{B861007F-9FB6-43B8-A4B0-B4BA80CDD156}" srcOrd="0" destOrd="3" presId="urn:microsoft.com/office/officeart/2005/8/layout/cycle4"/>
    <dgm:cxn modelId="{70F10E10-E21B-4BBE-BDC4-47A92731BD23}" type="presOf" srcId="{C37F9481-5761-471E-A6F2-AAC74A1CF084}" destId="{B861007F-9FB6-43B8-A4B0-B4BA80CDD156}" srcOrd="0" destOrd="2" presId="urn:microsoft.com/office/officeart/2005/8/layout/cycle4"/>
    <dgm:cxn modelId="{CD159FC7-82D2-461F-887A-9CC85E16BC4A}" srcId="{120621B0-C26A-43A2-A49E-141FB0A6039E}" destId="{BB2ABCFE-A2A6-4CCE-8A05-8EE118FB5684}" srcOrd="0" destOrd="0" parTransId="{5ACF6920-D941-465C-9C07-BEBC8ACF0A94}" sibTransId="{31D97D01-7E74-4BDC-BBDA-650112D0997A}"/>
    <dgm:cxn modelId="{374D57B9-869B-482A-B863-71121E2D6B12}" type="presOf" srcId="{66C58B7A-1C87-4B2D-819B-5BF89C8EE30D}" destId="{B7AE7264-7F8C-4049-BCBF-53A49E41C8C0}" srcOrd="1" destOrd="0" presId="urn:microsoft.com/office/officeart/2005/8/layout/cycle4"/>
    <dgm:cxn modelId="{BCEAA16C-849A-4289-A612-A7DD678F3BF9}" type="presOf" srcId="{BEE9FBDF-8D80-4642-9B62-BA521A28D081}" destId="{386E5113-39E7-4B50-9C21-F7D9332FD58C}" srcOrd="0" destOrd="2" presId="urn:microsoft.com/office/officeart/2005/8/layout/cycle4"/>
    <dgm:cxn modelId="{17111369-1958-4CF3-9455-078CBB62B21F}" type="presOf" srcId="{BEE9FBDF-8D80-4642-9B62-BA521A28D081}" destId="{95C4C330-581A-433E-BC48-447BFCCDEA46}" srcOrd="1" destOrd="2" presId="urn:microsoft.com/office/officeart/2005/8/layout/cycle4"/>
    <dgm:cxn modelId="{97745A7C-92BC-4304-A26D-AEC8FB26AAEA}" type="presOf" srcId="{3572601C-2083-4D3E-8161-2C3CA97B45C6}" destId="{B861007F-9FB6-43B8-A4B0-B4BA80CDD156}" srcOrd="0" destOrd="1" presId="urn:microsoft.com/office/officeart/2005/8/layout/cycle4"/>
    <dgm:cxn modelId="{90CA343C-8646-46A1-B929-EEAFD521A935}" type="presOf" srcId="{2E46D692-4FC4-440F-9D53-BDDF93BE1582}" destId="{95C4C330-581A-433E-BC48-447BFCCDEA46}" srcOrd="1" destOrd="1" presId="urn:microsoft.com/office/officeart/2005/8/layout/cycle4"/>
    <dgm:cxn modelId="{3B5FDA14-9D2F-40C4-9F8F-8281A6651E0E}" type="presOf" srcId="{3572601C-2083-4D3E-8161-2C3CA97B45C6}" destId="{2C686D58-4A88-466C-9E05-0C16A5AD006C}" srcOrd="1" destOrd="1" presId="urn:microsoft.com/office/officeart/2005/8/layout/cycle4"/>
    <dgm:cxn modelId="{27CB4F59-F82F-4196-BA2B-AAF5614022F1}" srcId="{6744FFDF-FB3D-4E93-B073-EA0B01227C91}" destId="{BF69EA66-C5FE-4FB5-88C0-3B2FB579EEA5}" srcOrd="0" destOrd="0" parTransId="{7118D326-0BC3-46C7-837A-21581847597B}" sibTransId="{69123ED6-208C-41CB-B7B2-6431CA28E6E0}"/>
    <dgm:cxn modelId="{BCDAC32E-2C49-4C1F-BBC7-919204F8BABD}" type="presOf" srcId="{60D7B842-E4F5-4E3D-A087-52AD09DCB5AC}" destId="{B861007F-9FB6-43B8-A4B0-B4BA80CDD156}" srcOrd="0" destOrd="0" presId="urn:microsoft.com/office/officeart/2005/8/layout/cycle4"/>
    <dgm:cxn modelId="{AB3EC734-F08A-4C67-93DE-3D9F2EF8CC21}" srcId="{161E7B69-31F5-454A-A3AC-0538F729A3E1}" destId="{120621B0-C26A-43A2-A49E-141FB0A6039E}" srcOrd="2" destOrd="0" parTransId="{9094200D-6FC1-4204-B841-4C1F85518AA6}" sibTransId="{6E357D1B-56D5-46C5-965C-18EA680D52AD}"/>
    <dgm:cxn modelId="{44583D1E-901B-4CC4-89CE-F8B972A5AE9C}" type="presOf" srcId="{6744FFDF-FB3D-4E93-B073-EA0B01227C91}" destId="{5B82A4F9-CA62-4BA8-B0C8-142FE38C429D}" srcOrd="0" destOrd="0" presId="urn:microsoft.com/office/officeart/2005/8/layout/cycle4"/>
    <dgm:cxn modelId="{47C028A3-2D72-49AB-BCAF-2BC79EA428E2}" type="presOf" srcId="{BF69EA66-C5FE-4FB5-88C0-3B2FB579EEA5}" destId="{386E5113-39E7-4B50-9C21-F7D9332FD58C}" srcOrd="0" destOrd="0" presId="urn:microsoft.com/office/officeart/2005/8/layout/cycle4"/>
    <dgm:cxn modelId="{EB247A5A-78BB-419A-B882-9B4F5FADE01C}" type="presOf" srcId="{66C58B7A-1C87-4B2D-819B-5BF89C8EE30D}" destId="{FEE03A5D-534D-4C1E-B5F4-71647936EA1F}" srcOrd="0" destOrd="0" presId="urn:microsoft.com/office/officeart/2005/8/layout/cycle4"/>
    <dgm:cxn modelId="{BB673E46-CAD5-43F1-BC12-014497EF7331}" srcId="{6744FFDF-FB3D-4E93-B073-EA0B01227C91}" destId="{BEE9FBDF-8D80-4642-9B62-BA521A28D081}" srcOrd="2" destOrd="0" parTransId="{588B1222-C674-4353-AA5F-F980D8382FCB}" sibTransId="{410ADAA7-55A8-452A-AB4D-3A8CD434F85F}"/>
    <dgm:cxn modelId="{9F5B914F-8A30-44DF-AC1B-4E1E2A6223E3}" type="presOf" srcId="{60D7B842-E4F5-4E3D-A087-52AD09DCB5AC}" destId="{2C686D58-4A88-466C-9E05-0C16A5AD006C}" srcOrd="1" destOrd="0" presId="urn:microsoft.com/office/officeart/2005/8/layout/cycle4"/>
    <dgm:cxn modelId="{00E2C158-4636-4BE5-AF1B-567C18445717}" srcId="{A532E63F-CCA8-4170-90C7-041C814A53EC}" destId="{C37F9481-5761-471E-A6F2-AAC74A1CF084}" srcOrd="2" destOrd="0" parTransId="{2F9383E5-42FD-4D73-B266-401C4184C9DF}" sibTransId="{607939B6-64E3-474D-A0C3-550567136902}"/>
    <dgm:cxn modelId="{5409640A-CD53-4BCF-98D4-81F99181C709}" srcId="{6744FFDF-FB3D-4E93-B073-EA0B01227C91}" destId="{2E46D692-4FC4-440F-9D53-BDDF93BE1582}" srcOrd="1" destOrd="0" parTransId="{D55AE1B7-9738-49FB-85B1-D5F9D0BC4F15}" sibTransId="{B0A794E1-7B4F-43D6-B796-8D140B2E4211}"/>
    <dgm:cxn modelId="{97F1B7ED-D537-458A-8140-C8F8B429E1B4}" type="presOf" srcId="{A532E63F-CCA8-4170-90C7-041C814A53EC}" destId="{E35DC3FB-4753-4AC7-AC0C-838385A6FE3F}" srcOrd="0" destOrd="0" presId="urn:microsoft.com/office/officeart/2005/8/layout/cycle4"/>
    <dgm:cxn modelId="{914277AB-FE76-4AEB-9F80-05649384DCDD}" type="presOf" srcId="{D1AEA05B-8ACE-4FE5-A154-D400CE35748F}" destId="{2C686D58-4A88-466C-9E05-0C16A5AD006C}" srcOrd="1" destOrd="3" presId="urn:microsoft.com/office/officeart/2005/8/layout/cycle4"/>
    <dgm:cxn modelId="{FB3DB189-7F47-4579-96DC-E2ECA307A946}" type="presOf" srcId="{BF69EA66-C5FE-4FB5-88C0-3B2FB579EEA5}" destId="{95C4C330-581A-433E-BC48-447BFCCDEA46}" srcOrd="1" destOrd="0" presId="urn:microsoft.com/office/officeart/2005/8/layout/cycle4"/>
    <dgm:cxn modelId="{80A57AA5-9038-43C8-A2C4-2C30432CF5A6}" type="presOf" srcId="{BB2ABCFE-A2A6-4CCE-8A05-8EE118FB5684}" destId="{E18346C4-B546-4E2C-8489-B3819B2B9569}" srcOrd="0" destOrd="0" presId="urn:microsoft.com/office/officeart/2005/8/layout/cycle4"/>
    <dgm:cxn modelId="{A8F55723-7397-40EC-972E-D7D67016E87F}" srcId="{A532E63F-CCA8-4170-90C7-041C814A53EC}" destId="{60D7B842-E4F5-4E3D-A087-52AD09DCB5AC}" srcOrd="0" destOrd="0" parTransId="{1F311518-190E-44E5-8316-1A7920A5D03D}" sibTransId="{87FFF5B9-20CE-4859-9F58-32ECDFEEA7E9}"/>
    <dgm:cxn modelId="{E76A0076-E5D7-422D-BE6D-ED91D92D653E}" srcId="{161E7B69-31F5-454A-A3AC-0538F729A3E1}" destId="{A532E63F-CCA8-4170-90C7-041C814A53EC}" srcOrd="1" destOrd="0" parTransId="{7210DF43-858D-4380-9D84-57437A331F6A}" sibTransId="{05CC8B3D-E779-460C-9622-64F6E5032B22}"/>
    <dgm:cxn modelId="{F14A4C3B-7951-40A0-97C3-34084A23BF9C}" type="presOf" srcId="{161E7B69-31F5-454A-A3AC-0538F729A3E1}" destId="{0D0DEAB9-35C3-4169-A346-EEB9143DCF46}" srcOrd="0" destOrd="0" presId="urn:microsoft.com/office/officeart/2005/8/layout/cycle4"/>
    <dgm:cxn modelId="{43763243-12C5-4E5D-A094-A6EFCFCF4A53}" type="presOf" srcId="{C37F9481-5761-471E-A6F2-AAC74A1CF084}" destId="{2C686D58-4A88-466C-9E05-0C16A5AD006C}" srcOrd="1" destOrd="2" presId="urn:microsoft.com/office/officeart/2005/8/layout/cycle4"/>
    <dgm:cxn modelId="{1BF5E3CB-8598-47B3-809C-E52AC5DFB890}" type="presParOf" srcId="{0D0DEAB9-35C3-4169-A346-EEB9143DCF46}" destId="{F440A5FE-57BF-464D-AD6F-AAB976CDDCEE}" srcOrd="0" destOrd="0" presId="urn:microsoft.com/office/officeart/2005/8/layout/cycle4"/>
    <dgm:cxn modelId="{73715659-8D09-4787-AF26-5E2E8F187787}" type="presParOf" srcId="{F440A5FE-57BF-464D-AD6F-AAB976CDDCEE}" destId="{C50E1AF1-8D02-4EE8-BEFC-2A2A6EE7BBE3}" srcOrd="0" destOrd="0" presId="urn:microsoft.com/office/officeart/2005/8/layout/cycle4"/>
    <dgm:cxn modelId="{3C53B463-7931-4C33-B3BD-4A21E7A88AC0}" type="presParOf" srcId="{C50E1AF1-8D02-4EE8-BEFC-2A2A6EE7BBE3}" destId="{FEE03A5D-534D-4C1E-B5F4-71647936EA1F}" srcOrd="0" destOrd="0" presId="urn:microsoft.com/office/officeart/2005/8/layout/cycle4"/>
    <dgm:cxn modelId="{804242CF-5426-480C-8B75-1DE314AE4ACF}" type="presParOf" srcId="{C50E1AF1-8D02-4EE8-BEFC-2A2A6EE7BBE3}" destId="{B7AE7264-7F8C-4049-BCBF-53A49E41C8C0}" srcOrd="1" destOrd="0" presId="urn:microsoft.com/office/officeart/2005/8/layout/cycle4"/>
    <dgm:cxn modelId="{F6DADE61-9D72-41EE-BDD7-1C8102360D32}" type="presParOf" srcId="{F440A5FE-57BF-464D-AD6F-AAB976CDDCEE}" destId="{0FE4EDA0-8672-4C2A-A858-79F95D111F17}" srcOrd="1" destOrd="0" presId="urn:microsoft.com/office/officeart/2005/8/layout/cycle4"/>
    <dgm:cxn modelId="{76B8651A-4AFB-4756-9940-8FDCBD92C5B2}" type="presParOf" srcId="{0FE4EDA0-8672-4C2A-A858-79F95D111F17}" destId="{B861007F-9FB6-43B8-A4B0-B4BA80CDD156}" srcOrd="0" destOrd="0" presId="urn:microsoft.com/office/officeart/2005/8/layout/cycle4"/>
    <dgm:cxn modelId="{40A594A6-7A68-40E4-82BF-CE996F326E71}" type="presParOf" srcId="{0FE4EDA0-8672-4C2A-A858-79F95D111F17}" destId="{2C686D58-4A88-466C-9E05-0C16A5AD006C}" srcOrd="1" destOrd="0" presId="urn:microsoft.com/office/officeart/2005/8/layout/cycle4"/>
    <dgm:cxn modelId="{0C75B319-2E20-4C7E-B18E-3C5634D2CB74}" type="presParOf" srcId="{F440A5FE-57BF-464D-AD6F-AAB976CDDCEE}" destId="{EE51351A-535B-42C4-8E1C-F704B5FC440F}" srcOrd="2" destOrd="0" presId="urn:microsoft.com/office/officeart/2005/8/layout/cycle4"/>
    <dgm:cxn modelId="{87E4F49A-4B88-4340-9097-759C9DF9B51A}" type="presParOf" srcId="{EE51351A-535B-42C4-8E1C-F704B5FC440F}" destId="{E18346C4-B546-4E2C-8489-B3819B2B9569}" srcOrd="0" destOrd="0" presId="urn:microsoft.com/office/officeart/2005/8/layout/cycle4"/>
    <dgm:cxn modelId="{118F4BA8-1AF3-432D-8005-B07A6A24D28D}" type="presParOf" srcId="{EE51351A-535B-42C4-8E1C-F704B5FC440F}" destId="{9112CE69-301F-4EF2-B1C8-1C4A8D0862A2}" srcOrd="1" destOrd="0" presId="urn:microsoft.com/office/officeart/2005/8/layout/cycle4"/>
    <dgm:cxn modelId="{9152ACE8-CED3-48CE-AE65-03508DD2C250}" type="presParOf" srcId="{F440A5FE-57BF-464D-AD6F-AAB976CDDCEE}" destId="{EA6E4430-6FF0-476E-9572-CF5CF77F232C}" srcOrd="3" destOrd="0" presId="urn:microsoft.com/office/officeart/2005/8/layout/cycle4"/>
    <dgm:cxn modelId="{AC8B21F4-1339-4030-85A5-90B9E903883C}" type="presParOf" srcId="{EA6E4430-6FF0-476E-9572-CF5CF77F232C}" destId="{386E5113-39E7-4B50-9C21-F7D9332FD58C}" srcOrd="0" destOrd="0" presId="urn:microsoft.com/office/officeart/2005/8/layout/cycle4"/>
    <dgm:cxn modelId="{840F6634-018E-41E6-808B-9B15F92F4DC1}" type="presParOf" srcId="{EA6E4430-6FF0-476E-9572-CF5CF77F232C}" destId="{95C4C330-581A-433E-BC48-447BFCCDEA46}" srcOrd="1" destOrd="0" presId="urn:microsoft.com/office/officeart/2005/8/layout/cycle4"/>
    <dgm:cxn modelId="{0AFAED36-2F5A-46A0-80D3-5B44A00CB96E}" type="presParOf" srcId="{F440A5FE-57BF-464D-AD6F-AAB976CDDCEE}" destId="{08AD234E-F1DB-476B-9959-A930538F11A2}" srcOrd="4" destOrd="0" presId="urn:microsoft.com/office/officeart/2005/8/layout/cycle4"/>
    <dgm:cxn modelId="{EC628A13-FFCC-442B-AB60-4AA350FBF84F}" type="presParOf" srcId="{0D0DEAB9-35C3-4169-A346-EEB9143DCF46}" destId="{1F12EA11-991E-4562-958D-75D659DBDAAE}" srcOrd="1" destOrd="0" presId="urn:microsoft.com/office/officeart/2005/8/layout/cycle4"/>
    <dgm:cxn modelId="{C89310D9-7689-4979-B582-5268DD2C00EA}" type="presParOf" srcId="{1F12EA11-991E-4562-958D-75D659DBDAAE}" destId="{BA3D7AED-A35D-4AC9-AB6D-39C83839D695}" srcOrd="0" destOrd="0" presId="urn:microsoft.com/office/officeart/2005/8/layout/cycle4"/>
    <dgm:cxn modelId="{0F41B507-380E-4DC7-8666-BDAB55463750}" type="presParOf" srcId="{1F12EA11-991E-4562-958D-75D659DBDAAE}" destId="{E35DC3FB-4753-4AC7-AC0C-838385A6FE3F}" srcOrd="1" destOrd="0" presId="urn:microsoft.com/office/officeart/2005/8/layout/cycle4"/>
    <dgm:cxn modelId="{7C05AC82-AB67-4611-B5C5-9E309497F11C}" type="presParOf" srcId="{1F12EA11-991E-4562-958D-75D659DBDAAE}" destId="{4D782E7C-163A-4F16-8CD3-0BAABA6861BA}" srcOrd="2" destOrd="0" presId="urn:microsoft.com/office/officeart/2005/8/layout/cycle4"/>
    <dgm:cxn modelId="{3E43A5CC-FAB5-47A9-BE5E-63048001F34F}" type="presParOf" srcId="{1F12EA11-991E-4562-958D-75D659DBDAAE}" destId="{5B82A4F9-CA62-4BA8-B0C8-142FE38C429D}" srcOrd="3" destOrd="0" presId="urn:microsoft.com/office/officeart/2005/8/layout/cycle4"/>
    <dgm:cxn modelId="{48488199-A05B-4C4C-AA8B-10E75EF89E44}" type="presParOf" srcId="{1F12EA11-991E-4562-958D-75D659DBDAAE}" destId="{2BE9673A-4634-4B2A-84FC-811CFB5EE0EE}" srcOrd="4" destOrd="0" presId="urn:microsoft.com/office/officeart/2005/8/layout/cycle4"/>
    <dgm:cxn modelId="{4F15E2F2-3BA6-44B3-B193-7EF9A0FD90EA}" type="presParOf" srcId="{0D0DEAB9-35C3-4169-A346-EEB9143DCF46}" destId="{3C8C9421-322D-4FDB-A048-9152C37CA4C0}" srcOrd="2" destOrd="0" presId="urn:microsoft.com/office/officeart/2005/8/layout/cycle4"/>
    <dgm:cxn modelId="{EAF6BB3F-BC1C-448C-BCCF-258391F47835}" type="presParOf" srcId="{0D0DEAB9-35C3-4169-A346-EEB9143DCF46}" destId="{6955D139-3E22-41CE-8A68-4A8B62DC7795}"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2EC7A2-7BF9-4983-A94D-B090285EE39D}">
      <dsp:nvSpPr>
        <dsp:cNvPr id="0" name=""/>
        <dsp:cNvSpPr/>
      </dsp:nvSpPr>
      <dsp:spPr>
        <a:xfrm>
          <a:off x="694791" y="0"/>
          <a:ext cx="7559039" cy="2242502"/>
        </a:xfrm>
        <a:prstGeom prst="rightArrow">
          <a:avLst/>
        </a:prstGeom>
        <a:noFill/>
        <a:ln>
          <a:noFill/>
        </a:ln>
        <a:effectLst/>
        <a:scene3d>
          <a:camera prst="orthographicFront"/>
          <a:lightRig rig="flat" dir="t"/>
        </a:scene3d>
        <a:sp3d z="-190500" extrusionH="12700" prstMaterial="plastic">
          <a:bevelT w="50800" h="50800" prst="softRound"/>
        </a:sp3d>
      </dsp:spPr>
      <dsp:style>
        <a:lnRef idx="0">
          <a:scrgbClr r="0" g="0" b="0"/>
        </a:lnRef>
        <a:fillRef idx="3">
          <a:scrgbClr r="0" g="0" b="0"/>
        </a:fillRef>
        <a:effectRef idx="0">
          <a:scrgbClr r="0" g="0" b="0"/>
        </a:effectRef>
        <a:fontRef idx="minor"/>
      </dsp:style>
    </dsp:sp>
    <dsp:sp modelId="{358AD647-0C5B-4059-9D85-A1701ADC6782}">
      <dsp:nvSpPr>
        <dsp:cNvPr id="0" name=""/>
        <dsp:cNvSpPr/>
      </dsp:nvSpPr>
      <dsp:spPr>
        <a:xfrm>
          <a:off x="1072" y="290758"/>
          <a:ext cx="8890843" cy="1660985"/>
        </a:xfrm>
        <a:prstGeom prst="roundRect">
          <a:avLst/>
        </a:prstGeom>
        <a:gradFill flip="none" rotWithShape="1">
          <a:gsLst>
            <a:gs pos="0">
              <a:schemeClr val="tx2">
                <a:lumMod val="60000"/>
                <a:lumOff val="40000"/>
              </a:schemeClr>
            </a:gs>
            <a:gs pos="87000">
              <a:schemeClr val="accent1">
                <a:lumMod val="97000"/>
                <a:lumOff val="3000"/>
              </a:schemeClr>
            </a:gs>
            <a:gs pos="100000">
              <a:schemeClr val="accent1">
                <a:lumMod val="60000"/>
                <a:lumOff val="40000"/>
              </a:schemeClr>
            </a:gs>
          </a:gsLst>
          <a:lin ang="16200000" scaled="1"/>
          <a:tileRect/>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GB" sz="1700" kern="1200" dirty="0" smtClean="0"/>
            <a:t>    Our children, particularly those who are vulnerable, have: </a:t>
          </a:r>
        </a:p>
        <a:p>
          <a:pPr lvl="0" algn="l" defTabSz="755650">
            <a:lnSpc>
              <a:spcPct val="90000"/>
            </a:lnSpc>
            <a:spcBef>
              <a:spcPct val="0"/>
            </a:spcBef>
            <a:spcAft>
              <a:spcPct val="35000"/>
            </a:spcAft>
          </a:pPr>
          <a:r>
            <a:rPr lang="en-GB" sz="1700" kern="1200" dirty="0" smtClean="0"/>
            <a:t>	* the best start in life</a:t>
          </a:r>
        </a:p>
        <a:p>
          <a:pPr lvl="0" algn="l" defTabSz="755650">
            <a:lnSpc>
              <a:spcPct val="90000"/>
            </a:lnSpc>
            <a:spcBef>
              <a:spcPct val="0"/>
            </a:spcBef>
            <a:spcAft>
              <a:spcPct val="35000"/>
            </a:spcAft>
          </a:pPr>
          <a:r>
            <a:rPr lang="en-GB" sz="1700" kern="1200" dirty="0" smtClean="0"/>
            <a:t>	* achieve their potential </a:t>
          </a:r>
        </a:p>
        <a:p>
          <a:pPr lvl="0" algn="l" defTabSz="755650">
            <a:lnSpc>
              <a:spcPct val="90000"/>
            </a:lnSpc>
            <a:spcBef>
              <a:spcPct val="0"/>
            </a:spcBef>
            <a:spcAft>
              <a:spcPct val="35000"/>
            </a:spcAft>
          </a:pPr>
          <a:r>
            <a:rPr lang="en-GB" sz="1700" kern="1200" dirty="0" smtClean="0"/>
            <a:t>	* develop into resilient, confident and successful adults.</a:t>
          </a:r>
          <a:endParaRPr lang="en-GB" sz="1700" kern="1200" dirty="0" smtClean="0"/>
        </a:p>
      </dsp:txBody>
      <dsp:txXfrm>
        <a:off x="82155" y="371841"/>
        <a:ext cx="8728677" cy="1498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DD5C-C411-4275-9DD5-7ADB0FA713E0}">
      <dsp:nvSpPr>
        <dsp:cNvPr id="0" name=""/>
        <dsp:cNvSpPr/>
      </dsp:nvSpPr>
      <dsp:spPr>
        <a:xfrm>
          <a:off x="0" y="675347"/>
          <a:ext cx="2436140" cy="792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678F2A-146F-4014-9197-52CAE5D847B0}">
      <dsp:nvSpPr>
        <dsp:cNvPr id="0" name=""/>
        <dsp:cNvSpPr/>
      </dsp:nvSpPr>
      <dsp:spPr>
        <a:xfrm>
          <a:off x="196508" y="873347"/>
          <a:ext cx="1996017" cy="39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1760" rIns="0" bIns="111760" numCol="1" spcCol="1270" anchor="ctr" anchorCtr="0">
          <a:noAutofit/>
        </a:bodyPr>
        <a:lstStyle/>
        <a:p>
          <a:pPr lvl="0" algn="ctr" defTabSz="488950">
            <a:lnSpc>
              <a:spcPct val="90000"/>
            </a:lnSpc>
            <a:spcBef>
              <a:spcPct val="0"/>
            </a:spcBef>
            <a:spcAft>
              <a:spcPct val="35000"/>
            </a:spcAft>
          </a:pPr>
          <a:r>
            <a:rPr lang="en-GB" sz="1100" kern="1200" dirty="0" smtClean="0"/>
            <a:t>Start from the bottom block</a:t>
          </a:r>
          <a:endParaRPr lang="en-GB" sz="1100" kern="1200" dirty="0"/>
        </a:p>
      </dsp:txBody>
      <dsp:txXfrm>
        <a:off x="196508" y="873347"/>
        <a:ext cx="1996017" cy="396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346C4-B546-4E2C-8489-B3819B2B9569}">
      <dsp:nvSpPr>
        <dsp:cNvPr id="0" name=""/>
        <dsp:cNvSpPr/>
      </dsp:nvSpPr>
      <dsp:spPr>
        <a:xfrm>
          <a:off x="2686925" y="2472623"/>
          <a:ext cx="1575338" cy="13433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t>To be finalised but including: Adolescence and Trauma.</a:t>
          </a:r>
          <a:endParaRPr lang="en-GB" sz="1000" kern="1200" dirty="0"/>
        </a:p>
      </dsp:txBody>
      <dsp:txXfrm>
        <a:off x="3189035" y="2837970"/>
        <a:ext cx="1043719" cy="948496"/>
      </dsp:txXfrm>
    </dsp:sp>
    <dsp:sp modelId="{386E5113-39E7-4B50-9C21-F7D9332FD58C}">
      <dsp:nvSpPr>
        <dsp:cNvPr id="0" name=""/>
        <dsp:cNvSpPr/>
      </dsp:nvSpPr>
      <dsp:spPr>
        <a:xfrm>
          <a:off x="56937" y="2078817"/>
          <a:ext cx="1575338" cy="18832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t>Five to Thrive network.</a:t>
          </a:r>
          <a:endParaRPr lang="en-GB" sz="1000" kern="1200" dirty="0"/>
        </a:p>
        <a:p>
          <a:pPr marL="57150" lvl="1" indent="-57150" algn="l" defTabSz="444500">
            <a:lnSpc>
              <a:spcPct val="90000"/>
            </a:lnSpc>
            <a:spcBef>
              <a:spcPct val="0"/>
            </a:spcBef>
            <a:spcAft>
              <a:spcPct val="15000"/>
            </a:spcAft>
            <a:buChar char="••"/>
          </a:pPr>
          <a:endParaRPr lang="en-GB" sz="1000" kern="1200" dirty="0" smtClean="0"/>
        </a:p>
        <a:p>
          <a:pPr marL="57150" lvl="1" indent="-57150" algn="l" defTabSz="444500">
            <a:lnSpc>
              <a:spcPct val="90000"/>
            </a:lnSpc>
            <a:spcBef>
              <a:spcPct val="0"/>
            </a:spcBef>
            <a:spcAft>
              <a:spcPct val="15000"/>
            </a:spcAft>
            <a:buChar char="••"/>
          </a:pPr>
          <a:r>
            <a:rPr lang="en-GB" sz="1000" kern="1200" smtClean="0"/>
            <a:t>Presentations </a:t>
          </a:r>
          <a:r>
            <a:rPr lang="en-GB" sz="1000" kern="1200" dirty="0" smtClean="0"/>
            <a:t>30 mins, 1hr, 2hr - Five to Thrive Champions</a:t>
          </a:r>
          <a:endParaRPr lang="en-GB" kern="1200"/>
        </a:p>
      </dsp:txBody>
      <dsp:txXfrm>
        <a:off x="89235" y="2581927"/>
        <a:ext cx="1038141" cy="1347840"/>
      </dsp:txXfrm>
    </dsp:sp>
    <dsp:sp modelId="{B861007F-9FB6-43B8-A4B0-B4BA80CDD156}">
      <dsp:nvSpPr>
        <dsp:cNvPr id="0" name=""/>
        <dsp:cNvSpPr/>
      </dsp:nvSpPr>
      <dsp:spPr>
        <a:xfrm>
          <a:off x="2606448" y="151035"/>
          <a:ext cx="1580046" cy="14329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t>Resources, Ideas </a:t>
          </a:r>
          <a:r>
            <a:rPr lang="en-GB" sz="1000" kern="1200" dirty="0"/>
            <a:t>and examples on practitioner pages</a:t>
          </a:r>
        </a:p>
        <a:p>
          <a:pPr marL="57150" lvl="1" indent="-57150" algn="l" defTabSz="444500">
            <a:lnSpc>
              <a:spcPct val="90000"/>
            </a:lnSpc>
            <a:spcBef>
              <a:spcPct val="0"/>
            </a:spcBef>
            <a:spcAft>
              <a:spcPct val="15000"/>
            </a:spcAft>
            <a:buChar char="••"/>
          </a:pPr>
          <a:r>
            <a:rPr lang="en-GB" sz="1000" kern="1200" dirty="0"/>
            <a:t>  </a:t>
          </a:r>
          <a:r>
            <a:rPr lang="en-GB" sz="1000" kern="1200" dirty="0" smtClean="0"/>
            <a:t>   (12 week</a:t>
          </a:r>
          <a:endParaRPr lang="en-GB" sz="1000" kern="1200" dirty="0"/>
        </a:p>
        <a:p>
          <a:pPr marL="57150" lvl="1" indent="-57150" algn="l" defTabSz="444500">
            <a:lnSpc>
              <a:spcPct val="90000"/>
            </a:lnSpc>
            <a:spcBef>
              <a:spcPct val="0"/>
            </a:spcBef>
            <a:spcAft>
              <a:spcPct val="15000"/>
            </a:spcAft>
            <a:buChar char="••"/>
          </a:pPr>
          <a:r>
            <a:rPr lang="en-GB" sz="1000" kern="1200" dirty="0" smtClean="0"/>
            <a:t>      parents</a:t>
          </a:r>
          <a:endParaRPr lang="en-GB" sz="1000" kern="1200" dirty="0"/>
        </a:p>
        <a:p>
          <a:pPr marL="57150" lvl="1" indent="-57150" algn="l" defTabSz="444500">
            <a:lnSpc>
              <a:spcPct val="90000"/>
            </a:lnSpc>
            <a:spcBef>
              <a:spcPct val="0"/>
            </a:spcBef>
            <a:spcAft>
              <a:spcPct val="15000"/>
            </a:spcAft>
            <a:buChar char="••"/>
          </a:pPr>
          <a:r>
            <a:rPr lang="en-GB" sz="1000" kern="1200" dirty="0"/>
            <a:t>    </a:t>
          </a:r>
          <a:r>
            <a:rPr lang="en-GB" sz="1000" kern="1200" dirty="0" smtClean="0"/>
            <a:t>   course)</a:t>
          </a:r>
          <a:endParaRPr lang="en-GB" sz="1000" kern="1200" dirty="0"/>
        </a:p>
      </dsp:txBody>
      <dsp:txXfrm>
        <a:off x="3111939" y="182512"/>
        <a:ext cx="1043078" cy="1011747"/>
      </dsp:txXfrm>
    </dsp:sp>
    <dsp:sp modelId="{FEE03A5D-534D-4C1E-B5F4-71647936EA1F}">
      <dsp:nvSpPr>
        <dsp:cNvPr id="0" name=""/>
        <dsp:cNvSpPr/>
      </dsp:nvSpPr>
      <dsp:spPr>
        <a:xfrm>
          <a:off x="56937" y="360929"/>
          <a:ext cx="1575338" cy="10131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n-GB" sz="1000" kern="1200" dirty="0" smtClean="0"/>
            <a:t>Brain Development &amp; Positive Parenting</a:t>
          </a:r>
          <a:endParaRPr lang="en-GB" sz="1000" kern="1200" dirty="0"/>
        </a:p>
      </dsp:txBody>
      <dsp:txXfrm>
        <a:off x="79193" y="383185"/>
        <a:ext cx="1058225" cy="715348"/>
      </dsp:txXfrm>
    </dsp:sp>
    <dsp:sp modelId="{BA3D7AED-A35D-4AC9-AB6D-39C83839D695}">
      <dsp:nvSpPr>
        <dsp:cNvPr id="0" name=""/>
        <dsp:cNvSpPr/>
      </dsp:nvSpPr>
      <dsp:spPr>
        <a:xfrm>
          <a:off x="728555" y="663397"/>
          <a:ext cx="1370915" cy="137091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kern="1200" dirty="0" smtClean="0"/>
            <a:t>Core emodule</a:t>
          </a:r>
          <a:endParaRPr lang="en-GB" sz="1200" kern="1200" dirty="0"/>
        </a:p>
      </dsp:txBody>
      <dsp:txXfrm>
        <a:off x="1130087" y="1064929"/>
        <a:ext cx="969383" cy="969383"/>
      </dsp:txXfrm>
    </dsp:sp>
    <dsp:sp modelId="{E35DC3FB-4753-4AC7-AC0C-838385A6FE3F}">
      <dsp:nvSpPr>
        <dsp:cNvPr id="0" name=""/>
        <dsp:cNvSpPr/>
      </dsp:nvSpPr>
      <dsp:spPr>
        <a:xfrm rot="5400000">
          <a:off x="2162792" y="663397"/>
          <a:ext cx="1370915" cy="137091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kern="1200"/>
            <a:t>online and paper resources</a:t>
          </a:r>
        </a:p>
      </dsp:txBody>
      <dsp:txXfrm rot="-5400000">
        <a:off x="2162792" y="1064929"/>
        <a:ext cx="969383" cy="969383"/>
      </dsp:txXfrm>
    </dsp:sp>
    <dsp:sp modelId="{4D782E7C-163A-4F16-8CD3-0BAABA6861BA}">
      <dsp:nvSpPr>
        <dsp:cNvPr id="0" name=""/>
        <dsp:cNvSpPr/>
      </dsp:nvSpPr>
      <dsp:spPr>
        <a:xfrm rot="10800000">
          <a:off x="2162792" y="2097634"/>
          <a:ext cx="1370915" cy="137091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kern="1200" dirty="0" smtClean="0"/>
            <a:t> </a:t>
          </a:r>
          <a:r>
            <a:rPr lang="en-GB" sz="1200" kern="1200" dirty="0"/>
            <a:t>other modules</a:t>
          </a:r>
        </a:p>
      </dsp:txBody>
      <dsp:txXfrm rot="10800000">
        <a:off x="2162792" y="2097634"/>
        <a:ext cx="969383" cy="969383"/>
      </dsp:txXfrm>
    </dsp:sp>
    <dsp:sp modelId="{5B82A4F9-CA62-4BA8-B0C8-142FE38C429D}">
      <dsp:nvSpPr>
        <dsp:cNvPr id="0" name=""/>
        <dsp:cNvSpPr/>
      </dsp:nvSpPr>
      <dsp:spPr>
        <a:xfrm rot="16200000">
          <a:off x="728555" y="2097634"/>
          <a:ext cx="1370915" cy="137091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GB" sz="1200" kern="1200" dirty="0"/>
            <a:t>Share</a:t>
          </a:r>
          <a:r>
            <a:rPr lang="en-GB" sz="1200" kern="1200" baseline="0" dirty="0"/>
            <a:t> practice</a:t>
          </a:r>
          <a:endParaRPr lang="en-GB" sz="1200" kern="1200" dirty="0"/>
        </a:p>
      </dsp:txBody>
      <dsp:txXfrm rot="5400000">
        <a:off x="1130087" y="2097634"/>
        <a:ext cx="969383" cy="969383"/>
      </dsp:txXfrm>
    </dsp:sp>
    <dsp:sp modelId="{3C8C9421-322D-4FDB-A048-9152C37CA4C0}">
      <dsp:nvSpPr>
        <dsp:cNvPr id="0" name=""/>
        <dsp:cNvSpPr/>
      </dsp:nvSpPr>
      <dsp:spPr>
        <a:xfrm>
          <a:off x="1894467" y="1781025"/>
          <a:ext cx="473329" cy="4115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55D139-3E22-41CE-8A68-4A8B62DC7795}">
      <dsp:nvSpPr>
        <dsp:cNvPr id="0" name=""/>
        <dsp:cNvSpPr/>
      </dsp:nvSpPr>
      <dsp:spPr>
        <a:xfrm rot="10800000">
          <a:off x="1894467" y="1939330"/>
          <a:ext cx="473329" cy="411591"/>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6400" cy="49529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2"/>
            <a:ext cx="2946400" cy="495299"/>
          </a:xfrm>
          <a:prstGeom prst="rect">
            <a:avLst/>
          </a:prstGeom>
        </p:spPr>
        <p:txBody>
          <a:bodyPr vert="horz" lIns="91440" tIns="45720" rIns="91440" bIns="45720" rtlCol="0"/>
          <a:lstStyle>
            <a:lvl1pPr algn="r">
              <a:defRPr sz="1200"/>
            </a:lvl1pPr>
          </a:lstStyle>
          <a:p>
            <a:fld id="{38A0EBB3-A9F6-4B67-A980-83350F0F5E2F}" type="datetimeFigureOut">
              <a:rPr lang="en-GB" smtClean="0"/>
              <a:t>23/05/2016</a:t>
            </a:fld>
            <a:endParaRPr lang="en-GB"/>
          </a:p>
        </p:txBody>
      </p:sp>
      <p:sp>
        <p:nvSpPr>
          <p:cNvPr id="4" name="Footer Placeholder 3"/>
          <p:cNvSpPr>
            <a:spLocks noGrp="1"/>
          </p:cNvSpPr>
          <p:nvPr>
            <p:ph type="ftr" sz="quarter" idx="2"/>
          </p:nvPr>
        </p:nvSpPr>
        <p:spPr>
          <a:xfrm>
            <a:off x="1" y="9377366"/>
            <a:ext cx="2946400" cy="49529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7366"/>
            <a:ext cx="2946400" cy="495299"/>
          </a:xfrm>
          <a:prstGeom prst="rect">
            <a:avLst/>
          </a:prstGeom>
        </p:spPr>
        <p:txBody>
          <a:bodyPr vert="horz" lIns="91440" tIns="45720" rIns="91440" bIns="45720" rtlCol="0" anchor="b"/>
          <a:lstStyle>
            <a:lvl1pPr algn="r">
              <a:defRPr sz="1200"/>
            </a:lvl1pPr>
          </a:lstStyle>
          <a:p>
            <a:fld id="{3C9821BD-A229-4CE9-9E82-03859A3F02A6}" type="slidenum">
              <a:rPr lang="en-GB" smtClean="0"/>
              <a:t>‹#›</a:t>
            </a:fld>
            <a:endParaRPr lang="en-GB"/>
          </a:p>
        </p:txBody>
      </p:sp>
    </p:spTree>
    <p:extLst>
      <p:ext uri="{BB962C8B-B14F-4D97-AF65-F5344CB8AC3E}">
        <p14:creationId xmlns:p14="http://schemas.microsoft.com/office/powerpoint/2010/main" val="3716877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769" cy="4957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815" y="2"/>
            <a:ext cx="2945768" cy="495709"/>
          </a:xfrm>
          <a:prstGeom prst="rect">
            <a:avLst/>
          </a:prstGeom>
        </p:spPr>
        <p:txBody>
          <a:bodyPr vert="horz" lIns="91440" tIns="45720" rIns="91440" bIns="45720" rtlCol="0"/>
          <a:lstStyle>
            <a:lvl1pPr algn="r">
              <a:defRPr sz="1200"/>
            </a:lvl1pPr>
          </a:lstStyle>
          <a:p>
            <a:fld id="{878A5A4E-B09D-4001-B18C-A54620A00904}" type="datetimeFigureOut">
              <a:rPr lang="en-GB" smtClean="0"/>
              <a:t>23/05/2016</a:t>
            </a:fld>
            <a:endParaRPr lang="en-GB"/>
          </a:p>
        </p:txBody>
      </p:sp>
      <p:sp>
        <p:nvSpPr>
          <p:cNvPr id="4" name="Slide Image Placeholder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877" y="4751884"/>
            <a:ext cx="5437921" cy="38872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6957"/>
            <a:ext cx="2945769" cy="49570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815" y="9376957"/>
            <a:ext cx="2945768" cy="495707"/>
          </a:xfrm>
          <a:prstGeom prst="rect">
            <a:avLst/>
          </a:prstGeom>
        </p:spPr>
        <p:txBody>
          <a:bodyPr vert="horz" lIns="91440" tIns="45720" rIns="91440" bIns="45720" rtlCol="0" anchor="b"/>
          <a:lstStyle>
            <a:lvl1pPr algn="r">
              <a:defRPr sz="1200"/>
            </a:lvl1pPr>
          </a:lstStyle>
          <a:p>
            <a:fld id="{C4D257ED-9BCC-4477-A430-C616000D31A6}" type="slidenum">
              <a:rPr lang="en-GB" smtClean="0"/>
              <a:t>‹#›</a:t>
            </a:fld>
            <a:endParaRPr lang="en-GB"/>
          </a:p>
        </p:txBody>
      </p:sp>
    </p:spTree>
    <p:extLst>
      <p:ext uri="{BB962C8B-B14F-4D97-AF65-F5344CB8AC3E}">
        <p14:creationId xmlns:p14="http://schemas.microsoft.com/office/powerpoint/2010/main" val="2721874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Community Planning Partnership is the strategic multi agency group that leads</a:t>
            </a:r>
            <a:r>
              <a:rPr lang="en-GB" baseline="0" dirty="0" smtClean="0"/>
              <a:t> on all we do in Falkirk.</a:t>
            </a:r>
          </a:p>
          <a:p>
            <a:r>
              <a:rPr lang="en-GB" baseline="0" dirty="0" smtClean="0"/>
              <a:t>The CPP produces the Strategic Outcome, Local Delivery (SOLD) (previously the SOA) Plan.</a:t>
            </a:r>
          </a:p>
          <a:p>
            <a:endParaRPr lang="en-GB" baseline="0" dirty="0" smtClean="0"/>
          </a:p>
          <a:p>
            <a:r>
              <a:rPr lang="en-GB" baseline="0" dirty="0" smtClean="0"/>
              <a:t>Falkirk Children’s Commission is a subgroup of the CPP (there are 6 subgroups). The Children’s Commission is tasked with the multi agency strategic leadership of what Scottish Government calls ‘children’s services’ across the Commission. We call this integrated Children’s Services because in Falkirk Children’s Services is known as social work and education.</a:t>
            </a:r>
          </a:p>
          <a:p>
            <a:endParaRPr lang="en-GB" baseline="0" dirty="0" smtClean="0"/>
          </a:p>
          <a:p>
            <a:r>
              <a:rPr lang="en-GB" baseline="0" dirty="0" smtClean="0"/>
              <a:t>The CPP  and the Commission have one outcome for children. The ICSP is currently being finalised. We are waiting on the outcome of our recent inspection and for the SOLD to be signed off by the CPP.</a:t>
            </a:r>
          </a:p>
          <a:p>
            <a:endParaRPr lang="en-GB" baseline="0" dirty="0" smtClean="0"/>
          </a:p>
          <a:p>
            <a:r>
              <a:rPr lang="en-GB" baseline="0" dirty="0" smtClean="0"/>
              <a:t>The SOLD and ICSP are the 2 plans that should drive all of our work. Our other plans should sit underneath these 2 and should reflect the priorities in the SOLD and the ICSP:</a:t>
            </a:r>
          </a:p>
          <a:p>
            <a:endParaRPr lang="en-GB" baseline="0" dirty="0" smtClean="0"/>
          </a:p>
          <a:p>
            <a:r>
              <a:rPr lang="en-GB" dirty="0" smtClean="0"/>
              <a:t>ICSP Key Priorities:</a:t>
            </a:r>
          </a:p>
          <a:p>
            <a:r>
              <a:rPr lang="en-GB" dirty="0" smtClean="0"/>
              <a:t>•	Improving mental health and wellbeing (SOLD)</a:t>
            </a:r>
          </a:p>
          <a:p>
            <a:r>
              <a:rPr lang="en-GB" dirty="0" smtClean="0"/>
              <a:t>•	Maximising job creation and employability (SOLD)</a:t>
            </a:r>
          </a:p>
          <a:p>
            <a:r>
              <a:rPr lang="en-GB" dirty="0" smtClean="0"/>
              <a:t>•	Substance misuse (SOLD)</a:t>
            </a:r>
          </a:p>
          <a:p>
            <a:r>
              <a:rPr lang="en-GB" dirty="0" smtClean="0"/>
              <a:t>•	Address the impact of poverty on children and young people (SOLD)</a:t>
            </a:r>
          </a:p>
          <a:p>
            <a:r>
              <a:rPr lang="en-GB" dirty="0" smtClean="0"/>
              <a:t>•	Inclusion</a:t>
            </a:r>
          </a:p>
          <a:p>
            <a:r>
              <a:rPr lang="en-GB" dirty="0" smtClean="0"/>
              <a:t>•	Corporate Parenting</a:t>
            </a:r>
          </a:p>
          <a:p>
            <a:r>
              <a:rPr lang="en-GB" dirty="0" smtClean="0"/>
              <a:t>•	Neglect.</a:t>
            </a:r>
          </a:p>
          <a:p>
            <a:r>
              <a:rPr lang="en-GB" dirty="0" smtClean="0"/>
              <a:t> </a:t>
            </a:r>
          </a:p>
          <a:p>
            <a:endParaRPr lang="en-GB" dirty="0"/>
          </a:p>
        </p:txBody>
      </p:sp>
      <p:sp>
        <p:nvSpPr>
          <p:cNvPr id="4" name="Slide Number Placeholder 3"/>
          <p:cNvSpPr>
            <a:spLocks noGrp="1"/>
          </p:cNvSpPr>
          <p:nvPr>
            <p:ph type="sldNum" sz="quarter" idx="10"/>
          </p:nvPr>
        </p:nvSpPr>
        <p:spPr/>
        <p:txBody>
          <a:bodyPr/>
          <a:lstStyle/>
          <a:p>
            <a:fld id="{C4D257ED-9BCC-4477-A430-C616000D31A6}" type="slidenum">
              <a:rPr lang="en-GB" smtClean="0"/>
              <a:t>1</a:t>
            </a:fld>
            <a:endParaRPr lang="en-GB"/>
          </a:p>
        </p:txBody>
      </p:sp>
    </p:spTree>
    <p:extLst>
      <p:ext uri="{BB962C8B-B14F-4D97-AF65-F5344CB8AC3E}">
        <p14:creationId xmlns:p14="http://schemas.microsoft.com/office/powerpoint/2010/main" val="286845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simple definition was agreed upon by the Five to Thrive Steering</a:t>
            </a:r>
            <a:r>
              <a:rPr lang="en-GB" baseline="0" dirty="0" smtClean="0"/>
              <a:t> group and the Children’s Commission Leadership Group in 2015.</a:t>
            </a:r>
            <a:endParaRPr lang="en-GB" dirty="0"/>
          </a:p>
        </p:txBody>
      </p:sp>
      <p:sp>
        <p:nvSpPr>
          <p:cNvPr id="4" name="Slide Number Placeholder 3"/>
          <p:cNvSpPr>
            <a:spLocks noGrp="1"/>
          </p:cNvSpPr>
          <p:nvPr>
            <p:ph type="sldNum" sz="quarter" idx="10"/>
          </p:nvPr>
        </p:nvSpPr>
        <p:spPr/>
        <p:txBody>
          <a:bodyPr/>
          <a:lstStyle/>
          <a:p>
            <a:fld id="{C4D257ED-9BCC-4477-A430-C616000D31A6}" type="slidenum">
              <a:rPr lang="en-GB" smtClean="0"/>
              <a:t>2</a:t>
            </a:fld>
            <a:endParaRPr lang="en-GB"/>
          </a:p>
        </p:txBody>
      </p:sp>
    </p:spTree>
    <p:extLst>
      <p:ext uri="{BB962C8B-B14F-4D97-AF65-F5344CB8AC3E}">
        <p14:creationId xmlns:p14="http://schemas.microsoft.com/office/powerpoint/2010/main" val="2403183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well researched an documented how important positive attachment is to a child or young person.</a:t>
            </a:r>
          </a:p>
          <a:p>
            <a:r>
              <a:rPr lang="en-GB" dirty="0" smtClean="0"/>
              <a:t>We want to make sure every practitioner has the tools</a:t>
            </a:r>
            <a:r>
              <a:rPr lang="en-GB" baseline="0" dirty="0" smtClean="0"/>
              <a:t> to help them pass on the knowledge about brain development and positive attachment to all parents.</a:t>
            </a:r>
          </a:p>
          <a:p>
            <a:r>
              <a:rPr lang="en-GB" baseline="0" dirty="0" smtClean="0"/>
              <a:t>By sharing the science we can empower parents to support their children. Feedback in Renfrewshire form parents was’ why did no one tell us this?’</a:t>
            </a:r>
          </a:p>
          <a:p>
            <a:r>
              <a:rPr lang="en-GB" baseline="0" dirty="0" smtClean="0"/>
              <a:t>We want to tell as many parents as possible that they have the skills to help their baby/ child/ young person’s brain develop and to build a bond with their child.</a:t>
            </a:r>
            <a:endParaRPr lang="en-GB" dirty="0"/>
          </a:p>
        </p:txBody>
      </p:sp>
      <p:sp>
        <p:nvSpPr>
          <p:cNvPr id="4" name="Slide Number Placeholder 3"/>
          <p:cNvSpPr>
            <a:spLocks noGrp="1"/>
          </p:cNvSpPr>
          <p:nvPr>
            <p:ph type="sldNum" sz="quarter" idx="10"/>
          </p:nvPr>
        </p:nvSpPr>
        <p:spPr/>
        <p:txBody>
          <a:bodyPr/>
          <a:lstStyle/>
          <a:p>
            <a:fld id="{C4D257ED-9BCC-4477-A430-C616000D31A6}" type="slidenum">
              <a:rPr lang="en-GB" smtClean="0"/>
              <a:t>3</a:t>
            </a:fld>
            <a:endParaRPr lang="en-GB"/>
          </a:p>
        </p:txBody>
      </p:sp>
    </p:spTree>
    <p:extLst>
      <p:ext uri="{BB962C8B-B14F-4D97-AF65-F5344CB8AC3E}">
        <p14:creationId xmlns:p14="http://schemas.microsoft.com/office/powerpoint/2010/main" val="4176681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Five to thrive isn’t new. It’s based on years of neuroscience</a:t>
            </a:r>
            <a:r>
              <a:rPr lang="en-GB" baseline="0" dirty="0" smtClean="0"/>
              <a:t> and research. It’s a tool to put the science into practise.</a:t>
            </a:r>
          </a:p>
          <a:p>
            <a:endParaRPr lang="en-GB" baseline="0" dirty="0" smtClean="0"/>
          </a:p>
          <a:p>
            <a:r>
              <a:rPr lang="en-GB" baseline="0" dirty="0" smtClean="0"/>
              <a:t>It supports GIRFEC and the Children and Young People (Scotland) Act 2014 – it helps support, promote and safeguard wellbeing.</a:t>
            </a:r>
            <a:endParaRPr lang="en-GB" dirty="0"/>
          </a:p>
        </p:txBody>
      </p:sp>
      <p:sp>
        <p:nvSpPr>
          <p:cNvPr id="4" name="Slide Number Placeholder 3"/>
          <p:cNvSpPr>
            <a:spLocks noGrp="1"/>
          </p:cNvSpPr>
          <p:nvPr>
            <p:ph type="sldNum" sz="quarter" idx="10"/>
          </p:nvPr>
        </p:nvSpPr>
        <p:spPr/>
        <p:txBody>
          <a:bodyPr/>
          <a:lstStyle/>
          <a:p>
            <a:fld id="{C4D257ED-9BCC-4477-A430-C616000D31A6}" type="slidenum">
              <a:rPr lang="en-GB" smtClean="0"/>
              <a:t>4</a:t>
            </a:fld>
            <a:endParaRPr lang="en-GB"/>
          </a:p>
        </p:txBody>
      </p:sp>
    </p:spTree>
    <p:extLst>
      <p:ext uri="{BB962C8B-B14F-4D97-AF65-F5344CB8AC3E}">
        <p14:creationId xmlns:p14="http://schemas.microsoft.com/office/powerpoint/2010/main" val="2391640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driver diagram developed by the Five to Thrive Steering Group.</a:t>
            </a:r>
          </a:p>
          <a:p>
            <a:r>
              <a:rPr lang="en-GB" dirty="0" smtClean="0"/>
              <a:t>This is the Five to Thrive work that will take place in picture</a:t>
            </a:r>
            <a:r>
              <a:rPr lang="en-GB" baseline="0" dirty="0" smtClean="0"/>
              <a:t> form</a:t>
            </a:r>
            <a:r>
              <a:rPr lang="en-GB" dirty="0" smtClean="0"/>
              <a:t> from the Aim to the doing bits and what we want to measure to know if we have made an improvement.</a:t>
            </a:r>
            <a:endParaRPr lang="en-GB" dirty="0"/>
          </a:p>
        </p:txBody>
      </p:sp>
      <p:sp>
        <p:nvSpPr>
          <p:cNvPr id="4" name="Slide Number Placeholder 3"/>
          <p:cNvSpPr>
            <a:spLocks noGrp="1"/>
          </p:cNvSpPr>
          <p:nvPr>
            <p:ph type="sldNum" sz="quarter" idx="10"/>
          </p:nvPr>
        </p:nvSpPr>
        <p:spPr/>
        <p:txBody>
          <a:bodyPr/>
          <a:lstStyle/>
          <a:p>
            <a:fld id="{C4D257ED-9BCC-4477-A430-C616000D31A6}" type="slidenum">
              <a:rPr lang="en-GB" smtClean="0"/>
              <a:t>7</a:t>
            </a:fld>
            <a:endParaRPr lang="en-GB"/>
          </a:p>
        </p:txBody>
      </p:sp>
    </p:spTree>
    <p:extLst>
      <p:ext uri="{BB962C8B-B14F-4D97-AF65-F5344CB8AC3E}">
        <p14:creationId xmlns:p14="http://schemas.microsoft.com/office/powerpoint/2010/main" val="3699808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FE5A16-ABFE-4779-AF0D-AC90A9DFC9CD}" type="datetime1">
              <a:rPr lang="en-GB" smtClean="0"/>
              <a:t>23/05/2016</a:t>
            </a:fld>
            <a:endParaRPr lang="en-GB"/>
          </a:p>
        </p:txBody>
      </p:sp>
      <p:sp>
        <p:nvSpPr>
          <p:cNvPr id="5" name="Footer Placeholder 4"/>
          <p:cNvSpPr>
            <a:spLocks noGrp="1"/>
          </p:cNvSpPr>
          <p:nvPr>
            <p:ph type="ftr" sz="quarter" idx="11"/>
          </p:nvPr>
        </p:nvSpPr>
        <p:spPr/>
        <p:txBody>
          <a:bodyPr/>
          <a:lstStyle/>
          <a:p>
            <a:r>
              <a:rPr lang="en-GB" smtClean="0"/>
              <a:t>2015.06.30 DRAFT DO NOT SHARE</a:t>
            </a:r>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15990409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C87C6-89F1-40E7-80C2-908DDD21408D}" type="datetime1">
              <a:rPr lang="en-GB" smtClean="0"/>
              <a:t>23/05/2016</a:t>
            </a:fld>
            <a:endParaRPr lang="en-GB"/>
          </a:p>
        </p:txBody>
      </p:sp>
      <p:sp>
        <p:nvSpPr>
          <p:cNvPr id="5" name="Footer Placeholder 4"/>
          <p:cNvSpPr>
            <a:spLocks noGrp="1"/>
          </p:cNvSpPr>
          <p:nvPr>
            <p:ph type="ftr" sz="quarter" idx="11"/>
          </p:nvPr>
        </p:nvSpPr>
        <p:spPr/>
        <p:txBody>
          <a:bodyPr/>
          <a:lstStyle/>
          <a:p>
            <a:r>
              <a:rPr lang="en-GB" smtClean="0"/>
              <a:t>2015.06.30 DRAFT DO NOT SHARE</a:t>
            </a:r>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085226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5D847B-BCAC-412D-AD95-95DA90BD8762}" type="datetime1">
              <a:rPr lang="en-GB" smtClean="0"/>
              <a:t>23/05/2016</a:t>
            </a:fld>
            <a:endParaRPr lang="en-GB"/>
          </a:p>
        </p:txBody>
      </p:sp>
      <p:sp>
        <p:nvSpPr>
          <p:cNvPr id="5" name="Footer Placeholder 4"/>
          <p:cNvSpPr>
            <a:spLocks noGrp="1"/>
          </p:cNvSpPr>
          <p:nvPr>
            <p:ph type="ftr" sz="quarter" idx="11"/>
          </p:nvPr>
        </p:nvSpPr>
        <p:spPr/>
        <p:txBody>
          <a:bodyPr/>
          <a:lstStyle/>
          <a:p>
            <a:r>
              <a:rPr lang="en-GB" smtClean="0"/>
              <a:t>2015.06.30 DRAFT DO NOT SHARE</a:t>
            </a:r>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654140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0C310C-0FED-4FFA-8061-3B61D05D9B79}" type="datetime1">
              <a:rPr lang="en-GB" smtClean="0"/>
              <a:t>23/05/2016</a:t>
            </a:fld>
            <a:endParaRPr lang="en-GB"/>
          </a:p>
        </p:txBody>
      </p:sp>
      <p:sp>
        <p:nvSpPr>
          <p:cNvPr id="5" name="Footer Placeholder 4"/>
          <p:cNvSpPr>
            <a:spLocks noGrp="1"/>
          </p:cNvSpPr>
          <p:nvPr>
            <p:ph type="ftr" sz="quarter" idx="11"/>
          </p:nvPr>
        </p:nvSpPr>
        <p:spPr/>
        <p:txBody>
          <a:bodyPr/>
          <a:lstStyle/>
          <a:p>
            <a:r>
              <a:rPr lang="en-GB" smtClean="0"/>
              <a:t>2015.06.30 DRAFT DO NOT SHARE</a:t>
            </a:r>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6692974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8AF3F-568D-4734-8F45-9C4AA97D7DCC}" type="datetime1">
              <a:rPr lang="en-GB" smtClean="0"/>
              <a:t>23/05/2016</a:t>
            </a:fld>
            <a:endParaRPr lang="en-GB"/>
          </a:p>
        </p:txBody>
      </p:sp>
      <p:sp>
        <p:nvSpPr>
          <p:cNvPr id="5" name="Footer Placeholder 4"/>
          <p:cNvSpPr>
            <a:spLocks noGrp="1"/>
          </p:cNvSpPr>
          <p:nvPr>
            <p:ph type="ftr" sz="quarter" idx="11"/>
          </p:nvPr>
        </p:nvSpPr>
        <p:spPr/>
        <p:txBody>
          <a:bodyPr/>
          <a:lstStyle/>
          <a:p>
            <a:r>
              <a:rPr lang="en-GB" smtClean="0"/>
              <a:t>2015.06.30 DRAFT DO NOT SHARE</a:t>
            </a:r>
            <a:endParaRPr lang="en-GB"/>
          </a:p>
        </p:txBody>
      </p:sp>
      <p:sp>
        <p:nvSpPr>
          <p:cNvPr id="6" name="Slide Number Placeholder 5"/>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30797639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945DBB-918B-47C5-AF5D-F7483A91A05D}" type="datetime1">
              <a:rPr lang="en-GB" smtClean="0"/>
              <a:t>23/05/2016</a:t>
            </a:fld>
            <a:endParaRPr lang="en-GB"/>
          </a:p>
        </p:txBody>
      </p:sp>
      <p:sp>
        <p:nvSpPr>
          <p:cNvPr id="6" name="Footer Placeholder 5"/>
          <p:cNvSpPr>
            <a:spLocks noGrp="1"/>
          </p:cNvSpPr>
          <p:nvPr>
            <p:ph type="ftr" sz="quarter" idx="11"/>
          </p:nvPr>
        </p:nvSpPr>
        <p:spPr/>
        <p:txBody>
          <a:bodyPr/>
          <a:lstStyle/>
          <a:p>
            <a:r>
              <a:rPr lang="en-GB" smtClean="0"/>
              <a:t>2015.06.30 DRAFT DO NOT SHARE</a:t>
            </a:r>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55185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9C41EB-AD5E-4F1D-A959-CD472820903D}" type="datetime1">
              <a:rPr lang="en-GB" smtClean="0"/>
              <a:t>23/05/2016</a:t>
            </a:fld>
            <a:endParaRPr lang="en-GB"/>
          </a:p>
        </p:txBody>
      </p:sp>
      <p:sp>
        <p:nvSpPr>
          <p:cNvPr id="8" name="Footer Placeholder 7"/>
          <p:cNvSpPr>
            <a:spLocks noGrp="1"/>
          </p:cNvSpPr>
          <p:nvPr>
            <p:ph type="ftr" sz="quarter" idx="11"/>
          </p:nvPr>
        </p:nvSpPr>
        <p:spPr/>
        <p:txBody>
          <a:bodyPr/>
          <a:lstStyle/>
          <a:p>
            <a:r>
              <a:rPr lang="en-GB" smtClean="0"/>
              <a:t>2015.06.30 DRAFT DO NOT SHARE</a:t>
            </a:r>
            <a:endParaRPr lang="en-GB"/>
          </a:p>
        </p:txBody>
      </p:sp>
      <p:sp>
        <p:nvSpPr>
          <p:cNvPr id="9" name="Slide Number Placeholder 8"/>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73311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C69C2C-9791-4F30-813A-FD39952E73EC}" type="datetime1">
              <a:rPr lang="en-GB" smtClean="0"/>
              <a:t>23/05/2016</a:t>
            </a:fld>
            <a:endParaRPr lang="en-GB"/>
          </a:p>
        </p:txBody>
      </p:sp>
      <p:sp>
        <p:nvSpPr>
          <p:cNvPr id="4" name="Footer Placeholder 3"/>
          <p:cNvSpPr>
            <a:spLocks noGrp="1"/>
          </p:cNvSpPr>
          <p:nvPr>
            <p:ph type="ftr" sz="quarter" idx="11"/>
          </p:nvPr>
        </p:nvSpPr>
        <p:spPr/>
        <p:txBody>
          <a:bodyPr/>
          <a:lstStyle/>
          <a:p>
            <a:r>
              <a:rPr lang="en-GB" smtClean="0"/>
              <a:t>2015.06.30 DRAFT DO NOT SHARE</a:t>
            </a:r>
            <a:endParaRPr lang="en-GB"/>
          </a:p>
        </p:txBody>
      </p:sp>
      <p:sp>
        <p:nvSpPr>
          <p:cNvPr id="5" name="Slide Number Placeholder 4"/>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195419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F29F4-7D59-40CF-89CE-A06174CDC9FF}" type="datetime1">
              <a:rPr lang="en-GB" smtClean="0"/>
              <a:t>23/05/2016</a:t>
            </a:fld>
            <a:endParaRPr lang="en-GB"/>
          </a:p>
        </p:txBody>
      </p:sp>
      <p:sp>
        <p:nvSpPr>
          <p:cNvPr id="3" name="Footer Placeholder 2"/>
          <p:cNvSpPr>
            <a:spLocks noGrp="1"/>
          </p:cNvSpPr>
          <p:nvPr>
            <p:ph type="ftr" sz="quarter" idx="11"/>
          </p:nvPr>
        </p:nvSpPr>
        <p:spPr/>
        <p:txBody>
          <a:bodyPr/>
          <a:lstStyle/>
          <a:p>
            <a:r>
              <a:rPr lang="en-GB" smtClean="0"/>
              <a:t>2015.06.30 DRAFT DO NOT SHARE</a:t>
            </a:r>
            <a:endParaRPr lang="en-GB"/>
          </a:p>
        </p:txBody>
      </p:sp>
      <p:sp>
        <p:nvSpPr>
          <p:cNvPr id="4" name="Slide Number Placeholder 3"/>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46763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3D3E4D-CED0-476D-BE5C-87DEB647FAF8}" type="datetime1">
              <a:rPr lang="en-GB" smtClean="0"/>
              <a:t>23/05/2016</a:t>
            </a:fld>
            <a:endParaRPr lang="en-GB"/>
          </a:p>
        </p:txBody>
      </p:sp>
      <p:sp>
        <p:nvSpPr>
          <p:cNvPr id="6" name="Footer Placeholder 5"/>
          <p:cNvSpPr>
            <a:spLocks noGrp="1"/>
          </p:cNvSpPr>
          <p:nvPr>
            <p:ph type="ftr" sz="quarter" idx="11"/>
          </p:nvPr>
        </p:nvSpPr>
        <p:spPr/>
        <p:txBody>
          <a:bodyPr/>
          <a:lstStyle/>
          <a:p>
            <a:r>
              <a:rPr lang="en-GB" smtClean="0"/>
              <a:t>2015.06.30 DRAFT DO NOT SHARE</a:t>
            </a:r>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564101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11F68-C446-4C92-A26D-72ED9C69525B}" type="datetime1">
              <a:rPr lang="en-GB" smtClean="0"/>
              <a:t>23/05/2016</a:t>
            </a:fld>
            <a:endParaRPr lang="en-GB"/>
          </a:p>
        </p:txBody>
      </p:sp>
      <p:sp>
        <p:nvSpPr>
          <p:cNvPr id="6" name="Footer Placeholder 5"/>
          <p:cNvSpPr>
            <a:spLocks noGrp="1"/>
          </p:cNvSpPr>
          <p:nvPr>
            <p:ph type="ftr" sz="quarter" idx="11"/>
          </p:nvPr>
        </p:nvSpPr>
        <p:spPr/>
        <p:txBody>
          <a:bodyPr/>
          <a:lstStyle/>
          <a:p>
            <a:r>
              <a:rPr lang="en-GB" smtClean="0"/>
              <a:t>2015.06.30 DRAFT DO NOT SHARE</a:t>
            </a:r>
            <a:endParaRPr lang="en-GB"/>
          </a:p>
        </p:txBody>
      </p:sp>
      <p:sp>
        <p:nvSpPr>
          <p:cNvPr id="7" name="Slide Number Placeholder 6"/>
          <p:cNvSpPr>
            <a:spLocks noGrp="1"/>
          </p:cNvSpPr>
          <p:nvPr>
            <p:ph type="sldNum" sz="quarter" idx="12"/>
          </p:nvPr>
        </p:nvSpPr>
        <p:spPr/>
        <p:txBody>
          <a:bodyPr/>
          <a:lstStyle/>
          <a:p>
            <a:fld id="{C969B25D-5CED-41BB-8D7B-3837E94B74C9}" type="slidenum">
              <a:rPr lang="en-GB" smtClean="0"/>
              <a:t>‹#›</a:t>
            </a:fld>
            <a:endParaRPr lang="en-GB"/>
          </a:p>
        </p:txBody>
      </p:sp>
    </p:spTree>
    <p:extLst>
      <p:ext uri="{BB962C8B-B14F-4D97-AF65-F5344CB8AC3E}">
        <p14:creationId xmlns:p14="http://schemas.microsoft.com/office/powerpoint/2010/main" val="290972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20B00-AE30-4255-A3DC-7A03B8F675C5}" type="datetime1">
              <a:rPr lang="en-GB" smtClean="0"/>
              <a:t>23/05/2016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2015.06.30 DRAFT DO NOT SHARE</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9B25D-5CED-41BB-8D7B-3837E94B74C9}" type="slidenum">
              <a:rPr lang="en-GB" smtClean="0"/>
              <a:t>‹#›</a:t>
            </a:fld>
            <a:endParaRPr lang="en-GB"/>
          </a:p>
        </p:txBody>
      </p:sp>
    </p:spTree>
    <p:extLst>
      <p:ext uri="{BB962C8B-B14F-4D97-AF65-F5344CB8AC3E}">
        <p14:creationId xmlns:p14="http://schemas.microsoft.com/office/powerpoint/2010/main" val="47195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78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3974" y="242241"/>
            <a:ext cx="5194920" cy="562074"/>
          </a:xfrm>
          <a:noFill/>
          <a:ln cap="rnd">
            <a:noFill/>
          </a:ln>
          <a:effectLst/>
          <a:scene3d>
            <a:camera prst="orthographicFront"/>
            <a:lightRig rig="threePt" dir="t"/>
          </a:scene3d>
          <a:sp3d>
            <a:bevelT/>
          </a:sp3d>
        </p:spPr>
        <p:txBody>
          <a:bodyPr>
            <a:normAutofit fontScale="90000"/>
          </a:bodyPr>
          <a:lstStyle/>
          <a:p>
            <a:r>
              <a:rPr lang="en-GB" dirty="0" smtClean="0">
                <a:solidFill>
                  <a:schemeClr val="tx2">
                    <a:lumMod val="60000"/>
                    <a:lumOff val="40000"/>
                  </a:schemeClr>
                </a:solidFill>
              </a:rPr>
              <a:t>Five to Thrive</a:t>
            </a:r>
            <a:endParaRPr lang="en-GB" dirty="0">
              <a:solidFill>
                <a:schemeClr val="tx2">
                  <a:lumMod val="60000"/>
                  <a:lumOff val="4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4051783"/>
              </p:ext>
            </p:extLst>
          </p:nvPr>
        </p:nvGraphicFramePr>
        <p:xfrm>
          <a:off x="124749" y="4221088"/>
          <a:ext cx="8892988" cy="22425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4749" y="3249650"/>
            <a:ext cx="2016224" cy="1569660"/>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r>
              <a:rPr lang="en-GB" sz="2000" spc="150" dirty="0" smtClean="0">
                <a:ln w="11430"/>
                <a:solidFill>
                  <a:schemeClr val="accent1"/>
                </a:solidFill>
                <a:effectLst>
                  <a:outerShdw blurRad="25400" algn="tl" rotWithShape="0">
                    <a:srgbClr val="000000">
                      <a:alpha val="43000"/>
                    </a:srgbClr>
                  </a:outerShdw>
                </a:effectLst>
              </a:rPr>
              <a:t> </a:t>
            </a:r>
          </a:p>
          <a:p>
            <a:r>
              <a:rPr lang="en-GB" sz="2000" spc="150" dirty="0" smtClean="0">
                <a:ln w="11430"/>
                <a:solidFill>
                  <a:schemeClr val="accent1"/>
                </a:solidFill>
              </a:rPr>
              <a:t>OUTCOME</a:t>
            </a:r>
            <a:r>
              <a:rPr lang="en-GB" sz="4000" b="1" spc="150" dirty="0" smtClean="0">
                <a:ln w="11430"/>
                <a:solidFill>
                  <a:schemeClr val="accent1"/>
                </a:solidFill>
                <a:effectLst>
                  <a:outerShdw blurRad="25400" algn="tl" rotWithShape="0">
                    <a:srgbClr val="000000">
                      <a:alpha val="43000"/>
                    </a:srgbClr>
                  </a:outerShdw>
                </a:effectLst>
              </a:rPr>
              <a:t> </a:t>
            </a:r>
            <a:endParaRPr lang="en-GB" sz="4000" b="1" spc="150" dirty="0" smtClean="0">
              <a:ln w="11430"/>
              <a:solidFill>
                <a:schemeClr val="accent1"/>
              </a:solidFill>
              <a:effectLst>
                <a:outerShdw blurRad="25400" algn="tl" rotWithShape="0">
                  <a:srgbClr val="000000">
                    <a:alpha val="43000"/>
                  </a:srgbClr>
                </a:outerShdw>
              </a:effectLst>
            </a:endParaRPr>
          </a:p>
          <a:p>
            <a:pPr algn="ctr"/>
            <a:endParaRPr lang="en-GB" b="1" spc="150" dirty="0" smtClean="0">
              <a:ln w="11430"/>
              <a:solidFill>
                <a:srgbClr val="F8F8F8"/>
              </a:solidFill>
              <a:effectLst>
                <a:outerShdw blurRad="25400" algn="tl" rotWithShape="0">
                  <a:srgbClr val="000000">
                    <a:alpha val="43000"/>
                  </a:srgbClr>
                </a:outerShdw>
              </a:effectLst>
            </a:endParaRPr>
          </a:p>
          <a:p>
            <a:pPr algn="ctr"/>
            <a:endParaRPr lang="en-GB" b="1" spc="150" dirty="0">
              <a:ln w="11430"/>
              <a:solidFill>
                <a:srgbClr val="F8F8F8"/>
              </a:solidFill>
              <a:effectLst>
                <a:outerShdw blurRad="25400" algn="tl" rotWithShape="0">
                  <a:srgbClr val="000000">
                    <a:alpha val="43000"/>
                  </a:srgbClr>
                </a:outerShdw>
              </a:effectLst>
            </a:endParaRPr>
          </a:p>
        </p:txBody>
      </p:sp>
      <p:sp>
        <p:nvSpPr>
          <p:cNvPr id="6" name="TextBox 5"/>
          <p:cNvSpPr txBox="1"/>
          <p:nvPr/>
        </p:nvSpPr>
        <p:spPr>
          <a:xfrm>
            <a:off x="124749" y="893724"/>
            <a:ext cx="8856984" cy="2677656"/>
          </a:xfrm>
          <a:prstGeom prst="rect">
            <a:avLst/>
          </a:prstGeom>
          <a:noFill/>
          <a:ln>
            <a:noFill/>
          </a:ln>
        </p:spPr>
        <p:txBody>
          <a:bodyPr wrap="square" rtlCol="0">
            <a:spAutoFit/>
          </a:bodyPr>
          <a:lstStyle/>
          <a:p>
            <a:endParaRPr lang="en-GB" sz="2000" dirty="0" smtClean="0">
              <a:solidFill>
                <a:schemeClr val="accent1"/>
              </a:solidFill>
              <a:effectLst>
                <a:outerShdw blurRad="38100" dist="38100" dir="2700000" algn="tl">
                  <a:srgbClr val="000000">
                    <a:alpha val="43137"/>
                  </a:srgbClr>
                </a:outerShdw>
              </a:effectLst>
            </a:endParaRPr>
          </a:p>
          <a:p>
            <a:r>
              <a:rPr lang="en-GB" sz="2000" dirty="0" smtClean="0">
                <a:solidFill>
                  <a:schemeClr val="accent1"/>
                </a:solidFill>
              </a:rPr>
              <a:t>Falkirk Community Planning Partnership – SOLD Plan 2016-2020</a:t>
            </a:r>
          </a:p>
          <a:p>
            <a:r>
              <a:rPr lang="en-GB" sz="2000" dirty="0" smtClean="0">
                <a:solidFill>
                  <a:schemeClr val="accent1"/>
                </a:solidFill>
              </a:rPr>
              <a:t>Falkirk Children’s Commission – ICSP 2016-2019</a:t>
            </a:r>
          </a:p>
          <a:p>
            <a:endParaRPr lang="en-GB" sz="2000" dirty="0" smtClean="0">
              <a:solidFill>
                <a:schemeClr val="accent1"/>
              </a:solidFill>
            </a:endParaRPr>
          </a:p>
          <a:p>
            <a:r>
              <a:rPr lang="en-GB" sz="2000" dirty="0" smtClean="0">
                <a:solidFill>
                  <a:schemeClr val="accent1"/>
                </a:solidFill>
              </a:rPr>
              <a:t>VISION </a:t>
            </a:r>
          </a:p>
          <a:p>
            <a:endParaRPr lang="en-GB" sz="2000" dirty="0" smtClean="0">
              <a:solidFill>
                <a:schemeClr val="accent1"/>
              </a:solidFill>
            </a:endParaRPr>
          </a:p>
          <a:p>
            <a:r>
              <a:rPr lang="en-GB" sz="1600" dirty="0">
                <a:solidFill>
                  <a:schemeClr val="accent1"/>
                </a:solidFill>
              </a:rPr>
              <a:t>We want every child and young person to have an enjoyable, fulfilling life in a nurturing, healthy and safe environment.  We will encourage children and young people to achieve their potential and make a positive contribution to society.</a:t>
            </a:r>
            <a:endParaRPr lang="en-GB" sz="1600" dirty="0">
              <a:solidFill>
                <a:schemeClr val="accent1"/>
              </a:solidFill>
            </a:endParaRPr>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37867" y="19485"/>
            <a:ext cx="1980390" cy="1082799"/>
          </a:xfrm>
          <a:prstGeom prst="rect">
            <a:avLst/>
          </a:prstGeom>
        </p:spPr>
      </p:pic>
    </p:spTree>
    <p:extLst>
      <p:ext uri="{BB962C8B-B14F-4D97-AF65-F5344CB8AC3E}">
        <p14:creationId xmlns:p14="http://schemas.microsoft.com/office/powerpoint/2010/main" val="380239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r>
              <a:rPr lang="en-GB" dirty="0" smtClean="0">
                <a:solidFill>
                  <a:schemeClr val="accent1"/>
                </a:solidFill>
              </a:rPr>
              <a:t>Falkirk Attachment </a:t>
            </a:r>
            <a:r>
              <a:rPr lang="en-GB" dirty="0" smtClean="0">
                <a:solidFill>
                  <a:schemeClr val="accent1"/>
                </a:solidFill>
              </a:rPr>
              <a:t>Definition</a:t>
            </a:r>
            <a:br>
              <a:rPr lang="en-GB" dirty="0" smtClean="0">
                <a:solidFill>
                  <a:schemeClr val="accent1"/>
                </a:solidFill>
              </a:rPr>
            </a:br>
            <a:endParaRPr lang="en-GB" dirty="0">
              <a:solidFill>
                <a:schemeClr val="accent1"/>
              </a:solidFill>
            </a:endParaRPr>
          </a:p>
        </p:txBody>
      </p:sp>
      <p:sp>
        <p:nvSpPr>
          <p:cNvPr id="3" name="Content Placeholder 2"/>
          <p:cNvSpPr>
            <a:spLocks noGrp="1"/>
          </p:cNvSpPr>
          <p:nvPr>
            <p:ph idx="1"/>
          </p:nvPr>
        </p:nvSpPr>
        <p:spPr>
          <a:xfrm>
            <a:off x="421196" y="2276872"/>
            <a:ext cx="8229600" cy="4165923"/>
          </a:xfrm>
        </p:spPr>
        <p:txBody>
          <a:bodyPr>
            <a:normAutofit/>
          </a:bodyPr>
          <a:lstStyle/>
          <a:p>
            <a:pPr marL="0" indent="0" algn="ctr">
              <a:buNone/>
            </a:pPr>
            <a:r>
              <a:rPr lang="en-GB" dirty="0" smtClean="0">
                <a:solidFill>
                  <a:schemeClr val="tx2">
                    <a:lumMod val="60000"/>
                    <a:lumOff val="40000"/>
                  </a:schemeClr>
                </a:solidFill>
              </a:rPr>
              <a:t>The </a:t>
            </a:r>
            <a:r>
              <a:rPr lang="en-GB" dirty="0" smtClean="0">
                <a:solidFill>
                  <a:schemeClr val="tx2">
                    <a:lumMod val="60000"/>
                    <a:lumOff val="40000"/>
                  </a:schemeClr>
                </a:solidFill>
              </a:rPr>
              <a:t>emotional bond and care everyone needs to have healthy brain development and relationships.</a:t>
            </a:r>
            <a:endParaRPr lang="en-GB" dirty="0">
              <a:solidFill>
                <a:schemeClr val="tx2">
                  <a:lumMod val="60000"/>
                  <a:lumOff val="40000"/>
                </a:schemeClr>
              </a:solidFill>
            </a:endParaRPr>
          </a:p>
        </p:txBody>
      </p:sp>
    </p:spTree>
    <p:extLst>
      <p:ext uri="{BB962C8B-B14F-4D97-AF65-F5344CB8AC3E}">
        <p14:creationId xmlns:p14="http://schemas.microsoft.com/office/powerpoint/2010/main" val="395813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15416"/>
            <a:ext cx="8784976" cy="1733054"/>
          </a:xfrm>
        </p:spPr>
        <p:txBody>
          <a:bodyPr/>
          <a:lstStyle/>
          <a:p>
            <a:pPr algn="l"/>
            <a:r>
              <a:rPr lang="en-GB" dirty="0" smtClean="0">
                <a:solidFill>
                  <a:srgbClr val="0070C0"/>
                </a:solidFill>
              </a:rPr>
              <a:t>Five to Thrive Falkirk – Why? </a:t>
            </a:r>
            <a:endParaRPr lang="en-GB" dirty="0">
              <a:solidFill>
                <a:srgbClr val="0070C0"/>
              </a:solidFill>
            </a:endParaRPr>
          </a:p>
        </p:txBody>
      </p:sp>
      <p:sp>
        <p:nvSpPr>
          <p:cNvPr id="3" name="TextBox 2"/>
          <p:cNvSpPr txBox="1"/>
          <p:nvPr/>
        </p:nvSpPr>
        <p:spPr>
          <a:xfrm>
            <a:off x="323528" y="1124744"/>
            <a:ext cx="8496944" cy="5909310"/>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2">
                    <a:lumMod val="60000"/>
                    <a:lumOff val="40000"/>
                  </a:schemeClr>
                </a:solidFill>
              </a:rPr>
              <a:t>Children’s healthy development is dependent on healthy brain development and healthy relationships.</a:t>
            </a:r>
          </a:p>
          <a:p>
            <a:pPr marL="285750" indent="-285750">
              <a:buFont typeface="Arial" panose="020B0604020202020204" pitchFamily="34" charset="0"/>
              <a:buChar char="•"/>
            </a:pPr>
            <a:endParaRPr lang="en-US" dirty="0" smtClean="0">
              <a:solidFill>
                <a:schemeClr val="tx2">
                  <a:lumMod val="60000"/>
                  <a:lumOff val="40000"/>
                </a:schemeClr>
              </a:solidFill>
            </a:endParaRPr>
          </a:p>
          <a:p>
            <a:pPr marL="285750" indent="-285750">
              <a:buFont typeface="Arial" panose="020B0604020202020204" pitchFamily="34" charset="0"/>
              <a:buChar char="•"/>
            </a:pPr>
            <a:r>
              <a:rPr lang="en-US" dirty="0" smtClean="0">
                <a:solidFill>
                  <a:schemeClr val="tx2">
                    <a:lumMod val="60000"/>
                    <a:lumOff val="40000"/>
                  </a:schemeClr>
                </a:solidFill>
              </a:rPr>
              <a:t>Poor </a:t>
            </a:r>
            <a:r>
              <a:rPr lang="en-US" dirty="0">
                <a:solidFill>
                  <a:schemeClr val="tx2">
                    <a:lumMod val="60000"/>
                    <a:lumOff val="40000"/>
                  </a:schemeClr>
                </a:solidFill>
              </a:rPr>
              <a:t>attachment carries significant </a:t>
            </a:r>
            <a:r>
              <a:rPr lang="en-US" dirty="0" smtClean="0">
                <a:solidFill>
                  <a:schemeClr val="tx2">
                    <a:lumMod val="60000"/>
                    <a:lumOff val="40000"/>
                  </a:schemeClr>
                </a:solidFill>
              </a:rPr>
              <a:t>health and </a:t>
            </a:r>
            <a:r>
              <a:rPr lang="en-US" dirty="0">
                <a:solidFill>
                  <a:schemeClr val="tx2">
                    <a:lumMod val="60000"/>
                    <a:lumOff val="40000"/>
                  </a:schemeClr>
                </a:solidFill>
              </a:rPr>
              <a:t>economic costs for </a:t>
            </a:r>
            <a:r>
              <a:rPr lang="en-US" dirty="0" smtClean="0">
                <a:solidFill>
                  <a:schemeClr val="tx2">
                    <a:lumMod val="60000"/>
                    <a:lumOff val="40000"/>
                  </a:schemeClr>
                </a:solidFill>
              </a:rPr>
              <a:t>children. Children who </a:t>
            </a:r>
            <a:r>
              <a:rPr lang="en-US" dirty="0">
                <a:solidFill>
                  <a:schemeClr val="tx2">
                    <a:lumMod val="60000"/>
                    <a:lumOff val="40000"/>
                  </a:schemeClr>
                </a:solidFill>
              </a:rPr>
              <a:t>then become future </a:t>
            </a:r>
            <a:r>
              <a:rPr lang="en-US" dirty="0" smtClean="0">
                <a:solidFill>
                  <a:schemeClr val="tx2">
                    <a:lumMod val="60000"/>
                    <a:lumOff val="40000"/>
                  </a:schemeClr>
                </a:solidFill>
              </a:rPr>
              <a:t>parents. </a:t>
            </a:r>
          </a:p>
          <a:p>
            <a:pPr marL="285750" indent="-285750">
              <a:buFont typeface="Arial" panose="020B0604020202020204" pitchFamily="34" charset="0"/>
              <a:buChar char="•"/>
            </a:pPr>
            <a:endParaRPr lang="en-US" dirty="0">
              <a:solidFill>
                <a:schemeClr val="tx2">
                  <a:lumMod val="60000"/>
                  <a:lumOff val="40000"/>
                </a:schemeClr>
              </a:solidFill>
            </a:endParaRPr>
          </a:p>
          <a:p>
            <a:pPr marL="285750" indent="-285750">
              <a:buFont typeface="Arial" panose="020B0604020202020204" pitchFamily="34" charset="0"/>
              <a:buChar char="•"/>
            </a:pPr>
            <a:r>
              <a:rPr lang="en-GB" dirty="0" err="1">
                <a:solidFill>
                  <a:schemeClr val="tx2">
                    <a:lumMod val="60000"/>
                    <a:lumOff val="40000"/>
                  </a:schemeClr>
                </a:solidFill>
              </a:rPr>
              <a:t>Furnival</a:t>
            </a:r>
            <a:r>
              <a:rPr lang="en-GB" dirty="0">
                <a:solidFill>
                  <a:schemeClr val="tx2">
                    <a:lumMod val="60000"/>
                    <a:lumOff val="40000"/>
                  </a:schemeClr>
                </a:solidFill>
              </a:rPr>
              <a:t> et al, </a:t>
            </a:r>
            <a:r>
              <a:rPr lang="en-GB" dirty="0" smtClean="0">
                <a:solidFill>
                  <a:schemeClr val="tx2">
                    <a:lumMod val="60000"/>
                    <a:lumOff val="40000"/>
                  </a:schemeClr>
                </a:solidFill>
              </a:rPr>
              <a:t>2012, </a:t>
            </a:r>
            <a:r>
              <a:rPr lang="en-GB" dirty="0">
                <a:solidFill>
                  <a:schemeClr val="tx2">
                    <a:lumMod val="60000"/>
                    <a:lumOff val="40000"/>
                  </a:schemeClr>
                </a:solidFill>
              </a:rPr>
              <a:t>advises an attachment informed approach for all staff including universal services is the best way to ensure early intervention for children with </a:t>
            </a:r>
            <a:r>
              <a:rPr lang="en-GB" dirty="0" smtClean="0">
                <a:solidFill>
                  <a:schemeClr val="tx2">
                    <a:lumMod val="60000"/>
                    <a:lumOff val="40000"/>
                  </a:schemeClr>
                </a:solidFill>
              </a:rPr>
              <a:t>various </a:t>
            </a:r>
            <a:r>
              <a:rPr lang="en-GB" dirty="0">
                <a:solidFill>
                  <a:schemeClr val="tx2">
                    <a:lumMod val="60000"/>
                    <a:lumOff val="40000"/>
                  </a:schemeClr>
                </a:solidFill>
              </a:rPr>
              <a:t>levels of </a:t>
            </a:r>
            <a:r>
              <a:rPr lang="en-GB" dirty="0" smtClean="0">
                <a:solidFill>
                  <a:schemeClr val="tx2">
                    <a:lumMod val="60000"/>
                    <a:lumOff val="40000"/>
                  </a:schemeClr>
                </a:solidFill>
              </a:rPr>
              <a:t>need</a:t>
            </a:r>
          </a:p>
          <a:p>
            <a:pPr marL="285750" indent="-285750">
              <a:buFont typeface="Arial" panose="020B0604020202020204" pitchFamily="34" charset="0"/>
              <a:buChar char="•"/>
            </a:pPr>
            <a:endParaRPr lang="en-GB" dirty="0">
              <a:solidFill>
                <a:schemeClr val="tx2">
                  <a:lumMod val="60000"/>
                  <a:lumOff val="40000"/>
                </a:schemeClr>
              </a:solidFill>
            </a:endParaRPr>
          </a:p>
          <a:p>
            <a:pPr marL="285750" indent="-285750">
              <a:buFont typeface="Arial" panose="020B0604020202020204" pitchFamily="34" charset="0"/>
              <a:buChar char="•"/>
            </a:pPr>
            <a:r>
              <a:rPr lang="en-GB" dirty="0" smtClean="0">
                <a:solidFill>
                  <a:schemeClr val="tx2">
                    <a:lumMod val="60000"/>
                    <a:lumOff val="40000"/>
                  </a:schemeClr>
                </a:solidFill>
              </a:rPr>
              <a:t>Build on existing knowledge and good practise to formally develop a common language and embed tools that support attachment informed practise. </a:t>
            </a:r>
          </a:p>
          <a:p>
            <a:pPr marL="285750" indent="-285750">
              <a:buFont typeface="Arial" panose="020B0604020202020204" pitchFamily="34" charset="0"/>
              <a:buChar char="•"/>
            </a:pPr>
            <a:endParaRPr lang="en-GB" dirty="0">
              <a:solidFill>
                <a:schemeClr val="tx2">
                  <a:lumMod val="60000"/>
                  <a:lumOff val="40000"/>
                </a:schemeClr>
              </a:solidFill>
            </a:endParaRPr>
          </a:p>
          <a:p>
            <a:pPr marL="285750" indent="-285750">
              <a:buFont typeface="Arial" panose="020B0604020202020204" pitchFamily="34" charset="0"/>
              <a:buChar char="•"/>
            </a:pPr>
            <a:r>
              <a:rPr lang="en-GB" dirty="0" smtClean="0">
                <a:solidFill>
                  <a:schemeClr val="tx2">
                    <a:lumMod val="60000"/>
                    <a:lumOff val="40000"/>
                  </a:schemeClr>
                </a:solidFill>
              </a:rPr>
              <a:t>Build confidence in staff to discuss attachment with families. </a:t>
            </a:r>
          </a:p>
          <a:p>
            <a:pPr marL="285750" indent="-285750">
              <a:buFont typeface="Arial" panose="020B0604020202020204" pitchFamily="34" charset="0"/>
              <a:buChar char="•"/>
            </a:pPr>
            <a:endParaRPr lang="en-GB" dirty="0">
              <a:solidFill>
                <a:schemeClr val="tx2">
                  <a:lumMod val="60000"/>
                  <a:lumOff val="40000"/>
                </a:schemeClr>
              </a:solidFill>
            </a:endParaRPr>
          </a:p>
          <a:p>
            <a:pPr marL="285750" indent="-285750">
              <a:buFont typeface="Arial" panose="020B0604020202020204" pitchFamily="34" charset="0"/>
              <a:buChar char="•"/>
            </a:pPr>
            <a:r>
              <a:rPr lang="en-GB" dirty="0" smtClean="0">
                <a:solidFill>
                  <a:schemeClr val="tx2">
                    <a:lumMod val="60000"/>
                    <a:lumOff val="40000"/>
                  </a:schemeClr>
                </a:solidFill>
              </a:rPr>
              <a:t>Discuss</a:t>
            </a:r>
            <a:r>
              <a:rPr lang="en-GB" dirty="0" smtClean="0">
                <a:solidFill>
                  <a:schemeClr val="tx2">
                    <a:lumMod val="60000"/>
                    <a:lumOff val="40000"/>
                  </a:schemeClr>
                </a:solidFill>
              </a:rPr>
              <a:t> attachment with parents during assessments.</a:t>
            </a:r>
            <a:endParaRPr lang="en-GB" dirty="0" smtClean="0">
              <a:solidFill>
                <a:schemeClr val="tx2">
                  <a:lumMod val="60000"/>
                  <a:lumOff val="40000"/>
                </a:schemeClr>
              </a:solidFill>
            </a:endParaRPr>
          </a:p>
          <a:p>
            <a:pPr marL="285750" indent="-285750">
              <a:buFont typeface="Arial" panose="020B0604020202020204" pitchFamily="34" charset="0"/>
              <a:buChar char="•"/>
            </a:pPr>
            <a:endParaRPr lang="en-GB" dirty="0">
              <a:solidFill>
                <a:schemeClr val="tx2">
                  <a:lumMod val="60000"/>
                  <a:lumOff val="40000"/>
                </a:schemeClr>
              </a:solidFill>
            </a:endParaRPr>
          </a:p>
          <a:p>
            <a:pPr marL="285750" indent="-285750">
              <a:buFont typeface="Arial" panose="020B0604020202020204" pitchFamily="34" charset="0"/>
              <a:buChar char="•"/>
            </a:pPr>
            <a:r>
              <a:rPr lang="en-GB" dirty="0" smtClean="0">
                <a:solidFill>
                  <a:schemeClr val="tx2">
                    <a:lumMod val="60000"/>
                    <a:lumOff val="40000"/>
                  </a:schemeClr>
                </a:solidFill>
              </a:rPr>
              <a:t>Five to Thrive - framework to develop attachment </a:t>
            </a:r>
            <a:r>
              <a:rPr lang="en-GB" dirty="0" smtClean="0">
                <a:solidFill>
                  <a:schemeClr val="tx2">
                    <a:lumMod val="60000"/>
                    <a:lumOff val="40000"/>
                  </a:schemeClr>
                </a:solidFill>
              </a:rPr>
              <a:t>informed practise </a:t>
            </a:r>
            <a:r>
              <a:rPr lang="en-GB" dirty="0" smtClean="0">
                <a:solidFill>
                  <a:schemeClr val="tx2">
                    <a:lumMod val="60000"/>
                    <a:lumOff val="40000"/>
                  </a:schemeClr>
                </a:solidFill>
              </a:rPr>
              <a:t>with all </a:t>
            </a:r>
            <a:r>
              <a:rPr lang="en-GB" dirty="0" smtClean="0">
                <a:solidFill>
                  <a:schemeClr val="tx2">
                    <a:lumMod val="60000"/>
                    <a:lumOff val="40000"/>
                  </a:schemeClr>
                </a:solidFill>
              </a:rPr>
              <a:t>staff across the Children’s Commission.</a:t>
            </a:r>
            <a:endParaRPr lang="en-US" dirty="0" smtClean="0">
              <a:solidFill>
                <a:schemeClr val="tx2">
                  <a:lumMod val="60000"/>
                  <a:lumOff val="40000"/>
                </a:schemeClr>
              </a:solidFill>
            </a:endParaRPr>
          </a:p>
          <a:p>
            <a:pPr marL="285750" indent="-285750">
              <a:buFont typeface="Arial" panose="020B0604020202020204" pitchFamily="34" charset="0"/>
              <a:buChar char="•"/>
            </a:pPr>
            <a:endParaRPr lang="en-US" dirty="0">
              <a:solidFill>
                <a:schemeClr val="tx2">
                  <a:lumMod val="60000"/>
                  <a:lumOff val="40000"/>
                </a:schemeClr>
              </a:solidFill>
            </a:endParaRPr>
          </a:p>
        </p:txBody>
      </p:sp>
    </p:spTree>
    <p:extLst>
      <p:ext uri="{BB962C8B-B14F-4D97-AF65-F5344CB8AC3E}">
        <p14:creationId xmlns:p14="http://schemas.microsoft.com/office/powerpoint/2010/main" val="48592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484784"/>
            <a:ext cx="6523035" cy="4605263"/>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21168" t="4165" r="18798" b="4379"/>
          <a:stretch/>
        </p:blipFill>
        <p:spPr>
          <a:xfrm>
            <a:off x="7273248" y="1070736"/>
            <a:ext cx="1728193" cy="4716525"/>
          </a:xfrm>
          <a:prstGeom prst="rect">
            <a:avLst/>
          </a:prstGeom>
        </p:spPr>
      </p:pic>
      <p:sp>
        <p:nvSpPr>
          <p:cNvPr id="9" name="Oval 8"/>
          <p:cNvSpPr/>
          <p:nvPr/>
        </p:nvSpPr>
        <p:spPr>
          <a:xfrm>
            <a:off x="4860033" y="965473"/>
            <a:ext cx="4283967" cy="43924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4"/>
          <p:cNvSpPr/>
          <p:nvPr/>
        </p:nvSpPr>
        <p:spPr>
          <a:xfrm>
            <a:off x="191681" y="81083"/>
            <a:ext cx="8728677" cy="1115669"/>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endParaRPr lang="en-GB" sz="1700" kern="1200" dirty="0" smtClean="0"/>
          </a:p>
        </p:txBody>
      </p:sp>
      <p:sp>
        <p:nvSpPr>
          <p:cNvPr id="11" name="Title 1"/>
          <p:cNvSpPr>
            <a:spLocks noGrp="1"/>
          </p:cNvSpPr>
          <p:nvPr>
            <p:ph type="title"/>
          </p:nvPr>
        </p:nvSpPr>
        <p:spPr>
          <a:xfrm>
            <a:off x="113974" y="242241"/>
            <a:ext cx="5194920" cy="562074"/>
          </a:xfrm>
          <a:noFill/>
          <a:ln cap="rnd">
            <a:noFill/>
          </a:ln>
          <a:effectLst/>
          <a:scene3d>
            <a:camera prst="orthographicFront"/>
            <a:lightRig rig="threePt" dir="t"/>
          </a:scene3d>
          <a:sp3d>
            <a:bevelT/>
          </a:sp3d>
        </p:spPr>
        <p:txBody>
          <a:bodyPr>
            <a:normAutofit fontScale="90000"/>
          </a:bodyPr>
          <a:lstStyle/>
          <a:p>
            <a:pPr algn="l"/>
            <a:r>
              <a:rPr lang="en-GB" dirty="0" smtClean="0">
                <a:solidFill>
                  <a:schemeClr val="tx2">
                    <a:lumMod val="60000"/>
                    <a:lumOff val="40000"/>
                  </a:schemeClr>
                </a:solidFill>
              </a:rPr>
              <a:t>It’s GIRFEC</a:t>
            </a:r>
            <a:endParaRPr lang="en-GB" dirty="0">
              <a:solidFill>
                <a:schemeClr val="tx2">
                  <a:lumMod val="60000"/>
                  <a:lumOff val="40000"/>
                </a:schemeClr>
              </a:solidFill>
            </a:endParaRPr>
          </a:p>
        </p:txBody>
      </p:sp>
    </p:spTree>
    <p:extLst>
      <p:ext uri="{BB962C8B-B14F-4D97-AF65-F5344CB8AC3E}">
        <p14:creationId xmlns:p14="http://schemas.microsoft.com/office/powerpoint/2010/main" val="2936637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smtClean="0">
                <a:solidFill>
                  <a:schemeClr val="accent1"/>
                </a:solidFill>
              </a:rPr>
              <a:t>Five to Thrive – </a:t>
            </a:r>
            <a:r>
              <a:rPr lang="en-GB" dirty="0" smtClean="0">
                <a:solidFill>
                  <a:schemeClr val="accent1"/>
                </a:solidFill>
              </a:rPr>
              <a:t>What is it?</a:t>
            </a:r>
            <a:endParaRPr lang="en-GB" dirty="0">
              <a:solidFill>
                <a:schemeClr val="accent1"/>
              </a:solidFill>
            </a:endParaRPr>
          </a:p>
        </p:txBody>
      </p:sp>
      <p:sp>
        <p:nvSpPr>
          <p:cNvPr id="3" name="Content Placeholder 2"/>
          <p:cNvSpPr>
            <a:spLocks noGrp="1"/>
          </p:cNvSpPr>
          <p:nvPr>
            <p:ph idx="1"/>
          </p:nvPr>
        </p:nvSpPr>
        <p:spPr/>
        <p:txBody>
          <a:bodyPr>
            <a:normAutofit fontScale="70000" lnSpcReduction="20000"/>
          </a:bodyPr>
          <a:lstStyle/>
          <a:p>
            <a:pPr>
              <a:spcAft>
                <a:spcPts val="0"/>
              </a:spcAft>
            </a:pP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 sequence </a:t>
            </a:r>
            <a:r>
              <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of relational activities that build healthy brains in young children and maintain healthy brain function throughout </a:t>
            </a: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life</a:t>
            </a:r>
          </a:p>
          <a:p>
            <a:pPr marL="0" indent="0">
              <a:spcAft>
                <a:spcPts val="0"/>
              </a:spcAft>
              <a:buNone/>
            </a:pPr>
            <a:endPar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A</a:t>
            </a: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bridge between professional understanding of neuroscience and everyday experience. </a:t>
            </a: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Gives us the ‘doing bits’ based on the science</a:t>
            </a:r>
          </a:p>
          <a:p>
            <a:pPr>
              <a:spcAft>
                <a:spcPts val="0"/>
              </a:spcAft>
            </a:pPr>
            <a:endPar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Provide </a:t>
            </a:r>
            <a:r>
              <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practitioners, parents and families with an accessible way of recognising how the quality of their engagement can make a huge difference to healthy brain development</a:t>
            </a: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particularly </a:t>
            </a:r>
            <a:r>
              <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in the first years of </a:t>
            </a: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life </a:t>
            </a:r>
          </a:p>
          <a:p>
            <a:pPr>
              <a:spcAft>
                <a:spcPts val="0"/>
              </a:spcAft>
            </a:pPr>
            <a:endPar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E</a:t>
            </a:r>
            <a:r>
              <a:rPr lang="en-GB" dirty="0" smtClean="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very </a:t>
            </a:r>
            <a:r>
              <a:rPr lang="en-GB" dirty="0">
                <a:solidFill>
                  <a:schemeClr val="tx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interaction can become an opportunity to reinforce positive development, to share information, and to model behaviours that will help bring about positive change from one generation to the next.</a:t>
            </a:r>
          </a:p>
          <a:p>
            <a:endParaRPr lang="en-GB" dirty="0">
              <a:solidFill>
                <a:schemeClr val="tx2">
                  <a:lumMod val="60000"/>
                  <a:lumOff val="40000"/>
                </a:schemeClr>
              </a:solidFill>
            </a:endParaRPr>
          </a:p>
        </p:txBody>
      </p:sp>
    </p:spTree>
    <p:extLst>
      <p:ext uri="{BB962C8B-B14F-4D97-AF65-F5344CB8AC3E}">
        <p14:creationId xmlns:p14="http://schemas.microsoft.com/office/powerpoint/2010/main" val="1006981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rgbClr val="4F81BD"/>
                </a:solidFill>
              </a:rPr>
              <a:t>Five </a:t>
            </a:r>
            <a:r>
              <a:rPr lang="en-GB" dirty="0">
                <a:solidFill>
                  <a:srgbClr val="4F81BD"/>
                </a:solidFill>
              </a:rPr>
              <a:t>to Thrive</a:t>
            </a:r>
            <a:endParaRPr lang="en-GB" dirty="0"/>
          </a:p>
        </p:txBody>
      </p:sp>
      <p:pic>
        <p:nvPicPr>
          <p:cNvPr id="5" name="Content Placeholder 4"/>
          <p:cNvPicPr>
            <a:picLocks noGrp="1" noChangeAspect="1"/>
          </p:cNvPicPr>
          <p:nvPr>
            <p:ph idx="1"/>
          </p:nvPr>
        </p:nvPicPr>
        <p:blipFill>
          <a:blip r:embed="rId2"/>
          <a:stretch>
            <a:fillRect/>
          </a:stretch>
        </p:blipFill>
        <p:spPr>
          <a:xfrm>
            <a:off x="4679804" y="1695480"/>
            <a:ext cx="3971430" cy="4525963"/>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1168" t="4165" r="18798" b="4379"/>
          <a:stretch/>
        </p:blipFill>
        <p:spPr>
          <a:xfrm>
            <a:off x="395536" y="1504918"/>
            <a:ext cx="1728193" cy="4716525"/>
          </a:xfrm>
          <a:prstGeom prst="rect">
            <a:avLst/>
          </a:prstGeom>
        </p:spPr>
      </p:pic>
      <p:graphicFrame>
        <p:nvGraphicFramePr>
          <p:cNvPr id="7" name="Diagram 6"/>
          <p:cNvGraphicFramePr/>
          <p:nvPr>
            <p:extLst>
              <p:ext uri="{D42A27DB-BD31-4B8C-83A1-F6EECF244321}">
                <p14:modId xmlns:p14="http://schemas.microsoft.com/office/powerpoint/2010/main" val="2346160451"/>
              </p:ext>
            </p:extLst>
          </p:nvPr>
        </p:nvGraphicFramePr>
        <p:xfrm>
          <a:off x="2135860" y="2791832"/>
          <a:ext cx="2436140" cy="21426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8" name="Group 7"/>
          <p:cNvGrpSpPr/>
          <p:nvPr/>
        </p:nvGrpSpPr>
        <p:grpSpPr>
          <a:xfrm>
            <a:off x="4044462" y="2943000"/>
            <a:ext cx="1055076" cy="972000"/>
            <a:chOff x="1493701" y="794730"/>
            <a:chExt cx="1055076" cy="972000"/>
          </a:xfrm>
        </p:grpSpPr>
        <p:sp>
          <p:nvSpPr>
            <p:cNvPr id="9" name="Rectangle 8"/>
            <p:cNvSpPr/>
            <p:nvPr/>
          </p:nvSpPr>
          <p:spPr>
            <a:xfrm>
              <a:off x="1493701" y="794730"/>
              <a:ext cx="1055076" cy="97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1493701" y="794730"/>
              <a:ext cx="1055076" cy="97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274320" rIns="0" bIns="274320" numCol="1" spcCol="1270" anchor="ctr" anchorCtr="0">
              <a:noAutofit/>
            </a:bodyPr>
            <a:lstStyle/>
            <a:p>
              <a:pPr lvl="0" algn="ctr" defTabSz="1200150">
                <a:lnSpc>
                  <a:spcPct val="90000"/>
                </a:lnSpc>
                <a:spcBef>
                  <a:spcPct val="0"/>
                </a:spcBef>
                <a:spcAft>
                  <a:spcPct val="35000"/>
                </a:spcAft>
              </a:pPr>
              <a:endParaRPr lang="en-GB" sz="2700" kern="1200"/>
            </a:p>
          </p:txBody>
        </p:sp>
      </p:grpSp>
    </p:spTree>
    <p:extLst>
      <p:ext uri="{BB962C8B-B14F-4D97-AF65-F5344CB8AC3E}">
        <p14:creationId xmlns:p14="http://schemas.microsoft.com/office/powerpoint/2010/main" val="1002822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107504" y="188640"/>
            <a:ext cx="8856984" cy="6480720"/>
          </a:xfrm>
          <a:prstGeom prst="rect">
            <a:avLst/>
          </a:prstGeom>
        </p:spPr>
      </p:pic>
    </p:spTree>
    <p:extLst>
      <p:ext uri="{BB962C8B-B14F-4D97-AF65-F5344CB8AC3E}">
        <p14:creationId xmlns:p14="http://schemas.microsoft.com/office/powerpoint/2010/main" val="25026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016" y="476672"/>
            <a:ext cx="8588539" cy="1295036"/>
          </a:xfrm>
        </p:spPr>
        <p:txBody>
          <a:bodyPr>
            <a:normAutofit fontScale="90000"/>
          </a:bodyPr>
          <a:lstStyle/>
          <a:p>
            <a:pPr lvl="0">
              <a:spcBef>
                <a:spcPct val="20000"/>
              </a:spcBef>
            </a:pPr>
            <a:r>
              <a:rPr lang="en-GB" sz="4900" dirty="0">
                <a:solidFill>
                  <a:srgbClr val="4F81BD"/>
                </a:solidFill>
                <a:ea typeface="+mn-ea"/>
                <a:cs typeface="+mn-cs"/>
              </a:rPr>
              <a:t>Five to </a:t>
            </a:r>
            <a:r>
              <a:rPr lang="en-GB" sz="4900" dirty="0" smtClean="0">
                <a:solidFill>
                  <a:srgbClr val="4F81BD"/>
                </a:solidFill>
                <a:ea typeface="+mn-ea"/>
                <a:cs typeface="+mn-cs"/>
              </a:rPr>
              <a:t>Thrive: </a:t>
            </a:r>
            <a:r>
              <a:rPr lang="en-GB" sz="3600" dirty="0" smtClean="0">
                <a:solidFill>
                  <a:srgbClr val="4F81BD"/>
                </a:solidFill>
                <a:ea typeface="+mn-ea"/>
                <a:cs typeface="+mn-cs"/>
              </a:rPr>
              <a:t>Overview of activity </a:t>
            </a:r>
            <a:r>
              <a:rPr lang="en-GB" sz="3600" smtClean="0">
                <a:solidFill>
                  <a:srgbClr val="4F81BD"/>
                </a:solidFill>
                <a:ea typeface="+mn-ea"/>
                <a:cs typeface="+mn-cs"/>
              </a:rPr>
              <a:t>in Falkirk 2016</a:t>
            </a:r>
            <a:r>
              <a:rPr lang="en-GB" sz="3200" dirty="0">
                <a:solidFill>
                  <a:srgbClr val="4F81BD"/>
                </a:solidFill>
                <a:ea typeface="+mn-ea"/>
                <a:cs typeface="+mn-cs"/>
              </a:rPr>
              <a:t/>
            </a:r>
            <a:br>
              <a:rPr lang="en-GB" sz="3200" dirty="0">
                <a:solidFill>
                  <a:srgbClr val="4F81BD"/>
                </a:solidFill>
                <a:ea typeface="+mn-ea"/>
                <a:cs typeface="+mn-cs"/>
              </a:rPr>
            </a:br>
            <a:endParaRPr lang="en-GB" dirty="0"/>
          </a:p>
        </p:txBody>
      </p:sp>
      <p:sp>
        <p:nvSpPr>
          <p:cNvPr id="7" name="Rounded Rectangle 6"/>
          <p:cNvSpPr/>
          <p:nvPr/>
        </p:nvSpPr>
        <p:spPr>
          <a:xfrm>
            <a:off x="5148064" y="2431959"/>
            <a:ext cx="3754760" cy="4317653"/>
          </a:xfrm>
          <a:prstGeom prst="roundRec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8" name="Rectangle 7"/>
          <p:cNvSpPr/>
          <p:nvPr/>
        </p:nvSpPr>
        <p:spPr>
          <a:xfrm>
            <a:off x="2286000" y="751344"/>
            <a:ext cx="4572000" cy="646331"/>
          </a:xfrm>
          <a:prstGeom prst="rect">
            <a:avLst/>
          </a:prstGeom>
        </p:spPr>
        <p:txBody>
          <a:bodyPr>
            <a:spAutoFit/>
          </a:bodyPr>
          <a:lstStyle/>
          <a:p>
            <a:endParaRPr lang="en-GB" dirty="0"/>
          </a:p>
          <a:p>
            <a:endParaRPr lang="en-GB" dirty="0"/>
          </a:p>
        </p:txBody>
      </p:sp>
      <p:sp>
        <p:nvSpPr>
          <p:cNvPr id="9" name="Rectangle 8"/>
          <p:cNvSpPr/>
          <p:nvPr/>
        </p:nvSpPr>
        <p:spPr>
          <a:xfrm>
            <a:off x="5339332" y="2697959"/>
            <a:ext cx="3372224" cy="3785652"/>
          </a:xfrm>
          <a:prstGeom prst="rect">
            <a:avLst/>
          </a:prstGeom>
        </p:spPr>
        <p:txBody>
          <a:bodyPr wrap="square">
            <a:spAutoFit/>
          </a:bodyPr>
          <a:lstStyle/>
          <a:p>
            <a:pPr lvl="0" algn="ctr"/>
            <a:r>
              <a:rPr lang="en-GB" sz="1200" dirty="0">
                <a:solidFill>
                  <a:prstClr val="black"/>
                </a:solidFill>
              </a:rPr>
              <a:t>Sign up for Falkirk FTT on </a:t>
            </a:r>
            <a:r>
              <a:rPr lang="en-GB" sz="1200" dirty="0" smtClean="0">
                <a:solidFill>
                  <a:prstClr val="black"/>
                </a:solidFill>
              </a:rPr>
              <a:t>website  complete questionnaire</a:t>
            </a:r>
            <a:endParaRPr lang="en-GB" sz="1200" dirty="0">
              <a:solidFill>
                <a:prstClr val="black"/>
              </a:solidFill>
            </a:endParaRPr>
          </a:p>
          <a:p>
            <a:pPr lvl="0" algn="ctr"/>
            <a:endParaRPr lang="en-GB" sz="1200" dirty="0">
              <a:solidFill>
                <a:prstClr val="black"/>
              </a:solidFill>
            </a:endParaRPr>
          </a:p>
          <a:p>
            <a:pPr lvl="0" algn="ctr"/>
            <a:endParaRPr lang="en-GB" sz="1200" dirty="0">
              <a:solidFill>
                <a:prstClr val="black"/>
              </a:solidFill>
            </a:endParaRPr>
          </a:p>
          <a:p>
            <a:pPr lvl="0" algn="ctr"/>
            <a:endParaRPr lang="en-GB" sz="1200" dirty="0" smtClean="0">
              <a:solidFill>
                <a:prstClr val="black"/>
              </a:solidFill>
            </a:endParaRPr>
          </a:p>
          <a:p>
            <a:pPr lvl="0" algn="ctr"/>
            <a:endParaRPr lang="en-GB" sz="1200" dirty="0" smtClean="0">
              <a:solidFill>
                <a:prstClr val="black"/>
              </a:solidFill>
            </a:endParaRPr>
          </a:p>
          <a:p>
            <a:pPr lvl="0" algn="ctr"/>
            <a:endParaRPr lang="en-GB" sz="1200" dirty="0">
              <a:solidFill>
                <a:prstClr val="black"/>
              </a:solidFill>
            </a:endParaRPr>
          </a:p>
          <a:p>
            <a:pPr lvl="0" algn="ctr"/>
            <a:endParaRPr lang="en-GB" sz="1200" dirty="0" smtClean="0">
              <a:solidFill>
                <a:prstClr val="black"/>
              </a:solidFill>
            </a:endParaRPr>
          </a:p>
          <a:p>
            <a:pPr lvl="0" algn="ctr"/>
            <a:endParaRPr lang="en-GB" sz="1200" dirty="0">
              <a:solidFill>
                <a:prstClr val="black"/>
              </a:solidFill>
            </a:endParaRPr>
          </a:p>
          <a:p>
            <a:pPr lvl="0" algn="ctr"/>
            <a:r>
              <a:rPr lang="en-GB" sz="1200" dirty="0" smtClean="0">
                <a:solidFill>
                  <a:prstClr val="black"/>
                </a:solidFill>
              </a:rPr>
              <a:t>Emodule</a:t>
            </a:r>
            <a:r>
              <a:rPr lang="en-GB" sz="1200" dirty="0">
                <a:solidFill>
                  <a:prstClr val="black"/>
                </a:solidFill>
              </a:rPr>
              <a:t>: Brain development &amp; positive parenting completed &amp; certificate</a:t>
            </a:r>
          </a:p>
          <a:p>
            <a:pPr lvl="0" algn="ctr"/>
            <a:endParaRPr lang="en-GB" sz="1200" dirty="0">
              <a:solidFill>
                <a:prstClr val="black"/>
              </a:solidFill>
            </a:endParaRPr>
          </a:p>
          <a:p>
            <a:pPr lvl="0" algn="ctr"/>
            <a:endParaRPr lang="en-GB" sz="1200" dirty="0">
              <a:solidFill>
                <a:prstClr val="black"/>
              </a:solidFill>
            </a:endParaRPr>
          </a:p>
          <a:p>
            <a:pPr lvl="0" algn="ctr"/>
            <a:endParaRPr lang="en-GB" sz="1200" dirty="0" smtClean="0">
              <a:solidFill>
                <a:prstClr val="black"/>
              </a:solidFill>
            </a:endParaRPr>
          </a:p>
          <a:p>
            <a:pPr lvl="0" algn="ctr"/>
            <a:endParaRPr lang="en-GB" sz="1200" dirty="0">
              <a:solidFill>
                <a:prstClr val="black"/>
              </a:solidFill>
            </a:endParaRPr>
          </a:p>
          <a:p>
            <a:pPr lvl="0" algn="ctr"/>
            <a:endParaRPr lang="en-GB" sz="1200" dirty="0" smtClean="0">
              <a:solidFill>
                <a:prstClr val="black"/>
              </a:solidFill>
            </a:endParaRPr>
          </a:p>
          <a:p>
            <a:pPr lvl="0" algn="ctr"/>
            <a:endParaRPr lang="en-GB" sz="1200" dirty="0">
              <a:solidFill>
                <a:prstClr val="black"/>
              </a:solidFill>
            </a:endParaRPr>
          </a:p>
          <a:p>
            <a:pPr lvl="0" algn="ctr"/>
            <a:endParaRPr lang="en-GB" sz="1200" dirty="0" smtClean="0">
              <a:solidFill>
                <a:prstClr val="black"/>
              </a:solidFill>
            </a:endParaRPr>
          </a:p>
          <a:p>
            <a:pPr lvl="0" algn="ctr"/>
            <a:r>
              <a:rPr lang="en-GB" sz="1200" dirty="0" smtClean="0">
                <a:solidFill>
                  <a:prstClr val="black"/>
                </a:solidFill>
              </a:rPr>
              <a:t>Open </a:t>
            </a:r>
            <a:r>
              <a:rPr lang="en-GB" sz="1200" dirty="0">
                <a:solidFill>
                  <a:prstClr val="black"/>
                </a:solidFill>
              </a:rPr>
              <a:t>access to 5 </a:t>
            </a:r>
            <a:r>
              <a:rPr lang="en-GB" sz="1200" dirty="0" smtClean="0">
                <a:solidFill>
                  <a:prstClr val="black"/>
                </a:solidFill>
              </a:rPr>
              <a:t>emodules is unlocked</a:t>
            </a:r>
            <a:endParaRPr lang="en-GB" sz="1200" dirty="0">
              <a:solidFill>
                <a:prstClr val="black"/>
              </a:solidFill>
            </a:endParaRPr>
          </a:p>
          <a:p>
            <a:pPr lvl="0" algn="ctr"/>
            <a:endParaRPr lang="en-GB" sz="1200" dirty="0">
              <a:solidFill>
                <a:prstClr val="black"/>
              </a:solidFill>
            </a:endParaRPr>
          </a:p>
        </p:txBody>
      </p:sp>
      <p:sp>
        <p:nvSpPr>
          <p:cNvPr id="15" name="Down Arrow 14"/>
          <p:cNvSpPr/>
          <p:nvPr/>
        </p:nvSpPr>
        <p:spPr>
          <a:xfrm>
            <a:off x="6858000" y="5229200"/>
            <a:ext cx="432048" cy="352425"/>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 name="Down Arrow 15"/>
          <p:cNvSpPr/>
          <p:nvPr/>
        </p:nvSpPr>
        <p:spPr>
          <a:xfrm>
            <a:off x="6809420" y="3645024"/>
            <a:ext cx="432048" cy="352425"/>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aphicFrame>
        <p:nvGraphicFramePr>
          <p:cNvPr id="17" name="Diagram 16"/>
          <p:cNvGraphicFramePr/>
          <p:nvPr>
            <p:extLst>
              <p:ext uri="{D42A27DB-BD31-4B8C-83A1-F6EECF244321}">
                <p14:modId xmlns:p14="http://schemas.microsoft.com/office/powerpoint/2010/main" val="3043041754"/>
              </p:ext>
            </p:extLst>
          </p:nvPr>
        </p:nvGraphicFramePr>
        <p:xfrm>
          <a:off x="338082" y="2607162"/>
          <a:ext cx="4262264" cy="4131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Rounded Rectangle 17"/>
          <p:cNvSpPr/>
          <p:nvPr/>
        </p:nvSpPr>
        <p:spPr>
          <a:xfrm>
            <a:off x="123017" y="2421456"/>
            <a:ext cx="4737015" cy="4317653"/>
          </a:xfrm>
          <a:prstGeom prst="roundRec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96395718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rnardo'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1813</TotalTime>
  <Words>852</Words>
  <Application>Microsoft Office PowerPoint</Application>
  <PresentationFormat>On-screen Show (4:3)</PresentationFormat>
  <Paragraphs>104</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Verdana</vt:lpstr>
      <vt:lpstr>blank</vt:lpstr>
      <vt:lpstr>Five to Thrive</vt:lpstr>
      <vt:lpstr>Falkirk Attachment Definition </vt:lpstr>
      <vt:lpstr>Five to Thrive Falkirk – Why? </vt:lpstr>
      <vt:lpstr>It’s GIRFEC</vt:lpstr>
      <vt:lpstr>Five to Thrive – What is it?</vt:lpstr>
      <vt:lpstr>Five to Thrive</vt:lpstr>
      <vt:lpstr>PowerPoint Presentation</vt:lpstr>
      <vt:lpstr>Five to Thrive: Overview of activity in Falkirk 2016 </vt:lpstr>
    </vt:vector>
  </TitlesOfParts>
  <Company>Barnardos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WFD Model?</dc:title>
  <dc:creator>Debbie Noble</dc:creator>
  <cp:lastModifiedBy>Jude Breslin</cp:lastModifiedBy>
  <cp:revision>90</cp:revision>
  <cp:lastPrinted>2016-01-19T10:11:53Z</cp:lastPrinted>
  <dcterms:created xsi:type="dcterms:W3CDTF">2015-03-31T15:00:23Z</dcterms:created>
  <dcterms:modified xsi:type="dcterms:W3CDTF">2016-05-23T12:53:50Z</dcterms:modified>
</cp:coreProperties>
</file>