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82F6-66C1-47E3-69CD-D774FEC51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3AA8E-1785-421F-E1E2-E43D4BF70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B4FEE-874B-8FB4-3509-678E2D30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D9DD-0FB8-A5C7-66CD-675980AB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49D24-727C-1E4E-3A8B-6E75F678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9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03478-C87D-B92C-D1EA-3583CAAA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DB5FD-F26D-D19F-94FE-B63F2C0A3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87B87-0555-E415-4DAE-699A446AF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660A5-3263-CCFE-CC47-BE67E22B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0496A-FE97-4266-9A10-018C6489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73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4EA5E-3C5C-530C-9C4C-9E9587C534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B1B57-ACEF-FC3F-AF66-DDBC96070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42049-D867-9D90-1E49-448BDBD4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FF86E-6AB1-A92F-2307-41E87E79A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3D0F1-0714-43EB-8701-31CE4E2A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0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9DAF-9988-58B3-11F9-86C68EC05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1789-6F77-24B5-E0A3-C4FE8C82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9A83D-AF20-1FF5-481C-E5B48B29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76C92-3C33-EB76-557A-AB6E8493F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C0F30-7CCA-2B4A-621C-D45BFF9C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5EF79-C9C7-7A61-336E-42D39EDE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3B102-7C7C-8ADD-721C-B7C28933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5F21F-E08D-FEEA-5669-BEF89335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F8764-34A4-C1FA-BE8A-99DCD8F8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99FDA-FA8A-ED38-83E8-1668E043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D438-1684-4295-27BF-CAF29017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28708-A589-0DE9-EB5B-69D6F3844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15610-7208-8DEC-9DD8-DB0F9E4C6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2D5D-CF16-1088-54E9-9977D81E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221EA-783C-79C3-6BB5-49C38B21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6323A-1835-9B06-D927-0C223C38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2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E7372-C223-9337-DA98-C1A6C39E1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F938D-6A83-63DE-CF25-D46B8C271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5FE44-F516-FE98-9B0A-3C2E4CE35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DDE15C-16C3-1E2A-8CB4-00349BA486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7F6C1-414B-45ED-8E50-A6C3A5D8E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009E86-B592-4533-1DDB-06A118B6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C559-EB7A-3D56-5E00-7807F4FE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4DE64-DAB9-F8CB-A316-5939FD02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08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0A5B-B3CB-98B4-AAC5-2B09375C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F303A-FD86-5C03-77A0-2A5D48541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3A567-4F9F-A543-D5D8-1CE17FAE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1F669B-BCAC-248A-F4BA-7894C17D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2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A9F7B2-485A-F870-4514-33B65F0C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614516-04E8-F9A5-80A5-FBF1ADC5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024ED-5E44-BE29-65BC-3F641CDA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8191D-BB14-0C05-A28A-B23AF1B3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63B04-854A-AB2B-4059-C023CD63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17E20-AF83-53A6-1D9A-B4E419C5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C5B5A-D724-156C-C6F5-BC66B3C0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806C3-1079-7348-72C2-D9613B45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295A7-C85F-3826-6788-C1A06888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53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48614-F808-6ED4-6F47-F3490340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DB145-A36D-EE98-F545-6FF9E5A36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74A33-D387-D901-A4EB-A52C94907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06037-9CF9-871A-A86E-C0862877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19219-3056-F08C-B906-2C1B521F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E5E1C-ABFB-1A7D-6AA5-2D284A4E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4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2F4F37-69EA-4740-C84E-760C33A8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85A88-3847-6D83-B90C-FED07A442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CACD9-4A12-28AF-D849-8233F99F8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AB2F-352B-4863-9C12-675AB008EC21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B2559-CF5E-DB29-D2C9-4EBBAC816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A6BE9-BD1C-4FC5-98D6-78EF23CDD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902D-F888-4988-9362-F6EE3F51C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"/>
          <p:cNvSpPr>
            <a:spLocks noChangeAspect="1" noChangeArrowheads="1" noTextEdit="1"/>
          </p:cNvSpPr>
          <p:nvPr/>
        </p:nvSpPr>
        <p:spPr bwMode="auto">
          <a:xfrm>
            <a:off x="2208214" y="1196975"/>
            <a:ext cx="7983537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5" name="AutoShape 7"/>
          <p:cNvSpPr>
            <a:spLocks noChangeAspect="1" noChangeArrowheads="1"/>
          </p:cNvSpPr>
          <p:nvPr/>
        </p:nvSpPr>
        <p:spPr bwMode="auto">
          <a:xfrm>
            <a:off x="4446588" y="1939926"/>
            <a:ext cx="3467100" cy="3546475"/>
          </a:xfrm>
          <a:prstGeom prst="flowChartOr">
            <a:avLst/>
          </a:prstGeom>
          <a:solidFill>
            <a:srgbClr val="CC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8676" name="Line 8"/>
          <p:cNvSpPr>
            <a:spLocks noChangeShapeType="1"/>
          </p:cNvSpPr>
          <p:nvPr/>
        </p:nvSpPr>
        <p:spPr bwMode="auto">
          <a:xfrm>
            <a:off x="4972051" y="2447925"/>
            <a:ext cx="2416175" cy="2501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7" name="Line 9"/>
          <p:cNvSpPr>
            <a:spLocks noChangeShapeType="1"/>
          </p:cNvSpPr>
          <p:nvPr/>
        </p:nvSpPr>
        <p:spPr bwMode="auto">
          <a:xfrm flipH="1">
            <a:off x="4972051" y="2447925"/>
            <a:ext cx="2416175" cy="2501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4686368" y="700088"/>
            <a:ext cx="2888324" cy="746126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 the strategic vision to lead and support learning for all </a:t>
            </a:r>
          </a:p>
        </p:txBody>
      </p:sp>
      <p:sp>
        <p:nvSpPr>
          <p:cNvPr id="28679" name="Text Box 11"/>
          <p:cNvSpPr txBox="1">
            <a:spLocks noChangeArrowheads="1"/>
          </p:cNvSpPr>
          <p:nvPr/>
        </p:nvSpPr>
        <p:spPr bwMode="auto">
          <a:xfrm>
            <a:off x="617839" y="1521247"/>
            <a:ext cx="4021258" cy="1101391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Support and provide time for meaningful engagement in sustained professional learning and development with opportunities to share</a:t>
            </a:r>
          </a:p>
        </p:txBody>
      </p:sp>
      <p:sp>
        <p:nvSpPr>
          <p:cNvPr id="28680" name="Text Box 12"/>
          <p:cNvSpPr txBox="1">
            <a:spLocks noChangeArrowheads="1"/>
          </p:cNvSpPr>
          <p:nvPr/>
        </p:nvSpPr>
        <p:spPr bwMode="auto">
          <a:xfrm>
            <a:off x="617839" y="3284984"/>
            <a:ext cx="3693613" cy="108513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 learning conversations underpinned by coaching approaches to stimulate, challenge and support thinking</a:t>
            </a:r>
          </a:p>
        </p:txBody>
      </p:sp>
      <p:sp>
        <p:nvSpPr>
          <p:cNvPr id="28681" name="Text Box 13"/>
          <p:cNvSpPr txBox="1">
            <a:spLocks noChangeArrowheads="1"/>
          </p:cNvSpPr>
          <p:nvPr/>
        </p:nvSpPr>
        <p:spPr bwMode="auto">
          <a:xfrm>
            <a:off x="6021389" y="3490914"/>
            <a:ext cx="314325" cy="3127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Times New Roman" pitchFamily="18" charset="0"/>
              </a:rPr>
              <a:t>0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8682" name="Text Box 14"/>
          <p:cNvSpPr txBox="1">
            <a:spLocks noChangeArrowheads="1"/>
          </p:cNvSpPr>
          <p:nvPr/>
        </p:nvSpPr>
        <p:spPr bwMode="auto">
          <a:xfrm>
            <a:off x="5957889" y="1733550"/>
            <a:ext cx="420687" cy="311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Times New Roman" pitchFamily="18" charset="0"/>
              </a:rPr>
              <a:t>10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8683" name="Text Box 15"/>
          <p:cNvSpPr txBox="1">
            <a:spLocks noChangeArrowheads="1"/>
          </p:cNvSpPr>
          <p:nvPr/>
        </p:nvSpPr>
        <p:spPr bwMode="auto">
          <a:xfrm>
            <a:off x="7746757" y="1257213"/>
            <a:ext cx="3808278" cy="158484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Create the conditions where professional learning can thrive - a learning culture and ethos based on trust, honesty, challenge and support; one which supports and promotes growth of professional capital through professional learning</a:t>
            </a: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8048824" y="3429728"/>
            <a:ext cx="2973603" cy="538293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professional courage</a:t>
            </a: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7756227" y="4704960"/>
            <a:ext cx="3306791" cy="720254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Times New Roman" pitchFamily="18" charset="0"/>
              </a:rPr>
              <a:t>Encourage challenge and question to ensure development and progress</a:t>
            </a:r>
          </a:p>
        </p:txBody>
      </p:sp>
      <p:sp>
        <p:nvSpPr>
          <p:cNvPr id="28686" name="Text Box 18"/>
          <p:cNvSpPr txBox="1">
            <a:spLocks noChangeArrowheads="1"/>
          </p:cNvSpPr>
          <p:nvPr/>
        </p:nvSpPr>
        <p:spPr bwMode="auto">
          <a:xfrm>
            <a:off x="617839" y="4725243"/>
            <a:ext cx="3986211" cy="1179837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Commit to and invest in my professional learning and development, enacting collaborative and enquiring approaches to my practice </a:t>
            </a:r>
          </a:p>
        </p:txBody>
      </p:sp>
      <p:sp>
        <p:nvSpPr>
          <p:cNvPr id="28687" name="Text Box 19"/>
          <p:cNvSpPr txBox="1">
            <a:spLocks noChangeArrowheads="1"/>
          </p:cNvSpPr>
          <p:nvPr/>
        </p:nvSpPr>
        <p:spPr bwMode="auto">
          <a:xfrm>
            <a:off x="4686368" y="5576292"/>
            <a:ext cx="3362455" cy="102770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 committed to and recognise importance of developing individual and collective knowledge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34115" y="342900"/>
            <a:ext cx="10488312" cy="72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ABB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Leadership of and for learning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ABB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 a leader…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ABB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leadership culture I work in…</a:t>
            </a:r>
          </a:p>
        </p:txBody>
      </p:sp>
    </p:spTree>
    <p:extLst>
      <p:ext uri="{BB962C8B-B14F-4D97-AF65-F5344CB8AC3E}">
        <p14:creationId xmlns:p14="http://schemas.microsoft.com/office/powerpoint/2010/main" val="414200473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French</dc:creator>
  <cp:lastModifiedBy>Christopher French</cp:lastModifiedBy>
  <cp:revision>1</cp:revision>
  <dcterms:created xsi:type="dcterms:W3CDTF">2023-09-22T06:56:59Z</dcterms:created>
  <dcterms:modified xsi:type="dcterms:W3CDTF">2023-09-22T06:58:14Z</dcterms:modified>
</cp:coreProperties>
</file>