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8" r:id="rId52"/>
    <p:sldId id="307" r:id="rId53"/>
  </p:sldIdLst>
  <p:sldSz cx="18288000" cy="10287000"/>
  <p:notesSz cx="6858000" cy="9144000"/>
  <p:embeddedFontLst>
    <p:embeddedFont>
      <p:font typeface="Arial" panose="020B0604020202020204" pitchFamily="34" charset="0"/>
      <p:regular r:id="rId55"/>
    </p:embeddedFont>
    <p:embeddedFont>
      <p:font typeface="Arial Bold" panose="020B0704020202020204" pitchFamily="34" charset="0"/>
      <p:regular r:id="rId56"/>
      <p:bold r:id="rId57"/>
    </p:embeddedFont>
    <p:embeddedFont>
      <p:font typeface="Calibri" panose="020F0502020204030204" pitchFamily="34" charset="0"/>
      <p:regular r:id="rId58"/>
      <p:bold r:id="rId59"/>
      <p:italic r:id="rId60"/>
      <p:boldItalic r:id="rId61"/>
    </p:embeddedFont>
    <p:embeddedFont>
      <p:font typeface="Canva Sans Bold" panose="020B0604020202020204" charset="0"/>
      <p:regular r:id="rId62"/>
    </p:embeddedFont>
    <p:embeddedFont>
      <p:font typeface="Open Sans 1" panose="020B0604020202020204" charset="0"/>
      <p:regular r:id="rId63"/>
    </p:embeddedFont>
    <p:embeddedFont>
      <p:font typeface="Open Sans 1 Bold" panose="020B0604020202020204" charset="0"/>
      <p:regular r:id="rId64"/>
    </p:embeddedFont>
    <p:embeddedFont>
      <p:font typeface="Open Sans 2" panose="020B0604020202020204" charset="0"/>
      <p:regular r:id="rId65"/>
    </p:embeddedFont>
    <p:embeddedFont>
      <p:font typeface="Open Sans 2 Bold" panose="020B0604020202020204" charset="0"/>
      <p:regular r:id="rId66"/>
    </p:embeddedFont>
    <p:embeddedFont>
      <p:font typeface="Open Sans 2 Bold Italics" panose="020B0604020202020204" charset="0"/>
      <p:regular r:id="rId67"/>
    </p:embeddedFont>
    <p:embeddedFont>
      <p:font typeface="Open Sans 2 Italics" panose="020B0604020202020204"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7CAB11-C4FA-47E8-8CAC-4FB41F44DB4B}" v="2" dt="2023-11-08T15:10:52.6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1810" autoAdjust="0"/>
  </p:normalViewPr>
  <p:slideViewPr>
    <p:cSldViewPr>
      <p:cViewPr varScale="1">
        <p:scale>
          <a:sx n="47" d="100"/>
          <a:sy n="47" d="100"/>
        </p:scale>
        <p:origin x="209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French" userId="090465ab-1764-4ea6-a921-879c53993a5b" providerId="ADAL" clId="{0D7CAB11-C4FA-47E8-8CAC-4FB41F44DB4B}"/>
    <pc:docChg chg="undo custSel addSld delSld modSld">
      <pc:chgData name="Christopher French" userId="090465ab-1764-4ea6-a921-879c53993a5b" providerId="ADAL" clId="{0D7CAB11-C4FA-47E8-8CAC-4FB41F44DB4B}" dt="2023-11-08T15:14:11.547" v="123" actId="20577"/>
      <pc:docMkLst>
        <pc:docMk/>
      </pc:docMkLst>
      <pc:sldChg chg="modSp mod">
        <pc:chgData name="Christopher French" userId="090465ab-1764-4ea6-a921-879c53993a5b" providerId="ADAL" clId="{0D7CAB11-C4FA-47E8-8CAC-4FB41F44DB4B}" dt="2023-11-08T14:22:28.073" v="40" actId="20577"/>
        <pc:sldMkLst>
          <pc:docMk/>
          <pc:sldMk cId="0" sldId="257"/>
        </pc:sldMkLst>
        <pc:spChg chg="mod">
          <ac:chgData name="Christopher French" userId="090465ab-1764-4ea6-a921-879c53993a5b" providerId="ADAL" clId="{0D7CAB11-C4FA-47E8-8CAC-4FB41F44DB4B}" dt="2023-11-08T14:22:28.073" v="40" actId="20577"/>
          <ac:spMkLst>
            <pc:docMk/>
            <pc:sldMk cId="0" sldId="257"/>
            <ac:spMk id="13" creationId="{00000000-0000-0000-0000-000000000000}"/>
          </ac:spMkLst>
        </pc:spChg>
      </pc:sldChg>
      <pc:sldChg chg="del">
        <pc:chgData name="Christopher French" userId="090465ab-1764-4ea6-a921-879c53993a5b" providerId="ADAL" clId="{0D7CAB11-C4FA-47E8-8CAC-4FB41F44DB4B}" dt="2023-11-08T14:22:32.368" v="41" actId="47"/>
        <pc:sldMkLst>
          <pc:docMk/>
          <pc:sldMk cId="0" sldId="258"/>
        </pc:sldMkLst>
      </pc:sldChg>
      <pc:sldChg chg="modSp mod">
        <pc:chgData name="Christopher French" userId="090465ab-1764-4ea6-a921-879c53993a5b" providerId="ADAL" clId="{0D7CAB11-C4FA-47E8-8CAC-4FB41F44DB4B}" dt="2023-11-08T13:27:31.412" v="2" actId="1076"/>
        <pc:sldMkLst>
          <pc:docMk/>
          <pc:sldMk cId="0" sldId="288"/>
        </pc:sldMkLst>
        <pc:grpChg chg="mod">
          <ac:chgData name="Christopher French" userId="090465ab-1764-4ea6-a921-879c53993a5b" providerId="ADAL" clId="{0D7CAB11-C4FA-47E8-8CAC-4FB41F44DB4B}" dt="2023-11-08T13:27:31.412" v="2" actId="1076"/>
          <ac:grpSpMkLst>
            <pc:docMk/>
            <pc:sldMk cId="0" sldId="288"/>
            <ac:grpSpMk id="2" creationId="{00000000-0000-0000-0000-000000000000}"/>
          </ac:grpSpMkLst>
        </pc:grpChg>
        <pc:grpChg chg="mod">
          <ac:chgData name="Christopher French" userId="090465ab-1764-4ea6-a921-879c53993a5b" providerId="ADAL" clId="{0D7CAB11-C4FA-47E8-8CAC-4FB41F44DB4B}" dt="2023-11-08T13:27:27.610" v="1" actId="1076"/>
          <ac:grpSpMkLst>
            <pc:docMk/>
            <pc:sldMk cId="0" sldId="288"/>
            <ac:grpSpMk id="11" creationId="{00000000-0000-0000-0000-000000000000}"/>
          </ac:grpSpMkLst>
        </pc:grpChg>
      </pc:sldChg>
      <pc:sldChg chg="modNotesTx">
        <pc:chgData name="Christopher French" userId="090465ab-1764-4ea6-a921-879c53993a5b" providerId="ADAL" clId="{0D7CAB11-C4FA-47E8-8CAC-4FB41F44DB4B}" dt="2023-11-08T13:28:19.687" v="7" actId="20577"/>
        <pc:sldMkLst>
          <pc:docMk/>
          <pc:sldMk cId="0" sldId="292"/>
        </pc:sldMkLst>
      </pc:sldChg>
      <pc:sldChg chg="modSp mod">
        <pc:chgData name="Christopher French" userId="090465ab-1764-4ea6-a921-879c53993a5b" providerId="ADAL" clId="{0D7CAB11-C4FA-47E8-8CAC-4FB41F44DB4B}" dt="2023-11-08T13:29:12.833" v="8" actId="14100"/>
        <pc:sldMkLst>
          <pc:docMk/>
          <pc:sldMk cId="0" sldId="297"/>
        </pc:sldMkLst>
        <pc:spChg chg="mod">
          <ac:chgData name="Christopher French" userId="090465ab-1764-4ea6-a921-879c53993a5b" providerId="ADAL" clId="{0D7CAB11-C4FA-47E8-8CAC-4FB41F44DB4B}" dt="2023-11-08T13:29:12.833" v="8" actId="14100"/>
          <ac:spMkLst>
            <pc:docMk/>
            <pc:sldMk cId="0" sldId="297"/>
            <ac:spMk id="4" creationId="{00000000-0000-0000-0000-000000000000}"/>
          </ac:spMkLst>
        </pc:spChg>
      </pc:sldChg>
      <pc:sldChg chg="modSp mod">
        <pc:chgData name="Christopher French" userId="090465ab-1764-4ea6-a921-879c53993a5b" providerId="ADAL" clId="{0D7CAB11-C4FA-47E8-8CAC-4FB41F44DB4B}" dt="2023-11-08T13:29:57.565" v="11" actId="1076"/>
        <pc:sldMkLst>
          <pc:docMk/>
          <pc:sldMk cId="0" sldId="299"/>
        </pc:sldMkLst>
        <pc:spChg chg="mod">
          <ac:chgData name="Christopher French" userId="090465ab-1764-4ea6-a921-879c53993a5b" providerId="ADAL" clId="{0D7CAB11-C4FA-47E8-8CAC-4FB41F44DB4B}" dt="2023-11-08T13:29:53.989" v="10" actId="1076"/>
          <ac:spMkLst>
            <pc:docMk/>
            <pc:sldMk cId="0" sldId="299"/>
            <ac:spMk id="8" creationId="{00000000-0000-0000-0000-000000000000}"/>
          </ac:spMkLst>
        </pc:spChg>
        <pc:spChg chg="mod">
          <ac:chgData name="Christopher French" userId="090465ab-1764-4ea6-a921-879c53993a5b" providerId="ADAL" clId="{0D7CAB11-C4FA-47E8-8CAC-4FB41F44DB4B}" dt="2023-11-08T13:29:57.565" v="11" actId="1076"/>
          <ac:spMkLst>
            <pc:docMk/>
            <pc:sldMk cId="0" sldId="299"/>
            <ac:spMk id="9" creationId="{00000000-0000-0000-0000-000000000000}"/>
          </ac:spMkLst>
        </pc:spChg>
      </pc:sldChg>
      <pc:sldChg chg="modSp mod">
        <pc:chgData name="Christopher French" userId="090465ab-1764-4ea6-a921-879c53993a5b" providerId="ADAL" clId="{0D7CAB11-C4FA-47E8-8CAC-4FB41F44DB4B}" dt="2023-11-08T13:30:11.159" v="12" actId="14100"/>
        <pc:sldMkLst>
          <pc:docMk/>
          <pc:sldMk cId="0" sldId="300"/>
        </pc:sldMkLst>
        <pc:spChg chg="mod">
          <ac:chgData name="Christopher French" userId="090465ab-1764-4ea6-a921-879c53993a5b" providerId="ADAL" clId="{0D7CAB11-C4FA-47E8-8CAC-4FB41F44DB4B}" dt="2023-11-08T13:30:11.159" v="12" actId="14100"/>
          <ac:spMkLst>
            <pc:docMk/>
            <pc:sldMk cId="0" sldId="300"/>
            <ac:spMk id="3" creationId="{00000000-0000-0000-0000-000000000000}"/>
          </ac:spMkLst>
        </pc:spChg>
      </pc:sldChg>
      <pc:sldChg chg="modSp mod">
        <pc:chgData name="Christopher French" userId="090465ab-1764-4ea6-a921-879c53993a5b" providerId="ADAL" clId="{0D7CAB11-C4FA-47E8-8CAC-4FB41F44DB4B}" dt="2023-11-08T13:30:18.399" v="13" actId="14100"/>
        <pc:sldMkLst>
          <pc:docMk/>
          <pc:sldMk cId="0" sldId="302"/>
        </pc:sldMkLst>
        <pc:spChg chg="mod">
          <ac:chgData name="Christopher French" userId="090465ab-1764-4ea6-a921-879c53993a5b" providerId="ADAL" clId="{0D7CAB11-C4FA-47E8-8CAC-4FB41F44DB4B}" dt="2023-11-08T13:30:18.399" v="13" actId="14100"/>
          <ac:spMkLst>
            <pc:docMk/>
            <pc:sldMk cId="0" sldId="302"/>
            <ac:spMk id="4" creationId="{00000000-0000-0000-0000-000000000000}"/>
          </ac:spMkLst>
        </pc:spChg>
      </pc:sldChg>
      <pc:sldChg chg="modSp mod">
        <pc:chgData name="Christopher French" userId="090465ab-1764-4ea6-a921-879c53993a5b" providerId="ADAL" clId="{0D7CAB11-C4FA-47E8-8CAC-4FB41F44DB4B}" dt="2023-11-08T13:30:35.790" v="14" actId="14100"/>
        <pc:sldMkLst>
          <pc:docMk/>
          <pc:sldMk cId="0" sldId="304"/>
        </pc:sldMkLst>
        <pc:spChg chg="mod">
          <ac:chgData name="Christopher French" userId="090465ab-1764-4ea6-a921-879c53993a5b" providerId="ADAL" clId="{0D7CAB11-C4FA-47E8-8CAC-4FB41F44DB4B}" dt="2023-11-08T13:30:35.790" v="14" actId="14100"/>
          <ac:spMkLst>
            <pc:docMk/>
            <pc:sldMk cId="0" sldId="304"/>
            <ac:spMk id="19" creationId="{00000000-0000-0000-0000-000000000000}"/>
          </ac:spMkLst>
        </pc:spChg>
      </pc:sldChg>
      <pc:sldChg chg="addSp modSp mod">
        <pc:chgData name="Christopher French" userId="090465ab-1764-4ea6-a921-879c53993a5b" providerId="ADAL" clId="{0D7CAB11-C4FA-47E8-8CAC-4FB41F44DB4B}" dt="2023-11-08T15:02:43.204" v="46" actId="962"/>
        <pc:sldMkLst>
          <pc:docMk/>
          <pc:sldMk cId="0" sldId="307"/>
        </pc:sldMkLst>
        <pc:picChg chg="add mod">
          <ac:chgData name="Christopher French" userId="090465ab-1764-4ea6-a921-879c53993a5b" providerId="ADAL" clId="{0D7CAB11-C4FA-47E8-8CAC-4FB41F44DB4B}" dt="2023-11-08T15:02:43.204" v="46" actId="962"/>
          <ac:picMkLst>
            <pc:docMk/>
            <pc:sldMk cId="0" sldId="307"/>
            <ac:picMk id="4" creationId="{EA47C403-9065-C039-D1D0-0962697A9B4D}"/>
          </ac:picMkLst>
        </pc:picChg>
      </pc:sldChg>
      <pc:sldChg chg="addSp delSp modSp new mod">
        <pc:chgData name="Christopher French" userId="090465ab-1764-4ea6-a921-879c53993a5b" providerId="ADAL" clId="{0D7CAB11-C4FA-47E8-8CAC-4FB41F44DB4B}" dt="2023-11-08T15:14:11.547" v="123" actId="20577"/>
        <pc:sldMkLst>
          <pc:docMk/>
          <pc:sldMk cId="2784826732" sldId="308"/>
        </pc:sldMkLst>
        <pc:spChg chg="add del mod">
          <ac:chgData name="Christopher French" userId="090465ab-1764-4ea6-a921-879c53993a5b" providerId="ADAL" clId="{0D7CAB11-C4FA-47E8-8CAC-4FB41F44DB4B}" dt="2023-11-08T15:11:39.177" v="71" actId="478"/>
          <ac:spMkLst>
            <pc:docMk/>
            <pc:sldMk cId="2784826732" sldId="308"/>
            <ac:spMk id="2" creationId="{36A9313F-015E-332A-323C-614EF74B91D1}"/>
          </ac:spMkLst>
        </pc:spChg>
        <pc:spChg chg="add mod">
          <ac:chgData name="Christopher French" userId="090465ab-1764-4ea6-a921-879c53993a5b" providerId="ADAL" clId="{0D7CAB11-C4FA-47E8-8CAC-4FB41F44DB4B}" dt="2023-11-08T15:14:11.547" v="123" actId="20577"/>
          <ac:spMkLst>
            <pc:docMk/>
            <pc:sldMk cId="2784826732" sldId="308"/>
            <ac:spMk id="4" creationId="{F46FFC0A-BD86-3363-FF0F-F06725E1464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Chris</a:t>
            </a:r>
          </a:p>
          <a:p>
            <a:endParaRPr lang="en-US"/>
          </a:p>
          <a:p>
            <a:r>
              <a:rPr lang="en-US"/>
              <a:t>Housekeeping </a:t>
            </a:r>
          </a:p>
          <a:p>
            <a:r>
              <a:rPr lang="en-US"/>
              <a:t>Welcome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Glaser STEP 1 </a:t>
            </a:r>
          </a:p>
          <a:p>
            <a:r>
              <a:rPr lang="en-US"/>
              <a:t>Focus/on task </a:t>
            </a:r>
          </a:p>
          <a:p>
            <a:r>
              <a:rPr lang="en-US"/>
              <a:t>http://www.leeds.ac.uk/educol/documents/155096.htm</a:t>
            </a:r>
          </a:p>
          <a:p>
            <a:r>
              <a:rPr lang="en-US"/>
              <a:t>First field – what I know</a:t>
            </a:r>
          </a:p>
          <a:p>
            <a:r>
              <a:rPr lang="en-US"/>
              <a:t>Second field – what else is out there</a:t>
            </a:r>
          </a:p>
          <a:p>
            <a:r>
              <a:rPr lang="en-US"/>
              <a:t>Third field – what can we create together, that’s new</a:t>
            </a:r>
          </a:p>
          <a:p>
            <a:r>
              <a:rPr lang="en-US"/>
              <a:t>Androgogy underpinned by 3 fields</a:t>
            </a:r>
          </a:p>
          <a:p>
            <a:r>
              <a:rPr lang="en-US"/>
              <a:t>Synergy with Inwards, Outwards, Forwards  from HGIOS 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most powerful means of developing leadership is to create an organisational culture, which values the sorts of learning most likely to enhance the capacity of individuals to lead. In identifying such learning, it is firstly necessary to identify the most appropriate mode of learning. Three modes of learning can be identified: shallow, deep and profound. − </a:t>
            </a:r>
          </a:p>
          <a:p>
            <a:r>
              <a:rPr lang="en-US"/>
              <a:t>Shallow learning is concerned with the acquisition of information. It is largely demonstrated through memorisation and replication, and it can result in compliance and dependency. </a:t>
            </a:r>
          </a:p>
          <a:p>
            <a:r>
              <a:rPr lang="en-US"/>
              <a:t>Deep learning, by contrast, is focused on the creation of knowledge through the development of understanding. This means that the knowledge can be applied on the learners own terms. </a:t>
            </a:r>
          </a:p>
          <a:p>
            <a:r>
              <a:rPr lang="en-US"/>
              <a:t>Profound learning describes the situation where knowledge is converted into wisdom and where understanding becomes intuition.</a:t>
            </a:r>
          </a:p>
          <a:p>
            <a:r>
              <a:rPr lang="en-US"/>
              <a:t>Deep and profound learning require two specific learning strategies to really make an impact. </a:t>
            </a:r>
          </a:p>
          <a:p>
            <a:r>
              <a:rPr lang="en-US"/>
              <a:t>Firstly, there has to be the opportunity to reflect to review one’s own practice, to review working with others and to explore how theory and practice interact. Time and space to reflect is an essential component of leadership learning. One of the most significant characteristics of the effective team is the way that it builds in time for individual and shared reflection. Reflection is the means by which we make sense of the world it allows us to clarify, analyse, prioritise and, crucially, to understand.</a:t>
            </a:r>
          </a:p>
          <a:p>
            <a:r>
              <a:rPr lang="en-US"/>
              <a:t>The second component is coaching, which is probably the most powerful learning strategy for developing leadership potential. Coaching is the essential learning relationship and, at its best, has the following characteristics</a:t>
            </a:r>
          </a:p>
          <a:p>
            <a:r>
              <a:rPr lang="en-US"/>
              <a:t>http://www.learnersfirst.net/private/wp-content/uploads/Resource-building-leadership-capacity-John-West-Burnham.pdf</a:t>
            </a:r>
          </a:p>
          <a:p>
            <a:r>
              <a:rPr lang="en-US"/>
              <a:t>Prof John West-Burnham is Professor of Educational Leadership at St Mary’s University, London.  He is a key advisor in the development of the Aquinas Centre for Learning Leadership and Innovation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Glaser Step 2 Experience Update Standard </a:t>
            </a:r>
          </a:p>
          <a:p>
            <a:r>
              <a:rPr lang="en-US"/>
              <a:t>We’ve looked at our own understanding of leadership. Definitions in the literature. Do we have a moderated understanding of Leadership??</a:t>
            </a:r>
          </a:p>
          <a:p>
            <a:r>
              <a:rPr lang="en-US"/>
              <a:t>This is our benchmark. It has been agreed for us……..to prevent dubiety……. To allow us to measure ourselves against it. But does it fully capture the aspects of leadership you have discussed this morning?</a:t>
            </a:r>
          </a:p>
          <a:p>
            <a:r>
              <a:rPr lang="en-US"/>
              <a:t>Discuss in pairs</a:t>
            </a:r>
          </a:p>
          <a:p>
            <a:r>
              <a:rPr lang="en-US"/>
              <a:t>How does it articulate with your current role?  </a:t>
            </a:r>
          </a:p>
          <a:p>
            <a:r>
              <a:rPr lang="en-US"/>
              <a:t>No feedback will be sought so please be as honest as you feel 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Individual exercise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Chris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Chris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Chris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Andy </a:t>
            </a:r>
          </a:p>
          <a:p>
            <a:endParaRPr lang="en-US" dirty="0"/>
          </a:p>
          <a:p>
            <a:r>
              <a:rPr lang="en-US" dirty="0"/>
              <a:t>Focus on self awareness, linking to Daniel Goleman's model with the 4 domains</a:t>
            </a:r>
          </a:p>
          <a:p>
            <a:endParaRPr lang="en-US" dirty="0"/>
          </a:p>
          <a:p>
            <a:r>
              <a:rPr lang="en-US" dirty="0"/>
              <a:t>self awareness</a:t>
            </a:r>
          </a:p>
          <a:p>
            <a:r>
              <a:rPr lang="en-US" dirty="0"/>
              <a:t>self management, </a:t>
            </a:r>
          </a:p>
          <a:p>
            <a:r>
              <a:rPr lang="en-US" dirty="0"/>
              <a:t>social awareness</a:t>
            </a:r>
          </a:p>
          <a:p>
            <a:r>
              <a:rPr lang="en-US" dirty="0"/>
              <a:t>relationship management  </a:t>
            </a:r>
          </a:p>
          <a:p>
            <a:endParaRPr lang="en-US" dirty="0"/>
          </a:p>
          <a:p>
            <a:r>
              <a:rPr lang="en-US" dirty="0"/>
              <a:t>Andy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Context is key,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Chris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Discuss for 10 mins</a:t>
            </a:r>
          </a:p>
          <a:p>
            <a:endParaRPr lang="en-US"/>
          </a:p>
          <a:p>
            <a:r>
              <a:rPr lang="en-US"/>
              <a:t>Reflective questions - next steps </a:t>
            </a:r>
          </a:p>
          <a:p>
            <a:endParaRPr lang="en-US"/>
          </a:p>
          <a:p>
            <a:r>
              <a:rPr lang="en-US"/>
              <a:t>Santiago Slides</a:t>
            </a:r>
          </a:p>
          <a:p>
            <a:endParaRPr lang="en-US"/>
          </a:p>
          <a:p>
            <a:r>
              <a:rPr lang="en-US"/>
              <a:t>Develop the strategic vision to lead and support learning for all</a:t>
            </a:r>
          </a:p>
          <a:p>
            <a:r>
              <a:rPr lang="en-US"/>
              <a:t>Develop a learning culture and ethos based on trust, honesty, challenge and support; one which supports and promotes the growth of professional capital through professional learning</a:t>
            </a:r>
          </a:p>
          <a:p>
            <a:r>
              <a:rPr lang="en-US"/>
              <a:t>Support and provide time for meaningful engagement in sustained professional learning and development with opportunities to share</a:t>
            </a:r>
          </a:p>
          <a:p>
            <a:r>
              <a:rPr lang="en-US"/>
              <a:t>Lead learning conversations underpinned by coaching approaches to stimulate, challenge and support thinking </a:t>
            </a:r>
          </a:p>
          <a:p>
            <a:r>
              <a:rPr lang="en-US"/>
              <a:t>Have professional courage</a:t>
            </a:r>
          </a:p>
          <a:p>
            <a:r>
              <a:rPr lang="en-US"/>
              <a:t>Enact collaborative and enquiring approaches to practice</a:t>
            </a:r>
          </a:p>
          <a:p>
            <a:r>
              <a:rPr lang="en-US"/>
              <a:t>Encourage, challenge and question to ensure development and progress</a:t>
            </a:r>
          </a:p>
          <a:p>
            <a:r>
              <a:rPr lang="en-US"/>
              <a:t>Are committed to and recognise the importance of developing individual and collective knowledge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Develop the strategic vision to lead and support learning for all</a:t>
            </a:r>
          </a:p>
          <a:p>
            <a:r>
              <a:rPr lang="en-US"/>
              <a:t>Develop a learning culture and ethos based on trust, honesty, challenge and support; one which supports and promotes the growth of professional capital through professional learning</a:t>
            </a:r>
          </a:p>
          <a:p>
            <a:r>
              <a:rPr lang="en-US"/>
              <a:t>Support and provide time for meaningful engagement in sustained professional learning and development with opportunities to share</a:t>
            </a:r>
          </a:p>
          <a:p>
            <a:r>
              <a:rPr lang="en-US"/>
              <a:t>Lead learning conversations underpinned by coaching approaches to stimulate, challenge and support thinking </a:t>
            </a:r>
          </a:p>
          <a:p>
            <a:r>
              <a:rPr lang="en-US"/>
              <a:t>Have professional courage</a:t>
            </a:r>
          </a:p>
          <a:p>
            <a:r>
              <a:rPr lang="en-US"/>
              <a:t>Enact collaborative and enquiring approaches to practice</a:t>
            </a:r>
          </a:p>
          <a:p>
            <a:r>
              <a:rPr lang="en-US"/>
              <a:t>Encourage, challenge and question to ensure development and progress</a:t>
            </a:r>
          </a:p>
          <a:p>
            <a:r>
              <a:rPr lang="en-US"/>
              <a:t>Are committed to and recognise the importance of developing individual and collective knowledge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Individual exercise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Walk </a:t>
            </a:r>
          </a:p>
        </p:txBody>
      </p:sp>
      <p:sp>
        <p:nvSpPr>
          <p:cNvPr id="4" name="Slide Number Placeholder 3"/>
          <p:cNvSpPr>
            <a:spLocks noGrp="1"/>
          </p:cNvSpPr>
          <p:nvPr>
            <p:ph type="sldNum" sz="quarter" idx="5"/>
          </p:nvPr>
        </p:nvSpPr>
        <p:spPr/>
        <p:txBody>
          <a:bodyPr/>
          <a:lstStyle/>
          <a:p>
            <a:fld id="{871B2431-D351-4C6E-A3CF-9DFAC0E3E050}" type="slidenum">
              <a:rPr lang="cs-CZ" smtClean="0"/>
              <a:t>36</a:t>
            </a:fld>
            <a:endParaRPr lang="cs-CZ"/>
          </a:p>
        </p:txBody>
      </p:sp>
    </p:spTree>
    <p:extLst>
      <p:ext uri="{BB962C8B-B14F-4D97-AF65-F5344CB8AC3E}">
        <p14:creationId xmlns:p14="http://schemas.microsoft.com/office/powerpoint/2010/main" val="2034589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5 Modifying/Assimilating</a:t>
            </a:r>
          </a:p>
          <a:p>
            <a:r>
              <a:rPr lang="en-US"/>
              <a:t>Feedback to room 20 minutes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5 Modifying/Assimilating – Edit Andy T </a:t>
            </a:r>
          </a:p>
          <a:p>
            <a:r>
              <a:rPr lang="en-US"/>
              <a:t>Facilitator to put up 3 compass point flipcharts once completed- explain what the compass points mean</a:t>
            </a:r>
          </a:p>
          <a:p>
            <a:r>
              <a:rPr lang="en-US"/>
              <a:t>Reading 20 minutes</a:t>
            </a:r>
          </a:p>
          <a:p>
            <a:r>
              <a:rPr lang="en-US"/>
              <a:t>Discussion 20 minutes</a:t>
            </a:r>
          </a:p>
          <a:p>
            <a:r>
              <a:rPr lang="en-US"/>
              <a:t>Sharing learning 20 minutes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Where do you have influence?</a:t>
            </a:r>
          </a:p>
          <a:p>
            <a:r>
              <a:rPr lang="en-US"/>
              <a:t>Where should you invest your energy</a:t>
            </a:r>
          </a:p>
          <a:p>
            <a:r>
              <a:rPr lang="en-US"/>
              <a:t>Strengthened middle tier. What is your network for discussing curriculum design? </a:t>
            </a:r>
          </a:p>
          <a:p>
            <a:endParaRPr lang="en-US"/>
          </a:p>
          <a:p>
            <a:r>
              <a:rPr lang="en-US"/>
              <a:t>Some thoughts on Scotland’s education reform agenda; a contribution to the National Discussion on Education – Professor Mark Priestley (wordpress.com)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Facilitator to talk through this, questionns about Day 1</a:t>
            </a:r>
          </a:p>
          <a:p>
            <a:endParaRPr lang="en-US"/>
          </a:p>
          <a:p>
            <a:r>
              <a:rPr lang="en-US"/>
              <a:t>Active - Discuss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Introduction- Talk about changing times, islands of sanity, taking time to stand back and think.</a:t>
            </a:r>
          </a:p>
          <a:p>
            <a:endParaRPr lang="en-US"/>
          </a:p>
          <a:p>
            <a:r>
              <a:rPr lang="en-US"/>
              <a:t>Talk about changing times, islands of sanity, taking time to stand back and think.</a:t>
            </a:r>
          </a:p>
          <a:p>
            <a:endParaRPr lang="en-US"/>
          </a:p>
          <a:p>
            <a:r>
              <a:rPr lang="en-US"/>
              <a:t>Who we are and what we stand for?</a:t>
            </a:r>
          </a:p>
          <a:p>
            <a:r>
              <a:rPr lang="en-US"/>
              <a:t>https://margaretwheatley.com/wp-content/uploads/2017/10/Margaret-Wheatley-2017-Leader_to_Leader.pdf</a:t>
            </a:r>
          </a:p>
          <a:p>
            <a:r>
              <a:rPr lang="en-US"/>
              <a:t>Several years ago, in the face of irreversible global problems and the devolution of leadership, I began to challenge every leader I met with these questions: Who do you choose to be for this time? Are you willing to use whatever power and influence you have to create islands of sanity that evoke and rely on our best human qualities to create, relate, and persevere? Will you consciously and bravely choose to reclaim leadership as a noble profession, one that creates possibility and humaneness in the midst of increasing fear and turmoil? </a:t>
            </a:r>
          </a:p>
          <a:p>
            <a:r>
              <a:rPr lang="en-US"/>
              <a:t>I know it is possible for leaders to use their power and influence, their insight and compassion, to lead people back to an understanding of who we are as human beings, to create the conditions for our basic human qualities of generosity, contribution, community, and love to be evoked no matter what. I know it is possible to experience grace and joy in the midst of tragedy and loss. I know it is possible to create islands of sanity in the midst of wildly disruptive seas. </a:t>
            </a:r>
          </a:p>
          <a:p>
            <a:r>
              <a:rPr lang="en-US"/>
              <a:t>An island of sanity can be a literally bounded group, such as a team, function, or community. It can also be an interior space bounded by our integrity: we know who we are, what we value, and what we stand for. Sanity is in treating people, as the great activist Grace Lee Boggs said, as human  beings</a:t>
            </a:r>
          </a:p>
          <a:p>
            <a:endParaRPr lang="en-US"/>
          </a:p>
          <a:p>
            <a:r>
              <a:rPr lang="en-US"/>
              <a:t>https://collectiveleadershipscotland.com/wp-content/uploads/2018/11/collectiveleadershipreport1.pdf</a:t>
            </a:r>
          </a:p>
          <a:p>
            <a:endParaRPr lang="en-US"/>
          </a:p>
          <a:p>
            <a:r>
              <a:rPr lang="en-US"/>
              <a:t>Collective Leadership: Where Nothing is Clear and Everything Keeps Changing. Kathy Sharp</a:t>
            </a:r>
          </a:p>
          <a:p>
            <a:r>
              <a:rPr lang="en-US"/>
              <a:t>It is with this immediate context in mind that this paper seeks to offer a complexity-informed and coherent way of thinking about evidence use and generation and tackles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Pace</a:t>
            </a:r>
          </a:p>
          <a:p>
            <a:r>
              <a:rPr lang="en-US"/>
              <a:t>Intentional time and space </a:t>
            </a:r>
          </a:p>
          <a:p>
            <a:endParaRPr lang="en-US"/>
          </a:p>
          <a:p>
            <a:endParaRPr lang="en-US"/>
          </a:p>
          <a:p>
            <a:r>
              <a:rPr lang="en-US"/>
              <a:t>Andy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Talk about getting off the dance floor and onto the balcony</a:t>
            </a:r>
          </a:p>
          <a:p>
            <a:endParaRPr lang="en-US"/>
          </a:p>
          <a:p>
            <a:r>
              <a:rPr lang="en-US"/>
              <a:t>As HT you are often want and are expected to be, in the mix at a range of levels from the playground and classroom to the local authority</a:t>
            </a:r>
          </a:p>
          <a:p>
            <a:r>
              <a:rPr lang="en-US"/>
              <a:t>At your best, can be on the dance floor and the balcony at the same time?</a:t>
            </a:r>
          </a:p>
          <a:p>
            <a:r>
              <a:rPr lang="en-US"/>
              <a:t>Reflective and active at the same time --- Reflection in action</a:t>
            </a:r>
          </a:p>
          <a:p>
            <a:endParaRPr lang="en-US"/>
          </a:p>
          <a:p>
            <a:r>
              <a:rPr lang="en-US"/>
              <a:t>Another dancefloor analogy – Will you dance with the untidy dancers? Can you co-labour with those you don’t normally work with?</a:t>
            </a:r>
          </a:p>
          <a:p>
            <a:r>
              <a:rPr lang="en-US"/>
              <a:t>Hiefitz 1970s</a:t>
            </a:r>
          </a:p>
          <a:p>
            <a:endParaRPr lang="en-US"/>
          </a:p>
          <a:p>
            <a:r>
              <a:rPr lang="en-US"/>
              <a:t>Andy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Kerrie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Louise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Glaser STEP 1 Focus/on task </a:t>
            </a:r>
          </a:p>
          <a:p>
            <a:r>
              <a:rPr lang="en-US"/>
              <a:t>Introduce concept of andragogy and the principles underlying it. Emphasis the similarities and difference between andragogy and pedagogy. </a:t>
            </a:r>
          </a:p>
          <a:p>
            <a:r>
              <a:rPr lang="en-US"/>
              <a:t>Malcolm Knowles 1970’s. There is a PLA on Andragogy at the ES Online learning  resources https://professionallearning.education.gov.scot/</a:t>
            </a:r>
          </a:p>
          <a:p>
            <a:r>
              <a:rPr lang="en-US"/>
              <a:t>Break out room or chat </a:t>
            </a:r>
          </a:p>
          <a:p>
            <a:r>
              <a:rPr lang="en-US"/>
              <a:t>ACTIVITY  2 Learning as an adult</a:t>
            </a:r>
          </a:p>
          <a:p>
            <a:r>
              <a:rPr lang="en-US"/>
              <a:t>Reflect on your own best adult learning activity .</a:t>
            </a:r>
          </a:p>
          <a:p>
            <a:r>
              <a:rPr lang="en-US"/>
              <a:t>A title and/or ONE sentence on what it was about. </a:t>
            </a:r>
          </a:p>
          <a:p>
            <a:r>
              <a:rPr lang="en-US"/>
              <a:t>What made the learning great? Particular phrase or concept which resonated with you and explains the why to others</a:t>
            </a:r>
          </a:p>
          <a:p>
            <a:endParaRPr lang="en-US"/>
          </a:p>
          <a:p>
            <a:r>
              <a:rPr lang="en-US"/>
              <a:t>Andy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Glaser STEP 1 Focus/on task </a:t>
            </a:r>
          </a:p>
          <a:p>
            <a:r>
              <a:rPr lang="en-US"/>
              <a:t>Introduce concept of andragogy and the principles underlying it. Emphasis the similarities and difference between andragogy and pedagogy. </a:t>
            </a:r>
          </a:p>
          <a:p>
            <a:r>
              <a:rPr lang="en-US"/>
              <a:t>Malcolm Knowles 1970’s. There is a PLA on Andragogy at the ES Online learning  resources https://professionallearning.education.gov.scot/</a:t>
            </a:r>
          </a:p>
          <a:p>
            <a:r>
              <a:rPr lang="en-US"/>
              <a:t>Break out room or chat </a:t>
            </a:r>
          </a:p>
          <a:p>
            <a:r>
              <a:rPr lang="en-US"/>
              <a:t>ACTIVITY  2 Learning as an adult</a:t>
            </a:r>
          </a:p>
          <a:p>
            <a:r>
              <a:rPr lang="en-US"/>
              <a:t>Reflect on your own best adult learning activity .</a:t>
            </a:r>
          </a:p>
          <a:p>
            <a:r>
              <a:rPr lang="en-US"/>
              <a:t>A title and/or ONE sentence on what it was about. </a:t>
            </a:r>
          </a:p>
          <a:p>
            <a:r>
              <a:rPr lang="en-US"/>
              <a:t>What made the learning great? Particular phrase or concept which resonated with you and explains the why to others</a:t>
            </a:r>
          </a:p>
          <a:p>
            <a:endParaRPr lang="en-US"/>
          </a:p>
          <a:p>
            <a:r>
              <a:rPr lang="en-US"/>
              <a:t>Andy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gif"/><Relationship Id="rId4" Type="http://schemas.openxmlformats.org/officeDocument/2006/relationships/image" Target="../media/image27.sv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svg"/><Relationship Id="rId26" Type="http://schemas.openxmlformats.org/officeDocument/2006/relationships/image" Target="../media/image54.svg"/><Relationship Id="rId39" Type="http://schemas.openxmlformats.org/officeDocument/2006/relationships/image" Target="../media/image67.png"/><Relationship Id="rId21" Type="http://schemas.openxmlformats.org/officeDocument/2006/relationships/image" Target="../media/image49.png"/><Relationship Id="rId34" Type="http://schemas.openxmlformats.org/officeDocument/2006/relationships/image" Target="../media/image62.svg"/><Relationship Id="rId42" Type="http://schemas.openxmlformats.org/officeDocument/2006/relationships/image" Target="../media/image70.svg"/><Relationship Id="rId7" Type="http://schemas.openxmlformats.org/officeDocument/2006/relationships/image" Target="../media/image35.png"/><Relationship Id="rId2" Type="http://schemas.openxmlformats.org/officeDocument/2006/relationships/notesSlide" Target="../notesSlides/notesSlide18.xml"/><Relationship Id="rId16" Type="http://schemas.openxmlformats.org/officeDocument/2006/relationships/image" Target="../media/image44.svg"/><Relationship Id="rId20" Type="http://schemas.openxmlformats.org/officeDocument/2006/relationships/image" Target="../media/image48.svg"/><Relationship Id="rId29" Type="http://schemas.openxmlformats.org/officeDocument/2006/relationships/image" Target="../media/image57.png"/><Relationship Id="rId41"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24" Type="http://schemas.openxmlformats.org/officeDocument/2006/relationships/image" Target="../media/image52.svg"/><Relationship Id="rId32" Type="http://schemas.openxmlformats.org/officeDocument/2006/relationships/image" Target="../media/image60.svg"/><Relationship Id="rId37" Type="http://schemas.openxmlformats.org/officeDocument/2006/relationships/image" Target="../media/image65.png"/><Relationship Id="rId40" Type="http://schemas.openxmlformats.org/officeDocument/2006/relationships/image" Target="../media/image68.sv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svg"/><Relationship Id="rId36" Type="http://schemas.openxmlformats.org/officeDocument/2006/relationships/image" Target="../media/image64.svg"/><Relationship Id="rId10" Type="http://schemas.openxmlformats.org/officeDocument/2006/relationships/image" Target="../media/image38.svg"/><Relationship Id="rId19" Type="http://schemas.openxmlformats.org/officeDocument/2006/relationships/image" Target="../media/image47.png"/><Relationship Id="rId31" Type="http://schemas.openxmlformats.org/officeDocument/2006/relationships/image" Target="../media/image59.png"/><Relationship Id="rId44" Type="http://schemas.openxmlformats.org/officeDocument/2006/relationships/image" Target="../media/image72.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 Id="rId22" Type="http://schemas.openxmlformats.org/officeDocument/2006/relationships/image" Target="../media/image50.svg"/><Relationship Id="rId27" Type="http://schemas.openxmlformats.org/officeDocument/2006/relationships/image" Target="../media/image55.png"/><Relationship Id="rId30" Type="http://schemas.openxmlformats.org/officeDocument/2006/relationships/image" Target="../media/image58.svg"/><Relationship Id="rId35" Type="http://schemas.openxmlformats.org/officeDocument/2006/relationships/image" Target="../media/image63.png"/><Relationship Id="rId43" Type="http://schemas.openxmlformats.org/officeDocument/2006/relationships/image" Target="../media/image71.png"/><Relationship Id="rId8" Type="http://schemas.openxmlformats.org/officeDocument/2006/relationships/image" Target="../media/image36.svg"/><Relationship Id="rId3" Type="http://schemas.openxmlformats.org/officeDocument/2006/relationships/image" Target="../media/image31.png"/><Relationship Id="rId12" Type="http://schemas.openxmlformats.org/officeDocument/2006/relationships/image" Target="../media/image40.sv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1.png"/><Relationship Id="rId38" Type="http://schemas.openxmlformats.org/officeDocument/2006/relationships/image" Target="../media/image66.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sv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8.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3.png"/><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4183" y="2041120"/>
            <a:ext cx="15087730" cy="3531936"/>
            <a:chOff x="0" y="0"/>
            <a:chExt cx="20116974" cy="4709248"/>
          </a:xfrm>
        </p:grpSpPr>
        <p:sp>
          <p:nvSpPr>
            <p:cNvPr id="3" name="TextBox 3"/>
            <p:cNvSpPr txBox="1"/>
            <p:nvPr/>
          </p:nvSpPr>
          <p:spPr>
            <a:xfrm>
              <a:off x="0" y="513538"/>
              <a:ext cx="20116974" cy="4195710"/>
            </a:xfrm>
            <a:prstGeom prst="rect">
              <a:avLst/>
            </a:prstGeom>
          </p:spPr>
          <p:txBody>
            <a:bodyPr lIns="0" tIns="0" rIns="0" bIns="0" rtlCol="0" anchor="t">
              <a:spAutoFit/>
            </a:bodyPr>
            <a:lstStyle/>
            <a:p>
              <a:pPr algn="just">
                <a:lnSpc>
                  <a:spcPts val="5808"/>
                </a:lnSpc>
              </a:pPr>
              <a:r>
                <a:rPr lang="en-US" sz="4800" spc="220">
                  <a:solidFill>
                    <a:srgbClr val="00A7B2"/>
                  </a:solidFill>
                  <a:latin typeface="Open Sans 1 Bold"/>
                </a:rPr>
                <a:t>EIH: LEADERSHIP OF &amp; FOR LEARNING </a:t>
              </a:r>
            </a:p>
            <a:p>
              <a:pPr algn="just">
                <a:lnSpc>
                  <a:spcPts val="5808"/>
                </a:lnSpc>
              </a:pPr>
              <a:endParaRPr lang="en-US" sz="4800" spc="220">
                <a:solidFill>
                  <a:srgbClr val="00A7B2"/>
                </a:solidFill>
                <a:latin typeface="Open Sans 1 Bold"/>
              </a:endParaRPr>
            </a:p>
            <a:p>
              <a:pPr algn="just">
                <a:lnSpc>
                  <a:spcPts val="4477"/>
                </a:lnSpc>
              </a:pPr>
              <a:r>
                <a:rPr lang="en-US" sz="3700" spc="170">
                  <a:solidFill>
                    <a:srgbClr val="00A7B2"/>
                  </a:solidFill>
                  <a:latin typeface="Open Sans 1 Bold"/>
                </a:rPr>
                <a:t>A PROFESSIONAL LEARNING SERIES FOR HEADTEACHERS</a:t>
              </a:r>
            </a:p>
            <a:p>
              <a:pPr algn="just">
                <a:lnSpc>
                  <a:spcPts val="4477"/>
                </a:lnSpc>
              </a:pPr>
              <a:endParaRPr lang="en-US" sz="3700" spc="170">
                <a:solidFill>
                  <a:srgbClr val="00A7B2"/>
                </a:solidFill>
                <a:latin typeface="Open Sans 1 Bold"/>
              </a:endParaRPr>
            </a:p>
            <a:p>
              <a:pPr algn="just">
                <a:lnSpc>
                  <a:spcPts val="4477"/>
                </a:lnSpc>
              </a:pPr>
              <a:endParaRPr lang="en-US" sz="3700" spc="170">
                <a:solidFill>
                  <a:srgbClr val="00A7B2"/>
                </a:solidFill>
                <a:latin typeface="Open Sans 1 Bold"/>
              </a:endParaRPr>
            </a:p>
          </p:txBody>
        </p:sp>
        <p:sp>
          <p:nvSpPr>
            <p:cNvPr id="4" name="TextBox 4"/>
            <p:cNvSpPr txBox="1"/>
            <p:nvPr/>
          </p:nvSpPr>
          <p:spPr>
            <a:xfrm>
              <a:off x="0" y="-19050"/>
              <a:ext cx="20116974" cy="313269"/>
            </a:xfrm>
            <a:prstGeom prst="rect">
              <a:avLst/>
            </a:prstGeom>
          </p:spPr>
          <p:txBody>
            <a:bodyPr lIns="0" tIns="0" rIns="0" bIns="0" rtlCol="0" anchor="t">
              <a:spAutoFit/>
            </a:bodyPr>
            <a:lstStyle/>
            <a:p>
              <a:pPr algn="l">
                <a:lnSpc>
                  <a:spcPts val="1800"/>
                </a:lnSpc>
              </a:pPr>
              <a:endParaRPr/>
            </a:p>
          </p:txBody>
        </p:sp>
      </p:grpSp>
      <p:sp>
        <p:nvSpPr>
          <p:cNvPr id="5" name="Freeform 5"/>
          <p:cNvSpPr/>
          <p:nvPr/>
        </p:nvSpPr>
        <p:spPr>
          <a:xfrm>
            <a:off x="14975723" y="4323045"/>
            <a:ext cx="2741486" cy="4114800"/>
          </a:xfrm>
          <a:custGeom>
            <a:avLst/>
            <a:gdLst/>
            <a:ahLst/>
            <a:cxnLst/>
            <a:rect l="l" t="t" r="r" b="b"/>
            <a:pathLst>
              <a:path w="2741486" h="4114800">
                <a:moveTo>
                  <a:pt x="0" y="0"/>
                </a:moveTo>
                <a:lnTo>
                  <a:pt x="2741486" y="0"/>
                </a:lnTo>
                <a:lnTo>
                  <a:pt x="274148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4889" y="732800"/>
            <a:ext cx="14565456" cy="9096375"/>
          </a:xfrm>
          <a:prstGeom prst="rect">
            <a:avLst/>
          </a:prstGeom>
        </p:spPr>
        <p:txBody>
          <a:bodyPr lIns="0" tIns="0" rIns="0" bIns="0" rtlCol="0" anchor="t">
            <a:spAutoFit/>
          </a:bodyPr>
          <a:lstStyle/>
          <a:p>
            <a:pPr>
              <a:lnSpc>
                <a:spcPts val="5661"/>
              </a:lnSpc>
            </a:pPr>
            <a:r>
              <a:rPr lang="en-US" sz="4717">
                <a:solidFill>
                  <a:srgbClr val="00A7B2"/>
                </a:solidFill>
                <a:latin typeface="Open Sans 2 Bold"/>
              </a:rPr>
              <a:t>Personal reflection</a:t>
            </a:r>
          </a:p>
          <a:p>
            <a:pPr>
              <a:lnSpc>
                <a:spcPts val="4128"/>
              </a:lnSpc>
            </a:pPr>
            <a:endParaRPr lang="en-US" sz="4717">
              <a:solidFill>
                <a:srgbClr val="00A7B2"/>
              </a:solidFill>
              <a:latin typeface="Open Sans 2 Bold"/>
            </a:endParaRPr>
          </a:p>
          <a:p>
            <a:pPr>
              <a:lnSpc>
                <a:spcPts val="4128"/>
              </a:lnSpc>
            </a:pPr>
            <a:r>
              <a:rPr lang="en-US" sz="3440">
                <a:solidFill>
                  <a:srgbClr val="00A7B2"/>
                </a:solidFill>
                <a:latin typeface="Open Sans 2"/>
              </a:rPr>
              <a:t>Reflect on your own best adult learning activity.</a:t>
            </a:r>
          </a:p>
          <a:p>
            <a:pPr>
              <a:lnSpc>
                <a:spcPts val="4128"/>
              </a:lnSpc>
            </a:pPr>
            <a:endParaRPr lang="en-US" sz="3440">
              <a:solidFill>
                <a:srgbClr val="00A7B2"/>
              </a:solidFill>
              <a:latin typeface="Open Sans 2"/>
            </a:endParaRPr>
          </a:p>
          <a:p>
            <a:pPr>
              <a:lnSpc>
                <a:spcPts val="4128"/>
              </a:lnSpc>
            </a:pPr>
            <a:r>
              <a:rPr lang="en-US" sz="3440">
                <a:solidFill>
                  <a:srgbClr val="00A7B2"/>
                </a:solidFill>
                <a:latin typeface="Open Sans 2"/>
              </a:rPr>
              <a:t>Think about the experience and what made it the best. </a:t>
            </a:r>
          </a:p>
          <a:p>
            <a:pPr>
              <a:lnSpc>
                <a:spcPts val="4128"/>
              </a:lnSpc>
            </a:pPr>
            <a:endParaRPr lang="en-US" sz="3440">
              <a:solidFill>
                <a:srgbClr val="00A7B2"/>
              </a:solidFill>
              <a:latin typeface="Open Sans 2"/>
            </a:endParaRPr>
          </a:p>
          <a:p>
            <a:pPr>
              <a:lnSpc>
                <a:spcPts val="4128"/>
              </a:lnSpc>
            </a:pPr>
            <a:r>
              <a:rPr lang="en-US" sz="3440">
                <a:solidFill>
                  <a:srgbClr val="00A7B2"/>
                </a:solidFill>
                <a:latin typeface="Open Sans 2"/>
              </a:rPr>
              <a:t>What made the learning great?</a:t>
            </a:r>
          </a:p>
          <a:p>
            <a:pPr>
              <a:lnSpc>
                <a:spcPts val="4128"/>
              </a:lnSpc>
            </a:pPr>
            <a:r>
              <a:rPr lang="en-US" sz="3440">
                <a:solidFill>
                  <a:srgbClr val="00A7B2"/>
                </a:solidFill>
                <a:latin typeface="Open Sans 2"/>
              </a:rPr>
              <a:t> </a:t>
            </a:r>
          </a:p>
          <a:p>
            <a:pPr>
              <a:lnSpc>
                <a:spcPts val="4128"/>
              </a:lnSpc>
            </a:pPr>
            <a:r>
              <a:rPr lang="en-US" sz="3440">
                <a:solidFill>
                  <a:srgbClr val="00A7B2"/>
                </a:solidFill>
                <a:latin typeface="Open Sans 2"/>
              </a:rPr>
              <a:t>Particular phrase or concept which resonated with you?  </a:t>
            </a:r>
          </a:p>
          <a:p>
            <a:pPr>
              <a:lnSpc>
                <a:spcPts val="4128"/>
              </a:lnSpc>
            </a:pPr>
            <a:endParaRPr lang="en-US" sz="3440">
              <a:solidFill>
                <a:srgbClr val="00A7B2"/>
              </a:solidFill>
              <a:latin typeface="Open Sans 2"/>
            </a:endParaRPr>
          </a:p>
          <a:p>
            <a:pPr>
              <a:lnSpc>
                <a:spcPts val="4128"/>
              </a:lnSpc>
            </a:pPr>
            <a:r>
              <a:rPr lang="en-US" sz="3440">
                <a:solidFill>
                  <a:srgbClr val="00A7B2"/>
                </a:solidFill>
                <a:latin typeface="Open Sans 2"/>
              </a:rPr>
              <a:t>Can you note a word or a phrase that highlights this?</a:t>
            </a:r>
          </a:p>
          <a:p>
            <a:pPr>
              <a:lnSpc>
                <a:spcPts val="4128"/>
              </a:lnSpc>
            </a:pPr>
            <a:endParaRPr lang="en-US" sz="3440">
              <a:solidFill>
                <a:srgbClr val="00A7B2"/>
              </a:solidFill>
              <a:latin typeface="Open Sans 2"/>
            </a:endParaRPr>
          </a:p>
          <a:p>
            <a:pPr>
              <a:lnSpc>
                <a:spcPts val="4128"/>
              </a:lnSpc>
            </a:pPr>
            <a:r>
              <a:rPr lang="en-US" sz="3440">
                <a:solidFill>
                  <a:srgbClr val="00A7B2"/>
                </a:solidFill>
                <a:latin typeface="Open Sans 2 Bold"/>
              </a:rPr>
              <a:t>Task: Take 5 mins to consider individually then share with your group  for the next 10 mins </a:t>
            </a:r>
          </a:p>
          <a:p>
            <a:pPr>
              <a:lnSpc>
                <a:spcPts val="4128"/>
              </a:lnSpc>
            </a:pPr>
            <a:endParaRPr lang="en-US" sz="3440">
              <a:solidFill>
                <a:srgbClr val="00A7B2"/>
              </a:solidFill>
              <a:latin typeface="Open Sans 2 Bold"/>
            </a:endParaRPr>
          </a:p>
          <a:p>
            <a:pPr>
              <a:lnSpc>
                <a:spcPts val="4128"/>
              </a:lnSpc>
            </a:pPr>
            <a:r>
              <a:rPr lang="en-US" sz="3440">
                <a:solidFill>
                  <a:srgbClr val="00A7B2"/>
                </a:solidFill>
                <a:latin typeface="Open Sans 2"/>
              </a:rPr>
              <a:t> </a:t>
            </a:r>
          </a:p>
          <a:p>
            <a:pPr marL="0" lvl="0" indent="0" algn="l">
              <a:lnSpc>
                <a:spcPts val="4128"/>
              </a:lnSpc>
              <a:spcBef>
                <a:spcPct val="0"/>
              </a:spcBef>
            </a:pPr>
            <a:endParaRPr lang="en-US" sz="3440">
              <a:solidFill>
                <a:srgbClr val="00A7B2"/>
              </a:solidFill>
              <a:latin typeface="Open Sans 2"/>
            </a:endParaRPr>
          </a:p>
        </p:txBody>
      </p:sp>
      <p:sp>
        <p:nvSpPr>
          <p:cNvPr id="3" name="Freeform 3"/>
          <p:cNvSpPr/>
          <p:nvPr/>
        </p:nvSpPr>
        <p:spPr>
          <a:xfrm>
            <a:off x="14670603" y="6420557"/>
            <a:ext cx="3274500" cy="2930542"/>
          </a:xfrm>
          <a:custGeom>
            <a:avLst/>
            <a:gdLst/>
            <a:ahLst/>
            <a:cxnLst/>
            <a:rect l="l" t="t" r="r" b="b"/>
            <a:pathLst>
              <a:path w="3274500" h="2930542">
                <a:moveTo>
                  <a:pt x="0" y="0"/>
                </a:moveTo>
                <a:lnTo>
                  <a:pt x="3274500" y="0"/>
                </a:lnTo>
                <a:lnTo>
                  <a:pt x="3274500" y="2930542"/>
                </a:lnTo>
                <a:lnTo>
                  <a:pt x="0" y="2930542"/>
                </a:lnTo>
                <a:lnTo>
                  <a:pt x="0" y="0"/>
                </a:lnTo>
                <a:close/>
              </a:path>
            </a:pathLst>
          </a:custGeom>
          <a:blipFill>
            <a:blip r:embed="rId3"/>
            <a:stretch>
              <a:fillRect t="-2937"/>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296" y="756296"/>
            <a:ext cx="11506489" cy="9209856"/>
          </a:xfrm>
          <a:prstGeom prst="rect">
            <a:avLst/>
          </a:prstGeom>
        </p:spPr>
        <p:txBody>
          <a:bodyPr lIns="0" tIns="0" rIns="0" bIns="0" rtlCol="0" anchor="t">
            <a:spAutoFit/>
          </a:bodyPr>
          <a:lstStyle/>
          <a:p>
            <a:pPr>
              <a:lnSpc>
                <a:spcPts val="4829"/>
              </a:lnSpc>
            </a:pPr>
            <a:r>
              <a:rPr lang="en-US" sz="4024">
                <a:solidFill>
                  <a:srgbClr val="00A7B2"/>
                </a:solidFill>
                <a:latin typeface="Open Sans 2 Bold"/>
              </a:rPr>
              <a:t>Adults Learn best when...</a:t>
            </a:r>
          </a:p>
          <a:p>
            <a:pPr>
              <a:lnSpc>
                <a:spcPts val="4001"/>
              </a:lnSpc>
            </a:pPr>
            <a:endParaRPr lang="en-US" sz="4024">
              <a:solidFill>
                <a:srgbClr val="00A7B2"/>
              </a:solidFill>
              <a:latin typeface="Open Sans 2 Bold"/>
            </a:endParaRPr>
          </a:p>
          <a:p>
            <a:pPr marL="699942" lvl="1" indent="-349971">
              <a:lnSpc>
                <a:spcPts val="4895"/>
              </a:lnSpc>
              <a:buFont typeface="Arial"/>
              <a:buChar char="•"/>
            </a:pPr>
            <a:r>
              <a:rPr lang="en-US" sz="3241">
                <a:solidFill>
                  <a:srgbClr val="00A7B2"/>
                </a:solidFill>
                <a:latin typeface="Open Sans 2"/>
              </a:rPr>
              <a:t>they understand why they need to learn something</a:t>
            </a:r>
          </a:p>
          <a:p>
            <a:pPr marL="699942" lvl="1" indent="-349971">
              <a:lnSpc>
                <a:spcPts val="4895"/>
              </a:lnSpc>
              <a:buFont typeface="Arial"/>
              <a:buChar char="•"/>
            </a:pPr>
            <a:r>
              <a:rPr lang="en-US" sz="3241">
                <a:solidFill>
                  <a:srgbClr val="00A7B2"/>
                </a:solidFill>
                <a:latin typeface="Open Sans 2"/>
              </a:rPr>
              <a:t>they learn by doing</a:t>
            </a:r>
          </a:p>
          <a:p>
            <a:pPr marL="699942" lvl="1" indent="-349971">
              <a:lnSpc>
                <a:spcPts val="4895"/>
              </a:lnSpc>
              <a:buFont typeface="Arial"/>
              <a:buChar char="•"/>
            </a:pPr>
            <a:r>
              <a:rPr lang="en-US" sz="3241">
                <a:solidFill>
                  <a:srgbClr val="00A7B2"/>
                </a:solidFill>
                <a:latin typeface="Open Sans 2"/>
              </a:rPr>
              <a:t>prior experience is taken into account</a:t>
            </a:r>
          </a:p>
          <a:p>
            <a:pPr marL="699942" lvl="1" indent="-349971">
              <a:lnSpc>
                <a:spcPts val="4895"/>
              </a:lnSpc>
              <a:buFont typeface="Arial"/>
              <a:buChar char="•"/>
            </a:pPr>
            <a:r>
              <a:rPr lang="en-US" sz="3241">
                <a:solidFill>
                  <a:srgbClr val="00A7B2"/>
                </a:solidFill>
                <a:latin typeface="Open Sans 2"/>
              </a:rPr>
              <a:t>learning is approached as problem-solving</a:t>
            </a:r>
          </a:p>
          <a:p>
            <a:pPr marL="699942" lvl="1" indent="-349971">
              <a:lnSpc>
                <a:spcPts val="4895"/>
              </a:lnSpc>
              <a:buFont typeface="Arial"/>
              <a:buChar char="•"/>
            </a:pPr>
            <a:r>
              <a:rPr lang="en-US" sz="3241">
                <a:solidFill>
                  <a:srgbClr val="00A7B2"/>
                </a:solidFill>
                <a:latin typeface="Open Sans 2"/>
              </a:rPr>
              <a:t>learning preferences are taken into account</a:t>
            </a:r>
          </a:p>
          <a:p>
            <a:pPr marL="699942" lvl="1" indent="-349971">
              <a:lnSpc>
                <a:spcPts val="4895"/>
              </a:lnSpc>
              <a:buFont typeface="Arial"/>
              <a:buChar char="•"/>
            </a:pPr>
            <a:r>
              <a:rPr lang="en-US" sz="3241">
                <a:solidFill>
                  <a:srgbClr val="00A7B2"/>
                </a:solidFill>
                <a:latin typeface="Open Sans 2"/>
              </a:rPr>
              <a:t>the learning climate is safe</a:t>
            </a:r>
          </a:p>
          <a:p>
            <a:pPr marL="699942" lvl="1" indent="-349971">
              <a:lnSpc>
                <a:spcPts val="4895"/>
              </a:lnSpc>
              <a:buFont typeface="Arial"/>
              <a:buChar char="•"/>
            </a:pPr>
            <a:r>
              <a:rPr lang="en-US" sz="3241">
                <a:solidFill>
                  <a:srgbClr val="00A7B2"/>
                </a:solidFill>
                <a:latin typeface="Open Sans 2"/>
              </a:rPr>
              <a:t>there is time to reflect</a:t>
            </a:r>
          </a:p>
          <a:p>
            <a:pPr marL="699942" lvl="1" indent="-349971">
              <a:lnSpc>
                <a:spcPts val="4895"/>
              </a:lnSpc>
              <a:buFont typeface="Arial"/>
              <a:buChar char="•"/>
            </a:pPr>
            <a:r>
              <a:rPr lang="en-US" sz="3241">
                <a:solidFill>
                  <a:srgbClr val="00A7B2"/>
                </a:solidFill>
                <a:latin typeface="Open Sans 2"/>
              </a:rPr>
              <a:t>they have the support needed</a:t>
            </a:r>
          </a:p>
          <a:p>
            <a:pPr marL="699942" lvl="1" indent="-349971">
              <a:lnSpc>
                <a:spcPts val="4895"/>
              </a:lnSpc>
              <a:buFont typeface="Arial"/>
              <a:buChar char="•"/>
            </a:pPr>
            <a:endParaRPr lang="en-US" sz="3241">
              <a:solidFill>
                <a:srgbClr val="00A7B2"/>
              </a:solidFill>
              <a:latin typeface="Open Sans 2"/>
            </a:endParaRPr>
          </a:p>
          <a:p>
            <a:pPr>
              <a:lnSpc>
                <a:spcPts val="4001"/>
              </a:lnSpc>
            </a:pPr>
            <a:endParaRPr lang="en-US" sz="3241">
              <a:solidFill>
                <a:srgbClr val="00A7B2"/>
              </a:solidFill>
              <a:latin typeface="Open Sans 2"/>
            </a:endParaRPr>
          </a:p>
          <a:p>
            <a:pPr>
              <a:lnSpc>
                <a:spcPts val="4001"/>
              </a:lnSpc>
            </a:pPr>
            <a:endParaRPr lang="en-US" sz="3241">
              <a:solidFill>
                <a:srgbClr val="00A7B2"/>
              </a:solidFill>
              <a:latin typeface="Open Sans 2"/>
            </a:endParaRPr>
          </a:p>
          <a:p>
            <a:pPr>
              <a:lnSpc>
                <a:spcPts val="4001"/>
              </a:lnSpc>
            </a:pPr>
            <a:endParaRPr lang="en-US" sz="3241">
              <a:solidFill>
                <a:srgbClr val="00A7B2"/>
              </a:solidFill>
              <a:latin typeface="Open Sans 2"/>
            </a:endParaRPr>
          </a:p>
          <a:p>
            <a:pPr>
              <a:lnSpc>
                <a:spcPts val="4001"/>
              </a:lnSpc>
            </a:pPr>
            <a:r>
              <a:rPr lang="en-US" sz="3334">
                <a:solidFill>
                  <a:srgbClr val="FCFCFB"/>
                </a:solidFill>
                <a:latin typeface="Open Sans 2"/>
              </a:rPr>
              <a:t> </a:t>
            </a:r>
          </a:p>
          <a:p>
            <a:pPr marL="0" lvl="0" indent="0" algn="l">
              <a:lnSpc>
                <a:spcPts val="4001"/>
              </a:lnSpc>
              <a:spcBef>
                <a:spcPct val="0"/>
              </a:spcBef>
            </a:pPr>
            <a:endParaRPr lang="en-US" sz="3334">
              <a:solidFill>
                <a:srgbClr val="FCFCFB"/>
              </a:solidFill>
              <a:latin typeface="Open Sans 2"/>
            </a:endParaRPr>
          </a:p>
        </p:txBody>
      </p:sp>
      <p:grpSp>
        <p:nvGrpSpPr>
          <p:cNvPr id="3" name="Group 3"/>
          <p:cNvGrpSpPr/>
          <p:nvPr/>
        </p:nvGrpSpPr>
        <p:grpSpPr>
          <a:xfrm>
            <a:off x="13051835" y="2155667"/>
            <a:ext cx="4306648" cy="2100659"/>
            <a:chOff x="0" y="0"/>
            <a:chExt cx="5742198" cy="2800878"/>
          </a:xfrm>
        </p:grpSpPr>
        <p:sp>
          <p:nvSpPr>
            <p:cNvPr id="4" name="TextBox 4"/>
            <p:cNvSpPr txBox="1"/>
            <p:nvPr/>
          </p:nvSpPr>
          <p:spPr>
            <a:xfrm>
              <a:off x="1009849" y="526680"/>
              <a:ext cx="3946922" cy="885627"/>
            </a:xfrm>
            <a:prstGeom prst="rect">
              <a:avLst/>
            </a:prstGeom>
          </p:spPr>
          <p:txBody>
            <a:bodyPr lIns="0" tIns="0" rIns="0" bIns="0" rtlCol="0" anchor="t">
              <a:spAutoFit/>
            </a:bodyPr>
            <a:lstStyle/>
            <a:p>
              <a:pPr marL="0" lvl="0" indent="0" algn="ctr">
                <a:lnSpc>
                  <a:spcPts val="5209"/>
                </a:lnSpc>
                <a:spcBef>
                  <a:spcPct val="0"/>
                </a:spcBef>
              </a:pPr>
              <a:r>
                <a:rPr lang="en-US" sz="4341">
                  <a:solidFill>
                    <a:srgbClr val="00A7B2"/>
                  </a:solidFill>
                  <a:latin typeface="Open Sans 2 Bold"/>
                </a:rPr>
                <a:t>Andr</a:t>
              </a:r>
              <a:r>
                <a:rPr lang="en-US" sz="4341">
                  <a:solidFill>
                    <a:srgbClr val="000000"/>
                  </a:solidFill>
                  <a:latin typeface="Open Sans 2 Bold"/>
                </a:rPr>
                <a:t>agogy </a:t>
              </a:r>
            </a:p>
          </p:txBody>
        </p:sp>
        <p:sp>
          <p:nvSpPr>
            <p:cNvPr id="5" name="TextBox 5"/>
            <p:cNvSpPr txBox="1"/>
            <p:nvPr/>
          </p:nvSpPr>
          <p:spPr>
            <a:xfrm>
              <a:off x="1795276" y="1436008"/>
              <a:ext cx="3946922" cy="472926"/>
            </a:xfrm>
            <a:prstGeom prst="rect">
              <a:avLst/>
            </a:prstGeom>
          </p:spPr>
          <p:txBody>
            <a:bodyPr lIns="0" tIns="0" rIns="0" bIns="0" rtlCol="0" anchor="t">
              <a:spAutoFit/>
            </a:bodyPr>
            <a:lstStyle/>
            <a:p>
              <a:pPr marL="0" lvl="0" indent="0" algn="ctr">
                <a:lnSpc>
                  <a:spcPts val="2893"/>
                </a:lnSpc>
                <a:spcBef>
                  <a:spcPct val="0"/>
                </a:spcBef>
              </a:pPr>
              <a:r>
                <a:rPr lang="en-US" sz="2411">
                  <a:solidFill>
                    <a:srgbClr val="00A7B2"/>
                  </a:solidFill>
                  <a:latin typeface="Open Sans 2 Bold"/>
                </a:rPr>
                <a:t>leading</a:t>
              </a:r>
              <a:r>
                <a:rPr lang="en-US" sz="2411">
                  <a:solidFill>
                    <a:srgbClr val="FCFCFB"/>
                  </a:solidFill>
                  <a:latin typeface="Open Sans 2 Bold"/>
                </a:rPr>
                <a:t> </a:t>
              </a:r>
              <a:r>
                <a:rPr lang="en-US" sz="2411">
                  <a:solidFill>
                    <a:srgbClr val="000000"/>
                  </a:solidFill>
                  <a:latin typeface="Open Sans 2 Bold"/>
                </a:rPr>
                <a:t> </a:t>
              </a:r>
            </a:p>
          </p:txBody>
        </p:sp>
        <p:sp>
          <p:nvSpPr>
            <p:cNvPr id="6" name="TextBox 6"/>
            <p:cNvSpPr txBox="1"/>
            <p:nvPr/>
          </p:nvSpPr>
          <p:spPr>
            <a:xfrm>
              <a:off x="0" y="339675"/>
              <a:ext cx="3946922" cy="479776"/>
            </a:xfrm>
            <a:prstGeom prst="rect">
              <a:avLst/>
            </a:prstGeom>
          </p:spPr>
          <p:txBody>
            <a:bodyPr lIns="0" tIns="0" rIns="0" bIns="0" rtlCol="0" anchor="t">
              <a:spAutoFit/>
            </a:bodyPr>
            <a:lstStyle/>
            <a:p>
              <a:pPr marL="0" lvl="0" indent="0" algn="ctr">
                <a:lnSpc>
                  <a:spcPts val="2893"/>
                </a:lnSpc>
                <a:spcBef>
                  <a:spcPct val="0"/>
                </a:spcBef>
              </a:pPr>
              <a:r>
                <a:rPr lang="en-US" sz="2411">
                  <a:solidFill>
                    <a:srgbClr val="000000"/>
                  </a:solidFill>
                  <a:latin typeface="Open Sans 2 Bold"/>
                </a:rPr>
                <a:t>man  </a:t>
              </a:r>
            </a:p>
          </p:txBody>
        </p:sp>
        <p:sp>
          <p:nvSpPr>
            <p:cNvPr id="7" name="TextBox 7"/>
            <p:cNvSpPr txBox="1"/>
            <p:nvPr/>
          </p:nvSpPr>
          <p:spPr>
            <a:xfrm>
              <a:off x="256559" y="2327952"/>
              <a:ext cx="4198904" cy="472926"/>
            </a:xfrm>
            <a:prstGeom prst="rect">
              <a:avLst/>
            </a:prstGeom>
          </p:spPr>
          <p:txBody>
            <a:bodyPr lIns="0" tIns="0" rIns="0" bIns="0" rtlCol="0" anchor="t">
              <a:spAutoFit/>
            </a:bodyPr>
            <a:lstStyle/>
            <a:p>
              <a:pPr marL="0" lvl="0" indent="0" algn="ctr">
                <a:lnSpc>
                  <a:spcPts val="2922"/>
                </a:lnSpc>
                <a:spcBef>
                  <a:spcPct val="0"/>
                </a:spcBef>
              </a:pPr>
              <a:r>
                <a:rPr lang="en-US" sz="2435">
                  <a:solidFill>
                    <a:srgbClr val="00A7B2"/>
                  </a:solidFill>
                  <a:latin typeface="Open Sans 2 Bold"/>
                </a:rPr>
                <a:t>andr</a:t>
              </a:r>
              <a:r>
                <a:rPr lang="en-US" sz="2435">
                  <a:solidFill>
                    <a:srgbClr val="000000"/>
                  </a:solidFill>
                  <a:latin typeface="Open Sans 2 Bold"/>
                </a:rPr>
                <a:t>- +</a:t>
              </a:r>
              <a:r>
                <a:rPr lang="en-US" sz="2435">
                  <a:solidFill>
                    <a:srgbClr val="FCFCFB"/>
                  </a:solidFill>
                  <a:latin typeface="Open Sans 2 Bold"/>
                </a:rPr>
                <a:t> </a:t>
              </a:r>
              <a:r>
                <a:rPr lang="en-US" sz="2435">
                  <a:solidFill>
                    <a:srgbClr val="000000"/>
                  </a:solidFill>
                  <a:latin typeface="Open Sans 2 Bold"/>
                </a:rPr>
                <a:t>(ped)agogy </a:t>
              </a:r>
            </a:p>
          </p:txBody>
        </p:sp>
        <p:sp>
          <p:nvSpPr>
            <p:cNvPr id="8" name="TextBox 8"/>
            <p:cNvSpPr txBox="1"/>
            <p:nvPr/>
          </p:nvSpPr>
          <p:spPr>
            <a:xfrm>
              <a:off x="3086696" y="-9525"/>
              <a:ext cx="1893282" cy="339675"/>
            </a:xfrm>
            <a:prstGeom prst="rect">
              <a:avLst/>
            </a:prstGeom>
          </p:spPr>
          <p:txBody>
            <a:bodyPr lIns="0" tIns="0" rIns="0" bIns="0" rtlCol="0" anchor="t">
              <a:spAutoFit/>
            </a:bodyPr>
            <a:lstStyle/>
            <a:p>
              <a:pPr marL="0" lvl="0" indent="0" algn="l">
                <a:lnSpc>
                  <a:spcPts val="2000"/>
                </a:lnSpc>
                <a:spcBef>
                  <a:spcPct val="0"/>
                </a:spcBef>
              </a:pPr>
              <a:r>
                <a:rPr lang="en-US" sz="1666">
                  <a:solidFill>
                    <a:srgbClr val="00A7B2"/>
                  </a:solidFill>
                  <a:latin typeface="Open Sans 2 Bold"/>
                </a:rPr>
                <a:t>an-dr</a:t>
              </a:r>
              <a:r>
                <a:rPr lang="en-US" sz="1666">
                  <a:solidFill>
                    <a:srgbClr val="000000"/>
                  </a:solidFill>
                  <a:latin typeface="Open Sans 2 Bold"/>
                </a:rPr>
                <a:t>a-go-gy </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761202" y="3561045"/>
            <a:ext cx="10679788" cy="2038350"/>
          </a:xfrm>
          <a:prstGeom prst="rect">
            <a:avLst/>
          </a:prstGeom>
        </p:spPr>
        <p:txBody>
          <a:bodyPr lIns="0" tIns="0" rIns="0" bIns="0" rtlCol="0" anchor="t">
            <a:spAutoFit/>
          </a:bodyPr>
          <a:lstStyle/>
          <a:p>
            <a:pPr marL="0" lvl="0" indent="0" algn="ctr">
              <a:lnSpc>
                <a:spcPts val="16198"/>
              </a:lnSpc>
              <a:spcBef>
                <a:spcPct val="0"/>
              </a:spcBef>
            </a:pPr>
            <a:r>
              <a:rPr lang="en-US" sz="13498">
                <a:solidFill>
                  <a:srgbClr val="00ABB5"/>
                </a:solidFill>
                <a:latin typeface="Open Sans 2 Bold"/>
              </a:rPr>
              <a:t>Andr</a:t>
            </a:r>
            <a:r>
              <a:rPr lang="en-US" sz="13498">
                <a:solidFill>
                  <a:srgbClr val="000000"/>
                </a:solidFill>
                <a:latin typeface="Open Sans 2 Bold"/>
              </a:rPr>
              <a:t>agogy </a:t>
            </a:r>
          </a:p>
        </p:txBody>
      </p:sp>
      <p:sp>
        <p:nvSpPr>
          <p:cNvPr id="3" name="TextBox 3"/>
          <p:cNvSpPr txBox="1"/>
          <p:nvPr/>
        </p:nvSpPr>
        <p:spPr>
          <a:xfrm>
            <a:off x="5886451" y="5628380"/>
            <a:ext cx="10679788" cy="1333351"/>
          </a:xfrm>
          <a:prstGeom prst="rect">
            <a:avLst/>
          </a:prstGeom>
        </p:spPr>
        <p:txBody>
          <a:bodyPr lIns="0" tIns="0" rIns="0" bIns="0" rtlCol="0" anchor="t">
            <a:spAutoFit/>
          </a:bodyPr>
          <a:lstStyle/>
          <a:p>
            <a:pPr marL="0" lvl="0" indent="0" algn="ctr">
              <a:lnSpc>
                <a:spcPts val="10439"/>
              </a:lnSpc>
              <a:spcBef>
                <a:spcPct val="0"/>
              </a:spcBef>
            </a:pPr>
            <a:r>
              <a:rPr lang="en-US" sz="8699">
                <a:solidFill>
                  <a:srgbClr val="000000"/>
                </a:solidFill>
                <a:latin typeface="Open Sans 2 Bold"/>
              </a:rPr>
              <a:t>leading  </a:t>
            </a:r>
          </a:p>
        </p:txBody>
      </p:sp>
      <p:sp>
        <p:nvSpPr>
          <p:cNvPr id="4" name="TextBox 4"/>
          <p:cNvSpPr txBox="1"/>
          <p:nvPr/>
        </p:nvSpPr>
        <p:spPr>
          <a:xfrm>
            <a:off x="1028700" y="2661716"/>
            <a:ext cx="10679788" cy="1333500"/>
          </a:xfrm>
          <a:prstGeom prst="rect">
            <a:avLst/>
          </a:prstGeom>
        </p:spPr>
        <p:txBody>
          <a:bodyPr lIns="0" tIns="0" rIns="0" bIns="0" rtlCol="0" anchor="t">
            <a:spAutoFit/>
          </a:bodyPr>
          <a:lstStyle/>
          <a:p>
            <a:pPr marL="0" lvl="0" indent="0" algn="ctr">
              <a:lnSpc>
                <a:spcPts val="10439"/>
              </a:lnSpc>
              <a:spcBef>
                <a:spcPct val="0"/>
              </a:spcBef>
            </a:pPr>
            <a:r>
              <a:rPr lang="en-US" sz="8699">
                <a:solidFill>
                  <a:srgbClr val="000000"/>
                </a:solidFill>
                <a:latin typeface="Open Sans 2 Bold"/>
              </a:rPr>
              <a:t>man  </a:t>
            </a:r>
          </a:p>
        </p:txBody>
      </p:sp>
      <p:sp>
        <p:nvSpPr>
          <p:cNvPr id="5" name="TextBox 5"/>
          <p:cNvSpPr txBox="1"/>
          <p:nvPr/>
        </p:nvSpPr>
        <p:spPr>
          <a:xfrm>
            <a:off x="5618041" y="8537222"/>
            <a:ext cx="7407364" cy="885676"/>
          </a:xfrm>
          <a:prstGeom prst="rect">
            <a:avLst/>
          </a:prstGeom>
        </p:spPr>
        <p:txBody>
          <a:bodyPr lIns="0" tIns="0" rIns="0" bIns="0" rtlCol="0" anchor="t">
            <a:spAutoFit/>
          </a:bodyPr>
          <a:lstStyle/>
          <a:p>
            <a:pPr marL="0" lvl="0" indent="0" algn="ctr">
              <a:lnSpc>
                <a:spcPts val="7080"/>
              </a:lnSpc>
              <a:spcBef>
                <a:spcPct val="0"/>
              </a:spcBef>
            </a:pPr>
            <a:r>
              <a:rPr lang="en-US" sz="5900">
                <a:solidFill>
                  <a:srgbClr val="00ABB5"/>
                </a:solidFill>
                <a:latin typeface="Open Sans 2 Bold"/>
              </a:rPr>
              <a:t>andr</a:t>
            </a:r>
            <a:r>
              <a:rPr lang="en-US" sz="5900">
                <a:solidFill>
                  <a:srgbClr val="000000"/>
                </a:solidFill>
                <a:latin typeface="Open Sans 2 Bold"/>
              </a:rPr>
              <a:t>- +</a:t>
            </a:r>
            <a:r>
              <a:rPr lang="en-US" sz="5900">
                <a:solidFill>
                  <a:srgbClr val="FCFCFB"/>
                </a:solidFill>
                <a:latin typeface="Open Sans 2 Bold"/>
              </a:rPr>
              <a:t> </a:t>
            </a:r>
            <a:r>
              <a:rPr lang="en-US" sz="5900">
                <a:solidFill>
                  <a:srgbClr val="000000"/>
                </a:solidFill>
                <a:latin typeface="Open Sans 2 Bold"/>
              </a:rPr>
              <a:t>(ped)agogy </a:t>
            </a:r>
          </a:p>
        </p:txBody>
      </p:sp>
      <p:sp>
        <p:nvSpPr>
          <p:cNvPr id="6" name="TextBox 6"/>
          <p:cNvSpPr txBox="1"/>
          <p:nvPr/>
        </p:nvSpPr>
        <p:spPr>
          <a:xfrm>
            <a:off x="10484229" y="247687"/>
            <a:ext cx="10679788" cy="781013"/>
          </a:xfrm>
          <a:prstGeom prst="rect">
            <a:avLst/>
          </a:prstGeom>
        </p:spPr>
        <p:txBody>
          <a:bodyPr lIns="0" tIns="0" rIns="0" bIns="0" rtlCol="0" anchor="t">
            <a:spAutoFit/>
          </a:bodyPr>
          <a:lstStyle/>
          <a:p>
            <a:pPr marL="0" lvl="0" indent="0" algn="l">
              <a:lnSpc>
                <a:spcPts val="6120"/>
              </a:lnSpc>
              <a:spcBef>
                <a:spcPct val="0"/>
              </a:spcBef>
            </a:pPr>
            <a:r>
              <a:rPr lang="en-US" sz="5100">
                <a:solidFill>
                  <a:srgbClr val="00ABB5"/>
                </a:solidFill>
                <a:latin typeface="Open Sans 2 Bold"/>
              </a:rPr>
              <a:t>an-dr</a:t>
            </a:r>
            <a:r>
              <a:rPr lang="en-US" sz="5100">
                <a:solidFill>
                  <a:srgbClr val="000000"/>
                </a:solidFill>
                <a:latin typeface="Open Sans 2 Bold"/>
              </a:rPr>
              <a:t>a-go-gy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59995" y="2960840"/>
            <a:ext cx="6429375" cy="4114800"/>
          </a:xfrm>
          <a:custGeom>
            <a:avLst/>
            <a:gdLst/>
            <a:ahLst/>
            <a:cxnLst/>
            <a:rect l="l" t="t" r="r" b="b"/>
            <a:pathLst>
              <a:path w="6429375" h="4114800">
                <a:moveTo>
                  <a:pt x="0" y="0"/>
                </a:moveTo>
                <a:lnTo>
                  <a:pt x="6429375" y="0"/>
                </a:lnTo>
                <a:lnTo>
                  <a:pt x="642937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028700" y="2690231"/>
            <a:ext cx="7902501" cy="6667500"/>
          </a:xfrm>
          <a:prstGeom prst="rect">
            <a:avLst/>
          </a:prstGeom>
        </p:spPr>
        <p:txBody>
          <a:bodyPr lIns="0" tIns="0" rIns="0" bIns="0" rtlCol="0" anchor="t">
            <a:spAutoFit/>
          </a:bodyPr>
          <a:lstStyle/>
          <a:p>
            <a:pPr>
              <a:lnSpc>
                <a:spcPts val="4904"/>
              </a:lnSpc>
            </a:pPr>
            <a:r>
              <a:rPr lang="en-US" sz="4086">
                <a:solidFill>
                  <a:srgbClr val="00A7B2"/>
                </a:solidFill>
                <a:latin typeface="Open Sans 2 Bold"/>
              </a:rPr>
              <a:t>“The job of the teacher is teaching.</a:t>
            </a:r>
          </a:p>
          <a:p>
            <a:pPr>
              <a:lnSpc>
                <a:spcPts val="4904"/>
              </a:lnSpc>
            </a:pPr>
            <a:endParaRPr lang="en-US" sz="4086">
              <a:solidFill>
                <a:srgbClr val="00A7B2"/>
              </a:solidFill>
              <a:latin typeface="Open Sans 2 Bold"/>
            </a:endParaRPr>
          </a:p>
          <a:p>
            <a:pPr>
              <a:lnSpc>
                <a:spcPts val="4904"/>
              </a:lnSpc>
            </a:pPr>
            <a:r>
              <a:rPr lang="en-US" sz="4086">
                <a:solidFill>
                  <a:srgbClr val="00A7B2"/>
                </a:solidFill>
                <a:latin typeface="Open Sans 2 Bold"/>
              </a:rPr>
              <a:t>The job of the school leader is adult learning.”</a:t>
            </a:r>
          </a:p>
          <a:p>
            <a:pPr>
              <a:lnSpc>
                <a:spcPts val="4424"/>
              </a:lnSpc>
            </a:pPr>
            <a:endParaRPr lang="en-US" sz="4086">
              <a:solidFill>
                <a:srgbClr val="00A7B2"/>
              </a:solidFill>
              <a:latin typeface="Open Sans 2 Bold"/>
            </a:endParaRPr>
          </a:p>
          <a:p>
            <a:pPr>
              <a:lnSpc>
                <a:spcPts val="3224"/>
              </a:lnSpc>
            </a:pPr>
            <a:r>
              <a:rPr lang="en-US" sz="2686">
                <a:solidFill>
                  <a:srgbClr val="00A7B2"/>
                </a:solidFill>
                <a:latin typeface="Open Sans 2"/>
              </a:rPr>
              <a:t>McKinsey - How the worlds most improved systems keep getting better, 2010</a:t>
            </a:r>
          </a:p>
          <a:p>
            <a:pPr>
              <a:lnSpc>
                <a:spcPts val="4424"/>
              </a:lnSpc>
            </a:pPr>
            <a:endParaRPr lang="en-US" sz="2686">
              <a:solidFill>
                <a:srgbClr val="00A7B2"/>
              </a:solidFill>
              <a:latin typeface="Open Sans 2"/>
            </a:endParaRPr>
          </a:p>
          <a:p>
            <a:pPr>
              <a:lnSpc>
                <a:spcPts val="4424"/>
              </a:lnSpc>
            </a:pPr>
            <a:endParaRPr lang="en-US" sz="2686">
              <a:solidFill>
                <a:srgbClr val="00A7B2"/>
              </a:solidFill>
              <a:latin typeface="Open Sans 2"/>
            </a:endParaRPr>
          </a:p>
          <a:p>
            <a:pPr>
              <a:lnSpc>
                <a:spcPts val="4424"/>
              </a:lnSpc>
            </a:pPr>
            <a:endParaRPr lang="en-US" sz="2686">
              <a:solidFill>
                <a:srgbClr val="00A7B2"/>
              </a:solidFill>
              <a:latin typeface="Open Sans 2"/>
            </a:endParaRPr>
          </a:p>
          <a:p>
            <a:pPr marL="0" lvl="0" indent="0" algn="l">
              <a:lnSpc>
                <a:spcPts val="4424"/>
              </a:lnSpc>
              <a:spcBef>
                <a:spcPct val="0"/>
              </a:spcBef>
            </a:pPr>
            <a:endParaRPr lang="en-US" sz="2686">
              <a:solidFill>
                <a:srgbClr val="00A7B2"/>
              </a:solidFill>
              <a:latin typeface="Open Sans 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911790"/>
            <a:ext cx="8354408" cy="8791516"/>
          </a:xfrm>
          <a:custGeom>
            <a:avLst/>
            <a:gdLst/>
            <a:ahLst/>
            <a:cxnLst/>
            <a:rect l="l" t="t" r="r" b="b"/>
            <a:pathLst>
              <a:path w="8354408" h="8791516">
                <a:moveTo>
                  <a:pt x="0" y="0"/>
                </a:moveTo>
                <a:lnTo>
                  <a:pt x="8354408" y="0"/>
                </a:lnTo>
                <a:lnTo>
                  <a:pt x="8354408" y="8791516"/>
                </a:lnTo>
                <a:lnTo>
                  <a:pt x="0" y="8791516"/>
                </a:lnTo>
                <a:lnTo>
                  <a:pt x="0" y="0"/>
                </a:lnTo>
                <a:close/>
              </a:path>
            </a:pathLst>
          </a:custGeom>
          <a:blipFill>
            <a:blip r:embed="rId3"/>
            <a:stretch>
              <a:fillRect t="-1846" b="-1846"/>
            </a:stretch>
          </a:blipFill>
        </p:spPr>
      </p:sp>
      <p:sp>
        <p:nvSpPr>
          <p:cNvPr id="3" name="TextBox 3"/>
          <p:cNvSpPr txBox="1"/>
          <p:nvPr/>
        </p:nvSpPr>
        <p:spPr>
          <a:xfrm>
            <a:off x="77136" y="911790"/>
            <a:ext cx="9447087" cy="2295488"/>
          </a:xfrm>
          <a:prstGeom prst="rect">
            <a:avLst/>
          </a:prstGeom>
        </p:spPr>
        <p:txBody>
          <a:bodyPr lIns="0" tIns="0" rIns="0" bIns="0" rtlCol="0" anchor="t">
            <a:spAutoFit/>
          </a:bodyPr>
          <a:lstStyle/>
          <a:p>
            <a:pPr>
              <a:lnSpc>
                <a:spcPts val="6434"/>
              </a:lnSpc>
            </a:pPr>
            <a:r>
              <a:rPr lang="en-US" sz="5361">
                <a:solidFill>
                  <a:srgbClr val="00A7B2"/>
                </a:solidFill>
                <a:latin typeface="Open Sans 2 Bold"/>
              </a:rPr>
              <a:t>Three Fields of Knowledge </a:t>
            </a:r>
          </a:p>
          <a:p>
            <a:pPr>
              <a:lnSpc>
                <a:spcPts val="6434"/>
              </a:lnSpc>
            </a:pPr>
            <a:r>
              <a:rPr lang="en-US" sz="5361">
                <a:solidFill>
                  <a:srgbClr val="00A7B2"/>
                </a:solidFill>
                <a:latin typeface="Open Sans 2 Bold"/>
              </a:rPr>
              <a:t>         (NCSL 2003)</a:t>
            </a:r>
          </a:p>
          <a:p>
            <a:pPr marL="0" lvl="0" indent="0" algn="l">
              <a:lnSpc>
                <a:spcPts val="5331"/>
              </a:lnSpc>
              <a:spcBef>
                <a:spcPct val="0"/>
              </a:spcBef>
            </a:pPr>
            <a:endParaRPr lang="en-US" sz="5361">
              <a:solidFill>
                <a:srgbClr val="00A7B2"/>
              </a:solidFill>
              <a:latin typeface="Open Sans 2 Bold"/>
            </a:endParaRPr>
          </a:p>
        </p:txBody>
      </p:sp>
      <p:sp>
        <p:nvSpPr>
          <p:cNvPr id="4" name="TextBox 4"/>
          <p:cNvSpPr txBox="1"/>
          <p:nvPr/>
        </p:nvSpPr>
        <p:spPr>
          <a:xfrm>
            <a:off x="465298" y="3645861"/>
            <a:ext cx="7678677" cy="5819775"/>
          </a:xfrm>
          <a:prstGeom prst="rect">
            <a:avLst/>
          </a:prstGeom>
        </p:spPr>
        <p:txBody>
          <a:bodyPr lIns="0" tIns="0" rIns="0" bIns="0" rtlCol="0" anchor="t">
            <a:spAutoFit/>
          </a:bodyPr>
          <a:lstStyle/>
          <a:p>
            <a:pPr>
              <a:lnSpc>
                <a:spcPts val="3558"/>
              </a:lnSpc>
              <a:spcBef>
                <a:spcPct val="0"/>
              </a:spcBef>
            </a:pPr>
            <a:r>
              <a:rPr lang="en-US" sz="2965">
                <a:solidFill>
                  <a:srgbClr val="00A7B2"/>
                </a:solidFill>
                <a:latin typeface="Open Sans 2 Bold"/>
              </a:rPr>
              <a:t>“</a:t>
            </a:r>
            <a:r>
              <a:rPr lang="en-US" sz="2965">
                <a:solidFill>
                  <a:srgbClr val="00A7B2"/>
                </a:solidFill>
                <a:latin typeface="Open Sans 2"/>
              </a:rPr>
              <a:t>The aim of knowledge animation is creation of new knowledge by learning communities that will help people enhance their practice and policy. This new knowledge takes centre stage and is the outcome of connecting what individuals know and what is known ‘out there’, external research. Knowledge animation provides the collaborative processes for new knowledge creation by ensuring that what is known is connected to what people know through collaborative dialogic processes”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331810" y="2234168"/>
            <a:ext cx="6587964" cy="6149740"/>
          </a:xfrm>
          <a:custGeom>
            <a:avLst/>
            <a:gdLst/>
            <a:ahLst/>
            <a:cxnLst/>
            <a:rect l="l" t="t" r="r" b="b"/>
            <a:pathLst>
              <a:path w="6587964" h="6149740">
                <a:moveTo>
                  <a:pt x="0" y="0"/>
                </a:moveTo>
                <a:lnTo>
                  <a:pt x="6587965" y="0"/>
                </a:lnTo>
                <a:lnTo>
                  <a:pt x="6587965" y="6149741"/>
                </a:lnTo>
                <a:lnTo>
                  <a:pt x="0" y="6149741"/>
                </a:lnTo>
                <a:lnTo>
                  <a:pt x="0" y="0"/>
                </a:lnTo>
                <a:close/>
              </a:path>
            </a:pathLst>
          </a:custGeom>
          <a:blipFill>
            <a:blip r:embed="rId2"/>
            <a:stretch>
              <a:fillRect/>
            </a:stretch>
          </a:blipFill>
        </p:spPr>
      </p:sp>
      <p:sp>
        <p:nvSpPr>
          <p:cNvPr id="3" name="TextBox 3"/>
          <p:cNvSpPr txBox="1"/>
          <p:nvPr/>
        </p:nvSpPr>
        <p:spPr>
          <a:xfrm>
            <a:off x="274657" y="1028700"/>
            <a:ext cx="10856142" cy="8304609"/>
          </a:xfrm>
          <a:prstGeom prst="rect">
            <a:avLst/>
          </a:prstGeom>
        </p:spPr>
        <p:txBody>
          <a:bodyPr lIns="0" tIns="0" rIns="0" bIns="0" rtlCol="0" anchor="t">
            <a:spAutoFit/>
          </a:bodyPr>
          <a:lstStyle/>
          <a:p>
            <a:pPr>
              <a:lnSpc>
                <a:spcPts val="6098"/>
              </a:lnSpc>
            </a:pPr>
            <a:r>
              <a:rPr lang="en-US" sz="5081">
                <a:solidFill>
                  <a:srgbClr val="00A7B2"/>
                </a:solidFill>
                <a:latin typeface="Open Sans 2 Bold"/>
              </a:rPr>
              <a:t>National Model of Professional Learning</a:t>
            </a:r>
          </a:p>
          <a:p>
            <a:pPr>
              <a:lnSpc>
                <a:spcPts val="6098"/>
              </a:lnSpc>
            </a:pPr>
            <a:endParaRPr lang="en-US" sz="5081">
              <a:solidFill>
                <a:srgbClr val="00A7B2"/>
              </a:solidFill>
              <a:latin typeface="Open Sans 2 Bold"/>
            </a:endParaRPr>
          </a:p>
          <a:p>
            <a:pPr>
              <a:lnSpc>
                <a:spcPts val="6098"/>
              </a:lnSpc>
            </a:pPr>
            <a:endParaRPr lang="en-US" sz="5081">
              <a:solidFill>
                <a:srgbClr val="00A7B2"/>
              </a:solidFill>
              <a:latin typeface="Open Sans 2 Bold"/>
            </a:endParaRPr>
          </a:p>
          <a:p>
            <a:pPr>
              <a:lnSpc>
                <a:spcPts val="2799"/>
              </a:lnSpc>
            </a:pPr>
            <a:r>
              <a:rPr lang="en-US" sz="2333">
                <a:solidFill>
                  <a:srgbClr val="00A7B2"/>
                </a:solidFill>
                <a:latin typeface="Open Sans 2"/>
              </a:rPr>
              <a:t>Professional learning must focus on the education professional as a learner and how this is related to and impacts upon the learning of children, young people and adults.</a:t>
            </a:r>
          </a:p>
          <a:p>
            <a:pPr>
              <a:lnSpc>
                <a:spcPts val="2799"/>
              </a:lnSpc>
            </a:pPr>
            <a:r>
              <a:rPr lang="en-US" sz="2333">
                <a:solidFill>
                  <a:srgbClr val="00A7B2"/>
                </a:solidFill>
                <a:latin typeface="Open Sans 2"/>
              </a:rPr>
              <a:t> </a:t>
            </a:r>
          </a:p>
          <a:p>
            <a:pPr>
              <a:lnSpc>
                <a:spcPts val="2799"/>
              </a:lnSpc>
            </a:pPr>
            <a:r>
              <a:rPr lang="en-US" sz="2333">
                <a:solidFill>
                  <a:srgbClr val="00A7B2"/>
                </a:solidFill>
                <a:latin typeface="Open Sans 2"/>
              </a:rPr>
              <a:t>Professional learning should be: </a:t>
            </a:r>
          </a:p>
          <a:p>
            <a:pPr>
              <a:lnSpc>
                <a:spcPts val="2799"/>
              </a:lnSpc>
            </a:pPr>
            <a:endParaRPr lang="en-US" sz="2333">
              <a:solidFill>
                <a:srgbClr val="00A7B2"/>
              </a:solidFill>
              <a:latin typeface="Open Sans 2"/>
            </a:endParaRPr>
          </a:p>
          <a:p>
            <a:pPr marL="503744" lvl="1" indent="-251872">
              <a:lnSpc>
                <a:spcPts val="2799"/>
              </a:lnSpc>
              <a:buFont typeface="Arial"/>
              <a:buChar char="•"/>
            </a:pPr>
            <a:r>
              <a:rPr lang="en-US" sz="2333">
                <a:solidFill>
                  <a:srgbClr val="00A7B2"/>
                </a:solidFill>
                <a:latin typeface="Open Sans 2"/>
              </a:rPr>
              <a:t>Challenging, and develop thinking, knowledge, skills and understanding</a:t>
            </a:r>
          </a:p>
          <a:p>
            <a:pPr marL="503744" lvl="1" indent="-251872">
              <a:lnSpc>
                <a:spcPts val="2799"/>
              </a:lnSpc>
              <a:buFont typeface="Arial"/>
              <a:buChar char="•"/>
            </a:pPr>
            <a:r>
              <a:rPr lang="en-US" sz="2333">
                <a:solidFill>
                  <a:srgbClr val="00A7B2"/>
                </a:solidFill>
                <a:latin typeface="Open Sans 2"/>
              </a:rPr>
              <a:t>Underpinned by developing skills of enquiry and criticality </a:t>
            </a:r>
          </a:p>
          <a:p>
            <a:pPr marL="503744" lvl="1" indent="-251872">
              <a:lnSpc>
                <a:spcPts val="2799"/>
              </a:lnSpc>
              <a:buFont typeface="Arial"/>
              <a:buChar char="•"/>
            </a:pPr>
            <a:r>
              <a:rPr lang="en-US" sz="2333">
                <a:solidFill>
                  <a:srgbClr val="00A7B2"/>
                </a:solidFill>
                <a:latin typeface="Open Sans 2"/>
              </a:rPr>
              <a:t>Interactive, reflective and involve learning with and from others. </a:t>
            </a:r>
          </a:p>
          <a:p>
            <a:pPr>
              <a:lnSpc>
                <a:spcPts val="2799"/>
              </a:lnSpc>
            </a:pPr>
            <a:endParaRPr lang="en-US" sz="2333">
              <a:solidFill>
                <a:srgbClr val="00A7B2"/>
              </a:solidFill>
              <a:latin typeface="Open Sans 2"/>
            </a:endParaRPr>
          </a:p>
          <a:p>
            <a:pPr>
              <a:lnSpc>
                <a:spcPts val="2799"/>
              </a:lnSpc>
            </a:pPr>
            <a:r>
              <a:rPr lang="en-US" sz="2333">
                <a:solidFill>
                  <a:srgbClr val="00A7B2"/>
                </a:solidFill>
                <a:latin typeface="Open Sans 2"/>
              </a:rPr>
              <a:t>Professional learning is informed and supported by professional standards and education policy. Leadership of and for learning is essential to ensure it is well supported, promoted and sustained. </a:t>
            </a:r>
          </a:p>
          <a:p>
            <a:pPr marL="0" lvl="0" indent="0" algn="l">
              <a:lnSpc>
                <a:spcPts val="5052"/>
              </a:lnSpc>
              <a:spcBef>
                <a:spcPct val="0"/>
              </a:spcBef>
            </a:pPr>
            <a:endParaRPr lang="en-US" sz="2333">
              <a:solidFill>
                <a:srgbClr val="00A7B2"/>
              </a:solidFill>
              <a:latin typeface="Open Sans 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87789" y="2881825"/>
            <a:ext cx="12394596" cy="5038539"/>
          </a:xfrm>
          <a:prstGeom prst="rect">
            <a:avLst/>
          </a:prstGeom>
        </p:spPr>
        <p:txBody>
          <a:bodyPr lIns="0" tIns="0" rIns="0" bIns="0" rtlCol="0" anchor="t">
            <a:spAutoFit/>
          </a:bodyPr>
          <a:lstStyle/>
          <a:p>
            <a:pPr marL="1436663" lvl="1" indent="-718332">
              <a:lnSpc>
                <a:spcPts val="7985"/>
              </a:lnSpc>
              <a:buFont typeface="Arial"/>
              <a:buChar char="•"/>
            </a:pPr>
            <a:r>
              <a:rPr lang="en-US" sz="6654">
                <a:solidFill>
                  <a:srgbClr val="00ABB5"/>
                </a:solidFill>
                <a:latin typeface="Open Sans 2 Bold"/>
              </a:rPr>
              <a:t>Shallow </a:t>
            </a:r>
          </a:p>
          <a:p>
            <a:pPr>
              <a:lnSpc>
                <a:spcPts val="7985"/>
              </a:lnSpc>
            </a:pPr>
            <a:endParaRPr lang="en-US" sz="6654">
              <a:solidFill>
                <a:srgbClr val="00ABB5"/>
              </a:solidFill>
              <a:latin typeface="Open Sans 2 Bold"/>
            </a:endParaRPr>
          </a:p>
          <a:p>
            <a:pPr marL="1436663" lvl="1" indent="-718332">
              <a:lnSpc>
                <a:spcPts val="7985"/>
              </a:lnSpc>
              <a:buFont typeface="Arial"/>
              <a:buChar char="•"/>
            </a:pPr>
            <a:r>
              <a:rPr lang="en-US" sz="6654">
                <a:solidFill>
                  <a:srgbClr val="00ABB5"/>
                </a:solidFill>
                <a:latin typeface="Open Sans 2 Bold"/>
              </a:rPr>
              <a:t>Deep </a:t>
            </a:r>
          </a:p>
          <a:p>
            <a:pPr>
              <a:lnSpc>
                <a:spcPts val="7985"/>
              </a:lnSpc>
            </a:pPr>
            <a:endParaRPr lang="en-US" sz="6654">
              <a:solidFill>
                <a:srgbClr val="00ABB5"/>
              </a:solidFill>
              <a:latin typeface="Open Sans 2 Bold"/>
            </a:endParaRPr>
          </a:p>
          <a:p>
            <a:pPr marL="1436663" lvl="1" indent="-718332" algn="l">
              <a:lnSpc>
                <a:spcPts val="7985"/>
              </a:lnSpc>
              <a:buFont typeface="Arial"/>
              <a:buChar char="•"/>
            </a:pPr>
            <a:r>
              <a:rPr lang="en-US" sz="6654">
                <a:solidFill>
                  <a:srgbClr val="00ABB5"/>
                </a:solidFill>
                <a:latin typeface="Open Sans 2 Bold"/>
              </a:rPr>
              <a:t>Profound Learning </a:t>
            </a:r>
          </a:p>
        </p:txBody>
      </p:sp>
      <p:sp>
        <p:nvSpPr>
          <p:cNvPr id="3" name="Freeform 3"/>
          <p:cNvSpPr/>
          <p:nvPr/>
        </p:nvSpPr>
        <p:spPr>
          <a:xfrm>
            <a:off x="10174658" y="2845232"/>
            <a:ext cx="7315200" cy="896112"/>
          </a:xfrm>
          <a:custGeom>
            <a:avLst/>
            <a:gdLst/>
            <a:ahLst/>
            <a:cxnLst/>
            <a:rect l="l" t="t" r="r" b="b"/>
            <a:pathLst>
              <a:path w="7315200" h="896112">
                <a:moveTo>
                  <a:pt x="0" y="0"/>
                </a:moveTo>
                <a:lnTo>
                  <a:pt x="7315200" y="0"/>
                </a:lnTo>
                <a:lnTo>
                  <a:pt x="7315200" y="896112"/>
                </a:lnTo>
                <a:lnTo>
                  <a:pt x="0" y="896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174658" y="4948276"/>
            <a:ext cx="7315200" cy="896112"/>
          </a:xfrm>
          <a:custGeom>
            <a:avLst/>
            <a:gdLst/>
            <a:ahLst/>
            <a:cxnLst/>
            <a:rect l="l" t="t" r="r" b="b"/>
            <a:pathLst>
              <a:path w="7315200" h="896112">
                <a:moveTo>
                  <a:pt x="0" y="0"/>
                </a:moveTo>
                <a:lnTo>
                  <a:pt x="7315200" y="0"/>
                </a:lnTo>
                <a:lnTo>
                  <a:pt x="7315200" y="896112"/>
                </a:lnTo>
                <a:lnTo>
                  <a:pt x="0" y="8961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0340197" y="8703360"/>
            <a:ext cx="7315200" cy="896112"/>
          </a:xfrm>
          <a:custGeom>
            <a:avLst/>
            <a:gdLst/>
            <a:ahLst/>
            <a:cxnLst/>
            <a:rect l="l" t="t" r="r" b="b"/>
            <a:pathLst>
              <a:path w="7315200" h="896112">
                <a:moveTo>
                  <a:pt x="0" y="0"/>
                </a:moveTo>
                <a:lnTo>
                  <a:pt x="7315200" y="0"/>
                </a:lnTo>
                <a:lnTo>
                  <a:pt x="7315200" y="896112"/>
                </a:lnTo>
                <a:lnTo>
                  <a:pt x="0" y="896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2382851" y="6158443"/>
            <a:ext cx="2898815" cy="2395146"/>
          </a:xfrm>
          <a:custGeom>
            <a:avLst/>
            <a:gdLst/>
            <a:ahLst/>
            <a:cxnLst/>
            <a:rect l="l" t="t" r="r" b="b"/>
            <a:pathLst>
              <a:path w="2898815" h="2395146">
                <a:moveTo>
                  <a:pt x="0" y="0"/>
                </a:moveTo>
                <a:lnTo>
                  <a:pt x="2898815" y="0"/>
                </a:lnTo>
                <a:lnTo>
                  <a:pt x="2898815" y="2395146"/>
                </a:lnTo>
                <a:lnTo>
                  <a:pt x="0" y="23951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447544" y="1019324"/>
            <a:ext cx="10679788" cy="618976"/>
          </a:xfrm>
          <a:prstGeom prst="rect">
            <a:avLst/>
          </a:prstGeom>
        </p:spPr>
        <p:txBody>
          <a:bodyPr lIns="0" tIns="0" rIns="0" bIns="0" rtlCol="0" anchor="t">
            <a:spAutoFit/>
          </a:bodyPr>
          <a:lstStyle/>
          <a:p>
            <a:pPr marL="0" lvl="0" indent="0" algn="l">
              <a:lnSpc>
                <a:spcPts val="4800"/>
              </a:lnSpc>
              <a:spcBef>
                <a:spcPct val="0"/>
              </a:spcBef>
            </a:pPr>
            <a:r>
              <a:rPr lang="en-US" sz="4000">
                <a:solidFill>
                  <a:srgbClr val="00ABB5"/>
                </a:solidFill>
                <a:latin typeface="Open Sans 2 Bold"/>
              </a:rPr>
              <a:t>John West-Burnham  Model (2005)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29851" y="6087590"/>
            <a:ext cx="3691605" cy="3446043"/>
          </a:xfrm>
          <a:custGeom>
            <a:avLst/>
            <a:gdLst/>
            <a:ahLst/>
            <a:cxnLst/>
            <a:rect l="l" t="t" r="r" b="b"/>
            <a:pathLst>
              <a:path w="3691605" h="3446043">
                <a:moveTo>
                  <a:pt x="0" y="0"/>
                </a:moveTo>
                <a:lnTo>
                  <a:pt x="3691605" y="0"/>
                </a:lnTo>
                <a:lnTo>
                  <a:pt x="3691605" y="3446044"/>
                </a:lnTo>
                <a:lnTo>
                  <a:pt x="0" y="3446044"/>
                </a:lnTo>
                <a:lnTo>
                  <a:pt x="0" y="0"/>
                </a:lnTo>
                <a:close/>
              </a:path>
            </a:pathLst>
          </a:custGeom>
          <a:blipFill>
            <a:blip r:embed="rId3"/>
            <a:stretch>
              <a:fillRect/>
            </a:stretch>
          </a:blipFill>
        </p:spPr>
      </p:sp>
      <p:sp>
        <p:nvSpPr>
          <p:cNvPr id="3" name="TextBox 3"/>
          <p:cNvSpPr txBox="1"/>
          <p:nvPr/>
        </p:nvSpPr>
        <p:spPr>
          <a:xfrm>
            <a:off x="509501" y="1270888"/>
            <a:ext cx="12323829" cy="618976"/>
          </a:xfrm>
          <a:prstGeom prst="rect">
            <a:avLst/>
          </a:prstGeom>
        </p:spPr>
        <p:txBody>
          <a:bodyPr lIns="0" tIns="0" rIns="0" bIns="0" rtlCol="0" anchor="t">
            <a:spAutoFit/>
          </a:bodyPr>
          <a:lstStyle/>
          <a:p>
            <a:pPr marL="0" lvl="0" indent="0" algn="l">
              <a:lnSpc>
                <a:spcPts val="4800"/>
              </a:lnSpc>
              <a:spcBef>
                <a:spcPct val="0"/>
              </a:spcBef>
            </a:pPr>
            <a:r>
              <a:rPr lang="en-US" sz="4000">
                <a:solidFill>
                  <a:srgbClr val="00A7B2"/>
                </a:solidFill>
                <a:latin typeface="Open Sans 2"/>
              </a:rPr>
              <a:t>Aligning Definitions to the Professional Standards  </a:t>
            </a:r>
          </a:p>
        </p:txBody>
      </p:sp>
      <p:sp>
        <p:nvSpPr>
          <p:cNvPr id="4" name="TextBox 4"/>
          <p:cNvSpPr txBox="1"/>
          <p:nvPr/>
        </p:nvSpPr>
        <p:spPr>
          <a:xfrm>
            <a:off x="375106" y="2858356"/>
            <a:ext cx="17537788" cy="4952256"/>
          </a:xfrm>
          <a:prstGeom prst="rect">
            <a:avLst/>
          </a:prstGeom>
        </p:spPr>
        <p:txBody>
          <a:bodyPr lIns="0" tIns="0" rIns="0" bIns="0" rtlCol="0" anchor="t">
            <a:spAutoFit/>
          </a:bodyPr>
          <a:lstStyle/>
          <a:p>
            <a:pPr>
              <a:lnSpc>
                <a:spcPts val="4320"/>
              </a:lnSpc>
            </a:pPr>
            <a:r>
              <a:rPr lang="en-US" sz="3600">
                <a:solidFill>
                  <a:srgbClr val="FCFCFB"/>
                </a:solidFill>
                <a:latin typeface="Open Sans 2 Bold Italics"/>
              </a:rPr>
              <a:t> </a:t>
            </a:r>
            <a:r>
              <a:rPr lang="en-US" sz="3600">
                <a:solidFill>
                  <a:srgbClr val="000000"/>
                </a:solidFill>
                <a:latin typeface="Open Sans 2 Italics"/>
              </a:rPr>
              <a:t>“The Standard for Headship recognises that effective leadership depends on the principles of collegiality and that all teachers are leaders of and for learning, who lead learning for, and with, all learners. Headteachers work with, and support the development of, colleagues and other partners. The Standard for Headship includes a focus on leadership of and for learning, teacher leadership, and working collegially to build leadership capacity in others”</a:t>
            </a:r>
          </a:p>
          <a:p>
            <a:pPr>
              <a:lnSpc>
                <a:spcPts val="4320"/>
              </a:lnSpc>
            </a:pPr>
            <a:endParaRPr lang="en-US" sz="3600">
              <a:solidFill>
                <a:srgbClr val="000000"/>
              </a:solidFill>
              <a:latin typeface="Open Sans 2 Italics"/>
            </a:endParaRPr>
          </a:p>
          <a:p>
            <a:pPr>
              <a:lnSpc>
                <a:spcPts val="4320"/>
              </a:lnSpc>
            </a:pPr>
            <a:r>
              <a:rPr lang="en-US" sz="3600">
                <a:solidFill>
                  <a:srgbClr val="00A7B2"/>
                </a:solidFill>
                <a:latin typeface="Open Sans 2 Italics"/>
              </a:rPr>
              <a:t>GTCS – Professional Standards</a:t>
            </a:r>
          </a:p>
          <a:p>
            <a:pPr marL="0" lvl="0" indent="0" algn="l">
              <a:lnSpc>
                <a:spcPts val="4800"/>
              </a:lnSpc>
              <a:spcBef>
                <a:spcPct val="0"/>
              </a:spcBef>
            </a:pPr>
            <a:r>
              <a:rPr lang="en-US" sz="4000">
                <a:solidFill>
                  <a:srgbClr val="FCFCFB"/>
                </a:solidFill>
                <a:latin typeface="Open Sans 2 Bold Italics"/>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2165" y="3068663"/>
            <a:ext cx="771999" cy="77199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A7B2"/>
            </a:solidFill>
          </p:spPr>
        </p:sp>
      </p:grpSp>
      <p:grpSp>
        <p:nvGrpSpPr>
          <p:cNvPr id="4" name="Group 4"/>
          <p:cNvGrpSpPr/>
          <p:nvPr/>
        </p:nvGrpSpPr>
        <p:grpSpPr>
          <a:xfrm>
            <a:off x="852165" y="4348504"/>
            <a:ext cx="771999" cy="77199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A7B2"/>
            </a:solidFill>
          </p:spPr>
        </p:sp>
      </p:grpSp>
      <p:grpSp>
        <p:nvGrpSpPr>
          <p:cNvPr id="6" name="Group 6"/>
          <p:cNvGrpSpPr/>
          <p:nvPr/>
        </p:nvGrpSpPr>
        <p:grpSpPr>
          <a:xfrm>
            <a:off x="852165" y="6908185"/>
            <a:ext cx="771999" cy="771999"/>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A7B2"/>
            </a:solidFill>
          </p:spPr>
        </p:sp>
      </p:grpSp>
      <p:grpSp>
        <p:nvGrpSpPr>
          <p:cNvPr id="8" name="Group 8"/>
          <p:cNvGrpSpPr/>
          <p:nvPr/>
        </p:nvGrpSpPr>
        <p:grpSpPr>
          <a:xfrm>
            <a:off x="852165" y="5628344"/>
            <a:ext cx="771999" cy="77199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A7B2"/>
            </a:solidFill>
          </p:spPr>
        </p:sp>
      </p:grpSp>
      <p:grpSp>
        <p:nvGrpSpPr>
          <p:cNvPr id="10" name="Group 10"/>
          <p:cNvGrpSpPr/>
          <p:nvPr/>
        </p:nvGrpSpPr>
        <p:grpSpPr>
          <a:xfrm>
            <a:off x="852165" y="8188025"/>
            <a:ext cx="771999" cy="771999"/>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A7B2"/>
            </a:solidFill>
          </p:spPr>
        </p:sp>
      </p:grpSp>
      <p:sp>
        <p:nvSpPr>
          <p:cNvPr id="12" name="Freeform 12"/>
          <p:cNvSpPr/>
          <p:nvPr/>
        </p:nvSpPr>
        <p:spPr>
          <a:xfrm>
            <a:off x="13639002" y="3482094"/>
            <a:ext cx="3620298" cy="4114800"/>
          </a:xfrm>
          <a:custGeom>
            <a:avLst/>
            <a:gdLst/>
            <a:ahLst/>
            <a:cxnLst/>
            <a:rect l="l" t="t" r="r" b="b"/>
            <a:pathLst>
              <a:path w="3620298" h="4114800">
                <a:moveTo>
                  <a:pt x="0" y="0"/>
                </a:moveTo>
                <a:lnTo>
                  <a:pt x="3620298" y="0"/>
                </a:lnTo>
                <a:lnTo>
                  <a:pt x="362029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3" name="Picture 13"/>
          <p:cNvPicPr>
            <a:picLocks noChangeAspect="1"/>
          </p:cNvPicPr>
          <p:nvPr/>
        </p:nvPicPr>
        <p:blipFill>
          <a:blip r:embed="rId5"/>
          <a:srcRect/>
          <a:stretch>
            <a:fillRect/>
          </a:stretch>
        </p:blipFill>
        <p:spPr>
          <a:xfrm>
            <a:off x="14366279" y="4348504"/>
            <a:ext cx="3287634" cy="3822830"/>
          </a:xfrm>
          <a:prstGeom prst="rect">
            <a:avLst/>
          </a:prstGeom>
        </p:spPr>
      </p:pic>
      <p:sp>
        <p:nvSpPr>
          <p:cNvPr id="14" name="TextBox 14"/>
          <p:cNvSpPr txBox="1"/>
          <p:nvPr/>
        </p:nvSpPr>
        <p:spPr>
          <a:xfrm>
            <a:off x="2267983" y="2838204"/>
            <a:ext cx="7322748" cy="963930"/>
          </a:xfrm>
          <a:prstGeom prst="rect">
            <a:avLst/>
          </a:prstGeom>
        </p:spPr>
        <p:txBody>
          <a:bodyPr lIns="0" tIns="0" rIns="0" bIns="0" rtlCol="0" anchor="t">
            <a:spAutoFit/>
          </a:bodyPr>
          <a:lstStyle/>
          <a:p>
            <a:pPr algn="l">
              <a:lnSpc>
                <a:spcPts val="8400"/>
              </a:lnSpc>
            </a:pPr>
            <a:r>
              <a:rPr lang="en-US" sz="4200">
                <a:solidFill>
                  <a:srgbClr val="00A7B2"/>
                </a:solidFill>
                <a:latin typeface="Open Sans 2"/>
              </a:rPr>
              <a:t>Keynote speakers</a:t>
            </a:r>
          </a:p>
        </p:txBody>
      </p:sp>
      <p:sp>
        <p:nvSpPr>
          <p:cNvPr id="15" name="TextBox 15"/>
          <p:cNvSpPr txBox="1"/>
          <p:nvPr/>
        </p:nvSpPr>
        <p:spPr>
          <a:xfrm>
            <a:off x="965559" y="3058232"/>
            <a:ext cx="545211" cy="669036"/>
          </a:xfrm>
          <a:prstGeom prst="rect">
            <a:avLst/>
          </a:prstGeom>
        </p:spPr>
        <p:txBody>
          <a:bodyPr lIns="0" tIns="0" rIns="0" bIns="0" rtlCol="0" anchor="t">
            <a:spAutoFit/>
          </a:bodyPr>
          <a:lstStyle/>
          <a:p>
            <a:pPr algn="ctr">
              <a:lnSpc>
                <a:spcPts val="5652"/>
              </a:lnSpc>
            </a:pPr>
            <a:r>
              <a:rPr lang="en-US" sz="3600">
                <a:solidFill>
                  <a:srgbClr val="FCFCFB"/>
                </a:solidFill>
                <a:latin typeface="Open Sans 2 Bold"/>
              </a:rPr>
              <a:t>1</a:t>
            </a:r>
          </a:p>
        </p:txBody>
      </p:sp>
      <p:sp>
        <p:nvSpPr>
          <p:cNvPr id="16" name="TextBox 16"/>
          <p:cNvSpPr txBox="1"/>
          <p:nvPr/>
        </p:nvSpPr>
        <p:spPr>
          <a:xfrm>
            <a:off x="2267983" y="4120273"/>
            <a:ext cx="10923981" cy="963930"/>
          </a:xfrm>
          <a:prstGeom prst="rect">
            <a:avLst/>
          </a:prstGeom>
        </p:spPr>
        <p:txBody>
          <a:bodyPr lIns="0" tIns="0" rIns="0" bIns="0" rtlCol="0" anchor="t">
            <a:spAutoFit/>
          </a:bodyPr>
          <a:lstStyle/>
          <a:p>
            <a:pPr marL="0" lvl="1" indent="0" algn="l">
              <a:lnSpc>
                <a:spcPts val="8400"/>
              </a:lnSpc>
              <a:spcBef>
                <a:spcPct val="0"/>
              </a:spcBef>
            </a:pPr>
            <a:r>
              <a:rPr lang="en-US" sz="4200">
                <a:solidFill>
                  <a:srgbClr val="00A7B2"/>
                </a:solidFill>
                <a:latin typeface="Open Sans 2"/>
              </a:rPr>
              <a:t>Every answer to every question you have</a:t>
            </a:r>
          </a:p>
        </p:txBody>
      </p:sp>
      <p:sp>
        <p:nvSpPr>
          <p:cNvPr id="17" name="TextBox 17"/>
          <p:cNvSpPr txBox="1"/>
          <p:nvPr/>
        </p:nvSpPr>
        <p:spPr>
          <a:xfrm>
            <a:off x="965559" y="4338072"/>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FFFFF"/>
                </a:solidFill>
                <a:latin typeface="Open Sans 2 Bold"/>
              </a:rPr>
              <a:t>2</a:t>
            </a:r>
          </a:p>
        </p:txBody>
      </p:sp>
      <p:sp>
        <p:nvSpPr>
          <p:cNvPr id="18" name="TextBox 18"/>
          <p:cNvSpPr txBox="1"/>
          <p:nvPr/>
        </p:nvSpPr>
        <p:spPr>
          <a:xfrm>
            <a:off x="2267983" y="6684409"/>
            <a:ext cx="9013762" cy="963930"/>
          </a:xfrm>
          <a:prstGeom prst="rect">
            <a:avLst/>
          </a:prstGeom>
        </p:spPr>
        <p:txBody>
          <a:bodyPr lIns="0" tIns="0" rIns="0" bIns="0" rtlCol="0" anchor="t">
            <a:spAutoFit/>
          </a:bodyPr>
          <a:lstStyle/>
          <a:p>
            <a:pPr marL="0" lvl="1" indent="0" algn="l">
              <a:lnSpc>
                <a:spcPts val="8400"/>
              </a:lnSpc>
              <a:spcBef>
                <a:spcPct val="0"/>
              </a:spcBef>
            </a:pPr>
            <a:r>
              <a:rPr lang="en-US" sz="4200">
                <a:solidFill>
                  <a:srgbClr val="00A7B2"/>
                </a:solidFill>
                <a:latin typeface="Open Sans 2"/>
              </a:rPr>
              <a:t>Lots of tasks to do or  homework </a:t>
            </a:r>
          </a:p>
        </p:txBody>
      </p:sp>
      <p:sp>
        <p:nvSpPr>
          <p:cNvPr id="19" name="TextBox 19"/>
          <p:cNvSpPr txBox="1"/>
          <p:nvPr/>
        </p:nvSpPr>
        <p:spPr>
          <a:xfrm>
            <a:off x="965559" y="6897754"/>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FFFFF"/>
                </a:solidFill>
                <a:latin typeface="Open Sans 2 Bold"/>
              </a:rPr>
              <a:t>4</a:t>
            </a:r>
          </a:p>
        </p:txBody>
      </p:sp>
      <p:sp>
        <p:nvSpPr>
          <p:cNvPr id="20" name="TextBox 20"/>
          <p:cNvSpPr txBox="1"/>
          <p:nvPr/>
        </p:nvSpPr>
        <p:spPr>
          <a:xfrm>
            <a:off x="2267983" y="5402341"/>
            <a:ext cx="12098296" cy="963930"/>
          </a:xfrm>
          <a:prstGeom prst="rect">
            <a:avLst/>
          </a:prstGeom>
        </p:spPr>
        <p:txBody>
          <a:bodyPr lIns="0" tIns="0" rIns="0" bIns="0" rtlCol="0" anchor="t">
            <a:spAutoFit/>
          </a:bodyPr>
          <a:lstStyle/>
          <a:p>
            <a:pPr marL="0" lvl="1" indent="0" algn="l">
              <a:lnSpc>
                <a:spcPts val="8400"/>
              </a:lnSpc>
              <a:spcBef>
                <a:spcPct val="0"/>
              </a:spcBef>
            </a:pPr>
            <a:r>
              <a:rPr lang="en-US" sz="4200">
                <a:solidFill>
                  <a:srgbClr val="00A7B2"/>
                </a:solidFill>
                <a:latin typeface="Open Sans 2"/>
              </a:rPr>
              <a:t>Lots of handouts and copies of these slides</a:t>
            </a:r>
          </a:p>
        </p:txBody>
      </p:sp>
      <p:sp>
        <p:nvSpPr>
          <p:cNvPr id="21" name="TextBox 21"/>
          <p:cNvSpPr txBox="1"/>
          <p:nvPr/>
        </p:nvSpPr>
        <p:spPr>
          <a:xfrm>
            <a:off x="965559" y="5617913"/>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FFFFF"/>
                </a:solidFill>
                <a:latin typeface="Open Sans 2 Bold"/>
              </a:rPr>
              <a:t>3</a:t>
            </a:r>
          </a:p>
        </p:txBody>
      </p:sp>
      <p:sp>
        <p:nvSpPr>
          <p:cNvPr id="22" name="TextBox 22"/>
          <p:cNvSpPr txBox="1"/>
          <p:nvPr/>
        </p:nvSpPr>
        <p:spPr>
          <a:xfrm>
            <a:off x="965559" y="8177594"/>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FFFFFF"/>
                </a:solidFill>
                <a:latin typeface="Open Sans 2 Bold"/>
              </a:rPr>
              <a:t>5</a:t>
            </a:r>
          </a:p>
        </p:txBody>
      </p:sp>
      <p:sp>
        <p:nvSpPr>
          <p:cNvPr id="23" name="TextBox 23"/>
          <p:cNvSpPr txBox="1"/>
          <p:nvPr/>
        </p:nvSpPr>
        <p:spPr>
          <a:xfrm>
            <a:off x="337268" y="1516102"/>
            <a:ext cx="17613464" cy="885676"/>
          </a:xfrm>
          <a:prstGeom prst="rect">
            <a:avLst/>
          </a:prstGeom>
        </p:spPr>
        <p:txBody>
          <a:bodyPr lIns="0" tIns="0" rIns="0" bIns="0" rtlCol="0" anchor="t">
            <a:spAutoFit/>
          </a:bodyPr>
          <a:lstStyle/>
          <a:p>
            <a:pPr marL="0" lvl="0" indent="0" algn="l">
              <a:lnSpc>
                <a:spcPts val="7080"/>
              </a:lnSpc>
              <a:spcBef>
                <a:spcPct val="0"/>
              </a:spcBef>
            </a:pPr>
            <a:r>
              <a:rPr lang="en-US" sz="5900">
                <a:solidFill>
                  <a:srgbClr val="00A7B2"/>
                </a:solidFill>
                <a:latin typeface="Open Sans 2"/>
              </a:rPr>
              <a:t> You will not have: </a:t>
            </a:r>
          </a:p>
        </p:txBody>
      </p:sp>
      <p:sp>
        <p:nvSpPr>
          <p:cNvPr id="24" name="TextBox 24"/>
          <p:cNvSpPr txBox="1"/>
          <p:nvPr/>
        </p:nvSpPr>
        <p:spPr>
          <a:xfrm>
            <a:off x="337268" y="409575"/>
            <a:ext cx="10679788" cy="619125"/>
          </a:xfrm>
          <a:prstGeom prst="rect">
            <a:avLst/>
          </a:prstGeom>
        </p:spPr>
        <p:txBody>
          <a:bodyPr lIns="0" tIns="0" rIns="0" bIns="0" rtlCol="0" anchor="t">
            <a:spAutoFit/>
          </a:bodyPr>
          <a:lstStyle/>
          <a:p>
            <a:pPr marL="0" lvl="0" indent="0" algn="l">
              <a:lnSpc>
                <a:spcPts val="4800"/>
              </a:lnSpc>
              <a:spcBef>
                <a:spcPct val="0"/>
              </a:spcBef>
            </a:pPr>
            <a:r>
              <a:rPr lang="en-US" sz="4000">
                <a:solidFill>
                  <a:srgbClr val="00ABB5"/>
                </a:solidFill>
                <a:latin typeface="Open Sans 2 Bold"/>
              </a:rPr>
              <a:t>Aims of this experience </a:t>
            </a:r>
          </a:p>
        </p:txBody>
      </p:sp>
      <p:sp>
        <p:nvSpPr>
          <p:cNvPr id="25" name="TextBox 25"/>
          <p:cNvSpPr txBox="1"/>
          <p:nvPr/>
        </p:nvSpPr>
        <p:spPr>
          <a:xfrm>
            <a:off x="2267983" y="7930135"/>
            <a:ext cx="9013762" cy="963930"/>
          </a:xfrm>
          <a:prstGeom prst="rect">
            <a:avLst/>
          </a:prstGeom>
        </p:spPr>
        <p:txBody>
          <a:bodyPr lIns="0" tIns="0" rIns="0" bIns="0" rtlCol="0" anchor="t">
            <a:spAutoFit/>
          </a:bodyPr>
          <a:lstStyle/>
          <a:p>
            <a:pPr marL="0" lvl="1" indent="0" algn="l">
              <a:lnSpc>
                <a:spcPts val="8400"/>
              </a:lnSpc>
              <a:spcBef>
                <a:spcPct val="0"/>
              </a:spcBef>
            </a:pPr>
            <a:r>
              <a:rPr lang="en-US" sz="4200">
                <a:solidFill>
                  <a:srgbClr val="00A7B2"/>
                </a:solidFill>
                <a:latin typeface="Open Sans 2"/>
              </a:rPr>
              <a:t>A finished product or certificate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95809" y="2358909"/>
            <a:ext cx="8106220" cy="6379822"/>
          </a:xfrm>
          <a:custGeom>
            <a:avLst/>
            <a:gdLst/>
            <a:ahLst/>
            <a:cxnLst/>
            <a:rect l="l" t="t" r="r" b="b"/>
            <a:pathLst>
              <a:path w="8106220" h="6379822">
                <a:moveTo>
                  <a:pt x="0" y="0"/>
                </a:moveTo>
                <a:lnTo>
                  <a:pt x="8106220" y="0"/>
                </a:lnTo>
                <a:lnTo>
                  <a:pt x="8106220" y="6379822"/>
                </a:lnTo>
                <a:lnTo>
                  <a:pt x="0" y="6379822"/>
                </a:lnTo>
                <a:lnTo>
                  <a:pt x="0" y="0"/>
                </a:lnTo>
                <a:close/>
              </a:path>
            </a:pathLst>
          </a:custGeom>
          <a:blipFill>
            <a:blip r:embed="rId2"/>
            <a:stretch>
              <a:fillRect/>
            </a:stretch>
          </a:blipFill>
          <a:ln w="38100" cap="sq">
            <a:solidFill>
              <a:srgbClr val="00A7B2"/>
            </a:solidFill>
            <a:prstDash val="solid"/>
            <a:miter/>
          </a:ln>
        </p:spPr>
      </p:sp>
      <p:sp>
        <p:nvSpPr>
          <p:cNvPr id="3" name="TextBox 3"/>
          <p:cNvSpPr txBox="1"/>
          <p:nvPr/>
        </p:nvSpPr>
        <p:spPr>
          <a:xfrm>
            <a:off x="585971" y="9075052"/>
            <a:ext cx="17116058" cy="438150"/>
          </a:xfrm>
          <a:prstGeom prst="rect">
            <a:avLst/>
          </a:prstGeom>
        </p:spPr>
        <p:txBody>
          <a:bodyPr lIns="0" tIns="0" rIns="0" bIns="0" rtlCol="0" anchor="t">
            <a:spAutoFit/>
          </a:bodyPr>
          <a:lstStyle/>
          <a:p>
            <a:pPr algn="l">
              <a:lnSpc>
                <a:spcPts val="3463"/>
              </a:lnSpc>
              <a:spcBef>
                <a:spcPct val="0"/>
              </a:spcBef>
            </a:pPr>
            <a:r>
              <a:rPr lang="en-US" sz="2886">
                <a:solidFill>
                  <a:srgbClr val="FCFCFB"/>
                </a:solidFill>
                <a:latin typeface="Open Sans 2 Bold"/>
              </a:rPr>
              <a:t>T</a:t>
            </a:r>
          </a:p>
        </p:txBody>
      </p:sp>
      <p:sp>
        <p:nvSpPr>
          <p:cNvPr id="4" name="TextBox 4"/>
          <p:cNvSpPr txBox="1"/>
          <p:nvPr/>
        </p:nvSpPr>
        <p:spPr>
          <a:xfrm>
            <a:off x="585971" y="499533"/>
            <a:ext cx="11569701" cy="553471"/>
          </a:xfrm>
          <a:prstGeom prst="rect">
            <a:avLst/>
          </a:prstGeom>
        </p:spPr>
        <p:txBody>
          <a:bodyPr lIns="0" tIns="0" rIns="0" bIns="0" rtlCol="0" anchor="t">
            <a:spAutoFit/>
          </a:bodyPr>
          <a:lstStyle/>
          <a:p>
            <a:pPr>
              <a:lnSpc>
                <a:spcPts val="4216"/>
              </a:lnSpc>
              <a:spcBef>
                <a:spcPct val="0"/>
              </a:spcBef>
            </a:pPr>
            <a:r>
              <a:rPr lang="en-US" sz="3833">
                <a:solidFill>
                  <a:srgbClr val="00ABB5"/>
                </a:solidFill>
                <a:latin typeface="Open Sans 2 Bold"/>
              </a:rPr>
              <a:t>EiH Support  </a:t>
            </a:r>
          </a:p>
        </p:txBody>
      </p:sp>
      <p:sp>
        <p:nvSpPr>
          <p:cNvPr id="5" name="TextBox 5"/>
          <p:cNvSpPr txBox="1"/>
          <p:nvPr/>
        </p:nvSpPr>
        <p:spPr>
          <a:xfrm>
            <a:off x="585971" y="2083011"/>
            <a:ext cx="8902495" cy="7174098"/>
          </a:xfrm>
          <a:prstGeom prst="rect">
            <a:avLst/>
          </a:prstGeom>
        </p:spPr>
        <p:txBody>
          <a:bodyPr lIns="0" tIns="0" rIns="0" bIns="0" rtlCol="0" anchor="t">
            <a:spAutoFit/>
          </a:bodyPr>
          <a:lstStyle/>
          <a:p>
            <a:pPr>
              <a:lnSpc>
                <a:spcPts val="3556"/>
              </a:lnSpc>
            </a:pPr>
            <a:r>
              <a:rPr lang="en-US" sz="3233">
                <a:solidFill>
                  <a:srgbClr val="00ABB5"/>
                </a:solidFill>
                <a:latin typeface="Open Sans 2 Bold"/>
              </a:rPr>
              <a:t>Connected and Collaborative Resource </a:t>
            </a:r>
          </a:p>
          <a:p>
            <a:pPr>
              <a:lnSpc>
                <a:spcPts val="3556"/>
              </a:lnSpc>
            </a:pPr>
            <a:endParaRPr lang="en-US" sz="3233">
              <a:solidFill>
                <a:srgbClr val="00ABB5"/>
              </a:solidFill>
              <a:latin typeface="Open Sans 2 Bold"/>
            </a:endParaRPr>
          </a:p>
          <a:p>
            <a:pPr>
              <a:lnSpc>
                <a:spcPts val="3556"/>
              </a:lnSpc>
              <a:spcBef>
                <a:spcPct val="0"/>
              </a:spcBef>
            </a:pPr>
            <a:r>
              <a:rPr lang="en-US" sz="3233">
                <a:solidFill>
                  <a:srgbClr val="00ABB5"/>
                </a:solidFill>
                <a:latin typeface="Open Sans 2"/>
              </a:rPr>
              <a:t>A recent addition to the suite of professional learning resources, based on feedback from school leaders, is the EiH Connected and Collaborative Resource. </a:t>
            </a:r>
          </a:p>
          <a:p>
            <a:pPr>
              <a:lnSpc>
                <a:spcPts val="3556"/>
              </a:lnSpc>
              <a:spcBef>
                <a:spcPct val="0"/>
              </a:spcBef>
            </a:pPr>
            <a:endParaRPr lang="en-US" sz="3233">
              <a:solidFill>
                <a:srgbClr val="00ABB5"/>
              </a:solidFill>
              <a:latin typeface="Open Sans 2"/>
            </a:endParaRPr>
          </a:p>
          <a:p>
            <a:pPr>
              <a:lnSpc>
                <a:spcPts val="3556"/>
              </a:lnSpc>
              <a:spcBef>
                <a:spcPct val="0"/>
              </a:spcBef>
            </a:pPr>
            <a:r>
              <a:rPr lang="en-US" sz="3233">
                <a:solidFill>
                  <a:srgbClr val="00ABB5"/>
                </a:solidFill>
                <a:latin typeface="Open Sans 2"/>
              </a:rPr>
              <a:t>This is an online curated space where participants will find EiH Core Learn presentations, recommended reading, podcasts and relevant policy documents. It was developed in response to feedback from headteachers who found navigating and sourcing key professional learning resources and policy documents challenging.</a:t>
            </a:r>
          </a:p>
          <a:p>
            <a:pPr>
              <a:lnSpc>
                <a:spcPts val="3556"/>
              </a:lnSpc>
              <a:spcBef>
                <a:spcPct val="0"/>
              </a:spcBef>
            </a:pPr>
            <a:endParaRPr lang="en-US" sz="3233">
              <a:solidFill>
                <a:srgbClr val="00ABB5"/>
              </a:solidFill>
              <a:latin typeface="Open Sans 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19862" y="3689091"/>
            <a:ext cx="7000610" cy="2878999"/>
            <a:chOff x="0" y="0"/>
            <a:chExt cx="5420212" cy="2229061"/>
          </a:xfrm>
        </p:grpSpPr>
        <p:sp>
          <p:nvSpPr>
            <p:cNvPr id="3" name="Freeform 3"/>
            <p:cNvSpPr/>
            <p:nvPr/>
          </p:nvSpPr>
          <p:spPr>
            <a:xfrm>
              <a:off x="0" y="0"/>
              <a:ext cx="5420212" cy="2229061"/>
            </a:xfrm>
            <a:custGeom>
              <a:avLst/>
              <a:gdLst/>
              <a:ahLst/>
              <a:cxnLst/>
              <a:rect l="l" t="t" r="r" b="b"/>
              <a:pathLst>
                <a:path w="5420212" h="2229061">
                  <a:moveTo>
                    <a:pt x="5295752" y="2229060"/>
                  </a:moveTo>
                  <a:lnTo>
                    <a:pt x="124460" y="2229060"/>
                  </a:lnTo>
                  <a:cubicBezTo>
                    <a:pt x="55880" y="2229060"/>
                    <a:pt x="0" y="2173181"/>
                    <a:pt x="0" y="2104600"/>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00AAB5"/>
            </a:solidFill>
          </p:spPr>
        </p:sp>
      </p:grpSp>
      <p:grpSp>
        <p:nvGrpSpPr>
          <p:cNvPr id="4" name="Group 4"/>
          <p:cNvGrpSpPr/>
          <p:nvPr/>
        </p:nvGrpSpPr>
        <p:grpSpPr>
          <a:xfrm>
            <a:off x="1919862" y="7014716"/>
            <a:ext cx="7000610" cy="2859949"/>
            <a:chOff x="0" y="0"/>
            <a:chExt cx="5420212" cy="2214311"/>
          </a:xfrm>
        </p:grpSpPr>
        <p:sp>
          <p:nvSpPr>
            <p:cNvPr id="5" name="Freeform 5"/>
            <p:cNvSpPr/>
            <p:nvPr/>
          </p:nvSpPr>
          <p:spPr>
            <a:xfrm>
              <a:off x="0" y="0"/>
              <a:ext cx="5420212" cy="2214311"/>
            </a:xfrm>
            <a:custGeom>
              <a:avLst/>
              <a:gdLst/>
              <a:ahLst/>
              <a:cxnLst/>
              <a:rect l="l" t="t" r="r" b="b"/>
              <a:pathLst>
                <a:path w="5420212" h="2214311">
                  <a:moveTo>
                    <a:pt x="5295752" y="2214311"/>
                  </a:moveTo>
                  <a:lnTo>
                    <a:pt x="124460" y="2214311"/>
                  </a:lnTo>
                  <a:cubicBezTo>
                    <a:pt x="55880" y="2214311"/>
                    <a:pt x="0" y="2158431"/>
                    <a:pt x="0" y="2089851"/>
                  </a:cubicBezTo>
                  <a:lnTo>
                    <a:pt x="0" y="124460"/>
                  </a:lnTo>
                  <a:cubicBezTo>
                    <a:pt x="0" y="55880"/>
                    <a:pt x="55880" y="0"/>
                    <a:pt x="124460" y="0"/>
                  </a:cubicBezTo>
                  <a:lnTo>
                    <a:pt x="5295752" y="0"/>
                  </a:lnTo>
                  <a:cubicBezTo>
                    <a:pt x="5364332" y="0"/>
                    <a:pt x="5420212" y="55880"/>
                    <a:pt x="5420212" y="124460"/>
                  </a:cubicBezTo>
                  <a:lnTo>
                    <a:pt x="5420212" y="2089851"/>
                  </a:lnTo>
                  <a:cubicBezTo>
                    <a:pt x="5420212" y="2158431"/>
                    <a:pt x="5364332" y="2214311"/>
                    <a:pt x="5295752" y="2214311"/>
                  </a:cubicBezTo>
                  <a:close/>
                </a:path>
              </a:pathLst>
            </a:custGeom>
            <a:solidFill>
              <a:srgbClr val="00AAB5"/>
            </a:solidFill>
          </p:spPr>
        </p:sp>
      </p:grpSp>
      <p:grpSp>
        <p:nvGrpSpPr>
          <p:cNvPr id="6" name="Group 6"/>
          <p:cNvGrpSpPr/>
          <p:nvPr/>
        </p:nvGrpSpPr>
        <p:grpSpPr>
          <a:xfrm>
            <a:off x="9367528" y="3689091"/>
            <a:ext cx="7000610" cy="2878999"/>
            <a:chOff x="0" y="0"/>
            <a:chExt cx="5420212" cy="2229061"/>
          </a:xfrm>
        </p:grpSpPr>
        <p:sp>
          <p:nvSpPr>
            <p:cNvPr id="7" name="Freeform 7"/>
            <p:cNvSpPr/>
            <p:nvPr/>
          </p:nvSpPr>
          <p:spPr>
            <a:xfrm>
              <a:off x="0" y="0"/>
              <a:ext cx="5420212" cy="2229061"/>
            </a:xfrm>
            <a:custGeom>
              <a:avLst/>
              <a:gdLst/>
              <a:ahLst/>
              <a:cxnLst/>
              <a:rect l="l" t="t" r="r" b="b"/>
              <a:pathLst>
                <a:path w="5420212" h="2229061">
                  <a:moveTo>
                    <a:pt x="5295752" y="2229060"/>
                  </a:moveTo>
                  <a:lnTo>
                    <a:pt x="124460" y="2229060"/>
                  </a:lnTo>
                  <a:cubicBezTo>
                    <a:pt x="55880" y="2229060"/>
                    <a:pt x="0" y="2173181"/>
                    <a:pt x="0" y="2104600"/>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00AAB5"/>
            </a:solidFill>
          </p:spPr>
        </p:sp>
      </p:grpSp>
      <p:grpSp>
        <p:nvGrpSpPr>
          <p:cNvPr id="8" name="Group 8"/>
          <p:cNvGrpSpPr/>
          <p:nvPr/>
        </p:nvGrpSpPr>
        <p:grpSpPr>
          <a:xfrm>
            <a:off x="9367528" y="7014716"/>
            <a:ext cx="7000610" cy="2859949"/>
            <a:chOff x="0" y="0"/>
            <a:chExt cx="5420212" cy="2214311"/>
          </a:xfrm>
        </p:grpSpPr>
        <p:sp>
          <p:nvSpPr>
            <p:cNvPr id="9" name="Freeform 9"/>
            <p:cNvSpPr/>
            <p:nvPr/>
          </p:nvSpPr>
          <p:spPr>
            <a:xfrm>
              <a:off x="0" y="0"/>
              <a:ext cx="5420212" cy="2214311"/>
            </a:xfrm>
            <a:custGeom>
              <a:avLst/>
              <a:gdLst/>
              <a:ahLst/>
              <a:cxnLst/>
              <a:rect l="l" t="t" r="r" b="b"/>
              <a:pathLst>
                <a:path w="5420212" h="2214311">
                  <a:moveTo>
                    <a:pt x="5295752" y="2214311"/>
                  </a:moveTo>
                  <a:lnTo>
                    <a:pt x="124460" y="2214311"/>
                  </a:lnTo>
                  <a:cubicBezTo>
                    <a:pt x="55880" y="2214311"/>
                    <a:pt x="0" y="2158431"/>
                    <a:pt x="0" y="2089851"/>
                  </a:cubicBezTo>
                  <a:lnTo>
                    <a:pt x="0" y="124460"/>
                  </a:lnTo>
                  <a:cubicBezTo>
                    <a:pt x="0" y="55880"/>
                    <a:pt x="55880" y="0"/>
                    <a:pt x="124460" y="0"/>
                  </a:cubicBezTo>
                  <a:lnTo>
                    <a:pt x="5295752" y="0"/>
                  </a:lnTo>
                  <a:cubicBezTo>
                    <a:pt x="5364332" y="0"/>
                    <a:pt x="5420212" y="55880"/>
                    <a:pt x="5420212" y="124460"/>
                  </a:cubicBezTo>
                  <a:lnTo>
                    <a:pt x="5420212" y="2089851"/>
                  </a:lnTo>
                  <a:cubicBezTo>
                    <a:pt x="5420212" y="2158431"/>
                    <a:pt x="5364332" y="2214311"/>
                    <a:pt x="5295752" y="2214311"/>
                  </a:cubicBezTo>
                  <a:close/>
                </a:path>
              </a:pathLst>
            </a:custGeom>
            <a:solidFill>
              <a:srgbClr val="00AAB5"/>
            </a:solidFill>
          </p:spPr>
        </p:sp>
      </p:grpSp>
      <p:sp>
        <p:nvSpPr>
          <p:cNvPr id="10" name="TextBox 10"/>
          <p:cNvSpPr txBox="1"/>
          <p:nvPr/>
        </p:nvSpPr>
        <p:spPr>
          <a:xfrm>
            <a:off x="2462601" y="4268483"/>
            <a:ext cx="5915133" cy="1758315"/>
          </a:xfrm>
          <a:prstGeom prst="rect">
            <a:avLst/>
          </a:prstGeom>
        </p:spPr>
        <p:txBody>
          <a:bodyPr lIns="0" tIns="0" rIns="0" bIns="0" rtlCol="0" anchor="t">
            <a:spAutoFit/>
          </a:bodyPr>
          <a:lstStyle/>
          <a:p>
            <a:pPr algn="ctr">
              <a:lnSpc>
                <a:spcPts val="4620"/>
              </a:lnSpc>
            </a:pPr>
            <a:r>
              <a:rPr lang="en-US" sz="4200" spc="-84">
                <a:solidFill>
                  <a:srgbClr val="FFFFFF"/>
                </a:solidFill>
                <a:latin typeface="Open Sans 2 Bold"/>
              </a:rPr>
              <a:t>Chris French</a:t>
            </a:r>
          </a:p>
          <a:p>
            <a:pPr algn="ctr">
              <a:lnSpc>
                <a:spcPts val="4620"/>
              </a:lnSpc>
            </a:pPr>
            <a:r>
              <a:rPr lang="en-US" sz="4200" spc="-84">
                <a:solidFill>
                  <a:srgbClr val="FFFFFF"/>
                </a:solidFill>
                <a:latin typeface="Open Sans 2 Bold"/>
              </a:rPr>
              <a:t>Lead Specialist</a:t>
            </a:r>
          </a:p>
          <a:p>
            <a:pPr algn="ctr">
              <a:lnSpc>
                <a:spcPts val="4620"/>
              </a:lnSpc>
            </a:pPr>
            <a:r>
              <a:rPr lang="en-US" sz="4200" spc="-84">
                <a:solidFill>
                  <a:srgbClr val="FFFFFF"/>
                </a:solidFill>
                <a:latin typeface="Open Sans 2 Bold"/>
              </a:rPr>
              <a:t>PLL Directorate</a:t>
            </a:r>
            <a:r>
              <a:rPr lang="en-US" sz="4200" spc="-84">
                <a:solidFill>
                  <a:srgbClr val="FFFFFF"/>
                </a:solidFill>
                <a:latin typeface="Open Sans 2"/>
              </a:rPr>
              <a:t> </a:t>
            </a:r>
          </a:p>
        </p:txBody>
      </p:sp>
      <p:sp>
        <p:nvSpPr>
          <p:cNvPr id="11" name="TextBox 11"/>
          <p:cNvSpPr txBox="1"/>
          <p:nvPr/>
        </p:nvSpPr>
        <p:spPr>
          <a:xfrm>
            <a:off x="2462601" y="7294071"/>
            <a:ext cx="5915133" cy="2339340"/>
          </a:xfrm>
          <a:prstGeom prst="rect">
            <a:avLst/>
          </a:prstGeom>
        </p:spPr>
        <p:txBody>
          <a:bodyPr lIns="0" tIns="0" rIns="0" bIns="0" rtlCol="0" anchor="t">
            <a:spAutoFit/>
          </a:bodyPr>
          <a:lstStyle/>
          <a:p>
            <a:pPr algn="ctr">
              <a:lnSpc>
                <a:spcPts val="4620"/>
              </a:lnSpc>
            </a:pPr>
            <a:r>
              <a:rPr lang="en-US" sz="4200" spc="-84">
                <a:solidFill>
                  <a:srgbClr val="FCFCFB"/>
                </a:solidFill>
                <a:latin typeface="Open Sans 2 Bold"/>
              </a:rPr>
              <a:t>Louise Sanders</a:t>
            </a:r>
          </a:p>
          <a:p>
            <a:pPr algn="ctr">
              <a:lnSpc>
                <a:spcPts val="4620"/>
              </a:lnSpc>
            </a:pPr>
            <a:r>
              <a:rPr lang="en-US" sz="4200" spc="-84">
                <a:solidFill>
                  <a:srgbClr val="FCFCFB"/>
                </a:solidFill>
                <a:latin typeface="Open Sans 2 Bold"/>
              </a:rPr>
              <a:t>Associate </a:t>
            </a:r>
          </a:p>
          <a:p>
            <a:pPr algn="ctr">
              <a:lnSpc>
                <a:spcPts val="4620"/>
              </a:lnSpc>
            </a:pPr>
            <a:r>
              <a:rPr lang="en-US" sz="4200" spc="-84">
                <a:solidFill>
                  <a:srgbClr val="FCFCFB"/>
                </a:solidFill>
                <a:latin typeface="Open Sans 2 Bold"/>
              </a:rPr>
              <a:t>Lead Specialist</a:t>
            </a:r>
          </a:p>
          <a:p>
            <a:pPr algn="ctr">
              <a:lnSpc>
                <a:spcPts val="4620"/>
              </a:lnSpc>
            </a:pPr>
            <a:r>
              <a:rPr lang="en-US" sz="4200" spc="-84">
                <a:solidFill>
                  <a:srgbClr val="FCFCFB"/>
                </a:solidFill>
                <a:latin typeface="Open Sans 2 Bold"/>
              </a:rPr>
              <a:t>PLL Directorate</a:t>
            </a:r>
          </a:p>
        </p:txBody>
      </p:sp>
      <p:sp>
        <p:nvSpPr>
          <p:cNvPr id="12" name="TextBox 12"/>
          <p:cNvSpPr txBox="1"/>
          <p:nvPr/>
        </p:nvSpPr>
        <p:spPr>
          <a:xfrm>
            <a:off x="9910266" y="7294071"/>
            <a:ext cx="5915133" cy="2339340"/>
          </a:xfrm>
          <a:prstGeom prst="rect">
            <a:avLst/>
          </a:prstGeom>
        </p:spPr>
        <p:txBody>
          <a:bodyPr lIns="0" tIns="0" rIns="0" bIns="0" rtlCol="0" anchor="t">
            <a:spAutoFit/>
          </a:bodyPr>
          <a:lstStyle/>
          <a:p>
            <a:pPr algn="ctr">
              <a:lnSpc>
                <a:spcPts val="4620"/>
              </a:lnSpc>
            </a:pPr>
            <a:r>
              <a:rPr lang="en-US" sz="4200" spc="-84">
                <a:solidFill>
                  <a:srgbClr val="FFFFFF"/>
                </a:solidFill>
                <a:latin typeface="Open Sans 2 Bold"/>
              </a:rPr>
              <a:t>Andy Travis</a:t>
            </a:r>
          </a:p>
          <a:p>
            <a:pPr algn="ctr">
              <a:lnSpc>
                <a:spcPts val="4620"/>
              </a:lnSpc>
            </a:pPr>
            <a:r>
              <a:rPr lang="en-US" sz="4200" spc="-84">
                <a:solidFill>
                  <a:srgbClr val="FFFFFF"/>
                </a:solidFill>
                <a:latin typeface="Open Sans 2 Bold"/>
              </a:rPr>
              <a:t>Associate </a:t>
            </a:r>
          </a:p>
          <a:p>
            <a:pPr algn="ctr">
              <a:lnSpc>
                <a:spcPts val="4620"/>
              </a:lnSpc>
            </a:pPr>
            <a:r>
              <a:rPr lang="en-US" sz="4200" spc="-84">
                <a:solidFill>
                  <a:srgbClr val="FFFFFF"/>
                </a:solidFill>
                <a:latin typeface="Open Sans 2 Bold"/>
              </a:rPr>
              <a:t>Lead Specialist</a:t>
            </a:r>
          </a:p>
          <a:p>
            <a:pPr algn="ctr">
              <a:lnSpc>
                <a:spcPts val="4620"/>
              </a:lnSpc>
            </a:pPr>
            <a:r>
              <a:rPr lang="en-US" sz="4200" spc="-84">
                <a:solidFill>
                  <a:srgbClr val="FFFFFF"/>
                </a:solidFill>
                <a:latin typeface="Open Sans 2 Bold"/>
              </a:rPr>
              <a:t>PLL Directorate</a:t>
            </a:r>
          </a:p>
        </p:txBody>
      </p:sp>
      <p:sp>
        <p:nvSpPr>
          <p:cNvPr id="13" name="TextBox 13"/>
          <p:cNvSpPr txBox="1"/>
          <p:nvPr/>
        </p:nvSpPr>
        <p:spPr>
          <a:xfrm>
            <a:off x="9910266" y="4268483"/>
            <a:ext cx="5915133" cy="1758315"/>
          </a:xfrm>
          <a:prstGeom prst="rect">
            <a:avLst/>
          </a:prstGeom>
        </p:spPr>
        <p:txBody>
          <a:bodyPr lIns="0" tIns="0" rIns="0" bIns="0" rtlCol="0" anchor="t">
            <a:spAutoFit/>
          </a:bodyPr>
          <a:lstStyle/>
          <a:p>
            <a:pPr algn="ctr">
              <a:lnSpc>
                <a:spcPts val="4620"/>
              </a:lnSpc>
            </a:pPr>
            <a:r>
              <a:rPr lang="en-US" sz="4200" spc="-84" dirty="0">
                <a:solidFill>
                  <a:srgbClr val="FCFCFB"/>
                </a:solidFill>
                <a:latin typeface="Open Sans 2 Bold"/>
              </a:rPr>
              <a:t>Gordon Bone </a:t>
            </a:r>
          </a:p>
          <a:p>
            <a:pPr algn="ctr">
              <a:lnSpc>
                <a:spcPts val="4620"/>
              </a:lnSpc>
            </a:pPr>
            <a:r>
              <a:rPr lang="en-US" sz="4200" spc="-84" dirty="0">
                <a:solidFill>
                  <a:srgbClr val="FCFCFB"/>
                </a:solidFill>
                <a:latin typeface="Open Sans 2 Bold"/>
              </a:rPr>
              <a:t>Lead Specialist</a:t>
            </a:r>
          </a:p>
          <a:p>
            <a:pPr algn="ctr">
              <a:lnSpc>
                <a:spcPts val="4620"/>
              </a:lnSpc>
            </a:pPr>
            <a:r>
              <a:rPr lang="en-US" sz="4200" spc="-84" dirty="0">
                <a:solidFill>
                  <a:srgbClr val="FCFCFB"/>
                </a:solidFill>
                <a:latin typeface="Open Sans 2 Bold"/>
              </a:rPr>
              <a:t>PLL Directorate</a:t>
            </a:r>
          </a:p>
        </p:txBody>
      </p:sp>
      <p:sp>
        <p:nvSpPr>
          <p:cNvPr id="14" name="Freeform 14"/>
          <p:cNvSpPr/>
          <p:nvPr/>
        </p:nvSpPr>
        <p:spPr>
          <a:xfrm>
            <a:off x="4217352" y="534818"/>
            <a:ext cx="9193113" cy="2436175"/>
          </a:xfrm>
          <a:custGeom>
            <a:avLst/>
            <a:gdLst/>
            <a:ahLst/>
            <a:cxnLst/>
            <a:rect l="l" t="t" r="r" b="b"/>
            <a:pathLst>
              <a:path w="9193113" h="2436175">
                <a:moveTo>
                  <a:pt x="0" y="0"/>
                </a:moveTo>
                <a:lnTo>
                  <a:pt x="9193113" y="0"/>
                </a:lnTo>
                <a:lnTo>
                  <a:pt x="9193113" y="2436175"/>
                </a:lnTo>
                <a:lnTo>
                  <a:pt x="0" y="2436175"/>
                </a:lnTo>
                <a:lnTo>
                  <a:pt x="0" y="0"/>
                </a:lnTo>
                <a:close/>
              </a:path>
            </a:pathLst>
          </a:custGeom>
          <a:blipFill>
            <a:blip r:embed="rId3"/>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91566" y="952726"/>
            <a:ext cx="16072578" cy="638101"/>
          </a:xfrm>
          <a:prstGeom prst="rect">
            <a:avLst/>
          </a:prstGeom>
        </p:spPr>
        <p:txBody>
          <a:bodyPr lIns="0" tIns="0" rIns="0" bIns="0" rtlCol="0" anchor="t">
            <a:spAutoFit/>
          </a:bodyPr>
          <a:lstStyle/>
          <a:p>
            <a:pPr algn="l">
              <a:lnSpc>
                <a:spcPts val="5040"/>
              </a:lnSpc>
            </a:pPr>
            <a:r>
              <a:rPr lang="en-US" sz="4200">
                <a:solidFill>
                  <a:srgbClr val="00ABB5"/>
                </a:solidFill>
                <a:latin typeface="Open Sans 1 Bold"/>
              </a:rPr>
              <a:t>An influential figure</a:t>
            </a:r>
          </a:p>
        </p:txBody>
      </p:sp>
      <p:grpSp>
        <p:nvGrpSpPr>
          <p:cNvPr id="3" name="Group 3"/>
          <p:cNvGrpSpPr/>
          <p:nvPr/>
        </p:nvGrpSpPr>
        <p:grpSpPr>
          <a:xfrm>
            <a:off x="1000126" y="2215660"/>
            <a:ext cx="16255458" cy="5402832"/>
            <a:chOff x="0" y="0"/>
            <a:chExt cx="21673944" cy="7203776"/>
          </a:xfrm>
        </p:grpSpPr>
        <p:sp>
          <p:nvSpPr>
            <p:cNvPr id="4" name="Freeform 4"/>
            <p:cNvSpPr/>
            <p:nvPr/>
          </p:nvSpPr>
          <p:spPr>
            <a:xfrm>
              <a:off x="0" y="0"/>
              <a:ext cx="21673947" cy="7203821"/>
            </a:xfrm>
            <a:custGeom>
              <a:avLst/>
              <a:gdLst/>
              <a:ahLst/>
              <a:cxnLst/>
              <a:rect l="l" t="t" r="r" b="b"/>
              <a:pathLst>
                <a:path w="21673947" h="7203821">
                  <a:moveTo>
                    <a:pt x="0" y="0"/>
                  </a:moveTo>
                  <a:lnTo>
                    <a:pt x="21673947" y="0"/>
                  </a:lnTo>
                  <a:lnTo>
                    <a:pt x="21673947" y="7203821"/>
                  </a:lnTo>
                  <a:lnTo>
                    <a:pt x="0" y="7203821"/>
                  </a:lnTo>
                  <a:close/>
                </a:path>
              </a:pathLst>
            </a:custGeom>
            <a:solidFill>
              <a:srgbClr val="00ABB5"/>
            </a:solidFill>
          </p:spPr>
        </p:sp>
        <p:sp>
          <p:nvSpPr>
            <p:cNvPr id="5" name="TextBox 5"/>
            <p:cNvSpPr txBox="1"/>
            <p:nvPr/>
          </p:nvSpPr>
          <p:spPr>
            <a:xfrm>
              <a:off x="0" y="0"/>
              <a:ext cx="21673944" cy="7203776"/>
            </a:xfrm>
            <a:prstGeom prst="rect">
              <a:avLst/>
            </a:prstGeom>
          </p:spPr>
          <p:txBody>
            <a:bodyPr lIns="50800" tIns="50800" rIns="50800" bIns="50800" rtlCol="0" anchor="t"/>
            <a:lstStyle/>
            <a:p>
              <a:pPr algn="just">
                <a:lnSpc>
                  <a:spcPts val="3960"/>
                </a:lnSpc>
              </a:pPr>
              <a:r>
                <a:rPr lang="en-US" sz="3300">
                  <a:solidFill>
                    <a:srgbClr val="FFFFFF"/>
                  </a:solidFill>
                  <a:latin typeface="Open Sans 1"/>
                </a:rPr>
                <a:t>Think about somebody who has been an influential figure in your life, who has had a great impact on you.</a:t>
              </a:r>
            </a:p>
            <a:p>
              <a:pPr algn="just">
                <a:lnSpc>
                  <a:spcPts val="3960"/>
                </a:lnSpc>
              </a:pPr>
              <a:endParaRPr lang="en-US" sz="3300">
                <a:solidFill>
                  <a:srgbClr val="FFFFFF"/>
                </a:solidFill>
                <a:latin typeface="Open Sans 1"/>
              </a:endParaRPr>
            </a:p>
            <a:p>
              <a:pPr marL="597217" lvl="1" indent="-298609" algn="just">
                <a:lnSpc>
                  <a:spcPts val="3960"/>
                </a:lnSpc>
                <a:buFont typeface="Arial"/>
                <a:buChar char="•"/>
              </a:pPr>
              <a:r>
                <a:rPr lang="en-US" sz="3300">
                  <a:solidFill>
                    <a:srgbClr val="FFFFFF"/>
                  </a:solidFill>
                  <a:latin typeface="Open Sans 1"/>
                </a:rPr>
                <a:t>Why is/was this person influential?</a:t>
              </a:r>
            </a:p>
            <a:p>
              <a:pPr marL="597217" lvl="1" indent="-298609" algn="just">
                <a:lnSpc>
                  <a:spcPts val="3960"/>
                </a:lnSpc>
              </a:pPr>
              <a:endParaRPr lang="en-US" sz="3300">
                <a:solidFill>
                  <a:srgbClr val="FFFFFF"/>
                </a:solidFill>
                <a:latin typeface="Open Sans 1"/>
              </a:endParaRPr>
            </a:p>
            <a:p>
              <a:pPr marL="597217" lvl="1" indent="-298609" algn="just">
                <a:lnSpc>
                  <a:spcPts val="3960"/>
                </a:lnSpc>
                <a:buFont typeface="Arial"/>
                <a:buChar char="•"/>
              </a:pPr>
              <a:r>
                <a:rPr lang="en-US" sz="3300">
                  <a:solidFill>
                    <a:srgbClr val="FFFFFF"/>
                  </a:solidFill>
                  <a:latin typeface="Open Sans 1"/>
                </a:rPr>
                <a:t>What are/were this person’s main characteristics?</a:t>
              </a:r>
            </a:p>
            <a:p>
              <a:pPr marL="597217" lvl="1" indent="-298609" algn="just">
                <a:lnSpc>
                  <a:spcPts val="3960"/>
                </a:lnSpc>
              </a:pPr>
              <a:endParaRPr lang="en-US" sz="3300">
                <a:solidFill>
                  <a:srgbClr val="FFFFFF"/>
                </a:solidFill>
                <a:latin typeface="Open Sans 1"/>
              </a:endParaRPr>
            </a:p>
            <a:p>
              <a:pPr marL="597217" lvl="1" indent="-298609" algn="just">
                <a:lnSpc>
                  <a:spcPts val="3960"/>
                </a:lnSpc>
                <a:buFont typeface="Arial"/>
                <a:buChar char="•"/>
              </a:pPr>
              <a:r>
                <a:rPr lang="en-US" sz="3300">
                  <a:solidFill>
                    <a:srgbClr val="FFFFFF"/>
                  </a:solidFill>
                  <a:latin typeface="Open Sans 1"/>
                </a:rPr>
                <a:t>What values do you associate with this person?</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131809"/>
            <a:ext cx="9144000" cy="10418809"/>
            <a:chOff x="0" y="0"/>
            <a:chExt cx="12192000" cy="13891745"/>
          </a:xfrm>
        </p:grpSpPr>
        <p:pic>
          <p:nvPicPr>
            <p:cNvPr id="3" name="Picture 3"/>
            <p:cNvPicPr>
              <a:picLocks noChangeAspect="1"/>
            </p:cNvPicPr>
            <p:nvPr/>
          </p:nvPicPr>
          <p:blipFill>
            <a:blip r:embed="rId2"/>
            <a:srcRect l="20745" r="20745"/>
            <a:stretch>
              <a:fillRect/>
            </a:stretch>
          </p:blipFill>
          <p:spPr>
            <a:xfrm>
              <a:off x="0" y="0"/>
              <a:ext cx="12192000" cy="13891745"/>
            </a:xfrm>
            <a:prstGeom prst="rect">
              <a:avLst/>
            </a:prstGeom>
          </p:spPr>
        </p:pic>
      </p:grpSp>
      <p:sp>
        <p:nvSpPr>
          <p:cNvPr id="4" name="TextBox 4"/>
          <p:cNvSpPr txBox="1"/>
          <p:nvPr/>
        </p:nvSpPr>
        <p:spPr>
          <a:xfrm>
            <a:off x="2855379" y="4533900"/>
            <a:ext cx="5532090" cy="1219200"/>
          </a:xfrm>
          <a:prstGeom prst="rect">
            <a:avLst/>
          </a:prstGeom>
        </p:spPr>
        <p:txBody>
          <a:bodyPr lIns="0" tIns="0" rIns="0" bIns="0" rtlCol="0" anchor="t">
            <a:spAutoFit/>
          </a:bodyPr>
          <a:lstStyle/>
          <a:p>
            <a:pPr marL="0" lvl="0" indent="0" algn="l">
              <a:lnSpc>
                <a:spcPts val="9600"/>
              </a:lnSpc>
              <a:spcBef>
                <a:spcPct val="0"/>
              </a:spcBef>
            </a:pPr>
            <a:r>
              <a:rPr lang="en-US" sz="8000">
                <a:solidFill>
                  <a:srgbClr val="00A7B2"/>
                </a:solidFill>
                <a:latin typeface="Open Sans 2"/>
              </a:rPr>
              <a:t>Break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2"/>
            <a:srcRect l="20370" r="20370"/>
            <a:stretch>
              <a:fillRect/>
            </a:stretch>
          </p:blipFill>
          <p:spPr>
            <a:xfrm>
              <a:off x="0" y="0"/>
              <a:ext cx="12192000" cy="13716000"/>
            </a:xfrm>
            <a:prstGeom prst="rect">
              <a:avLst/>
            </a:prstGeom>
          </p:spPr>
        </p:pic>
      </p:grpSp>
      <p:sp>
        <p:nvSpPr>
          <p:cNvPr id="4" name="TextBox 4"/>
          <p:cNvSpPr txBox="1"/>
          <p:nvPr/>
        </p:nvSpPr>
        <p:spPr>
          <a:xfrm>
            <a:off x="509934" y="1736510"/>
            <a:ext cx="8193871" cy="6208405"/>
          </a:xfrm>
          <a:prstGeom prst="rect">
            <a:avLst/>
          </a:prstGeom>
        </p:spPr>
        <p:txBody>
          <a:bodyPr lIns="0" tIns="0" rIns="0" bIns="0" rtlCol="0" anchor="t">
            <a:spAutoFit/>
          </a:bodyPr>
          <a:lstStyle/>
          <a:p>
            <a:pPr>
              <a:lnSpc>
                <a:spcPts val="12449"/>
              </a:lnSpc>
            </a:pPr>
            <a:r>
              <a:rPr lang="en-US" sz="8299">
                <a:solidFill>
                  <a:srgbClr val="00A7B2"/>
                </a:solidFill>
                <a:latin typeface="Open Sans 2 Bold"/>
              </a:rPr>
              <a:t>EiH: Leadership of and for Learning </a:t>
            </a:r>
          </a:p>
          <a:p>
            <a:pPr marL="0" lvl="0" indent="0" algn="l">
              <a:lnSpc>
                <a:spcPts val="12449"/>
              </a:lnSpc>
              <a:spcBef>
                <a:spcPct val="0"/>
              </a:spcBef>
            </a:pPr>
            <a:r>
              <a:rPr lang="en-US" sz="8299">
                <a:solidFill>
                  <a:srgbClr val="00A7B2"/>
                </a:solidFill>
                <a:latin typeface="Open Sans 2 Bold"/>
              </a:rPr>
              <a:t>Part 2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91566" y="952726"/>
            <a:ext cx="16072578" cy="638101"/>
          </a:xfrm>
          <a:prstGeom prst="rect">
            <a:avLst/>
          </a:prstGeom>
        </p:spPr>
        <p:txBody>
          <a:bodyPr lIns="0" tIns="0" rIns="0" bIns="0" rtlCol="0" anchor="t">
            <a:spAutoFit/>
          </a:bodyPr>
          <a:lstStyle/>
          <a:p>
            <a:pPr algn="l">
              <a:lnSpc>
                <a:spcPts val="5040"/>
              </a:lnSpc>
            </a:pPr>
            <a:r>
              <a:rPr lang="en-US" sz="4200">
                <a:solidFill>
                  <a:srgbClr val="00ABB5"/>
                </a:solidFill>
                <a:latin typeface="Open Sans 1 Bold"/>
              </a:rPr>
              <a:t>An influential figure</a:t>
            </a:r>
          </a:p>
        </p:txBody>
      </p:sp>
      <p:grpSp>
        <p:nvGrpSpPr>
          <p:cNvPr id="3" name="Group 3"/>
          <p:cNvGrpSpPr/>
          <p:nvPr/>
        </p:nvGrpSpPr>
        <p:grpSpPr>
          <a:xfrm>
            <a:off x="1000126" y="2215660"/>
            <a:ext cx="16255458" cy="5402832"/>
            <a:chOff x="0" y="0"/>
            <a:chExt cx="21673944" cy="7203776"/>
          </a:xfrm>
        </p:grpSpPr>
        <p:sp>
          <p:nvSpPr>
            <p:cNvPr id="4" name="Freeform 4"/>
            <p:cNvSpPr/>
            <p:nvPr/>
          </p:nvSpPr>
          <p:spPr>
            <a:xfrm>
              <a:off x="0" y="0"/>
              <a:ext cx="21673947" cy="7203821"/>
            </a:xfrm>
            <a:custGeom>
              <a:avLst/>
              <a:gdLst/>
              <a:ahLst/>
              <a:cxnLst/>
              <a:rect l="l" t="t" r="r" b="b"/>
              <a:pathLst>
                <a:path w="21673947" h="7203821">
                  <a:moveTo>
                    <a:pt x="0" y="0"/>
                  </a:moveTo>
                  <a:lnTo>
                    <a:pt x="21673947" y="0"/>
                  </a:lnTo>
                  <a:lnTo>
                    <a:pt x="21673947" y="7203821"/>
                  </a:lnTo>
                  <a:lnTo>
                    <a:pt x="0" y="7203821"/>
                  </a:lnTo>
                  <a:close/>
                </a:path>
              </a:pathLst>
            </a:custGeom>
            <a:solidFill>
              <a:srgbClr val="00ABB5"/>
            </a:solidFill>
          </p:spPr>
        </p:sp>
        <p:sp>
          <p:nvSpPr>
            <p:cNvPr id="5" name="TextBox 5"/>
            <p:cNvSpPr txBox="1"/>
            <p:nvPr/>
          </p:nvSpPr>
          <p:spPr>
            <a:xfrm>
              <a:off x="0" y="0"/>
              <a:ext cx="21673944" cy="7203776"/>
            </a:xfrm>
            <a:prstGeom prst="rect">
              <a:avLst/>
            </a:prstGeom>
          </p:spPr>
          <p:txBody>
            <a:bodyPr lIns="50800" tIns="50800" rIns="50800" bIns="50800" rtlCol="0" anchor="t"/>
            <a:lstStyle/>
            <a:p>
              <a:pPr algn="just">
                <a:lnSpc>
                  <a:spcPts val="3960"/>
                </a:lnSpc>
              </a:pPr>
              <a:r>
                <a:rPr lang="en-US" sz="3300">
                  <a:solidFill>
                    <a:srgbClr val="FFFFFF"/>
                  </a:solidFill>
                  <a:latin typeface="Open Sans 1"/>
                </a:rPr>
                <a:t>Think about somebody who has been an influential figure in your life, who has had a great impact on you.</a:t>
              </a:r>
            </a:p>
            <a:p>
              <a:pPr algn="just">
                <a:lnSpc>
                  <a:spcPts val="3960"/>
                </a:lnSpc>
              </a:pPr>
              <a:endParaRPr lang="en-US" sz="3300">
                <a:solidFill>
                  <a:srgbClr val="FFFFFF"/>
                </a:solidFill>
                <a:latin typeface="Open Sans 1"/>
              </a:endParaRPr>
            </a:p>
            <a:p>
              <a:pPr marL="597217" lvl="1" indent="-298609" algn="just">
                <a:lnSpc>
                  <a:spcPts val="3960"/>
                </a:lnSpc>
                <a:buFont typeface="Arial"/>
                <a:buChar char="•"/>
              </a:pPr>
              <a:r>
                <a:rPr lang="en-US" sz="3300">
                  <a:solidFill>
                    <a:srgbClr val="FFFFFF"/>
                  </a:solidFill>
                  <a:latin typeface="Open Sans 1"/>
                </a:rPr>
                <a:t>Why is/was this person influential?</a:t>
              </a:r>
            </a:p>
            <a:p>
              <a:pPr marL="597217" lvl="1" indent="-298609" algn="just">
                <a:lnSpc>
                  <a:spcPts val="3960"/>
                </a:lnSpc>
              </a:pPr>
              <a:endParaRPr lang="en-US" sz="3300">
                <a:solidFill>
                  <a:srgbClr val="FFFFFF"/>
                </a:solidFill>
                <a:latin typeface="Open Sans 1"/>
              </a:endParaRPr>
            </a:p>
            <a:p>
              <a:pPr marL="597217" lvl="1" indent="-298609" algn="just">
                <a:lnSpc>
                  <a:spcPts val="3960"/>
                </a:lnSpc>
                <a:buFont typeface="Arial"/>
                <a:buChar char="•"/>
              </a:pPr>
              <a:r>
                <a:rPr lang="en-US" sz="3300">
                  <a:solidFill>
                    <a:srgbClr val="FFFFFF"/>
                  </a:solidFill>
                  <a:latin typeface="Open Sans 1"/>
                </a:rPr>
                <a:t>What are/were this person’s main characteristics?</a:t>
              </a:r>
            </a:p>
            <a:p>
              <a:pPr marL="597217" lvl="1" indent="-298609" algn="just">
                <a:lnSpc>
                  <a:spcPts val="3960"/>
                </a:lnSpc>
              </a:pPr>
              <a:endParaRPr lang="en-US" sz="3300">
                <a:solidFill>
                  <a:srgbClr val="FFFFFF"/>
                </a:solidFill>
                <a:latin typeface="Open Sans 1"/>
              </a:endParaRPr>
            </a:p>
            <a:p>
              <a:pPr marL="597217" lvl="1" indent="-298609" algn="just">
                <a:lnSpc>
                  <a:spcPts val="3960"/>
                </a:lnSpc>
                <a:buFont typeface="Arial"/>
                <a:buChar char="•"/>
              </a:pPr>
              <a:r>
                <a:rPr lang="en-US" sz="3300">
                  <a:solidFill>
                    <a:srgbClr val="FFFFFF"/>
                  </a:solidFill>
                  <a:latin typeface="Open Sans 1"/>
                </a:rPr>
                <a:t>What values do you associate with this person?</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1255" y="698216"/>
            <a:ext cx="16486425" cy="3304729"/>
          </a:xfrm>
          <a:prstGeom prst="rect">
            <a:avLst/>
          </a:prstGeom>
        </p:spPr>
        <p:txBody>
          <a:bodyPr lIns="0" tIns="0" rIns="0" bIns="0" rtlCol="0" anchor="t">
            <a:spAutoFit/>
          </a:bodyPr>
          <a:lstStyle/>
          <a:p>
            <a:pPr algn="l">
              <a:lnSpc>
                <a:spcPts val="5040"/>
              </a:lnSpc>
            </a:pPr>
            <a:r>
              <a:rPr lang="en-US" sz="4200">
                <a:solidFill>
                  <a:srgbClr val="00ABB5"/>
                </a:solidFill>
                <a:latin typeface="Open Sans 1 Bold"/>
              </a:rPr>
              <a:t>Personal Values </a:t>
            </a:r>
          </a:p>
          <a:p>
            <a:pPr algn="l">
              <a:lnSpc>
                <a:spcPts val="5400"/>
              </a:lnSpc>
            </a:pPr>
            <a:endParaRPr lang="en-US" sz="4200">
              <a:solidFill>
                <a:srgbClr val="00ABB5"/>
              </a:solidFill>
              <a:latin typeface="Open Sans 1 Bold"/>
            </a:endParaRPr>
          </a:p>
          <a:p>
            <a:pPr algn="l">
              <a:lnSpc>
                <a:spcPts val="3960"/>
              </a:lnSpc>
            </a:pPr>
            <a:r>
              <a:rPr lang="en-US" sz="3300">
                <a:solidFill>
                  <a:srgbClr val="00ABB5"/>
                </a:solidFill>
                <a:latin typeface="Open Sans 1"/>
              </a:rPr>
              <a:t>A personal value is a deeply-held belief in which you have an emotional investment and therefore guides your decisions and actions (Success Intelligence 20), for example: </a:t>
            </a:r>
          </a:p>
          <a:p>
            <a:pPr algn="l">
              <a:lnSpc>
                <a:spcPts val="3960"/>
              </a:lnSpc>
            </a:pPr>
            <a:endParaRPr lang="en-US" sz="3300">
              <a:solidFill>
                <a:srgbClr val="00ABB5"/>
              </a:solidFill>
              <a:latin typeface="Open Sans 1"/>
            </a:endParaRPr>
          </a:p>
        </p:txBody>
      </p:sp>
      <p:sp>
        <p:nvSpPr>
          <p:cNvPr id="3" name="TextBox 3"/>
          <p:cNvSpPr txBox="1"/>
          <p:nvPr/>
        </p:nvSpPr>
        <p:spPr>
          <a:xfrm>
            <a:off x="2198945" y="4458645"/>
            <a:ext cx="3713447" cy="3828604"/>
          </a:xfrm>
          <a:prstGeom prst="rect">
            <a:avLst/>
          </a:prstGeom>
        </p:spPr>
        <p:txBody>
          <a:bodyPr lIns="0" tIns="0" rIns="0" bIns="0" rtlCol="0" anchor="t">
            <a:spAutoFit/>
          </a:bodyPr>
          <a:lstStyle/>
          <a:p>
            <a:pPr algn="l">
              <a:lnSpc>
                <a:spcPts val="5040"/>
              </a:lnSpc>
            </a:pPr>
            <a:r>
              <a:rPr lang="en-US" sz="4200">
                <a:solidFill>
                  <a:srgbClr val="00ABB5"/>
                </a:solidFill>
                <a:latin typeface="Open Sans 1 Bold"/>
              </a:rPr>
              <a:t>Love</a:t>
            </a:r>
          </a:p>
          <a:p>
            <a:pPr algn="l">
              <a:lnSpc>
                <a:spcPts val="5040"/>
              </a:lnSpc>
            </a:pPr>
            <a:r>
              <a:rPr lang="en-US" sz="4200">
                <a:solidFill>
                  <a:srgbClr val="00ABB5"/>
                </a:solidFill>
                <a:latin typeface="Open Sans 1 Bold"/>
              </a:rPr>
              <a:t>Honesty</a:t>
            </a:r>
          </a:p>
          <a:p>
            <a:pPr algn="l">
              <a:lnSpc>
                <a:spcPts val="5040"/>
              </a:lnSpc>
            </a:pPr>
            <a:r>
              <a:rPr lang="en-US" sz="4200">
                <a:solidFill>
                  <a:srgbClr val="00ABB5"/>
                </a:solidFill>
                <a:latin typeface="Open Sans 1 Bold"/>
              </a:rPr>
              <a:t>Integrity</a:t>
            </a:r>
          </a:p>
          <a:p>
            <a:pPr algn="l">
              <a:lnSpc>
                <a:spcPts val="5040"/>
              </a:lnSpc>
            </a:pPr>
            <a:r>
              <a:rPr lang="en-US" sz="4200">
                <a:solidFill>
                  <a:srgbClr val="00ABB5"/>
                </a:solidFill>
                <a:latin typeface="Open Sans 1 Bold"/>
              </a:rPr>
              <a:t>Growth</a:t>
            </a:r>
          </a:p>
          <a:p>
            <a:pPr algn="l">
              <a:lnSpc>
                <a:spcPts val="5040"/>
              </a:lnSpc>
            </a:pPr>
            <a:r>
              <a:rPr lang="en-US" sz="4200">
                <a:solidFill>
                  <a:srgbClr val="00ABB5"/>
                </a:solidFill>
                <a:latin typeface="Open Sans 1 Bold"/>
              </a:rPr>
              <a:t>Commitment</a:t>
            </a:r>
          </a:p>
          <a:p>
            <a:pPr algn="l">
              <a:lnSpc>
                <a:spcPts val="5040"/>
              </a:lnSpc>
            </a:pPr>
            <a:r>
              <a:rPr lang="en-US" sz="4200">
                <a:solidFill>
                  <a:srgbClr val="00ABB5"/>
                </a:solidFill>
                <a:latin typeface="Open Sans 1 Bold"/>
              </a:rPr>
              <a:t>Trust</a:t>
            </a:r>
          </a:p>
        </p:txBody>
      </p:sp>
      <p:sp>
        <p:nvSpPr>
          <p:cNvPr id="4" name="TextBox 4"/>
          <p:cNvSpPr txBox="1"/>
          <p:nvPr/>
        </p:nvSpPr>
        <p:spPr>
          <a:xfrm>
            <a:off x="12577072" y="4346432"/>
            <a:ext cx="3878057" cy="3828604"/>
          </a:xfrm>
          <a:prstGeom prst="rect">
            <a:avLst/>
          </a:prstGeom>
        </p:spPr>
        <p:txBody>
          <a:bodyPr lIns="0" tIns="0" rIns="0" bIns="0" rtlCol="0" anchor="t">
            <a:spAutoFit/>
          </a:bodyPr>
          <a:lstStyle/>
          <a:p>
            <a:pPr algn="l">
              <a:lnSpc>
                <a:spcPts val="5040"/>
              </a:lnSpc>
            </a:pPr>
            <a:r>
              <a:rPr lang="en-US" sz="4200">
                <a:solidFill>
                  <a:srgbClr val="00ABB5"/>
                </a:solidFill>
                <a:latin typeface="Open Sans 1 Bold"/>
              </a:rPr>
              <a:t>Risk</a:t>
            </a:r>
          </a:p>
          <a:p>
            <a:pPr algn="l">
              <a:lnSpc>
                <a:spcPts val="5040"/>
              </a:lnSpc>
            </a:pPr>
            <a:r>
              <a:rPr lang="en-US" sz="4200">
                <a:solidFill>
                  <a:srgbClr val="00ABB5"/>
                </a:solidFill>
                <a:latin typeface="Open Sans 1 Bold"/>
              </a:rPr>
              <a:t>Success</a:t>
            </a:r>
          </a:p>
          <a:p>
            <a:pPr algn="l">
              <a:lnSpc>
                <a:spcPts val="5040"/>
              </a:lnSpc>
            </a:pPr>
            <a:r>
              <a:rPr lang="en-US" sz="4200">
                <a:solidFill>
                  <a:srgbClr val="00ABB5"/>
                </a:solidFill>
                <a:latin typeface="Open Sans 1 Bold"/>
              </a:rPr>
              <a:t>Security</a:t>
            </a:r>
          </a:p>
          <a:p>
            <a:pPr algn="l">
              <a:lnSpc>
                <a:spcPts val="5040"/>
              </a:lnSpc>
            </a:pPr>
            <a:r>
              <a:rPr lang="en-US" sz="4200">
                <a:solidFill>
                  <a:srgbClr val="00ABB5"/>
                </a:solidFill>
                <a:latin typeface="Open Sans 1 Bold"/>
              </a:rPr>
              <a:t>Challenge</a:t>
            </a:r>
          </a:p>
          <a:p>
            <a:pPr algn="l">
              <a:lnSpc>
                <a:spcPts val="5040"/>
              </a:lnSpc>
            </a:pPr>
            <a:r>
              <a:rPr lang="en-US" sz="4200">
                <a:solidFill>
                  <a:srgbClr val="00ABB5"/>
                </a:solidFill>
                <a:latin typeface="Open Sans 1 Bold"/>
              </a:rPr>
              <a:t>Authenticity</a:t>
            </a:r>
          </a:p>
          <a:p>
            <a:pPr algn="l">
              <a:lnSpc>
                <a:spcPts val="5040"/>
              </a:lnSpc>
            </a:pPr>
            <a:r>
              <a:rPr lang="en-US" sz="4200">
                <a:solidFill>
                  <a:srgbClr val="00ABB5"/>
                </a:solidFill>
                <a:latin typeface="Open Sans 1 Bold"/>
              </a:rPr>
              <a:t>Fairness</a:t>
            </a:r>
          </a:p>
        </p:txBody>
      </p:sp>
      <p:sp>
        <p:nvSpPr>
          <p:cNvPr id="5" name="TextBox 5"/>
          <p:cNvSpPr txBox="1"/>
          <p:nvPr/>
        </p:nvSpPr>
        <p:spPr>
          <a:xfrm>
            <a:off x="7577196" y="4346432"/>
            <a:ext cx="3488787" cy="4466704"/>
          </a:xfrm>
          <a:prstGeom prst="rect">
            <a:avLst/>
          </a:prstGeom>
        </p:spPr>
        <p:txBody>
          <a:bodyPr lIns="0" tIns="0" rIns="0" bIns="0" rtlCol="0" anchor="t">
            <a:spAutoFit/>
          </a:bodyPr>
          <a:lstStyle/>
          <a:p>
            <a:pPr algn="l">
              <a:lnSpc>
                <a:spcPts val="5040"/>
              </a:lnSpc>
            </a:pPr>
            <a:r>
              <a:rPr lang="en-US" sz="4200">
                <a:solidFill>
                  <a:srgbClr val="00ABB5"/>
                </a:solidFill>
                <a:latin typeface="Open Sans 1 Bold"/>
              </a:rPr>
              <a:t>Freedom</a:t>
            </a:r>
          </a:p>
          <a:p>
            <a:pPr algn="l">
              <a:lnSpc>
                <a:spcPts val="5040"/>
              </a:lnSpc>
            </a:pPr>
            <a:r>
              <a:rPr lang="en-US" sz="4200">
                <a:solidFill>
                  <a:srgbClr val="00ABB5"/>
                </a:solidFill>
                <a:latin typeface="Open Sans 1 Bold"/>
              </a:rPr>
              <a:t>Beauty</a:t>
            </a:r>
          </a:p>
          <a:p>
            <a:pPr algn="l">
              <a:lnSpc>
                <a:spcPts val="5040"/>
              </a:lnSpc>
            </a:pPr>
            <a:r>
              <a:rPr lang="en-US" sz="4200">
                <a:solidFill>
                  <a:srgbClr val="00ABB5"/>
                </a:solidFill>
                <a:latin typeface="Open Sans 1 Bold"/>
              </a:rPr>
              <a:t>Wisdom</a:t>
            </a:r>
          </a:p>
          <a:p>
            <a:pPr algn="l">
              <a:lnSpc>
                <a:spcPts val="5040"/>
              </a:lnSpc>
            </a:pPr>
            <a:r>
              <a:rPr lang="en-US" sz="4200">
                <a:solidFill>
                  <a:srgbClr val="00ABB5"/>
                </a:solidFill>
                <a:latin typeface="Open Sans 1 Bold"/>
              </a:rPr>
              <a:t>Learning</a:t>
            </a:r>
          </a:p>
          <a:p>
            <a:pPr algn="l">
              <a:lnSpc>
                <a:spcPts val="5040"/>
              </a:lnSpc>
            </a:pPr>
            <a:r>
              <a:rPr lang="en-US" sz="4200">
                <a:solidFill>
                  <a:srgbClr val="00ABB5"/>
                </a:solidFill>
                <a:latin typeface="Open Sans 1 Bold"/>
              </a:rPr>
              <a:t>Respect</a:t>
            </a:r>
          </a:p>
          <a:p>
            <a:pPr algn="l">
              <a:lnSpc>
                <a:spcPts val="5040"/>
              </a:lnSpc>
            </a:pPr>
            <a:r>
              <a:rPr lang="en-US" sz="4200">
                <a:solidFill>
                  <a:srgbClr val="00ABB5"/>
                </a:solidFill>
                <a:latin typeface="Open Sans 1 Bold"/>
              </a:rPr>
              <a:t>Courage</a:t>
            </a:r>
          </a:p>
          <a:p>
            <a:pPr algn="l">
              <a:lnSpc>
                <a:spcPts val="5040"/>
              </a:lnSpc>
            </a:pPr>
            <a:endParaRPr lang="en-US" sz="4200">
              <a:solidFill>
                <a:srgbClr val="00ABB5"/>
              </a:solidFill>
              <a:latin typeface="Open Sans 1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09903" y="1222971"/>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2631210" y="415896"/>
            <a:ext cx="3076536" cy="939325"/>
          </a:xfrm>
          <a:prstGeom prst="rect">
            <a:avLst/>
          </a:prstGeom>
        </p:spPr>
        <p:txBody>
          <a:bodyPr lIns="0" tIns="0" rIns="0" bIns="0" rtlCol="0" anchor="t">
            <a:spAutoFit/>
          </a:bodyPr>
          <a:lstStyle/>
          <a:p>
            <a:pPr algn="ctr">
              <a:lnSpc>
                <a:spcPts val="3240"/>
              </a:lnSpc>
            </a:pPr>
            <a:r>
              <a:rPr lang="en-US" sz="2700" spc="-107">
                <a:solidFill>
                  <a:srgbClr val="7F807F"/>
                </a:solidFill>
                <a:latin typeface="Open Sans 2"/>
              </a:rPr>
              <a:t>Developing and empowering teams</a:t>
            </a:r>
          </a:p>
        </p:txBody>
      </p:sp>
      <p:sp>
        <p:nvSpPr>
          <p:cNvPr id="4" name="Freeform 4"/>
          <p:cNvSpPr/>
          <p:nvPr/>
        </p:nvSpPr>
        <p:spPr>
          <a:xfrm>
            <a:off x="12396870" y="76956"/>
            <a:ext cx="658800" cy="658800"/>
          </a:xfrm>
          <a:custGeom>
            <a:avLst/>
            <a:gdLst/>
            <a:ahLst/>
            <a:cxnLst/>
            <a:rect l="l" t="t" r="r" b="b"/>
            <a:pathLst>
              <a:path w="658800" h="658800">
                <a:moveTo>
                  <a:pt x="0" y="0"/>
                </a:moveTo>
                <a:lnTo>
                  <a:pt x="658800" y="0"/>
                </a:lnTo>
                <a:lnTo>
                  <a:pt x="658800" y="658800"/>
                </a:lnTo>
                <a:lnTo>
                  <a:pt x="0" y="658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3283947" y="1019172"/>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2485464" y="426495"/>
            <a:ext cx="2939967" cy="497957"/>
          </a:xfrm>
          <a:prstGeom prst="rect">
            <a:avLst/>
          </a:prstGeom>
        </p:spPr>
        <p:txBody>
          <a:bodyPr lIns="0" tIns="0" rIns="0" bIns="0" rtlCol="0" anchor="t">
            <a:spAutoFit/>
          </a:bodyPr>
          <a:lstStyle/>
          <a:p>
            <a:pPr algn="ctr">
              <a:lnSpc>
                <a:spcPts val="3240"/>
              </a:lnSpc>
            </a:pPr>
            <a:r>
              <a:rPr lang="en-US" sz="2700" spc="-107">
                <a:solidFill>
                  <a:srgbClr val="7F807F"/>
                </a:solidFill>
                <a:latin typeface="Open Sans 2"/>
              </a:rPr>
              <a:t>Asking for help</a:t>
            </a:r>
          </a:p>
        </p:txBody>
      </p:sp>
      <p:sp>
        <p:nvSpPr>
          <p:cNvPr id="7" name="Freeform 7"/>
          <p:cNvSpPr/>
          <p:nvPr/>
        </p:nvSpPr>
        <p:spPr>
          <a:xfrm>
            <a:off x="2156064" y="329895"/>
            <a:ext cx="658800" cy="658800"/>
          </a:xfrm>
          <a:custGeom>
            <a:avLst/>
            <a:gdLst/>
            <a:ahLst/>
            <a:cxnLst/>
            <a:rect l="l" t="t" r="r" b="b"/>
            <a:pathLst>
              <a:path w="658800" h="658800">
                <a:moveTo>
                  <a:pt x="0" y="0"/>
                </a:moveTo>
                <a:lnTo>
                  <a:pt x="658800" y="0"/>
                </a:lnTo>
                <a:lnTo>
                  <a:pt x="658800" y="658800"/>
                </a:lnTo>
                <a:lnTo>
                  <a:pt x="0" y="658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3279628" y="2868664"/>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9"/>
          <p:cNvSpPr txBox="1"/>
          <p:nvPr/>
        </p:nvSpPr>
        <p:spPr>
          <a:xfrm>
            <a:off x="2495445" y="2561707"/>
            <a:ext cx="2939967" cy="497956"/>
          </a:xfrm>
          <a:prstGeom prst="rect">
            <a:avLst/>
          </a:prstGeom>
        </p:spPr>
        <p:txBody>
          <a:bodyPr lIns="0" tIns="0" rIns="0" bIns="0" rtlCol="0" anchor="t">
            <a:spAutoFit/>
          </a:bodyPr>
          <a:lstStyle/>
          <a:p>
            <a:pPr algn="ctr">
              <a:lnSpc>
                <a:spcPts val="3240"/>
              </a:lnSpc>
            </a:pPr>
            <a:r>
              <a:rPr lang="en-US" sz="2700" spc="-107">
                <a:solidFill>
                  <a:srgbClr val="7F807F"/>
                </a:solidFill>
                <a:latin typeface="Open Sans 2"/>
              </a:rPr>
              <a:t>Managing ego</a:t>
            </a:r>
          </a:p>
        </p:txBody>
      </p:sp>
      <p:sp>
        <p:nvSpPr>
          <p:cNvPr id="10" name="TextBox 10"/>
          <p:cNvSpPr txBox="1"/>
          <p:nvPr/>
        </p:nvSpPr>
        <p:spPr>
          <a:xfrm>
            <a:off x="2302031" y="4137308"/>
            <a:ext cx="3231780" cy="939325"/>
          </a:xfrm>
          <a:prstGeom prst="rect">
            <a:avLst/>
          </a:prstGeom>
        </p:spPr>
        <p:txBody>
          <a:bodyPr lIns="0" tIns="0" rIns="0" bIns="0" rtlCol="0" anchor="t">
            <a:spAutoFit/>
          </a:bodyPr>
          <a:lstStyle/>
          <a:p>
            <a:pPr algn="ctr">
              <a:lnSpc>
                <a:spcPts val="3240"/>
              </a:lnSpc>
            </a:pPr>
            <a:r>
              <a:rPr lang="en-US" sz="2700" spc="-107">
                <a:solidFill>
                  <a:srgbClr val="7F807F"/>
                </a:solidFill>
                <a:latin typeface="Open Sans 2"/>
              </a:rPr>
              <a:t>and acknowledging mistakes</a:t>
            </a:r>
          </a:p>
        </p:txBody>
      </p:sp>
      <p:sp>
        <p:nvSpPr>
          <p:cNvPr id="11" name="Freeform 11"/>
          <p:cNvSpPr/>
          <p:nvPr/>
        </p:nvSpPr>
        <p:spPr>
          <a:xfrm>
            <a:off x="2183492" y="2457383"/>
            <a:ext cx="658800" cy="658800"/>
          </a:xfrm>
          <a:custGeom>
            <a:avLst/>
            <a:gdLst/>
            <a:ahLst/>
            <a:cxnLst/>
            <a:rect l="l" t="t" r="r" b="b"/>
            <a:pathLst>
              <a:path w="658800" h="658800">
                <a:moveTo>
                  <a:pt x="0" y="0"/>
                </a:moveTo>
                <a:lnTo>
                  <a:pt x="658800" y="0"/>
                </a:lnTo>
                <a:lnTo>
                  <a:pt x="658800" y="658800"/>
                </a:lnTo>
                <a:lnTo>
                  <a:pt x="0" y="658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a:off x="13421079" y="3240134"/>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TextBox 13"/>
          <p:cNvSpPr txBox="1"/>
          <p:nvPr/>
        </p:nvSpPr>
        <p:spPr>
          <a:xfrm>
            <a:off x="12657495" y="2641758"/>
            <a:ext cx="2931456" cy="939325"/>
          </a:xfrm>
          <a:prstGeom prst="rect">
            <a:avLst/>
          </a:prstGeom>
        </p:spPr>
        <p:txBody>
          <a:bodyPr lIns="0" tIns="0" rIns="0" bIns="0" rtlCol="0" anchor="t">
            <a:spAutoFit/>
          </a:bodyPr>
          <a:lstStyle/>
          <a:p>
            <a:pPr algn="ctr">
              <a:lnSpc>
                <a:spcPts val="3240"/>
              </a:lnSpc>
            </a:pPr>
            <a:r>
              <a:rPr lang="en-US" sz="2700" spc="-107">
                <a:solidFill>
                  <a:srgbClr val="7F807F"/>
                </a:solidFill>
                <a:latin typeface="Open Sans 2"/>
              </a:rPr>
              <a:t>Making public promises</a:t>
            </a:r>
          </a:p>
        </p:txBody>
      </p:sp>
      <p:sp>
        <p:nvSpPr>
          <p:cNvPr id="14" name="Freeform 14"/>
          <p:cNvSpPr/>
          <p:nvPr/>
        </p:nvSpPr>
        <p:spPr>
          <a:xfrm>
            <a:off x="12379569" y="2481270"/>
            <a:ext cx="658800" cy="658800"/>
          </a:xfrm>
          <a:custGeom>
            <a:avLst/>
            <a:gdLst/>
            <a:ahLst/>
            <a:cxnLst/>
            <a:rect l="l" t="t" r="r" b="b"/>
            <a:pathLst>
              <a:path w="658800" h="658800">
                <a:moveTo>
                  <a:pt x="0" y="0"/>
                </a:moveTo>
                <a:lnTo>
                  <a:pt x="658800" y="0"/>
                </a:lnTo>
                <a:lnTo>
                  <a:pt x="658800" y="658800"/>
                </a:lnTo>
                <a:lnTo>
                  <a:pt x="0" y="658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TextBox 15"/>
          <p:cNvSpPr txBox="1"/>
          <p:nvPr/>
        </p:nvSpPr>
        <p:spPr>
          <a:xfrm>
            <a:off x="2512892" y="5305513"/>
            <a:ext cx="2931456" cy="939326"/>
          </a:xfrm>
          <a:prstGeom prst="rect">
            <a:avLst/>
          </a:prstGeom>
        </p:spPr>
        <p:txBody>
          <a:bodyPr lIns="0" tIns="0" rIns="0" bIns="0" rtlCol="0" anchor="t">
            <a:spAutoFit/>
          </a:bodyPr>
          <a:lstStyle/>
          <a:p>
            <a:pPr algn="ctr">
              <a:lnSpc>
                <a:spcPts val="3240"/>
              </a:lnSpc>
            </a:pPr>
            <a:r>
              <a:rPr lang="en-US" sz="2700" spc="-107">
                <a:solidFill>
                  <a:srgbClr val="7F807F"/>
                </a:solidFill>
                <a:latin typeface="Open Sans 2"/>
              </a:rPr>
              <a:t>Being a restless learner</a:t>
            </a:r>
          </a:p>
        </p:txBody>
      </p:sp>
      <p:sp>
        <p:nvSpPr>
          <p:cNvPr id="16" name="Freeform 16"/>
          <p:cNvSpPr/>
          <p:nvPr/>
        </p:nvSpPr>
        <p:spPr>
          <a:xfrm>
            <a:off x="3320398" y="6238810"/>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7" name="Freeform 17"/>
          <p:cNvSpPr/>
          <p:nvPr/>
        </p:nvSpPr>
        <p:spPr>
          <a:xfrm>
            <a:off x="2183491" y="5169928"/>
            <a:ext cx="658800" cy="658800"/>
          </a:xfrm>
          <a:custGeom>
            <a:avLst/>
            <a:gdLst/>
            <a:ahLst/>
            <a:cxnLst/>
            <a:rect l="l" t="t" r="r" b="b"/>
            <a:pathLst>
              <a:path w="658800" h="658800">
                <a:moveTo>
                  <a:pt x="0" y="0"/>
                </a:moveTo>
                <a:lnTo>
                  <a:pt x="658801" y="0"/>
                </a:lnTo>
                <a:lnTo>
                  <a:pt x="658801" y="658800"/>
                </a:lnTo>
                <a:lnTo>
                  <a:pt x="0" y="658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8" name="TextBox 18"/>
          <p:cNvSpPr txBox="1"/>
          <p:nvPr/>
        </p:nvSpPr>
        <p:spPr>
          <a:xfrm>
            <a:off x="12664586" y="4468059"/>
            <a:ext cx="2931456" cy="497957"/>
          </a:xfrm>
          <a:prstGeom prst="rect">
            <a:avLst/>
          </a:prstGeom>
        </p:spPr>
        <p:txBody>
          <a:bodyPr lIns="0" tIns="0" rIns="0" bIns="0" rtlCol="0" anchor="t">
            <a:spAutoFit/>
          </a:bodyPr>
          <a:lstStyle/>
          <a:p>
            <a:pPr algn="ctr">
              <a:lnSpc>
                <a:spcPts val="3240"/>
              </a:lnSpc>
            </a:pPr>
            <a:r>
              <a:rPr lang="en-US" sz="2700" spc="-107">
                <a:solidFill>
                  <a:srgbClr val="7F807F"/>
                </a:solidFill>
                <a:latin typeface="Open Sans 2"/>
              </a:rPr>
              <a:t>Power and love</a:t>
            </a:r>
          </a:p>
        </p:txBody>
      </p:sp>
      <p:sp>
        <p:nvSpPr>
          <p:cNvPr id="19" name="Freeform 19"/>
          <p:cNvSpPr/>
          <p:nvPr/>
        </p:nvSpPr>
        <p:spPr>
          <a:xfrm>
            <a:off x="13421079" y="4813528"/>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Freeform 20"/>
          <p:cNvSpPr/>
          <p:nvPr/>
        </p:nvSpPr>
        <p:spPr>
          <a:xfrm>
            <a:off x="12379569" y="4360125"/>
            <a:ext cx="658800" cy="658800"/>
          </a:xfrm>
          <a:custGeom>
            <a:avLst/>
            <a:gdLst/>
            <a:ahLst/>
            <a:cxnLst/>
            <a:rect l="l" t="t" r="r" b="b"/>
            <a:pathLst>
              <a:path w="658800" h="658800">
                <a:moveTo>
                  <a:pt x="0" y="0"/>
                </a:moveTo>
                <a:lnTo>
                  <a:pt x="658800" y="0"/>
                </a:lnTo>
                <a:lnTo>
                  <a:pt x="658800" y="658800"/>
                </a:lnTo>
                <a:lnTo>
                  <a:pt x="0" y="6588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1" name="TextBox 21"/>
          <p:cNvSpPr txBox="1"/>
          <p:nvPr/>
        </p:nvSpPr>
        <p:spPr>
          <a:xfrm>
            <a:off x="12657495" y="6241559"/>
            <a:ext cx="2931456" cy="939326"/>
          </a:xfrm>
          <a:prstGeom prst="rect">
            <a:avLst/>
          </a:prstGeom>
        </p:spPr>
        <p:txBody>
          <a:bodyPr lIns="0" tIns="0" rIns="0" bIns="0" rtlCol="0" anchor="t">
            <a:spAutoFit/>
          </a:bodyPr>
          <a:lstStyle/>
          <a:p>
            <a:pPr algn="ctr">
              <a:lnSpc>
                <a:spcPts val="3240"/>
              </a:lnSpc>
            </a:pPr>
            <a:r>
              <a:rPr lang="en-US" sz="2700" spc="-107">
                <a:solidFill>
                  <a:srgbClr val="7F807F"/>
                </a:solidFill>
                <a:latin typeface="Open Sans 2"/>
              </a:rPr>
              <a:t>Developing </a:t>
            </a:r>
          </a:p>
          <a:p>
            <a:pPr algn="ctr">
              <a:lnSpc>
                <a:spcPts val="3240"/>
              </a:lnSpc>
            </a:pPr>
            <a:r>
              <a:rPr lang="en-US" sz="2700" spc="-107">
                <a:solidFill>
                  <a:srgbClr val="7F807F"/>
                </a:solidFill>
                <a:latin typeface="Open Sans 2"/>
              </a:rPr>
              <a:t>future leaders</a:t>
            </a:r>
          </a:p>
        </p:txBody>
      </p:sp>
      <p:sp>
        <p:nvSpPr>
          <p:cNvPr id="22" name="Freeform 22"/>
          <p:cNvSpPr/>
          <p:nvPr/>
        </p:nvSpPr>
        <p:spPr>
          <a:xfrm>
            <a:off x="13421079" y="6885103"/>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3" name="Freeform 23"/>
          <p:cNvSpPr/>
          <p:nvPr/>
        </p:nvSpPr>
        <p:spPr>
          <a:xfrm>
            <a:off x="12355840" y="6164926"/>
            <a:ext cx="653830" cy="653830"/>
          </a:xfrm>
          <a:custGeom>
            <a:avLst/>
            <a:gdLst/>
            <a:ahLst/>
            <a:cxnLst/>
            <a:rect l="l" t="t" r="r" b="b"/>
            <a:pathLst>
              <a:path w="653830" h="653830">
                <a:moveTo>
                  <a:pt x="0" y="0"/>
                </a:moveTo>
                <a:lnTo>
                  <a:pt x="653831" y="0"/>
                </a:lnTo>
                <a:lnTo>
                  <a:pt x="653831" y="653831"/>
                </a:lnTo>
                <a:lnTo>
                  <a:pt x="0" y="653831"/>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24" name="TextBox 24"/>
          <p:cNvSpPr txBox="1"/>
          <p:nvPr/>
        </p:nvSpPr>
        <p:spPr>
          <a:xfrm>
            <a:off x="2499344" y="7674214"/>
            <a:ext cx="2931456" cy="1380697"/>
          </a:xfrm>
          <a:prstGeom prst="rect">
            <a:avLst/>
          </a:prstGeom>
        </p:spPr>
        <p:txBody>
          <a:bodyPr lIns="0" tIns="0" rIns="0" bIns="0" rtlCol="0" anchor="t">
            <a:spAutoFit/>
          </a:bodyPr>
          <a:lstStyle/>
          <a:p>
            <a:pPr algn="ctr">
              <a:lnSpc>
                <a:spcPts val="3240"/>
              </a:lnSpc>
            </a:pPr>
            <a:r>
              <a:rPr lang="en-US" sz="2700" spc="-107">
                <a:solidFill>
                  <a:srgbClr val="7F807F"/>
                </a:solidFill>
                <a:latin typeface="Open Sans 2"/>
              </a:rPr>
              <a:t>Authenticity, </a:t>
            </a:r>
          </a:p>
          <a:p>
            <a:pPr algn="ctr">
              <a:lnSpc>
                <a:spcPts val="3240"/>
              </a:lnSpc>
            </a:pPr>
            <a:r>
              <a:rPr lang="en-US" sz="2700" spc="-107">
                <a:solidFill>
                  <a:srgbClr val="7F807F"/>
                </a:solidFill>
                <a:latin typeface="Open Sans 2"/>
              </a:rPr>
              <a:t>and doing the </a:t>
            </a:r>
          </a:p>
          <a:p>
            <a:pPr algn="ctr">
              <a:lnSpc>
                <a:spcPts val="3240"/>
              </a:lnSpc>
            </a:pPr>
            <a:r>
              <a:rPr lang="en-US" sz="2700" spc="-107">
                <a:solidFill>
                  <a:srgbClr val="7F807F"/>
                </a:solidFill>
                <a:latin typeface="Open Sans 2"/>
              </a:rPr>
              <a:t>right thing</a:t>
            </a:r>
          </a:p>
        </p:txBody>
      </p:sp>
      <p:sp>
        <p:nvSpPr>
          <p:cNvPr id="25" name="Freeform 25"/>
          <p:cNvSpPr/>
          <p:nvPr/>
        </p:nvSpPr>
        <p:spPr>
          <a:xfrm>
            <a:off x="3415560" y="8895016"/>
            <a:ext cx="1004723" cy="1004722"/>
          </a:xfrm>
          <a:custGeom>
            <a:avLst/>
            <a:gdLst/>
            <a:ahLst/>
            <a:cxnLst/>
            <a:rect l="l" t="t" r="r" b="b"/>
            <a:pathLst>
              <a:path w="1004723" h="1004722">
                <a:moveTo>
                  <a:pt x="0" y="0"/>
                </a:moveTo>
                <a:lnTo>
                  <a:pt x="1004723" y="0"/>
                </a:lnTo>
                <a:lnTo>
                  <a:pt x="1004723" y="1004723"/>
                </a:lnTo>
                <a:lnTo>
                  <a:pt x="0" y="1004723"/>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6" name="Freeform 26"/>
          <p:cNvSpPr/>
          <p:nvPr/>
        </p:nvSpPr>
        <p:spPr>
          <a:xfrm>
            <a:off x="2183492" y="7778364"/>
            <a:ext cx="658800" cy="658800"/>
          </a:xfrm>
          <a:custGeom>
            <a:avLst/>
            <a:gdLst/>
            <a:ahLst/>
            <a:cxnLst/>
            <a:rect l="l" t="t" r="r" b="b"/>
            <a:pathLst>
              <a:path w="658800" h="658800">
                <a:moveTo>
                  <a:pt x="0" y="0"/>
                </a:moveTo>
                <a:lnTo>
                  <a:pt x="658800" y="0"/>
                </a:lnTo>
                <a:lnTo>
                  <a:pt x="658800" y="658800"/>
                </a:lnTo>
                <a:lnTo>
                  <a:pt x="0" y="65880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7" name="TextBox 27"/>
          <p:cNvSpPr txBox="1"/>
          <p:nvPr/>
        </p:nvSpPr>
        <p:spPr>
          <a:xfrm>
            <a:off x="9144000" y="6529155"/>
            <a:ext cx="3179764" cy="1085701"/>
          </a:xfrm>
          <a:prstGeom prst="rect">
            <a:avLst/>
          </a:prstGeom>
        </p:spPr>
        <p:txBody>
          <a:bodyPr lIns="0" tIns="0" rIns="0" bIns="0" rtlCol="0" anchor="t">
            <a:spAutoFit/>
          </a:bodyPr>
          <a:lstStyle/>
          <a:p>
            <a:pPr algn="ctr">
              <a:lnSpc>
                <a:spcPts val="4320"/>
              </a:lnSpc>
            </a:pPr>
            <a:r>
              <a:rPr lang="en-US" sz="3600" spc="-143">
                <a:solidFill>
                  <a:srgbClr val="626462"/>
                </a:solidFill>
                <a:latin typeface="Open Sans 2 Bold"/>
              </a:rPr>
              <a:t>External manifestation</a:t>
            </a:r>
          </a:p>
        </p:txBody>
      </p:sp>
      <p:sp>
        <p:nvSpPr>
          <p:cNvPr id="28" name="TextBox 28"/>
          <p:cNvSpPr txBox="1"/>
          <p:nvPr/>
        </p:nvSpPr>
        <p:spPr>
          <a:xfrm>
            <a:off x="5626937" y="6494478"/>
            <a:ext cx="2668684" cy="1155056"/>
          </a:xfrm>
          <a:prstGeom prst="rect">
            <a:avLst/>
          </a:prstGeom>
        </p:spPr>
        <p:txBody>
          <a:bodyPr lIns="0" tIns="0" rIns="0" bIns="0" rtlCol="0" anchor="t">
            <a:spAutoFit/>
          </a:bodyPr>
          <a:lstStyle/>
          <a:p>
            <a:pPr algn="ctr">
              <a:lnSpc>
                <a:spcPts val="4320"/>
              </a:lnSpc>
            </a:pPr>
            <a:r>
              <a:rPr lang="en-US" sz="3600" spc="-143">
                <a:solidFill>
                  <a:srgbClr val="2A5394"/>
                </a:solidFill>
                <a:latin typeface="Open Sans 2 Bold"/>
              </a:rPr>
              <a:t>Internal foundations</a:t>
            </a:r>
          </a:p>
        </p:txBody>
      </p:sp>
      <p:grpSp>
        <p:nvGrpSpPr>
          <p:cNvPr id="29" name="Group 29"/>
          <p:cNvGrpSpPr/>
          <p:nvPr/>
        </p:nvGrpSpPr>
        <p:grpSpPr>
          <a:xfrm rot="-10800000">
            <a:off x="6205876" y="5470600"/>
            <a:ext cx="5228547" cy="1021241"/>
            <a:chOff x="0" y="0"/>
            <a:chExt cx="6971396" cy="1361654"/>
          </a:xfrm>
        </p:grpSpPr>
        <p:sp>
          <p:nvSpPr>
            <p:cNvPr id="30" name="Freeform 30"/>
            <p:cNvSpPr/>
            <p:nvPr/>
          </p:nvSpPr>
          <p:spPr>
            <a:xfrm>
              <a:off x="0" y="0"/>
              <a:ext cx="6971411" cy="1361694"/>
            </a:xfrm>
            <a:custGeom>
              <a:avLst/>
              <a:gdLst/>
              <a:ahLst/>
              <a:cxnLst/>
              <a:rect l="l" t="t" r="r" b="b"/>
              <a:pathLst>
                <a:path w="6971411" h="1361694">
                  <a:moveTo>
                    <a:pt x="0" y="680847"/>
                  </a:moveTo>
                  <a:lnTo>
                    <a:pt x="680847" y="0"/>
                  </a:lnTo>
                  <a:lnTo>
                    <a:pt x="680847" y="340360"/>
                  </a:lnTo>
                  <a:lnTo>
                    <a:pt x="6290564" y="340360"/>
                  </a:lnTo>
                  <a:lnTo>
                    <a:pt x="6290564" y="0"/>
                  </a:lnTo>
                  <a:lnTo>
                    <a:pt x="6971411" y="680847"/>
                  </a:lnTo>
                  <a:lnTo>
                    <a:pt x="6290564" y="1361694"/>
                  </a:lnTo>
                  <a:lnTo>
                    <a:pt x="6290564" y="1021207"/>
                  </a:lnTo>
                  <a:lnTo>
                    <a:pt x="680847" y="1021207"/>
                  </a:lnTo>
                  <a:lnTo>
                    <a:pt x="680847" y="1361567"/>
                  </a:lnTo>
                  <a:close/>
                </a:path>
              </a:pathLst>
            </a:custGeom>
            <a:gradFill rotWithShape="1">
              <a:gsLst>
                <a:gs pos="0">
                  <a:srgbClr val="F0F3FA">
                    <a:alpha val="100000"/>
                  </a:srgbClr>
                </a:gs>
                <a:gs pos="0">
                  <a:srgbClr val="96BDE3">
                    <a:alpha val="100000"/>
                  </a:srgbClr>
                </a:gs>
                <a:gs pos="50000">
                  <a:srgbClr val="626462">
                    <a:alpha val="100000"/>
                  </a:srgbClr>
                </a:gs>
                <a:gs pos="100000">
                  <a:srgbClr val="23467C">
                    <a:alpha val="100000"/>
                  </a:srgbClr>
                </a:gs>
                <a:gs pos="100000">
                  <a:srgbClr val="8FAEDF">
                    <a:alpha val="100000"/>
                  </a:srgbClr>
                </a:gs>
                <a:gs pos="100000">
                  <a:srgbClr val="2A5394">
                    <a:alpha val="100000"/>
                  </a:srgbClr>
                </a:gs>
              </a:gsLst>
              <a:lin ang="0"/>
            </a:gradFill>
          </p:spPr>
        </p:sp>
      </p:grpSp>
      <p:sp>
        <p:nvSpPr>
          <p:cNvPr id="31" name="TextBox 31"/>
          <p:cNvSpPr txBox="1"/>
          <p:nvPr/>
        </p:nvSpPr>
        <p:spPr>
          <a:xfrm>
            <a:off x="12673304" y="8364876"/>
            <a:ext cx="2931456" cy="1380697"/>
          </a:xfrm>
          <a:prstGeom prst="rect">
            <a:avLst/>
          </a:prstGeom>
        </p:spPr>
        <p:txBody>
          <a:bodyPr lIns="0" tIns="0" rIns="0" bIns="0" rtlCol="0" anchor="t">
            <a:spAutoFit/>
          </a:bodyPr>
          <a:lstStyle/>
          <a:p>
            <a:pPr algn="ctr">
              <a:lnSpc>
                <a:spcPts val="3240"/>
              </a:lnSpc>
            </a:pPr>
            <a:r>
              <a:rPr lang="en-US" sz="2700" spc="-107">
                <a:solidFill>
                  <a:srgbClr val="7F807F"/>
                </a:solidFill>
                <a:latin typeface="Open Sans 2"/>
              </a:rPr>
              <a:t>Show up with pragmatic optimism</a:t>
            </a:r>
          </a:p>
        </p:txBody>
      </p:sp>
      <p:sp>
        <p:nvSpPr>
          <p:cNvPr id="32" name="Freeform 32"/>
          <p:cNvSpPr/>
          <p:nvPr/>
        </p:nvSpPr>
        <p:spPr>
          <a:xfrm>
            <a:off x="12396870" y="8088050"/>
            <a:ext cx="658800" cy="658800"/>
          </a:xfrm>
          <a:custGeom>
            <a:avLst/>
            <a:gdLst/>
            <a:ahLst/>
            <a:cxnLst/>
            <a:rect l="l" t="t" r="r" b="b"/>
            <a:pathLst>
              <a:path w="658800" h="658800">
                <a:moveTo>
                  <a:pt x="0" y="0"/>
                </a:moveTo>
                <a:lnTo>
                  <a:pt x="658800" y="0"/>
                </a:lnTo>
                <a:lnTo>
                  <a:pt x="658800" y="658800"/>
                </a:lnTo>
                <a:lnTo>
                  <a:pt x="0" y="658800"/>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33" name="Freeform 33"/>
          <p:cNvSpPr/>
          <p:nvPr/>
        </p:nvSpPr>
        <p:spPr>
          <a:xfrm>
            <a:off x="15391604" y="8476284"/>
            <a:ext cx="1004722" cy="1004722"/>
          </a:xfrm>
          <a:custGeom>
            <a:avLst/>
            <a:gdLst/>
            <a:ahLst/>
            <a:cxnLst/>
            <a:rect l="l" t="t" r="r" b="b"/>
            <a:pathLst>
              <a:path w="1004722" h="1004722">
                <a:moveTo>
                  <a:pt x="0" y="0"/>
                </a:moveTo>
                <a:lnTo>
                  <a:pt x="1004722" y="0"/>
                </a:lnTo>
                <a:lnTo>
                  <a:pt x="1004722" y="1004722"/>
                </a:lnTo>
                <a:lnTo>
                  <a:pt x="0" y="1004722"/>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34" name="Freeform 34"/>
          <p:cNvSpPr/>
          <p:nvPr/>
        </p:nvSpPr>
        <p:spPr>
          <a:xfrm>
            <a:off x="8866378" y="1986313"/>
            <a:ext cx="1371600" cy="1371600"/>
          </a:xfrm>
          <a:custGeom>
            <a:avLst/>
            <a:gdLst/>
            <a:ahLst/>
            <a:cxnLst/>
            <a:rect l="l" t="t" r="r" b="b"/>
            <a:pathLst>
              <a:path w="1371600" h="1371600">
                <a:moveTo>
                  <a:pt x="0" y="0"/>
                </a:moveTo>
                <a:lnTo>
                  <a:pt x="1371600" y="0"/>
                </a:lnTo>
                <a:lnTo>
                  <a:pt x="1371600" y="1371601"/>
                </a:lnTo>
                <a:lnTo>
                  <a:pt x="0" y="1371601"/>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sp>
      <p:sp>
        <p:nvSpPr>
          <p:cNvPr id="35" name="TextBox 35"/>
          <p:cNvSpPr txBox="1"/>
          <p:nvPr/>
        </p:nvSpPr>
        <p:spPr>
          <a:xfrm>
            <a:off x="7817876" y="1472862"/>
            <a:ext cx="2361953" cy="497956"/>
          </a:xfrm>
          <a:prstGeom prst="rect">
            <a:avLst/>
          </a:prstGeom>
        </p:spPr>
        <p:txBody>
          <a:bodyPr lIns="0" tIns="0" rIns="0" bIns="0" rtlCol="0" anchor="t">
            <a:spAutoFit/>
          </a:bodyPr>
          <a:lstStyle/>
          <a:p>
            <a:pPr algn="ctr">
              <a:lnSpc>
                <a:spcPts val="3240"/>
              </a:lnSpc>
            </a:pPr>
            <a:r>
              <a:rPr lang="en-US" sz="2700" spc="-107">
                <a:solidFill>
                  <a:srgbClr val="7F807F"/>
                </a:solidFill>
                <a:latin typeface="Open Sans 2"/>
              </a:rPr>
              <a:t>Self-Awareness</a:t>
            </a:r>
          </a:p>
        </p:txBody>
      </p:sp>
      <p:sp>
        <p:nvSpPr>
          <p:cNvPr id="36" name="TextBox 36"/>
          <p:cNvSpPr txBox="1"/>
          <p:nvPr/>
        </p:nvSpPr>
        <p:spPr>
          <a:xfrm>
            <a:off x="7215831" y="3374695"/>
            <a:ext cx="3566031" cy="497956"/>
          </a:xfrm>
          <a:prstGeom prst="rect">
            <a:avLst/>
          </a:prstGeom>
        </p:spPr>
        <p:txBody>
          <a:bodyPr lIns="0" tIns="0" rIns="0" bIns="0" rtlCol="0" anchor="t">
            <a:spAutoFit/>
          </a:bodyPr>
          <a:lstStyle/>
          <a:p>
            <a:pPr algn="ctr">
              <a:lnSpc>
                <a:spcPts val="3240"/>
              </a:lnSpc>
            </a:pPr>
            <a:r>
              <a:rPr lang="en-US" sz="2700" spc="-107">
                <a:solidFill>
                  <a:srgbClr val="7F807F"/>
                </a:solidFill>
                <a:latin typeface="Open Sans 2"/>
              </a:rPr>
              <a:t>and tuning into context</a:t>
            </a:r>
          </a:p>
        </p:txBody>
      </p:sp>
      <p:sp>
        <p:nvSpPr>
          <p:cNvPr id="37" name="Freeform 37"/>
          <p:cNvSpPr/>
          <p:nvPr/>
        </p:nvSpPr>
        <p:spPr>
          <a:xfrm>
            <a:off x="7599040" y="2027904"/>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41">
              <a:extLst>
                <a:ext uri="{96DAC541-7B7A-43D3-8B79-37D633B846F1}">
                  <asvg:svgBlip xmlns:asvg="http://schemas.microsoft.com/office/drawing/2016/SVG/main" r:embed="rId42"/>
                </a:ext>
              </a:extLst>
            </a:blip>
            <a:stretch>
              <a:fillRect/>
            </a:stretch>
          </a:blipFill>
        </p:spPr>
      </p:sp>
      <p:sp>
        <p:nvSpPr>
          <p:cNvPr id="38" name="Freeform 38"/>
          <p:cNvSpPr/>
          <p:nvPr/>
        </p:nvSpPr>
        <p:spPr>
          <a:xfrm>
            <a:off x="7010250" y="1484738"/>
            <a:ext cx="658800" cy="658800"/>
          </a:xfrm>
          <a:custGeom>
            <a:avLst/>
            <a:gdLst/>
            <a:ahLst/>
            <a:cxnLst/>
            <a:rect l="l" t="t" r="r" b="b"/>
            <a:pathLst>
              <a:path w="658800" h="658800">
                <a:moveTo>
                  <a:pt x="0" y="0"/>
                </a:moveTo>
                <a:lnTo>
                  <a:pt x="658800" y="0"/>
                </a:lnTo>
                <a:lnTo>
                  <a:pt x="658800" y="658800"/>
                </a:lnTo>
                <a:lnTo>
                  <a:pt x="0" y="658800"/>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sp>
      <p:grpSp>
        <p:nvGrpSpPr>
          <p:cNvPr id="39" name="Group 39"/>
          <p:cNvGrpSpPr/>
          <p:nvPr/>
        </p:nvGrpSpPr>
        <p:grpSpPr>
          <a:xfrm rot="-10800000">
            <a:off x="6257061" y="329895"/>
            <a:ext cx="5150306" cy="4982506"/>
            <a:chOff x="0" y="0"/>
            <a:chExt cx="6867074" cy="6643342"/>
          </a:xfrm>
        </p:grpSpPr>
        <p:sp>
          <p:nvSpPr>
            <p:cNvPr id="40" name="Freeform 40"/>
            <p:cNvSpPr/>
            <p:nvPr/>
          </p:nvSpPr>
          <p:spPr>
            <a:xfrm>
              <a:off x="0" y="0"/>
              <a:ext cx="6867017" cy="6643370"/>
            </a:xfrm>
            <a:custGeom>
              <a:avLst/>
              <a:gdLst/>
              <a:ahLst/>
              <a:cxnLst/>
              <a:rect l="l" t="t" r="r" b="b"/>
              <a:pathLst>
                <a:path w="6867017" h="6643370">
                  <a:moveTo>
                    <a:pt x="0" y="3321685"/>
                  </a:moveTo>
                  <a:cubicBezTo>
                    <a:pt x="0" y="1487170"/>
                    <a:pt x="1537208" y="0"/>
                    <a:pt x="3433572" y="0"/>
                  </a:cubicBezTo>
                  <a:cubicBezTo>
                    <a:pt x="5329936" y="0"/>
                    <a:pt x="6867017" y="1487170"/>
                    <a:pt x="6867017" y="3321685"/>
                  </a:cubicBezTo>
                  <a:cubicBezTo>
                    <a:pt x="6867017" y="5156200"/>
                    <a:pt x="5329809" y="6643370"/>
                    <a:pt x="3433572" y="6643370"/>
                  </a:cubicBezTo>
                  <a:cubicBezTo>
                    <a:pt x="1537334" y="6643370"/>
                    <a:pt x="0" y="5156200"/>
                    <a:pt x="0" y="3321685"/>
                  </a:cubicBezTo>
                  <a:close/>
                  <a:moveTo>
                    <a:pt x="161163" y="3321685"/>
                  </a:moveTo>
                  <a:cubicBezTo>
                    <a:pt x="161163" y="5067173"/>
                    <a:pt x="1626235" y="6482207"/>
                    <a:pt x="3433572" y="6482207"/>
                  </a:cubicBezTo>
                  <a:cubicBezTo>
                    <a:pt x="5240909" y="6482207"/>
                    <a:pt x="6705981" y="5067173"/>
                    <a:pt x="6705981" y="3321685"/>
                  </a:cubicBezTo>
                  <a:cubicBezTo>
                    <a:pt x="6705981" y="1576197"/>
                    <a:pt x="5240909" y="161163"/>
                    <a:pt x="3433572" y="161163"/>
                  </a:cubicBezTo>
                  <a:cubicBezTo>
                    <a:pt x="1626234" y="161163"/>
                    <a:pt x="161163" y="1576197"/>
                    <a:pt x="161163" y="3321685"/>
                  </a:cubicBezTo>
                  <a:close/>
                </a:path>
              </a:pathLst>
            </a:custGeom>
            <a:gradFill rotWithShape="1">
              <a:gsLst>
                <a:gs pos="0">
                  <a:srgbClr val="626462">
                    <a:alpha val="100000"/>
                  </a:srgbClr>
                </a:gs>
                <a:gs pos="50000">
                  <a:srgbClr val="C1C8DD">
                    <a:alpha val="100000"/>
                  </a:srgbClr>
                </a:gs>
                <a:gs pos="100000">
                  <a:srgbClr val="0070C0">
                    <a:alpha val="100000"/>
                  </a:srgbClr>
                </a:gs>
              </a:gsLst>
              <a:lin ang="0"/>
            </a:gradFill>
          </p:spPr>
        </p:sp>
      </p:grpSp>
      <p:sp>
        <p:nvSpPr>
          <p:cNvPr id="41" name="TextBox 41"/>
          <p:cNvSpPr txBox="1"/>
          <p:nvPr/>
        </p:nvSpPr>
        <p:spPr>
          <a:xfrm>
            <a:off x="6676430" y="9531317"/>
            <a:ext cx="4311567" cy="418988"/>
          </a:xfrm>
          <a:prstGeom prst="rect">
            <a:avLst/>
          </a:prstGeom>
        </p:spPr>
        <p:txBody>
          <a:bodyPr lIns="0" tIns="0" rIns="0" bIns="0" rtlCol="0" anchor="t">
            <a:spAutoFit/>
          </a:bodyPr>
          <a:lstStyle/>
          <a:p>
            <a:pPr algn="ctr">
              <a:lnSpc>
                <a:spcPts val="3240"/>
              </a:lnSpc>
            </a:pPr>
            <a:r>
              <a:rPr lang="en-US" sz="2700" spc="-107">
                <a:solidFill>
                  <a:srgbClr val="00A7B2"/>
                </a:solidFill>
                <a:latin typeface="Open Sans 2"/>
              </a:rPr>
              <a:t>Professor Steve Mumby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5840" y="2267714"/>
            <a:ext cx="16276320" cy="4266158"/>
          </a:xfrm>
          <a:prstGeom prst="rect">
            <a:avLst/>
          </a:prstGeom>
        </p:spPr>
        <p:txBody>
          <a:bodyPr lIns="0" tIns="0" rIns="0" bIns="0" rtlCol="0" anchor="t">
            <a:spAutoFit/>
          </a:bodyPr>
          <a:lstStyle/>
          <a:p>
            <a:pPr algn="l">
              <a:lnSpc>
                <a:spcPts val="4860"/>
              </a:lnSpc>
            </a:pPr>
            <a:endParaRPr/>
          </a:p>
          <a:p>
            <a:pPr algn="l">
              <a:lnSpc>
                <a:spcPts val="4860"/>
              </a:lnSpc>
            </a:pPr>
            <a:r>
              <a:rPr lang="en-US" sz="4050" spc="80">
                <a:solidFill>
                  <a:srgbClr val="00ABB5"/>
                </a:solidFill>
                <a:latin typeface="Open Sans 2"/>
              </a:rPr>
              <a:t>“</a:t>
            </a:r>
            <a:r>
              <a:rPr lang="en-US" sz="4050" spc="80">
                <a:solidFill>
                  <a:srgbClr val="00ABB5"/>
                </a:solidFill>
                <a:latin typeface="Open Sans 2 Italics"/>
              </a:rPr>
              <a:t>Leaders need to develop their own leadership style based on their beliefs and values, their expertise and skills and their personality. But context matters so our leadership style has to change as our context changes.”</a:t>
            </a:r>
          </a:p>
          <a:p>
            <a:pPr algn="l">
              <a:lnSpc>
                <a:spcPts val="4860"/>
              </a:lnSpc>
            </a:pPr>
            <a:endParaRPr lang="en-US" sz="4050" spc="80">
              <a:solidFill>
                <a:srgbClr val="00ABB5"/>
              </a:solidFill>
              <a:latin typeface="Open Sans 2 Italics"/>
            </a:endParaRPr>
          </a:p>
          <a:p>
            <a:pPr algn="l">
              <a:lnSpc>
                <a:spcPts val="4860"/>
              </a:lnSpc>
            </a:pPr>
            <a:r>
              <a:rPr lang="en-US" sz="4050" spc="80">
                <a:solidFill>
                  <a:srgbClr val="00ABB5"/>
                </a:solidFill>
                <a:latin typeface="Open Sans 2"/>
              </a:rPr>
              <a:t>Steve Munby		Imperfect Leadership. 2019</a:t>
            </a:r>
          </a:p>
        </p:txBody>
      </p:sp>
      <p:sp>
        <p:nvSpPr>
          <p:cNvPr id="3" name="TextBox 3"/>
          <p:cNvSpPr txBox="1"/>
          <p:nvPr/>
        </p:nvSpPr>
        <p:spPr>
          <a:xfrm>
            <a:off x="1005840" y="812063"/>
            <a:ext cx="16276320" cy="923813"/>
          </a:xfrm>
          <a:prstGeom prst="rect">
            <a:avLst/>
          </a:prstGeom>
        </p:spPr>
        <p:txBody>
          <a:bodyPr lIns="0" tIns="0" rIns="0" bIns="0" rtlCol="0" anchor="t">
            <a:spAutoFit/>
          </a:bodyPr>
          <a:lstStyle/>
          <a:p>
            <a:pPr algn="l">
              <a:lnSpc>
                <a:spcPts val="7380"/>
              </a:lnSpc>
            </a:pPr>
            <a:r>
              <a:rPr lang="en-US" sz="6150" spc="122">
                <a:solidFill>
                  <a:srgbClr val="00AAB5"/>
                </a:solidFill>
                <a:latin typeface="Open Sans 2 Bold"/>
              </a:rPr>
              <a:t>Leadership Style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835640" y="9425100"/>
            <a:ext cx="7360920" cy="566215"/>
          </a:xfrm>
          <a:prstGeom prst="rect">
            <a:avLst/>
          </a:prstGeom>
        </p:spPr>
        <p:txBody>
          <a:bodyPr lIns="0" tIns="0" rIns="0" bIns="0" rtlCol="0" anchor="t">
            <a:spAutoFit/>
          </a:bodyPr>
          <a:lstStyle/>
          <a:p>
            <a:pPr algn="r">
              <a:lnSpc>
                <a:spcPts val="2520"/>
              </a:lnSpc>
            </a:pPr>
            <a:r>
              <a:rPr lang="en-US" sz="2100">
                <a:solidFill>
                  <a:srgbClr val="FFFFFF"/>
                </a:solidFill>
                <a:latin typeface="Arial Bold"/>
              </a:rPr>
              <a:t>For Scotland's learners, with Scotland's educators</a:t>
            </a:r>
          </a:p>
        </p:txBody>
      </p:sp>
      <p:sp>
        <p:nvSpPr>
          <p:cNvPr id="3" name="TextBox 3"/>
          <p:cNvSpPr txBox="1"/>
          <p:nvPr/>
        </p:nvSpPr>
        <p:spPr>
          <a:xfrm>
            <a:off x="1969477" y="2626980"/>
            <a:ext cx="14735907" cy="4457030"/>
          </a:xfrm>
          <a:prstGeom prst="rect">
            <a:avLst/>
          </a:prstGeom>
        </p:spPr>
        <p:txBody>
          <a:bodyPr lIns="0" tIns="0" rIns="0" bIns="0" rtlCol="0" anchor="t">
            <a:spAutoFit/>
          </a:bodyPr>
          <a:lstStyle/>
          <a:p>
            <a:pPr algn="just">
              <a:lnSpc>
                <a:spcPts val="3960"/>
              </a:lnSpc>
            </a:pPr>
            <a:r>
              <a:rPr lang="en-US" sz="3300">
                <a:solidFill>
                  <a:srgbClr val="00ABB5"/>
                </a:solidFill>
                <a:latin typeface="Open Sans 1"/>
              </a:rPr>
              <a:t>… is essential to ensure professional learning is well supported, promoted and sustained. </a:t>
            </a:r>
          </a:p>
          <a:p>
            <a:pPr algn="just">
              <a:lnSpc>
                <a:spcPts val="3960"/>
              </a:lnSpc>
            </a:pPr>
            <a:endParaRPr lang="en-US" sz="3300">
              <a:solidFill>
                <a:srgbClr val="00ABB5"/>
              </a:solidFill>
              <a:latin typeface="Open Sans 1"/>
            </a:endParaRPr>
          </a:p>
          <a:p>
            <a:pPr algn="just">
              <a:lnSpc>
                <a:spcPts val="3960"/>
              </a:lnSpc>
            </a:pPr>
            <a:r>
              <a:rPr lang="en-US" sz="3300">
                <a:solidFill>
                  <a:srgbClr val="00ABB5"/>
                </a:solidFill>
                <a:latin typeface="Open Sans 1"/>
              </a:rPr>
              <a:t>Leaders in the widest sense understand that people are the drivers and enactors of change for improvement. Professional learning and development is the means by which this is put into action. As a priority, leaders commit to and invest in their own professional learning and development, creating the conditions where professional learning can thrive – space, time, culture and trust.</a:t>
            </a:r>
          </a:p>
        </p:txBody>
      </p:sp>
      <p:sp>
        <p:nvSpPr>
          <p:cNvPr id="4" name="TextBox 4"/>
          <p:cNvSpPr txBox="1"/>
          <p:nvPr/>
        </p:nvSpPr>
        <p:spPr>
          <a:xfrm>
            <a:off x="632807" y="732378"/>
            <a:ext cx="16072578" cy="587883"/>
          </a:xfrm>
          <a:prstGeom prst="rect">
            <a:avLst/>
          </a:prstGeom>
        </p:spPr>
        <p:txBody>
          <a:bodyPr lIns="0" tIns="0" rIns="0" bIns="0" rtlCol="0" anchor="t">
            <a:spAutoFit/>
          </a:bodyPr>
          <a:lstStyle/>
          <a:p>
            <a:pPr algn="l">
              <a:lnSpc>
                <a:spcPts val="4536"/>
              </a:lnSpc>
            </a:pPr>
            <a:r>
              <a:rPr lang="en-US" sz="4200">
                <a:solidFill>
                  <a:srgbClr val="00ABB5"/>
                </a:solidFill>
                <a:latin typeface="Open Sans 1 Bold"/>
              </a:rPr>
              <a:t>Leadership of and for learning…</a:t>
            </a:r>
            <a:r>
              <a:rPr lang="en-US" sz="4200">
                <a:solidFill>
                  <a:srgbClr val="00ABB5"/>
                </a:solidFill>
                <a:latin typeface="Open Sans 1"/>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6667" y="1624555"/>
            <a:ext cx="17954666" cy="8056703"/>
          </a:xfrm>
          <a:prstGeom prst="rect">
            <a:avLst/>
          </a:prstGeom>
        </p:spPr>
        <p:txBody>
          <a:bodyPr lIns="0" tIns="0" rIns="0" bIns="0" rtlCol="0" anchor="t">
            <a:spAutoFit/>
          </a:bodyPr>
          <a:lstStyle/>
          <a:p>
            <a:pPr marL="542210" lvl="1" indent="-271105" algn="l">
              <a:lnSpc>
                <a:spcPts val="3597"/>
              </a:lnSpc>
              <a:buFont typeface="Arial"/>
              <a:buChar char="•"/>
            </a:pPr>
            <a:r>
              <a:rPr lang="en-US" sz="2998">
                <a:solidFill>
                  <a:srgbClr val="00ABB5"/>
                </a:solidFill>
                <a:latin typeface="Open Sans 1"/>
              </a:rPr>
              <a:t>Develop the strategic vision to lead and support learning for all</a:t>
            </a:r>
          </a:p>
          <a:p>
            <a:pPr algn="l">
              <a:lnSpc>
                <a:spcPts val="3597"/>
              </a:lnSpc>
            </a:pPr>
            <a:endParaRPr lang="en-US" sz="2998">
              <a:solidFill>
                <a:srgbClr val="00ABB5"/>
              </a:solidFill>
              <a:latin typeface="Open Sans 1"/>
            </a:endParaRPr>
          </a:p>
          <a:p>
            <a:pPr marL="542210" lvl="1" indent="-271105" algn="l">
              <a:lnSpc>
                <a:spcPts val="3597"/>
              </a:lnSpc>
              <a:buFont typeface="Arial"/>
              <a:buChar char="•"/>
            </a:pPr>
            <a:r>
              <a:rPr lang="en-US" sz="2998">
                <a:solidFill>
                  <a:srgbClr val="00ABB5"/>
                </a:solidFill>
                <a:latin typeface="Open Sans 1"/>
              </a:rPr>
              <a:t>Develop a learning culture and ethos based on trust, honesty, challenge and support; one which supports and promotes the growth of professional capital through professional learning</a:t>
            </a:r>
          </a:p>
          <a:p>
            <a:pPr algn="l">
              <a:lnSpc>
                <a:spcPts val="3597"/>
              </a:lnSpc>
            </a:pPr>
            <a:endParaRPr lang="en-US" sz="2998">
              <a:solidFill>
                <a:srgbClr val="00ABB5"/>
              </a:solidFill>
              <a:latin typeface="Open Sans 1"/>
            </a:endParaRPr>
          </a:p>
          <a:p>
            <a:pPr marL="542210" lvl="1" indent="-271105" algn="l">
              <a:lnSpc>
                <a:spcPts val="3597"/>
              </a:lnSpc>
              <a:buFont typeface="Arial"/>
              <a:buChar char="•"/>
            </a:pPr>
            <a:r>
              <a:rPr lang="en-US" sz="2998">
                <a:solidFill>
                  <a:srgbClr val="00ABB5"/>
                </a:solidFill>
                <a:latin typeface="Open Sans 1"/>
              </a:rPr>
              <a:t>Support and provide time for meaningful engagement in sustained professional learning and development with opportunities to share</a:t>
            </a:r>
          </a:p>
          <a:p>
            <a:pPr algn="l">
              <a:lnSpc>
                <a:spcPts val="3597"/>
              </a:lnSpc>
            </a:pPr>
            <a:endParaRPr lang="en-US" sz="2998">
              <a:solidFill>
                <a:srgbClr val="00ABB5"/>
              </a:solidFill>
              <a:latin typeface="Open Sans 1"/>
            </a:endParaRPr>
          </a:p>
          <a:p>
            <a:pPr marL="542210" lvl="1" indent="-271105" algn="l">
              <a:lnSpc>
                <a:spcPts val="3597"/>
              </a:lnSpc>
              <a:buFont typeface="Arial"/>
              <a:buChar char="•"/>
            </a:pPr>
            <a:r>
              <a:rPr lang="en-US" sz="2998">
                <a:solidFill>
                  <a:srgbClr val="00ABB5"/>
                </a:solidFill>
                <a:latin typeface="Open Sans 1"/>
              </a:rPr>
              <a:t>Lead learning conversations underpinned by coaching approaches to stimulate, challenge and support thinking </a:t>
            </a:r>
          </a:p>
          <a:p>
            <a:pPr algn="l">
              <a:lnSpc>
                <a:spcPts val="3597"/>
              </a:lnSpc>
            </a:pPr>
            <a:endParaRPr lang="en-US" sz="2998">
              <a:solidFill>
                <a:srgbClr val="00ABB5"/>
              </a:solidFill>
              <a:latin typeface="Open Sans 1"/>
            </a:endParaRPr>
          </a:p>
          <a:p>
            <a:pPr marL="542210" lvl="1" indent="-271105" algn="l">
              <a:lnSpc>
                <a:spcPts val="3597"/>
              </a:lnSpc>
              <a:buFont typeface="Arial"/>
              <a:buChar char="•"/>
            </a:pPr>
            <a:r>
              <a:rPr lang="en-US" sz="2998">
                <a:solidFill>
                  <a:srgbClr val="00ABB5"/>
                </a:solidFill>
                <a:latin typeface="Open Sans 1"/>
              </a:rPr>
              <a:t>Have professional courage</a:t>
            </a:r>
          </a:p>
          <a:p>
            <a:pPr algn="l">
              <a:lnSpc>
                <a:spcPts val="3597"/>
              </a:lnSpc>
            </a:pPr>
            <a:endParaRPr lang="en-US" sz="2998">
              <a:solidFill>
                <a:srgbClr val="00ABB5"/>
              </a:solidFill>
              <a:latin typeface="Open Sans 1"/>
            </a:endParaRPr>
          </a:p>
          <a:p>
            <a:pPr marL="542210" lvl="1" indent="-271105" algn="l">
              <a:lnSpc>
                <a:spcPts val="3597"/>
              </a:lnSpc>
              <a:buFont typeface="Arial"/>
              <a:buChar char="•"/>
            </a:pPr>
            <a:r>
              <a:rPr lang="en-US" sz="2998">
                <a:solidFill>
                  <a:srgbClr val="00ABB5"/>
                </a:solidFill>
                <a:latin typeface="Open Sans 1"/>
              </a:rPr>
              <a:t>Enact collaborative and enquiring approaches to practice</a:t>
            </a:r>
          </a:p>
          <a:p>
            <a:pPr algn="l">
              <a:lnSpc>
                <a:spcPts val="3597"/>
              </a:lnSpc>
            </a:pPr>
            <a:endParaRPr lang="en-US" sz="2998">
              <a:solidFill>
                <a:srgbClr val="00ABB5"/>
              </a:solidFill>
              <a:latin typeface="Open Sans 1"/>
            </a:endParaRPr>
          </a:p>
          <a:p>
            <a:pPr marL="542210" lvl="1" indent="-271105" algn="l">
              <a:lnSpc>
                <a:spcPts val="3597"/>
              </a:lnSpc>
              <a:buFont typeface="Arial"/>
              <a:buChar char="•"/>
            </a:pPr>
            <a:r>
              <a:rPr lang="en-US" sz="2998">
                <a:solidFill>
                  <a:srgbClr val="00ABB5"/>
                </a:solidFill>
                <a:latin typeface="Open Sans 1"/>
              </a:rPr>
              <a:t>Encourage, challenge and question to ensure development and progress</a:t>
            </a:r>
          </a:p>
          <a:p>
            <a:pPr algn="l">
              <a:lnSpc>
                <a:spcPts val="3597"/>
              </a:lnSpc>
            </a:pPr>
            <a:endParaRPr lang="en-US" sz="2998">
              <a:solidFill>
                <a:srgbClr val="00ABB5"/>
              </a:solidFill>
              <a:latin typeface="Open Sans 1"/>
            </a:endParaRPr>
          </a:p>
          <a:p>
            <a:pPr marL="542591" lvl="1" indent="-271296" algn="l">
              <a:lnSpc>
                <a:spcPts val="3597"/>
              </a:lnSpc>
              <a:buFont typeface="Arial"/>
              <a:buChar char="•"/>
            </a:pPr>
            <a:r>
              <a:rPr lang="en-US" sz="2998">
                <a:solidFill>
                  <a:srgbClr val="00ABB5"/>
                </a:solidFill>
                <a:latin typeface="Open Sans 1"/>
              </a:rPr>
              <a:t>Are committed to and recognise the importance of developing individual and collective knowledge</a:t>
            </a:r>
          </a:p>
        </p:txBody>
      </p:sp>
      <p:sp>
        <p:nvSpPr>
          <p:cNvPr id="3" name="TextBox 3"/>
          <p:cNvSpPr txBox="1"/>
          <p:nvPr/>
        </p:nvSpPr>
        <p:spPr>
          <a:xfrm>
            <a:off x="476709" y="249790"/>
            <a:ext cx="16072578" cy="587883"/>
          </a:xfrm>
          <a:prstGeom prst="rect">
            <a:avLst/>
          </a:prstGeom>
        </p:spPr>
        <p:txBody>
          <a:bodyPr lIns="0" tIns="0" rIns="0" bIns="0" rtlCol="0" anchor="t">
            <a:spAutoFit/>
          </a:bodyPr>
          <a:lstStyle/>
          <a:p>
            <a:pPr algn="l">
              <a:lnSpc>
                <a:spcPts val="4536"/>
              </a:lnSpc>
            </a:pPr>
            <a:r>
              <a:rPr lang="en-US" sz="4200">
                <a:solidFill>
                  <a:srgbClr val="00ABB5"/>
                </a:solidFill>
                <a:latin typeface="Open Sans 1 Bold"/>
              </a:rPr>
              <a:t>Leaders of and for learning…</a:t>
            </a:r>
            <a:r>
              <a:rPr lang="en-US" sz="4200">
                <a:solidFill>
                  <a:srgbClr val="00ABB5"/>
                </a:solidFill>
                <a:latin typeface="Open Sans 1"/>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91566" y="852824"/>
            <a:ext cx="16072578" cy="1159383"/>
          </a:xfrm>
          <a:prstGeom prst="rect">
            <a:avLst/>
          </a:prstGeom>
        </p:spPr>
        <p:txBody>
          <a:bodyPr lIns="0" tIns="0" rIns="0" bIns="0" rtlCol="0" anchor="t">
            <a:spAutoFit/>
          </a:bodyPr>
          <a:lstStyle/>
          <a:p>
            <a:pPr algn="l">
              <a:lnSpc>
                <a:spcPts val="4536"/>
              </a:lnSpc>
            </a:pPr>
            <a:r>
              <a:rPr lang="en-US" sz="4200">
                <a:solidFill>
                  <a:srgbClr val="00ABB5"/>
                </a:solidFill>
                <a:latin typeface="Open Sans 1 Bold"/>
              </a:rPr>
              <a:t>Leadership  of and for learning –</a:t>
            </a:r>
          </a:p>
          <a:p>
            <a:pPr algn="l">
              <a:lnSpc>
                <a:spcPts val="4536"/>
              </a:lnSpc>
            </a:pPr>
            <a:r>
              <a:rPr lang="en-US" sz="4200">
                <a:solidFill>
                  <a:srgbClr val="00ABB5"/>
                </a:solidFill>
                <a:latin typeface="Open Sans 1 Bold"/>
              </a:rPr>
              <a:t>values and characteristics</a:t>
            </a:r>
            <a:r>
              <a:rPr lang="en-US" sz="4200">
                <a:solidFill>
                  <a:srgbClr val="00ABB5"/>
                </a:solidFill>
                <a:latin typeface="Open Sans 1"/>
              </a:rPr>
              <a:t> </a:t>
            </a:r>
          </a:p>
        </p:txBody>
      </p:sp>
      <p:sp>
        <p:nvSpPr>
          <p:cNvPr id="3" name="TextBox 3"/>
          <p:cNvSpPr txBox="1"/>
          <p:nvPr/>
        </p:nvSpPr>
        <p:spPr>
          <a:xfrm>
            <a:off x="1252025" y="2770902"/>
            <a:ext cx="14989126" cy="990451"/>
          </a:xfrm>
          <a:prstGeom prst="rect">
            <a:avLst/>
          </a:prstGeom>
        </p:spPr>
        <p:txBody>
          <a:bodyPr lIns="0" tIns="0" rIns="0" bIns="0" rtlCol="0" anchor="t">
            <a:spAutoFit/>
          </a:bodyPr>
          <a:lstStyle/>
          <a:p>
            <a:pPr algn="just">
              <a:lnSpc>
                <a:spcPts val="3960"/>
              </a:lnSpc>
            </a:pPr>
            <a:r>
              <a:rPr lang="en-US" sz="3300">
                <a:solidFill>
                  <a:srgbClr val="00ABB5"/>
                </a:solidFill>
                <a:latin typeface="Open Sans 1 Bold"/>
              </a:rPr>
              <a:t>Thinking about yourself as an headteacher and leader of learning, in what ways do you:</a:t>
            </a:r>
          </a:p>
        </p:txBody>
      </p:sp>
      <p:sp>
        <p:nvSpPr>
          <p:cNvPr id="4" name="TextBox 4"/>
          <p:cNvSpPr txBox="1"/>
          <p:nvPr/>
        </p:nvSpPr>
        <p:spPr>
          <a:xfrm>
            <a:off x="809043" y="4829301"/>
            <a:ext cx="16669914" cy="2971354"/>
          </a:xfrm>
          <a:prstGeom prst="rect">
            <a:avLst/>
          </a:prstGeom>
        </p:spPr>
        <p:txBody>
          <a:bodyPr lIns="0" tIns="0" rIns="0" bIns="0" rtlCol="0" anchor="t">
            <a:spAutoFit/>
          </a:bodyPr>
          <a:lstStyle/>
          <a:p>
            <a:pPr marL="1283018" lvl="1" indent="-641509">
              <a:lnSpc>
                <a:spcPts val="3960"/>
              </a:lnSpc>
              <a:buFont typeface="Arial"/>
              <a:buChar char="•"/>
            </a:pPr>
            <a:r>
              <a:rPr lang="en-US" sz="3300">
                <a:solidFill>
                  <a:srgbClr val="00ABB5"/>
                </a:solidFill>
                <a:latin typeface="Open Sans 1"/>
              </a:rPr>
              <a:t>Commit to and invest in your own professional learning and development? </a:t>
            </a:r>
          </a:p>
          <a:p>
            <a:pPr marL="1283018" lvl="1" indent="-641509">
              <a:lnSpc>
                <a:spcPts val="3960"/>
              </a:lnSpc>
              <a:buFont typeface="Arial"/>
              <a:buChar char="•"/>
            </a:pPr>
            <a:r>
              <a:rPr lang="en-US" sz="3300">
                <a:solidFill>
                  <a:srgbClr val="00ABB5"/>
                </a:solidFill>
                <a:latin typeface="Open Sans 1"/>
              </a:rPr>
              <a:t>Create conditions where learning can thrive? </a:t>
            </a:r>
          </a:p>
          <a:p>
            <a:pPr marL="1283018" lvl="1" indent="-641509">
              <a:lnSpc>
                <a:spcPts val="3960"/>
              </a:lnSpc>
              <a:buFont typeface="Arial"/>
              <a:buChar char="•"/>
            </a:pPr>
            <a:r>
              <a:rPr lang="en-US" sz="3300">
                <a:solidFill>
                  <a:srgbClr val="00ABB5"/>
                </a:solidFill>
                <a:latin typeface="Open Sans 1"/>
              </a:rPr>
              <a:t>Create a learning culture for you and your learners?</a:t>
            </a:r>
          </a:p>
          <a:p>
            <a:pPr marL="1283018" lvl="1" indent="-641509" algn="just">
              <a:lnSpc>
                <a:spcPts val="3960"/>
              </a:lnSpc>
            </a:pPr>
            <a:endParaRPr lang="en-US" sz="3300">
              <a:solidFill>
                <a:srgbClr val="00ABB5"/>
              </a:solidFill>
              <a:latin typeface="Open Sans 1"/>
            </a:endParaRPr>
          </a:p>
          <a:p>
            <a:pPr marL="1283018" lvl="1" indent="-641509" algn="just">
              <a:lnSpc>
                <a:spcPts val="3960"/>
              </a:lnSpc>
            </a:pPr>
            <a:endParaRPr lang="en-US" sz="3300">
              <a:solidFill>
                <a:srgbClr val="00ABB5"/>
              </a:solidFill>
              <a:latin typeface="Open Sans 1"/>
            </a:endParaRPr>
          </a:p>
          <a:p>
            <a:pPr marL="1283018" lvl="1" indent="-641509" algn="just">
              <a:lnSpc>
                <a:spcPts val="3960"/>
              </a:lnSpc>
            </a:pPr>
            <a:endParaRPr lang="en-US" sz="3300">
              <a:solidFill>
                <a:srgbClr val="00ABB5"/>
              </a:solidFill>
              <a:latin typeface="Open Sans 1"/>
            </a:endParaRPr>
          </a:p>
        </p:txBody>
      </p:sp>
      <p:sp>
        <p:nvSpPr>
          <p:cNvPr id="5" name="TextBox 5"/>
          <p:cNvSpPr txBox="1"/>
          <p:nvPr/>
        </p:nvSpPr>
        <p:spPr>
          <a:xfrm>
            <a:off x="10835640" y="9425100"/>
            <a:ext cx="7360920" cy="566215"/>
          </a:xfrm>
          <a:prstGeom prst="rect">
            <a:avLst/>
          </a:prstGeom>
        </p:spPr>
        <p:txBody>
          <a:bodyPr lIns="0" tIns="0" rIns="0" bIns="0" rtlCol="0" anchor="t">
            <a:spAutoFit/>
          </a:bodyPr>
          <a:lstStyle/>
          <a:p>
            <a:pPr algn="r">
              <a:lnSpc>
                <a:spcPts val="2520"/>
              </a:lnSpc>
            </a:pPr>
            <a:r>
              <a:rPr lang="en-US" sz="2100">
                <a:solidFill>
                  <a:srgbClr val="FFFFFF"/>
                </a:solidFill>
                <a:latin typeface="Arial Bold"/>
              </a:rPr>
              <a:t>For Scotland's learners, with Scotland's educators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7713258" cy="8229600"/>
            <a:chOff x="0" y="0"/>
            <a:chExt cx="10284344" cy="10972800"/>
          </a:xfrm>
        </p:grpSpPr>
        <p:pic>
          <p:nvPicPr>
            <p:cNvPr id="3" name="Picture 3"/>
            <p:cNvPicPr>
              <a:picLocks noChangeAspect="1"/>
            </p:cNvPicPr>
            <p:nvPr/>
          </p:nvPicPr>
          <p:blipFill>
            <a:blip r:embed="rId3"/>
            <a:srcRect l="7081" r="7081"/>
            <a:stretch>
              <a:fillRect/>
            </a:stretch>
          </p:blipFill>
          <p:spPr>
            <a:xfrm>
              <a:off x="0" y="0"/>
              <a:ext cx="10284344" cy="10972800"/>
            </a:xfrm>
            <a:prstGeom prst="rect">
              <a:avLst/>
            </a:prstGeom>
          </p:spPr>
        </p:pic>
      </p:grpSp>
      <p:sp>
        <p:nvSpPr>
          <p:cNvPr id="4" name="TextBox 4"/>
          <p:cNvSpPr txBox="1"/>
          <p:nvPr/>
        </p:nvSpPr>
        <p:spPr>
          <a:xfrm>
            <a:off x="9805612" y="3302867"/>
            <a:ext cx="7548282" cy="3886200"/>
          </a:xfrm>
          <a:prstGeom prst="rect">
            <a:avLst/>
          </a:prstGeom>
        </p:spPr>
        <p:txBody>
          <a:bodyPr lIns="0" tIns="0" rIns="0" bIns="0" rtlCol="0" anchor="t">
            <a:spAutoFit/>
          </a:bodyPr>
          <a:lstStyle/>
          <a:p>
            <a:pPr marL="0" lvl="0" indent="0" algn="l">
              <a:lnSpc>
                <a:spcPts val="7679"/>
              </a:lnSpc>
              <a:spcBef>
                <a:spcPct val="0"/>
              </a:spcBef>
            </a:pPr>
            <a:r>
              <a:rPr lang="en-US" sz="6399">
                <a:solidFill>
                  <a:srgbClr val="00A7B2"/>
                </a:solidFill>
                <a:latin typeface="Open Sans 2"/>
              </a:rPr>
              <a:t>We live in a complex world with an ever changing landscape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835640" y="9425100"/>
            <a:ext cx="7360920" cy="566215"/>
          </a:xfrm>
          <a:prstGeom prst="rect">
            <a:avLst/>
          </a:prstGeom>
        </p:spPr>
        <p:txBody>
          <a:bodyPr lIns="0" tIns="0" rIns="0" bIns="0" rtlCol="0" anchor="t">
            <a:spAutoFit/>
          </a:bodyPr>
          <a:lstStyle/>
          <a:p>
            <a:pPr algn="r">
              <a:lnSpc>
                <a:spcPts val="2520"/>
              </a:lnSpc>
            </a:pPr>
            <a:r>
              <a:rPr lang="en-US" sz="2100">
                <a:solidFill>
                  <a:srgbClr val="FFFFFF"/>
                </a:solidFill>
                <a:latin typeface="Arial Bold"/>
              </a:rPr>
              <a:t>For Scotland's learners, with Scotland's educators</a:t>
            </a:r>
          </a:p>
        </p:txBody>
      </p:sp>
      <p:sp>
        <p:nvSpPr>
          <p:cNvPr id="3" name="TextBox 3"/>
          <p:cNvSpPr txBox="1"/>
          <p:nvPr/>
        </p:nvSpPr>
        <p:spPr>
          <a:xfrm>
            <a:off x="10411641" y="2680956"/>
            <a:ext cx="7477490" cy="6791769"/>
          </a:xfrm>
          <a:prstGeom prst="rect">
            <a:avLst/>
          </a:prstGeom>
        </p:spPr>
        <p:txBody>
          <a:bodyPr lIns="0" tIns="0" rIns="0" bIns="0" rtlCol="0" anchor="t">
            <a:spAutoFit/>
          </a:bodyPr>
          <a:lstStyle/>
          <a:p>
            <a:pPr algn="just">
              <a:lnSpc>
                <a:spcPts val="3139"/>
              </a:lnSpc>
            </a:pPr>
            <a:r>
              <a:rPr lang="en-US" sz="2906">
                <a:solidFill>
                  <a:srgbClr val="00ABB5"/>
                </a:solidFill>
                <a:latin typeface="Arial"/>
              </a:rPr>
              <a:t>Discuss your Leadership and Learning quotes as a group and agree a diamond shape with the most important statement, that resonates most with your group, at the top.</a:t>
            </a:r>
          </a:p>
          <a:p>
            <a:pPr algn="just">
              <a:lnSpc>
                <a:spcPts val="3139"/>
              </a:lnSpc>
            </a:pPr>
            <a:endParaRPr lang="en-US" sz="2906">
              <a:solidFill>
                <a:srgbClr val="00ABB5"/>
              </a:solidFill>
              <a:latin typeface="Arial"/>
            </a:endParaRPr>
          </a:p>
          <a:p>
            <a:pPr algn="just">
              <a:lnSpc>
                <a:spcPts val="3139"/>
              </a:lnSpc>
            </a:pPr>
            <a:r>
              <a:rPr lang="en-US" sz="2906">
                <a:solidFill>
                  <a:srgbClr val="00ABB5"/>
                </a:solidFill>
                <a:latin typeface="Arial"/>
              </a:rPr>
              <a:t>Using your top 3, agree and write on sticky notes the leadership characteristics and values you associate with each quote.  Add these to the leadership characteristics and values wall.</a:t>
            </a:r>
          </a:p>
          <a:p>
            <a:pPr algn="just">
              <a:lnSpc>
                <a:spcPts val="3139"/>
              </a:lnSpc>
            </a:pPr>
            <a:endParaRPr lang="en-US" sz="2906">
              <a:solidFill>
                <a:srgbClr val="00ABB5"/>
              </a:solidFill>
              <a:latin typeface="Arial"/>
            </a:endParaRPr>
          </a:p>
          <a:p>
            <a:pPr algn="just">
              <a:lnSpc>
                <a:spcPts val="3139"/>
              </a:lnSpc>
            </a:pPr>
            <a:r>
              <a:rPr lang="en-US" sz="2906">
                <a:solidFill>
                  <a:srgbClr val="00ABB5"/>
                </a:solidFill>
                <a:latin typeface="Arial"/>
              </a:rPr>
              <a:t>Display your Diamond 9 to share with other groups.</a:t>
            </a:r>
          </a:p>
        </p:txBody>
      </p:sp>
      <p:sp>
        <p:nvSpPr>
          <p:cNvPr id="4" name="TextBox 4"/>
          <p:cNvSpPr txBox="1"/>
          <p:nvPr/>
        </p:nvSpPr>
        <p:spPr>
          <a:xfrm>
            <a:off x="696417" y="477475"/>
            <a:ext cx="16072578" cy="1013460"/>
          </a:xfrm>
          <a:prstGeom prst="rect">
            <a:avLst/>
          </a:prstGeom>
        </p:spPr>
        <p:txBody>
          <a:bodyPr lIns="0" tIns="0" rIns="0" bIns="0" rtlCol="0" anchor="t">
            <a:spAutoFit/>
          </a:bodyPr>
          <a:lstStyle/>
          <a:p>
            <a:pPr algn="l">
              <a:lnSpc>
                <a:spcPts val="4536"/>
              </a:lnSpc>
            </a:pPr>
            <a:r>
              <a:rPr lang="en-US" sz="4200">
                <a:solidFill>
                  <a:srgbClr val="00ABB5"/>
                </a:solidFill>
                <a:latin typeface="Arial Bold"/>
              </a:rPr>
              <a:t>Leadership characteristics and values –</a:t>
            </a:r>
          </a:p>
          <a:p>
            <a:pPr algn="l">
              <a:lnSpc>
                <a:spcPts val="4536"/>
              </a:lnSpc>
            </a:pPr>
            <a:r>
              <a:rPr lang="en-US" sz="4200">
                <a:solidFill>
                  <a:srgbClr val="00ABB5"/>
                </a:solidFill>
                <a:latin typeface="Arial Bold"/>
              </a:rPr>
              <a:t>Diamond 9</a:t>
            </a:r>
          </a:p>
        </p:txBody>
      </p:sp>
      <p:grpSp>
        <p:nvGrpSpPr>
          <p:cNvPr id="5" name="Group 5"/>
          <p:cNvGrpSpPr/>
          <p:nvPr/>
        </p:nvGrpSpPr>
        <p:grpSpPr>
          <a:xfrm>
            <a:off x="214477" y="2311505"/>
            <a:ext cx="9991600" cy="6112179"/>
            <a:chOff x="0" y="0"/>
            <a:chExt cx="13322134" cy="8149573"/>
          </a:xfrm>
        </p:grpSpPr>
        <p:grpSp>
          <p:nvGrpSpPr>
            <p:cNvPr id="6" name="Group 6"/>
            <p:cNvGrpSpPr/>
            <p:nvPr/>
          </p:nvGrpSpPr>
          <p:grpSpPr>
            <a:xfrm>
              <a:off x="7653411" y="1972849"/>
              <a:ext cx="3843403" cy="1261649"/>
              <a:chOff x="0" y="0"/>
              <a:chExt cx="759191" cy="249215"/>
            </a:xfrm>
          </p:grpSpPr>
          <p:sp>
            <p:nvSpPr>
              <p:cNvPr id="7" name="Freeform 7"/>
              <p:cNvSpPr/>
              <p:nvPr/>
            </p:nvSpPr>
            <p:spPr>
              <a:xfrm>
                <a:off x="0" y="0"/>
                <a:ext cx="759191" cy="249215"/>
              </a:xfrm>
              <a:custGeom>
                <a:avLst/>
                <a:gdLst/>
                <a:ahLst/>
                <a:cxnLst/>
                <a:rect l="l" t="t" r="r" b="b"/>
                <a:pathLst>
                  <a:path w="759191" h="249215">
                    <a:moveTo>
                      <a:pt x="124607" y="0"/>
                    </a:moveTo>
                    <a:lnTo>
                      <a:pt x="634583" y="0"/>
                    </a:lnTo>
                    <a:cubicBezTo>
                      <a:pt x="703402" y="0"/>
                      <a:pt x="759191" y="55789"/>
                      <a:pt x="759191" y="124607"/>
                    </a:cubicBezTo>
                    <a:lnTo>
                      <a:pt x="759191" y="124607"/>
                    </a:lnTo>
                    <a:cubicBezTo>
                      <a:pt x="759191" y="193426"/>
                      <a:pt x="703402" y="249215"/>
                      <a:pt x="634583" y="249215"/>
                    </a:cubicBezTo>
                    <a:lnTo>
                      <a:pt x="124607" y="249215"/>
                    </a:lnTo>
                    <a:cubicBezTo>
                      <a:pt x="55789" y="249215"/>
                      <a:pt x="0" y="193426"/>
                      <a:pt x="0" y="124607"/>
                    </a:cubicBezTo>
                    <a:lnTo>
                      <a:pt x="0" y="124607"/>
                    </a:lnTo>
                    <a:cubicBezTo>
                      <a:pt x="0" y="55789"/>
                      <a:pt x="55789" y="0"/>
                      <a:pt x="124607" y="0"/>
                    </a:cubicBezTo>
                    <a:close/>
                  </a:path>
                </a:pathLst>
              </a:custGeom>
              <a:solidFill>
                <a:srgbClr val="000000">
                  <a:alpha val="0"/>
                </a:srgbClr>
              </a:solidFill>
              <a:ln w="38100" cap="rnd">
                <a:solidFill>
                  <a:srgbClr val="000000"/>
                </a:solidFill>
                <a:prstDash val="solid"/>
                <a:round/>
              </a:ln>
            </p:spPr>
          </p:sp>
          <p:sp>
            <p:nvSpPr>
              <p:cNvPr id="8" name="TextBox 8"/>
              <p:cNvSpPr txBox="1"/>
              <p:nvPr/>
            </p:nvSpPr>
            <p:spPr>
              <a:xfrm>
                <a:off x="0" y="9525"/>
                <a:ext cx="812800" cy="803275"/>
              </a:xfrm>
              <a:prstGeom prst="rect">
                <a:avLst/>
              </a:prstGeom>
            </p:spPr>
            <p:txBody>
              <a:bodyPr lIns="50800" tIns="50800" rIns="50800" bIns="50800" rtlCol="0" anchor="ctr"/>
              <a:lstStyle/>
              <a:p>
                <a:pPr algn="ctr">
                  <a:lnSpc>
                    <a:spcPts val="2893"/>
                  </a:lnSpc>
                </a:pPr>
                <a:endParaRPr/>
              </a:p>
            </p:txBody>
          </p:sp>
        </p:grpSp>
        <p:grpSp>
          <p:nvGrpSpPr>
            <p:cNvPr id="9" name="Group 9"/>
            <p:cNvGrpSpPr/>
            <p:nvPr/>
          </p:nvGrpSpPr>
          <p:grpSpPr>
            <a:xfrm>
              <a:off x="3498597" y="1972849"/>
              <a:ext cx="3769638" cy="1261649"/>
              <a:chOff x="0" y="0"/>
              <a:chExt cx="744620" cy="249215"/>
            </a:xfrm>
          </p:grpSpPr>
          <p:sp>
            <p:nvSpPr>
              <p:cNvPr id="10" name="Freeform 10"/>
              <p:cNvSpPr/>
              <p:nvPr/>
            </p:nvSpPr>
            <p:spPr>
              <a:xfrm>
                <a:off x="0" y="0"/>
                <a:ext cx="744620" cy="249215"/>
              </a:xfrm>
              <a:custGeom>
                <a:avLst/>
                <a:gdLst/>
                <a:ahLst/>
                <a:cxnLst/>
                <a:rect l="l" t="t" r="r" b="b"/>
                <a:pathLst>
                  <a:path w="744620" h="249215">
                    <a:moveTo>
                      <a:pt x="124607" y="0"/>
                    </a:moveTo>
                    <a:lnTo>
                      <a:pt x="620013" y="0"/>
                    </a:lnTo>
                    <a:cubicBezTo>
                      <a:pt x="688831" y="0"/>
                      <a:pt x="744620" y="55789"/>
                      <a:pt x="744620" y="124607"/>
                    </a:cubicBezTo>
                    <a:lnTo>
                      <a:pt x="744620" y="124607"/>
                    </a:lnTo>
                    <a:cubicBezTo>
                      <a:pt x="744620" y="157655"/>
                      <a:pt x="731492" y="189350"/>
                      <a:pt x="708123" y="212718"/>
                    </a:cubicBezTo>
                    <a:cubicBezTo>
                      <a:pt x="684755" y="236086"/>
                      <a:pt x="653060" y="249215"/>
                      <a:pt x="620013" y="249215"/>
                    </a:cubicBezTo>
                    <a:lnTo>
                      <a:pt x="124607" y="249215"/>
                    </a:lnTo>
                    <a:cubicBezTo>
                      <a:pt x="55789" y="249215"/>
                      <a:pt x="0" y="193426"/>
                      <a:pt x="0" y="124607"/>
                    </a:cubicBezTo>
                    <a:lnTo>
                      <a:pt x="0" y="124607"/>
                    </a:lnTo>
                    <a:cubicBezTo>
                      <a:pt x="0" y="55789"/>
                      <a:pt x="55789" y="0"/>
                      <a:pt x="124607" y="0"/>
                    </a:cubicBezTo>
                    <a:close/>
                  </a:path>
                </a:pathLst>
              </a:custGeom>
              <a:solidFill>
                <a:srgbClr val="000000">
                  <a:alpha val="0"/>
                </a:srgbClr>
              </a:solidFill>
              <a:ln w="38100" cap="rnd">
                <a:solidFill>
                  <a:srgbClr val="000000"/>
                </a:solidFill>
                <a:prstDash val="solid"/>
                <a:round/>
              </a:ln>
            </p:spPr>
          </p:sp>
          <p:sp>
            <p:nvSpPr>
              <p:cNvPr id="11" name="TextBox 11"/>
              <p:cNvSpPr txBox="1"/>
              <p:nvPr/>
            </p:nvSpPr>
            <p:spPr>
              <a:xfrm>
                <a:off x="0" y="9525"/>
                <a:ext cx="812800" cy="803275"/>
              </a:xfrm>
              <a:prstGeom prst="rect">
                <a:avLst/>
              </a:prstGeom>
            </p:spPr>
            <p:txBody>
              <a:bodyPr lIns="50800" tIns="50800" rIns="50800" bIns="50800" rtlCol="0" anchor="ctr"/>
              <a:lstStyle/>
              <a:p>
                <a:pPr algn="ctr">
                  <a:lnSpc>
                    <a:spcPts val="2893"/>
                  </a:lnSpc>
                </a:pPr>
                <a:endParaRPr/>
              </a:p>
            </p:txBody>
          </p:sp>
        </p:grpSp>
        <p:grpSp>
          <p:nvGrpSpPr>
            <p:cNvPr id="12" name="Group 12"/>
            <p:cNvGrpSpPr/>
            <p:nvPr/>
          </p:nvGrpSpPr>
          <p:grpSpPr>
            <a:xfrm>
              <a:off x="5470228" y="317500"/>
              <a:ext cx="3843403" cy="1261649"/>
              <a:chOff x="0" y="0"/>
              <a:chExt cx="759191" cy="249215"/>
            </a:xfrm>
          </p:grpSpPr>
          <p:sp>
            <p:nvSpPr>
              <p:cNvPr id="13" name="Freeform 13"/>
              <p:cNvSpPr/>
              <p:nvPr/>
            </p:nvSpPr>
            <p:spPr>
              <a:xfrm>
                <a:off x="0" y="0"/>
                <a:ext cx="759191" cy="249215"/>
              </a:xfrm>
              <a:custGeom>
                <a:avLst/>
                <a:gdLst/>
                <a:ahLst/>
                <a:cxnLst/>
                <a:rect l="l" t="t" r="r" b="b"/>
                <a:pathLst>
                  <a:path w="759191" h="249215">
                    <a:moveTo>
                      <a:pt x="124607" y="0"/>
                    </a:moveTo>
                    <a:lnTo>
                      <a:pt x="634583" y="0"/>
                    </a:lnTo>
                    <a:cubicBezTo>
                      <a:pt x="703402" y="0"/>
                      <a:pt x="759191" y="55789"/>
                      <a:pt x="759191" y="124607"/>
                    </a:cubicBezTo>
                    <a:lnTo>
                      <a:pt x="759191" y="124607"/>
                    </a:lnTo>
                    <a:cubicBezTo>
                      <a:pt x="759191" y="193426"/>
                      <a:pt x="703402" y="249215"/>
                      <a:pt x="634583" y="249215"/>
                    </a:cubicBezTo>
                    <a:lnTo>
                      <a:pt x="124607" y="249215"/>
                    </a:lnTo>
                    <a:cubicBezTo>
                      <a:pt x="55789" y="249215"/>
                      <a:pt x="0" y="193426"/>
                      <a:pt x="0" y="124607"/>
                    </a:cubicBezTo>
                    <a:lnTo>
                      <a:pt x="0" y="124607"/>
                    </a:lnTo>
                    <a:cubicBezTo>
                      <a:pt x="0" y="55789"/>
                      <a:pt x="55789" y="0"/>
                      <a:pt x="124607" y="0"/>
                    </a:cubicBezTo>
                    <a:close/>
                  </a:path>
                </a:pathLst>
              </a:custGeom>
              <a:solidFill>
                <a:srgbClr val="000000">
                  <a:alpha val="0"/>
                </a:srgbClr>
              </a:solidFill>
              <a:ln w="38100" cap="rnd">
                <a:solidFill>
                  <a:srgbClr val="000000"/>
                </a:solidFill>
                <a:prstDash val="solid"/>
                <a:round/>
              </a:ln>
            </p:spPr>
          </p:sp>
          <p:sp>
            <p:nvSpPr>
              <p:cNvPr id="14" name="TextBox 14"/>
              <p:cNvSpPr txBox="1"/>
              <p:nvPr/>
            </p:nvSpPr>
            <p:spPr>
              <a:xfrm>
                <a:off x="0" y="9525"/>
                <a:ext cx="812800" cy="803275"/>
              </a:xfrm>
              <a:prstGeom prst="rect">
                <a:avLst/>
              </a:prstGeom>
            </p:spPr>
            <p:txBody>
              <a:bodyPr lIns="50800" tIns="50800" rIns="50800" bIns="50800" rtlCol="0" anchor="ctr"/>
              <a:lstStyle/>
              <a:p>
                <a:pPr algn="ctr">
                  <a:lnSpc>
                    <a:spcPts val="2893"/>
                  </a:lnSpc>
                </a:pPr>
                <a:endParaRPr/>
              </a:p>
            </p:txBody>
          </p:sp>
        </p:grpSp>
        <p:grpSp>
          <p:nvGrpSpPr>
            <p:cNvPr id="15" name="Group 15"/>
            <p:cNvGrpSpPr/>
            <p:nvPr/>
          </p:nvGrpSpPr>
          <p:grpSpPr>
            <a:xfrm>
              <a:off x="9478731" y="3560349"/>
              <a:ext cx="3843403" cy="1261649"/>
              <a:chOff x="0" y="0"/>
              <a:chExt cx="759191" cy="249215"/>
            </a:xfrm>
          </p:grpSpPr>
          <p:sp>
            <p:nvSpPr>
              <p:cNvPr id="16" name="Freeform 16"/>
              <p:cNvSpPr/>
              <p:nvPr/>
            </p:nvSpPr>
            <p:spPr>
              <a:xfrm>
                <a:off x="0" y="0"/>
                <a:ext cx="759191" cy="249215"/>
              </a:xfrm>
              <a:custGeom>
                <a:avLst/>
                <a:gdLst/>
                <a:ahLst/>
                <a:cxnLst/>
                <a:rect l="l" t="t" r="r" b="b"/>
                <a:pathLst>
                  <a:path w="759191" h="249215">
                    <a:moveTo>
                      <a:pt x="124607" y="0"/>
                    </a:moveTo>
                    <a:lnTo>
                      <a:pt x="634583" y="0"/>
                    </a:lnTo>
                    <a:cubicBezTo>
                      <a:pt x="703402" y="0"/>
                      <a:pt x="759191" y="55789"/>
                      <a:pt x="759191" y="124607"/>
                    </a:cubicBezTo>
                    <a:lnTo>
                      <a:pt x="759191" y="124607"/>
                    </a:lnTo>
                    <a:cubicBezTo>
                      <a:pt x="759191" y="193426"/>
                      <a:pt x="703402" y="249215"/>
                      <a:pt x="634583" y="249215"/>
                    </a:cubicBezTo>
                    <a:lnTo>
                      <a:pt x="124607" y="249215"/>
                    </a:lnTo>
                    <a:cubicBezTo>
                      <a:pt x="55789" y="249215"/>
                      <a:pt x="0" y="193426"/>
                      <a:pt x="0" y="124607"/>
                    </a:cubicBezTo>
                    <a:lnTo>
                      <a:pt x="0" y="124607"/>
                    </a:lnTo>
                    <a:cubicBezTo>
                      <a:pt x="0" y="55789"/>
                      <a:pt x="55789" y="0"/>
                      <a:pt x="124607" y="0"/>
                    </a:cubicBezTo>
                    <a:close/>
                  </a:path>
                </a:pathLst>
              </a:custGeom>
              <a:solidFill>
                <a:srgbClr val="000000">
                  <a:alpha val="0"/>
                </a:srgbClr>
              </a:solidFill>
              <a:ln w="38100" cap="rnd">
                <a:solidFill>
                  <a:srgbClr val="000000"/>
                </a:solidFill>
                <a:prstDash val="solid"/>
                <a:round/>
              </a:ln>
            </p:spPr>
          </p:sp>
          <p:sp>
            <p:nvSpPr>
              <p:cNvPr id="17" name="TextBox 17"/>
              <p:cNvSpPr txBox="1"/>
              <p:nvPr/>
            </p:nvSpPr>
            <p:spPr>
              <a:xfrm>
                <a:off x="0" y="9525"/>
                <a:ext cx="812800" cy="803275"/>
              </a:xfrm>
              <a:prstGeom prst="rect">
                <a:avLst/>
              </a:prstGeom>
            </p:spPr>
            <p:txBody>
              <a:bodyPr lIns="50800" tIns="50800" rIns="50800" bIns="50800" rtlCol="0" anchor="ctr"/>
              <a:lstStyle/>
              <a:p>
                <a:pPr algn="ctr">
                  <a:lnSpc>
                    <a:spcPts val="2893"/>
                  </a:lnSpc>
                </a:pPr>
                <a:endParaRPr/>
              </a:p>
            </p:txBody>
          </p:sp>
        </p:grpSp>
        <p:grpSp>
          <p:nvGrpSpPr>
            <p:cNvPr id="18" name="Group 18"/>
            <p:cNvGrpSpPr/>
            <p:nvPr/>
          </p:nvGrpSpPr>
          <p:grpSpPr>
            <a:xfrm>
              <a:off x="5446916" y="3547649"/>
              <a:ext cx="3843403" cy="1261649"/>
              <a:chOff x="0" y="0"/>
              <a:chExt cx="759191" cy="249215"/>
            </a:xfrm>
          </p:grpSpPr>
          <p:sp>
            <p:nvSpPr>
              <p:cNvPr id="19" name="Freeform 19"/>
              <p:cNvSpPr/>
              <p:nvPr/>
            </p:nvSpPr>
            <p:spPr>
              <a:xfrm>
                <a:off x="0" y="0"/>
                <a:ext cx="759191" cy="249215"/>
              </a:xfrm>
              <a:custGeom>
                <a:avLst/>
                <a:gdLst/>
                <a:ahLst/>
                <a:cxnLst/>
                <a:rect l="l" t="t" r="r" b="b"/>
                <a:pathLst>
                  <a:path w="759191" h="249215">
                    <a:moveTo>
                      <a:pt x="124607" y="0"/>
                    </a:moveTo>
                    <a:lnTo>
                      <a:pt x="634583" y="0"/>
                    </a:lnTo>
                    <a:cubicBezTo>
                      <a:pt x="703402" y="0"/>
                      <a:pt x="759191" y="55789"/>
                      <a:pt x="759191" y="124607"/>
                    </a:cubicBezTo>
                    <a:lnTo>
                      <a:pt x="759191" y="124607"/>
                    </a:lnTo>
                    <a:cubicBezTo>
                      <a:pt x="759191" y="193426"/>
                      <a:pt x="703402" y="249215"/>
                      <a:pt x="634583" y="249215"/>
                    </a:cubicBezTo>
                    <a:lnTo>
                      <a:pt x="124607" y="249215"/>
                    </a:lnTo>
                    <a:cubicBezTo>
                      <a:pt x="55789" y="249215"/>
                      <a:pt x="0" y="193426"/>
                      <a:pt x="0" y="124607"/>
                    </a:cubicBezTo>
                    <a:lnTo>
                      <a:pt x="0" y="124607"/>
                    </a:lnTo>
                    <a:cubicBezTo>
                      <a:pt x="0" y="55789"/>
                      <a:pt x="55789" y="0"/>
                      <a:pt x="124607" y="0"/>
                    </a:cubicBezTo>
                    <a:close/>
                  </a:path>
                </a:pathLst>
              </a:custGeom>
              <a:solidFill>
                <a:srgbClr val="000000">
                  <a:alpha val="0"/>
                </a:srgbClr>
              </a:solidFill>
              <a:ln w="38100" cap="rnd">
                <a:solidFill>
                  <a:srgbClr val="000000"/>
                </a:solidFill>
                <a:prstDash val="solid"/>
                <a:round/>
              </a:ln>
            </p:spPr>
          </p:sp>
          <p:sp>
            <p:nvSpPr>
              <p:cNvPr id="20" name="TextBox 20"/>
              <p:cNvSpPr txBox="1"/>
              <p:nvPr/>
            </p:nvSpPr>
            <p:spPr>
              <a:xfrm>
                <a:off x="0" y="9525"/>
                <a:ext cx="812800" cy="803275"/>
              </a:xfrm>
              <a:prstGeom prst="rect">
                <a:avLst/>
              </a:prstGeom>
            </p:spPr>
            <p:txBody>
              <a:bodyPr lIns="50800" tIns="50800" rIns="50800" bIns="50800" rtlCol="0" anchor="ctr"/>
              <a:lstStyle/>
              <a:p>
                <a:pPr algn="ctr">
                  <a:lnSpc>
                    <a:spcPts val="2893"/>
                  </a:lnSpc>
                </a:pPr>
                <a:endParaRPr/>
              </a:p>
            </p:txBody>
          </p:sp>
        </p:grpSp>
        <p:grpSp>
          <p:nvGrpSpPr>
            <p:cNvPr id="21" name="Group 21"/>
            <p:cNvGrpSpPr/>
            <p:nvPr/>
          </p:nvGrpSpPr>
          <p:grpSpPr>
            <a:xfrm>
              <a:off x="1401531" y="3547649"/>
              <a:ext cx="3843403" cy="1261649"/>
              <a:chOff x="0" y="0"/>
              <a:chExt cx="759191" cy="249215"/>
            </a:xfrm>
          </p:grpSpPr>
          <p:sp>
            <p:nvSpPr>
              <p:cNvPr id="22" name="Freeform 22"/>
              <p:cNvSpPr/>
              <p:nvPr/>
            </p:nvSpPr>
            <p:spPr>
              <a:xfrm>
                <a:off x="0" y="0"/>
                <a:ext cx="759191" cy="249215"/>
              </a:xfrm>
              <a:custGeom>
                <a:avLst/>
                <a:gdLst/>
                <a:ahLst/>
                <a:cxnLst/>
                <a:rect l="l" t="t" r="r" b="b"/>
                <a:pathLst>
                  <a:path w="759191" h="249215">
                    <a:moveTo>
                      <a:pt x="124607" y="0"/>
                    </a:moveTo>
                    <a:lnTo>
                      <a:pt x="634583" y="0"/>
                    </a:lnTo>
                    <a:cubicBezTo>
                      <a:pt x="703402" y="0"/>
                      <a:pt x="759191" y="55789"/>
                      <a:pt x="759191" y="124607"/>
                    </a:cubicBezTo>
                    <a:lnTo>
                      <a:pt x="759191" y="124607"/>
                    </a:lnTo>
                    <a:cubicBezTo>
                      <a:pt x="759191" y="193426"/>
                      <a:pt x="703402" y="249215"/>
                      <a:pt x="634583" y="249215"/>
                    </a:cubicBezTo>
                    <a:lnTo>
                      <a:pt x="124607" y="249215"/>
                    </a:lnTo>
                    <a:cubicBezTo>
                      <a:pt x="55789" y="249215"/>
                      <a:pt x="0" y="193426"/>
                      <a:pt x="0" y="124607"/>
                    </a:cubicBezTo>
                    <a:lnTo>
                      <a:pt x="0" y="124607"/>
                    </a:lnTo>
                    <a:cubicBezTo>
                      <a:pt x="0" y="55789"/>
                      <a:pt x="55789" y="0"/>
                      <a:pt x="124607" y="0"/>
                    </a:cubicBezTo>
                    <a:close/>
                  </a:path>
                </a:pathLst>
              </a:custGeom>
              <a:solidFill>
                <a:srgbClr val="000000">
                  <a:alpha val="0"/>
                </a:srgbClr>
              </a:solidFill>
              <a:ln w="38100" cap="rnd">
                <a:solidFill>
                  <a:srgbClr val="000000"/>
                </a:solidFill>
                <a:prstDash val="solid"/>
                <a:round/>
              </a:ln>
            </p:spPr>
          </p:sp>
          <p:sp>
            <p:nvSpPr>
              <p:cNvPr id="23" name="TextBox 23"/>
              <p:cNvSpPr txBox="1"/>
              <p:nvPr/>
            </p:nvSpPr>
            <p:spPr>
              <a:xfrm>
                <a:off x="0" y="9525"/>
                <a:ext cx="812800" cy="803275"/>
              </a:xfrm>
              <a:prstGeom prst="rect">
                <a:avLst/>
              </a:prstGeom>
            </p:spPr>
            <p:txBody>
              <a:bodyPr lIns="50800" tIns="50800" rIns="50800" bIns="50800" rtlCol="0" anchor="ctr"/>
              <a:lstStyle/>
              <a:p>
                <a:pPr algn="ctr">
                  <a:lnSpc>
                    <a:spcPts val="2893"/>
                  </a:lnSpc>
                </a:pPr>
                <a:endParaRPr/>
              </a:p>
            </p:txBody>
          </p:sp>
        </p:grpSp>
        <p:grpSp>
          <p:nvGrpSpPr>
            <p:cNvPr id="24" name="Group 24"/>
            <p:cNvGrpSpPr/>
            <p:nvPr/>
          </p:nvGrpSpPr>
          <p:grpSpPr>
            <a:xfrm>
              <a:off x="7666111" y="5164899"/>
              <a:ext cx="3843403" cy="1261649"/>
              <a:chOff x="0" y="0"/>
              <a:chExt cx="759191" cy="249215"/>
            </a:xfrm>
          </p:grpSpPr>
          <p:sp>
            <p:nvSpPr>
              <p:cNvPr id="25" name="Freeform 25"/>
              <p:cNvSpPr/>
              <p:nvPr/>
            </p:nvSpPr>
            <p:spPr>
              <a:xfrm>
                <a:off x="0" y="0"/>
                <a:ext cx="759191" cy="249215"/>
              </a:xfrm>
              <a:custGeom>
                <a:avLst/>
                <a:gdLst/>
                <a:ahLst/>
                <a:cxnLst/>
                <a:rect l="l" t="t" r="r" b="b"/>
                <a:pathLst>
                  <a:path w="759191" h="249215">
                    <a:moveTo>
                      <a:pt x="124607" y="0"/>
                    </a:moveTo>
                    <a:lnTo>
                      <a:pt x="634583" y="0"/>
                    </a:lnTo>
                    <a:cubicBezTo>
                      <a:pt x="703402" y="0"/>
                      <a:pt x="759191" y="55789"/>
                      <a:pt x="759191" y="124607"/>
                    </a:cubicBezTo>
                    <a:lnTo>
                      <a:pt x="759191" y="124607"/>
                    </a:lnTo>
                    <a:cubicBezTo>
                      <a:pt x="759191" y="193426"/>
                      <a:pt x="703402" y="249215"/>
                      <a:pt x="634583" y="249215"/>
                    </a:cubicBezTo>
                    <a:lnTo>
                      <a:pt x="124607" y="249215"/>
                    </a:lnTo>
                    <a:cubicBezTo>
                      <a:pt x="55789" y="249215"/>
                      <a:pt x="0" y="193426"/>
                      <a:pt x="0" y="124607"/>
                    </a:cubicBezTo>
                    <a:lnTo>
                      <a:pt x="0" y="124607"/>
                    </a:lnTo>
                    <a:cubicBezTo>
                      <a:pt x="0" y="55789"/>
                      <a:pt x="55789" y="0"/>
                      <a:pt x="124607" y="0"/>
                    </a:cubicBezTo>
                    <a:close/>
                  </a:path>
                </a:pathLst>
              </a:custGeom>
              <a:solidFill>
                <a:srgbClr val="000000">
                  <a:alpha val="0"/>
                </a:srgbClr>
              </a:solidFill>
              <a:ln w="38100" cap="rnd">
                <a:solidFill>
                  <a:srgbClr val="000000"/>
                </a:solidFill>
                <a:prstDash val="solid"/>
                <a:round/>
              </a:ln>
            </p:spPr>
          </p:sp>
          <p:sp>
            <p:nvSpPr>
              <p:cNvPr id="26" name="TextBox 26"/>
              <p:cNvSpPr txBox="1"/>
              <p:nvPr/>
            </p:nvSpPr>
            <p:spPr>
              <a:xfrm>
                <a:off x="0" y="9525"/>
                <a:ext cx="812800" cy="803275"/>
              </a:xfrm>
              <a:prstGeom prst="rect">
                <a:avLst/>
              </a:prstGeom>
            </p:spPr>
            <p:txBody>
              <a:bodyPr lIns="50800" tIns="50800" rIns="50800" bIns="50800" rtlCol="0" anchor="ctr"/>
              <a:lstStyle/>
              <a:p>
                <a:pPr algn="ctr">
                  <a:lnSpc>
                    <a:spcPts val="2893"/>
                  </a:lnSpc>
                </a:pPr>
                <a:endParaRPr/>
              </a:p>
            </p:txBody>
          </p:sp>
        </p:grpSp>
        <p:grpSp>
          <p:nvGrpSpPr>
            <p:cNvPr id="27" name="Group 27"/>
            <p:cNvGrpSpPr/>
            <p:nvPr/>
          </p:nvGrpSpPr>
          <p:grpSpPr>
            <a:xfrm>
              <a:off x="3498597" y="5164899"/>
              <a:ext cx="3769638" cy="1261649"/>
              <a:chOff x="0" y="0"/>
              <a:chExt cx="744620" cy="249215"/>
            </a:xfrm>
          </p:grpSpPr>
          <p:sp>
            <p:nvSpPr>
              <p:cNvPr id="28" name="Freeform 28"/>
              <p:cNvSpPr/>
              <p:nvPr/>
            </p:nvSpPr>
            <p:spPr>
              <a:xfrm>
                <a:off x="0" y="0"/>
                <a:ext cx="744620" cy="249215"/>
              </a:xfrm>
              <a:custGeom>
                <a:avLst/>
                <a:gdLst/>
                <a:ahLst/>
                <a:cxnLst/>
                <a:rect l="l" t="t" r="r" b="b"/>
                <a:pathLst>
                  <a:path w="744620" h="249215">
                    <a:moveTo>
                      <a:pt x="124607" y="0"/>
                    </a:moveTo>
                    <a:lnTo>
                      <a:pt x="620013" y="0"/>
                    </a:lnTo>
                    <a:cubicBezTo>
                      <a:pt x="688831" y="0"/>
                      <a:pt x="744620" y="55789"/>
                      <a:pt x="744620" y="124607"/>
                    </a:cubicBezTo>
                    <a:lnTo>
                      <a:pt x="744620" y="124607"/>
                    </a:lnTo>
                    <a:cubicBezTo>
                      <a:pt x="744620" y="157655"/>
                      <a:pt x="731492" y="189350"/>
                      <a:pt x="708123" y="212718"/>
                    </a:cubicBezTo>
                    <a:cubicBezTo>
                      <a:pt x="684755" y="236086"/>
                      <a:pt x="653060" y="249215"/>
                      <a:pt x="620013" y="249215"/>
                    </a:cubicBezTo>
                    <a:lnTo>
                      <a:pt x="124607" y="249215"/>
                    </a:lnTo>
                    <a:cubicBezTo>
                      <a:pt x="55789" y="249215"/>
                      <a:pt x="0" y="193426"/>
                      <a:pt x="0" y="124607"/>
                    </a:cubicBezTo>
                    <a:lnTo>
                      <a:pt x="0" y="124607"/>
                    </a:lnTo>
                    <a:cubicBezTo>
                      <a:pt x="0" y="55789"/>
                      <a:pt x="55789" y="0"/>
                      <a:pt x="124607" y="0"/>
                    </a:cubicBezTo>
                    <a:close/>
                  </a:path>
                </a:pathLst>
              </a:custGeom>
              <a:solidFill>
                <a:srgbClr val="000000">
                  <a:alpha val="0"/>
                </a:srgbClr>
              </a:solidFill>
              <a:ln w="38100" cap="rnd">
                <a:solidFill>
                  <a:srgbClr val="000000"/>
                </a:solidFill>
                <a:prstDash val="solid"/>
                <a:round/>
              </a:ln>
            </p:spPr>
          </p:sp>
          <p:sp>
            <p:nvSpPr>
              <p:cNvPr id="29" name="TextBox 29"/>
              <p:cNvSpPr txBox="1"/>
              <p:nvPr/>
            </p:nvSpPr>
            <p:spPr>
              <a:xfrm>
                <a:off x="0" y="9525"/>
                <a:ext cx="812800" cy="803275"/>
              </a:xfrm>
              <a:prstGeom prst="rect">
                <a:avLst/>
              </a:prstGeom>
            </p:spPr>
            <p:txBody>
              <a:bodyPr lIns="50800" tIns="50800" rIns="50800" bIns="50800" rtlCol="0" anchor="ctr"/>
              <a:lstStyle/>
              <a:p>
                <a:pPr algn="ctr">
                  <a:lnSpc>
                    <a:spcPts val="2893"/>
                  </a:lnSpc>
                </a:pPr>
                <a:endParaRPr/>
              </a:p>
            </p:txBody>
          </p:sp>
        </p:grpSp>
        <p:grpSp>
          <p:nvGrpSpPr>
            <p:cNvPr id="30" name="Group 30"/>
            <p:cNvGrpSpPr/>
            <p:nvPr/>
          </p:nvGrpSpPr>
          <p:grpSpPr>
            <a:xfrm>
              <a:off x="5470228" y="6887923"/>
              <a:ext cx="3843403" cy="1261649"/>
              <a:chOff x="0" y="0"/>
              <a:chExt cx="759191" cy="249215"/>
            </a:xfrm>
          </p:grpSpPr>
          <p:sp>
            <p:nvSpPr>
              <p:cNvPr id="31" name="Freeform 31"/>
              <p:cNvSpPr/>
              <p:nvPr/>
            </p:nvSpPr>
            <p:spPr>
              <a:xfrm>
                <a:off x="0" y="0"/>
                <a:ext cx="759191" cy="249215"/>
              </a:xfrm>
              <a:custGeom>
                <a:avLst/>
                <a:gdLst/>
                <a:ahLst/>
                <a:cxnLst/>
                <a:rect l="l" t="t" r="r" b="b"/>
                <a:pathLst>
                  <a:path w="759191" h="249215">
                    <a:moveTo>
                      <a:pt x="124607" y="0"/>
                    </a:moveTo>
                    <a:lnTo>
                      <a:pt x="634583" y="0"/>
                    </a:lnTo>
                    <a:cubicBezTo>
                      <a:pt x="703402" y="0"/>
                      <a:pt x="759191" y="55789"/>
                      <a:pt x="759191" y="124607"/>
                    </a:cubicBezTo>
                    <a:lnTo>
                      <a:pt x="759191" y="124607"/>
                    </a:lnTo>
                    <a:cubicBezTo>
                      <a:pt x="759191" y="193426"/>
                      <a:pt x="703402" y="249215"/>
                      <a:pt x="634583" y="249215"/>
                    </a:cubicBezTo>
                    <a:lnTo>
                      <a:pt x="124607" y="249215"/>
                    </a:lnTo>
                    <a:cubicBezTo>
                      <a:pt x="55789" y="249215"/>
                      <a:pt x="0" y="193426"/>
                      <a:pt x="0" y="124607"/>
                    </a:cubicBezTo>
                    <a:lnTo>
                      <a:pt x="0" y="124607"/>
                    </a:lnTo>
                    <a:cubicBezTo>
                      <a:pt x="0" y="55789"/>
                      <a:pt x="55789" y="0"/>
                      <a:pt x="124607" y="0"/>
                    </a:cubicBezTo>
                    <a:close/>
                  </a:path>
                </a:pathLst>
              </a:custGeom>
              <a:solidFill>
                <a:srgbClr val="000000">
                  <a:alpha val="0"/>
                </a:srgbClr>
              </a:solidFill>
              <a:ln w="38100" cap="rnd">
                <a:solidFill>
                  <a:srgbClr val="000000"/>
                </a:solidFill>
                <a:prstDash val="solid"/>
                <a:round/>
              </a:ln>
            </p:spPr>
          </p:sp>
          <p:sp>
            <p:nvSpPr>
              <p:cNvPr id="32" name="TextBox 32"/>
              <p:cNvSpPr txBox="1"/>
              <p:nvPr/>
            </p:nvSpPr>
            <p:spPr>
              <a:xfrm>
                <a:off x="0" y="9525"/>
                <a:ext cx="812800" cy="803275"/>
              </a:xfrm>
              <a:prstGeom prst="rect">
                <a:avLst/>
              </a:prstGeom>
            </p:spPr>
            <p:txBody>
              <a:bodyPr lIns="50800" tIns="50800" rIns="50800" bIns="50800" rtlCol="0" anchor="ctr"/>
              <a:lstStyle/>
              <a:p>
                <a:pPr algn="ctr">
                  <a:lnSpc>
                    <a:spcPts val="2893"/>
                  </a:lnSpc>
                </a:pPr>
                <a:endParaRPr/>
              </a:p>
            </p:txBody>
          </p:sp>
        </p:grpSp>
        <p:sp>
          <p:nvSpPr>
            <p:cNvPr id="33" name="AutoShape 33"/>
            <p:cNvSpPr/>
            <p:nvPr/>
          </p:nvSpPr>
          <p:spPr>
            <a:xfrm>
              <a:off x="517531" y="927100"/>
              <a:ext cx="3938681" cy="0"/>
            </a:xfrm>
            <a:prstGeom prst="line">
              <a:avLst/>
            </a:prstGeom>
            <a:ln w="50800" cap="flat">
              <a:solidFill>
                <a:srgbClr val="000000"/>
              </a:solidFill>
              <a:prstDash val="solid"/>
              <a:headEnd type="none" w="sm" len="sm"/>
              <a:tailEnd type="triangle" w="lg" len="med"/>
            </a:ln>
          </p:spPr>
        </p:sp>
        <p:sp>
          <p:nvSpPr>
            <p:cNvPr id="34" name="AutoShape 34"/>
            <p:cNvSpPr/>
            <p:nvPr/>
          </p:nvSpPr>
          <p:spPr>
            <a:xfrm>
              <a:off x="286398" y="7575985"/>
              <a:ext cx="3938681" cy="0"/>
            </a:xfrm>
            <a:prstGeom prst="line">
              <a:avLst/>
            </a:prstGeom>
            <a:ln w="50800" cap="flat">
              <a:solidFill>
                <a:srgbClr val="000000"/>
              </a:solidFill>
              <a:prstDash val="solid"/>
              <a:headEnd type="none" w="sm" len="sm"/>
              <a:tailEnd type="triangle" w="lg" len="med"/>
            </a:ln>
          </p:spPr>
        </p:sp>
        <p:sp>
          <p:nvSpPr>
            <p:cNvPr id="35" name="TextBox 35"/>
            <p:cNvSpPr txBox="1"/>
            <p:nvPr/>
          </p:nvSpPr>
          <p:spPr>
            <a:xfrm>
              <a:off x="55265" y="0"/>
              <a:ext cx="4400947" cy="660301"/>
            </a:xfrm>
            <a:prstGeom prst="rect">
              <a:avLst/>
            </a:prstGeom>
          </p:spPr>
          <p:txBody>
            <a:bodyPr lIns="0" tIns="0" rIns="0" bIns="0" rtlCol="0" anchor="t">
              <a:spAutoFit/>
            </a:bodyPr>
            <a:lstStyle/>
            <a:p>
              <a:pPr algn="ctr">
                <a:lnSpc>
                  <a:spcPts val="3960"/>
                </a:lnSpc>
                <a:spcBef>
                  <a:spcPct val="0"/>
                </a:spcBef>
              </a:pPr>
              <a:r>
                <a:rPr lang="en-US" sz="3300">
                  <a:solidFill>
                    <a:srgbClr val="212121"/>
                  </a:solidFill>
                  <a:latin typeface="Open Sans 2 Bold"/>
                </a:rPr>
                <a:t>Most important</a:t>
              </a:r>
            </a:p>
          </p:txBody>
        </p:sp>
        <p:sp>
          <p:nvSpPr>
            <p:cNvPr id="36" name="TextBox 36"/>
            <p:cNvSpPr txBox="1"/>
            <p:nvPr/>
          </p:nvSpPr>
          <p:spPr>
            <a:xfrm>
              <a:off x="0" y="6640012"/>
              <a:ext cx="4511477" cy="660301"/>
            </a:xfrm>
            <a:prstGeom prst="rect">
              <a:avLst/>
            </a:prstGeom>
          </p:spPr>
          <p:txBody>
            <a:bodyPr lIns="0" tIns="0" rIns="0" bIns="0" rtlCol="0" anchor="t">
              <a:spAutoFit/>
            </a:bodyPr>
            <a:lstStyle/>
            <a:p>
              <a:pPr algn="ctr">
                <a:lnSpc>
                  <a:spcPts val="3960"/>
                </a:lnSpc>
                <a:spcBef>
                  <a:spcPct val="0"/>
                </a:spcBef>
              </a:pPr>
              <a:r>
                <a:rPr lang="en-US" sz="3300">
                  <a:solidFill>
                    <a:srgbClr val="000000"/>
                  </a:solidFill>
                  <a:latin typeface="Open Sans 2 Bold"/>
                </a:rPr>
                <a:t>Least important</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21067" y="770803"/>
            <a:ext cx="8916475" cy="7568427"/>
          </a:xfrm>
          <a:prstGeom prst="rect">
            <a:avLst/>
          </a:prstGeom>
        </p:spPr>
        <p:txBody>
          <a:bodyPr lIns="0" tIns="0" rIns="0" bIns="0" rtlCol="0" anchor="t">
            <a:spAutoFit/>
          </a:bodyPr>
          <a:lstStyle/>
          <a:p>
            <a:pPr algn="l">
              <a:lnSpc>
                <a:spcPts val="7316"/>
              </a:lnSpc>
            </a:pPr>
            <a:r>
              <a:rPr lang="en-US" sz="6774">
                <a:solidFill>
                  <a:srgbClr val="00ABB5"/>
                </a:solidFill>
                <a:latin typeface="Arial Bold"/>
              </a:rPr>
              <a:t> Self evaluation tool </a:t>
            </a:r>
          </a:p>
          <a:p>
            <a:pPr algn="l">
              <a:lnSpc>
                <a:spcPts val="5748"/>
              </a:lnSpc>
            </a:pPr>
            <a:endParaRPr lang="en-US" sz="6774">
              <a:solidFill>
                <a:srgbClr val="00ABB5"/>
              </a:solidFill>
              <a:latin typeface="Arial Bold"/>
            </a:endParaRPr>
          </a:p>
          <a:p>
            <a:pPr algn="l">
              <a:lnSpc>
                <a:spcPts val="5748"/>
              </a:lnSpc>
            </a:pPr>
            <a:endParaRPr lang="en-US" sz="6774">
              <a:solidFill>
                <a:srgbClr val="00ABB5"/>
              </a:solidFill>
              <a:latin typeface="Arial Bold"/>
            </a:endParaRPr>
          </a:p>
          <a:p>
            <a:pPr marL="963241" lvl="1" indent="-481620" algn="l">
              <a:lnSpc>
                <a:spcPts val="5748"/>
              </a:lnSpc>
              <a:buFont typeface="Arial"/>
              <a:buChar char="•"/>
            </a:pPr>
            <a:r>
              <a:rPr lang="en-US" sz="5322">
                <a:solidFill>
                  <a:srgbClr val="00ABB5"/>
                </a:solidFill>
                <a:latin typeface="Arial"/>
              </a:rPr>
              <a:t> A  gap analysis</a:t>
            </a:r>
          </a:p>
          <a:p>
            <a:pPr marL="963241" lvl="1" indent="-481620" algn="l">
              <a:lnSpc>
                <a:spcPts val="5748"/>
              </a:lnSpc>
              <a:buFont typeface="Arial"/>
              <a:buChar char="•"/>
            </a:pPr>
            <a:r>
              <a:rPr lang="en-US" sz="5322">
                <a:solidFill>
                  <a:srgbClr val="00ABB5"/>
                </a:solidFill>
                <a:latin typeface="Arial"/>
              </a:rPr>
              <a:t> A coaching conversation</a:t>
            </a:r>
          </a:p>
          <a:p>
            <a:pPr marL="963241" lvl="1" indent="-481620" algn="l">
              <a:lnSpc>
                <a:spcPts val="5748"/>
              </a:lnSpc>
              <a:buFont typeface="Arial"/>
              <a:buChar char="•"/>
            </a:pPr>
            <a:r>
              <a:rPr lang="en-US" sz="5322">
                <a:solidFill>
                  <a:srgbClr val="00ABB5"/>
                </a:solidFill>
                <a:latin typeface="Arial"/>
              </a:rPr>
              <a:t> A plan for future action</a:t>
            </a:r>
          </a:p>
          <a:p>
            <a:pPr marL="963241" lvl="1" indent="-481620" algn="l">
              <a:lnSpc>
                <a:spcPts val="5748"/>
              </a:lnSpc>
              <a:buFont typeface="Arial"/>
              <a:buChar char="•"/>
            </a:pPr>
            <a:r>
              <a:rPr lang="en-US" sz="5322">
                <a:solidFill>
                  <a:srgbClr val="00ABB5"/>
                </a:solidFill>
                <a:latin typeface="Arial"/>
              </a:rPr>
              <a:t> A reference point</a:t>
            </a:r>
          </a:p>
          <a:p>
            <a:pPr marL="963241" lvl="1" indent="-481620" algn="l">
              <a:lnSpc>
                <a:spcPts val="5748"/>
              </a:lnSpc>
              <a:buFont typeface="Arial"/>
              <a:buChar char="•"/>
            </a:pPr>
            <a:r>
              <a:rPr lang="en-US" sz="5322">
                <a:solidFill>
                  <a:srgbClr val="00ABB5"/>
                </a:solidFill>
                <a:latin typeface="Arial"/>
              </a:rPr>
              <a:t> A reflective tool</a:t>
            </a:r>
          </a:p>
          <a:p>
            <a:pPr marL="963241" lvl="1" indent="-481620" algn="l">
              <a:lnSpc>
                <a:spcPts val="5748"/>
              </a:lnSpc>
            </a:pPr>
            <a:endParaRPr lang="en-US" sz="5322">
              <a:solidFill>
                <a:srgbClr val="00ABB5"/>
              </a:solidFill>
              <a:latin typeface="Arial"/>
            </a:endParaRPr>
          </a:p>
          <a:p>
            <a:pPr marL="963241" lvl="1" indent="-481620" algn="l">
              <a:lnSpc>
                <a:spcPts val="5748"/>
              </a:lnSpc>
            </a:pPr>
            <a:endParaRPr lang="en-US" sz="5322">
              <a:solidFill>
                <a:srgbClr val="00ABB5"/>
              </a:solidFill>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07049" y="2750868"/>
            <a:ext cx="5214938" cy="5334000"/>
            <a:chOff x="0" y="0"/>
            <a:chExt cx="6953250" cy="7112000"/>
          </a:xfrm>
        </p:grpSpPr>
        <p:sp>
          <p:nvSpPr>
            <p:cNvPr id="3" name="Freeform 3"/>
            <p:cNvSpPr/>
            <p:nvPr/>
          </p:nvSpPr>
          <p:spPr>
            <a:xfrm>
              <a:off x="9525" y="9525"/>
              <a:ext cx="6934200" cy="7092950"/>
            </a:xfrm>
            <a:custGeom>
              <a:avLst/>
              <a:gdLst/>
              <a:ahLst/>
              <a:cxnLst/>
              <a:rect l="l" t="t" r="r" b="b"/>
              <a:pathLst>
                <a:path w="6934200" h="7092950">
                  <a:moveTo>
                    <a:pt x="0" y="3546475"/>
                  </a:moveTo>
                  <a:cubicBezTo>
                    <a:pt x="0" y="1587754"/>
                    <a:pt x="1552321" y="0"/>
                    <a:pt x="3467100" y="0"/>
                  </a:cubicBezTo>
                  <a:cubicBezTo>
                    <a:pt x="5381879" y="0"/>
                    <a:pt x="6934200" y="1587754"/>
                    <a:pt x="6934200" y="3546475"/>
                  </a:cubicBezTo>
                  <a:cubicBezTo>
                    <a:pt x="6934200" y="5505196"/>
                    <a:pt x="5381879" y="7092950"/>
                    <a:pt x="3467100" y="7092950"/>
                  </a:cubicBezTo>
                  <a:cubicBezTo>
                    <a:pt x="1552321" y="7092950"/>
                    <a:pt x="0" y="5505196"/>
                    <a:pt x="0" y="3546475"/>
                  </a:cubicBezTo>
                  <a:close/>
                </a:path>
              </a:pathLst>
            </a:custGeom>
            <a:solidFill>
              <a:srgbClr val="CCFFFF"/>
            </a:solidFill>
          </p:spPr>
        </p:sp>
        <p:sp>
          <p:nvSpPr>
            <p:cNvPr id="4" name="Freeform 4"/>
            <p:cNvSpPr/>
            <p:nvPr/>
          </p:nvSpPr>
          <p:spPr>
            <a:xfrm>
              <a:off x="9525" y="9525"/>
              <a:ext cx="6934200" cy="7092950"/>
            </a:xfrm>
            <a:custGeom>
              <a:avLst/>
              <a:gdLst/>
              <a:ahLst/>
              <a:cxnLst/>
              <a:rect l="l" t="t" r="r" b="b"/>
              <a:pathLst>
                <a:path w="6934200" h="7092950">
                  <a:moveTo>
                    <a:pt x="3467100" y="0"/>
                  </a:moveTo>
                  <a:lnTo>
                    <a:pt x="3467100" y="7092950"/>
                  </a:lnTo>
                  <a:moveTo>
                    <a:pt x="0" y="3546475"/>
                  </a:moveTo>
                  <a:lnTo>
                    <a:pt x="6934200" y="3546475"/>
                  </a:lnTo>
                </a:path>
              </a:pathLst>
            </a:custGeom>
            <a:solidFill>
              <a:srgbClr val="000000">
                <a:alpha val="0"/>
              </a:srgbClr>
            </a:solidFill>
          </p:spPr>
        </p:sp>
        <p:sp>
          <p:nvSpPr>
            <p:cNvPr id="5" name="Freeform 5"/>
            <p:cNvSpPr/>
            <p:nvPr/>
          </p:nvSpPr>
          <p:spPr>
            <a:xfrm>
              <a:off x="9525" y="9525"/>
              <a:ext cx="6934200" cy="7092950"/>
            </a:xfrm>
            <a:custGeom>
              <a:avLst/>
              <a:gdLst/>
              <a:ahLst/>
              <a:cxnLst/>
              <a:rect l="l" t="t" r="r" b="b"/>
              <a:pathLst>
                <a:path w="6934200" h="7092950">
                  <a:moveTo>
                    <a:pt x="0" y="3546475"/>
                  </a:moveTo>
                  <a:cubicBezTo>
                    <a:pt x="0" y="1587754"/>
                    <a:pt x="1552321" y="0"/>
                    <a:pt x="3467100" y="0"/>
                  </a:cubicBezTo>
                  <a:cubicBezTo>
                    <a:pt x="5381879" y="0"/>
                    <a:pt x="6934200" y="1587754"/>
                    <a:pt x="6934200" y="3546475"/>
                  </a:cubicBezTo>
                  <a:cubicBezTo>
                    <a:pt x="6934200" y="5505196"/>
                    <a:pt x="5381879" y="7092950"/>
                    <a:pt x="3467100" y="7092950"/>
                  </a:cubicBezTo>
                  <a:cubicBezTo>
                    <a:pt x="1552321" y="7092950"/>
                    <a:pt x="0" y="5505196"/>
                    <a:pt x="0" y="3546475"/>
                  </a:cubicBezTo>
                  <a:close/>
                </a:path>
              </a:pathLst>
            </a:custGeom>
            <a:solidFill>
              <a:srgbClr val="000000">
                <a:alpha val="0"/>
              </a:srgbClr>
            </a:solidFill>
          </p:spPr>
        </p:sp>
        <p:sp>
          <p:nvSpPr>
            <p:cNvPr id="6" name="Freeform 6"/>
            <p:cNvSpPr/>
            <p:nvPr/>
          </p:nvSpPr>
          <p:spPr>
            <a:xfrm>
              <a:off x="0" y="0"/>
              <a:ext cx="6511163" cy="7061200"/>
            </a:xfrm>
            <a:custGeom>
              <a:avLst/>
              <a:gdLst/>
              <a:ahLst/>
              <a:cxnLst/>
              <a:rect l="l" t="t" r="r" b="b"/>
              <a:pathLst>
                <a:path w="6511163" h="7061200">
                  <a:moveTo>
                    <a:pt x="2413" y="3422142"/>
                  </a:moveTo>
                  <a:cubicBezTo>
                    <a:pt x="3048" y="3403092"/>
                    <a:pt x="3937" y="3384042"/>
                    <a:pt x="4953" y="3365119"/>
                  </a:cubicBezTo>
                  <a:lnTo>
                    <a:pt x="24003" y="3366135"/>
                  </a:lnTo>
                  <a:cubicBezTo>
                    <a:pt x="22987" y="3385058"/>
                    <a:pt x="22225" y="3403981"/>
                    <a:pt x="21463" y="3422904"/>
                  </a:cubicBezTo>
                  <a:close/>
                  <a:moveTo>
                    <a:pt x="28702" y="3289427"/>
                  </a:moveTo>
                  <a:cubicBezTo>
                    <a:pt x="30099" y="3270377"/>
                    <a:pt x="31623" y="3251327"/>
                    <a:pt x="33274" y="3232404"/>
                  </a:cubicBezTo>
                  <a:lnTo>
                    <a:pt x="52197" y="3234055"/>
                  </a:lnTo>
                  <a:cubicBezTo>
                    <a:pt x="50546" y="3252978"/>
                    <a:pt x="49022" y="3271901"/>
                    <a:pt x="47625" y="3290824"/>
                  </a:cubicBezTo>
                  <a:close/>
                  <a:moveTo>
                    <a:pt x="59690" y="3157728"/>
                  </a:moveTo>
                  <a:cubicBezTo>
                    <a:pt x="61722" y="3138678"/>
                    <a:pt x="64008" y="3119755"/>
                    <a:pt x="66421" y="3100705"/>
                  </a:cubicBezTo>
                  <a:lnTo>
                    <a:pt x="85344" y="3103118"/>
                  </a:lnTo>
                  <a:cubicBezTo>
                    <a:pt x="82931" y="3121914"/>
                    <a:pt x="80772" y="3140837"/>
                    <a:pt x="78740" y="3159760"/>
                  </a:cubicBezTo>
                  <a:close/>
                  <a:moveTo>
                    <a:pt x="95758" y="3027299"/>
                  </a:moveTo>
                  <a:cubicBezTo>
                    <a:pt x="98552" y="3008376"/>
                    <a:pt x="101473" y="2989453"/>
                    <a:pt x="104521" y="2970530"/>
                  </a:cubicBezTo>
                  <a:lnTo>
                    <a:pt x="123317" y="2973578"/>
                  </a:lnTo>
                  <a:cubicBezTo>
                    <a:pt x="120269" y="2992374"/>
                    <a:pt x="117348" y="3011170"/>
                    <a:pt x="114554" y="3029966"/>
                  </a:cubicBezTo>
                  <a:close/>
                  <a:moveTo>
                    <a:pt x="136398" y="2898013"/>
                  </a:moveTo>
                  <a:cubicBezTo>
                    <a:pt x="139827" y="2879217"/>
                    <a:pt x="143510" y="2860548"/>
                    <a:pt x="147193" y="2841879"/>
                  </a:cubicBezTo>
                  <a:lnTo>
                    <a:pt x="165862" y="2845689"/>
                  </a:lnTo>
                  <a:cubicBezTo>
                    <a:pt x="162179" y="2864231"/>
                    <a:pt x="158496" y="2882900"/>
                    <a:pt x="155067" y="2901569"/>
                  </a:cubicBezTo>
                  <a:close/>
                  <a:moveTo>
                    <a:pt x="181864" y="2770505"/>
                  </a:moveTo>
                  <a:cubicBezTo>
                    <a:pt x="186055" y="2751836"/>
                    <a:pt x="190373" y="2733294"/>
                    <a:pt x="194818" y="2714752"/>
                  </a:cubicBezTo>
                  <a:lnTo>
                    <a:pt x="213360" y="2719197"/>
                  </a:lnTo>
                  <a:cubicBezTo>
                    <a:pt x="208915" y="2737612"/>
                    <a:pt x="204597" y="2756154"/>
                    <a:pt x="200533" y="2774696"/>
                  </a:cubicBezTo>
                  <a:close/>
                  <a:moveTo>
                    <a:pt x="118999" y="2630170"/>
                  </a:moveTo>
                  <a:cubicBezTo>
                    <a:pt x="123825" y="2611628"/>
                    <a:pt x="128905" y="2593213"/>
                    <a:pt x="133985" y="2574798"/>
                  </a:cubicBezTo>
                  <a:lnTo>
                    <a:pt x="152273" y="2579878"/>
                  </a:lnTo>
                  <a:cubicBezTo>
                    <a:pt x="147193" y="2598166"/>
                    <a:pt x="142113" y="2616454"/>
                    <a:pt x="137287" y="2634869"/>
                  </a:cubicBezTo>
                  <a:close/>
                  <a:moveTo>
                    <a:pt x="173609" y="2506345"/>
                  </a:moveTo>
                  <a:cubicBezTo>
                    <a:pt x="179197" y="2488057"/>
                    <a:pt x="184912" y="2469769"/>
                    <a:pt x="190754" y="2451608"/>
                  </a:cubicBezTo>
                  <a:lnTo>
                    <a:pt x="208915" y="2457450"/>
                  </a:lnTo>
                  <a:cubicBezTo>
                    <a:pt x="203073" y="2475611"/>
                    <a:pt x="197485" y="2493772"/>
                    <a:pt x="191897" y="2511933"/>
                  </a:cubicBezTo>
                  <a:close/>
                  <a:moveTo>
                    <a:pt x="233045" y="2384679"/>
                  </a:moveTo>
                  <a:cubicBezTo>
                    <a:pt x="239268" y="2366645"/>
                    <a:pt x="245618" y="2348611"/>
                    <a:pt x="252095" y="2330704"/>
                  </a:cubicBezTo>
                  <a:lnTo>
                    <a:pt x="270002" y="2337181"/>
                  </a:lnTo>
                  <a:cubicBezTo>
                    <a:pt x="263525" y="2354961"/>
                    <a:pt x="257175" y="2372868"/>
                    <a:pt x="251079" y="2390902"/>
                  </a:cubicBezTo>
                  <a:close/>
                  <a:moveTo>
                    <a:pt x="296926" y="2265299"/>
                  </a:moveTo>
                  <a:cubicBezTo>
                    <a:pt x="303784" y="2247519"/>
                    <a:pt x="310896" y="2229739"/>
                    <a:pt x="318008" y="2212086"/>
                  </a:cubicBezTo>
                  <a:lnTo>
                    <a:pt x="335661" y="2219198"/>
                  </a:lnTo>
                  <a:cubicBezTo>
                    <a:pt x="328549" y="2236724"/>
                    <a:pt x="321564" y="2254377"/>
                    <a:pt x="314706" y="2272157"/>
                  </a:cubicBezTo>
                  <a:close/>
                  <a:moveTo>
                    <a:pt x="365252" y="2148459"/>
                  </a:moveTo>
                  <a:cubicBezTo>
                    <a:pt x="372745" y="2130933"/>
                    <a:pt x="380492" y="2113407"/>
                    <a:pt x="388366" y="2096008"/>
                  </a:cubicBezTo>
                  <a:lnTo>
                    <a:pt x="405765" y="2103755"/>
                  </a:lnTo>
                  <a:cubicBezTo>
                    <a:pt x="398018" y="2121027"/>
                    <a:pt x="390271" y="2138426"/>
                    <a:pt x="382778" y="2155952"/>
                  </a:cubicBezTo>
                  <a:close/>
                  <a:moveTo>
                    <a:pt x="437896" y="2034159"/>
                  </a:moveTo>
                  <a:cubicBezTo>
                    <a:pt x="446151" y="2016887"/>
                    <a:pt x="454406" y="1999615"/>
                    <a:pt x="462915" y="1982597"/>
                  </a:cubicBezTo>
                  <a:lnTo>
                    <a:pt x="479933" y="1991106"/>
                  </a:lnTo>
                  <a:cubicBezTo>
                    <a:pt x="471551" y="2008124"/>
                    <a:pt x="463169" y="2025269"/>
                    <a:pt x="455041" y="2042414"/>
                  </a:cubicBezTo>
                  <a:close/>
                  <a:moveTo>
                    <a:pt x="514731" y="1922780"/>
                  </a:moveTo>
                  <a:cubicBezTo>
                    <a:pt x="523621" y="1905889"/>
                    <a:pt x="532511" y="1888998"/>
                    <a:pt x="541655" y="1872234"/>
                  </a:cubicBezTo>
                  <a:lnTo>
                    <a:pt x="558419" y="1881378"/>
                  </a:lnTo>
                  <a:cubicBezTo>
                    <a:pt x="549402" y="1898015"/>
                    <a:pt x="540385" y="1914779"/>
                    <a:pt x="531622" y="1931670"/>
                  </a:cubicBezTo>
                  <a:close/>
                  <a:moveTo>
                    <a:pt x="595757" y="1814322"/>
                  </a:moveTo>
                  <a:cubicBezTo>
                    <a:pt x="605155" y="1797685"/>
                    <a:pt x="614807" y="1781302"/>
                    <a:pt x="624459" y="1764792"/>
                  </a:cubicBezTo>
                  <a:lnTo>
                    <a:pt x="640842" y="1774444"/>
                  </a:lnTo>
                  <a:cubicBezTo>
                    <a:pt x="631190" y="1790827"/>
                    <a:pt x="621665" y="1807210"/>
                    <a:pt x="612267" y="1823720"/>
                  </a:cubicBezTo>
                  <a:close/>
                  <a:moveTo>
                    <a:pt x="680720" y="1708912"/>
                  </a:moveTo>
                  <a:cubicBezTo>
                    <a:pt x="690753" y="1692656"/>
                    <a:pt x="701040" y="1676527"/>
                    <a:pt x="711327" y="1660525"/>
                  </a:cubicBezTo>
                  <a:lnTo>
                    <a:pt x="727329" y="1670812"/>
                  </a:lnTo>
                  <a:cubicBezTo>
                    <a:pt x="717042" y="1686814"/>
                    <a:pt x="706882" y="1702816"/>
                    <a:pt x="696849" y="1718945"/>
                  </a:cubicBezTo>
                  <a:close/>
                  <a:moveTo>
                    <a:pt x="769493" y="1606804"/>
                  </a:moveTo>
                  <a:cubicBezTo>
                    <a:pt x="780161" y="1590929"/>
                    <a:pt x="790956" y="1575181"/>
                    <a:pt x="801878" y="1559560"/>
                  </a:cubicBezTo>
                  <a:lnTo>
                    <a:pt x="817499" y="1570482"/>
                  </a:lnTo>
                  <a:cubicBezTo>
                    <a:pt x="806577" y="1586103"/>
                    <a:pt x="795909" y="1601724"/>
                    <a:pt x="785241" y="1617472"/>
                  </a:cubicBezTo>
                  <a:close/>
                  <a:moveTo>
                    <a:pt x="862076" y="1508125"/>
                  </a:moveTo>
                  <a:cubicBezTo>
                    <a:pt x="873379" y="1492631"/>
                    <a:pt x="884809" y="1477391"/>
                    <a:pt x="896239" y="1462151"/>
                  </a:cubicBezTo>
                  <a:lnTo>
                    <a:pt x="911479" y="1473581"/>
                  </a:lnTo>
                  <a:cubicBezTo>
                    <a:pt x="900049" y="1488694"/>
                    <a:pt x="888746" y="1504061"/>
                    <a:pt x="877443" y="1519428"/>
                  </a:cubicBezTo>
                  <a:close/>
                  <a:moveTo>
                    <a:pt x="958342" y="1413002"/>
                  </a:moveTo>
                  <a:cubicBezTo>
                    <a:pt x="970153" y="1398016"/>
                    <a:pt x="982091" y="1383157"/>
                    <a:pt x="994156" y="1368298"/>
                  </a:cubicBezTo>
                  <a:lnTo>
                    <a:pt x="1008888" y="1380363"/>
                  </a:lnTo>
                  <a:cubicBezTo>
                    <a:pt x="996823" y="1395095"/>
                    <a:pt x="985012" y="1409827"/>
                    <a:pt x="973201" y="1424813"/>
                  </a:cubicBezTo>
                  <a:close/>
                  <a:moveTo>
                    <a:pt x="1058037" y="1321435"/>
                  </a:moveTo>
                  <a:cubicBezTo>
                    <a:pt x="1070483" y="1306957"/>
                    <a:pt x="1082929" y="1292479"/>
                    <a:pt x="1095502" y="1278128"/>
                  </a:cubicBezTo>
                  <a:lnTo>
                    <a:pt x="1109853" y="1290701"/>
                  </a:lnTo>
                  <a:cubicBezTo>
                    <a:pt x="1097280" y="1304925"/>
                    <a:pt x="1084834" y="1319276"/>
                    <a:pt x="1072515" y="1333754"/>
                  </a:cubicBezTo>
                  <a:close/>
                  <a:moveTo>
                    <a:pt x="1161161" y="1233678"/>
                  </a:moveTo>
                  <a:cubicBezTo>
                    <a:pt x="1174115" y="1219581"/>
                    <a:pt x="1187196" y="1205611"/>
                    <a:pt x="1200277" y="1191768"/>
                  </a:cubicBezTo>
                  <a:lnTo>
                    <a:pt x="1214120" y="1204849"/>
                  </a:lnTo>
                  <a:cubicBezTo>
                    <a:pt x="1201039" y="1218565"/>
                    <a:pt x="1188085" y="1232535"/>
                    <a:pt x="1175258" y="1246505"/>
                  </a:cubicBezTo>
                  <a:close/>
                  <a:moveTo>
                    <a:pt x="1267587" y="1149858"/>
                  </a:moveTo>
                  <a:cubicBezTo>
                    <a:pt x="1281049" y="1136269"/>
                    <a:pt x="1294638" y="1122807"/>
                    <a:pt x="1308227" y="1109472"/>
                  </a:cubicBezTo>
                  <a:lnTo>
                    <a:pt x="1321562" y="1123061"/>
                  </a:lnTo>
                  <a:cubicBezTo>
                    <a:pt x="1307973" y="1136269"/>
                    <a:pt x="1294511" y="1149731"/>
                    <a:pt x="1281049" y="1163193"/>
                  </a:cubicBezTo>
                  <a:close/>
                  <a:moveTo>
                    <a:pt x="1376934" y="1070102"/>
                  </a:moveTo>
                  <a:cubicBezTo>
                    <a:pt x="1390904" y="1057021"/>
                    <a:pt x="1405001" y="1044067"/>
                    <a:pt x="1419098" y="1031367"/>
                  </a:cubicBezTo>
                  <a:lnTo>
                    <a:pt x="1431925" y="1045464"/>
                  </a:lnTo>
                  <a:cubicBezTo>
                    <a:pt x="1417828" y="1058164"/>
                    <a:pt x="1403858" y="1071118"/>
                    <a:pt x="1390015" y="1084072"/>
                  </a:cubicBezTo>
                  <a:close/>
                  <a:moveTo>
                    <a:pt x="1489456" y="994664"/>
                  </a:moveTo>
                  <a:cubicBezTo>
                    <a:pt x="1503934" y="982218"/>
                    <a:pt x="1518412" y="969772"/>
                    <a:pt x="1533017" y="957453"/>
                  </a:cubicBezTo>
                  <a:lnTo>
                    <a:pt x="1545209" y="972058"/>
                  </a:lnTo>
                  <a:cubicBezTo>
                    <a:pt x="1530604" y="984250"/>
                    <a:pt x="1516126" y="996569"/>
                    <a:pt x="1501775" y="1009015"/>
                  </a:cubicBezTo>
                  <a:close/>
                  <a:moveTo>
                    <a:pt x="1604518" y="923417"/>
                  </a:moveTo>
                  <a:cubicBezTo>
                    <a:pt x="1619377" y="911479"/>
                    <a:pt x="1634490" y="899668"/>
                    <a:pt x="1649476" y="887984"/>
                  </a:cubicBezTo>
                  <a:lnTo>
                    <a:pt x="1661160" y="903097"/>
                  </a:lnTo>
                  <a:cubicBezTo>
                    <a:pt x="1646174" y="914781"/>
                    <a:pt x="1631188" y="926465"/>
                    <a:pt x="1616456" y="938403"/>
                  </a:cubicBezTo>
                  <a:close/>
                  <a:moveTo>
                    <a:pt x="1722374" y="856869"/>
                  </a:moveTo>
                  <a:cubicBezTo>
                    <a:pt x="1737741" y="845566"/>
                    <a:pt x="1753108" y="834263"/>
                    <a:pt x="1768729" y="823214"/>
                  </a:cubicBezTo>
                  <a:lnTo>
                    <a:pt x="1779778" y="838708"/>
                  </a:lnTo>
                  <a:cubicBezTo>
                    <a:pt x="1764284" y="849757"/>
                    <a:pt x="1748917" y="860933"/>
                    <a:pt x="1733677" y="872236"/>
                  </a:cubicBezTo>
                  <a:close/>
                  <a:moveTo>
                    <a:pt x="1842643" y="794766"/>
                  </a:moveTo>
                  <a:cubicBezTo>
                    <a:pt x="1858391" y="783971"/>
                    <a:pt x="1874266" y="773303"/>
                    <a:pt x="1890268" y="762889"/>
                  </a:cubicBezTo>
                  <a:lnTo>
                    <a:pt x="1900809" y="778764"/>
                  </a:lnTo>
                  <a:cubicBezTo>
                    <a:pt x="1884934" y="789178"/>
                    <a:pt x="1869186" y="799846"/>
                    <a:pt x="1853438" y="810514"/>
                  </a:cubicBezTo>
                  <a:close/>
                  <a:moveTo>
                    <a:pt x="1965325" y="737235"/>
                  </a:moveTo>
                  <a:cubicBezTo>
                    <a:pt x="1981454" y="727075"/>
                    <a:pt x="1997710" y="717042"/>
                    <a:pt x="2014093" y="707136"/>
                  </a:cubicBezTo>
                  <a:lnTo>
                    <a:pt x="2023999" y="723392"/>
                  </a:lnTo>
                  <a:cubicBezTo>
                    <a:pt x="2007743" y="733171"/>
                    <a:pt x="1991614" y="743204"/>
                    <a:pt x="1975485" y="753237"/>
                  </a:cubicBezTo>
                  <a:close/>
                  <a:moveTo>
                    <a:pt x="2090039" y="684403"/>
                  </a:moveTo>
                  <a:cubicBezTo>
                    <a:pt x="2106549" y="674878"/>
                    <a:pt x="2123186" y="665480"/>
                    <a:pt x="2139950" y="656209"/>
                  </a:cubicBezTo>
                  <a:lnTo>
                    <a:pt x="2149221" y="672846"/>
                  </a:lnTo>
                  <a:cubicBezTo>
                    <a:pt x="2132584" y="681990"/>
                    <a:pt x="2116074" y="691388"/>
                    <a:pt x="2099564" y="700786"/>
                  </a:cubicBezTo>
                  <a:close/>
                  <a:moveTo>
                    <a:pt x="2216785" y="636397"/>
                  </a:moveTo>
                  <a:cubicBezTo>
                    <a:pt x="2233676" y="627507"/>
                    <a:pt x="2250694" y="618744"/>
                    <a:pt x="2267839" y="610235"/>
                  </a:cubicBezTo>
                  <a:lnTo>
                    <a:pt x="2276348" y="627253"/>
                  </a:lnTo>
                  <a:cubicBezTo>
                    <a:pt x="2259330" y="635762"/>
                    <a:pt x="2242439" y="644525"/>
                    <a:pt x="2225675" y="653288"/>
                  </a:cubicBezTo>
                  <a:close/>
                  <a:moveTo>
                    <a:pt x="2345309" y="593471"/>
                  </a:moveTo>
                  <a:cubicBezTo>
                    <a:pt x="2362581" y="585216"/>
                    <a:pt x="2379853" y="577215"/>
                    <a:pt x="2397252" y="569341"/>
                  </a:cubicBezTo>
                  <a:lnTo>
                    <a:pt x="2405126" y="586740"/>
                  </a:lnTo>
                  <a:cubicBezTo>
                    <a:pt x="2387854" y="594614"/>
                    <a:pt x="2370582" y="602615"/>
                    <a:pt x="2353437" y="610743"/>
                  </a:cubicBezTo>
                  <a:close/>
                  <a:moveTo>
                    <a:pt x="2475357" y="555625"/>
                  </a:moveTo>
                  <a:cubicBezTo>
                    <a:pt x="2492883" y="548132"/>
                    <a:pt x="2510536" y="540766"/>
                    <a:pt x="2528189" y="533527"/>
                  </a:cubicBezTo>
                  <a:lnTo>
                    <a:pt x="2535428" y="551180"/>
                  </a:lnTo>
                  <a:cubicBezTo>
                    <a:pt x="2517902" y="558419"/>
                    <a:pt x="2500376" y="565658"/>
                    <a:pt x="2482850" y="573151"/>
                  </a:cubicBezTo>
                  <a:close/>
                  <a:moveTo>
                    <a:pt x="2606802" y="522859"/>
                  </a:moveTo>
                  <a:cubicBezTo>
                    <a:pt x="2624582" y="516001"/>
                    <a:pt x="2642489" y="509397"/>
                    <a:pt x="2660523" y="502793"/>
                  </a:cubicBezTo>
                  <a:lnTo>
                    <a:pt x="2667000" y="520700"/>
                  </a:lnTo>
                  <a:cubicBezTo>
                    <a:pt x="2649093" y="527177"/>
                    <a:pt x="2631313" y="533781"/>
                    <a:pt x="2613660" y="540639"/>
                  </a:cubicBezTo>
                  <a:close/>
                  <a:moveTo>
                    <a:pt x="2739390" y="495300"/>
                  </a:moveTo>
                  <a:cubicBezTo>
                    <a:pt x="2757551" y="489204"/>
                    <a:pt x="2775712" y="483235"/>
                    <a:pt x="2793873" y="477393"/>
                  </a:cubicBezTo>
                  <a:lnTo>
                    <a:pt x="2799715" y="495554"/>
                  </a:lnTo>
                  <a:cubicBezTo>
                    <a:pt x="2781554" y="501396"/>
                    <a:pt x="2763520" y="507238"/>
                    <a:pt x="2745486" y="513334"/>
                  </a:cubicBezTo>
                  <a:close/>
                  <a:moveTo>
                    <a:pt x="2872994" y="472948"/>
                  </a:moveTo>
                  <a:cubicBezTo>
                    <a:pt x="2891282" y="467487"/>
                    <a:pt x="2909697" y="462280"/>
                    <a:pt x="2928112" y="457200"/>
                  </a:cubicBezTo>
                  <a:lnTo>
                    <a:pt x="2933192" y="475615"/>
                  </a:lnTo>
                  <a:cubicBezTo>
                    <a:pt x="2914904" y="480695"/>
                    <a:pt x="2896616" y="485902"/>
                    <a:pt x="2878328" y="491236"/>
                  </a:cubicBezTo>
                  <a:close/>
                  <a:moveTo>
                    <a:pt x="3007360" y="455930"/>
                  </a:moveTo>
                  <a:cubicBezTo>
                    <a:pt x="3025902" y="451231"/>
                    <a:pt x="3044444" y="446786"/>
                    <a:pt x="3062986" y="442341"/>
                  </a:cubicBezTo>
                  <a:lnTo>
                    <a:pt x="3067304" y="460883"/>
                  </a:lnTo>
                  <a:cubicBezTo>
                    <a:pt x="3048762" y="465201"/>
                    <a:pt x="3030347" y="469773"/>
                    <a:pt x="3011932" y="474345"/>
                  </a:cubicBezTo>
                  <a:close/>
                  <a:moveTo>
                    <a:pt x="3142234" y="444119"/>
                  </a:moveTo>
                  <a:cubicBezTo>
                    <a:pt x="3160903" y="440182"/>
                    <a:pt x="3179572" y="436372"/>
                    <a:pt x="3198241" y="432816"/>
                  </a:cubicBezTo>
                  <a:lnTo>
                    <a:pt x="3201797" y="451485"/>
                  </a:lnTo>
                  <a:cubicBezTo>
                    <a:pt x="3183128" y="455041"/>
                    <a:pt x="3164586" y="458851"/>
                    <a:pt x="3146044" y="462788"/>
                  </a:cubicBezTo>
                  <a:close/>
                  <a:moveTo>
                    <a:pt x="2902204" y="48260"/>
                  </a:moveTo>
                  <a:cubicBezTo>
                    <a:pt x="2921000" y="45085"/>
                    <a:pt x="2939923" y="42037"/>
                    <a:pt x="2958846" y="39116"/>
                  </a:cubicBezTo>
                  <a:lnTo>
                    <a:pt x="2961767" y="57912"/>
                  </a:lnTo>
                  <a:cubicBezTo>
                    <a:pt x="2942971" y="60833"/>
                    <a:pt x="2924175" y="63881"/>
                    <a:pt x="2905379" y="67056"/>
                  </a:cubicBezTo>
                  <a:close/>
                  <a:moveTo>
                    <a:pt x="3037586" y="47244"/>
                  </a:moveTo>
                  <a:cubicBezTo>
                    <a:pt x="3056509" y="44831"/>
                    <a:pt x="3075559" y="42418"/>
                    <a:pt x="3094609" y="40386"/>
                  </a:cubicBezTo>
                  <a:lnTo>
                    <a:pt x="3096768" y="59309"/>
                  </a:lnTo>
                  <a:cubicBezTo>
                    <a:pt x="3077845" y="61468"/>
                    <a:pt x="3058922" y="63754"/>
                    <a:pt x="3040126" y="66167"/>
                  </a:cubicBezTo>
                  <a:close/>
                  <a:moveTo>
                    <a:pt x="3173095" y="51562"/>
                  </a:moveTo>
                  <a:cubicBezTo>
                    <a:pt x="3192018" y="49911"/>
                    <a:pt x="3211068" y="48260"/>
                    <a:pt x="3230118" y="46863"/>
                  </a:cubicBezTo>
                  <a:lnTo>
                    <a:pt x="3231515" y="65913"/>
                  </a:lnTo>
                  <a:cubicBezTo>
                    <a:pt x="3212592" y="67310"/>
                    <a:pt x="3193669" y="68834"/>
                    <a:pt x="3174746" y="70612"/>
                  </a:cubicBezTo>
                  <a:close/>
                  <a:moveTo>
                    <a:pt x="3300857" y="4445"/>
                  </a:moveTo>
                  <a:cubicBezTo>
                    <a:pt x="3319780" y="3556"/>
                    <a:pt x="3338830" y="2667"/>
                    <a:pt x="3357880" y="2032"/>
                  </a:cubicBezTo>
                  <a:lnTo>
                    <a:pt x="3358515" y="21082"/>
                  </a:lnTo>
                  <a:cubicBezTo>
                    <a:pt x="3339592" y="21717"/>
                    <a:pt x="3320669" y="22479"/>
                    <a:pt x="3301746" y="23495"/>
                  </a:cubicBezTo>
                  <a:close/>
                  <a:moveTo>
                    <a:pt x="3434334" y="254"/>
                  </a:moveTo>
                  <a:cubicBezTo>
                    <a:pt x="3448431" y="127"/>
                    <a:pt x="3462528" y="0"/>
                    <a:pt x="3476625" y="0"/>
                  </a:cubicBezTo>
                  <a:lnTo>
                    <a:pt x="3476625" y="9525"/>
                  </a:lnTo>
                  <a:lnTo>
                    <a:pt x="3476625" y="0"/>
                  </a:lnTo>
                  <a:cubicBezTo>
                    <a:pt x="3481705" y="0"/>
                    <a:pt x="3486785" y="0"/>
                    <a:pt x="3491865" y="0"/>
                  </a:cubicBezTo>
                  <a:lnTo>
                    <a:pt x="3491738" y="19050"/>
                  </a:lnTo>
                  <a:cubicBezTo>
                    <a:pt x="3486658" y="19050"/>
                    <a:pt x="3481705" y="19050"/>
                    <a:pt x="3476625" y="19050"/>
                  </a:cubicBezTo>
                  <a:lnTo>
                    <a:pt x="3476625" y="9525"/>
                  </a:lnTo>
                  <a:lnTo>
                    <a:pt x="3476625" y="19050"/>
                  </a:lnTo>
                  <a:cubicBezTo>
                    <a:pt x="3462528" y="19050"/>
                    <a:pt x="3448558" y="19177"/>
                    <a:pt x="3434461" y="19304"/>
                  </a:cubicBezTo>
                  <a:close/>
                  <a:moveTo>
                    <a:pt x="3568446" y="1270"/>
                  </a:moveTo>
                  <a:cubicBezTo>
                    <a:pt x="3587496" y="1778"/>
                    <a:pt x="3606546" y="2413"/>
                    <a:pt x="3625596" y="3302"/>
                  </a:cubicBezTo>
                  <a:lnTo>
                    <a:pt x="3624834" y="22352"/>
                  </a:lnTo>
                  <a:cubicBezTo>
                    <a:pt x="3605911" y="21590"/>
                    <a:pt x="3586988" y="20828"/>
                    <a:pt x="3567938" y="20320"/>
                  </a:cubicBezTo>
                  <a:close/>
                  <a:moveTo>
                    <a:pt x="3701415" y="26416"/>
                  </a:moveTo>
                  <a:cubicBezTo>
                    <a:pt x="3720465" y="27686"/>
                    <a:pt x="3739642" y="29083"/>
                    <a:pt x="3758565" y="30607"/>
                  </a:cubicBezTo>
                  <a:lnTo>
                    <a:pt x="3757041" y="49530"/>
                  </a:lnTo>
                  <a:cubicBezTo>
                    <a:pt x="3738118" y="48006"/>
                    <a:pt x="3719195" y="46609"/>
                    <a:pt x="3700145" y="45339"/>
                  </a:cubicBezTo>
                  <a:close/>
                  <a:moveTo>
                    <a:pt x="3833241" y="56642"/>
                  </a:moveTo>
                  <a:cubicBezTo>
                    <a:pt x="3852291" y="58674"/>
                    <a:pt x="3871341" y="60833"/>
                    <a:pt x="3890391" y="63119"/>
                  </a:cubicBezTo>
                  <a:lnTo>
                    <a:pt x="3888105" y="82042"/>
                  </a:lnTo>
                  <a:cubicBezTo>
                    <a:pt x="3869182" y="79756"/>
                    <a:pt x="3850259" y="77597"/>
                    <a:pt x="3831336" y="75565"/>
                  </a:cubicBezTo>
                  <a:close/>
                  <a:moveTo>
                    <a:pt x="3964178" y="92075"/>
                  </a:moveTo>
                  <a:cubicBezTo>
                    <a:pt x="3983101" y="94869"/>
                    <a:pt x="4001897" y="97663"/>
                    <a:pt x="4020820" y="100711"/>
                  </a:cubicBezTo>
                  <a:lnTo>
                    <a:pt x="4017772" y="119507"/>
                  </a:lnTo>
                  <a:cubicBezTo>
                    <a:pt x="3999103" y="116459"/>
                    <a:pt x="3980307" y="113665"/>
                    <a:pt x="3961511" y="110871"/>
                  </a:cubicBezTo>
                  <a:close/>
                  <a:moveTo>
                    <a:pt x="4093464" y="132588"/>
                  </a:moveTo>
                  <a:cubicBezTo>
                    <a:pt x="4112260" y="136017"/>
                    <a:pt x="4130929" y="139700"/>
                    <a:pt x="4149598" y="143510"/>
                  </a:cubicBezTo>
                  <a:lnTo>
                    <a:pt x="4145788" y="162179"/>
                  </a:lnTo>
                  <a:cubicBezTo>
                    <a:pt x="4127246" y="158369"/>
                    <a:pt x="4108577" y="154813"/>
                    <a:pt x="4089908" y="151384"/>
                  </a:cubicBezTo>
                  <a:close/>
                  <a:moveTo>
                    <a:pt x="4230751" y="83820"/>
                  </a:moveTo>
                  <a:cubicBezTo>
                    <a:pt x="4249420" y="88011"/>
                    <a:pt x="4267962" y="92456"/>
                    <a:pt x="4286504" y="96901"/>
                  </a:cubicBezTo>
                  <a:lnTo>
                    <a:pt x="4281932" y="115443"/>
                  </a:lnTo>
                  <a:cubicBezTo>
                    <a:pt x="4263517" y="110998"/>
                    <a:pt x="4244975" y="106553"/>
                    <a:pt x="4226433" y="102362"/>
                  </a:cubicBezTo>
                  <a:close/>
                  <a:moveTo>
                    <a:pt x="4356227" y="134366"/>
                  </a:moveTo>
                  <a:cubicBezTo>
                    <a:pt x="4374769" y="139319"/>
                    <a:pt x="4393184" y="144399"/>
                    <a:pt x="4411472" y="149733"/>
                  </a:cubicBezTo>
                  <a:lnTo>
                    <a:pt x="4406265" y="168021"/>
                  </a:lnTo>
                  <a:cubicBezTo>
                    <a:pt x="4387977" y="162814"/>
                    <a:pt x="4369689" y="157734"/>
                    <a:pt x="4351274" y="152781"/>
                  </a:cubicBezTo>
                  <a:close/>
                  <a:moveTo>
                    <a:pt x="4479798" y="189992"/>
                  </a:moveTo>
                  <a:cubicBezTo>
                    <a:pt x="4498086" y="195707"/>
                    <a:pt x="4516247" y="201549"/>
                    <a:pt x="4534408" y="207518"/>
                  </a:cubicBezTo>
                  <a:lnTo>
                    <a:pt x="4528439" y="225552"/>
                  </a:lnTo>
                  <a:cubicBezTo>
                    <a:pt x="4510405" y="219583"/>
                    <a:pt x="4492371" y="213868"/>
                    <a:pt x="4474210" y="208153"/>
                  </a:cubicBezTo>
                  <a:close/>
                  <a:moveTo>
                    <a:pt x="4601083" y="250317"/>
                  </a:moveTo>
                  <a:cubicBezTo>
                    <a:pt x="4619117" y="256667"/>
                    <a:pt x="4637024" y="263271"/>
                    <a:pt x="4654804" y="269875"/>
                  </a:cubicBezTo>
                  <a:lnTo>
                    <a:pt x="4648073" y="287782"/>
                  </a:lnTo>
                  <a:cubicBezTo>
                    <a:pt x="4630293" y="281178"/>
                    <a:pt x="4612513" y="274701"/>
                    <a:pt x="4594606" y="268351"/>
                  </a:cubicBezTo>
                  <a:close/>
                  <a:moveTo>
                    <a:pt x="4719701" y="315468"/>
                  </a:moveTo>
                  <a:cubicBezTo>
                    <a:pt x="4737481" y="322580"/>
                    <a:pt x="4755134" y="329819"/>
                    <a:pt x="4772660" y="337185"/>
                  </a:cubicBezTo>
                  <a:lnTo>
                    <a:pt x="4765294" y="354711"/>
                  </a:lnTo>
                  <a:cubicBezTo>
                    <a:pt x="4747768" y="347345"/>
                    <a:pt x="4730242" y="340233"/>
                    <a:pt x="4712589" y="333121"/>
                  </a:cubicBezTo>
                  <a:close/>
                  <a:moveTo>
                    <a:pt x="4835779" y="385191"/>
                  </a:moveTo>
                  <a:cubicBezTo>
                    <a:pt x="4853305" y="392938"/>
                    <a:pt x="4870577" y="400939"/>
                    <a:pt x="4887976" y="408940"/>
                  </a:cubicBezTo>
                  <a:lnTo>
                    <a:pt x="4879975" y="426212"/>
                  </a:lnTo>
                  <a:cubicBezTo>
                    <a:pt x="4862703" y="418211"/>
                    <a:pt x="4845431" y="410337"/>
                    <a:pt x="4828159" y="402590"/>
                  </a:cubicBezTo>
                  <a:close/>
                  <a:moveTo>
                    <a:pt x="4949190" y="459359"/>
                  </a:moveTo>
                  <a:cubicBezTo>
                    <a:pt x="4966335" y="467868"/>
                    <a:pt x="4983353" y="476377"/>
                    <a:pt x="5000371" y="485140"/>
                  </a:cubicBezTo>
                  <a:lnTo>
                    <a:pt x="4991608" y="502031"/>
                  </a:lnTo>
                  <a:cubicBezTo>
                    <a:pt x="4974717" y="493395"/>
                    <a:pt x="4957699" y="484759"/>
                    <a:pt x="4940681" y="476377"/>
                  </a:cubicBezTo>
                  <a:close/>
                  <a:moveTo>
                    <a:pt x="5059426" y="537845"/>
                  </a:moveTo>
                  <a:cubicBezTo>
                    <a:pt x="5076190" y="546989"/>
                    <a:pt x="5092954" y="556260"/>
                    <a:pt x="5109591" y="565531"/>
                  </a:cubicBezTo>
                  <a:lnTo>
                    <a:pt x="5100193" y="582168"/>
                  </a:lnTo>
                  <a:cubicBezTo>
                    <a:pt x="5083683" y="572897"/>
                    <a:pt x="5067046" y="563626"/>
                    <a:pt x="5050282" y="554609"/>
                  </a:cubicBezTo>
                  <a:close/>
                  <a:moveTo>
                    <a:pt x="5166487" y="620649"/>
                  </a:moveTo>
                  <a:cubicBezTo>
                    <a:pt x="5182870" y="630428"/>
                    <a:pt x="5199253" y="640334"/>
                    <a:pt x="5215509" y="650367"/>
                  </a:cubicBezTo>
                  <a:lnTo>
                    <a:pt x="5205476" y="666623"/>
                  </a:lnTo>
                  <a:cubicBezTo>
                    <a:pt x="5189347" y="656717"/>
                    <a:pt x="5173091" y="646811"/>
                    <a:pt x="5156708" y="637159"/>
                  </a:cubicBezTo>
                  <a:close/>
                  <a:moveTo>
                    <a:pt x="5270373" y="707644"/>
                  </a:moveTo>
                  <a:cubicBezTo>
                    <a:pt x="5286375" y="718058"/>
                    <a:pt x="5302377" y="728599"/>
                    <a:pt x="5318252" y="739140"/>
                  </a:cubicBezTo>
                  <a:lnTo>
                    <a:pt x="5307584" y="755015"/>
                  </a:lnTo>
                  <a:cubicBezTo>
                    <a:pt x="5291836" y="744474"/>
                    <a:pt x="5275961" y="733933"/>
                    <a:pt x="5259959" y="723646"/>
                  </a:cubicBezTo>
                  <a:close/>
                  <a:moveTo>
                    <a:pt x="5370703" y="798449"/>
                  </a:moveTo>
                  <a:cubicBezTo>
                    <a:pt x="5386324" y="809498"/>
                    <a:pt x="5401818" y="820547"/>
                    <a:pt x="5417312" y="831850"/>
                  </a:cubicBezTo>
                  <a:lnTo>
                    <a:pt x="5406136" y="847217"/>
                  </a:lnTo>
                  <a:cubicBezTo>
                    <a:pt x="5390769" y="836041"/>
                    <a:pt x="5375275" y="824992"/>
                    <a:pt x="5359781" y="814070"/>
                  </a:cubicBezTo>
                  <a:close/>
                  <a:moveTo>
                    <a:pt x="5467604" y="893064"/>
                  </a:moveTo>
                  <a:cubicBezTo>
                    <a:pt x="5482844" y="904621"/>
                    <a:pt x="5497830" y="916305"/>
                    <a:pt x="5512943" y="928243"/>
                  </a:cubicBezTo>
                  <a:lnTo>
                    <a:pt x="5501132" y="943229"/>
                  </a:lnTo>
                  <a:cubicBezTo>
                    <a:pt x="5486273" y="931418"/>
                    <a:pt x="5471160" y="919861"/>
                    <a:pt x="5456047" y="908304"/>
                  </a:cubicBezTo>
                  <a:close/>
                  <a:moveTo>
                    <a:pt x="5560822" y="991362"/>
                  </a:moveTo>
                  <a:cubicBezTo>
                    <a:pt x="5575554" y="1003554"/>
                    <a:pt x="5590159" y="1015746"/>
                    <a:pt x="5604764" y="1028192"/>
                  </a:cubicBezTo>
                  <a:lnTo>
                    <a:pt x="5592445" y="1042670"/>
                  </a:lnTo>
                  <a:cubicBezTo>
                    <a:pt x="5577967" y="1030351"/>
                    <a:pt x="5563489" y="1018159"/>
                    <a:pt x="5548757" y="1006094"/>
                  </a:cubicBezTo>
                  <a:close/>
                  <a:moveTo>
                    <a:pt x="5650230" y="1093089"/>
                  </a:moveTo>
                  <a:cubicBezTo>
                    <a:pt x="5664454" y="1105789"/>
                    <a:pt x="5678678" y="1118616"/>
                    <a:pt x="5692775" y="1131570"/>
                  </a:cubicBezTo>
                  <a:lnTo>
                    <a:pt x="5679821" y="1145540"/>
                  </a:lnTo>
                  <a:cubicBezTo>
                    <a:pt x="5665851" y="1132713"/>
                    <a:pt x="5651754" y="1119886"/>
                    <a:pt x="5637530" y="1107313"/>
                  </a:cubicBezTo>
                  <a:close/>
                  <a:moveTo>
                    <a:pt x="5735701" y="1198118"/>
                  </a:moveTo>
                  <a:cubicBezTo>
                    <a:pt x="5749417" y="1211326"/>
                    <a:pt x="5763133" y="1224661"/>
                    <a:pt x="5776722" y="1238123"/>
                  </a:cubicBezTo>
                  <a:lnTo>
                    <a:pt x="5763260" y="1251585"/>
                  </a:lnTo>
                  <a:cubicBezTo>
                    <a:pt x="5749798" y="1238250"/>
                    <a:pt x="5736209" y="1224915"/>
                    <a:pt x="5722493" y="1211707"/>
                  </a:cubicBezTo>
                  <a:close/>
                  <a:moveTo>
                    <a:pt x="5817108" y="1306195"/>
                  </a:moveTo>
                  <a:cubicBezTo>
                    <a:pt x="5830316" y="1319911"/>
                    <a:pt x="5843524" y="1333754"/>
                    <a:pt x="5856605" y="1347724"/>
                  </a:cubicBezTo>
                  <a:lnTo>
                    <a:pt x="5842635" y="1360678"/>
                  </a:lnTo>
                  <a:cubicBezTo>
                    <a:pt x="5829681" y="1346835"/>
                    <a:pt x="5816600" y="1332992"/>
                    <a:pt x="5803392" y="1319403"/>
                  </a:cubicBezTo>
                  <a:close/>
                  <a:moveTo>
                    <a:pt x="5894451" y="1417320"/>
                  </a:moveTo>
                  <a:cubicBezTo>
                    <a:pt x="5907151" y="1431544"/>
                    <a:pt x="5919851" y="1445895"/>
                    <a:pt x="5932297" y="1460373"/>
                  </a:cubicBezTo>
                  <a:lnTo>
                    <a:pt x="5917946" y="1472819"/>
                  </a:lnTo>
                  <a:cubicBezTo>
                    <a:pt x="5905500" y="1458468"/>
                    <a:pt x="5892927" y="1444244"/>
                    <a:pt x="5880354" y="1430020"/>
                  </a:cubicBezTo>
                  <a:close/>
                  <a:moveTo>
                    <a:pt x="5967603" y="1531366"/>
                  </a:moveTo>
                  <a:cubicBezTo>
                    <a:pt x="5979795" y="1546098"/>
                    <a:pt x="5991860" y="1560830"/>
                    <a:pt x="6003798" y="1575816"/>
                  </a:cubicBezTo>
                  <a:lnTo>
                    <a:pt x="5988939" y="1587754"/>
                  </a:lnTo>
                  <a:cubicBezTo>
                    <a:pt x="5977001" y="1572895"/>
                    <a:pt x="5965063" y="1558163"/>
                    <a:pt x="5952871" y="1543558"/>
                  </a:cubicBezTo>
                  <a:close/>
                  <a:moveTo>
                    <a:pt x="6036183" y="1648079"/>
                  </a:moveTo>
                  <a:cubicBezTo>
                    <a:pt x="6047867" y="1663192"/>
                    <a:pt x="6059297" y="1678432"/>
                    <a:pt x="6070727" y="1693799"/>
                  </a:cubicBezTo>
                  <a:lnTo>
                    <a:pt x="6055487" y="1705102"/>
                  </a:lnTo>
                  <a:cubicBezTo>
                    <a:pt x="6044184" y="1689862"/>
                    <a:pt x="6032754" y="1674622"/>
                    <a:pt x="6021197" y="1659636"/>
                  </a:cubicBezTo>
                  <a:close/>
                  <a:moveTo>
                    <a:pt x="6100572" y="1767205"/>
                  </a:moveTo>
                  <a:cubicBezTo>
                    <a:pt x="6111621" y="1782826"/>
                    <a:pt x="6122543" y="1798447"/>
                    <a:pt x="6133338" y="1814195"/>
                  </a:cubicBezTo>
                  <a:lnTo>
                    <a:pt x="6117590" y="1824990"/>
                  </a:lnTo>
                  <a:cubicBezTo>
                    <a:pt x="6106795" y="1809369"/>
                    <a:pt x="6096000" y="1793748"/>
                    <a:pt x="6084951" y="1778254"/>
                  </a:cubicBezTo>
                  <a:close/>
                  <a:moveTo>
                    <a:pt x="6160262" y="1888744"/>
                  </a:moveTo>
                  <a:cubicBezTo>
                    <a:pt x="6170676" y="1904746"/>
                    <a:pt x="6181090" y="1920748"/>
                    <a:pt x="6191250" y="1936877"/>
                  </a:cubicBezTo>
                  <a:lnTo>
                    <a:pt x="6175121" y="1947037"/>
                  </a:lnTo>
                  <a:cubicBezTo>
                    <a:pt x="6164961" y="1931035"/>
                    <a:pt x="6154674" y="1915033"/>
                    <a:pt x="6144260" y="1899158"/>
                  </a:cubicBezTo>
                  <a:close/>
                  <a:moveTo>
                    <a:pt x="6215380" y="2012315"/>
                  </a:moveTo>
                  <a:cubicBezTo>
                    <a:pt x="6225286" y="2028698"/>
                    <a:pt x="6234938" y="2045081"/>
                    <a:pt x="6244590" y="2061591"/>
                  </a:cubicBezTo>
                  <a:lnTo>
                    <a:pt x="6228080" y="2071116"/>
                  </a:lnTo>
                  <a:cubicBezTo>
                    <a:pt x="6218555" y="2054733"/>
                    <a:pt x="6208903" y="2038350"/>
                    <a:pt x="6199124" y="2022094"/>
                  </a:cubicBezTo>
                  <a:close/>
                  <a:moveTo>
                    <a:pt x="6265926" y="2137918"/>
                  </a:moveTo>
                  <a:cubicBezTo>
                    <a:pt x="6275197" y="2154682"/>
                    <a:pt x="6284341" y="2171446"/>
                    <a:pt x="6293231" y="2188337"/>
                  </a:cubicBezTo>
                  <a:lnTo>
                    <a:pt x="6276467" y="2197227"/>
                  </a:lnTo>
                  <a:cubicBezTo>
                    <a:pt x="6267577" y="2180463"/>
                    <a:pt x="6258433" y="2163699"/>
                    <a:pt x="6249289" y="2147062"/>
                  </a:cubicBezTo>
                  <a:close/>
                  <a:moveTo>
                    <a:pt x="6311773" y="2265299"/>
                  </a:moveTo>
                  <a:cubicBezTo>
                    <a:pt x="6320409" y="2282317"/>
                    <a:pt x="6328791" y="2299462"/>
                    <a:pt x="6337173" y="2316734"/>
                  </a:cubicBezTo>
                  <a:lnTo>
                    <a:pt x="6320028" y="2324989"/>
                  </a:lnTo>
                  <a:cubicBezTo>
                    <a:pt x="6311773" y="2307844"/>
                    <a:pt x="6303264" y="2290826"/>
                    <a:pt x="6294755" y="2273935"/>
                  </a:cubicBezTo>
                  <a:close/>
                  <a:moveTo>
                    <a:pt x="6352794" y="2394458"/>
                  </a:moveTo>
                  <a:cubicBezTo>
                    <a:pt x="6360795" y="2411857"/>
                    <a:pt x="6368542" y="2429256"/>
                    <a:pt x="6376289" y="2446655"/>
                  </a:cubicBezTo>
                  <a:lnTo>
                    <a:pt x="6358890" y="2454275"/>
                  </a:lnTo>
                  <a:cubicBezTo>
                    <a:pt x="6351270" y="2436876"/>
                    <a:pt x="6343523" y="2419604"/>
                    <a:pt x="6335522" y="2402332"/>
                  </a:cubicBezTo>
                  <a:close/>
                  <a:moveTo>
                    <a:pt x="6388989" y="2524887"/>
                  </a:moveTo>
                  <a:cubicBezTo>
                    <a:pt x="6396228" y="2542540"/>
                    <a:pt x="6403467" y="2560193"/>
                    <a:pt x="6410452" y="2577973"/>
                  </a:cubicBezTo>
                  <a:lnTo>
                    <a:pt x="6392799" y="2584958"/>
                  </a:lnTo>
                  <a:cubicBezTo>
                    <a:pt x="6385814" y="2567305"/>
                    <a:pt x="6378702" y="2549779"/>
                    <a:pt x="6371463" y="2532253"/>
                  </a:cubicBezTo>
                  <a:close/>
                  <a:moveTo>
                    <a:pt x="6420231" y="2656586"/>
                  </a:moveTo>
                  <a:cubicBezTo>
                    <a:pt x="6426835" y="2674493"/>
                    <a:pt x="6433312" y="2692527"/>
                    <a:pt x="6439789" y="2710561"/>
                  </a:cubicBezTo>
                  <a:lnTo>
                    <a:pt x="6421882" y="2716911"/>
                  </a:lnTo>
                  <a:cubicBezTo>
                    <a:pt x="6415532" y="2699004"/>
                    <a:pt x="6409055" y="2681097"/>
                    <a:pt x="6402451" y="2663317"/>
                  </a:cubicBezTo>
                  <a:close/>
                  <a:moveTo>
                    <a:pt x="6446520" y="2789428"/>
                  </a:moveTo>
                  <a:cubicBezTo>
                    <a:pt x="6452489" y="2807589"/>
                    <a:pt x="6458331" y="2825750"/>
                    <a:pt x="6464046" y="2844038"/>
                  </a:cubicBezTo>
                  <a:lnTo>
                    <a:pt x="6445885" y="2849753"/>
                  </a:lnTo>
                  <a:cubicBezTo>
                    <a:pt x="6440170" y="2831592"/>
                    <a:pt x="6434455" y="2813431"/>
                    <a:pt x="6428486" y="2795397"/>
                  </a:cubicBezTo>
                  <a:close/>
                  <a:moveTo>
                    <a:pt x="6467856" y="2923159"/>
                  </a:moveTo>
                  <a:cubicBezTo>
                    <a:pt x="6473190" y="2941447"/>
                    <a:pt x="6478270" y="2959862"/>
                    <a:pt x="6483223" y="2978277"/>
                  </a:cubicBezTo>
                  <a:lnTo>
                    <a:pt x="6464808" y="2983230"/>
                  </a:lnTo>
                  <a:cubicBezTo>
                    <a:pt x="6459855" y="2964815"/>
                    <a:pt x="6454775" y="2946527"/>
                    <a:pt x="6449441" y="2928366"/>
                  </a:cubicBezTo>
                  <a:close/>
                  <a:moveTo>
                    <a:pt x="6484112" y="3057525"/>
                  </a:moveTo>
                  <a:cubicBezTo>
                    <a:pt x="6488684" y="3075940"/>
                    <a:pt x="6493129" y="3094482"/>
                    <a:pt x="6497447" y="3113151"/>
                  </a:cubicBezTo>
                  <a:lnTo>
                    <a:pt x="6478905" y="3117469"/>
                  </a:lnTo>
                  <a:cubicBezTo>
                    <a:pt x="6474587" y="3098927"/>
                    <a:pt x="6470142" y="3080512"/>
                    <a:pt x="6465697" y="3062097"/>
                  </a:cubicBezTo>
                  <a:close/>
                  <a:moveTo>
                    <a:pt x="6495542" y="3192399"/>
                  </a:moveTo>
                  <a:cubicBezTo>
                    <a:pt x="6499479" y="3211068"/>
                    <a:pt x="6503162" y="3229864"/>
                    <a:pt x="6506845" y="3248533"/>
                  </a:cubicBezTo>
                  <a:lnTo>
                    <a:pt x="6488176" y="3252089"/>
                  </a:lnTo>
                  <a:cubicBezTo>
                    <a:pt x="6484620" y="3233420"/>
                    <a:pt x="6480810" y="3214751"/>
                    <a:pt x="6477000" y="3196209"/>
                  </a:cubicBezTo>
                  <a:close/>
                  <a:moveTo>
                    <a:pt x="6501892" y="3327527"/>
                  </a:moveTo>
                  <a:cubicBezTo>
                    <a:pt x="6505067" y="3346323"/>
                    <a:pt x="6508242" y="3365246"/>
                    <a:pt x="6511163" y="3384169"/>
                  </a:cubicBezTo>
                  <a:lnTo>
                    <a:pt x="6492367" y="3387090"/>
                  </a:lnTo>
                  <a:cubicBezTo>
                    <a:pt x="6489446" y="3368294"/>
                    <a:pt x="6486398" y="3349498"/>
                    <a:pt x="6483223" y="3330702"/>
                  </a:cubicBezTo>
                  <a:close/>
                  <a:moveTo>
                    <a:pt x="6503289" y="3462909"/>
                  </a:moveTo>
                  <a:cubicBezTo>
                    <a:pt x="6505829" y="3481832"/>
                    <a:pt x="6508115" y="3500755"/>
                    <a:pt x="6510401" y="3519805"/>
                  </a:cubicBezTo>
                  <a:lnTo>
                    <a:pt x="6491478" y="3521964"/>
                  </a:lnTo>
                  <a:cubicBezTo>
                    <a:pt x="6489319" y="3503041"/>
                    <a:pt x="6486906" y="3484245"/>
                    <a:pt x="6484366" y="3465449"/>
                  </a:cubicBezTo>
                  <a:close/>
                  <a:moveTo>
                    <a:pt x="6499606" y="3598418"/>
                  </a:moveTo>
                  <a:cubicBezTo>
                    <a:pt x="6501384" y="3617341"/>
                    <a:pt x="6503035" y="3636264"/>
                    <a:pt x="6504559" y="3655314"/>
                  </a:cubicBezTo>
                  <a:lnTo>
                    <a:pt x="6485509" y="3656838"/>
                  </a:lnTo>
                  <a:cubicBezTo>
                    <a:pt x="6483985" y="3637915"/>
                    <a:pt x="6482334" y="3618992"/>
                    <a:pt x="6480556" y="3600196"/>
                  </a:cubicBezTo>
                  <a:close/>
                  <a:moveTo>
                    <a:pt x="6490843" y="3733419"/>
                  </a:moveTo>
                  <a:cubicBezTo>
                    <a:pt x="6491986" y="3752469"/>
                    <a:pt x="6493002" y="3771519"/>
                    <a:pt x="6493764" y="3790696"/>
                  </a:cubicBezTo>
                  <a:lnTo>
                    <a:pt x="6474714" y="3791585"/>
                  </a:lnTo>
                  <a:cubicBezTo>
                    <a:pt x="6473825" y="3772535"/>
                    <a:pt x="6472936" y="3753612"/>
                    <a:pt x="6471793" y="3734562"/>
                  </a:cubicBezTo>
                  <a:close/>
                  <a:moveTo>
                    <a:pt x="6477254" y="3868039"/>
                  </a:moveTo>
                  <a:cubicBezTo>
                    <a:pt x="6477635" y="3887089"/>
                    <a:pt x="6478016" y="3906266"/>
                    <a:pt x="6478143" y="3925443"/>
                  </a:cubicBezTo>
                  <a:lnTo>
                    <a:pt x="6459093" y="3925570"/>
                  </a:lnTo>
                  <a:cubicBezTo>
                    <a:pt x="6458966" y="3906520"/>
                    <a:pt x="6458712" y="3887470"/>
                    <a:pt x="6458204" y="3868420"/>
                  </a:cubicBezTo>
                  <a:close/>
                  <a:moveTo>
                    <a:pt x="6458839" y="4002532"/>
                  </a:moveTo>
                  <a:cubicBezTo>
                    <a:pt x="6458585" y="4021709"/>
                    <a:pt x="6458204" y="4040759"/>
                    <a:pt x="6457569" y="4059809"/>
                  </a:cubicBezTo>
                  <a:lnTo>
                    <a:pt x="6438519" y="4059301"/>
                  </a:lnTo>
                  <a:cubicBezTo>
                    <a:pt x="6439027" y="4040378"/>
                    <a:pt x="6439408" y="4021328"/>
                    <a:pt x="6439662" y="4002278"/>
                  </a:cubicBezTo>
                  <a:close/>
                  <a:moveTo>
                    <a:pt x="6435471" y="4135755"/>
                  </a:moveTo>
                  <a:cubicBezTo>
                    <a:pt x="6434582" y="4154932"/>
                    <a:pt x="6433439" y="4174109"/>
                    <a:pt x="6432169" y="4193159"/>
                  </a:cubicBezTo>
                  <a:lnTo>
                    <a:pt x="6413119" y="4191889"/>
                  </a:lnTo>
                  <a:cubicBezTo>
                    <a:pt x="6414389" y="4172839"/>
                    <a:pt x="6415405" y="4153916"/>
                    <a:pt x="6416421" y="4134739"/>
                  </a:cubicBezTo>
                  <a:close/>
                  <a:moveTo>
                    <a:pt x="6407404" y="4268343"/>
                  </a:moveTo>
                  <a:cubicBezTo>
                    <a:pt x="6405753" y="4287393"/>
                    <a:pt x="6403975" y="4306316"/>
                    <a:pt x="6402070" y="4325239"/>
                  </a:cubicBezTo>
                  <a:lnTo>
                    <a:pt x="6383147" y="4323334"/>
                  </a:lnTo>
                  <a:cubicBezTo>
                    <a:pt x="6385052" y="4304538"/>
                    <a:pt x="6386830" y="4285615"/>
                    <a:pt x="6388481" y="4266692"/>
                  </a:cubicBezTo>
                  <a:close/>
                  <a:moveTo>
                    <a:pt x="6374511" y="4399661"/>
                  </a:moveTo>
                  <a:cubicBezTo>
                    <a:pt x="6372225" y="4418584"/>
                    <a:pt x="6369685" y="4437507"/>
                    <a:pt x="6367018" y="4456430"/>
                  </a:cubicBezTo>
                  <a:lnTo>
                    <a:pt x="6348095" y="4453763"/>
                  </a:lnTo>
                  <a:cubicBezTo>
                    <a:pt x="6350762" y="4434967"/>
                    <a:pt x="6353175" y="4416171"/>
                    <a:pt x="6355461" y="4397375"/>
                  </a:cubicBezTo>
                  <a:close/>
                  <a:moveTo>
                    <a:pt x="6336665" y="4529709"/>
                  </a:moveTo>
                  <a:cubicBezTo>
                    <a:pt x="6333617" y="4548632"/>
                    <a:pt x="6330442" y="4567428"/>
                    <a:pt x="6327140" y="4586224"/>
                  </a:cubicBezTo>
                  <a:lnTo>
                    <a:pt x="6308344" y="4582922"/>
                  </a:lnTo>
                  <a:cubicBezTo>
                    <a:pt x="6311646" y="4564253"/>
                    <a:pt x="6314821" y="4545457"/>
                    <a:pt x="6317869" y="4526661"/>
                  </a:cubicBezTo>
                  <a:close/>
                  <a:moveTo>
                    <a:pt x="6294247" y="4658106"/>
                  </a:moveTo>
                  <a:cubicBezTo>
                    <a:pt x="6290564" y="4676902"/>
                    <a:pt x="6286627" y="4695698"/>
                    <a:pt x="6282563" y="4714367"/>
                  </a:cubicBezTo>
                  <a:lnTo>
                    <a:pt x="6263894" y="4710303"/>
                  </a:lnTo>
                  <a:cubicBezTo>
                    <a:pt x="6267958" y="4691761"/>
                    <a:pt x="6271768" y="4673092"/>
                    <a:pt x="6275451" y="4654423"/>
                  </a:cubicBezTo>
                  <a:close/>
                  <a:moveTo>
                    <a:pt x="6246876" y="4785106"/>
                  </a:moveTo>
                  <a:cubicBezTo>
                    <a:pt x="6242431" y="4803648"/>
                    <a:pt x="6237859" y="4822190"/>
                    <a:pt x="6233160" y="4840605"/>
                  </a:cubicBezTo>
                  <a:lnTo>
                    <a:pt x="6214745" y="4835906"/>
                  </a:lnTo>
                  <a:cubicBezTo>
                    <a:pt x="6219444" y="4817491"/>
                    <a:pt x="6224016" y="4799076"/>
                    <a:pt x="6228334" y="4780661"/>
                  </a:cubicBezTo>
                  <a:close/>
                  <a:moveTo>
                    <a:pt x="6194933" y="4910201"/>
                  </a:moveTo>
                  <a:cubicBezTo>
                    <a:pt x="6189853" y="4928616"/>
                    <a:pt x="6184519" y="4946904"/>
                    <a:pt x="6179185" y="4965192"/>
                  </a:cubicBezTo>
                  <a:lnTo>
                    <a:pt x="6160897" y="4959858"/>
                  </a:lnTo>
                  <a:cubicBezTo>
                    <a:pt x="6166231" y="4941697"/>
                    <a:pt x="6171438" y="4923409"/>
                    <a:pt x="6176518" y="4905121"/>
                  </a:cubicBezTo>
                  <a:close/>
                  <a:moveTo>
                    <a:pt x="6138418" y="5033264"/>
                  </a:moveTo>
                  <a:cubicBezTo>
                    <a:pt x="6132576" y="5051552"/>
                    <a:pt x="6126734" y="5069713"/>
                    <a:pt x="6120638" y="5087747"/>
                  </a:cubicBezTo>
                  <a:lnTo>
                    <a:pt x="6102604" y="5081651"/>
                  </a:lnTo>
                  <a:cubicBezTo>
                    <a:pt x="6108700" y="5063617"/>
                    <a:pt x="6114542" y="5045583"/>
                    <a:pt x="6120384" y="5027422"/>
                  </a:cubicBezTo>
                  <a:close/>
                  <a:moveTo>
                    <a:pt x="6077458" y="5153914"/>
                  </a:moveTo>
                  <a:cubicBezTo>
                    <a:pt x="6070981" y="5171948"/>
                    <a:pt x="6064377" y="5189855"/>
                    <a:pt x="6057646" y="5207762"/>
                  </a:cubicBezTo>
                  <a:lnTo>
                    <a:pt x="6039866" y="5201031"/>
                  </a:lnTo>
                  <a:cubicBezTo>
                    <a:pt x="6046597" y="5183251"/>
                    <a:pt x="6053201" y="5165344"/>
                    <a:pt x="6059678" y="5147437"/>
                  </a:cubicBezTo>
                  <a:close/>
                  <a:moveTo>
                    <a:pt x="6012053" y="5272405"/>
                  </a:moveTo>
                  <a:cubicBezTo>
                    <a:pt x="6004941" y="5290185"/>
                    <a:pt x="5997702" y="5307838"/>
                    <a:pt x="5990209" y="5325364"/>
                  </a:cubicBezTo>
                  <a:lnTo>
                    <a:pt x="5972683" y="5317998"/>
                  </a:lnTo>
                  <a:cubicBezTo>
                    <a:pt x="5980049" y="5300472"/>
                    <a:pt x="5987288" y="5282946"/>
                    <a:pt x="5994400" y="5265293"/>
                  </a:cubicBezTo>
                  <a:close/>
                  <a:moveTo>
                    <a:pt x="5942203" y="5388356"/>
                  </a:moveTo>
                  <a:cubicBezTo>
                    <a:pt x="5934456" y="5405755"/>
                    <a:pt x="5926455" y="5423154"/>
                    <a:pt x="5918454" y="5440426"/>
                  </a:cubicBezTo>
                  <a:lnTo>
                    <a:pt x="5901182" y="5432425"/>
                  </a:lnTo>
                  <a:cubicBezTo>
                    <a:pt x="5909183" y="5415280"/>
                    <a:pt x="5917057" y="5398008"/>
                    <a:pt x="5924804" y="5380609"/>
                  </a:cubicBezTo>
                  <a:close/>
                  <a:moveTo>
                    <a:pt x="5868035" y="5501640"/>
                  </a:moveTo>
                  <a:cubicBezTo>
                    <a:pt x="5859653" y="5518785"/>
                    <a:pt x="5851017" y="5535803"/>
                    <a:pt x="5842254" y="5552821"/>
                  </a:cubicBezTo>
                  <a:lnTo>
                    <a:pt x="5825363" y="5544185"/>
                  </a:lnTo>
                  <a:cubicBezTo>
                    <a:pt x="5833999" y="5527294"/>
                    <a:pt x="5842508" y="5510276"/>
                    <a:pt x="5850890" y="5493258"/>
                  </a:cubicBezTo>
                  <a:close/>
                  <a:moveTo>
                    <a:pt x="5789676" y="5612003"/>
                  </a:moveTo>
                  <a:cubicBezTo>
                    <a:pt x="5780532" y="5628894"/>
                    <a:pt x="5771388" y="5645531"/>
                    <a:pt x="5761990" y="5662295"/>
                  </a:cubicBezTo>
                  <a:lnTo>
                    <a:pt x="5745353" y="5653024"/>
                  </a:lnTo>
                  <a:cubicBezTo>
                    <a:pt x="5754624" y="5636387"/>
                    <a:pt x="5763768" y="5619750"/>
                    <a:pt x="5772785" y="5603113"/>
                  </a:cubicBezTo>
                  <a:close/>
                  <a:moveTo>
                    <a:pt x="5707126" y="5719572"/>
                  </a:moveTo>
                  <a:cubicBezTo>
                    <a:pt x="5697474" y="5736082"/>
                    <a:pt x="5687568" y="5752465"/>
                    <a:pt x="5677662" y="5768721"/>
                  </a:cubicBezTo>
                  <a:lnTo>
                    <a:pt x="5661406" y="5758815"/>
                  </a:lnTo>
                  <a:cubicBezTo>
                    <a:pt x="5671312" y="5742559"/>
                    <a:pt x="5681091" y="5726303"/>
                    <a:pt x="5690743" y="5709920"/>
                  </a:cubicBezTo>
                  <a:close/>
                  <a:moveTo>
                    <a:pt x="5620766" y="5823839"/>
                  </a:moveTo>
                  <a:cubicBezTo>
                    <a:pt x="5610479" y="5839968"/>
                    <a:pt x="5600065" y="5855970"/>
                    <a:pt x="5589524" y="5871845"/>
                  </a:cubicBezTo>
                  <a:lnTo>
                    <a:pt x="5573649" y="5861304"/>
                  </a:lnTo>
                  <a:cubicBezTo>
                    <a:pt x="5584190" y="5845429"/>
                    <a:pt x="5594477" y="5829554"/>
                    <a:pt x="5604764" y="5813552"/>
                  </a:cubicBezTo>
                  <a:close/>
                  <a:moveTo>
                    <a:pt x="5530596" y="5924804"/>
                  </a:moveTo>
                  <a:cubicBezTo>
                    <a:pt x="5519674" y="5940552"/>
                    <a:pt x="5508625" y="5956046"/>
                    <a:pt x="5497576" y="5971540"/>
                  </a:cubicBezTo>
                  <a:lnTo>
                    <a:pt x="5482082" y="5960364"/>
                  </a:lnTo>
                  <a:cubicBezTo>
                    <a:pt x="5493131" y="5944997"/>
                    <a:pt x="5504180" y="5929503"/>
                    <a:pt x="5514975" y="5913882"/>
                  </a:cubicBezTo>
                  <a:close/>
                  <a:moveTo>
                    <a:pt x="5436616" y="6022213"/>
                  </a:moveTo>
                  <a:cubicBezTo>
                    <a:pt x="5425186" y="6037453"/>
                    <a:pt x="5413502" y="6052693"/>
                    <a:pt x="5401818" y="6067679"/>
                  </a:cubicBezTo>
                  <a:lnTo>
                    <a:pt x="5386832" y="6055995"/>
                  </a:lnTo>
                  <a:cubicBezTo>
                    <a:pt x="5398516" y="6041009"/>
                    <a:pt x="5410073" y="6025896"/>
                    <a:pt x="5421503" y="6010656"/>
                  </a:cubicBezTo>
                  <a:close/>
                  <a:moveTo>
                    <a:pt x="5339207" y="6115939"/>
                  </a:moveTo>
                  <a:cubicBezTo>
                    <a:pt x="5327142" y="6130798"/>
                    <a:pt x="5314950" y="6145530"/>
                    <a:pt x="5302758" y="6160135"/>
                  </a:cubicBezTo>
                  <a:lnTo>
                    <a:pt x="5288153" y="6147943"/>
                  </a:lnTo>
                  <a:cubicBezTo>
                    <a:pt x="5300345" y="6133338"/>
                    <a:pt x="5312537" y="6118733"/>
                    <a:pt x="5324475" y="6104001"/>
                  </a:cubicBezTo>
                  <a:close/>
                  <a:moveTo>
                    <a:pt x="5238242" y="6206236"/>
                  </a:moveTo>
                  <a:cubicBezTo>
                    <a:pt x="5225669" y="6220587"/>
                    <a:pt x="5212969" y="6234811"/>
                    <a:pt x="5200142" y="6249035"/>
                  </a:cubicBezTo>
                  <a:lnTo>
                    <a:pt x="5186045" y="6236208"/>
                  </a:lnTo>
                  <a:cubicBezTo>
                    <a:pt x="5198745" y="6222111"/>
                    <a:pt x="5211445" y="6207887"/>
                    <a:pt x="5224018" y="6193663"/>
                  </a:cubicBezTo>
                  <a:close/>
                  <a:moveTo>
                    <a:pt x="5133975" y="6292469"/>
                  </a:moveTo>
                  <a:cubicBezTo>
                    <a:pt x="5120894" y="6306312"/>
                    <a:pt x="5107559" y="6320155"/>
                    <a:pt x="5094224" y="6333744"/>
                  </a:cubicBezTo>
                  <a:lnTo>
                    <a:pt x="5080635" y="6320409"/>
                  </a:lnTo>
                  <a:cubicBezTo>
                    <a:pt x="5093843" y="6306820"/>
                    <a:pt x="5107051" y="6293104"/>
                    <a:pt x="5120132" y="6279388"/>
                  </a:cubicBezTo>
                  <a:close/>
                  <a:moveTo>
                    <a:pt x="5026406" y="6374765"/>
                  </a:moveTo>
                  <a:cubicBezTo>
                    <a:pt x="5012817" y="6388100"/>
                    <a:pt x="4998974" y="6401435"/>
                    <a:pt x="4985131" y="6414516"/>
                  </a:cubicBezTo>
                  <a:lnTo>
                    <a:pt x="4972050" y="6400673"/>
                  </a:lnTo>
                  <a:cubicBezTo>
                    <a:pt x="4985766" y="6387592"/>
                    <a:pt x="4999482" y="6374384"/>
                    <a:pt x="5013071" y="6361049"/>
                  </a:cubicBezTo>
                  <a:close/>
                  <a:moveTo>
                    <a:pt x="4915789" y="6452870"/>
                  </a:moveTo>
                  <a:cubicBezTo>
                    <a:pt x="4901692" y="6465697"/>
                    <a:pt x="4887468" y="6478397"/>
                    <a:pt x="4873117" y="6491097"/>
                  </a:cubicBezTo>
                  <a:lnTo>
                    <a:pt x="4860544" y="6476746"/>
                  </a:lnTo>
                  <a:cubicBezTo>
                    <a:pt x="4874768" y="6464173"/>
                    <a:pt x="4888992" y="6451600"/>
                    <a:pt x="4903089" y="6438773"/>
                  </a:cubicBezTo>
                  <a:close/>
                  <a:moveTo>
                    <a:pt x="4802505" y="6526784"/>
                  </a:moveTo>
                  <a:cubicBezTo>
                    <a:pt x="4787900" y="6539103"/>
                    <a:pt x="4773168" y="6551295"/>
                    <a:pt x="4758309" y="6563360"/>
                  </a:cubicBezTo>
                  <a:lnTo>
                    <a:pt x="4746244" y="6548628"/>
                  </a:lnTo>
                  <a:cubicBezTo>
                    <a:pt x="4760976" y="6536690"/>
                    <a:pt x="4775581" y="6524498"/>
                    <a:pt x="4790186" y="6512306"/>
                  </a:cubicBezTo>
                  <a:close/>
                  <a:moveTo>
                    <a:pt x="4686300" y="6596380"/>
                  </a:moveTo>
                  <a:cubicBezTo>
                    <a:pt x="4671187" y="6608064"/>
                    <a:pt x="4656074" y="6619748"/>
                    <a:pt x="4640834" y="6631178"/>
                  </a:cubicBezTo>
                  <a:lnTo>
                    <a:pt x="4629404" y="6615938"/>
                  </a:lnTo>
                  <a:cubicBezTo>
                    <a:pt x="4644644" y="6604508"/>
                    <a:pt x="4659630" y="6592951"/>
                    <a:pt x="4674616" y="6581267"/>
                  </a:cubicBezTo>
                  <a:close/>
                  <a:moveTo>
                    <a:pt x="4567555" y="6661404"/>
                  </a:moveTo>
                  <a:cubicBezTo>
                    <a:pt x="4552061" y="6672580"/>
                    <a:pt x="4536440" y="6683629"/>
                    <a:pt x="4520692" y="6694424"/>
                  </a:cubicBezTo>
                  <a:lnTo>
                    <a:pt x="4509770" y="6678803"/>
                  </a:lnTo>
                  <a:cubicBezTo>
                    <a:pt x="4525391" y="6668008"/>
                    <a:pt x="4540885" y="6656959"/>
                    <a:pt x="4556379" y="6645910"/>
                  </a:cubicBezTo>
                  <a:close/>
                  <a:moveTo>
                    <a:pt x="4446270" y="6721856"/>
                  </a:moveTo>
                  <a:cubicBezTo>
                    <a:pt x="4430395" y="6732397"/>
                    <a:pt x="4414266" y="6742811"/>
                    <a:pt x="4398264" y="6753098"/>
                  </a:cubicBezTo>
                  <a:lnTo>
                    <a:pt x="4387977" y="6737096"/>
                  </a:lnTo>
                  <a:cubicBezTo>
                    <a:pt x="4403979" y="6726809"/>
                    <a:pt x="4419981" y="6716522"/>
                    <a:pt x="4435729" y="6705981"/>
                  </a:cubicBezTo>
                  <a:close/>
                  <a:moveTo>
                    <a:pt x="4322826" y="6777609"/>
                  </a:moveTo>
                  <a:cubicBezTo>
                    <a:pt x="4306570" y="6787515"/>
                    <a:pt x="4290060" y="6797294"/>
                    <a:pt x="4273677" y="6806946"/>
                  </a:cubicBezTo>
                  <a:lnTo>
                    <a:pt x="4264025" y="6790563"/>
                  </a:lnTo>
                  <a:cubicBezTo>
                    <a:pt x="4280408" y="6780911"/>
                    <a:pt x="4296791" y="6771259"/>
                    <a:pt x="4312920" y="6761353"/>
                  </a:cubicBezTo>
                  <a:close/>
                  <a:moveTo>
                    <a:pt x="4197350" y="6828536"/>
                  </a:moveTo>
                  <a:cubicBezTo>
                    <a:pt x="4180713" y="6837807"/>
                    <a:pt x="4163949" y="6846951"/>
                    <a:pt x="4147058" y="6855968"/>
                  </a:cubicBezTo>
                  <a:lnTo>
                    <a:pt x="4138041" y="6839204"/>
                  </a:lnTo>
                  <a:cubicBezTo>
                    <a:pt x="4154805" y="6830314"/>
                    <a:pt x="4171442" y="6821170"/>
                    <a:pt x="4188079" y="6811899"/>
                  </a:cubicBezTo>
                  <a:close/>
                  <a:moveTo>
                    <a:pt x="4069969" y="6874510"/>
                  </a:moveTo>
                  <a:cubicBezTo>
                    <a:pt x="4052951" y="6883146"/>
                    <a:pt x="4035806" y="6891655"/>
                    <a:pt x="4018661" y="6899910"/>
                  </a:cubicBezTo>
                  <a:lnTo>
                    <a:pt x="4010406" y="6882765"/>
                  </a:lnTo>
                  <a:cubicBezTo>
                    <a:pt x="4027551" y="6874510"/>
                    <a:pt x="4044569" y="6866001"/>
                    <a:pt x="4061460" y="6857492"/>
                  </a:cubicBezTo>
                  <a:close/>
                  <a:moveTo>
                    <a:pt x="3941064" y="6915531"/>
                  </a:moveTo>
                  <a:cubicBezTo>
                    <a:pt x="3923665" y="6923532"/>
                    <a:pt x="3906266" y="6931279"/>
                    <a:pt x="3888740" y="6939026"/>
                  </a:cubicBezTo>
                  <a:lnTo>
                    <a:pt x="3881120" y="6921627"/>
                  </a:lnTo>
                  <a:cubicBezTo>
                    <a:pt x="3898519" y="6914007"/>
                    <a:pt x="3915918" y="6906260"/>
                    <a:pt x="3933190" y="6898259"/>
                  </a:cubicBezTo>
                  <a:close/>
                  <a:moveTo>
                    <a:pt x="3810508" y="6951599"/>
                  </a:moveTo>
                  <a:cubicBezTo>
                    <a:pt x="3792855" y="6958838"/>
                    <a:pt x="3775075" y="6965950"/>
                    <a:pt x="3757295" y="6972935"/>
                  </a:cubicBezTo>
                  <a:lnTo>
                    <a:pt x="3750310" y="6955155"/>
                  </a:lnTo>
                  <a:cubicBezTo>
                    <a:pt x="3767963" y="6948170"/>
                    <a:pt x="3785616" y="6941185"/>
                    <a:pt x="3803142" y="6933946"/>
                  </a:cubicBezTo>
                  <a:close/>
                  <a:moveTo>
                    <a:pt x="3678428" y="6982333"/>
                  </a:moveTo>
                  <a:cubicBezTo>
                    <a:pt x="3660521" y="6988937"/>
                    <a:pt x="3642487" y="6995287"/>
                    <a:pt x="3624453" y="7001510"/>
                  </a:cubicBezTo>
                  <a:lnTo>
                    <a:pt x="3618230" y="6983476"/>
                  </a:lnTo>
                  <a:cubicBezTo>
                    <a:pt x="3636137" y="6977253"/>
                    <a:pt x="3654044" y="6970903"/>
                    <a:pt x="3671824" y="6964299"/>
                  </a:cubicBezTo>
                  <a:close/>
                  <a:moveTo>
                    <a:pt x="3545332" y="7007860"/>
                  </a:moveTo>
                  <a:cubicBezTo>
                    <a:pt x="3527171" y="7013702"/>
                    <a:pt x="3509010" y="7019417"/>
                    <a:pt x="3490722" y="7025005"/>
                  </a:cubicBezTo>
                  <a:lnTo>
                    <a:pt x="3485134" y="7006717"/>
                  </a:lnTo>
                  <a:cubicBezTo>
                    <a:pt x="3503295" y="7001256"/>
                    <a:pt x="3521456" y="6995541"/>
                    <a:pt x="3539490" y="6989699"/>
                  </a:cubicBezTo>
                  <a:close/>
                  <a:moveTo>
                    <a:pt x="4394200" y="6986778"/>
                  </a:moveTo>
                  <a:cubicBezTo>
                    <a:pt x="4375785" y="6991858"/>
                    <a:pt x="4357370" y="6996938"/>
                    <a:pt x="4338828" y="7001764"/>
                  </a:cubicBezTo>
                  <a:lnTo>
                    <a:pt x="4334002" y="6983349"/>
                  </a:lnTo>
                  <a:cubicBezTo>
                    <a:pt x="4352417" y="6978523"/>
                    <a:pt x="4370832" y="6973570"/>
                    <a:pt x="4389120" y="6968490"/>
                  </a:cubicBezTo>
                  <a:close/>
                  <a:moveTo>
                    <a:pt x="4259707" y="7001891"/>
                  </a:moveTo>
                  <a:cubicBezTo>
                    <a:pt x="4241165" y="7006336"/>
                    <a:pt x="4222496" y="7010527"/>
                    <a:pt x="4203827" y="7014591"/>
                  </a:cubicBezTo>
                  <a:lnTo>
                    <a:pt x="4199763" y="6995922"/>
                  </a:lnTo>
                  <a:cubicBezTo>
                    <a:pt x="4218305" y="6991858"/>
                    <a:pt x="4236847" y="6987667"/>
                    <a:pt x="4255389" y="6983222"/>
                  </a:cubicBezTo>
                  <a:close/>
                  <a:moveTo>
                    <a:pt x="4134104" y="7048500"/>
                  </a:moveTo>
                  <a:cubicBezTo>
                    <a:pt x="4115435" y="7052183"/>
                    <a:pt x="4096639" y="7055612"/>
                    <a:pt x="4077843" y="7059041"/>
                  </a:cubicBezTo>
                  <a:lnTo>
                    <a:pt x="4074541" y="7040245"/>
                  </a:lnTo>
                  <a:cubicBezTo>
                    <a:pt x="4093210" y="7036943"/>
                    <a:pt x="4111879" y="7033387"/>
                    <a:pt x="4130548" y="7029831"/>
                  </a:cubicBezTo>
                  <a:close/>
                  <a:moveTo>
                    <a:pt x="3998722" y="7052945"/>
                  </a:moveTo>
                  <a:cubicBezTo>
                    <a:pt x="3979926" y="7055866"/>
                    <a:pt x="3961130" y="7058660"/>
                    <a:pt x="3942207" y="7061200"/>
                  </a:cubicBezTo>
                  <a:lnTo>
                    <a:pt x="3939667" y="7042277"/>
                  </a:lnTo>
                  <a:cubicBezTo>
                    <a:pt x="3958463" y="7039737"/>
                    <a:pt x="3977259" y="7036943"/>
                    <a:pt x="3995928" y="7034022"/>
                  </a:cubicBezTo>
                  <a:close/>
                  <a:moveTo>
                    <a:pt x="3863467" y="7051929"/>
                  </a:moveTo>
                  <a:cubicBezTo>
                    <a:pt x="3844544" y="7054088"/>
                    <a:pt x="3825494" y="7056120"/>
                    <a:pt x="3806444" y="7058025"/>
                  </a:cubicBezTo>
                  <a:lnTo>
                    <a:pt x="3804539" y="7039102"/>
                  </a:lnTo>
                  <a:cubicBezTo>
                    <a:pt x="3823462" y="7037197"/>
                    <a:pt x="3842385" y="7035165"/>
                    <a:pt x="3861308" y="7033006"/>
                  </a:cubicBezTo>
                  <a:close/>
                  <a:moveTo>
                    <a:pt x="3728339" y="7045706"/>
                  </a:moveTo>
                  <a:cubicBezTo>
                    <a:pt x="3709289" y="7047103"/>
                    <a:pt x="3690239" y="7048373"/>
                    <a:pt x="3671062" y="7049516"/>
                  </a:cubicBezTo>
                  <a:lnTo>
                    <a:pt x="3669919" y="7030466"/>
                  </a:lnTo>
                  <a:cubicBezTo>
                    <a:pt x="3688969" y="7029323"/>
                    <a:pt x="3707892" y="7028053"/>
                    <a:pt x="3726942" y="7026656"/>
                  </a:cubicBezTo>
                  <a:close/>
                  <a:moveTo>
                    <a:pt x="3593465" y="7034149"/>
                  </a:moveTo>
                  <a:cubicBezTo>
                    <a:pt x="3574415" y="7034784"/>
                    <a:pt x="3555365" y="7035419"/>
                    <a:pt x="3536188" y="7035800"/>
                  </a:cubicBezTo>
                  <a:lnTo>
                    <a:pt x="3535807" y="7016750"/>
                  </a:lnTo>
                  <a:cubicBezTo>
                    <a:pt x="3554857" y="7016369"/>
                    <a:pt x="3573780" y="7015861"/>
                    <a:pt x="3592703" y="7015099"/>
                  </a:cubicBezTo>
                  <a:close/>
                  <a:moveTo>
                    <a:pt x="3458718" y="7017385"/>
                  </a:moveTo>
                  <a:cubicBezTo>
                    <a:pt x="3439541" y="7017385"/>
                    <a:pt x="3420364" y="7017131"/>
                    <a:pt x="3401187" y="7016750"/>
                  </a:cubicBezTo>
                  <a:lnTo>
                    <a:pt x="3401568" y="6997700"/>
                  </a:lnTo>
                  <a:cubicBezTo>
                    <a:pt x="3420618" y="6998081"/>
                    <a:pt x="3439668" y="6998208"/>
                    <a:pt x="3458718" y="6998335"/>
                  </a:cubicBezTo>
                  <a:close/>
                  <a:moveTo>
                    <a:pt x="3324860" y="6995414"/>
                  </a:moveTo>
                  <a:cubicBezTo>
                    <a:pt x="3305810" y="6994652"/>
                    <a:pt x="3286760" y="6993636"/>
                    <a:pt x="3267710" y="6992620"/>
                  </a:cubicBezTo>
                  <a:lnTo>
                    <a:pt x="3268853" y="6973570"/>
                  </a:lnTo>
                  <a:cubicBezTo>
                    <a:pt x="3287776" y="6974713"/>
                    <a:pt x="3306699" y="6975602"/>
                    <a:pt x="3325749" y="6976364"/>
                  </a:cubicBezTo>
                  <a:close/>
                  <a:moveTo>
                    <a:pt x="3192272" y="6968363"/>
                  </a:moveTo>
                  <a:cubicBezTo>
                    <a:pt x="3173222" y="6966839"/>
                    <a:pt x="3154299" y="6965188"/>
                    <a:pt x="3135249" y="6963283"/>
                  </a:cubicBezTo>
                  <a:lnTo>
                    <a:pt x="3137027" y="6944360"/>
                  </a:lnTo>
                  <a:cubicBezTo>
                    <a:pt x="3155823" y="6946138"/>
                    <a:pt x="3174746" y="6947789"/>
                    <a:pt x="3193669" y="6949313"/>
                  </a:cubicBezTo>
                  <a:close/>
                  <a:moveTo>
                    <a:pt x="3060700" y="6936105"/>
                  </a:moveTo>
                  <a:cubicBezTo>
                    <a:pt x="3041650" y="6933819"/>
                    <a:pt x="3022727" y="6931406"/>
                    <a:pt x="3003804" y="6928866"/>
                  </a:cubicBezTo>
                  <a:lnTo>
                    <a:pt x="3006344" y="6909943"/>
                  </a:lnTo>
                  <a:cubicBezTo>
                    <a:pt x="3025140" y="6912483"/>
                    <a:pt x="3043936" y="6914896"/>
                    <a:pt x="3062859" y="6917182"/>
                  </a:cubicBezTo>
                  <a:close/>
                  <a:moveTo>
                    <a:pt x="2930525" y="6898767"/>
                  </a:moveTo>
                  <a:cubicBezTo>
                    <a:pt x="2911602" y="6895719"/>
                    <a:pt x="2892679" y="6892544"/>
                    <a:pt x="2873883" y="6889242"/>
                  </a:cubicBezTo>
                  <a:lnTo>
                    <a:pt x="2877185" y="6870446"/>
                  </a:lnTo>
                  <a:cubicBezTo>
                    <a:pt x="2895854" y="6873748"/>
                    <a:pt x="2914650" y="6876923"/>
                    <a:pt x="2933446" y="6879971"/>
                  </a:cubicBezTo>
                  <a:close/>
                  <a:moveTo>
                    <a:pt x="2801747" y="6856349"/>
                  </a:moveTo>
                  <a:cubicBezTo>
                    <a:pt x="2782951" y="6852539"/>
                    <a:pt x="2764282" y="6848729"/>
                    <a:pt x="2745613" y="6844665"/>
                  </a:cubicBezTo>
                  <a:lnTo>
                    <a:pt x="2749677" y="6825996"/>
                  </a:lnTo>
                  <a:cubicBezTo>
                    <a:pt x="2768219" y="6830060"/>
                    <a:pt x="2786761" y="6833870"/>
                    <a:pt x="2805430" y="6837680"/>
                  </a:cubicBezTo>
                  <a:close/>
                  <a:moveTo>
                    <a:pt x="2674874" y="6808851"/>
                  </a:moveTo>
                  <a:cubicBezTo>
                    <a:pt x="2656332" y="6804406"/>
                    <a:pt x="2637790" y="6799707"/>
                    <a:pt x="2619375" y="6795008"/>
                  </a:cubicBezTo>
                  <a:lnTo>
                    <a:pt x="2624201" y="6776593"/>
                  </a:lnTo>
                  <a:cubicBezTo>
                    <a:pt x="2642489" y="6781292"/>
                    <a:pt x="2660904" y="6785991"/>
                    <a:pt x="2679446" y="6790436"/>
                  </a:cubicBezTo>
                  <a:close/>
                  <a:moveTo>
                    <a:pt x="2550160" y="6756527"/>
                  </a:moveTo>
                  <a:cubicBezTo>
                    <a:pt x="2531745" y="6751320"/>
                    <a:pt x="2513457" y="6745986"/>
                    <a:pt x="2495169" y="6740398"/>
                  </a:cubicBezTo>
                  <a:lnTo>
                    <a:pt x="2500630" y="6722110"/>
                  </a:lnTo>
                  <a:cubicBezTo>
                    <a:pt x="2518791" y="6727571"/>
                    <a:pt x="2537079" y="6732905"/>
                    <a:pt x="2555367" y="6738112"/>
                  </a:cubicBezTo>
                  <a:close/>
                  <a:moveTo>
                    <a:pt x="2427478" y="6699123"/>
                  </a:moveTo>
                  <a:cubicBezTo>
                    <a:pt x="2409317" y="6693154"/>
                    <a:pt x="2391156" y="6687058"/>
                    <a:pt x="2373122" y="6680835"/>
                  </a:cubicBezTo>
                  <a:lnTo>
                    <a:pt x="2379345" y="6662801"/>
                  </a:lnTo>
                  <a:cubicBezTo>
                    <a:pt x="2397252" y="6669024"/>
                    <a:pt x="2415286" y="6675120"/>
                    <a:pt x="2433447" y="6680962"/>
                  </a:cubicBezTo>
                  <a:close/>
                  <a:moveTo>
                    <a:pt x="2307209" y="6636893"/>
                  </a:moveTo>
                  <a:cubicBezTo>
                    <a:pt x="2289302" y="6630289"/>
                    <a:pt x="2271395" y="6623431"/>
                    <a:pt x="2253615" y="6616446"/>
                  </a:cubicBezTo>
                  <a:lnTo>
                    <a:pt x="2260600" y="6598666"/>
                  </a:lnTo>
                  <a:cubicBezTo>
                    <a:pt x="2278253" y="6605524"/>
                    <a:pt x="2296033" y="6612382"/>
                    <a:pt x="2313940" y="6618986"/>
                  </a:cubicBezTo>
                  <a:close/>
                  <a:moveTo>
                    <a:pt x="2189480" y="6569964"/>
                  </a:moveTo>
                  <a:cubicBezTo>
                    <a:pt x="2171827" y="6562598"/>
                    <a:pt x="2154301" y="6555105"/>
                    <a:pt x="2136775" y="6547485"/>
                  </a:cubicBezTo>
                  <a:lnTo>
                    <a:pt x="2144395" y="6530086"/>
                  </a:lnTo>
                  <a:cubicBezTo>
                    <a:pt x="2161794" y="6537706"/>
                    <a:pt x="2179193" y="6545072"/>
                    <a:pt x="2196719" y="6552438"/>
                  </a:cubicBezTo>
                  <a:close/>
                  <a:moveTo>
                    <a:pt x="2074291" y="6498590"/>
                  </a:moveTo>
                  <a:cubicBezTo>
                    <a:pt x="2057019" y="6490589"/>
                    <a:pt x="2039747" y="6482334"/>
                    <a:pt x="2022475" y="6474079"/>
                  </a:cubicBezTo>
                  <a:lnTo>
                    <a:pt x="2030730" y="6456934"/>
                  </a:lnTo>
                  <a:cubicBezTo>
                    <a:pt x="2047875" y="6465189"/>
                    <a:pt x="2065020" y="6473317"/>
                    <a:pt x="2082165" y="6481318"/>
                  </a:cubicBezTo>
                  <a:close/>
                  <a:moveTo>
                    <a:pt x="1962023" y="6422771"/>
                  </a:moveTo>
                  <a:cubicBezTo>
                    <a:pt x="1945005" y="6414008"/>
                    <a:pt x="1928114" y="6405245"/>
                    <a:pt x="1911223" y="6396228"/>
                  </a:cubicBezTo>
                  <a:lnTo>
                    <a:pt x="1920240" y="6379464"/>
                  </a:lnTo>
                  <a:cubicBezTo>
                    <a:pt x="1937004" y="6388354"/>
                    <a:pt x="1953895" y="6397244"/>
                    <a:pt x="1970786" y="6405880"/>
                  </a:cubicBezTo>
                  <a:close/>
                  <a:moveTo>
                    <a:pt x="1852930" y="6342761"/>
                  </a:moveTo>
                  <a:cubicBezTo>
                    <a:pt x="1836293" y="6333363"/>
                    <a:pt x="1819656" y="6323965"/>
                    <a:pt x="1803146" y="6314313"/>
                  </a:cubicBezTo>
                  <a:lnTo>
                    <a:pt x="1812798" y="6297803"/>
                  </a:lnTo>
                  <a:cubicBezTo>
                    <a:pt x="1829181" y="6307328"/>
                    <a:pt x="1845691" y="6316853"/>
                    <a:pt x="1862328" y="6326124"/>
                  </a:cubicBezTo>
                  <a:close/>
                  <a:moveTo>
                    <a:pt x="1747012" y="6258433"/>
                  </a:moveTo>
                  <a:cubicBezTo>
                    <a:pt x="1730756" y="6248400"/>
                    <a:pt x="1714500" y="6238367"/>
                    <a:pt x="1698371" y="6228080"/>
                  </a:cubicBezTo>
                  <a:lnTo>
                    <a:pt x="1708658" y="6211951"/>
                  </a:lnTo>
                  <a:cubicBezTo>
                    <a:pt x="1724660" y="6222111"/>
                    <a:pt x="1740789" y="6232271"/>
                    <a:pt x="1757045" y="6242177"/>
                  </a:cubicBezTo>
                  <a:close/>
                  <a:moveTo>
                    <a:pt x="1644396" y="6170041"/>
                  </a:moveTo>
                  <a:cubicBezTo>
                    <a:pt x="1628521" y="6159373"/>
                    <a:pt x="1612773" y="6148705"/>
                    <a:pt x="1597025" y="6137783"/>
                  </a:cubicBezTo>
                  <a:lnTo>
                    <a:pt x="1607820" y="6122162"/>
                  </a:lnTo>
                  <a:cubicBezTo>
                    <a:pt x="1623441" y="6132957"/>
                    <a:pt x="1639189" y="6143625"/>
                    <a:pt x="1654937" y="6154166"/>
                  </a:cubicBezTo>
                  <a:close/>
                  <a:moveTo>
                    <a:pt x="1545209" y="6077839"/>
                  </a:moveTo>
                  <a:cubicBezTo>
                    <a:pt x="1529715" y="6066663"/>
                    <a:pt x="1514348" y="6055233"/>
                    <a:pt x="1499108" y="6043803"/>
                  </a:cubicBezTo>
                  <a:lnTo>
                    <a:pt x="1510538" y="6028563"/>
                  </a:lnTo>
                  <a:cubicBezTo>
                    <a:pt x="1525778" y="6039993"/>
                    <a:pt x="1541018" y="6051296"/>
                    <a:pt x="1556385" y="6062345"/>
                  </a:cubicBezTo>
                  <a:close/>
                  <a:moveTo>
                    <a:pt x="1449705" y="5981827"/>
                  </a:moveTo>
                  <a:cubicBezTo>
                    <a:pt x="1434719" y="5970016"/>
                    <a:pt x="1419733" y="5958078"/>
                    <a:pt x="1404874" y="5946013"/>
                  </a:cubicBezTo>
                  <a:lnTo>
                    <a:pt x="1416939" y="5931281"/>
                  </a:lnTo>
                  <a:cubicBezTo>
                    <a:pt x="1431671" y="5943219"/>
                    <a:pt x="1446530" y="5955157"/>
                    <a:pt x="1461516" y="5966841"/>
                  </a:cubicBezTo>
                  <a:close/>
                  <a:moveTo>
                    <a:pt x="1357884" y="5882259"/>
                  </a:moveTo>
                  <a:cubicBezTo>
                    <a:pt x="1343279" y="5869940"/>
                    <a:pt x="1328801" y="5857367"/>
                    <a:pt x="1314450" y="5844794"/>
                  </a:cubicBezTo>
                  <a:lnTo>
                    <a:pt x="1327023" y="5830443"/>
                  </a:lnTo>
                  <a:cubicBezTo>
                    <a:pt x="1341247" y="5843016"/>
                    <a:pt x="1355725" y="5855335"/>
                    <a:pt x="1370203" y="5867654"/>
                  </a:cubicBezTo>
                  <a:close/>
                  <a:moveTo>
                    <a:pt x="1269873" y="5779262"/>
                  </a:moveTo>
                  <a:cubicBezTo>
                    <a:pt x="1255776" y="5766308"/>
                    <a:pt x="1241806" y="5753354"/>
                    <a:pt x="1227963" y="5740273"/>
                  </a:cubicBezTo>
                  <a:lnTo>
                    <a:pt x="1241044" y="5726430"/>
                  </a:lnTo>
                  <a:cubicBezTo>
                    <a:pt x="1254887" y="5739511"/>
                    <a:pt x="1268730" y="5752465"/>
                    <a:pt x="1282700" y="5765292"/>
                  </a:cubicBezTo>
                  <a:close/>
                  <a:moveTo>
                    <a:pt x="1185799" y="5673090"/>
                  </a:moveTo>
                  <a:cubicBezTo>
                    <a:pt x="1172210" y="5659628"/>
                    <a:pt x="1158748" y="5646166"/>
                    <a:pt x="1145413" y="5632450"/>
                  </a:cubicBezTo>
                  <a:lnTo>
                    <a:pt x="1159002" y="5619115"/>
                  </a:lnTo>
                  <a:cubicBezTo>
                    <a:pt x="1172337" y="5632704"/>
                    <a:pt x="1185672" y="5646166"/>
                    <a:pt x="1199261" y="5659501"/>
                  </a:cubicBezTo>
                  <a:close/>
                  <a:moveTo>
                    <a:pt x="1105916" y="5563743"/>
                  </a:moveTo>
                  <a:cubicBezTo>
                    <a:pt x="1092835" y="5549773"/>
                    <a:pt x="1079881" y="5535803"/>
                    <a:pt x="1067054" y="5521579"/>
                  </a:cubicBezTo>
                  <a:lnTo>
                    <a:pt x="1081151" y="5508752"/>
                  </a:lnTo>
                  <a:cubicBezTo>
                    <a:pt x="1093978" y="5522849"/>
                    <a:pt x="1106805" y="5536819"/>
                    <a:pt x="1119759" y="5550662"/>
                  </a:cubicBezTo>
                  <a:close/>
                  <a:moveTo>
                    <a:pt x="1030097" y="5451475"/>
                  </a:moveTo>
                  <a:cubicBezTo>
                    <a:pt x="1017524" y="5437124"/>
                    <a:pt x="1005205" y="5422519"/>
                    <a:pt x="992886" y="5407914"/>
                  </a:cubicBezTo>
                  <a:lnTo>
                    <a:pt x="1007491" y="5395595"/>
                  </a:lnTo>
                  <a:cubicBezTo>
                    <a:pt x="1019683" y="5410073"/>
                    <a:pt x="1032129" y="5424551"/>
                    <a:pt x="1044575" y="5438902"/>
                  </a:cubicBezTo>
                  <a:close/>
                  <a:moveTo>
                    <a:pt x="958723" y="5336413"/>
                  </a:moveTo>
                  <a:cubicBezTo>
                    <a:pt x="946785" y="5321554"/>
                    <a:pt x="934847" y="5306568"/>
                    <a:pt x="923163" y="5291582"/>
                  </a:cubicBezTo>
                  <a:lnTo>
                    <a:pt x="938149" y="5279898"/>
                  </a:lnTo>
                  <a:cubicBezTo>
                    <a:pt x="949833" y="5294884"/>
                    <a:pt x="961644" y="5309743"/>
                    <a:pt x="973582" y="5324475"/>
                  </a:cubicBezTo>
                  <a:close/>
                  <a:moveTo>
                    <a:pt x="891667" y="5218811"/>
                  </a:moveTo>
                  <a:cubicBezTo>
                    <a:pt x="880237" y="5203444"/>
                    <a:pt x="868934" y="5188077"/>
                    <a:pt x="857758" y="5172583"/>
                  </a:cubicBezTo>
                  <a:lnTo>
                    <a:pt x="873252" y="5161407"/>
                  </a:lnTo>
                  <a:cubicBezTo>
                    <a:pt x="884428" y="5176774"/>
                    <a:pt x="895604" y="5192141"/>
                    <a:pt x="906907" y="5207381"/>
                  </a:cubicBezTo>
                  <a:close/>
                  <a:moveTo>
                    <a:pt x="829056" y="5098796"/>
                  </a:moveTo>
                  <a:cubicBezTo>
                    <a:pt x="818261" y="5083048"/>
                    <a:pt x="807466" y="5067173"/>
                    <a:pt x="796925" y="5051298"/>
                  </a:cubicBezTo>
                  <a:lnTo>
                    <a:pt x="812800" y="5040757"/>
                  </a:lnTo>
                  <a:cubicBezTo>
                    <a:pt x="823341" y="5056632"/>
                    <a:pt x="834009" y="5072380"/>
                    <a:pt x="844804" y="5088001"/>
                  </a:cubicBezTo>
                  <a:close/>
                  <a:moveTo>
                    <a:pt x="558800" y="5490210"/>
                  </a:moveTo>
                  <a:cubicBezTo>
                    <a:pt x="548513" y="5474081"/>
                    <a:pt x="538480" y="5457825"/>
                    <a:pt x="528447" y="5441569"/>
                  </a:cubicBezTo>
                  <a:lnTo>
                    <a:pt x="544703" y="5431663"/>
                  </a:lnTo>
                  <a:cubicBezTo>
                    <a:pt x="554609" y="5447919"/>
                    <a:pt x="564642" y="5464048"/>
                    <a:pt x="574929" y="5480050"/>
                  </a:cubicBezTo>
                  <a:close/>
                  <a:moveTo>
                    <a:pt x="505333" y="5365877"/>
                  </a:moveTo>
                  <a:cubicBezTo>
                    <a:pt x="495681" y="5349367"/>
                    <a:pt x="486283" y="5332857"/>
                    <a:pt x="476885" y="5316220"/>
                  </a:cubicBezTo>
                  <a:lnTo>
                    <a:pt x="493522" y="5306822"/>
                  </a:lnTo>
                  <a:cubicBezTo>
                    <a:pt x="502793" y="5323332"/>
                    <a:pt x="512318" y="5339842"/>
                    <a:pt x="521843" y="5356225"/>
                  </a:cubicBezTo>
                  <a:close/>
                  <a:moveTo>
                    <a:pt x="456565" y="5239512"/>
                  </a:moveTo>
                  <a:cubicBezTo>
                    <a:pt x="447548" y="5222748"/>
                    <a:pt x="438658" y="5205730"/>
                    <a:pt x="430022" y="5188839"/>
                  </a:cubicBezTo>
                  <a:lnTo>
                    <a:pt x="446913" y="5180076"/>
                  </a:lnTo>
                  <a:cubicBezTo>
                    <a:pt x="455549" y="5196967"/>
                    <a:pt x="464439" y="5213731"/>
                    <a:pt x="473329" y="5230495"/>
                  </a:cubicBezTo>
                  <a:close/>
                  <a:moveTo>
                    <a:pt x="412496" y="5111496"/>
                  </a:moveTo>
                  <a:cubicBezTo>
                    <a:pt x="404114" y="5094351"/>
                    <a:pt x="395859" y="5077079"/>
                    <a:pt x="387731" y="5059680"/>
                  </a:cubicBezTo>
                  <a:lnTo>
                    <a:pt x="405003" y="5051552"/>
                  </a:lnTo>
                  <a:cubicBezTo>
                    <a:pt x="413004" y="5068824"/>
                    <a:pt x="421259" y="5085969"/>
                    <a:pt x="429641" y="5102987"/>
                  </a:cubicBezTo>
                  <a:close/>
                  <a:moveTo>
                    <a:pt x="373380" y="4981702"/>
                  </a:moveTo>
                  <a:cubicBezTo>
                    <a:pt x="365633" y="4964176"/>
                    <a:pt x="358013" y="4946650"/>
                    <a:pt x="350647" y="4929124"/>
                  </a:cubicBezTo>
                  <a:lnTo>
                    <a:pt x="368173" y="4921758"/>
                  </a:lnTo>
                  <a:cubicBezTo>
                    <a:pt x="375539" y="4939284"/>
                    <a:pt x="383159" y="4956683"/>
                    <a:pt x="390779" y="4974082"/>
                  </a:cubicBezTo>
                  <a:close/>
                  <a:moveTo>
                    <a:pt x="339090" y="4850765"/>
                  </a:moveTo>
                  <a:cubicBezTo>
                    <a:pt x="331978" y="4832985"/>
                    <a:pt x="325120" y="4815205"/>
                    <a:pt x="318389" y="4797425"/>
                  </a:cubicBezTo>
                  <a:lnTo>
                    <a:pt x="336169" y="4790694"/>
                  </a:lnTo>
                  <a:cubicBezTo>
                    <a:pt x="342900" y="4808474"/>
                    <a:pt x="349758" y="4826127"/>
                    <a:pt x="356870" y="4843780"/>
                  </a:cubicBezTo>
                  <a:close/>
                  <a:moveTo>
                    <a:pt x="309753" y="4718558"/>
                  </a:moveTo>
                  <a:cubicBezTo>
                    <a:pt x="303403" y="4700651"/>
                    <a:pt x="297180" y="4682617"/>
                    <a:pt x="291084" y="4664456"/>
                  </a:cubicBezTo>
                  <a:lnTo>
                    <a:pt x="309118" y="4658360"/>
                  </a:lnTo>
                  <a:cubicBezTo>
                    <a:pt x="315214" y="4676394"/>
                    <a:pt x="321437" y="4694301"/>
                    <a:pt x="327787" y="4712081"/>
                  </a:cubicBezTo>
                  <a:close/>
                  <a:moveTo>
                    <a:pt x="285369" y="4585335"/>
                  </a:moveTo>
                  <a:cubicBezTo>
                    <a:pt x="279654" y="4567174"/>
                    <a:pt x="274066" y="4548886"/>
                    <a:pt x="268605" y="4530471"/>
                  </a:cubicBezTo>
                  <a:lnTo>
                    <a:pt x="286893" y="4525010"/>
                  </a:lnTo>
                  <a:cubicBezTo>
                    <a:pt x="292354" y="4543298"/>
                    <a:pt x="297815" y="4561459"/>
                    <a:pt x="303530" y="4579493"/>
                  </a:cubicBezTo>
                  <a:close/>
                  <a:moveTo>
                    <a:pt x="265938" y="4451223"/>
                  </a:moveTo>
                  <a:cubicBezTo>
                    <a:pt x="260858" y="4432808"/>
                    <a:pt x="256032" y="4414266"/>
                    <a:pt x="251206" y="4395724"/>
                  </a:cubicBezTo>
                  <a:lnTo>
                    <a:pt x="269621" y="4391025"/>
                  </a:lnTo>
                  <a:cubicBezTo>
                    <a:pt x="274320" y="4409440"/>
                    <a:pt x="279273" y="4427855"/>
                    <a:pt x="284226" y="4446270"/>
                  </a:cubicBezTo>
                  <a:close/>
                  <a:moveTo>
                    <a:pt x="95250" y="4385945"/>
                  </a:moveTo>
                  <a:cubicBezTo>
                    <a:pt x="90932" y="4367403"/>
                    <a:pt x="86741" y="4348734"/>
                    <a:pt x="82677" y="4330065"/>
                  </a:cubicBezTo>
                  <a:lnTo>
                    <a:pt x="101346" y="4326001"/>
                  </a:lnTo>
                  <a:cubicBezTo>
                    <a:pt x="105410" y="4344543"/>
                    <a:pt x="109601" y="4363085"/>
                    <a:pt x="113919" y="4381627"/>
                  </a:cubicBezTo>
                  <a:close/>
                  <a:moveTo>
                    <a:pt x="85852" y="4250817"/>
                  </a:moveTo>
                  <a:cubicBezTo>
                    <a:pt x="82169" y="4232148"/>
                    <a:pt x="78740" y="4213352"/>
                    <a:pt x="75311" y="4194556"/>
                  </a:cubicBezTo>
                  <a:lnTo>
                    <a:pt x="94107" y="4191254"/>
                  </a:lnTo>
                  <a:cubicBezTo>
                    <a:pt x="97409" y="4209923"/>
                    <a:pt x="100965" y="4228592"/>
                    <a:pt x="104521" y="4247134"/>
                  </a:cubicBezTo>
                  <a:close/>
                  <a:moveTo>
                    <a:pt x="44069" y="4123563"/>
                  </a:moveTo>
                  <a:cubicBezTo>
                    <a:pt x="41148" y="4104767"/>
                    <a:pt x="38354" y="4085844"/>
                    <a:pt x="35687" y="4066921"/>
                  </a:cubicBezTo>
                  <a:lnTo>
                    <a:pt x="54610" y="4064254"/>
                  </a:lnTo>
                  <a:cubicBezTo>
                    <a:pt x="57277" y="4083050"/>
                    <a:pt x="60071" y="4101846"/>
                    <a:pt x="62992" y="4120642"/>
                  </a:cubicBezTo>
                  <a:close/>
                  <a:moveTo>
                    <a:pt x="25781" y="3991229"/>
                  </a:moveTo>
                  <a:cubicBezTo>
                    <a:pt x="23495" y="3972306"/>
                    <a:pt x="21336" y="3953256"/>
                    <a:pt x="19431" y="3934206"/>
                  </a:cubicBezTo>
                  <a:lnTo>
                    <a:pt x="38354" y="3932301"/>
                  </a:lnTo>
                  <a:cubicBezTo>
                    <a:pt x="40259" y="3951224"/>
                    <a:pt x="42418" y="3970147"/>
                    <a:pt x="44704" y="3989070"/>
                  </a:cubicBezTo>
                  <a:close/>
                  <a:moveTo>
                    <a:pt x="12319" y="3858133"/>
                  </a:moveTo>
                  <a:cubicBezTo>
                    <a:pt x="10795" y="3839083"/>
                    <a:pt x="9398" y="3820033"/>
                    <a:pt x="8128" y="3800983"/>
                  </a:cubicBezTo>
                  <a:lnTo>
                    <a:pt x="27178" y="3799713"/>
                  </a:lnTo>
                  <a:cubicBezTo>
                    <a:pt x="28448" y="3818763"/>
                    <a:pt x="29845" y="3837686"/>
                    <a:pt x="31369" y="3856609"/>
                  </a:cubicBezTo>
                  <a:close/>
                  <a:moveTo>
                    <a:pt x="3810" y="3724656"/>
                  </a:moveTo>
                  <a:cubicBezTo>
                    <a:pt x="2921" y="3705606"/>
                    <a:pt x="2159" y="3686683"/>
                    <a:pt x="1651" y="3667633"/>
                  </a:cubicBezTo>
                  <a:lnTo>
                    <a:pt x="20701" y="3666998"/>
                  </a:lnTo>
                  <a:cubicBezTo>
                    <a:pt x="21336" y="3685921"/>
                    <a:pt x="21971" y="3704844"/>
                    <a:pt x="22860" y="3723767"/>
                  </a:cubicBezTo>
                  <a:close/>
                  <a:moveTo>
                    <a:pt x="127" y="3591052"/>
                  </a:moveTo>
                  <a:cubicBezTo>
                    <a:pt x="0" y="3579368"/>
                    <a:pt x="0" y="3567684"/>
                    <a:pt x="0" y="3556000"/>
                  </a:cubicBezTo>
                  <a:lnTo>
                    <a:pt x="9525" y="3556000"/>
                  </a:lnTo>
                  <a:lnTo>
                    <a:pt x="17526" y="3561207"/>
                  </a:lnTo>
                  <a:cubicBezTo>
                    <a:pt x="15240" y="3564763"/>
                    <a:pt x="10922" y="3566414"/>
                    <a:pt x="6858" y="3565144"/>
                  </a:cubicBezTo>
                  <a:cubicBezTo>
                    <a:pt x="2794" y="3563874"/>
                    <a:pt x="0" y="3560191"/>
                    <a:pt x="0" y="3556000"/>
                  </a:cubicBezTo>
                  <a:cubicBezTo>
                    <a:pt x="0" y="3536823"/>
                    <a:pt x="127" y="3517646"/>
                    <a:pt x="508" y="3498469"/>
                  </a:cubicBezTo>
                  <a:lnTo>
                    <a:pt x="19558" y="3498723"/>
                  </a:lnTo>
                  <a:cubicBezTo>
                    <a:pt x="19304" y="3517773"/>
                    <a:pt x="19177" y="3536823"/>
                    <a:pt x="19177" y="3556000"/>
                  </a:cubicBezTo>
                  <a:lnTo>
                    <a:pt x="9525" y="3556000"/>
                  </a:lnTo>
                  <a:lnTo>
                    <a:pt x="1524" y="3550793"/>
                  </a:lnTo>
                  <a:cubicBezTo>
                    <a:pt x="3810" y="3547237"/>
                    <a:pt x="8128" y="3545586"/>
                    <a:pt x="12192" y="3546856"/>
                  </a:cubicBezTo>
                  <a:cubicBezTo>
                    <a:pt x="16256" y="3548126"/>
                    <a:pt x="19050" y="3551809"/>
                    <a:pt x="19050" y="3556000"/>
                  </a:cubicBezTo>
                  <a:cubicBezTo>
                    <a:pt x="19050" y="3567684"/>
                    <a:pt x="19050" y="3579241"/>
                    <a:pt x="19177" y="3590925"/>
                  </a:cubicBezTo>
                  <a:close/>
                </a:path>
              </a:pathLst>
            </a:custGeom>
            <a:solidFill>
              <a:srgbClr val="000000"/>
            </a:solidFill>
          </p:spPr>
        </p:sp>
        <p:sp>
          <p:nvSpPr>
            <p:cNvPr id="7" name="Freeform 7"/>
            <p:cNvSpPr/>
            <p:nvPr/>
          </p:nvSpPr>
          <p:spPr>
            <a:xfrm>
              <a:off x="9525" y="9525"/>
              <a:ext cx="6858000" cy="7092950"/>
            </a:xfrm>
            <a:custGeom>
              <a:avLst/>
              <a:gdLst/>
              <a:ahLst/>
              <a:cxnLst/>
              <a:rect l="l" t="t" r="r" b="b"/>
              <a:pathLst>
                <a:path w="6858000" h="7092950">
                  <a:moveTo>
                    <a:pt x="3476625" y="133350"/>
                  </a:moveTo>
                  <a:lnTo>
                    <a:pt x="3476625" y="190500"/>
                  </a:lnTo>
                  <a:lnTo>
                    <a:pt x="3457575" y="190500"/>
                  </a:lnTo>
                  <a:lnTo>
                    <a:pt x="3457575" y="133350"/>
                  </a:lnTo>
                  <a:close/>
                  <a:moveTo>
                    <a:pt x="3457575" y="266700"/>
                  </a:moveTo>
                  <a:lnTo>
                    <a:pt x="3457575" y="323850"/>
                  </a:lnTo>
                  <a:lnTo>
                    <a:pt x="3457575" y="266700"/>
                  </a:lnTo>
                  <a:close/>
                  <a:moveTo>
                    <a:pt x="3457575" y="400050"/>
                  </a:moveTo>
                  <a:lnTo>
                    <a:pt x="3457575" y="457200"/>
                  </a:lnTo>
                  <a:lnTo>
                    <a:pt x="3457575" y="400050"/>
                  </a:lnTo>
                  <a:close/>
                  <a:moveTo>
                    <a:pt x="3457575" y="533400"/>
                  </a:moveTo>
                  <a:lnTo>
                    <a:pt x="3457575" y="590550"/>
                  </a:lnTo>
                  <a:lnTo>
                    <a:pt x="3457575" y="533400"/>
                  </a:lnTo>
                  <a:close/>
                  <a:moveTo>
                    <a:pt x="3457575" y="666750"/>
                  </a:moveTo>
                  <a:lnTo>
                    <a:pt x="3457575" y="723900"/>
                  </a:lnTo>
                  <a:lnTo>
                    <a:pt x="3457575" y="666750"/>
                  </a:lnTo>
                  <a:close/>
                  <a:moveTo>
                    <a:pt x="3457575" y="800100"/>
                  </a:moveTo>
                  <a:lnTo>
                    <a:pt x="3457575" y="857250"/>
                  </a:lnTo>
                  <a:lnTo>
                    <a:pt x="3457575" y="800100"/>
                  </a:lnTo>
                  <a:close/>
                  <a:moveTo>
                    <a:pt x="3457575" y="933450"/>
                  </a:moveTo>
                  <a:lnTo>
                    <a:pt x="3457575" y="990600"/>
                  </a:lnTo>
                  <a:lnTo>
                    <a:pt x="3457575" y="933450"/>
                  </a:lnTo>
                  <a:close/>
                  <a:moveTo>
                    <a:pt x="3457575" y="1066800"/>
                  </a:moveTo>
                  <a:lnTo>
                    <a:pt x="3457575" y="1123950"/>
                  </a:lnTo>
                  <a:lnTo>
                    <a:pt x="3457575" y="1066800"/>
                  </a:lnTo>
                  <a:close/>
                  <a:moveTo>
                    <a:pt x="3457575" y="1200150"/>
                  </a:moveTo>
                  <a:lnTo>
                    <a:pt x="3457575" y="1257300"/>
                  </a:lnTo>
                  <a:lnTo>
                    <a:pt x="3457575" y="1200150"/>
                  </a:lnTo>
                  <a:close/>
                  <a:moveTo>
                    <a:pt x="3457575" y="1333500"/>
                  </a:moveTo>
                  <a:lnTo>
                    <a:pt x="3457575" y="1390650"/>
                  </a:lnTo>
                  <a:lnTo>
                    <a:pt x="3457575" y="1333500"/>
                  </a:lnTo>
                  <a:close/>
                  <a:moveTo>
                    <a:pt x="3457575" y="1466850"/>
                  </a:moveTo>
                  <a:lnTo>
                    <a:pt x="3457575" y="1524000"/>
                  </a:lnTo>
                  <a:lnTo>
                    <a:pt x="3457575" y="1466850"/>
                  </a:lnTo>
                  <a:close/>
                  <a:moveTo>
                    <a:pt x="3457575" y="1600200"/>
                  </a:moveTo>
                  <a:lnTo>
                    <a:pt x="3457575" y="1657350"/>
                  </a:lnTo>
                  <a:lnTo>
                    <a:pt x="3457575" y="1600200"/>
                  </a:lnTo>
                  <a:close/>
                  <a:moveTo>
                    <a:pt x="3457575" y="1733550"/>
                  </a:moveTo>
                  <a:lnTo>
                    <a:pt x="3457575" y="1790700"/>
                  </a:lnTo>
                  <a:lnTo>
                    <a:pt x="3457575" y="1733550"/>
                  </a:lnTo>
                  <a:close/>
                  <a:moveTo>
                    <a:pt x="3457575" y="1866900"/>
                  </a:moveTo>
                  <a:lnTo>
                    <a:pt x="3457575" y="1924050"/>
                  </a:lnTo>
                  <a:lnTo>
                    <a:pt x="3457575" y="1866900"/>
                  </a:lnTo>
                  <a:close/>
                  <a:moveTo>
                    <a:pt x="3457575" y="2000250"/>
                  </a:moveTo>
                  <a:lnTo>
                    <a:pt x="3457575" y="2057400"/>
                  </a:lnTo>
                  <a:lnTo>
                    <a:pt x="3457575" y="2000250"/>
                  </a:lnTo>
                  <a:close/>
                  <a:moveTo>
                    <a:pt x="3457575" y="2133600"/>
                  </a:moveTo>
                  <a:lnTo>
                    <a:pt x="3457575" y="2190750"/>
                  </a:lnTo>
                  <a:lnTo>
                    <a:pt x="3457575" y="2133600"/>
                  </a:lnTo>
                  <a:close/>
                  <a:moveTo>
                    <a:pt x="3457575" y="2266950"/>
                  </a:moveTo>
                  <a:lnTo>
                    <a:pt x="3457575" y="2324100"/>
                  </a:lnTo>
                  <a:lnTo>
                    <a:pt x="3457575" y="2266950"/>
                  </a:lnTo>
                  <a:close/>
                  <a:moveTo>
                    <a:pt x="3457575" y="2400300"/>
                  </a:moveTo>
                  <a:lnTo>
                    <a:pt x="3457575" y="2457450"/>
                  </a:lnTo>
                  <a:lnTo>
                    <a:pt x="3457575" y="2400300"/>
                  </a:lnTo>
                  <a:close/>
                  <a:moveTo>
                    <a:pt x="3457575" y="2533650"/>
                  </a:moveTo>
                  <a:lnTo>
                    <a:pt x="3457575" y="2590800"/>
                  </a:lnTo>
                  <a:lnTo>
                    <a:pt x="3457575" y="2533650"/>
                  </a:lnTo>
                  <a:close/>
                  <a:moveTo>
                    <a:pt x="3457575" y="2667000"/>
                  </a:moveTo>
                  <a:lnTo>
                    <a:pt x="3457575" y="2724150"/>
                  </a:lnTo>
                  <a:lnTo>
                    <a:pt x="3457575" y="2667000"/>
                  </a:lnTo>
                  <a:close/>
                  <a:moveTo>
                    <a:pt x="3457575" y="2800350"/>
                  </a:moveTo>
                  <a:lnTo>
                    <a:pt x="3457575" y="2857500"/>
                  </a:lnTo>
                  <a:lnTo>
                    <a:pt x="3457575" y="2800350"/>
                  </a:lnTo>
                  <a:close/>
                  <a:moveTo>
                    <a:pt x="3457575" y="2933700"/>
                  </a:moveTo>
                  <a:lnTo>
                    <a:pt x="3457575" y="2990850"/>
                  </a:lnTo>
                  <a:lnTo>
                    <a:pt x="3457575" y="2933700"/>
                  </a:lnTo>
                  <a:close/>
                  <a:moveTo>
                    <a:pt x="3457575" y="3067050"/>
                  </a:moveTo>
                  <a:lnTo>
                    <a:pt x="3457575" y="3124200"/>
                  </a:lnTo>
                  <a:lnTo>
                    <a:pt x="3457575" y="3067050"/>
                  </a:lnTo>
                  <a:close/>
                  <a:moveTo>
                    <a:pt x="3457575" y="3200400"/>
                  </a:moveTo>
                  <a:lnTo>
                    <a:pt x="3457575" y="3257550"/>
                  </a:lnTo>
                  <a:lnTo>
                    <a:pt x="3457575" y="3200400"/>
                  </a:lnTo>
                  <a:close/>
                  <a:moveTo>
                    <a:pt x="3457575" y="3333750"/>
                  </a:moveTo>
                  <a:lnTo>
                    <a:pt x="3457575" y="3390900"/>
                  </a:lnTo>
                  <a:lnTo>
                    <a:pt x="3457575" y="3333750"/>
                  </a:lnTo>
                  <a:close/>
                  <a:moveTo>
                    <a:pt x="3457575" y="3467100"/>
                  </a:moveTo>
                  <a:lnTo>
                    <a:pt x="3457575" y="3524250"/>
                  </a:lnTo>
                  <a:lnTo>
                    <a:pt x="3457575" y="3467100"/>
                  </a:lnTo>
                  <a:close/>
                  <a:moveTo>
                    <a:pt x="3457575" y="3600450"/>
                  </a:moveTo>
                  <a:lnTo>
                    <a:pt x="3457575" y="3657600"/>
                  </a:lnTo>
                  <a:lnTo>
                    <a:pt x="3457575" y="3600450"/>
                  </a:lnTo>
                  <a:close/>
                  <a:moveTo>
                    <a:pt x="3457575" y="3733800"/>
                  </a:moveTo>
                  <a:lnTo>
                    <a:pt x="3457575" y="3790950"/>
                  </a:lnTo>
                  <a:lnTo>
                    <a:pt x="3457575" y="3733800"/>
                  </a:lnTo>
                  <a:close/>
                  <a:moveTo>
                    <a:pt x="3457575" y="3867150"/>
                  </a:moveTo>
                  <a:lnTo>
                    <a:pt x="3457575" y="3924300"/>
                  </a:lnTo>
                  <a:lnTo>
                    <a:pt x="3457575" y="3867150"/>
                  </a:lnTo>
                  <a:close/>
                  <a:moveTo>
                    <a:pt x="3457575" y="4000500"/>
                  </a:moveTo>
                  <a:lnTo>
                    <a:pt x="3457575" y="4057650"/>
                  </a:lnTo>
                  <a:lnTo>
                    <a:pt x="3457575" y="4000500"/>
                  </a:lnTo>
                  <a:close/>
                  <a:moveTo>
                    <a:pt x="3457575" y="4133850"/>
                  </a:moveTo>
                  <a:lnTo>
                    <a:pt x="3457575" y="4191000"/>
                  </a:lnTo>
                  <a:lnTo>
                    <a:pt x="3457575" y="4133850"/>
                  </a:lnTo>
                  <a:close/>
                  <a:moveTo>
                    <a:pt x="3457575" y="4267200"/>
                  </a:moveTo>
                  <a:lnTo>
                    <a:pt x="3457575" y="4324350"/>
                  </a:lnTo>
                  <a:lnTo>
                    <a:pt x="3457575" y="4267200"/>
                  </a:lnTo>
                  <a:close/>
                  <a:moveTo>
                    <a:pt x="3457575" y="4400550"/>
                  </a:moveTo>
                  <a:lnTo>
                    <a:pt x="3457575" y="4457700"/>
                  </a:lnTo>
                  <a:lnTo>
                    <a:pt x="3457575" y="4400550"/>
                  </a:lnTo>
                  <a:close/>
                  <a:moveTo>
                    <a:pt x="3457575" y="4533900"/>
                  </a:moveTo>
                  <a:lnTo>
                    <a:pt x="3457575" y="4591050"/>
                  </a:lnTo>
                  <a:lnTo>
                    <a:pt x="3457575" y="4533900"/>
                  </a:lnTo>
                  <a:close/>
                  <a:moveTo>
                    <a:pt x="3457575" y="4667250"/>
                  </a:moveTo>
                  <a:lnTo>
                    <a:pt x="3457575" y="4724400"/>
                  </a:lnTo>
                  <a:lnTo>
                    <a:pt x="3457575" y="4667250"/>
                  </a:lnTo>
                  <a:close/>
                  <a:moveTo>
                    <a:pt x="3457575" y="4800600"/>
                  </a:moveTo>
                  <a:lnTo>
                    <a:pt x="3457575" y="4857750"/>
                  </a:lnTo>
                  <a:lnTo>
                    <a:pt x="3457575" y="4800600"/>
                  </a:lnTo>
                  <a:close/>
                  <a:moveTo>
                    <a:pt x="3457575" y="4933950"/>
                  </a:moveTo>
                  <a:lnTo>
                    <a:pt x="3457575" y="4991100"/>
                  </a:lnTo>
                  <a:lnTo>
                    <a:pt x="3457575" y="4933950"/>
                  </a:lnTo>
                  <a:close/>
                  <a:moveTo>
                    <a:pt x="3457575" y="5067300"/>
                  </a:moveTo>
                  <a:lnTo>
                    <a:pt x="3457575" y="5124450"/>
                  </a:lnTo>
                  <a:lnTo>
                    <a:pt x="3457575" y="5067300"/>
                  </a:lnTo>
                  <a:close/>
                  <a:moveTo>
                    <a:pt x="3457575" y="5200650"/>
                  </a:moveTo>
                  <a:lnTo>
                    <a:pt x="3457575" y="5257800"/>
                  </a:lnTo>
                  <a:lnTo>
                    <a:pt x="3457575" y="5200650"/>
                  </a:lnTo>
                  <a:close/>
                  <a:moveTo>
                    <a:pt x="3457575" y="5334000"/>
                  </a:moveTo>
                  <a:lnTo>
                    <a:pt x="3457575" y="5391150"/>
                  </a:lnTo>
                  <a:lnTo>
                    <a:pt x="3457575" y="5334000"/>
                  </a:lnTo>
                  <a:close/>
                  <a:moveTo>
                    <a:pt x="3457575" y="5467350"/>
                  </a:moveTo>
                  <a:lnTo>
                    <a:pt x="3457575" y="5524500"/>
                  </a:lnTo>
                  <a:lnTo>
                    <a:pt x="3457575" y="5467350"/>
                  </a:lnTo>
                  <a:close/>
                  <a:moveTo>
                    <a:pt x="3457575" y="5600700"/>
                  </a:moveTo>
                  <a:lnTo>
                    <a:pt x="3457575" y="5657850"/>
                  </a:lnTo>
                  <a:lnTo>
                    <a:pt x="3457575" y="5600700"/>
                  </a:lnTo>
                  <a:close/>
                  <a:moveTo>
                    <a:pt x="3457575" y="5734050"/>
                  </a:moveTo>
                  <a:lnTo>
                    <a:pt x="3457575" y="5791200"/>
                  </a:lnTo>
                  <a:lnTo>
                    <a:pt x="3457575" y="5734050"/>
                  </a:lnTo>
                  <a:close/>
                  <a:moveTo>
                    <a:pt x="3457575" y="5867400"/>
                  </a:moveTo>
                  <a:lnTo>
                    <a:pt x="3457575" y="5924550"/>
                  </a:lnTo>
                  <a:lnTo>
                    <a:pt x="3457575" y="5867400"/>
                  </a:lnTo>
                  <a:close/>
                  <a:moveTo>
                    <a:pt x="3457575" y="6000750"/>
                  </a:moveTo>
                  <a:lnTo>
                    <a:pt x="3457575" y="6057900"/>
                  </a:lnTo>
                  <a:lnTo>
                    <a:pt x="3457575" y="6000750"/>
                  </a:lnTo>
                  <a:close/>
                  <a:moveTo>
                    <a:pt x="3457575" y="6134100"/>
                  </a:moveTo>
                  <a:lnTo>
                    <a:pt x="3457575" y="6191250"/>
                  </a:lnTo>
                  <a:lnTo>
                    <a:pt x="3457575" y="6134100"/>
                  </a:lnTo>
                  <a:close/>
                  <a:moveTo>
                    <a:pt x="3457575" y="6267450"/>
                  </a:moveTo>
                  <a:lnTo>
                    <a:pt x="3457575" y="6324600"/>
                  </a:lnTo>
                  <a:lnTo>
                    <a:pt x="3457575" y="6267450"/>
                  </a:lnTo>
                  <a:close/>
                  <a:moveTo>
                    <a:pt x="3457575" y="6400800"/>
                  </a:moveTo>
                  <a:lnTo>
                    <a:pt x="3457575" y="6457950"/>
                  </a:lnTo>
                  <a:lnTo>
                    <a:pt x="3457575" y="6400800"/>
                  </a:lnTo>
                  <a:close/>
                  <a:moveTo>
                    <a:pt x="3457575" y="6534150"/>
                  </a:moveTo>
                  <a:lnTo>
                    <a:pt x="3457575" y="6591300"/>
                  </a:lnTo>
                  <a:lnTo>
                    <a:pt x="3457575" y="6534150"/>
                  </a:lnTo>
                  <a:close/>
                  <a:moveTo>
                    <a:pt x="3457575" y="6667500"/>
                  </a:moveTo>
                  <a:lnTo>
                    <a:pt x="3457575" y="6724650"/>
                  </a:lnTo>
                  <a:lnTo>
                    <a:pt x="3457575" y="6667500"/>
                  </a:lnTo>
                  <a:close/>
                  <a:moveTo>
                    <a:pt x="3457575" y="6800850"/>
                  </a:moveTo>
                  <a:lnTo>
                    <a:pt x="3457575" y="6858000"/>
                  </a:lnTo>
                  <a:lnTo>
                    <a:pt x="3457575" y="6800850"/>
                  </a:lnTo>
                  <a:close/>
                  <a:moveTo>
                    <a:pt x="3457575" y="6934200"/>
                  </a:moveTo>
                  <a:lnTo>
                    <a:pt x="3457575" y="6991350"/>
                  </a:lnTo>
                  <a:lnTo>
                    <a:pt x="3457575" y="6934200"/>
                  </a:lnTo>
                  <a:close/>
                  <a:moveTo>
                    <a:pt x="3457575" y="7067550"/>
                  </a:moveTo>
                  <a:lnTo>
                    <a:pt x="3457575" y="7092950"/>
                  </a:lnTo>
                  <a:lnTo>
                    <a:pt x="3457575" y="7067550"/>
                  </a:lnTo>
                  <a:close/>
                  <a:moveTo>
                    <a:pt x="3457575" y="0"/>
                  </a:moveTo>
                  <a:lnTo>
                    <a:pt x="3457575" y="57150"/>
                  </a:lnTo>
                  <a:lnTo>
                    <a:pt x="3457575" y="0"/>
                  </a:lnTo>
                  <a:close/>
                  <a:moveTo>
                    <a:pt x="133350" y="3536950"/>
                  </a:moveTo>
                  <a:lnTo>
                    <a:pt x="190500" y="3536950"/>
                  </a:lnTo>
                  <a:lnTo>
                    <a:pt x="190500" y="3556000"/>
                  </a:lnTo>
                  <a:lnTo>
                    <a:pt x="133350" y="3556000"/>
                  </a:lnTo>
                  <a:close/>
                  <a:moveTo>
                    <a:pt x="266700" y="3556000"/>
                  </a:moveTo>
                  <a:lnTo>
                    <a:pt x="323850" y="3556000"/>
                  </a:lnTo>
                  <a:lnTo>
                    <a:pt x="323850" y="3575050"/>
                  </a:lnTo>
                  <a:lnTo>
                    <a:pt x="266700" y="3575050"/>
                  </a:lnTo>
                  <a:close/>
                  <a:moveTo>
                    <a:pt x="400050" y="3575050"/>
                  </a:moveTo>
                  <a:lnTo>
                    <a:pt x="457200" y="3575050"/>
                  </a:lnTo>
                  <a:lnTo>
                    <a:pt x="457200" y="3594100"/>
                  </a:lnTo>
                  <a:lnTo>
                    <a:pt x="400050" y="3594100"/>
                  </a:lnTo>
                  <a:close/>
                  <a:moveTo>
                    <a:pt x="533400" y="3594100"/>
                  </a:moveTo>
                  <a:lnTo>
                    <a:pt x="590550" y="3594100"/>
                  </a:lnTo>
                  <a:lnTo>
                    <a:pt x="590550" y="3613150"/>
                  </a:lnTo>
                  <a:lnTo>
                    <a:pt x="533400" y="3613150"/>
                  </a:lnTo>
                  <a:close/>
                  <a:moveTo>
                    <a:pt x="666750" y="3613150"/>
                  </a:moveTo>
                  <a:lnTo>
                    <a:pt x="723900" y="3613150"/>
                  </a:lnTo>
                  <a:lnTo>
                    <a:pt x="723900" y="3632200"/>
                  </a:lnTo>
                  <a:lnTo>
                    <a:pt x="666750" y="3632200"/>
                  </a:lnTo>
                  <a:close/>
                  <a:moveTo>
                    <a:pt x="800100" y="3632200"/>
                  </a:moveTo>
                  <a:lnTo>
                    <a:pt x="857250" y="3632200"/>
                  </a:lnTo>
                  <a:lnTo>
                    <a:pt x="857250" y="3651250"/>
                  </a:lnTo>
                  <a:lnTo>
                    <a:pt x="800100" y="3651250"/>
                  </a:lnTo>
                  <a:close/>
                  <a:moveTo>
                    <a:pt x="933450" y="3651250"/>
                  </a:moveTo>
                  <a:lnTo>
                    <a:pt x="990600" y="3651250"/>
                  </a:lnTo>
                  <a:lnTo>
                    <a:pt x="990600" y="3670300"/>
                  </a:lnTo>
                  <a:lnTo>
                    <a:pt x="933450" y="3670300"/>
                  </a:lnTo>
                  <a:close/>
                  <a:moveTo>
                    <a:pt x="1066800" y="3670300"/>
                  </a:moveTo>
                  <a:lnTo>
                    <a:pt x="1123950" y="3670300"/>
                  </a:lnTo>
                  <a:lnTo>
                    <a:pt x="1123950" y="3689350"/>
                  </a:lnTo>
                  <a:lnTo>
                    <a:pt x="1066800" y="3689350"/>
                  </a:lnTo>
                  <a:close/>
                  <a:moveTo>
                    <a:pt x="1200150" y="3689350"/>
                  </a:moveTo>
                  <a:lnTo>
                    <a:pt x="1257300" y="3689350"/>
                  </a:lnTo>
                  <a:lnTo>
                    <a:pt x="1257300" y="3708400"/>
                  </a:lnTo>
                  <a:lnTo>
                    <a:pt x="1200150" y="3708400"/>
                  </a:lnTo>
                  <a:close/>
                  <a:moveTo>
                    <a:pt x="1333500" y="3708400"/>
                  </a:moveTo>
                  <a:lnTo>
                    <a:pt x="1390650" y="3708400"/>
                  </a:lnTo>
                  <a:lnTo>
                    <a:pt x="1390650" y="3727450"/>
                  </a:lnTo>
                  <a:lnTo>
                    <a:pt x="1333500" y="3727450"/>
                  </a:lnTo>
                  <a:close/>
                  <a:moveTo>
                    <a:pt x="1466850" y="3727450"/>
                  </a:moveTo>
                  <a:lnTo>
                    <a:pt x="1524000" y="3727450"/>
                  </a:lnTo>
                  <a:lnTo>
                    <a:pt x="1524000" y="3746500"/>
                  </a:lnTo>
                  <a:lnTo>
                    <a:pt x="1466850" y="3746500"/>
                  </a:lnTo>
                  <a:close/>
                  <a:moveTo>
                    <a:pt x="1600200" y="3746500"/>
                  </a:moveTo>
                  <a:lnTo>
                    <a:pt x="1657350" y="3746500"/>
                  </a:lnTo>
                  <a:lnTo>
                    <a:pt x="1657350" y="3765550"/>
                  </a:lnTo>
                  <a:lnTo>
                    <a:pt x="1600200" y="3765550"/>
                  </a:lnTo>
                  <a:close/>
                  <a:moveTo>
                    <a:pt x="1733550" y="3765550"/>
                  </a:moveTo>
                  <a:lnTo>
                    <a:pt x="1790700" y="3765550"/>
                  </a:lnTo>
                  <a:lnTo>
                    <a:pt x="1790700" y="3784600"/>
                  </a:lnTo>
                  <a:lnTo>
                    <a:pt x="1733550" y="3784600"/>
                  </a:lnTo>
                  <a:close/>
                  <a:moveTo>
                    <a:pt x="1866900" y="3784600"/>
                  </a:moveTo>
                  <a:lnTo>
                    <a:pt x="1924050" y="3784600"/>
                  </a:lnTo>
                  <a:lnTo>
                    <a:pt x="1924050" y="3803650"/>
                  </a:lnTo>
                  <a:lnTo>
                    <a:pt x="1866900" y="3803650"/>
                  </a:lnTo>
                  <a:close/>
                  <a:moveTo>
                    <a:pt x="2000250" y="3803650"/>
                  </a:moveTo>
                  <a:lnTo>
                    <a:pt x="2057400" y="3803650"/>
                  </a:lnTo>
                  <a:lnTo>
                    <a:pt x="2057400" y="3822700"/>
                  </a:lnTo>
                  <a:lnTo>
                    <a:pt x="2000250" y="3822700"/>
                  </a:lnTo>
                  <a:close/>
                  <a:moveTo>
                    <a:pt x="2133600" y="3822700"/>
                  </a:moveTo>
                  <a:lnTo>
                    <a:pt x="2190750" y="3822700"/>
                  </a:lnTo>
                  <a:lnTo>
                    <a:pt x="2190750" y="3841750"/>
                  </a:lnTo>
                  <a:lnTo>
                    <a:pt x="2133600" y="3841750"/>
                  </a:lnTo>
                  <a:close/>
                  <a:moveTo>
                    <a:pt x="2266950" y="3841750"/>
                  </a:moveTo>
                  <a:lnTo>
                    <a:pt x="2324100" y="3841750"/>
                  </a:lnTo>
                  <a:lnTo>
                    <a:pt x="2324100" y="3860800"/>
                  </a:lnTo>
                  <a:lnTo>
                    <a:pt x="2266950" y="3860800"/>
                  </a:lnTo>
                  <a:close/>
                  <a:moveTo>
                    <a:pt x="2400300" y="3860800"/>
                  </a:moveTo>
                  <a:lnTo>
                    <a:pt x="2457450" y="3860800"/>
                  </a:lnTo>
                  <a:lnTo>
                    <a:pt x="2457450" y="3879850"/>
                  </a:lnTo>
                  <a:lnTo>
                    <a:pt x="2400300" y="3879850"/>
                  </a:lnTo>
                  <a:close/>
                  <a:moveTo>
                    <a:pt x="2533650" y="3879850"/>
                  </a:moveTo>
                  <a:lnTo>
                    <a:pt x="2590800" y="3879850"/>
                  </a:lnTo>
                  <a:lnTo>
                    <a:pt x="2590800" y="3898900"/>
                  </a:lnTo>
                  <a:lnTo>
                    <a:pt x="2533650" y="3898900"/>
                  </a:lnTo>
                  <a:close/>
                  <a:moveTo>
                    <a:pt x="2667000" y="3898900"/>
                  </a:moveTo>
                  <a:lnTo>
                    <a:pt x="2724150" y="3898900"/>
                  </a:lnTo>
                  <a:lnTo>
                    <a:pt x="2724150" y="3917950"/>
                  </a:lnTo>
                  <a:lnTo>
                    <a:pt x="2667000" y="3917950"/>
                  </a:lnTo>
                  <a:close/>
                  <a:moveTo>
                    <a:pt x="2800350" y="3917950"/>
                  </a:moveTo>
                  <a:lnTo>
                    <a:pt x="2857500" y="3917950"/>
                  </a:lnTo>
                  <a:lnTo>
                    <a:pt x="2857500" y="3937000"/>
                  </a:lnTo>
                  <a:lnTo>
                    <a:pt x="2800350" y="3937000"/>
                  </a:lnTo>
                  <a:close/>
                  <a:moveTo>
                    <a:pt x="2933700" y="3937000"/>
                  </a:moveTo>
                  <a:lnTo>
                    <a:pt x="2990850" y="3937000"/>
                  </a:lnTo>
                  <a:lnTo>
                    <a:pt x="2990850" y="3956050"/>
                  </a:lnTo>
                  <a:lnTo>
                    <a:pt x="2933700" y="3956050"/>
                  </a:lnTo>
                  <a:close/>
                  <a:moveTo>
                    <a:pt x="3067050" y="3956050"/>
                  </a:moveTo>
                  <a:lnTo>
                    <a:pt x="3124200" y="3956050"/>
                  </a:lnTo>
                  <a:lnTo>
                    <a:pt x="3124200" y="3975100"/>
                  </a:lnTo>
                  <a:lnTo>
                    <a:pt x="3067050" y="3975100"/>
                  </a:lnTo>
                  <a:close/>
                  <a:moveTo>
                    <a:pt x="3200400" y="3975100"/>
                  </a:moveTo>
                  <a:lnTo>
                    <a:pt x="3257550" y="3975100"/>
                  </a:lnTo>
                  <a:lnTo>
                    <a:pt x="3257550" y="3994150"/>
                  </a:lnTo>
                  <a:lnTo>
                    <a:pt x="3200400" y="3994150"/>
                  </a:lnTo>
                  <a:close/>
                  <a:moveTo>
                    <a:pt x="3333750" y="3994150"/>
                  </a:moveTo>
                  <a:lnTo>
                    <a:pt x="3390900" y="3994150"/>
                  </a:lnTo>
                  <a:lnTo>
                    <a:pt x="3390900" y="4013200"/>
                  </a:lnTo>
                  <a:lnTo>
                    <a:pt x="3333750" y="4013200"/>
                  </a:lnTo>
                  <a:close/>
                  <a:moveTo>
                    <a:pt x="3467100" y="4013200"/>
                  </a:moveTo>
                  <a:lnTo>
                    <a:pt x="3524250" y="4013200"/>
                  </a:lnTo>
                  <a:lnTo>
                    <a:pt x="3524250" y="4032250"/>
                  </a:lnTo>
                  <a:lnTo>
                    <a:pt x="3467100" y="4032250"/>
                  </a:lnTo>
                  <a:close/>
                  <a:moveTo>
                    <a:pt x="3600450" y="4032250"/>
                  </a:moveTo>
                  <a:lnTo>
                    <a:pt x="3657600" y="4032250"/>
                  </a:lnTo>
                  <a:lnTo>
                    <a:pt x="3657600" y="4051300"/>
                  </a:lnTo>
                  <a:lnTo>
                    <a:pt x="3600450" y="4051300"/>
                  </a:lnTo>
                  <a:close/>
                  <a:moveTo>
                    <a:pt x="3733800" y="4051300"/>
                  </a:moveTo>
                  <a:lnTo>
                    <a:pt x="3790950" y="4051300"/>
                  </a:lnTo>
                  <a:lnTo>
                    <a:pt x="3790950" y="4070350"/>
                  </a:lnTo>
                  <a:lnTo>
                    <a:pt x="3733800" y="4070350"/>
                  </a:lnTo>
                  <a:close/>
                  <a:moveTo>
                    <a:pt x="3867150" y="4070350"/>
                  </a:moveTo>
                  <a:lnTo>
                    <a:pt x="3924300" y="4070350"/>
                  </a:lnTo>
                  <a:lnTo>
                    <a:pt x="3924300" y="4089400"/>
                  </a:lnTo>
                  <a:lnTo>
                    <a:pt x="3867150" y="4089400"/>
                  </a:lnTo>
                  <a:close/>
                  <a:moveTo>
                    <a:pt x="4000500" y="4089400"/>
                  </a:moveTo>
                  <a:lnTo>
                    <a:pt x="4057650" y="4089400"/>
                  </a:lnTo>
                  <a:lnTo>
                    <a:pt x="4057650" y="4108450"/>
                  </a:lnTo>
                  <a:lnTo>
                    <a:pt x="4000500" y="4108450"/>
                  </a:lnTo>
                  <a:close/>
                  <a:moveTo>
                    <a:pt x="4133850" y="4108450"/>
                  </a:moveTo>
                  <a:lnTo>
                    <a:pt x="4191000" y="4108450"/>
                  </a:lnTo>
                  <a:lnTo>
                    <a:pt x="4191000" y="4127500"/>
                  </a:lnTo>
                  <a:lnTo>
                    <a:pt x="4133850" y="4127500"/>
                  </a:lnTo>
                  <a:close/>
                  <a:moveTo>
                    <a:pt x="4267200" y="4127500"/>
                  </a:moveTo>
                  <a:lnTo>
                    <a:pt x="4324350" y="4127500"/>
                  </a:lnTo>
                  <a:lnTo>
                    <a:pt x="4324350" y="4146550"/>
                  </a:lnTo>
                  <a:lnTo>
                    <a:pt x="4267200" y="4146550"/>
                  </a:lnTo>
                  <a:close/>
                  <a:moveTo>
                    <a:pt x="4400550" y="4146550"/>
                  </a:moveTo>
                  <a:lnTo>
                    <a:pt x="4457700" y="4146550"/>
                  </a:lnTo>
                  <a:lnTo>
                    <a:pt x="4457700" y="4165600"/>
                  </a:lnTo>
                  <a:lnTo>
                    <a:pt x="4400550" y="4165600"/>
                  </a:lnTo>
                  <a:close/>
                  <a:moveTo>
                    <a:pt x="4533900" y="4165600"/>
                  </a:moveTo>
                  <a:lnTo>
                    <a:pt x="4591050" y="4165600"/>
                  </a:lnTo>
                  <a:lnTo>
                    <a:pt x="4591050" y="4184650"/>
                  </a:lnTo>
                  <a:lnTo>
                    <a:pt x="4533900" y="4184650"/>
                  </a:lnTo>
                  <a:close/>
                  <a:moveTo>
                    <a:pt x="4667250" y="4184650"/>
                  </a:moveTo>
                  <a:lnTo>
                    <a:pt x="4724400" y="4184650"/>
                  </a:lnTo>
                  <a:lnTo>
                    <a:pt x="4724400" y="4203700"/>
                  </a:lnTo>
                  <a:lnTo>
                    <a:pt x="4667250" y="4203700"/>
                  </a:lnTo>
                  <a:close/>
                  <a:moveTo>
                    <a:pt x="4800600" y="4203700"/>
                  </a:moveTo>
                  <a:lnTo>
                    <a:pt x="4857750" y="4203700"/>
                  </a:lnTo>
                  <a:lnTo>
                    <a:pt x="4857750" y="4222750"/>
                  </a:lnTo>
                  <a:lnTo>
                    <a:pt x="4800600" y="4222750"/>
                  </a:lnTo>
                  <a:close/>
                  <a:moveTo>
                    <a:pt x="4933950" y="4222750"/>
                  </a:moveTo>
                  <a:lnTo>
                    <a:pt x="4991100" y="4222750"/>
                  </a:lnTo>
                  <a:lnTo>
                    <a:pt x="4991100" y="4241800"/>
                  </a:lnTo>
                  <a:lnTo>
                    <a:pt x="4933950" y="4241800"/>
                  </a:lnTo>
                  <a:close/>
                  <a:moveTo>
                    <a:pt x="5067300" y="4241800"/>
                  </a:moveTo>
                  <a:lnTo>
                    <a:pt x="5124450" y="4241800"/>
                  </a:lnTo>
                  <a:lnTo>
                    <a:pt x="5124450" y="4260850"/>
                  </a:lnTo>
                  <a:lnTo>
                    <a:pt x="5067300" y="4260850"/>
                  </a:lnTo>
                  <a:close/>
                  <a:moveTo>
                    <a:pt x="5200650" y="4260850"/>
                  </a:moveTo>
                  <a:lnTo>
                    <a:pt x="5257800" y="4260850"/>
                  </a:lnTo>
                  <a:lnTo>
                    <a:pt x="5257800" y="4279900"/>
                  </a:lnTo>
                  <a:lnTo>
                    <a:pt x="5200650" y="4279900"/>
                  </a:lnTo>
                  <a:close/>
                  <a:moveTo>
                    <a:pt x="5334000" y="4279900"/>
                  </a:moveTo>
                  <a:lnTo>
                    <a:pt x="5391150" y="4279900"/>
                  </a:lnTo>
                  <a:lnTo>
                    <a:pt x="5391150" y="4298950"/>
                  </a:lnTo>
                  <a:lnTo>
                    <a:pt x="5334000" y="4298950"/>
                  </a:lnTo>
                  <a:close/>
                  <a:moveTo>
                    <a:pt x="5467350" y="4298950"/>
                  </a:moveTo>
                  <a:lnTo>
                    <a:pt x="5524500" y="4298950"/>
                  </a:lnTo>
                  <a:lnTo>
                    <a:pt x="5524500" y="4318000"/>
                  </a:lnTo>
                  <a:lnTo>
                    <a:pt x="5467350" y="4318000"/>
                  </a:lnTo>
                  <a:close/>
                  <a:moveTo>
                    <a:pt x="5600700" y="4318000"/>
                  </a:moveTo>
                  <a:lnTo>
                    <a:pt x="5657850" y="4318000"/>
                  </a:lnTo>
                  <a:lnTo>
                    <a:pt x="5657850" y="4337050"/>
                  </a:lnTo>
                  <a:lnTo>
                    <a:pt x="5600700" y="4337050"/>
                  </a:lnTo>
                  <a:close/>
                  <a:moveTo>
                    <a:pt x="5734050" y="4337050"/>
                  </a:moveTo>
                  <a:lnTo>
                    <a:pt x="5791200" y="4337050"/>
                  </a:lnTo>
                  <a:lnTo>
                    <a:pt x="5791200" y="4356100"/>
                  </a:lnTo>
                  <a:lnTo>
                    <a:pt x="5734050" y="4356100"/>
                  </a:lnTo>
                  <a:close/>
                  <a:moveTo>
                    <a:pt x="5867400" y="4356100"/>
                  </a:moveTo>
                  <a:lnTo>
                    <a:pt x="5924550" y="4356100"/>
                  </a:lnTo>
                  <a:lnTo>
                    <a:pt x="5924550" y="4375150"/>
                  </a:lnTo>
                  <a:lnTo>
                    <a:pt x="5867400" y="4375150"/>
                  </a:lnTo>
                  <a:close/>
                  <a:moveTo>
                    <a:pt x="6000750" y="4375150"/>
                  </a:moveTo>
                  <a:lnTo>
                    <a:pt x="6057900" y="4375150"/>
                  </a:lnTo>
                  <a:lnTo>
                    <a:pt x="6057900" y="4394200"/>
                  </a:lnTo>
                  <a:lnTo>
                    <a:pt x="6000750" y="4394200"/>
                  </a:lnTo>
                  <a:close/>
                  <a:moveTo>
                    <a:pt x="6134100" y="4394200"/>
                  </a:moveTo>
                  <a:lnTo>
                    <a:pt x="6191250" y="4394200"/>
                  </a:lnTo>
                  <a:lnTo>
                    <a:pt x="6191250" y="4413250"/>
                  </a:lnTo>
                  <a:lnTo>
                    <a:pt x="6134100" y="4413250"/>
                  </a:lnTo>
                  <a:close/>
                  <a:moveTo>
                    <a:pt x="6267450" y="4413250"/>
                  </a:moveTo>
                  <a:lnTo>
                    <a:pt x="6324600" y="4413250"/>
                  </a:lnTo>
                  <a:lnTo>
                    <a:pt x="6324600" y="4432300"/>
                  </a:lnTo>
                  <a:lnTo>
                    <a:pt x="6267450" y="4432300"/>
                  </a:lnTo>
                  <a:close/>
                  <a:moveTo>
                    <a:pt x="6400800" y="4432300"/>
                  </a:moveTo>
                  <a:lnTo>
                    <a:pt x="6457950" y="4432300"/>
                  </a:lnTo>
                  <a:lnTo>
                    <a:pt x="6457950" y="4451350"/>
                  </a:lnTo>
                  <a:lnTo>
                    <a:pt x="6400800" y="4451350"/>
                  </a:lnTo>
                  <a:close/>
                  <a:moveTo>
                    <a:pt x="6534150" y="4451350"/>
                  </a:moveTo>
                  <a:lnTo>
                    <a:pt x="6591300" y="4451350"/>
                  </a:lnTo>
                  <a:lnTo>
                    <a:pt x="6591300" y="4470400"/>
                  </a:lnTo>
                  <a:lnTo>
                    <a:pt x="6534150" y="4470400"/>
                  </a:lnTo>
                  <a:close/>
                  <a:moveTo>
                    <a:pt x="6667500" y="4470400"/>
                  </a:moveTo>
                  <a:lnTo>
                    <a:pt x="6724650" y="4470400"/>
                  </a:lnTo>
                  <a:lnTo>
                    <a:pt x="6724650" y="4489450"/>
                  </a:lnTo>
                  <a:lnTo>
                    <a:pt x="6667500" y="4489450"/>
                  </a:lnTo>
                  <a:close/>
                  <a:moveTo>
                    <a:pt x="6800850" y="4489450"/>
                  </a:moveTo>
                  <a:lnTo>
                    <a:pt x="6858000" y="4489450"/>
                  </a:lnTo>
                  <a:lnTo>
                    <a:pt x="6858000" y="4508500"/>
                  </a:lnTo>
                  <a:lnTo>
                    <a:pt x="6800850" y="4508500"/>
                  </a:lnTo>
                  <a:close/>
                  <a:moveTo>
                    <a:pt x="0" y="4508500"/>
                  </a:moveTo>
                  <a:lnTo>
                    <a:pt x="57150" y="4508500"/>
                  </a:lnTo>
                  <a:lnTo>
                    <a:pt x="57150" y="4527550"/>
                  </a:lnTo>
                  <a:lnTo>
                    <a:pt x="0" y="4527550"/>
                  </a:lnTo>
                  <a:close/>
                </a:path>
              </a:pathLst>
            </a:custGeom>
            <a:solidFill>
              <a:srgbClr val="000000"/>
            </a:solidFill>
          </p:spPr>
        </p:sp>
        <p:sp>
          <p:nvSpPr>
            <p:cNvPr id="8" name="Freeform 8"/>
            <p:cNvSpPr/>
            <p:nvPr/>
          </p:nvSpPr>
          <p:spPr>
            <a:xfrm>
              <a:off x="0" y="0"/>
              <a:ext cx="6511163" cy="7061200"/>
            </a:xfrm>
            <a:custGeom>
              <a:avLst/>
              <a:gdLst/>
              <a:ahLst/>
              <a:cxnLst/>
              <a:rect l="l" t="t" r="r" b="b"/>
              <a:pathLst>
                <a:path w="6511163" h="7061200">
                  <a:moveTo>
                    <a:pt x="2413" y="3422142"/>
                  </a:moveTo>
                  <a:cubicBezTo>
                    <a:pt x="3048" y="3403092"/>
                    <a:pt x="3937" y="3384042"/>
                    <a:pt x="4953" y="3365119"/>
                  </a:cubicBezTo>
                  <a:lnTo>
                    <a:pt x="24003" y="3366135"/>
                  </a:lnTo>
                  <a:cubicBezTo>
                    <a:pt x="22987" y="3385058"/>
                    <a:pt x="22225" y="3403981"/>
                    <a:pt x="21463" y="3422904"/>
                  </a:cubicBezTo>
                  <a:close/>
                  <a:moveTo>
                    <a:pt x="28702" y="3289427"/>
                  </a:moveTo>
                  <a:cubicBezTo>
                    <a:pt x="30099" y="3270377"/>
                    <a:pt x="31623" y="3251327"/>
                    <a:pt x="33274" y="3232404"/>
                  </a:cubicBezTo>
                  <a:lnTo>
                    <a:pt x="52197" y="3234055"/>
                  </a:lnTo>
                  <a:cubicBezTo>
                    <a:pt x="50546" y="3252978"/>
                    <a:pt x="49022" y="3271901"/>
                    <a:pt x="47625" y="3290824"/>
                  </a:cubicBezTo>
                  <a:close/>
                  <a:moveTo>
                    <a:pt x="59690" y="3157728"/>
                  </a:moveTo>
                  <a:cubicBezTo>
                    <a:pt x="61722" y="3138678"/>
                    <a:pt x="64008" y="3119755"/>
                    <a:pt x="66421" y="3100705"/>
                  </a:cubicBezTo>
                  <a:lnTo>
                    <a:pt x="85344" y="3103118"/>
                  </a:lnTo>
                  <a:cubicBezTo>
                    <a:pt x="82931" y="3121914"/>
                    <a:pt x="80772" y="3140837"/>
                    <a:pt x="78740" y="3159760"/>
                  </a:cubicBezTo>
                  <a:close/>
                  <a:moveTo>
                    <a:pt x="95758" y="3027299"/>
                  </a:moveTo>
                  <a:cubicBezTo>
                    <a:pt x="98552" y="3008376"/>
                    <a:pt x="101473" y="2989453"/>
                    <a:pt x="104521" y="2970530"/>
                  </a:cubicBezTo>
                  <a:lnTo>
                    <a:pt x="123317" y="2973578"/>
                  </a:lnTo>
                  <a:cubicBezTo>
                    <a:pt x="120269" y="2992374"/>
                    <a:pt x="117348" y="3011170"/>
                    <a:pt x="114554" y="3029966"/>
                  </a:cubicBezTo>
                  <a:close/>
                  <a:moveTo>
                    <a:pt x="136398" y="2898013"/>
                  </a:moveTo>
                  <a:cubicBezTo>
                    <a:pt x="139827" y="2879217"/>
                    <a:pt x="143510" y="2860548"/>
                    <a:pt x="147193" y="2841879"/>
                  </a:cubicBezTo>
                  <a:lnTo>
                    <a:pt x="165862" y="2845689"/>
                  </a:lnTo>
                  <a:cubicBezTo>
                    <a:pt x="162179" y="2864231"/>
                    <a:pt x="158496" y="2882900"/>
                    <a:pt x="155067" y="2901569"/>
                  </a:cubicBezTo>
                  <a:close/>
                  <a:moveTo>
                    <a:pt x="181864" y="2770505"/>
                  </a:moveTo>
                  <a:cubicBezTo>
                    <a:pt x="186055" y="2751836"/>
                    <a:pt x="190373" y="2733294"/>
                    <a:pt x="194818" y="2714752"/>
                  </a:cubicBezTo>
                  <a:lnTo>
                    <a:pt x="213360" y="2719197"/>
                  </a:lnTo>
                  <a:cubicBezTo>
                    <a:pt x="208915" y="2737612"/>
                    <a:pt x="204597" y="2756154"/>
                    <a:pt x="200533" y="2774696"/>
                  </a:cubicBezTo>
                  <a:close/>
                  <a:moveTo>
                    <a:pt x="118999" y="2630170"/>
                  </a:moveTo>
                  <a:cubicBezTo>
                    <a:pt x="123825" y="2611628"/>
                    <a:pt x="128905" y="2593213"/>
                    <a:pt x="133985" y="2574798"/>
                  </a:cubicBezTo>
                  <a:lnTo>
                    <a:pt x="152273" y="2579878"/>
                  </a:lnTo>
                  <a:cubicBezTo>
                    <a:pt x="147193" y="2598166"/>
                    <a:pt x="142113" y="2616454"/>
                    <a:pt x="137287" y="2634869"/>
                  </a:cubicBezTo>
                  <a:close/>
                  <a:moveTo>
                    <a:pt x="173609" y="2506345"/>
                  </a:moveTo>
                  <a:cubicBezTo>
                    <a:pt x="179197" y="2488057"/>
                    <a:pt x="184912" y="2469769"/>
                    <a:pt x="190754" y="2451608"/>
                  </a:cubicBezTo>
                  <a:lnTo>
                    <a:pt x="208915" y="2457450"/>
                  </a:lnTo>
                  <a:cubicBezTo>
                    <a:pt x="203073" y="2475611"/>
                    <a:pt x="197485" y="2493772"/>
                    <a:pt x="191897" y="2511933"/>
                  </a:cubicBezTo>
                  <a:close/>
                  <a:moveTo>
                    <a:pt x="233045" y="2384679"/>
                  </a:moveTo>
                  <a:cubicBezTo>
                    <a:pt x="239268" y="2366645"/>
                    <a:pt x="245618" y="2348611"/>
                    <a:pt x="252095" y="2330704"/>
                  </a:cubicBezTo>
                  <a:lnTo>
                    <a:pt x="270002" y="2337181"/>
                  </a:lnTo>
                  <a:cubicBezTo>
                    <a:pt x="263525" y="2354961"/>
                    <a:pt x="257175" y="2372868"/>
                    <a:pt x="251079" y="2390902"/>
                  </a:cubicBezTo>
                  <a:close/>
                  <a:moveTo>
                    <a:pt x="296926" y="2265299"/>
                  </a:moveTo>
                  <a:cubicBezTo>
                    <a:pt x="303784" y="2247519"/>
                    <a:pt x="310896" y="2229739"/>
                    <a:pt x="318008" y="2212086"/>
                  </a:cubicBezTo>
                  <a:lnTo>
                    <a:pt x="335661" y="2219198"/>
                  </a:lnTo>
                  <a:cubicBezTo>
                    <a:pt x="328549" y="2236724"/>
                    <a:pt x="321564" y="2254377"/>
                    <a:pt x="314706" y="2272157"/>
                  </a:cubicBezTo>
                  <a:close/>
                  <a:moveTo>
                    <a:pt x="365252" y="2148459"/>
                  </a:moveTo>
                  <a:cubicBezTo>
                    <a:pt x="372745" y="2130933"/>
                    <a:pt x="380492" y="2113407"/>
                    <a:pt x="388366" y="2096008"/>
                  </a:cubicBezTo>
                  <a:lnTo>
                    <a:pt x="405765" y="2103755"/>
                  </a:lnTo>
                  <a:cubicBezTo>
                    <a:pt x="398018" y="2121027"/>
                    <a:pt x="390271" y="2138426"/>
                    <a:pt x="382778" y="2155952"/>
                  </a:cubicBezTo>
                  <a:close/>
                  <a:moveTo>
                    <a:pt x="437896" y="2034159"/>
                  </a:moveTo>
                  <a:cubicBezTo>
                    <a:pt x="446151" y="2016887"/>
                    <a:pt x="454406" y="1999615"/>
                    <a:pt x="462915" y="1982597"/>
                  </a:cubicBezTo>
                  <a:lnTo>
                    <a:pt x="479933" y="1991106"/>
                  </a:lnTo>
                  <a:cubicBezTo>
                    <a:pt x="471551" y="2008124"/>
                    <a:pt x="463169" y="2025269"/>
                    <a:pt x="455041" y="2042414"/>
                  </a:cubicBezTo>
                  <a:close/>
                  <a:moveTo>
                    <a:pt x="514731" y="1922780"/>
                  </a:moveTo>
                  <a:cubicBezTo>
                    <a:pt x="523621" y="1905889"/>
                    <a:pt x="532511" y="1888998"/>
                    <a:pt x="541655" y="1872234"/>
                  </a:cubicBezTo>
                  <a:lnTo>
                    <a:pt x="558419" y="1881378"/>
                  </a:lnTo>
                  <a:cubicBezTo>
                    <a:pt x="549402" y="1898015"/>
                    <a:pt x="540385" y="1914779"/>
                    <a:pt x="531622" y="1931670"/>
                  </a:cubicBezTo>
                  <a:close/>
                  <a:moveTo>
                    <a:pt x="595757" y="1814322"/>
                  </a:moveTo>
                  <a:cubicBezTo>
                    <a:pt x="605155" y="1797685"/>
                    <a:pt x="614807" y="1781302"/>
                    <a:pt x="624459" y="1764792"/>
                  </a:cubicBezTo>
                  <a:lnTo>
                    <a:pt x="640842" y="1774444"/>
                  </a:lnTo>
                  <a:cubicBezTo>
                    <a:pt x="631190" y="1790827"/>
                    <a:pt x="621665" y="1807210"/>
                    <a:pt x="612267" y="1823720"/>
                  </a:cubicBezTo>
                  <a:close/>
                  <a:moveTo>
                    <a:pt x="680720" y="1708912"/>
                  </a:moveTo>
                  <a:cubicBezTo>
                    <a:pt x="690753" y="1692656"/>
                    <a:pt x="701040" y="1676527"/>
                    <a:pt x="711327" y="1660525"/>
                  </a:cubicBezTo>
                  <a:lnTo>
                    <a:pt x="727329" y="1670812"/>
                  </a:lnTo>
                  <a:cubicBezTo>
                    <a:pt x="717042" y="1686814"/>
                    <a:pt x="706882" y="1702816"/>
                    <a:pt x="696849" y="1718945"/>
                  </a:cubicBezTo>
                  <a:close/>
                  <a:moveTo>
                    <a:pt x="769493" y="1606804"/>
                  </a:moveTo>
                  <a:cubicBezTo>
                    <a:pt x="780161" y="1590929"/>
                    <a:pt x="790956" y="1575181"/>
                    <a:pt x="801878" y="1559560"/>
                  </a:cubicBezTo>
                  <a:lnTo>
                    <a:pt x="817499" y="1570482"/>
                  </a:lnTo>
                  <a:cubicBezTo>
                    <a:pt x="806577" y="1586103"/>
                    <a:pt x="795909" y="1601724"/>
                    <a:pt x="785241" y="1617472"/>
                  </a:cubicBezTo>
                  <a:close/>
                  <a:moveTo>
                    <a:pt x="862076" y="1508125"/>
                  </a:moveTo>
                  <a:cubicBezTo>
                    <a:pt x="873379" y="1492631"/>
                    <a:pt x="884809" y="1477391"/>
                    <a:pt x="896239" y="1462151"/>
                  </a:cubicBezTo>
                  <a:lnTo>
                    <a:pt x="911479" y="1473581"/>
                  </a:lnTo>
                  <a:cubicBezTo>
                    <a:pt x="900049" y="1488694"/>
                    <a:pt x="888746" y="1504061"/>
                    <a:pt x="877443" y="1519428"/>
                  </a:cubicBezTo>
                  <a:close/>
                  <a:moveTo>
                    <a:pt x="958342" y="1413002"/>
                  </a:moveTo>
                  <a:cubicBezTo>
                    <a:pt x="970153" y="1398016"/>
                    <a:pt x="982091" y="1383157"/>
                    <a:pt x="994156" y="1368298"/>
                  </a:cubicBezTo>
                  <a:lnTo>
                    <a:pt x="1008888" y="1380363"/>
                  </a:lnTo>
                  <a:cubicBezTo>
                    <a:pt x="996823" y="1395095"/>
                    <a:pt x="985012" y="1409827"/>
                    <a:pt x="973201" y="1424813"/>
                  </a:cubicBezTo>
                  <a:close/>
                  <a:moveTo>
                    <a:pt x="1058037" y="1321435"/>
                  </a:moveTo>
                  <a:cubicBezTo>
                    <a:pt x="1070483" y="1306957"/>
                    <a:pt x="1082929" y="1292479"/>
                    <a:pt x="1095502" y="1278128"/>
                  </a:cubicBezTo>
                  <a:lnTo>
                    <a:pt x="1109853" y="1290701"/>
                  </a:lnTo>
                  <a:cubicBezTo>
                    <a:pt x="1097280" y="1304925"/>
                    <a:pt x="1084834" y="1319276"/>
                    <a:pt x="1072515" y="1333754"/>
                  </a:cubicBezTo>
                  <a:close/>
                  <a:moveTo>
                    <a:pt x="1161161" y="1233678"/>
                  </a:moveTo>
                  <a:cubicBezTo>
                    <a:pt x="1174115" y="1219581"/>
                    <a:pt x="1187196" y="1205611"/>
                    <a:pt x="1200277" y="1191768"/>
                  </a:cubicBezTo>
                  <a:lnTo>
                    <a:pt x="1214120" y="1204849"/>
                  </a:lnTo>
                  <a:cubicBezTo>
                    <a:pt x="1201039" y="1218565"/>
                    <a:pt x="1188085" y="1232535"/>
                    <a:pt x="1175258" y="1246505"/>
                  </a:cubicBezTo>
                  <a:close/>
                  <a:moveTo>
                    <a:pt x="1267587" y="1149858"/>
                  </a:moveTo>
                  <a:cubicBezTo>
                    <a:pt x="1281049" y="1136269"/>
                    <a:pt x="1294638" y="1122807"/>
                    <a:pt x="1308227" y="1109472"/>
                  </a:cubicBezTo>
                  <a:lnTo>
                    <a:pt x="1321562" y="1123061"/>
                  </a:lnTo>
                  <a:cubicBezTo>
                    <a:pt x="1307973" y="1136269"/>
                    <a:pt x="1294511" y="1149731"/>
                    <a:pt x="1281049" y="1163193"/>
                  </a:cubicBezTo>
                  <a:close/>
                  <a:moveTo>
                    <a:pt x="1376934" y="1070102"/>
                  </a:moveTo>
                  <a:cubicBezTo>
                    <a:pt x="1390904" y="1057021"/>
                    <a:pt x="1405001" y="1044067"/>
                    <a:pt x="1419098" y="1031367"/>
                  </a:cubicBezTo>
                  <a:lnTo>
                    <a:pt x="1431925" y="1045464"/>
                  </a:lnTo>
                  <a:cubicBezTo>
                    <a:pt x="1417828" y="1058164"/>
                    <a:pt x="1403858" y="1071118"/>
                    <a:pt x="1390015" y="1084072"/>
                  </a:cubicBezTo>
                  <a:close/>
                  <a:moveTo>
                    <a:pt x="1489456" y="994664"/>
                  </a:moveTo>
                  <a:cubicBezTo>
                    <a:pt x="1503934" y="982218"/>
                    <a:pt x="1518412" y="969772"/>
                    <a:pt x="1533017" y="957453"/>
                  </a:cubicBezTo>
                  <a:lnTo>
                    <a:pt x="1545209" y="972058"/>
                  </a:lnTo>
                  <a:cubicBezTo>
                    <a:pt x="1530604" y="984250"/>
                    <a:pt x="1516126" y="996569"/>
                    <a:pt x="1501775" y="1009015"/>
                  </a:cubicBezTo>
                  <a:close/>
                  <a:moveTo>
                    <a:pt x="1604518" y="923417"/>
                  </a:moveTo>
                  <a:cubicBezTo>
                    <a:pt x="1619377" y="911479"/>
                    <a:pt x="1634490" y="899668"/>
                    <a:pt x="1649476" y="887984"/>
                  </a:cubicBezTo>
                  <a:lnTo>
                    <a:pt x="1661160" y="903097"/>
                  </a:lnTo>
                  <a:cubicBezTo>
                    <a:pt x="1646174" y="914781"/>
                    <a:pt x="1631188" y="926465"/>
                    <a:pt x="1616456" y="938403"/>
                  </a:cubicBezTo>
                  <a:close/>
                  <a:moveTo>
                    <a:pt x="1722374" y="856869"/>
                  </a:moveTo>
                  <a:cubicBezTo>
                    <a:pt x="1737741" y="845566"/>
                    <a:pt x="1753108" y="834263"/>
                    <a:pt x="1768729" y="823214"/>
                  </a:cubicBezTo>
                  <a:lnTo>
                    <a:pt x="1779778" y="838708"/>
                  </a:lnTo>
                  <a:cubicBezTo>
                    <a:pt x="1764284" y="849757"/>
                    <a:pt x="1748917" y="860933"/>
                    <a:pt x="1733677" y="872236"/>
                  </a:cubicBezTo>
                  <a:close/>
                  <a:moveTo>
                    <a:pt x="1842643" y="794766"/>
                  </a:moveTo>
                  <a:cubicBezTo>
                    <a:pt x="1858391" y="783971"/>
                    <a:pt x="1874266" y="773303"/>
                    <a:pt x="1890268" y="762889"/>
                  </a:cubicBezTo>
                  <a:lnTo>
                    <a:pt x="1900809" y="778764"/>
                  </a:lnTo>
                  <a:cubicBezTo>
                    <a:pt x="1884934" y="789178"/>
                    <a:pt x="1869186" y="799846"/>
                    <a:pt x="1853438" y="810514"/>
                  </a:cubicBezTo>
                  <a:close/>
                  <a:moveTo>
                    <a:pt x="1965325" y="737235"/>
                  </a:moveTo>
                  <a:cubicBezTo>
                    <a:pt x="1981454" y="727075"/>
                    <a:pt x="1997710" y="717042"/>
                    <a:pt x="2014093" y="707136"/>
                  </a:cubicBezTo>
                  <a:lnTo>
                    <a:pt x="2023999" y="723392"/>
                  </a:lnTo>
                  <a:cubicBezTo>
                    <a:pt x="2007743" y="733171"/>
                    <a:pt x="1991614" y="743204"/>
                    <a:pt x="1975485" y="753237"/>
                  </a:cubicBezTo>
                  <a:close/>
                  <a:moveTo>
                    <a:pt x="2090039" y="684403"/>
                  </a:moveTo>
                  <a:cubicBezTo>
                    <a:pt x="2106549" y="674878"/>
                    <a:pt x="2123186" y="665480"/>
                    <a:pt x="2139950" y="656209"/>
                  </a:cubicBezTo>
                  <a:lnTo>
                    <a:pt x="2149221" y="672846"/>
                  </a:lnTo>
                  <a:cubicBezTo>
                    <a:pt x="2132584" y="681990"/>
                    <a:pt x="2116074" y="691388"/>
                    <a:pt x="2099564" y="700786"/>
                  </a:cubicBezTo>
                  <a:close/>
                  <a:moveTo>
                    <a:pt x="2216785" y="636397"/>
                  </a:moveTo>
                  <a:cubicBezTo>
                    <a:pt x="2233676" y="627507"/>
                    <a:pt x="2250694" y="618744"/>
                    <a:pt x="2267839" y="610235"/>
                  </a:cubicBezTo>
                  <a:lnTo>
                    <a:pt x="2276348" y="627253"/>
                  </a:lnTo>
                  <a:cubicBezTo>
                    <a:pt x="2259330" y="635762"/>
                    <a:pt x="2242439" y="644525"/>
                    <a:pt x="2225675" y="653288"/>
                  </a:cubicBezTo>
                  <a:close/>
                  <a:moveTo>
                    <a:pt x="2345309" y="593471"/>
                  </a:moveTo>
                  <a:cubicBezTo>
                    <a:pt x="2362581" y="585216"/>
                    <a:pt x="2379853" y="577215"/>
                    <a:pt x="2397252" y="569341"/>
                  </a:cubicBezTo>
                  <a:lnTo>
                    <a:pt x="2405126" y="586740"/>
                  </a:lnTo>
                  <a:cubicBezTo>
                    <a:pt x="2387854" y="594614"/>
                    <a:pt x="2370582" y="602615"/>
                    <a:pt x="2353437" y="610743"/>
                  </a:cubicBezTo>
                  <a:close/>
                  <a:moveTo>
                    <a:pt x="2475357" y="555625"/>
                  </a:moveTo>
                  <a:cubicBezTo>
                    <a:pt x="2492883" y="548132"/>
                    <a:pt x="2510536" y="540766"/>
                    <a:pt x="2528189" y="533527"/>
                  </a:cubicBezTo>
                  <a:lnTo>
                    <a:pt x="2535428" y="551180"/>
                  </a:lnTo>
                  <a:cubicBezTo>
                    <a:pt x="2517902" y="558419"/>
                    <a:pt x="2500376" y="565658"/>
                    <a:pt x="2482850" y="573151"/>
                  </a:cubicBezTo>
                  <a:close/>
                  <a:moveTo>
                    <a:pt x="2606802" y="522859"/>
                  </a:moveTo>
                  <a:cubicBezTo>
                    <a:pt x="2624582" y="516001"/>
                    <a:pt x="2642489" y="509397"/>
                    <a:pt x="2660523" y="502793"/>
                  </a:cubicBezTo>
                  <a:lnTo>
                    <a:pt x="2667000" y="520700"/>
                  </a:lnTo>
                  <a:cubicBezTo>
                    <a:pt x="2649093" y="527177"/>
                    <a:pt x="2631313" y="533781"/>
                    <a:pt x="2613660" y="540639"/>
                  </a:cubicBezTo>
                  <a:close/>
                  <a:moveTo>
                    <a:pt x="2739390" y="495300"/>
                  </a:moveTo>
                  <a:cubicBezTo>
                    <a:pt x="2757551" y="489204"/>
                    <a:pt x="2775712" y="483235"/>
                    <a:pt x="2793873" y="477393"/>
                  </a:cubicBezTo>
                  <a:lnTo>
                    <a:pt x="2799715" y="495554"/>
                  </a:lnTo>
                  <a:cubicBezTo>
                    <a:pt x="2781554" y="501396"/>
                    <a:pt x="2763520" y="507238"/>
                    <a:pt x="2745486" y="513334"/>
                  </a:cubicBezTo>
                  <a:close/>
                  <a:moveTo>
                    <a:pt x="2872994" y="472948"/>
                  </a:moveTo>
                  <a:cubicBezTo>
                    <a:pt x="2891282" y="467487"/>
                    <a:pt x="2909697" y="462280"/>
                    <a:pt x="2928112" y="457200"/>
                  </a:cubicBezTo>
                  <a:lnTo>
                    <a:pt x="2933192" y="475615"/>
                  </a:lnTo>
                  <a:cubicBezTo>
                    <a:pt x="2914904" y="480695"/>
                    <a:pt x="2896616" y="485902"/>
                    <a:pt x="2878328" y="491236"/>
                  </a:cubicBezTo>
                  <a:close/>
                  <a:moveTo>
                    <a:pt x="3007360" y="455930"/>
                  </a:moveTo>
                  <a:cubicBezTo>
                    <a:pt x="3025902" y="451231"/>
                    <a:pt x="3044444" y="446786"/>
                    <a:pt x="3062986" y="442341"/>
                  </a:cubicBezTo>
                  <a:lnTo>
                    <a:pt x="3067304" y="460883"/>
                  </a:lnTo>
                  <a:cubicBezTo>
                    <a:pt x="3048762" y="465201"/>
                    <a:pt x="3030347" y="469773"/>
                    <a:pt x="3011932" y="474345"/>
                  </a:cubicBezTo>
                  <a:close/>
                  <a:moveTo>
                    <a:pt x="3142234" y="444119"/>
                  </a:moveTo>
                  <a:cubicBezTo>
                    <a:pt x="3160903" y="440182"/>
                    <a:pt x="3179572" y="436372"/>
                    <a:pt x="3198241" y="432816"/>
                  </a:cubicBezTo>
                  <a:lnTo>
                    <a:pt x="3201797" y="451485"/>
                  </a:lnTo>
                  <a:cubicBezTo>
                    <a:pt x="3183128" y="455041"/>
                    <a:pt x="3164586" y="458851"/>
                    <a:pt x="3146044" y="462788"/>
                  </a:cubicBezTo>
                  <a:close/>
                  <a:moveTo>
                    <a:pt x="2902204" y="48260"/>
                  </a:moveTo>
                  <a:cubicBezTo>
                    <a:pt x="2921000" y="45085"/>
                    <a:pt x="2939923" y="42037"/>
                    <a:pt x="2958846" y="39116"/>
                  </a:cubicBezTo>
                  <a:lnTo>
                    <a:pt x="2961767" y="57912"/>
                  </a:lnTo>
                  <a:cubicBezTo>
                    <a:pt x="2942971" y="60833"/>
                    <a:pt x="2924175" y="63881"/>
                    <a:pt x="2905379" y="67056"/>
                  </a:cubicBezTo>
                  <a:close/>
                  <a:moveTo>
                    <a:pt x="3037586" y="47244"/>
                  </a:moveTo>
                  <a:cubicBezTo>
                    <a:pt x="3056509" y="44831"/>
                    <a:pt x="3075559" y="42418"/>
                    <a:pt x="3094609" y="40386"/>
                  </a:cubicBezTo>
                  <a:lnTo>
                    <a:pt x="3096768" y="59309"/>
                  </a:lnTo>
                  <a:cubicBezTo>
                    <a:pt x="3077845" y="61468"/>
                    <a:pt x="3058922" y="63754"/>
                    <a:pt x="3040126" y="66167"/>
                  </a:cubicBezTo>
                  <a:close/>
                  <a:moveTo>
                    <a:pt x="3173095" y="51562"/>
                  </a:moveTo>
                  <a:cubicBezTo>
                    <a:pt x="3192018" y="49911"/>
                    <a:pt x="3211068" y="48260"/>
                    <a:pt x="3230118" y="46863"/>
                  </a:cubicBezTo>
                  <a:lnTo>
                    <a:pt x="3231515" y="65913"/>
                  </a:lnTo>
                  <a:cubicBezTo>
                    <a:pt x="3212592" y="67310"/>
                    <a:pt x="3193669" y="68834"/>
                    <a:pt x="3174746" y="70612"/>
                  </a:cubicBezTo>
                  <a:close/>
                  <a:moveTo>
                    <a:pt x="3300857" y="4445"/>
                  </a:moveTo>
                  <a:cubicBezTo>
                    <a:pt x="3319780" y="3556"/>
                    <a:pt x="3338830" y="2667"/>
                    <a:pt x="3357880" y="2032"/>
                  </a:cubicBezTo>
                  <a:lnTo>
                    <a:pt x="3358515" y="21082"/>
                  </a:lnTo>
                  <a:cubicBezTo>
                    <a:pt x="3339592" y="21717"/>
                    <a:pt x="3320669" y="22479"/>
                    <a:pt x="3301746" y="23495"/>
                  </a:cubicBezTo>
                  <a:close/>
                  <a:moveTo>
                    <a:pt x="3434334" y="254"/>
                  </a:moveTo>
                  <a:cubicBezTo>
                    <a:pt x="3448431" y="127"/>
                    <a:pt x="3462528" y="0"/>
                    <a:pt x="3476625" y="0"/>
                  </a:cubicBezTo>
                  <a:lnTo>
                    <a:pt x="3476625" y="9525"/>
                  </a:lnTo>
                  <a:lnTo>
                    <a:pt x="3476625" y="0"/>
                  </a:lnTo>
                  <a:cubicBezTo>
                    <a:pt x="3481705" y="0"/>
                    <a:pt x="3486785" y="0"/>
                    <a:pt x="3491865" y="0"/>
                  </a:cubicBezTo>
                  <a:lnTo>
                    <a:pt x="3491738" y="19050"/>
                  </a:lnTo>
                  <a:cubicBezTo>
                    <a:pt x="3486658" y="19050"/>
                    <a:pt x="3481705" y="19050"/>
                    <a:pt x="3476625" y="19050"/>
                  </a:cubicBezTo>
                  <a:lnTo>
                    <a:pt x="3476625" y="9525"/>
                  </a:lnTo>
                  <a:lnTo>
                    <a:pt x="3476625" y="19050"/>
                  </a:lnTo>
                  <a:cubicBezTo>
                    <a:pt x="3462528" y="19050"/>
                    <a:pt x="3448558" y="19177"/>
                    <a:pt x="3434461" y="19304"/>
                  </a:cubicBezTo>
                  <a:close/>
                  <a:moveTo>
                    <a:pt x="3568446" y="1270"/>
                  </a:moveTo>
                  <a:cubicBezTo>
                    <a:pt x="3587496" y="1778"/>
                    <a:pt x="3606546" y="2413"/>
                    <a:pt x="3625596" y="3302"/>
                  </a:cubicBezTo>
                  <a:lnTo>
                    <a:pt x="3624834" y="22352"/>
                  </a:lnTo>
                  <a:cubicBezTo>
                    <a:pt x="3605911" y="21590"/>
                    <a:pt x="3586988" y="20828"/>
                    <a:pt x="3567938" y="20320"/>
                  </a:cubicBezTo>
                  <a:close/>
                  <a:moveTo>
                    <a:pt x="3701415" y="26416"/>
                  </a:moveTo>
                  <a:cubicBezTo>
                    <a:pt x="3720465" y="27686"/>
                    <a:pt x="3739642" y="29083"/>
                    <a:pt x="3758565" y="30607"/>
                  </a:cubicBezTo>
                  <a:lnTo>
                    <a:pt x="3757041" y="49530"/>
                  </a:lnTo>
                  <a:cubicBezTo>
                    <a:pt x="3738118" y="48006"/>
                    <a:pt x="3719195" y="46609"/>
                    <a:pt x="3700145" y="45339"/>
                  </a:cubicBezTo>
                  <a:close/>
                  <a:moveTo>
                    <a:pt x="3833241" y="56642"/>
                  </a:moveTo>
                  <a:cubicBezTo>
                    <a:pt x="3852291" y="58674"/>
                    <a:pt x="3871341" y="60833"/>
                    <a:pt x="3890391" y="63119"/>
                  </a:cubicBezTo>
                  <a:lnTo>
                    <a:pt x="3888105" y="82042"/>
                  </a:lnTo>
                  <a:cubicBezTo>
                    <a:pt x="3869182" y="79756"/>
                    <a:pt x="3850259" y="77597"/>
                    <a:pt x="3831336" y="75565"/>
                  </a:cubicBezTo>
                  <a:close/>
                  <a:moveTo>
                    <a:pt x="3964178" y="92075"/>
                  </a:moveTo>
                  <a:cubicBezTo>
                    <a:pt x="3983101" y="94869"/>
                    <a:pt x="4001897" y="97663"/>
                    <a:pt x="4020820" y="100711"/>
                  </a:cubicBezTo>
                  <a:lnTo>
                    <a:pt x="4017772" y="119507"/>
                  </a:lnTo>
                  <a:cubicBezTo>
                    <a:pt x="3999103" y="116459"/>
                    <a:pt x="3980307" y="113665"/>
                    <a:pt x="3961511" y="110871"/>
                  </a:cubicBezTo>
                  <a:close/>
                  <a:moveTo>
                    <a:pt x="4093464" y="132588"/>
                  </a:moveTo>
                  <a:cubicBezTo>
                    <a:pt x="4112260" y="136017"/>
                    <a:pt x="4130929" y="139700"/>
                    <a:pt x="4149598" y="143510"/>
                  </a:cubicBezTo>
                  <a:lnTo>
                    <a:pt x="4145788" y="162179"/>
                  </a:lnTo>
                  <a:cubicBezTo>
                    <a:pt x="4127246" y="158369"/>
                    <a:pt x="4108577" y="154813"/>
                    <a:pt x="4089908" y="151384"/>
                  </a:cubicBezTo>
                  <a:close/>
                  <a:moveTo>
                    <a:pt x="4230751" y="83820"/>
                  </a:moveTo>
                  <a:cubicBezTo>
                    <a:pt x="4249420" y="88011"/>
                    <a:pt x="4267962" y="92456"/>
                    <a:pt x="4286504" y="96901"/>
                  </a:cubicBezTo>
                  <a:lnTo>
                    <a:pt x="4281932" y="115443"/>
                  </a:lnTo>
                  <a:cubicBezTo>
                    <a:pt x="4263517" y="110998"/>
                    <a:pt x="4244975" y="106553"/>
                    <a:pt x="4226433" y="102362"/>
                  </a:cubicBezTo>
                  <a:close/>
                  <a:moveTo>
                    <a:pt x="4356227" y="134366"/>
                  </a:moveTo>
                  <a:cubicBezTo>
                    <a:pt x="4374769" y="139319"/>
                    <a:pt x="4393184" y="144399"/>
                    <a:pt x="4411472" y="149733"/>
                  </a:cubicBezTo>
                  <a:lnTo>
                    <a:pt x="4406265" y="168021"/>
                  </a:lnTo>
                  <a:cubicBezTo>
                    <a:pt x="4387977" y="162814"/>
                    <a:pt x="4369689" y="157734"/>
                    <a:pt x="4351274" y="152781"/>
                  </a:cubicBezTo>
                  <a:close/>
                  <a:moveTo>
                    <a:pt x="4479798" y="189992"/>
                  </a:moveTo>
                  <a:cubicBezTo>
                    <a:pt x="4498086" y="195707"/>
                    <a:pt x="4516247" y="201549"/>
                    <a:pt x="4534408" y="207518"/>
                  </a:cubicBezTo>
                  <a:lnTo>
                    <a:pt x="4528439" y="225552"/>
                  </a:lnTo>
                  <a:cubicBezTo>
                    <a:pt x="4510405" y="219583"/>
                    <a:pt x="4492371" y="213868"/>
                    <a:pt x="4474210" y="208153"/>
                  </a:cubicBezTo>
                  <a:close/>
                  <a:moveTo>
                    <a:pt x="4601083" y="250317"/>
                  </a:moveTo>
                  <a:cubicBezTo>
                    <a:pt x="4619117" y="256667"/>
                    <a:pt x="4637024" y="263271"/>
                    <a:pt x="4654804" y="269875"/>
                  </a:cubicBezTo>
                  <a:lnTo>
                    <a:pt x="4648073" y="287782"/>
                  </a:lnTo>
                  <a:cubicBezTo>
                    <a:pt x="4630293" y="281178"/>
                    <a:pt x="4612513" y="274701"/>
                    <a:pt x="4594606" y="268351"/>
                  </a:cubicBezTo>
                  <a:close/>
                  <a:moveTo>
                    <a:pt x="4719701" y="315468"/>
                  </a:moveTo>
                  <a:cubicBezTo>
                    <a:pt x="4737481" y="322580"/>
                    <a:pt x="4755134" y="329819"/>
                    <a:pt x="4772660" y="337185"/>
                  </a:cubicBezTo>
                  <a:lnTo>
                    <a:pt x="4765294" y="354711"/>
                  </a:lnTo>
                  <a:cubicBezTo>
                    <a:pt x="4747768" y="347345"/>
                    <a:pt x="4730242" y="340233"/>
                    <a:pt x="4712589" y="333121"/>
                  </a:cubicBezTo>
                  <a:close/>
                  <a:moveTo>
                    <a:pt x="4835779" y="385191"/>
                  </a:moveTo>
                  <a:cubicBezTo>
                    <a:pt x="4853305" y="392938"/>
                    <a:pt x="4870577" y="400939"/>
                    <a:pt x="4887976" y="408940"/>
                  </a:cubicBezTo>
                  <a:lnTo>
                    <a:pt x="4879975" y="426212"/>
                  </a:lnTo>
                  <a:cubicBezTo>
                    <a:pt x="4862703" y="418211"/>
                    <a:pt x="4845431" y="410337"/>
                    <a:pt x="4828159" y="402590"/>
                  </a:cubicBezTo>
                  <a:close/>
                  <a:moveTo>
                    <a:pt x="4949190" y="459359"/>
                  </a:moveTo>
                  <a:cubicBezTo>
                    <a:pt x="4966335" y="467868"/>
                    <a:pt x="4983353" y="476377"/>
                    <a:pt x="5000371" y="485140"/>
                  </a:cubicBezTo>
                  <a:lnTo>
                    <a:pt x="4991608" y="502031"/>
                  </a:lnTo>
                  <a:cubicBezTo>
                    <a:pt x="4974717" y="493395"/>
                    <a:pt x="4957699" y="484759"/>
                    <a:pt x="4940681" y="476377"/>
                  </a:cubicBezTo>
                  <a:close/>
                  <a:moveTo>
                    <a:pt x="5059426" y="537845"/>
                  </a:moveTo>
                  <a:cubicBezTo>
                    <a:pt x="5076190" y="546989"/>
                    <a:pt x="5092954" y="556260"/>
                    <a:pt x="5109591" y="565531"/>
                  </a:cubicBezTo>
                  <a:lnTo>
                    <a:pt x="5100193" y="582168"/>
                  </a:lnTo>
                  <a:cubicBezTo>
                    <a:pt x="5083683" y="572897"/>
                    <a:pt x="5067046" y="563626"/>
                    <a:pt x="5050282" y="554609"/>
                  </a:cubicBezTo>
                  <a:close/>
                  <a:moveTo>
                    <a:pt x="5166487" y="620649"/>
                  </a:moveTo>
                  <a:cubicBezTo>
                    <a:pt x="5182870" y="630428"/>
                    <a:pt x="5199253" y="640334"/>
                    <a:pt x="5215509" y="650367"/>
                  </a:cubicBezTo>
                  <a:lnTo>
                    <a:pt x="5205476" y="666623"/>
                  </a:lnTo>
                  <a:cubicBezTo>
                    <a:pt x="5189347" y="656717"/>
                    <a:pt x="5173091" y="646811"/>
                    <a:pt x="5156708" y="637159"/>
                  </a:cubicBezTo>
                  <a:close/>
                  <a:moveTo>
                    <a:pt x="5270373" y="707644"/>
                  </a:moveTo>
                  <a:cubicBezTo>
                    <a:pt x="5286375" y="718058"/>
                    <a:pt x="5302377" y="728599"/>
                    <a:pt x="5318252" y="739140"/>
                  </a:cubicBezTo>
                  <a:lnTo>
                    <a:pt x="5307584" y="755015"/>
                  </a:lnTo>
                  <a:cubicBezTo>
                    <a:pt x="5291836" y="744474"/>
                    <a:pt x="5275961" y="733933"/>
                    <a:pt x="5259959" y="723646"/>
                  </a:cubicBezTo>
                  <a:close/>
                  <a:moveTo>
                    <a:pt x="5370703" y="798449"/>
                  </a:moveTo>
                  <a:cubicBezTo>
                    <a:pt x="5386324" y="809498"/>
                    <a:pt x="5401818" y="820547"/>
                    <a:pt x="5417312" y="831850"/>
                  </a:cubicBezTo>
                  <a:lnTo>
                    <a:pt x="5406136" y="847217"/>
                  </a:lnTo>
                  <a:cubicBezTo>
                    <a:pt x="5390769" y="836041"/>
                    <a:pt x="5375275" y="824992"/>
                    <a:pt x="5359781" y="814070"/>
                  </a:cubicBezTo>
                  <a:close/>
                  <a:moveTo>
                    <a:pt x="5467604" y="893064"/>
                  </a:moveTo>
                  <a:cubicBezTo>
                    <a:pt x="5482844" y="904621"/>
                    <a:pt x="5497830" y="916305"/>
                    <a:pt x="5512943" y="928243"/>
                  </a:cubicBezTo>
                  <a:lnTo>
                    <a:pt x="5501132" y="943229"/>
                  </a:lnTo>
                  <a:cubicBezTo>
                    <a:pt x="5486273" y="931418"/>
                    <a:pt x="5471160" y="919861"/>
                    <a:pt x="5456047" y="908304"/>
                  </a:cubicBezTo>
                  <a:close/>
                  <a:moveTo>
                    <a:pt x="5560822" y="991362"/>
                  </a:moveTo>
                  <a:cubicBezTo>
                    <a:pt x="5575554" y="1003554"/>
                    <a:pt x="5590159" y="1015746"/>
                    <a:pt x="5604764" y="1028192"/>
                  </a:cubicBezTo>
                  <a:lnTo>
                    <a:pt x="5592445" y="1042670"/>
                  </a:lnTo>
                  <a:cubicBezTo>
                    <a:pt x="5577967" y="1030351"/>
                    <a:pt x="5563489" y="1018159"/>
                    <a:pt x="5548757" y="1006094"/>
                  </a:cubicBezTo>
                  <a:close/>
                  <a:moveTo>
                    <a:pt x="5650230" y="1093089"/>
                  </a:moveTo>
                  <a:cubicBezTo>
                    <a:pt x="5664454" y="1105789"/>
                    <a:pt x="5678678" y="1118616"/>
                    <a:pt x="5692775" y="1131570"/>
                  </a:cubicBezTo>
                  <a:lnTo>
                    <a:pt x="5679821" y="1145540"/>
                  </a:lnTo>
                  <a:cubicBezTo>
                    <a:pt x="5665851" y="1132713"/>
                    <a:pt x="5651754" y="1119886"/>
                    <a:pt x="5637530" y="1107313"/>
                  </a:cubicBezTo>
                  <a:close/>
                  <a:moveTo>
                    <a:pt x="5735701" y="1198118"/>
                  </a:moveTo>
                  <a:cubicBezTo>
                    <a:pt x="5749417" y="1211326"/>
                    <a:pt x="5763133" y="1224661"/>
                    <a:pt x="5776722" y="1238123"/>
                  </a:cubicBezTo>
                  <a:lnTo>
                    <a:pt x="5763260" y="1251585"/>
                  </a:lnTo>
                  <a:cubicBezTo>
                    <a:pt x="5749798" y="1238250"/>
                    <a:pt x="5736209" y="1224915"/>
                    <a:pt x="5722493" y="1211707"/>
                  </a:cubicBezTo>
                  <a:close/>
                  <a:moveTo>
                    <a:pt x="5817108" y="1306195"/>
                  </a:moveTo>
                  <a:cubicBezTo>
                    <a:pt x="5830316" y="1319911"/>
                    <a:pt x="5843524" y="1333754"/>
                    <a:pt x="5856605" y="1347724"/>
                  </a:cubicBezTo>
                  <a:lnTo>
                    <a:pt x="5842635" y="1360678"/>
                  </a:lnTo>
                  <a:cubicBezTo>
                    <a:pt x="5829681" y="1346835"/>
                    <a:pt x="5816600" y="1332992"/>
                    <a:pt x="5803392" y="1319403"/>
                  </a:cubicBezTo>
                  <a:close/>
                  <a:moveTo>
                    <a:pt x="5894451" y="1417320"/>
                  </a:moveTo>
                  <a:cubicBezTo>
                    <a:pt x="5907151" y="1431544"/>
                    <a:pt x="5919851" y="1445895"/>
                    <a:pt x="5932297" y="1460373"/>
                  </a:cubicBezTo>
                  <a:lnTo>
                    <a:pt x="5917946" y="1472819"/>
                  </a:lnTo>
                  <a:cubicBezTo>
                    <a:pt x="5905500" y="1458468"/>
                    <a:pt x="5892927" y="1444244"/>
                    <a:pt x="5880354" y="1430020"/>
                  </a:cubicBezTo>
                  <a:close/>
                  <a:moveTo>
                    <a:pt x="5967603" y="1531366"/>
                  </a:moveTo>
                  <a:cubicBezTo>
                    <a:pt x="5979795" y="1546098"/>
                    <a:pt x="5991860" y="1560830"/>
                    <a:pt x="6003798" y="1575816"/>
                  </a:cubicBezTo>
                  <a:lnTo>
                    <a:pt x="5988939" y="1587754"/>
                  </a:lnTo>
                  <a:cubicBezTo>
                    <a:pt x="5977001" y="1572895"/>
                    <a:pt x="5965063" y="1558163"/>
                    <a:pt x="5952871" y="1543558"/>
                  </a:cubicBezTo>
                  <a:close/>
                  <a:moveTo>
                    <a:pt x="6036183" y="1648079"/>
                  </a:moveTo>
                  <a:cubicBezTo>
                    <a:pt x="6047867" y="1663192"/>
                    <a:pt x="6059297" y="1678432"/>
                    <a:pt x="6070727" y="1693799"/>
                  </a:cubicBezTo>
                  <a:lnTo>
                    <a:pt x="6055487" y="1705102"/>
                  </a:lnTo>
                  <a:cubicBezTo>
                    <a:pt x="6044184" y="1689862"/>
                    <a:pt x="6032754" y="1674622"/>
                    <a:pt x="6021197" y="1659636"/>
                  </a:cubicBezTo>
                  <a:close/>
                  <a:moveTo>
                    <a:pt x="6100572" y="1767205"/>
                  </a:moveTo>
                  <a:cubicBezTo>
                    <a:pt x="6111621" y="1782826"/>
                    <a:pt x="6122543" y="1798447"/>
                    <a:pt x="6133338" y="1814195"/>
                  </a:cubicBezTo>
                  <a:lnTo>
                    <a:pt x="6117590" y="1824990"/>
                  </a:lnTo>
                  <a:cubicBezTo>
                    <a:pt x="6106795" y="1809369"/>
                    <a:pt x="6096000" y="1793748"/>
                    <a:pt x="6084951" y="1778254"/>
                  </a:cubicBezTo>
                  <a:close/>
                  <a:moveTo>
                    <a:pt x="6160262" y="1888744"/>
                  </a:moveTo>
                  <a:cubicBezTo>
                    <a:pt x="6170676" y="1904746"/>
                    <a:pt x="6181090" y="1920748"/>
                    <a:pt x="6191250" y="1936877"/>
                  </a:cubicBezTo>
                  <a:lnTo>
                    <a:pt x="6175121" y="1947037"/>
                  </a:lnTo>
                  <a:cubicBezTo>
                    <a:pt x="6164961" y="1931035"/>
                    <a:pt x="6154674" y="1915033"/>
                    <a:pt x="6144260" y="1899158"/>
                  </a:cubicBezTo>
                  <a:close/>
                  <a:moveTo>
                    <a:pt x="6215380" y="2012315"/>
                  </a:moveTo>
                  <a:cubicBezTo>
                    <a:pt x="6225286" y="2028698"/>
                    <a:pt x="6234938" y="2045081"/>
                    <a:pt x="6244590" y="2061591"/>
                  </a:cubicBezTo>
                  <a:lnTo>
                    <a:pt x="6228080" y="2071116"/>
                  </a:lnTo>
                  <a:cubicBezTo>
                    <a:pt x="6218555" y="2054733"/>
                    <a:pt x="6208903" y="2038350"/>
                    <a:pt x="6199124" y="2022094"/>
                  </a:cubicBezTo>
                  <a:close/>
                  <a:moveTo>
                    <a:pt x="6265926" y="2137918"/>
                  </a:moveTo>
                  <a:cubicBezTo>
                    <a:pt x="6275197" y="2154682"/>
                    <a:pt x="6284341" y="2171446"/>
                    <a:pt x="6293231" y="2188337"/>
                  </a:cubicBezTo>
                  <a:lnTo>
                    <a:pt x="6276467" y="2197227"/>
                  </a:lnTo>
                  <a:cubicBezTo>
                    <a:pt x="6267577" y="2180463"/>
                    <a:pt x="6258433" y="2163699"/>
                    <a:pt x="6249289" y="2147062"/>
                  </a:cubicBezTo>
                  <a:close/>
                  <a:moveTo>
                    <a:pt x="6311773" y="2265299"/>
                  </a:moveTo>
                  <a:cubicBezTo>
                    <a:pt x="6320409" y="2282317"/>
                    <a:pt x="6328791" y="2299462"/>
                    <a:pt x="6337173" y="2316734"/>
                  </a:cubicBezTo>
                  <a:lnTo>
                    <a:pt x="6320028" y="2324989"/>
                  </a:lnTo>
                  <a:cubicBezTo>
                    <a:pt x="6311773" y="2307844"/>
                    <a:pt x="6303264" y="2290826"/>
                    <a:pt x="6294755" y="2273935"/>
                  </a:cubicBezTo>
                  <a:close/>
                  <a:moveTo>
                    <a:pt x="6352794" y="2394458"/>
                  </a:moveTo>
                  <a:cubicBezTo>
                    <a:pt x="6360795" y="2411857"/>
                    <a:pt x="6368542" y="2429256"/>
                    <a:pt x="6376289" y="2446655"/>
                  </a:cubicBezTo>
                  <a:lnTo>
                    <a:pt x="6358890" y="2454275"/>
                  </a:lnTo>
                  <a:cubicBezTo>
                    <a:pt x="6351270" y="2436876"/>
                    <a:pt x="6343523" y="2419604"/>
                    <a:pt x="6335522" y="2402332"/>
                  </a:cubicBezTo>
                  <a:close/>
                  <a:moveTo>
                    <a:pt x="6388989" y="2524887"/>
                  </a:moveTo>
                  <a:cubicBezTo>
                    <a:pt x="6396228" y="2542540"/>
                    <a:pt x="6403467" y="2560193"/>
                    <a:pt x="6410452" y="2577973"/>
                  </a:cubicBezTo>
                  <a:lnTo>
                    <a:pt x="6392799" y="2584958"/>
                  </a:lnTo>
                  <a:cubicBezTo>
                    <a:pt x="6385814" y="2567305"/>
                    <a:pt x="6378702" y="2549779"/>
                    <a:pt x="6371463" y="2532253"/>
                  </a:cubicBezTo>
                  <a:close/>
                  <a:moveTo>
                    <a:pt x="6420231" y="2656586"/>
                  </a:moveTo>
                  <a:cubicBezTo>
                    <a:pt x="6426835" y="2674493"/>
                    <a:pt x="6433312" y="2692527"/>
                    <a:pt x="6439789" y="2710561"/>
                  </a:cubicBezTo>
                  <a:lnTo>
                    <a:pt x="6421882" y="2716911"/>
                  </a:lnTo>
                  <a:cubicBezTo>
                    <a:pt x="6415532" y="2699004"/>
                    <a:pt x="6409055" y="2681097"/>
                    <a:pt x="6402451" y="2663317"/>
                  </a:cubicBezTo>
                  <a:close/>
                  <a:moveTo>
                    <a:pt x="6446520" y="2789428"/>
                  </a:moveTo>
                  <a:cubicBezTo>
                    <a:pt x="6452489" y="2807589"/>
                    <a:pt x="6458331" y="2825750"/>
                    <a:pt x="6464046" y="2844038"/>
                  </a:cubicBezTo>
                  <a:lnTo>
                    <a:pt x="6445885" y="2849753"/>
                  </a:lnTo>
                  <a:cubicBezTo>
                    <a:pt x="6440170" y="2831592"/>
                    <a:pt x="6434455" y="2813431"/>
                    <a:pt x="6428486" y="2795397"/>
                  </a:cubicBezTo>
                  <a:close/>
                  <a:moveTo>
                    <a:pt x="6467856" y="2923159"/>
                  </a:moveTo>
                  <a:cubicBezTo>
                    <a:pt x="6473190" y="2941447"/>
                    <a:pt x="6478270" y="2959862"/>
                    <a:pt x="6483223" y="2978277"/>
                  </a:cubicBezTo>
                  <a:lnTo>
                    <a:pt x="6464808" y="2983230"/>
                  </a:lnTo>
                  <a:cubicBezTo>
                    <a:pt x="6459855" y="2964815"/>
                    <a:pt x="6454775" y="2946527"/>
                    <a:pt x="6449441" y="2928366"/>
                  </a:cubicBezTo>
                  <a:close/>
                  <a:moveTo>
                    <a:pt x="6484112" y="3057525"/>
                  </a:moveTo>
                  <a:cubicBezTo>
                    <a:pt x="6488684" y="3075940"/>
                    <a:pt x="6493129" y="3094482"/>
                    <a:pt x="6497447" y="3113151"/>
                  </a:cubicBezTo>
                  <a:lnTo>
                    <a:pt x="6478905" y="3117469"/>
                  </a:lnTo>
                  <a:cubicBezTo>
                    <a:pt x="6474587" y="3098927"/>
                    <a:pt x="6470142" y="3080512"/>
                    <a:pt x="6465697" y="3062097"/>
                  </a:cubicBezTo>
                  <a:close/>
                  <a:moveTo>
                    <a:pt x="6495542" y="3192399"/>
                  </a:moveTo>
                  <a:cubicBezTo>
                    <a:pt x="6499479" y="3211068"/>
                    <a:pt x="6503162" y="3229864"/>
                    <a:pt x="6506845" y="3248533"/>
                  </a:cubicBezTo>
                  <a:lnTo>
                    <a:pt x="6488176" y="3252089"/>
                  </a:lnTo>
                  <a:cubicBezTo>
                    <a:pt x="6484620" y="3233420"/>
                    <a:pt x="6480810" y="3214751"/>
                    <a:pt x="6477000" y="3196209"/>
                  </a:cubicBezTo>
                  <a:close/>
                  <a:moveTo>
                    <a:pt x="6501892" y="3327527"/>
                  </a:moveTo>
                  <a:cubicBezTo>
                    <a:pt x="6505067" y="3346323"/>
                    <a:pt x="6508242" y="3365246"/>
                    <a:pt x="6511163" y="3384169"/>
                  </a:cubicBezTo>
                  <a:lnTo>
                    <a:pt x="6492367" y="3387090"/>
                  </a:lnTo>
                  <a:cubicBezTo>
                    <a:pt x="6489446" y="3368294"/>
                    <a:pt x="6486398" y="3349498"/>
                    <a:pt x="6483223" y="3330702"/>
                  </a:cubicBezTo>
                  <a:close/>
                  <a:moveTo>
                    <a:pt x="6503289" y="3462909"/>
                  </a:moveTo>
                  <a:cubicBezTo>
                    <a:pt x="6505829" y="3481832"/>
                    <a:pt x="6508115" y="3500755"/>
                    <a:pt x="6510401" y="3519805"/>
                  </a:cubicBezTo>
                  <a:lnTo>
                    <a:pt x="6491478" y="3521964"/>
                  </a:lnTo>
                  <a:cubicBezTo>
                    <a:pt x="6489319" y="3503041"/>
                    <a:pt x="6486906" y="3484245"/>
                    <a:pt x="6484366" y="3465449"/>
                  </a:cubicBezTo>
                  <a:close/>
                  <a:moveTo>
                    <a:pt x="6499606" y="3598418"/>
                  </a:moveTo>
                  <a:cubicBezTo>
                    <a:pt x="6501384" y="3617341"/>
                    <a:pt x="6503035" y="3636264"/>
                    <a:pt x="6504559" y="3655314"/>
                  </a:cubicBezTo>
                  <a:lnTo>
                    <a:pt x="6485509" y="3656838"/>
                  </a:lnTo>
                  <a:cubicBezTo>
                    <a:pt x="6483985" y="3637915"/>
                    <a:pt x="6482334" y="3618992"/>
                    <a:pt x="6480556" y="3600196"/>
                  </a:cubicBezTo>
                  <a:close/>
                  <a:moveTo>
                    <a:pt x="6490843" y="3733419"/>
                  </a:moveTo>
                  <a:cubicBezTo>
                    <a:pt x="6491986" y="3752469"/>
                    <a:pt x="6493002" y="3771519"/>
                    <a:pt x="6493764" y="3790696"/>
                  </a:cubicBezTo>
                  <a:lnTo>
                    <a:pt x="6474714" y="3791585"/>
                  </a:lnTo>
                  <a:cubicBezTo>
                    <a:pt x="6473825" y="3772535"/>
                    <a:pt x="6472936" y="3753612"/>
                    <a:pt x="6471793" y="3734562"/>
                  </a:cubicBezTo>
                  <a:close/>
                  <a:moveTo>
                    <a:pt x="6477254" y="3868039"/>
                  </a:moveTo>
                  <a:cubicBezTo>
                    <a:pt x="6477635" y="3887089"/>
                    <a:pt x="6478016" y="3906266"/>
                    <a:pt x="6478143" y="3925443"/>
                  </a:cubicBezTo>
                  <a:lnTo>
                    <a:pt x="6459093" y="3925570"/>
                  </a:lnTo>
                  <a:cubicBezTo>
                    <a:pt x="6458966" y="3906520"/>
                    <a:pt x="6458712" y="3887470"/>
                    <a:pt x="6458204" y="3868420"/>
                  </a:cubicBezTo>
                  <a:close/>
                  <a:moveTo>
                    <a:pt x="6458839" y="4002532"/>
                  </a:moveTo>
                  <a:cubicBezTo>
                    <a:pt x="6458585" y="4021709"/>
                    <a:pt x="6458204" y="4040759"/>
                    <a:pt x="6457569" y="4059809"/>
                  </a:cubicBezTo>
                  <a:lnTo>
                    <a:pt x="6438519" y="4059301"/>
                  </a:lnTo>
                  <a:cubicBezTo>
                    <a:pt x="6439027" y="4040378"/>
                    <a:pt x="6439408" y="4021328"/>
                    <a:pt x="6439662" y="4002278"/>
                  </a:cubicBezTo>
                  <a:close/>
                  <a:moveTo>
                    <a:pt x="6435471" y="4135755"/>
                  </a:moveTo>
                  <a:cubicBezTo>
                    <a:pt x="6434582" y="4154932"/>
                    <a:pt x="6433439" y="4174109"/>
                    <a:pt x="6432169" y="4193159"/>
                  </a:cubicBezTo>
                  <a:lnTo>
                    <a:pt x="6413119" y="4191889"/>
                  </a:lnTo>
                  <a:cubicBezTo>
                    <a:pt x="6414389" y="4172839"/>
                    <a:pt x="6415405" y="4153916"/>
                    <a:pt x="6416421" y="4134739"/>
                  </a:cubicBezTo>
                  <a:close/>
                  <a:moveTo>
                    <a:pt x="6407404" y="4268343"/>
                  </a:moveTo>
                  <a:cubicBezTo>
                    <a:pt x="6405753" y="4287393"/>
                    <a:pt x="6403975" y="4306316"/>
                    <a:pt x="6402070" y="4325239"/>
                  </a:cubicBezTo>
                  <a:lnTo>
                    <a:pt x="6383147" y="4323334"/>
                  </a:lnTo>
                  <a:cubicBezTo>
                    <a:pt x="6385052" y="4304538"/>
                    <a:pt x="6386830" y="4285615"/>
                    <a:pt x="6388481" y="4266692"/>
                  </a:cubicBezTo>
                  <a:close/>
                  <a:moveTo>
                    <a:pt x="6374511" y="4399661"/>
                  </a:moveTo>
                  <a:cubicBezTo>
                    <a:pt x="6372225" y="4418584"/>
                    <a:pt x="6369685" y="4437507"/>
                    <a:pt x="6367018" y="4456430"/>
                  </a:cubicBezTo>
                  <a:lnTo>
                    <a:pt x="6348095" y="4453763"/>
                  </a:lnTo>
                  <a:cubicBezTo>
                    <a:pt x="6350762" y="4434967"/>
                    <a:pt x="6353175" y="4416171"/>
                    <a:pt x="6355461" y="4397375"/>
                  </a:cubicBezTo>
                  <a:close/>
                  <a:moveTo>
                    <a:pt x="6336665" y="4529709"/>
                  </a:moveTo>
                  <a:cubicBezTo>
                    <a:pt x="6333617" y="4548632"/>
                    <a:pt x="6330442" y="4567428"/>
                    <a:pt x="6327140" y="4586224"/>
                  </a:cubicBezTo>
                  <a:lnTo>
                    <a:pt x="6308344" y="4582922"/>
                  </a:lnTo>
                  <a:cubicBezTo>
                    <a:pt x="6311646" y="4564253"/>
                    <a:pt x="6314821" y="4545457"/>
                    <a:pt x="6317869" y="4526661"/>
                  </a:cubicBezTo>
                  <a:close/>
                  <a:moveTo>
                    <a:pt x="6294247" y="4658106"/>
                  </a:moveTo>
                  <a:cubicBezTo>
                    <a:pt x="6290564" y="4676902"/>
                    <a:pt x="6286627" y="4695698"/>
                    <a:pt x="6282563" y="4714367"/>
                  </a:cubicBezTo>
                  <a:lnTo>
                    <a:pt x="6263894" y="4710303"/>
                  </a:lnTo>
                  <a:cubicBezTo>
                    <a:pt x="6267958" y="4691761"/>
                    <a:pt x="6271768" y="4673092"/>
                    <a:pt x="6275451" y="4654423"/>
                  </a:cubicBezTo>
                  <a:close/>
                  <a:moveTo>
                    <a:pt x="6246876" y="4785106"/>
                  </a:moveTo>
                  <a:cubicBezTo>
                    <a:pt x="6242431" y="4803648"/>
                    <a:pt x="6237859" y="4822190"/>
                    <a:pt x="6233160" y="4840605"/>
                  </a:cubicBezTo>
                  <a:lnTo>
                    <a:pt x="6214745" y="4835906"/>
                  </a:lnTo>
                  <a:cubicBezTo>
                    <a:pt x="6219444" y="4817491"/>
                    <a:pt x="6224016" y="4799076"/>
                    <a:pt x="6228334" y="4780661"/>
                  </a:cubicBezTo>
                  <a:close/>
                  <a:moveTo>
                    <a:pt x="6194933" y="4910201"/>
                  </a:moveTo>
                  <a:cubicBezTo>
                    <a:pt x="6189853" y="4928616"/>
                    <a:pt x="6184519" y="4946904"/>
                    <a:pt x="6179185" y="4965192"/>
                  </a:cubicBezTo>
                  <a:lnTo>
                    <a:pt x="6160897" y="4959858"/>
                  </a:lnTo>
                  <a:cubicBezTo>
                    <a:pt x="6166231" y="4941697"/>
                    <a:pt x="6171438" y="4923409"/>
                    <a:pt x="6176518" y="4905121"/>
                  </a:cubicBezTo>
                  <a:close/>
                  <a:moveTo>
                    <a:pt x="6138418" y="5033264"/>
                  </a:moveTo>
                  <a:cubicBezTo>
                    <a:pt x="6132576" y="5051552"/>
                    <a:pt x="6126734" y="5069713"/>
                    <a:pt x="6120638" y="5087747"/>
                  </a:cubicBezTo>
                  <a:lnTo>
                    <a:pt x="6102604" y="5081651"/>
                  </a:lnTo>
                  <a:cubicBezTo>
                    <a:pt x="6108700" y="5063617"/>
                    <a:pt x="6114542" y="5045583"/>
                    <a:pt x="6120384" y="5027422"/>
                  </a:cubicBezTo>
                  <a:close/>
                  <a:moveTo>
                    <a:pt x="6077458" y="5153914"/>
                  </a:moveTo>
                  <a:cubicBezTo>
                    <a:pt x="6070981" y="5171948"/>
                    <a:pt x="6064377" y="5189855"/>
                    <a:pt x="6057646" y="5207762"/>
                  </a:cubicBezTo>
                  <a:lnTo>
                    <a:pt x="6039866" y="5201031"/>
                  </a:lnTo>
                  <a:cubicBezTo>
                    <a:pt x="6046597" y="5183251"/>
                    <a:pt x="6053201" y="5165344"/>
                    <a:pt x="6059678" y="5147437"/>
                  </a:cubicBezTo>
                  <a:close/>
                  <a:moveTo>
                    <a:pt x="6012053" y="5272405"/>
                  </a:moveTo>
                  <a:cubicBezTo>
                    <a:pt x="6004941" y="5290185"/>
                    <a:pt x="5997702" y="5307838"/>
                    <a:pt x="5990209" y="5325364"/>
                  </a:cubicBezTo>
                  <a:lnTo>
                    <a:pt x="5972683" y="5317998"/>
                  </a:lnTo>
                  <a:cubicBezTo>
                    <a:pt x="5980049" y="5300472"/>
                    <a:pt x="5987288" y="5282946"/>
                    <a:pt x="5994400" y="5265293"/>
                  </a:cubicBezTo>
                  <a:close/>
                  <a:moveTo>
                    <a:pt x="5942203" y="5388356"/>
                  </a:moveTo>
                  <a:cubicBezTo>
                    <a:pt x="5934456" y="5405755"/>
                    <a:pt x="5926455" y="5423154"/>
                    <a:pt x="5918454" y="5440426"/>
                  </a:cubicBezTo>
                  <a:lnTo>
                    <a:pt x="5901182" y="5432425"/>
                  </a:lnTo>
                  <a:cubicBezTo>
                    <a:pt x="5909183" y="5415280"/>
                    <a:pt x="5917057" y="5398008"/>
                    <a:pt x="5924804" y="5380609"/>
                  </a:cubicBezTo>
                  <a:close/>
                  <a:moveTo>
                    <a:pt x="5868035" y="5501640"/>
                  </a:moveTo>
                  <a:cubicBezTo>
                    <a:pt x="5859653" y="5518785"/>
                    <a:pt x="5851017" y="5535803"/>
                    <a:pt x="5842254" y="5552821"/>
                  </a:cubicBezTo>
                  <a:lnTo>
                    <a:pt x="5825363" y="5544185"/>
                  </a:lnTo>
                  <a:cubicBezTo>
                    <a:pt x="5833999" y="5527294"/>
                    <a:pt x="5842508" y="5510276"/>
                    <a:pt x="5850890" y="5493258"/>
                  </a:cubicBezTo>
                  <a:close/>
                  <a:moveTo>
                    <a:pt x="5789676" y="5612003"/>
                  </a:moveTo>
                  <a:cubicBezTo>
                    <a:pt x="5780532" y="5628894"/>
                    <a:pt x="5771388" y="5645531"/>
                    <a:pt x="5761990" y="5662295"/>
                  </a:cubicBezTo>
                  <a:lnTo>
                    <a:pt x="5745353" y="5653024"/>
                  </a:lnTo>
                  <a:cubicBezTo>
                    <a:pt x="5754624" y="5636387"/>
                    <a:pt x="5763768" y="5619750"/>
                    <a:pt x="5772785" y="5603113"/>
                  </a:cubicBezTo>
                  <a:close/>
                  <a:moveTo>
                    <a:pt x="5707126" y="5719572"/>
                  </a:moveTo>
                  <a:cubicBezTo>
                    <a:pt x="5697474" y="5736082"/>
                    <a:pt x="5687568" y="5752465"/>
                    <a:pt x="5677662" y="5768721"/>
                  </a:cubicBezTo>
                  <a:lnTo>
                    <a:pt x="5661406" y="5758815"/>
                  </a:lnTo>
                  <a:cubicBezTo>
                    <a:pt x="5671312" y="5742559"/>
                    <a:pt x="5681091" y="5726303"/>
                    <a:pt x="5690743" y="5709920"/>
                  </a:cubicBezTo>
                  <a:close/>
                  <a:moveTo>
                    <a:pt x="5620766" y="5823839"/>
                  </a:moveTo>
                  <a:cubicBezTo>
                    <a:pt x="5610479" y="5839968"/>
                    <a:pt x="5600065" y="5855970"/>
                    <a:pt x="5589524" y="5871845"/>
                  </a:cubicBezTo>
                  <a:lnTo>
                    <a:pt x="5573649" y="5861304"/>
                  </a:lnTo>
                  <a:cubicBezTo>
                    <a:pt x="5584190" y="5845429"/>
                    <a:pt x="5594477" y="5829554"/>
                    <a:pt x="5604764" y="5813552"/>
                  </a:cubicBezTo>
                  <a:close/>
                  <a:moveTo>
                    <a:pt x="5530596" y="5924804"/>
                  </a:moveTo>
                  <a:cubicBezTo>
                    <a:pt x="5519674" y="5940552"/>
                    <a:pt x="5508625" y="5956046"/>
                    <a:pt x="5497576" y="5971540"/>
                  </a:cubicBezTo>
                  <a:lnTo>
                    <a:pt x="5482082" y="5960364"/>
                  </a:lnTo>
                  <a:cubicBezTo>
                    <a:pt x="5493131" y="5944997"/>
                    <a:pt x="5504180" y="5929503"/>
                    <a:pt x="5514975" y="5913882"/>
                  </a:cubicBezTo>
                  <a:close/>
                  <a:moveTo>
                    <a:pt x="5436616" y="6022213"/>
                  </a:moveTo>
                  <a:cubicBezTo>
                    <a:pt x="5425186" y="6037453"/>
                    <a:pt x="5413502" y="6052693"/>
                    <a:pt x="5401818" y="6067679"/>
                  </a:cubicBezTo>
                  <a:lnTo>
                    <a:pt x="5386832" y="6055995"/>
                  </a:lnTo>
                  <a:cubicBezTo>
                    <a:pt x="5398516" y="6041009"/>
                    <a:pt x="5410073" y="6025896"/>
                    <a:pt x="5421503" y="6010656"/>
                  </a:cubicBezTo>
                  <a:close/>
                  <a:moveTo>
                    <a:pt x="5339207" y="6115939"/>
                  </a:moveTo>
                  <a:cubicBezTo>
                    <a:pt x="5327142" y="6130798"/>
                    <a:pt x="5314950" y="6145530"/>
                    <a:pt x="5302758" y="6160135"/>
                  </a:cubicBezTo>
                  <a:lnTo>
                    <a:pt x="5288153" y="6147943"/>
                  </a:lnTo>
                  <a:cubicBezTo>
                    <a:pt x="5300345" y="6133338"/>
                    <a:pt x="5312537" y="6118733"/>
                    <a:pt x="5324475" y="6104001"/>
                  </a:cubicBezTo>
                  <a:close/>
                  <a:moveTo>
                    <a:pt x="5238242" y="6206236"/>
                  </a:moveTo>
                  <a:cubicBezTo>
                    <a:pt x="5225669" y="6220587"/>
                    <a:pt x="5212969" y="6234811"/>
                    <a:pt x="5200142" y="6249035"/>
                  </a:cubicBezTo>
                  <a:lnTo>
                    <a:pt x="5186045" y="6236208"/>
                  </a:lnTo>
                  <a:cubicBezTo>
                    <a:pt x="5198745" y="6222111"/>
                    <a:pt x="5211445" y="6207887"/>
                    <a:pt x="5224018" y="6193663"/>
                  </a:cubicBezTo>
                  <a:close/>
                  <a:moveTo>
                    <a:pt x="5133975" y="6292469"/>
                  </a:moveTo>
                  <a:cubicBezTo>
                    <a:pt x="5120894" y="6306312"/>
                    <a:pt x="5107559" y="6320155"/>
                    <a:pt x="5094224" y="6333744"/>
                  </a:cubicBezTo>
                  <a:lnTo>
                    <a:pt x="5080635" y="6320409"/>
                  </a:lnTo>
                  <a:cubicBezTo>
                    <a:pt x="5093843" y="6306820"/>
                    <a:pt x="5107051" y="6293104"/>
                    <a:pt x="5120132" y="6279388"/>
                  </a:cubicBezTo>
                  <a:close/>
                  <a:moveTo>
                    <a:pt x="5026406" y="6374765"/>
                  </a:moveTo>
                  <a:cubicBezTo>
                    <a:pt x="5012817" y="6388100"/>
                    <a:pt x="4998974" y="6401435"/>
                    <a:pt x="4985131" y="6414516"/>
                  </a:cubicBezTo>
                  <a:lnTo>
                    <a:pt x="4972050" y="6400673"/>
                  </a:lnTo>
                  <a:cubicBezTo>
                    <a:pt x="4985766" y="6387592"/>
                    <a:pt x="4999482" y="6374384"/>
                    <a:pt x="5013071" y="6361049"/>
                  </a:cubicBezTo>
                  <a:close/>
                  <a:moveTo>
                    <a:pt x="4915789" y="6452870"/>
                  </a:moveTo>
                  <a:cubicBezTo>
                    <a:pt x="4901692" y="6465697"/>
                    <a:pt x="4887468" y="6478397"/>
                    <a:pt x="4873117" y="6491097"/>
                  </a:cubicBezTo>
                  <a:lnTo>
                    <a:pt x="4860544" y="6476746"/>
                  </a:lnTo>
                  <a:cubicBezTo>
                    <a:pt x="4874768" y="6464173"/>
                    <a:pt x="4888992" y="6451600"/>
                    <a:pt x="4903089" y="6438773"/>
                  </a:cubicBezTo>
                  <a:close/>
                  <a:moveTo>
                    <a:pt x="4802505" y="6526784"/>
                  </a:moveTo>
                  <a:cubicBezTo>
                    <a:pt x="4787900" y="6539103"/>
                    <a:pt x="4773168" y="6551295"/>
                    <a:pt x="4758309" y="6563360"/>
                  </a:cubicBezTo>
                  <a:lnTo>
                    <a:pt x="4746244" y="6548628"/>
                  </a:lnTo>
                  <a:cubicBezTo>
                    <a:pt x="4760976" y="6536690"/>
                    <a:pt x="4775581" y="6524498"/>
                    <a:pt x="4790186" y="6512306"/>
                  </a:cubicBezTo>
                  <a:close/>
                  <a:moveTo>
                    <a:pt x="4686300" y="6596380"/>
                  </a:moveTo>
                  <a:cubicBezTo>
                    <a:pt x="4671187" y="6608064"/>
                    <a:pt x="4656074" y="6619748"/>
                    <a:pt x="4640834" y="6631178"/>
                  </a:cubicBezTo>
                  <a:lnTo>
                    <a:pt x="4629404" y="6615938"/>
                  </a:lnTo>
                  <a:cubicBezTo>
                    <a:pt x="4644644" y="6604508"/>
                    <a:pt x="4659630" y="6592951"/>
                    <a:pt x="4674616" y="6581267"/>
                  </a:cubicBezTo>
                  <a:close/>
                  <a:moveTo>
                    <a:pt x="4567555" y="6661404"/>
                  </a:moveTo>
                  <a:cubicBezTo>
                    <a:pt x="4552061" y="6672580"/>
                    <a:pt x="4536440" y="6683629"/>
                    <a:pt x="4520692" y="6694424"/>
                  </a:cubicBezTo>
                  <a:lnTo>
                    <a:pt x="4509770" y="6678803"/>
                  </a:lnTo>
                  <a:cubicBezTo>
                    <a:pt x="4525391" y="6668008"/>
                    <a:pt x="4540885" y="6656959"/>
                    <a:pt x="4556379" y="6645910"/>
                  </a:cubicBezTo>
                  <a:close/>
                  <a:moveTo>
                    <a:pt x="4446270" y="6721856"/>
                  </a:moveTo>
                  <a:cubicBezTo>
                    <a:pt x="4430395" y="6732397"/>
                    <a:pt x="4414266" y="6742811"/>
                    <a:pt x="4398264" y="6753098"/>
                  </a:cubicBezTo>
                  <a:lnTo>
                    <a:pt x="4387977" y="6737096"/>
                  </a:lnTo>
                  <a:cubicBezTo>
                    <a:pt x="4403979" y="6726809"/>
                    <a:pt x="4419981" y="6716522"/>
                    <a:pt x="4435729" y="6705981"/>
                  </a:cubicBezTo>
                  <a:close/>
                  <a:moveTo>
                    <a:pt x="4322826" y="6777609"/>
                  </a:moveTo>
                  <a:cubicBezTo>
                    <a:pt x="4306570" y="6787515"/>
                    <a:pt x="4290060" y="6797294"/>
                    <a:pt x="4273677" y="6806946"/>
                  </a:cubicBezTo>
                  <a:lnTo>
                    <a:pt x="4264025" y="6790563"/>
                  </a:lnTo>
                  <a:cubicBezTo>
                    <a:pt x="4280408" y="6780911"/>
                    <a:pt x="4296791" y="6771259"/>
                    <a:pt x="4312920" y="6761353"/>
                  </a:cubicBezTo>
                  <a:close/>
                  <a:moveTo>
                    <a:pt x="4197350" y="6828536"/>
                  </a:moveTo>
                  <a:cubicBezTo>
                    <a:pt x="4180713" y="6837807"/>
                    <a:pt x="4163949" y="6846951"/>
                    <a:pt x="4147058" y="6855968"/>
                  </a:cubicBezTo>
                  <a:lnTo>
                    <a:pt x="4138041" y="6839204"/>
                  </a:lnTo>
                  <a:cubicBezTo>
                    <a:pt x="4154805" y="6830314"/>
                    <a:pt x="4171442" y="6821170"/>
                    <a:pt x="4188079" y="6811899"/>
                  </a:cubicBezTo>
                  <a:close/>
                  <a:moveTo>
                    <a:pt x="4069969" y="6874510"/>
                  </a:moveTo>
                  <a:cubicBezTo>
                    <a:pt x="4052951" y="6883146"/>
                    <a:pt x="4035806" y="6891655"/>
                    <a:pt x="4018661" y="6899910"/>
                  </a:cubicBezTo>
                  <a:lnTo>
                    <a:pt x="4010406" y="6882765"/>
                  </a:lnTo>
                  <a:cubicBezTo>
                    <a:pt x="4027551" y="6874510"/>
                    <a:pt x="4044569" y="6866001"/>
                    <a:pt x="4061460" y="6857492"/>
                  </a:cubicBezTo>
                  <a:close/>
                  <a:moveTo>
                    <a:pt x="3941064" y="6915531"/>
                  </a:moveTo>
                  <a:cubicBezTo>
                    <a:pt x="3923665" y="6923532"/>
                    <a:pt x="3906266" y="6931279"/>
                    <a:pt x="3888740" y="6939026"/>
                  </a:cubicBezTo>
                  <a:lnTo>
                    <a:pt x="3881120" y="6921627"/>
                  </a:lnTo>
                  <a:cubicBezTo>
                    <a:pt x="3898519" y="6914007"/>
                    <a:pt x="3915918" y="6906260"/>
                    <a:pt x="3933190" y="6898259"/>
                  </a:cubicBezTo>
                  <a:close/>
                  <a:moveTo>
                    <a:pt x="3810508" y="6951599"/>
                  </a:moveTo>
                  <a:cubicBezTo>
                    <a:pt x="3792855" y="6958838"/>
                    <a:pt x="3775075" y="6965950"/>
                    <a:pt x="3757295" y="6972935"/>
                  </a:cubicBezTo>
                  <a:lnTo>
                    <a:pt x="3750310" y="6955155"/>
                  </a:lnTo>
                  <a:cubicBezTo>
                    <a:pt x="3767963" y="6948170"/>
                    <a:pt x="3785616" y="6941185"/>
                    <a:pt x="3803142" y="6933946"/>
                  </a:cubicBezTo>
                  <a:close/>
                  <a:moveTo>
                    <a:pt x="3678428" y="6982333"/>
                  </a:moveTo>
                  <a:cubicBezTo>
                    <a:pt x="3660521" y="6988937"/>
                    <a:pt x="3642487" y="6995287"/>
                    <a:pt x="3624453" y="7001510"/>
                  </a:cubicBezTo>
                  <a:lnTo>
                    <a:pt x="3618230" y="6983476"/>
                  </a:lnTo>
                  <a:cubicBezTo>
                    <a:pt x="3636137" y="6977253"/>
                    <a:pt x="3654044" y="6970903"/>
                    <a:pt x="3671824" y="6964299"/>
                  </a:cubicBezTo>
                  <a:close/>
                  <a:moveTo>
                    <a:pt x="3545332" y="7007860"/>
                  </a:moveTo>
                  <a:cubicBezTo>
                    <a:pt x="3527171" y="7013702"/>
                    <a:pt x="3509010" y="7019417"/>
                    <a:pt x="3490722" y="7025005"/>
                  </a:cubicBezTo>
                  <a:lnTo>
                    <a:pt x="3485134" y="7006717"/>
                  </a:lnTo>
                  <a:cubicBezTo>
                    <a:pt x="3503295" y="7001256"/>
                    <a:pt x="3521456" y="6995541"/>
                    <a:pt x="3539490" y="6989699"/>
                  </a:cubicBezTo>
                  <a:close/>
                  <a:moveTo>
                    <a:pt x="4394200" y="6986778"/>
                  </a:moveTo>
                  <a:cubicBezTo>
                    <a:pt x="4375785" y="6991858"/>
                    <a:pt x="4357370" y="6996938"/>
                    <a:pt x="4338828" y="7001764"/>
                  </a:cubicBezTo>
                  <a:lnTo>
                    <a:pt x="4334002" y="6983349"/>
                  </a:lnTo>
                  <a:cubicBezTo>
                    <a:pt x="4352417" y="6978523"/>
                    <a:pt x="4370832" y="6973570"/>
                    <a:pt x="4389120" y="6968490"/>
                  </a:cubicBezTo>
                  <a:close/>
                  <a:moveTo>
                    <a:pt x="4259707" y="7001891"/>
                  </a:moveTo>
                  <a:cubicBezTo>
                    <a:pt x="4241165" y="7006336"/>
                    <a:pt x="4222496" y="7010527"/>
                    <a:pt x="4203827" y="7014591"/>
                  </a:cubicBezTo>
                  <a:lnTo>
                    <a:pt x="4199763" y="6995922"/>
                  </a:lnTo>
                  <a:cubicBezTo>
                    <a:pt x="4218305" y="6991858"/>
                    <a:pt x="4236847" y="6987667"/>
                    <a:pt x="4255389" y="6983222"/>
                  </a:cubicBezTo>
                  <a:close/>
                  <a:moveTo>
                    <a:pt x="4134104" y="7048500"/>
                  </a:moveTo>
                  <a:cubicBezTo>
                    <a:pt x="4115435" y="7052183"/>
                    <a:pt x="4096639" y="7055612"/>
                    <a:pt x="4077843" y="7059041"/>
                  </a:cubicBezTo>
                  <a:lnTo>
                    <a:pt x="4074541" y="7040245"/>
                  </a:lnTo>
                  <a:cubicBezTo>
                    <a:pt x="4093210" y="7036943"/>
                    <a:pt x="4111879" y="7033387"/>
                    <a:pt x="4130548" y="7029831"/>
                  </a:cubicBezTo>
                  <a:close/>
                  <a:moveTo>
                    <a:pt x="3998722" y="7052945"/>
                  </a:moveTo>
                  <a:cubicBezTo>
                    <a:pt x="3979926" y="7055866"/>
                    <a:pt x="3961130" y="7058660"/>
                    <a:pt x="3942207" y="7061200"/>
                  </a:cubicBezTo>
                  <a:lnTo>
                    <a:pt x="3939667" y="7042277"/>
                  </a:lnTo>
                  <a:cubicBezTo>
                    <a:pt x="3958463" y="7039737"/>
                    <a:pt x="3977259" y="7036943"/>
                    <a:pt x="3995928" y="7034022"/>
                  </a:cubicBezTo>
                  <a:close/>
                  <a:moveTo>
                    <a:pt x="3863467" y="7051929"/>
                  </a:moveTo>
                  <a:cubicBezTo>
                    <a:pt x="3844544" y="7054088"/>
                    <a:pt x="3825494" y="7056120"/>
                    <a:pt x="3806444" y="7058025"/>
                  </a:cubicBezTo>
                  <a:lnTo>
                    <a:pt x="3804539" y="7039102"/>
                  </a:lnTo>
                  <a:cubicBezTo>
                    <a:pt x="3823462" y="7037197"/>
                    <a:pt x="3842385" y="7035165"/>
                    <a:pt x="3861308" y="7033006"/>
                  </a:cubicBezTo>
                  <a:close/>
                  <a:moveTo>
                    <a:pt x="3728339" y="7045706"/>
                  </a:moveTo>
                  <a:cubicBezTo>
                    <a:pt x="3709289" y="7047103"/>
                    <a:pt x="3690239" y="7048373"/>
                    <a:pt x="3671062" y="7049516"/>
                  </a:cubicBezTo>
                  <a:lnTo>
                    <a:pt x="3669919" y="7030466"/>
                  </a:lnTo>
                  <a:cubicBezTo>
                    <a:pt x="3688969" y="7029323"/>
                    <a:pt x="3707892" y="7028053"/>
                    <a:pt x="3726942" y="7026656"/>
                  </a:cubicBezTo>
                  <a:close/>
                  <a:moveTo>
                    <a:pt x="3593465" y="7034149"/>
                  </a:moveTo>
                  <a:cubicBezTo>
                    <a:pt x="3574415" y="7034784"/>
                    <a:pt x="3555365" y="7035419"/>
                    <a:pt x="3536188" y="7035800"/>
                  </a:cubicBezTo>
                  <a:lnTo>
                    <a:pt x="3535807" y="7016750"/>
                  </a:lnTo>
                  <a:cubicBezTo>
                    <a:pt x="3554857" y="7016369"/>
                    <a:pt x="3573780" y="7015861"/>
                    <a:pt x="3592703" y="7015099"/>
                  </a:cubicBezTo>
                  <a:close/>
                  <a:moveTo>
                    <a:pt x="3458718" y="7017385"/>
                  </a:moveTo>
                  <a:cubicBezTo>
                    <a:pt x="3439541" y="7017385"/>
                    <a:pt x="3420364" y="7017131"/>
                    <a:pt x="3401187" y="7016750"/>
                  </a:cubicBezTo>
                  <a:lnTo>
                    <a:pt x="3401568" y="6997700"/>
                  </a:lnTo>
                  <a:cubicBezTo>
                    <a:pt x="3420618" y="6998081"/>
                    <a:pt x="3439668" y="6998208"/>
                    <a:pt x="3458718" y="6998335"/>
                  </a:cubicBezTo>
                  <a:close/>
                  <a:moveTo>
                    <a:pt x="3324860" y="6995414"/>
                  </a:moveTo>
                  <a:cubicBezTo>
                    <a:pt x="3305810" y="6994652"/>
                    <a:pt x="3286760" y="6993636"/>
                    <a:pt x="3267710" y="6992620"/>
                  </a:cubicBezTo>
                  <a:lnTo>
                    <a:pt x="3268853" y="6973570"/>
                  </a:lnTo>
                  <a:cubicBezTo>
                    <a:pt x="3287776" y="6974713"/>
                    <a:pt x="3306699" y="6975602"/>
                    <a:pt x="3325749" y="6976364"/>
                  </a:cubicBezTo>
                  <a:close/>
                  <a:moveTo>
                    <a:pt x="3192272" y="6968363"/>
                  </a:moveTo>
                  <a:cubicBezTo>
                    <a:pt x="3173222" y="6966839"/>
                    <a:pt x="3154299" y="6965188"/>
                    <a:pt x="3135249" y="6963283"/>
                  </a:cubicBezTo>
                  <a:lnTo>
                    <a:pt x="3137027" y="6944360"/>
                  </a:lnTo>
                  <a:cubicBezTo>
                    <a:pt x="3155823" y="6946138"/>
                    <a:pt x="3174746" y="6947789"/>
                    <a:pt x="3193669" y="6949313"/>
                  </a:cubicBezTo>
                  <a:close/>
                  <a:moveTo>
                    <a:pt x="3060700" y="6936105"/>
                  </a:moveTo>
                  <a:cubicBezTo>
                    <a:pt x="3041650" y="6933819"/>
                    <a:pt x="3022727" y="6931406"/>
                    <a:pt x="3003804" y="6928866"/>
                  </a:cubicBezTo>
                  <a:lnTo>
                    <a:pt x="3006344" y="6909943"/>
                  </a:lnTo>
                  <a:cubicBezTo>
                    <a:pt x="3025140" y="6912483"/>
                    <a:pt x="3043936" y="6914896"/>
                    <a:pt x="3062859" y="6917182"/>
                  </a:cubicBezTo>
                  <a:close/>
                  <a:moveTo>
                    <a:pt x="2930525" y="6898767"/>
                  </a:moveTo>
                  <a:cubicBezTo>
                    <a:pt x="2911602" y="6895719"/>
                    <a:pt x="2892679" y="6892544"/>
                    <a:pt x="2873883" y="6889242"/>
                  </a:cubicBezTo>
                  <a:lnTo>
                    <a:pt x="2877185" y="6870446"/>
                  </a:lnTo>
                  <a:cubicBezTo>
                    <a:pt x="2895854" y="6873748"/>
                    <a:pt x="2914650" y="6876923"/>
                    <a:pt x="2933446" y="6879971"/>
                  </a:cubicBezTo>
                  <a:close/>
                  <a:moveTo>
                    <a:pt x="2801747" y="6856349"/>
                  </a:moveTo>
                  <a:cubicBezTo>
                    <a:pt x="2782951" y="6852539"/>
                    <a:pt x="2764282" y="6848729"/>
                    <a:pt x="2745613" y="6844665"/>
                  </a:cubicBezTo>
                  <a:lnTo>
                    <a:pt x="2749677" y="6825996"/>
                  </a:lnTo>
                  <a:cubicBezTo>
                    <a:pt x="2768219" y="6830060"/>
                    <a:pt x="2786761" y="6833870"/>
                    <a:pt x="2805430" y="6837680"/>
                  </a:cubicBezTo>
                  <a:close/>
                  <a:moveTo>
                    <a:pt x="2674874" y="6808851"/>
                  </a:moveTo>
                  <a:cubicBezTo>
                    <a:pt x="2656332" y="6804406"/>
                    <a:pt x="2637790" y="6799707"/>
                    <a:pt x="2619375" y="6795008"/>
                  </a:cubicBezTo>
                  <a:lnTo>
                    <a:pt x="2624201" y="6776593"/>
                  </a:lnTo>
                  <a:cubicBezTo>
                    <a:pt x="2642489" y="6781292"/>
                    <a:pt x="2660904" y="6785991"/>
                    <a:pt x="2679446" y="6790436"/>
                  </a:cubicBezTo>
                  <a:close/>
                  <a:moveTo>
                    <a:pt x="2550160" y="6756527"/>
                  </a:moveTo>
                  <a:cubicBezTo>
                    <a:pt x="2531745" y="6751320"/>
                    <a:pt x="2513457" y="6745986"/>
                    <a:pt x="2495169" y="6740398"/>
                  </a:cubicBezTo>
                  <a:lnTo>
                    <a:pt x="2500630" y="6722110"/>
                  </a:lnTo>
                  <a:cubicBezTo>
                    <a:pt x="2518791" y="6727571"/>
                    <a:pt x="2537079" y="6732905"/>
                    <a:pt x="2555367" y="6738112"/>
                  </a:cubicBezTo>
                  <a:close/>
                  <a:moveTo>
                    <a:pt x="2427478" y="6699123"/>
                  </a:moveTo>
                  <a:cubicBezTo>
                    <a:pt x="2409317" y="6693154"/>
                    <a:pt x="2391156" y="6687058"/>
                    <a:pt x="2373122" y="6680835"/>
                  </a:cubicBezTo>
                  <a:lnTo>
                    <a:pt x="2379345" y="6662801"/>
                  </a:lnTo>
                  <a:cubicBezTo>
                    <a:pt x="2397252" y="6669024"/>
                    <a:pt x="2415286" y="6675120"/>
                    <a:pt x="2433447" y="6680962"/>
                  </a:cubicBezTo>
                  <a:close/>
                  <a:moveTo>
                    <a:pt x="2307209" y="6636893"/>
                  </a:moveTo>
                  <a:cubicBezTo>
                    <a:pt x="2289302" y="6630289"/>
                    <a:pt x="2271395" y="6623431"/>
                    <a:pt x="2253615" y="6616446"/>
                  </a:cubicBezTo>
                  <a:lnTo>
                    <a:pt x="2260600" y="6598666"/>
                  </a:lnTo>
                  <a:cubicBezTo>
                    <a:pt x="2278253" y="6605524"/>
                    <a:pt x="2296033" y="6612382"/>
                    <a:pt x="2313940" y="6618986"/>
                  </a:cubicBezTo>
                  <a:close/>
                  <a:moveTo>
                    <a:pt x="2189480" y="6569964"/>
                  </a:moveTo>
                  <a:cubicBezTo>
                    <a:pt x="2171827" y="6562598"/>
                    <a:pt x="2154301" y="6555105"/>
                    <a:pt x="2136775" y="6547485"/>
                  </a:cubicBezTo>
                  <a:lnTo>
                    <a:pt x="2144395" y="6530086"/>
                  </a:lnTo>
                  <a:cubicBezTo>
                    <a:pt x="2161794" y="6537706"/>
                    <a:pt x="2179193" y="6545072"/>
                    <a:pt x="2196719" y="6552438"/>
                  </a:cubicBezTo>
                  <a:close/>
                  <a:moveTo>
                    <a:pt x="2074291" y="6498590"/>
                  </a:moveTo>
                  <a:cubicBezTo>
                    <a:pt x="2057019" y="6490589"/>
                    <a:pt x="2039747" y="6482334"/>
                    <a:pt x="2022475" y="6474079"/>
                  </a:cubicBezTo>
                  <a:lnTo>
                    <a:pt x="2030730" y="6456934"/>
                  </a:lnTo>
                  <a:cubicBezTo>
                    <a:pt x="2047875" y="6465189"/>
                    <a:pt x="2065020" y="6473317"/>
                    <a:pt x="2082165" y="6481318"/>
                  </a:cubicBezTo>
                  <a:close/>
                  <a:moveTo>
                    <a:pt x="1962023" y="6422771"/>
                  </a:moveTo>
                  <a:cubicBezTo>
                    <a:pt x="1945005" y="6414008"/>
                    <a:pt x="1928114" y="6405245"/>
                    <a:pt x="1911223" y="6396228"/>
                  </a:cubicBezTo>
                  <a:lnTo>
                    <a:pt x="1920240" y="6379464"/>
                  </a:lnTo>
                  <a:cubicBezTo>
                    <a:pt x="1937004" y="6388354"/>
                    <a:pt x="1953895" y="6397244"/>
                    <a:pt x="1970786" y="6405880"/>
                  </a:cubicBezTo>
                  <a:close/>
                  <a:moveTo>
                    <a:pt x="1852930" y="6342761"/>
                  </a:moveTo>
                  <a:cubicBezTo>
                    <a:pt x="1836293" y="6333363"/>
                    <a:pt x="1819656" y="6323965"/>
                    <a:pt x="1803146" y="6314313"/>
                  </a:cubicBezTo>
                  <a:lnTo>
                    <a:pt x="1812798" y="6297803"/>
                  </a:lnTo>
                  <a:cubicBezTo>
                    <a:pt x="1829181" y="6307328"/>
                    <a:pt x="1845691" y="6316853"/>
                    <a:pt x="1862328" y="6326124"/>
                  </a:cubicBezTo>
                  <a:close/>
                  <a:moveTo>
                    <a:pt x="1747012" y="6258433"/>
                  </a:moveTo>
                  <a:cubicBezTo>
                    <a:pt x="1730756" y="6248400"/>
                    <a:pt x="1714500" y="6238367"/>
                    <a:pt x="1698371" y="6228080"/>
                  </a:cubicBezTo>
                  <a:lnTo>
                    <a:pt x="1708658" y="6211951"/>
                  </a:lnTo>
                  <a:cubicBezTo>
                    <a:pt x="1724660" y="6222111"/>
                    <a:pt x="1740789" y="6232271"/>
                    <a:pt x="1757045" y="6242177"/>
                  </a:cubicBezTo>
                  <a:close/>
                  <a:moveTo>
                    <a:pt x="1644396" y="6170041"/>
                  </a:moveTo>
                  <a:cubicBezTo>
                    <a:pt x="1628521" y="6159373"/>
                    <a:pt x="1612773" y="6148705"/>
                    <a:pt x="1597025" y="6137783"/>
                  </a:cubicBezTo>
                  <a:lnTo>
                    <a:pt x="1607820" y="6122162"/>
                  </a:lnTo>
                  <a:cubicBezTo>
                    <a:pt x="1623441" y="6132957"/>
                    <a:pt x="1639189" y="6143625"/>
                    <a:pt x="1654937" y="6154166"/>
                  </a:cubicBezTo>
                  <a:close/>
                  <a:moveTo>
                    <a:pt x="1545209" y="6077839"/>
                  </a:moveTo>
                  <a:cubicBezTo>
                    <a:pt x="1529715" y="6066663"/>
                    <a:pt x="1514348" y="6055233"/>
                    <a:pt x="1499108" y="6043803"/>
                  </a:cubicBezTo>
                  <a:lnTo>
                    <a:pt x="1510538" y="6028563"/>
                  </a:lnTo>
                  <a:cubicBezTo>
                    <a:pt x="1525778" y="6039993"/>
                    <a:pt x="1541018" y="6051296"/>
                    <a:pt x="1556385" y="6062345"/>
                  </a:cubicBezTo>
                  <a:close/>
                  <a:moveTo>
                    <a:pt x="1449705" y="5981827"/>
                  </a:moveTo>
                  <a:cubicBezTo>
                    <a:pt x="1434719" y="5970016"/>
                    <a:pt x="1419733" y="5958078"/>
                    <a:pt x="1404874" y="5946013"/>
                  </a:cubicBezTo>
                  <a:lnTo>
                    <a:pt x="1416939" y="5931281"/>
                  </a:lnTo>
                  <a:cubicBezTo>
                    <a:pt x="1431671" y="5943219"/>
                    <a:pt x="1446530" y="5955157"/>
                    <a:pt x="1461516" y="5966841"/>
                  </a:cubicBezTo>
                  <a:close/>
                  <a:moveTo>
                    <a:pt x="1357884" y="5882259"/>
                  </a:moveTo>
                  <a:cubicBezTo>
                    <a:pt x="1343279" y="5869940"/>
                    <a:pt x="1328801" y="5857367"/>
                    <a:pt x="1314450" y="5844794"/>
                  </a:cubicBezTo>
                  <a:lnTo>
                    <a:pt x="1327023" y="5830443"/>
                  </a:lnTo>
                  <a:cubicBezTo>
                    <a:pt x="1341247" y="5843016"/>
                    <a:pt x="1355725" y="5855335"/>
                    <a:pt x="1370203" y="5867654"/>
                  </a:cubicBezTo>
                  <a:close/>
                  <a:moveTo>
                    <a:pt x="1269873" y="5779262"/>
                  </a:moveTo>
                  <a:cubicBezTo>
                    <a:pt x="1255776" y="5766308"/>
                    <a:pt x="1241806" y="5753354"/>
                    <a:pt x="1227963" y="5740273"/>
                  </a:cubicBezTo>
                  <a:lnTo>
                    <a:pt x="1241044" y="5726430"/>
                  </a:lnTo>
                  <a:cubicBezTo>
                    <a:pt x="1254887" y="5739511"/>
                    <a:pt x="1268730" y="5752465"/>
                    <a:pt x="1282700" y="5765292"/>
                  </a:cubicBezTo>
                  <a:close/>
                  <a:moveTo>
                    <a:pt x="1185799" y="5673090"/>
                  </a:moveTo>
                  <a:cubicBezTo>
                    <a:pt x="1172210" y="5659628"/>
                    <a:pt x="1158748" y="5646166"/>
                    <a:pt x="1145413" y="5632450"/>
                  </a:cubicBezTo>
                  <a:lnTo>
                    <a:pt x="1159002" y="5619115"/>
                  </a:lnTo>
                  <a:cubicBezTo>
                    <a:pt x="1172337" y="5632704"/>
                    <a:pt x="1185672" y="5646166"/>
                    <a:pt x="1199261" y="5659501"/>
                  </a:cubicBezTo>
                  <a:close/>
                  <a:moveTo>
                    <a:pt x="1105916" y="5563743"/>
                  </a:moveTo>
                  <a:cubicBezTo>
                    <a:pt x="1092835" y="5549773"/>
                    <a:pt x="1079881" y="5535803"/>
                    <a:pt x="1067054" y="5521579"/>
                  </a:cubicBezTo>
                  <a:lnTo>
                    <a:pt x="1081151" y="5508752"/>
                  </a:lnTo>
                  <a:cubicBezTo>
                    <a:pt x="1093978" y="5522849"/>
                    <a:pt x="1106805" y="5536819"/>
                    <a:pt x="1119759" y="5550662"/>
                  </a:cubicBezTo>
                  <a:close/>
                  <a:moveTo>
                    <a:pt x="1030097" y="5451475"/>
                  </a:moveTo>
                  <a:cubicBezTo>
                    <a:pt x="1017524" y="5437124"/>
                    <a:pt x="1005205" y="5422519"/>
                    <a:pt x="992886" y="5407914"/>
                  </a:cubicBezTo>
                  <a:lnTo>
                    <a:pt x="1007491" y="5395595"/>
                  </a:lnTo>
                  <a:cubicBezTo>
                    <a:pt x="1019683" y="5410073"/>
                    <a:pt x="1032129" y="5424551"/>
                    <a:pt x="1044575" y="5438902"/>
                  </a:cubicBezTo>
                  <a:close/>
                  <a:moveTo>
                    <a:pt x="958723" y="5336413"/>
                  </a:moveTo>
                  <a:cubicBezTo>
                    <a:pt x="946785" y="5321554"/>
                    <a:pt x="934847" y="5306568"/>
                    <a:pt x="923163" y="5291582"/>
                  </a:cubicBezTo>
                  <a:lnTo>
                    <a:pt x="938149" y="5279898"/>
                  </a:lnTo>
                  <a:cubicBezTo>
                    <a:pt x="949833" y="5294884"/>
                    <a:pt x="961644" y="5309743"/>
                    <a:pt x="973582" y="5324475"/>
                  </a:cubicBezTo>
                  <a:close/>
                  <a:moveTo>
                    <a:pt x="891667" y="5218811"/>
                  </a:moveTo>
                  <a:cubicBezTo>
                    <a:pt x="880237" y="5203444"/>
                    <a:pt x="868934" y="5188077"/>
                    <a:pt x="857758" y="5172583"/>
                  </a:cubicBezTo>
                  <a:lnTo>
                    <a:pt x="873252" y="5161407"/>
                  </a:lnTo>
                  <a:cubicBezTo>
                    <a:pt x="884428" y="5176774"/>
                    <a:pt x="895604" y="5192141"/>
                    <a:pt x="906907" y="5207381"/>
                  </a:cubicBezTo>
                  <a:close/>
                  <a:moveTo>
                    <a:pt x="829056" y="5098796"/>
                  </a:moveTo>
                  <a:cubicBezTo>
                    <a:pt x="818261" y="5083048"/>
                    <a:pt x="807466" y="5067173"/>
                    <a:pt x="796925" y="5051298"/>
                  </a:cubicBezTo>
                  <a:lnTo>
                    <a:pt x="812800" y="5040757"/>
                  </a:lnTo>
                  <a:cubicBezTo>
                    <a:pt x="823341" y="5056632"/>
                    <a:pt x="834009" y="5072380"/>
                    <a:pt x="844804" y="5088001"/>
                  </a:cubicBezTo>
                  <a:close/>
                  <a:moveTo>
                    <a:pt x="558800" y="5490210"/>
                  </a:moveTo>
                  <a:cubicBezTo>
                    <a:pt x="548513" y="5474081"/>
                    <a:pt x="538480" y="5457825"/>
                    <a:pt x="528447" y="5441569"/>
                  </a:cubicBezTo>
                  <a:lnTo>
                    <a:pt x="544703" y="5431663"/>
                  </a:lnTo>
                  <a:cubicBezTo>
                    <a:pt x="554609" y="5447919"/>
                    <a:pt x="564642" y="5464048"/>
                    <a:pt x="574929" y="5480050"/>
                  </a:cubicBezTo>
                  <a:close/>
                  <a:moveTo>
                    <a:pt x="505333" y="5365877"/>
                  </a:moveTo>
                  <a:cubicBezTo>
                    <a:pt x="495681" y="5349367"/>
                    <a:pt x="486283" y="5332857"/>
                    <a:pt x="476885" y="5316220"/>
                  </a:cubicBezTo>
                  <a:lnTo>
                    <a:pt x="493522" y="5306822"/>
                  </a:lnTo>
                  <a:cubicBezTo>
                    <a:pt x="502793" y="5323332"/>
                    <a:pt x="512318" y="5339842"/>
                    <a:pt x="521843" y="5356225"/>
                  </a:cubicBezTo>
                  <a:close/>
                  <a:moveTo>
                    <a:pt x="456565" y="5239512"/>
                  </a:moveTo>
                  <a:cubicBezTo>
                    <a:pt x="447548" y="5222748"/>
                    <a:pt x="438658" y="5205730"/>
                    <a:pt x="430022" y="5188839"/>
                  </a:cubicBezTo>
                  <a:lnTo>
                    <a:pt x="446913" y="5180076"/>
                  </a:lnTo>
                  <a:cubicBezTo>
                    <a:pt x="455549" y="5196967"/>
                    <a:pt x="464439" y="5213731"/>
                    <a:pt x="473329" y="5230495"/>
                  </a:cubicBezTo>
                  <a:close/>
                  <a:moveTo>
                    <a:pt x="412496" y="5111496"/>
                  </a:moveTo>
                  <a:cubicBezTo>
                    <a:pt x="404114" y="5094351"/>
                    <a:pt x="395859" y="5077079"/>
                    <a:pt x="387731" y="5059680"/>
                  </a:cubicBezTo>
                  <a:lnTo>
                    <a:pt x="405003" y="5051552"/>
                  </a:lnTo>
                  <a:cubicBezTo>
                    <a:pt x="413004" y="5068824"/>
                    <a:pt x="421259" y="5085969"/>
                    <a:pt x="429641" y="5102987"/>
                  </a:cubicBezTo>
                  <a:close/>
                  <a:moveTo>
                    <a:pt x="373380" y="4981702"/>
                  </a:moveTo>
                  <a:cubicBezTo>
                    <a:pt x="365633" y="4964176"/>
                    <a:pt x="358013" y="4946650"/>
                    <a:pt x="350647" y="4929124"/>
                  </a:cubicBezTo>
                  <a:lnTo>
                    <a:pt x="368173" y="4921758"/>
                  </a:lnTo>
                  <a:cubicBezTo>
                    <a:pt x="375539" y="4939284"/>
                    <a:pt x="383159" y="4956683"/>
                    <a:pt x="390779" y="4974082"/>
                  </a:cubicBezTo>
                  <a:close/>
                  <a:moveTo>
                    <a:pt x="339090" y="4850765"/>
                  </a:moveTo>
                  <a:cubicBezTo>
                    <a:pt x="331978" y="4832985"/>
                    <a:pt x="325120" y="4815205"/>
                    <a:pt x="318389" y="4797425"/>
                  </a:cubicBezTo>
                  <a:lnTo>
                    <a:pt x="336169" y="4790694"/>
                  </a:lnTo>
                  <a:cubicBezTo>
                    <a:pt x="342900" y="4808474"/>
                    <a:pt x="349758" y="4826127"/>
                    <a:pt x="356870" y="4843780"/>
                  </a:cubicBezTo>
                  <a:close/>
                  <a:moveTo>
                    <a:pt x="309753" y="4718558"/>
                  </a:moveTo>
                  <a:cubicBezTo>
                    <a:pt x="303403" y="4700651"/>
                    <a:pt x="297180" y="4682617"/>
                    <a:pt x="291084" y="4664456"/>
                  </a:cubicBezTo>
                  <a:lnTo>
                    <a:pt x="309118" y="4658360"/>
                  </a:lnTo>
                  <a:cubicBezTo>
                    <a:pt x="315214" y="4676394"/>
                    <a:pt x="321437" y="4694301"/>
                    <a:pt x="327787" y="4712081"/>
                  </a:cubicBezTo>
                  <a:close/>
                  <a:moveTo>
                    <a:pt x="285369" y="4585335"/>
                  </a:moveTo>
                  <a:cubicBezTo>
                    <a:pt x="279654" y="4567174"/>
                    <a:pt x="274066" y="4548886"/>
                    <a:pt x="268605" y="4530471"/>
                  </a:cubicBezTo>
                  <a:lnTo>
                    <a:pt x="286893" y="4525010"/>
                  </a:lnTo>
                  <a:cubicBezTo>
                    <a:pt x="292354" y="4543298"/>
                    <a:pt x="297815" y="4561459"/>
                    <a:pt x="303530" y="4579493"/>
                  </a:cubicBezTo>
                  <a:close/>
                  <a:moveTo>
                    <a:pt x="265938" y="4451223"/>
                  </a:moveTo>
                  <a:cubicBezTo>
                    <a:pt x="260858" y="4432808"/>
                    <a:pt x="256032" y="4414266"/>
                    <a:pt x="251206" y="4395724"/>
                  </a:cubicBezTo>
                  <a:lnTo>
                    <a:pt x="269621" y="4391025"/>
                  </a:lnTo>
                  <a:cubicBezTo>
                    <a:pt x="274320" y="4409440"/>
                    <a:pt x="279273" y="4427855"/>
                    <a:pt x="284226" y="4446270"/>
                  </a:cubicBezTo>
                  <a:close/>
                  <a:moveTo>
                    <a:pt x="95250" y="4385945"/>
                  </a:moveTo>
                  <a:cubicBezTo>
                    <a:pt x="90932" y="4367403"/>
                    <a:pt x="86741" y="4348734"/>
                    <a:pt x="82677" y="4330065"/>
                  </a:cubicBezTo>
                  <a:lnTo>
                    <a:pt x="101346" y="4326001"/>
                  </a:lnTo>
                  <a:cubicBezTo>
                    <a:pt x="105410" y="4344543"/>
                    <a:pt x="109601" y="4363085"/>
                    <a:pt x="113919" y="4381627"/>
                  </a:cubicBezTo>
                  <a:close/>
                  <a:moveTo>
                    <a:pt x="85852" y="4250817"/>
                  </a:moveTo>
                  <a:cubicBezTo>
                    <a:pt x="82169" y="4232148"/>
                    <a:pt x="78740" y="4213352"/>
                    <a:pt x="75311" y="4194556"/>
                  </a:cubicBezTo>
                  <a:lnTo>
                    <a:pt x="94107" y="4191254"/>
                  </a:lnTo>
                  <a:cubicBezTo>
                    <a:pt x="97409" y="4209923"/>
                    <a:pt x="100965" y="4228592"/>
                    <a:pt x="104521" y="4247134"/>
                  </a:cubicBezTo>
                  <a:close/>
                  <a:moveTo>
                    <a:pt x="44069" y="4123563"/>
                  </a:moveTo>
                  <a:cubicBezTo>
                    <a:pt x="41148" y="4104767"/>
                    <a:pt x="38354" y="4085844"/>
                    <a:pt x="35687" y="4066921"/>
                  </a:cubicBezTo>
                  <a:lnTo>
                    <a:pt x="54610" y="4064254"/>
                  </a:lnTo>
                  <a:cubicBezTo>
                    <a:pt x="57277" y="4083050"/>
                    <a:pt x="60071" y="4101846"/>
                    <a:pt x="62992" y="4120642"/>
                  </a:cubicBezTo>
                  <a:close/>
                  <a:moveTo>
                    <a:pt x="25781" y="3991229"/>
                  </a:moveTo>
                  <a:cubicBezTo>
                    <a:pt x="23495" y="3972306"/>
                    <a:pt x="21336" y="3953256"/>
                    <a:pt x="19431" y="3934206"/>
                  </a:cubicBezTo>
                  <a:lnTo>
                    <a:pt x="38354" y="3932301"/>
                  </a:lnTo>
                  <a:cubicBezTo>
                    <a:pt x="40259" y="3951224"/>
                    <a:pt x="42418" y="3970147"/>
                    <a:pt x="44704" y="3989070"/>
                  </a:cubicBezTo>
                  <a:close/>
                  <a:moveTo>
                    <a:pt x="12319" y="3858133"/>
                  </a:moveTo>
                  <a:cubicBezTo>
                    <a:pt x="10795" y="3839083"/>
                    <a:pt x="9398" y="3820033"/>
                    <a:pt x="8128" y="3800983"/>
                  </a:cubicBezTo>
                  <a:lnTo>
                    <a:pt x="27178" y="3799713"/>
                  </a:lnTo>
                  <a:cubicBezTo>
                    <a:pt x="28448" y="3818763"/>
                    <a:pt x="29845" y="3837686"/>
                    <a:pt x="31369" y="3856609"/>
                  </a:cubicBezTo>
                  <a:close/>
                  <a:moveTo>
                    <a:pt x="3810" y="3724656"/>
                  </a:moveTo>
                  <a:cubicBezTo>
                    <a:pt x="2921" y="3705606"/>
                    <a:pt x="2159" y="3686683"/>
                    <a:pt x="1651" y="3667633"/>
                  </a:cubicBezTo>
                  <a:lnTo>
                    <a:pt x="20701" y="3666998"/>
                  </a:lnTo>
                  <a:cubicBezTo>
                    <a:pt x="21336" y="3685921"/>
                    <a:pt x="21971" y="3704844"/>
                    <a:pt x="22860" y="3723767"/>
                  </a:cubicBezTo>
                  <a:close/>
                  <a:moveTo>
                    <a:pt x="127" y="3591052"/>
                  </a:moveTo>
                  <a:cubicBezTo>
                    <a:pt x="0" y="3579368"/>
                    <a:pt x="0" y="3567684"/>
                    <a:pt x="0" y="3556000"/>
                  </a:cubicBezTo>
                  <a:lnTo>
                    <a:pt x="9525" y="3556000"/>
                  </a:lnTo>
                  <a:lnTo>
                    <a:pt x="17526" y="3561207"/>
                  </a:lnTo>
                  <a:cubicBezTo>
                    <a:pt x="15240" y="3564763"/>
                    <a:pt x="10922" y="3566414"/>
                    <a:pt x="6858" y="3565144"/>
                  </a:cubicBezTo>
                  <a:cubicBezTo>
                    <a:pt x="2794" y="3563874"/>
                    <a:pt x="0" y="3560191"/>
                    <a:pt x="0" y="3556000"/>
                  </a:cubicBezTo>
                  <a:cubicBezTo>
                    <a:pt x="0" y="3536823"/>
                    <a:pt x="127" y="3517646"/>
                    <a:pt x="508" y="3498469"/>
                  </a:cubicBezTo>
                  <a:lnTo>
                    <a:pt x="19558" y="3498723"/>
                  </a:lnTo>
                  <a:cubicBezTo>
                    <a:pt x="19304" y="3517773"/>
                    <a:pt x="19177" y="3536823"/>
                    <a:pt x="19177" y="3556000"/>
                  </a:cubicBezTo>
                  <a:lnTo>
                    <a:pt x="9525" y="3556000"/>
                  </a:lnTo>
                  <a:lnTo>
                    <a:pt x="1524" y="3550793"/>
                  </a:lnTo>
                  <a:cubicBezTo>
                    <a:pt x="3810" y="3547237"/>
                    <a:pt x="8128" y="3545586"/>
                    <a:pt x="12192" y="3546856"/>
                  </a:cubicBezTo>
                  <a:cubicBezTo>
                    <a:pt x="16256" y="3548126"/>
                    <a:pt x="19050" y="3551809"/>
                    <a:pt x="19050" y="3556000"/>
                  </a:cubicBezTo>
                  <a:cubicBezTo>
                    <a:pt x="19050" y="3567684"/>
                    <a:pt x="19050" y="3579241"/>
                    <a:pt x="19177" y="3590925"/>
                  </a:cubicBezTo>
                  <a:close/>
                </a:path>
              </a:pathLst>
            </a:custGeom>
            <a:solidFill>
              <a:srgbClr val="000000"/>
            </a:solidFill>
          </p:spPr>
        </p:sp>
      </p:grpSp>
      <p:grpSp>
        <p:nvGrpSpPr>
          <p:cNvPr id="9" name="Group 9"/>
          <p:cNvGrpSpPr/>
          <p:nvPr/>
        </p:nvGrpSpPr>
        <p:grpSpPr>
          <a:xfrm>
            <a:off x="7450933" y="3664744"/>
            <a:ext cx="3638550" cy="3767138"/>
            <a:chOff x="0" y="0"/>
            <a:chExt cx="4851400" cy="5022850"/>
          </a:xfrm>
        </p:grpSpPr>
        <p:sp>
          <p:nvSpPr>
            <p:cNvPr id="10" name="Freeform 10"/>
            <p:cNvSpPr/>
            <p:nvPr/>
          </p:nvSpPr>
          <p:spPr>
            <a:xfrm>
              <a:off x="2667" y="2921"/>
              <a:ext cx="4157599" cy="5675503"/>
            </a:xfrm>
            <a:custGeom>
              <a:avLst/>
              <a:gdLst/>
              <a:ahLst/>
              <a:cxnLst/>
              <a:rect l="l" t="t" r="r" b="b"/>
              <a:pathLst>
                <a:path w="4157599" h="5675503">
                  <a:moveTo>
                    <a:pt x="106299" y="95885"/>
                  </a:moveTo>
                  <a:lnTo>
                    <a:pt x="146050" y="137033"/>
                  </a:lnTo>
                  <a:lnTo>
                    <a:pt x="132334" y="150241"/>
                  </a:lnTo>
                  <a:lnTo>
                    <a:pt x="92583" y="109093"/>
                  </a:lnTo>
                  <a:close/>
                  <a:moveTo>
                    <a:pt x="185166" y="204978"/>
                  </a:moveTo>
                  <a:lnTo>
                    <a:pt x="238633" y="232918"/>
                  </a:lnTo>
                  <a:lnTo>
                    <a:pt x="224917" y="246126"/>
                  </a:lnTo>
                  <a:lnTo>
                    <a:pt x="185166" y="204978"/>
                  </a:lnTo>
                  <a:close/>
                  <a:moveTo>
                    <a:pt x="277749" y="300863"/>
                  </a:moveTo>
                  <a:lnTo>
                    <a:pt x="317500" y="342011"/>
                  </a:lnTo>
                  <a:lnTo>
                    <a:pt x="303784" y="355219"/>
                  </a:lnTo>
                  <a:lnTo>
                    <a:pt x="264033" y="314071"/>
                  </a:lnTo>
                  <a:close/>
                  <a:moveTo>
                    <a:pt x="356616" y="409956"/>
                  </a:moveTo>
                  <a:lnTo>
                    <a:pt x="396367" y="451104"/>
                  </a:lnTo>
                  <a:lnTo>
                    <a:pt x="382651" y="464312"/>
                  </a:lnTo>
                  <a:lnTo>
                    <a:pt x="342900" y="423164"/>
                  </a:lnTo>
                  <a:close/>
                  <a:moveTo>
                    <a:pt x="435483" y="519049"/>
                  </a:moveTo>
                  <a:lnTo>
                    <a:pt x="475234" y="560197"/>
                  </a:lnTo>
                  <a:lnTo>
                    <a:pt x="461518" y="573405"/>
                  </a:lnTo>
                  <a:lnTo>
                    <a:pt x="421767" y="532257"/>
                  </a:lnTo>
                  <a:close/>
                  <a:moveTo>
                    <a:pt x="514350" y="628142"/>
                  </a:moveTo>
                  <a:lnTo>
                    <a:pt x="554101" y="669290"/>
                  </a:lnTo>
                  <a:lnTo>
                    <a:pt x="540385" y="682498"/>
                  </a:lnTo>
                  <a:lnTo>
                    <a:pt x="500634" y="641350"/>
                  </a:lnTo>
                  <a:close/>
                  <a:moveTo>
                    <a:pt x="593217" y="737235"/>
                  </a:moveTo>
                  <a:lnTo>
                    <a:pt x="632968" y="778383"/>
                  </a:lnTo>
                  <a:lnTo>
                    <a:pt x="619252" y="791591"/>
                  </a:lnTo>
                  <a:lnTo>
                    <a:pt x="579501" y="750443"/>
                  </a:lnTo>
                  <a:close/>
                  <a:moveTo>
                    <a:pt x="672084" y="846328"/>
                  </a:moveTo>
                  <a:lnTo>
                    <a:pt x="711835" y="887476"/>
                  </a:lnTo>
                  <a:lnTo>
                    <a:pt x="698119" y="900684"/>
                  </a:lnTo>
                  <a:lnTo>
                    <a:pt x="658368" y="859536"/>
                  </a:lnTo>
                  <a:close/>
                  <a:moveTo>
                    <a:pt x="750951" y="955421"/>
                  </a:moveTo>
                  <a:lnTo>
                    <a:pt x="790702" y="996569"/>
                  </a:lnTo>
                  <a:lnTo>
                    <a:pt x="776986" y="1009777"/>
                  </a:lnTo>
                  <a:lnTo>
                    <a:pt x="737235" y="968629"/>
                  </a:lnTo>
                  <a:close/>
                  <a:moveTo>
                    <a:pt x="829818" y="1064514"/>
                  </a:moveTo>
                  <a:lnTo>
                    <a:pt x="869569" y="1105662"/>
                  </a:lnTo>
                  <a:lnTo>
                    <a:pt x="855853" y="1118870"/>
                  </a:lnTo>
                  <a:lnTo>
                    <a:pt x="816102" y="1077722"/>
                  </a:lnTo>
                  <a:close/>
                  <a:moveTo>
                    <a:pt x="908685" y="1173607"/>
                  </a:moveTo>
                  <a:lnTo>
                    <a:pt x="948436" y="1214755"/>
                  </a:lnTo>
                  <a:lnTo>
                    <a:pt x="934720" y="1227963"/>
                  </a:lnTo>
                  <a:lnTo>
                    <a:pt x="894969" y="1186815"/>
                  </a:lnTo>
                  <a:close/>
                  <a:moveTo>
                    <a:pt x="987552" y="1282700"/>
                  </a:moveTo>
                  <a:lnTo>
                    <a:pt x="1027303" y="1323848"/>
                  </a:lnTo>
                  <a:lnTo>
                    <a:pt x="1013587" y="1337056"/>
                  </a:lnTo>
                  <a:lnTo>
                    <a:pt x="973836" y="1295908"/>
                  </a:lnTo>
                  <a:close/>
                  <a:moveTo>
                    <a:pt x="1066419" y="1391793"/>
                  </a:moveTo>
                  <a:lnTo>
                    <a:pt x="1106170" y="1432941"/>
                  </a:lnTo>
                  <a:lnTo>
                    <a:pt x="1092454" y="1446149"/>
                  </a:lnTo>
                  <a:lnTo>
                    <a:pt x="1052703" y="1405001"/>
                  </a:lnTo>
                  <a:close/>
                  <a:moveTo>
                    <a:pt x="1145286" y="1500886"/>
                  </a:moveTo>
                  <a:lnTo>
                    <a:pt x="1185037" y="1542034"/>
                  </a:lnTo>
                  <a:lnTo>
                    <a:pt x="1171321" y="1555242"/>
                  </a:lnTo>
                  <a:lnTo>
                    <a:pt x="1131570" y="1514094"/>
                  </a:lnTo>
                  <a:close/>
                  <a:moveTo>
                    <a:pt x="1224153" y="1609979"/>
                  </a:moveTo>
                  <a:lnTo>
                    <a:pt x="1263904" y="1651127"/>
                  </a:lnTo>
                  <a:lnTo>
                    <a:pt x="1250188" y="1664335"/>
                  </a:lnTo>
                  <a:lnTo>
                    <a:pt x="1210437" y="1623187"/>
                  </a:lnTo>
                  <a:close/>
                  <a:moveTo>
                    <a:pt x="1303020" y="1719072"/>
                  </a:moveTo>
                  <a:lnTo>
                    <a:pt x="1342771" y="1760220"/>
                  </a:lnTo>
                  <a:lnTo>
                    <a:pt x="1329055" y="1773428"/>
                  </a:lnTo>
                  <a:lnTo>
                    <a:pt x="1289304" y="1732280"/>
                  </a:lnTo>
                  <a:close/>
                  <a:moveTo>
                    <a:pt x="1381887" y="1828165"/>
                  </a:moveTo>
                  <a:lnTo>
                    <a:pt x="1421638" y="1869313"/>
                  </a:lnTo>
                  <a:lnTo>
                    <a:pt x="1407922" y="1882521"/>
                  </a:lnTo>
                  <a:lnTo>
                    <a:pt x="1368171" y="1841373"/>
                  </a:lnTo>
                  <a:close/>
                  <a:moveTo>
                    <a:pt x="1460754" y="1937258"/>
                  </a:moveTo>
                  <a:lnTo>
                    <a:pt x="1500505" y="1978406"/>
                  </a:lnTo>
                  <a:lnTo>
                    <a:pt x="1486789" y="1991614"/>
                  </a:lnTo>
                  <a:lnTo>
                    <a:pt x="1447038" y="1950466"/>
                  </a:lnTo>
                  <a:close/>
                  <a:moveTo>
                    <a:pt x="1539621" y="2046351"/>
                  </a:moveTo>
                  <a:lnTo>
                    <a:pt x="1579372" y="2087499"/>
                  </a:lnTo>
                  <a:lnTo>
                    <a:pt x="1565656" y="2100707"/>
                  </a:lnTo>
                  <a:lnTo>
                    <a:pt x="1525905" y="2059559"/>
                  </a:lnTo>
                  <a:close/>
                  <a:moveTo>
                    <a:pt x="1618488" y="2155444"/>
                  </a:moveTo>
                  <a:lnTo>
                    <a:pt x="1658239" y="2196592"/>
                  </a:lnTo>
                  <a:lnTo>
                    <a:pt x="1644523" y="2209800"/>
                  </a:lnTo>
                  <a:lnTo>
                    <a:pt x="1604772" y="2168652"/>
                  </a:lnTo>
                  <a:close/>
                  <a:moveTo>
                    <a:pt x="1697355" y="2264537"/>
                  </a:moveTo>
                  <a:lnTo>
                    <a:pt x="1737106" y="2305685"/>
                  </a:lnTo>
                  <a:lnTo>
                    <a:pt x="1723390" y="2318893"/>
                  </a:lnTo>
                  <a:lnTo>
                    <a:pt x="1683639" y="2277745"/>
                  </a:lnTo>
                  <a:close/>
                  <a:moveTo>
                    <a:pt x="1776222" y="2373630"/>
                  </a:moveTo>
                  <a:lnTo>
                    <a:pt x="1815973" y="2414778"/>
                  </a:lnTo>
                  <a:lnTo>
                    <a:pt x="1802257" y="2427986"/>
                  </a:lnTo>
                  <a:lnTo>
                    <a:pt x="1762506" y="2386838"/>
                  </a:lnTo>
                  <a:close/>
                  <a:moveTo>
                    <a:pt x="1855089" y="2482723"/>
                  </a:moveTo>
                  <a:lnTo>
                    <a:pt x="1894840" y="2523871"/>
                  </a:lnTo>
                  <a:lnTo>
                    <a:pt x="1881124" y="2537079"/>
                  </a:lnTo>
                  <a:lnTo>
                    <a:pt x="1841373" y="2495931"/>
                  </a:lnTo>
                  <a:close/>
                  <a:moveTo>
                    <a:pt x="1933956" y="2591816"/>
                  </a:moveTo>
                  <a:lnTo>
                    <a:pt x="1973707" y="2632964"/>
                  </a:lnTo>
                  <a:lnTo>
                    <a:pt x="1959991" y="2646172"/>
                  </a:lnTo>
                  <a:lnTo>
                    <a:pt x="1920240" y="2605024"/>
                  </a:lnTo>
                  <a:close/>
                  <a:moveTo>
                    <a:pt x="2012823" y="2700909"/>
                  </a:moveTo>
                  <a:lnTo>
                    <a:pt x="2052574" y="2742057"/>
                  </a:lnTo>
                  <a:lnTo>
                    <a:pt x="2038858" y="2755265"/>
                  </a:lnTo>
                  <a:lnTo>
                    <a:pt x="1999107" y="2714117"/>
                  </a:lnTo>
                  <a:close/>
                  <a:moveTo>
                    <a:pt x="2091690" y="2810002"/>
                  </a:moveTo>
                  <a:lnTo>
                    <a:pt x="2131441" y="2851150"/>
                  </a:lnTo>
                  <a:lnTo>
                    <a:pt x="2117725" y="2864358"/>
                  </a:lnTo>
                  <a:lnTo>
                    <a:pt x="2077974" y="2823210"/>
                  </a:lnTo>
                  <a:close/>
                  <a:moveTo>
                    <a:pt x="2170557" y="2919095"/>
                  </a:moveTo>
                  <a:lnTo>
                    <a:pt x="2210308" y="2960243"/>
                  </a:lnTo>
                  <a:lnTo>
                    <a:pt x="2196592" y="2973451"/>
                  </a:lnTo>
                  <a:lnTo>
                    <a:pt x="2156841" y="2932303"/>
                  </a:lnTo>
                  <a:close/>
                  <a:moveTo>
                    <a:pt x="2249424" y="3028188"/>
                  </a:moveTo>
                  <a:lnTo>
                    <a:pt x="2289175" y="3069336"/>
                  </a:lnTo>
                  <a:lnTo>
                    <a:pt x="2275459" y="3082544"/>
                  </a:lnTo>
                  <a:lnTo>
                    <a:pt x="2235708" y="3041396"/>
                  </a:lnTo>
                  <a:close/>
                  <a:moveTo>
                    <a:pt x="2328291" y="3137281"/>
                  </a:moveTo>
                  <a:lnTo>
                    <a:pt x="2368042" y="3178429"/>
                  </a:lnTo>
                  <a:lnTo>
                    <a:pt x="2354326" y="3191637"/>
                  </a:lnTo>
                  <a:lnTo>
                    <a:pt x="2314575" y="3150489"/>
                  </a:lnTo>
                  <a:close/>
                  <a:moveTo>
                    <a:pt x="2407158" y="3246374"/>
                  </a:moveTo>
                  <a:lnTo>
                    <a:pt x="2446909" y="3287522"/>
                  </a:lnTo>
                  <a:lnTo>
                    <a:pt x="2433193" y="3300730"/>
                  </a:lnTo>
                  <a:lnTo>
                    <a:pt x="2393442" y="3259582"/>
                  </a:lnTo>
                  <a:close/>
                  <a:moveTo>
                    <a:pt x="2486025" y="3355467"/>
                  </a:moveTo>
                  <a:lnTo>
                    <a:pt x="2525776" y="3396615"/>
                  </a:lnTo>
                  <a:lnTo>
                    <a:pt x="2512060" y="3409823"/>
                  </a:lnTo>
                  <a:lnTo>
                    <a:pt x="2472309" y="3368675"/>
                  </a:lnTo>
                  <a:close/>
                  <a:moveTo>
                    <a:pt x="2564892" y="3464560"/>
                  </a:moveTo>
                  <a:lnTo>
                    <a:pt x="2604643" y="3505708"/>
                  </a:lnTo>
                  <a:lnTo>
                    <a:pt x="2590927" y="3518916"/>
                  </a:lnTo>
                  <a:lnTo>
                    <a:pt x="2551176" y="3477768"/>
                  </a:lnTo>
                  <a:close/>
                  <a:moveTo>
                    <a:pt x="2643759" y="3573653"/>
                  </a:moveTo>
                  <a:lnTo>
                    <a:pt x="2683510" y="3614801"/>
                  </a:lnTo>
                  <a:lnTo>
                    <a:pt x="2669794" y="3628009"/>
                  </a:lnTo>
                  <a:lnTo>
                    <a:pt x="2630043" y="3586861"/>
                  </a:lnTo>
                  <a:close/>
                  <a:moveTo>
                    <a:pt x="2722626" y="3682746"/>
                  </a:moveTo>
                  <a:lnTo>
                    <a:pt x="2762377" y="3723894"/>
                  </a:lnTo>
                  <a:lnTo>
                    <a:pt x="2748661" y="3737102"/>
                  </a:lnTo>
                  <a:lnTo>
                    <a:pt x="2708910" y="3695954"/>
                  </a:lnTo>
                  <a:close/>
                  <a:moveTo>
                    <a:pt x="2801493" y="3791839"/>
                  </a:moveTo>
                  <a:lnTo>
                    <a:pt x="2841244" y="3832987"/>
                  </a:lnTo>
                  <a:lnTo>
                    <a:pt x="2827528" y="3846195"/>
                  </a:lnTo>
                  <a:lnTo>
                    <a:pt x="2787777" y="3805047"/>
                  </a:lnTo>
                  <a:close/>
                  <a:moveTo>
                    <a:pt x="2880360" y="3900932"/>
                  </a:moveTo>
                  <a:lnTo>
                    <a:pt x="2920111" y="3942080"/>
                  </a:lnTo>
                  <a:lnTo>
                    <a:pt x="2906395" y="3955288"/>
                  </a:lnTo>
                  <a:lnTo>
                    <a:pt x="2866644" y="3914140"/>
                  </a:lnTo>
                  <a:close/>
                  <a:moveTo>
                    <a:pt x="2959227" y="4010025"/>
                  </a:moveTo>
                  <a:lnTo>
                    <a:pt x="2998978" y="4051173"/>
                  </a:lnTo>
                  <a:lnTo>
                    <a:pt x="2985262" y="4064381"/>
                  </a:lnTo>
                  <a:lnTo>
                    <a:pt x="2945511" y="4023233"/>
                  </a:lnTo>
                  <a:close/>
                  <a:moveTo>
                    <a:pt x="3038094" y="4119118"/>
                  </a:moveTo>
                  <a:lnTo>
                    <a:pt x="3077845" y="4160266"/>
                  </a:lnTo>
                  <a:lnTo>
                    <a:pt x="3064129" y="4173474"/>
                  </a:lnTo>
                  <a:lnTo>
                    <a:pt x="3024378" y="4132326"/>
                  </a:lnTo>
                  <a:close/>
                  <a:moveTo>
                    <a:pt x="3116961" y="4228211"/>
                  </a:moveTo>
                  <a:lnTo>
                    <a:pt x="3156712" y="4269359"/>
                  </a:lnTo>
                  <a:lnTo>
                    <a:pt x="3142996" y="4282567"/>
                  </a:lnTo>
                  <a:lnTo>
                    <a:pt x="3103245" y="4241419"/>
                  </a:lnTo>
                  <a:close/>
                  <a:moveTo>
                    <a:pt x="3195828" y="4337304"/>
                  </a:moveTo>
                  <a:lnTo>
                    <a:pt x="3235579" y="4378452"/>
                  </a:lnTo>
                  <a:lnTo>
                    <a:pt x="3221863" y="4391660"/>
                  </a:lnTo>
                  <a:lnTo>
                    <a:pt x="3182112" y="4350512"/>
                  </a:lnTo>
                  <a:close/>
                  <a:moveTo>
                    <a:pt x="3274695" y="4446397"/>
                  </a:moveTo>
                  <a:lnTo>
                    <a:pt x="3314446" y="4487545"/>
                  </a:lnTo>
                  <a:lnTo>
                    <a:pt x="3300730" y="4500753"/>
                  </a:lnTo>
                  <a:lnTo>
                    <a:pt x="3260979" y="4459605"/>
                  </a:lnTo>
                  <a:close/>
                  <a:moveTo>
                    <a:pt x="3353562" y="4555490"/>
                  </a:moveTo>
                  <a:lnTo>
                    <a:pt x="3393313" y="4596638"/>
                  </a:lnTo>
                  <a:lnTo>
                    <a:pt x="3379597" y="4609846"/>
                  </a:lnTo>
                  <a:lnTo>
                    <a:pt x="3339846" y="4568698"/>
                  </a:lnTo>
                  <a:close/>
                  <a:moveTo>
                    <a:pt x="3432429" y="4664583"/>
                  </a:moveTo>
                  <a:lnTo>
                    <a:pt x="3472180" y="4705731"/>
                  </a:lnTo>
                  <a:lnTo>
                    <a:pt x="3458464" y="4718939"/>
                  </a:lnTo>
                  <a:lnTo>
                    <a:pt x="3418713" y="4677791"/>
                  </a:lnTo>
                  <a:close/>
                  <a:moveTo>
                    <a:pt x="3511296" y="4773676"/>
                  </a:moveTo>
                  <a:lnTo>
                    <a:pt x="3551047" y="4814824"/>
                  </a:lnTo>
                  <a:lnTo>
                    <a:pt x="3537331" y="4828032"/>
                  </a:lnTo>
                  <a:lnTo>
                    <a:pt x="3497580" y="4786884"/>
                  </a:lnTo>
                  <a:close/>
                  <a:moveTo>
                    <a:pt x="3590163" y="4882769"/>
                  </a:moveTo>
                  <a:lnTo>
                    <a:pt x="3629914" y="4923917"/>
                  </a:lnTo>
                  <a:lnTo>
                    <a:pt x="3616198" y="4937125"/>
                  </a:lnTo>
                  <a:lnTo>
                    <a:pt x="3576447" y="4895977"/>
                  </a:lnTo>
                  <a:close/>
                  <a:moveTo>
                    <a:pt x="3669030" y="4991862"/>
                  </a:moveTo>
                  <a:lnTo>
                    <a:pt x="3708781" y="5033010"/>
                  </a:lnTo>
                  <a:lnTo>
                    <a:pt x="3695065" y="5046218"/>
                  </a:lnTo>
                  <a:lnTo>
                    <a:pt x="3655314" y="5005070"/>
                  </a:lnTo>
                  <a:close/>
                  <a:moveTo>
                    <a:pt x="3747897" y="5100955"/>
                  </a:moveTo>
                  <a:lnTo>
                    <a:pt x="3787648" y="5142103"/>
                  </a:lnTo>
                  <a:lnTo>
                    <a:pt x="3773932" y="5155311"/>
                  </a:lnTo>
                  <a:lnTo>
                    <a:pt x="3734181" y="5114163"/>
                  </a:lnTo>
                  <a:close/>
                  <a:moveTo>
                    <a:pt x="3826764" y="5210048"/>
                  </a:moveTo>
                  <a:lnTo>
                    <a:pt x="3866515" y="5251196"/>
                  </a:lnTo>
                  <a:lnTo>
                    <a:pt x="3852799" y="5264404"/>
                  </a:lnTo>
                  <a:lnTo>
                    <a:pt x="3813048" y="5223256"/>
                  </a:lnTo>
                  <a:close/>
                  <a:moveTo>
                    <a:pt x="3905631" y="5319141"/>
                  </a:moveTo>
                  <a:lnTo>
                    <a:pt x="3945382" y="5360289"/>
                  </a:lnTo>
                  <a:lnTo>
                    <a:pt x="3931666" y="5373497"/>
                  </a:lnTo>
                  <a:lnTo>
                    <a:pt x="3891915" y="5332349"/>
                  </a:lnTo>
                  <a:close/>
                  <a:moveTo>
                    <a:pt x="3984498" y="5428234"/>
                  </a:moveTo>
                  <a:lnTo>
                    <a:pt x="4024249" y="5469382"/>
                  </a:lnTo>
                  <a:lnTo>
                    <a:pt x="4010533" y="5482590"/>
                  </a:lnTo>
                  <a:lnTo>
                    <a:pt x="3970782" y="5441442"/>
                  </a:lnTo>
                  <a:close/>
                  <a:moveTo>
                    <a:pt x="4063365" y="5537327"/>
                  </a:moveTo>
                  <a:lnTo>
                    <a:pt x="4103116" y="5578475"/>
                  </a:lnTo>
                  <a:lnTo>
                    <a:pt x="4089400" y="5591683"/>
                  </a:lnTo>
                  <a:lnTo>
                    <a:pt x="4049649" y="5550535"/>
                  </a:lnTo>
                  <a:close/>
                  <a:moveTo>
                    <a:pt x="4142232" y="5646420"/>
                  </a:moveTo>
                  <a:lnTo>
                    <a:pt x="4157599" y="5662295"/>
                  </a:lnTo>
                  <a:lnTo>
                    <a:pt x="4143883" y="5675503"/>
                  </a:lnTo>
                  <a:lnTo>
                    <a:pt x="4128516" y="5659628"/>
                  </a:lnTo>
                  <a:close/>
                  <a:moveTo>
                    <a:pt x="13716" y="0"/>
                  </a:moveTo>
                  <a:lnTo>
                    <a:pt x="53467" y="41148"/>
                  </a:lnTo>
                  <a:lnTo>
                    <a:pt x="39751" y="54356"/>
                  </a:lnTo>
                  <a:lnTo>
                    <a:pt x="0" y="13208"/>
                  </a:lnTo>
                  <a:close/>
                </a:path>
              </a:pathLst>
            </a:custGeom>
            <a:solidFill>
              <a:srgbClr val="000000"/>
            </a:solidFill>
          </p:spPr>
        </p:sp>
      </p:grpSp>
      <p:grpSp>
        <p:nvGrpSpPr>
          <p:cNvPr id="11" name="Group 11"/>
          <p:cNvGrpSpPr/>
          <p:nvPr/>
        </p:nvGrpSpPr>
        <p:grpSpPr>
          <a:xfrm>
            <a:off x="7636559" y="4068457"/>
            <a:ext cx="3638550" cy="3767138"/>
            <a:chOff x="0" y="0"/>
            <a:chExt cx="4851400" cy="5022850"/>
          </a:xfrm>
        </p:grpSpPr>
        <p:sp>
          <p:nvSpPr>
            <p:cNvPr id="12" name="Freeform 12"/>
            <p:cNvSpPr/>
            <p:nvPr/>
          </p:nvSpPr>
          <p:spPr>
            <a:xfrm>
              <a:off x="2667" y="2921"/>
              <a:ext cx="4846066" cy="5017008"/>
            </a:xfrm>
            <a:custGeom>
              <a:avLst/>
              <a:gdLst/>
              <a:ahLst/>
              <a:cxnLst/>
              <a:rect l="l" t="t" r="r" b="b"/>
              <a:pathLst>
                <a:path w="4846066" h="5017008">
                  <a:moveTo>
                    <a:pt x="4753483" y="109093"/>
                  </a:moveTo>
                  <a:lnTo>
                    <a:pt x="4713732" y="150241"/>
                  </a:lnTo>
                  <a:lnTo>
                    <a:pt x="4700016" y="137033"/>
                  </a:lnTo>
                  <a:lnTo>
                    <a:pt x="4739767" y="95885"/>
                  </a:lnTo>
                  <a:close/>
                  <a:moveTo>
                    <a:pt x="4647184" y="191770"/>
                  </a:moveTo>
                  <a:lnTo>
                    <a:pt x="4607433" y="232918"/>
                  </a:lnTo>
                  <a:lnTo>
                    <a:pt x="4647184" y="191770"/>
                  </a:lnTo>
                  <a:close/>
                  <a:moveTo>
                    <a:pt x="4554601" y="287655"/>
                  </a:moveTo>
                  <a:lnTo>
                    <a:pt x="4514850" y="328803"/>
                  </a:lnTo>
                  <a:lnTo>
                    <a:pt x="4501134" y="315595"/>
                  </a:lnTo>
                  <a:lnTo>
                    <a:pt x="4540885" y="274447"/>
                  </a:lnTo>
                  <a:close/>
                  <a:moveTo>
                    <a:pt x="4448302" y="370332"/>
                  </a:moveTo>
                  <a:lnTo>
                    <a:pt x="4408551" y="411480"/>
                  </a:lnTo>
                  <a:lnTo>
                    <a:pt x="4394835" y="398272"/>
                  </a:lnTo>
                  <a:lnTo>
                    <a:pt x="4434586" y="357124"/>
                  </a:lnTo>
                  <a:close/>
                  <a:moveTo>
                    <a:pt x="4342003" y="453009"/>
                  </a:moveTo>
                  <a:lnTo>
                    <a:pt x="4302252" y="494157"/>
                  </a:lnTo>
                  <a:lnTo>
                    <a:pt x="4288536" y="480949"/>
                  </a:lnTo>
                  <a:lnTo>
                    <a:pt x="4328287" y="439801"/>
                  </a:lnTo>
                  <a:close/>
                  <a:moveTo>
                    <a:pt x="4235704" y="535686"/>
                  </a:moveTo>
                  <a:lnTo>
                    <a:pt x="4195953" y="576834"/>
                  </a:lnTo>
                  <a:lnTo>
                    <a:pt x="4182237" y="563626"/>
                  </a:lnTo>
                  <a:lnTo>
                    <a:pt x="4221988" y="522478"/>
                  </a:lnTo>
                  <a:close/>
                  <a:moveTo>
                    <a:pt x="4129405" y="618363"/>
                  </a:moveTo>
                  <a:lnTo>
                    <a:pt x="4089654" y="659511"/>
                  </a:lnTo>
                  <a:lnTo>
                    <a:pt x="4075938" y="646303"/>
                  </a:lnTo>
                  <a:lnTo>
                    <a:pt x="4115689" y="605155"/>
                  </a:lnTo>
                  <a:close/>
                  <a:moveTo>
                    <a:pt x="4023106" y="701040"/>
                  </a:moveTo>
                  <a:lnTo>
                    <a:pt x="3983355" y="742188"/>
                  </a:lnTo>
                  <a:lnTo>
                    <a:pt x="3969639" y="728980"/>
                  </a:lnTo>
                  <a:lnTo>
                    <a:pt x="4009390" y="687832"/>
                  </a:lnTo>
                  <a:close/>
                  <a:moveTo>
                    <a:pt x="3916807" y="783717"/>
                  </a:moveTo>
                  <a:lnTo>
                    <a:pt x="3877056" y="824865"/>
                  </a:lnTo>
                  <a:lnTo>
                    <a:pt x="3863340" y="811657"/>
                  </a:lnTo>
                  <a:lnTo>
                    <a:pt x="3903091" y="770509"/>
                  </a:lnTo>
                  <a:close/>
                  <a:moveTo>
                    <a:pt x="3810508" y="866394"/>
                  </a:moveTo>
                  <a:lnTo>
                    <a:pt x="3770757" y="907542"/>
                  </a:lnTo>
                  <a:lnTo>
                    <a:pt x="3757041" y="894334"/>
                  </a:lnTo>
                  <a:lnTo>
                    <a:pt x="3796792" y="853186"/>
                  </a:lnTo>
                  <a:close/>
                  <a:moveTo>
                    <a:pt x="3704209" y="949071"/>
                  </a:moveTo>
                  <a:lnTo>
                    <a:pt x="3664458" y="990219"/>
                  </a:lnTo>
                  <a:lnTo>
                    <a:pt x="3650742" y="977011"/>
                  </a:lnTo>
                  <a:lnTo>
                    <a:pt x="3690493" y="935863"/>
                  </a:lnTo>
                  <a:close/>
                  <a:moveTo>
                    <a:pt x="3597910" y="1031748"/>
                  </a:moveTo>
                  <a:lnTo>
                    <a:pt x="3558159" y="1072896"/>
                  </a:lnTo>
                  <a:lnTo>
                    <a:pt x="3544443" y="1059688"/>
                  </a:lnTo>
                  <a:lnTo>
                    <a:pt x="3584194" y="1018540"/>
                  </a:lnTo>
                  <a:close/>
                  <a:moveTo>
                    <a:pt x="3491611" y="1114425"/>
                  </a:moveTo>
                  <a:lnTo>
                    <a:pt x="3451860" y="1155573"/>
                  </a:lnTo>
                  <a:lnTo>
                    <a:pt x="3438144" y="1142365"/>
                  </a:lnTo>
                  <a:lnTo>
                    <a:pt x="3477895" y="1101217"/>
                  </a:lnTo>
                  <a:close/>
                  <a:moveTo>
                    <a:pt x="3385312" y="1197102"/>
                  </a:moveTo>
                  <a:lnTo>
                    <a:pt x="3345561" y="1238250"/>
                  </a:lnTo>
                  <a:lnTo>
                    <a:pt x="3331845" y="1225042"/>
                  </a:lnTo>
                  <a:lnTo>
                    <a:pt x="3371596" y="1183894"/>
                  </a:lnTo>
                  <a:close/>
                  <a:moveTo>
                    <a:pt x="3279013" y="1279779"/>
                  </a:moveTo>
                  <a:lnTo>
                    <a:pt x="3239262" y="1320927"/>
                  </a:lnTo>
                  <a:lnTo>
                    <a:pt x="3225546" y="1307719"/>
                  </a:lnTo>
                  <a:lnTo>
                    <a:pt x="3265297" y="1266571"/>
                  </a:lnTo>
                  <a:close/>
                  <a:moveTo>
                    <a:pt x="3172714" y="1362456"/>
                  </a:moveTo>
                  <a:lnTo>
                    <a:pt x="3132963" y="1403604"/>
                  </a:lnTo>
                  <a:lnTo>
                    <a:pt x="3119247" y="1390396"/>
                  </a:lnTo>
                  <a:lnTo>
                    <a:pt x="3158998" y="1349248"/>
                  </a:lnTo>
                  <a:close/>
                  <a:moveTo>
                    <a:pt x="3066415" y="1445133"/>
                  </a:moveTo>
                  <a:lnTo>
                    <a:pt x="3026664" y="1486281"/>
                  </a:lnTo>
                  <a:lnTo>
                    <a:pt x="3012948" y="1473073"/>
                  </a:lnTo>
                  <a:lnTo>
                    <a:pt x="3052699" y="1431925"/>
                  </a:lnTo>
                  <a:close/>
                  <a:moveTo>
                    <a:pt x="2960116" y="1527810"/>
                  </a:moveTo>
                  <a:lnTo>
                    <a:pt x="2920365" y="1568958"/>
                  </a:lnTo>
                  <a:lnTo>
                    <a:pt x="2906649" y="1555750"/>
                  </a:lnTo>
                  <a:lnTo>
                    <a:pt x="2946400" y="1514602"/>
                  </a:lnTo>
                  <a:close/>
                  <a:moveTo>
                    <a:pt x="2853817" y="1610487"/>
                  </a:moveTo>
                  <a:lnTo>
                    <a:pt x="2814066" y="1651635"/>
                  </a:lnTo>
                  <a:lnTo>
                    <a:pt x="2800350" y="1638427"/>
                  </a:lnTo>
                  <a:lnTo>
                    <a:pt x="2840101" y="1597279"/>
                  </a:lnTo>
                  <a:close/>
                  <a:moveTo>
                    <a:pt x="2747518" y="1693164"/>
                  </a:moveTo>
                  <a:lnTo>
                    <a:pt x="2707767" y="1734312"/>
                  </a:lnTo>
                  <a:lnTo>
                    <a:pt x="2694051" y="1721104"/>
                  </a:lnTo>
                  <a:lnTo>
                    <a:pt x="2733802" y="1679956"/>
                  </a:lnTo>
                  <a:close/>
                  <a:moveTo>
                    <a:pt x="2641219" y="1775841"/>
                  </a:moveTo>
                  <a:lnTo>
                    <a:pt x="2601468" y="1816989"/>
                  </a:lnTo>
                  <a:lnTo>
                    <a:pt x="2587752" y="1803781"/>
                  </a:lnTo>
                  <a:lnTo>
                    <a:pt x="2627503" y="1762633"/>
                  </a:lnTo>
                  <a:close/>
                  <a:moveTo>
                    <a:pt x="2534920" y="1858518"/>
                  </a:moveTo>
                  <a:lnTo>
                    <a:pt x="2495169" y="1899666"/>
                  </a:lnTo>
                  <a:lnTo>
                    <a:pt x="2481453" y="1886458"/>
                  </a:lnTo>
                  <a:lnTo>
                    <a:pt x="2521204" y="1845310"/>
                  </a:lnTo>
                  <a:close/>
                  <a:moveTo>
                    <a:pt x="2428621" y="1941195"/>
                  </a:moveTo>
                  <a:lnTo>
                    <a:pt x="2388870" y="1982343"/>
                  </a:lnTo>
                  <a:lnTo>
                    <a:pt x="2375154" y="1969135"/>
                  </a:lnTo>
                  <a:lnTo>
                    <a:pt x="2414905" y="1927987"/>
                  </a:lnTo>
                  <a:close/>
                  <a:moveTo>
                    <a:pt x="2322322" y="2023872"/>
                  </a:moveTo>
                  <a:lnTo>
                    <a:pt x="2282571" y="2065020"/>
                  </a:lnTo>
                  <a:lnTo>
                    <a:pt x="2268855" y="2051812"/>
                  </a:lnTo>
                  <a:lnTo>
                    <a:pt x="2308606" y="2010664"/>
                  </a:lnTo>
                  <a:close/>
                  <a:moveTo>
                    <a:pt x="2216023" y="2106549"/>
                  </a:moveTo>
                  <a:lnTo>
                    <a:pt x="2176272" y="2147697"/>
                  </a:lnTo>
                  <a:lnTo>
                    <a:pt x="2162556" y="2134489"/>
                  </a:lnTo>
                  <a:lnTo>
                    <a:pt x="2202307" y="2093341"/>
                  </a:lnTo>
                  <a:close/>
                  <a:moveTo>
                    <a:pt x="2109724" y="2189226"/>
                  </a:moveTo>
                  <a:lnTo>
                    <a:pt x="2069973" y="2230374"/>
                  </a:lnTo>
                  <a:lnTo>
                    <a:pt x="2056257" y="2217166"/>
                  </a:lnTo>
                  <a:lnTo>
                    <a:pt x="2096008" y="2176018"/>
                  </a:lnTo>
                  <a:close/>
                  <a:moveTo>
                    <a:pt x="2003425" y="2271903"/>
                  </a:moveTo>
                  <a:lnTo>
                    <a:pt x="1963674" y="2313051"/>
                  </a:lnTo>
                  <a:lnTo>
                    <a:pt x="1949958" y="2299843"/>
                  </a:lnTo>
                  <a:lnTo>
                    <a:pt x="1989709" y="2258695"/>
                  </a:lnTo>
                  <a:close/>
                  <a:moveTo>
                    <a:pt x="1897126" y="2354580"/>
                  </a:moveTo>
                  <a:lnTo>
                    <a:pt x="1857375" y="2395728"/>
                  </a:lnTo>
                  <a:lnTo>
                    <a:pt x="1843659" y="2382520"/>
                  </a:lnTo>
                  <a:lnTo>
                    <a:pt x="1883410" y="2341372"/>
                  </a:lnTo>
                  <a:close/>
                  <a:moveTo>
                    <a:pt x="1790827" y="2437257"/>
                  </a:moveTo>
                  <a:lnTo>
                    <a:pt x="1751076" y="2478405"/>
                  </a:lnTo>
                  <a:lnTo>
                    <a:pt x="1737360" y="2465197"/>
                  </a:lnTo>
                  <a:lnTo>
                    <a:pt x="1777111" y="2424049"/>
                  </a:lnTo>
                  <a:close/>
                  <a:moveTo>
                    <a:pt x="1684528" y="2519934"/>
                  </a:moveTo>
                  <a:lnTo>
                    <a:pt x="1644777" y="2561082"/>
                  </a:lnTo>
                  <a:lnTo>
                    <a:pt x="1631061" y="2547874"/>
                  </a:lnTo>
                  <a:lnTo>
                    <a:pt x="1670812" y="2506726"/>
                  </a:lnTo>
                  <a:close/>
                  <a:moveTo>
                    <a:pt x="1578229" y="2602611"/>
                  </a:moveTo>
                  <a:lnTo>
                    <a:pt x="1538478" y="2643759"/>
                  </a:lnTo>
                  <a:lnTo>
                    <a:pt x="1524762" y="2630551"/>
                  </a:lnTo>
                  <a:lnTo>
                    <a:pt x="1564513" y="2589403"/>
                  </a:lnTo>
                  <a:close/>
                  <a:moveTo>
                    <a:pt x="1471930" y="2685288"/>
                  </a:moveTo>
                  <a:lnTo>
                    <a:pt x="1432179" y="2726436"/>
                  </a:lnTo>
                  <a:lnTo>
                    <a:pt x="1418463" y="2713228"/>
                  </a:lnTo>
                  <a:lnTo>
                    <a:pt x="1458214" y="2672080"/>
                  </a:lnTo>
                  <a:close/>
                  <a:moveTo>
                    <a:pt x="1365631" y="2767965"/>
                  </a:moveTo>
                  <a:lnTo>
                    <a:pt x="1325880" y="2809113"/>
                  </a:lnTo>
                  <a:lnTo>
                    <a:pt x="1312164" y="2795905"/>
                  </a:lnTo>
                  <a:lnTo>
                    <a:pt x="1351915" y="2754757"/>
                  </a:lnTo>
                  <a:close/>
                  <a:moveTo>
                    <a:pt x="1259332" y="2850642"/>
                  </a:moveTo>
                  <a:lnTo>
                    <a:pt x="1219581" y="2891790"/>
                  </a:lnTo>
                  <a:lnTo>
                    <a:pt x="1205865" y="2878582"/>
                  </a:lnTo>
                  <a:lnTo>
                    <a:pt x="1245616" y="2837434"/>
                  </a:lnTo>
                  <a:close/>
                  <a:moveTo>
                    <a:pt x="1153033" y="2933319"/>
                  </a:moveTo>
                  <a:lnTo>
                    <a:pt x="1113282" y="2974467"/>
                  </a:lnTo>
                  <a:lnTo>
                    <a:pt x="1099566" y="2961259"/>
                  </a:lnTo>
                  <a:lnTo>
                    <a:pt x="1139317" y="2920111"/>
                  </a:lnTo>
                  <a:close/>
                  <a:moveTo>
                    <a:pt x="1046734" y="3015996"/>
                  </a:moveTo>
                  <a:lnTo>
                    <a:pt x="1006983" y="3057144"/>
                  </a:lnTo>
                  <a:lnTo>
                    <a:pt x="993267" y="3043936"/>
                  </a:lnTo>
                  <a:lnTo>
                    <a:pt x="1033018" y="3002788"/>
                  </a:lnTo>
                  <a:close/>
                  <a:moveTo>
                    <a:pt x="940435" y="3098673"/>
                  </a:moveTo>
                  <a:lnTo>
                    <a:pt x="900684" y="3139821"/>
                  </a:lnTo>
                  <a:lnTo>
                    <a:pt x="886968" y="3126613"/>
                  </a:lnTo>
                  <a:lnTo>
                    <a:pt x="926719" y="3085465"/>
                  </a:lnTo>
                  <a:close/>
                  <a:moveTo>
                    <a:pt x="834136" y="3181350"/>
                  </a:moveTo>
                  <a:lnTo>
                    <a:pt x="794385" y="3222498"/>
                  </a:lnTo>
                  <a:lnTo>
                    <a:pt x="780669" y="3209290"/>
                  </a:lnTo>
                  <a:lnTo>
                    <a:pt x="820420" y="3168142"/>
                  </a:lnTo>
                  <a:close/>
                  <a:moveTo>
                    <a:pt x="727837" y="3264027"/>
                  </a:moveTo>
                  <a:lnTo>
                    <a:pt x="688086" y="3305175"/>
                  </a:lnTo>
                  <a:lnTo>
                    <a:pt x="674370" y="3291967"/>
                  </a:lnTo>
                  <a:lnTo>
                    <a:pt x="714121" y="3250819"/>
                  </a:lnTo>
                  <a:close/>
                  <a:moveTo>
                    <a:pt x="621538" y="3346704"/>
                  </a:moveTo>
                  <a:lnTo>
                    <a:pt x="581787" y="3387852"/>
                  </a:lnTo>
                  <a:lnTo>
                    <a:pt x="568071" y="3374644"/>
                  </a:lnTo>
                  <a:lnTo>
                    <a:pt x="607822" y="3333496"/>
                  </a:lnTo>
                  <a:close/>
                  <a:moveTo>
                    <a:pt x="515239" y="3429381"/>
                  </a:moveTo>
                  <a:lnTo>
                    <a:pt x="475488" y="3470529"/>
                  </a:lnTo>
                  <a:lnTo>
                    <a:pt x="461772" y="3457321"/>
                  </a:lnTo>
                  <a:lnTo>
                    <a:pt x="501523" y="3416173"/>
                  </a:lnTo>
                  <a:close/>
                  <a:moveTo>
                    <a:pt x="408940" y="3512058"/>
                  </a:moveTo>
                  <a:lnTo>
                    <a:pt x="369189" y="3553206"/>
                  </a:lnTo>
                  <a:lnTo>
                    <a:pt x="355473" y="3539998"/>
                  </a:lnTo>
                  <a:lnTo>
                    <a:pt x="395224" y="3498850"/>
                  </a:lnTo>
                  <a:close/>
                  <a:moveTo>
                    <a:pt x="302641" y="3594735"/>
                  </a:moveTo>
                  <a:lnTo>
                    <a:pt x="262890" y="3635883"/>
                  </a:lnTo>
                  <a:lnTo>
                    <a:pt x="249174" y="3622675"/>
                  </a:lnTo>
                  <a:lnTo>
                    <a:pt x="848995" y="4124579"/>
                  </a:lnTo>
                  <a:close/>
                  <a:moveTo>
                    <a:pt x="756412" y="4220464"/>
                  </a:moveTo>
                  <a:lnTo>
                    <a:pt x="716661" y="4261612"/>
                  </a:lnTo>
                  <a:lnTo>
                    <a:pt x="702945" y="4248404"/>
                  </a:lnTo>
                  <a:lnTo>
                    <a:pt x="742696" y="4207256"/>
                  </a:lnTo>
                  <a:close/>
                  <a:moveTo>
                    <a:pt x="650113" y="4303141"/>
                  </a:moveTo>
                  <a:lnTo>
                    <a:pt x="610362" y="4344289"/>
                  </a:lnTo>
                  <a:lnTo>
                    <a:pt x="596646" y="4331081"/>
                  </a:lnTo>
                  <a:lnTo>
                    <a:pt x="636397" y="4289933"/>
                  </a:lnTo>
                  <a:close/>
                  <a:moveTo>
                    <a:pt x="543814" y="4385818"/>
                  </a:moveTo>
                  <a:lnTo>
                    <a:pt x="504063" y="4426966"/>
                  </a:lnTo>
                  <a:lnTo>
                    <a:pt x="490347" y="4413758"/>
                  </a:lnTo>
                  <a:lnTo>
                    <a:pt x="530098" y="4372610"/>
                  </a:lnTo>
                  <a:close/>
                  <a:moveTo>
                    <a:pt x="437515" y="4468495"/>
                  </a:moveTo>
                  <a:lnTo>
                    <a:pt x="397764" y="4509643"/>
                  </a:lnTo>
                  <a:lnTo>
                    <a:pt x="384048" y="4496435"/>
                  </a:lnTo>
                  <a:lnTo>
                    <a:pt x="423799" y="4455287"/>
                  </a:lnTo>
                  <a:close/>
                  <a:moveTo>
                    <a:pt x="331216" y="4551172"/>
                  </a:moveTo>
                  <a:lnTo>
                    <a:pt x="291465" y="4592320"/>
                  </a:lnTo>
                  <a:lnTo>
                    <a:pt x="346202" y="4645279"/>
                  </a:lnTo>
                  <a:lnTo>
                    <a:pt x="385953" y="4604131"/>
                  </a:lnTo>
                  <a:close/>
                  <a:moveTo>
                    <a:pt x="293370" y="4700016"/>
                  </a:moveTo>
                  <a:lnTo>
                    <a:pt x="253619" y="4741164"/>
                  </a:lnTo>
                  <a:lnTo>
                    <a:pt x="239903" y="4727956"/>
                  </a:lnTo>
                  <a:lnTo>
                    <a:pt x="279654" y="4686808"/>
                  </a:lnTo>
                  <a:close/>
                  <a:moveTo>
                    <a:pt x="187071" y="4782693"/>
                  </a:moveTo>
                  <a:lnTo>
                    <a:pt x="147320" y="4823841"/>
                  </a:lnTo>
                  <a:lnTo>
                    <a:pt x="133604" y="4810633"/>
                  </a:lnTo>
                  <a:lnTo>
                    <a:pt x="173355" y="4769485"/>
                  </a:lnTo>
                  <a:close/>
                  <a:moveTo>
                    <a:pt x="80772" y="4865370"/>
                  </a:moveTo>
                  <a:lnTo>
                    <a:pt x="41021" y="4906518"/>
                  </a:lnTo>
                  <a:lnTo>
                    <a:pt x="27305" y="4893310"/>
                  </a:lnTo>
                  <a:lnTo>
                    <a:pt x="67056" y="4852162"/>
                  </a:lnTo>
                  <a:close/>
                  <a:moveTo>
                    <a:pt x="29083" y="5001133"/>
                  </a:moveTo>
                  <a:lnTo>
                    <a:pt x="13716" y="5017008"/>
                  </a:lnTo>
                  <a:lnTo>
                    <a:pt x="0" y="5003800"/>
                  </a:lnTo>
                  <a:lnTo>
                    <a:pt x="15367" y="4987925"/>
                  </a:lnTo>
                  <a:close/>
                  <a:moveTo>
                    <a:pt x="4846066" y="13208"/>
                  </a:moveTo>
                  <a:lnTo>
                    <a:pt x="4806315" y="54356"/>
                  </a:lnTo>
                  <a:lnTo>
                    <a:pt x="4792599" y="41148"/>
                  </a:lnTo>
                  <a:lnTo>
                    <a:pt x="4832350" y="0"/>
                  </a:lnTo>
                  <a:close/>
                </a:path>
              </a:pathLst>
            </a:custGeom>
            <a:solidFill>
              <a:srgbClr val="000000"/>
            </a:solidFill>
          </p:spPr>
        </p:sp>
      </p:grpSp>
      <p:grpSp>
        <p:nvGrpSpPr>
          <p:cNvPr id="13" name="Group 13"/>
          <p:cNvGrpSpPr/>
          <p:nvPr/>
        </p:nvGrpSpPr>
        <p:grpSpPr>
          <a:xfrm>
            <a:off x="7022408" y="1042988"/>
            <a:ext cx="4590583" cy="1197053"/>
            <a:chOff x="0" y="0"/>
            <a:chExt cx="6120778" cy="1596071"/>
          </a:xfrm>
        </p:grpSpPr>
        <p:sp>
          <p:nvSpPr>
            <p:cNvPr id="14" name="Freeform 14"/>
            <p:cNvSpPr/>
            <p:nvPr/>
          </p:nvSpPr>
          <p:spPr>
            <a:xfrm>
              <a:off x="10059" y="10059"/>
              <a:ext cx="6100603" cy="1575950"/>
            </a:xfrm>
            <a:custGeom>
              <a:avLst/>
              <a:gdLst/>
              <a:ahLst/>
              <a:cxnLst/>
              <a:rect l="l" t="t" r="r" b="b"/>
              <a:pathLst>
                <a:path w="6100603" h="1575950">
                  <a:moveTo>
                    <a:pt x="0" y="0"/>
                  </a:moveTo>
                  <a:lnTo>
                    <a:pt x="6100604" y="0"/>
                  </a:lnTo>
                  <a:lnTo>
                    <a:pt x="6100604" y="1575950"/>
                  </a:lnTo>
                  <a:lnTo>
                    <a:pt x="0" y="1575950"/>
                  </a:lnTo>
                  <a:close/>
                </a:path>
              </a:pathLst>
            </a:custGeom>
            <a:solidFill>
              <a:srgbClr val="CCFFCC"/>
            </a:solidFill>
          </p:spPr>
        </p:sp>
        <p:sp>
          <p:nvSpPr>
            <p:cNvPr id="15" name="Freeform 15"/>
            <p:cNvSpPr/>
            <p:nvPr/>
          </p:nvSpPr>
          <p:spPr>
            <a:xfrm>
              <a:off x="0" y="0"/>
              <a:ext cx="6120722" cy="1596069"/>
            </a:xfrm>
            <a:custGeom>
              <a:avLst/>
              <a:gdLst/>
              <a:ahLst/>
              <a:cxnLst/>
              <a:rect l="l" t="t" r="r" b="b"/>
              <a:pathLst>
                <a:path w="6120722" h="1596069">
                  <a:moveTo>
                    <a:pt x="10059" y="0"/>
                  </a:moveTo>
                  <a:lnTo>
                    <a:pt x="6110663" y="0"/>
                  </a:lnTo>
                  <a:cubicBezTo>
                    <a:pt x="6116162" y="0"/>
                    <a:pt x="6120722" y="4560"/>
                    <a:pt x="6120722" y="10059"/>
                  </a:cubicBezTo>
                  <a:lnTo>
                    <a:pt x="6120722" y="1586009"/>
                  </a:lnTo>
                  <a:cubicBezTo>
                    <a:pt x="6120722" y="1591508"/>
                    <a:pt x="6116162" y="1596069"/>
                    <a:pt x="6110663" y="1596069"/>
                  </a:cubicBezTo>
                  <a:lnTo>
                    <a:pt x="10059" y="1596069"/>
                  </a:lnTo>
                  <a:cubicBezTo>
                    <a:pt x="4560" y="1596069"/>
                    <a:pt x="0" y="1591508"/>
                    <a:pt x="0" y="1586009"/>
                  </a:cubicBezTo>
                  <a:lnTo>
                    <a:pt x="0" y="10059"/>
                  </a:lnTo>
                  <a:cubicBezTo>
                    <a:pt x="0" y="4560"/>
                    <a:pt x="4560" y="0"/>
                    <a:pt x="10059" y="0"/>
                  </a:cubicBezTo>
                  <a:moveTo>
                    <a:pt x="10059" y="20119"/>
                  </a:moveTo>
                  <a:lnTo>
                    <a:pt x="10059" y="10059"/>
                  </a:lnTo>
                  <a:lnTo>
                    <a:pt x="20119" y="10059"/>
                  </a:lnTo>
                  <a:lnTo>
                    <a:pt x="20119" y="1586009"/>
                  </a:lnTo>
                  <a:lnTo>
                    <a:pt x="10059" y="1586009"/>
                  </a:lnTo>
                  <a:lnTo>
                    <a:pt x="10059" y="1575950"/>
                  </a:lnTo>
                  <a:lnTo>
                    <a:pt x="6110663" y="1575950"/>
                  </a:lnTo>
                  <a:lnTo>
                    <a:pt x="6110663" y="1586009"/>
                  </a:lnTo>
                  <a:lnTo>
                    <a:pt x="6100604" y="1586009"/>
                  </a:lnTo>
                  <a:lnTo>
                    <a:pt x="6100604" y="10059"/>
                  </a:lnTo>
                  <a:lnTo>
                    <a:pt x="6110663" y="10059"/>
                  </a:lnTo>
                  <a:lnTo>
                    <a:pt x="6110663" y="20119"/>
                  </a:lnTo>
                  <a:lnTo>
                    <a:pt x="10059" y="20119"/>
                  </a:lnTo>
                  <a:close/>
                </a:path>
              </a:pathLst>
            </a:custGeom>
            <a:solidFill>
              <a:srgbClr val="000000"/>
            </a:solidFill>
          </p:spPr>
        </p:sp>
        <p:sp>
          <p:nvSpPr>
            <p:cNvPr id="16" name="TextBox 16"/>
            <p:cNvSpPr txBox="1"/>
            <p:nvPr/>
          </p:nvSpPr>
          <p:spPr>
            <a:xfrm>
              <a:off x="0" y="9525"/>
              <a:ext cx="5795698" cy="1501777"/>
            </a:xfrm>
            <a:prstGeom prst="rect">
              <a:avLst/>
            </a:prstGeom>
          </p:spPr>
          <p:txBody>
            <a:bodyPr lIns="50800" tIns="50800" rIns="50800" bIns="50800" rtlCol="0" anchor="t"/>
            <a:lstStyle/>
            <a:p>
              <a:pPr algn="ctr">
                <a:lnSpc>
                  <a:spcPts val="2879"/>
                </a:lnSpc>
              </a:pPr>
              <a:r>
                <a:rPr lang="en-US" sz="2400" spc="-95">
                  <a:solidFill>
                    <a:srgbClr val="000000"/>
                  </a:solidFill>
                  <a:latin typeface="Open Sans 2 Bold"/>
                </a:rPr>
                <a:t>Develop the strategic vision to lead and support learning for all </a:t>
              </a:r>
            </a:p>
          </p:txBody>
        </p:sp>
      </p:grpSp>
      <p:grpSp>
        <p:nvGrpSpPr>
          <p:cNvPr id="17" name="Group 17"/>
          <p:cNvGrpSpPr/>
          <p:nvPr/>
        </p:nvGrpSpPr>
        <p:grpSpPr>
          <a:xfrm>
            <a:off x="919615" y="2274727"/>
            <a:ext cx="6046174" cy="1666374"/>
            <a:chOff x="0" y="0"/>
            <a:chExt cx="8061566" cy="2221832"/>
          </a:xfrm>
        </p:grpSpPr>
        <p:sp>
          <p:nvSpPr>
            <p:cNvPr id="18" name="Freeform 18"/>
            <p:cNvSpPr/>
            <p:nvPr/>
          </p:nvSpPr>
          <p:spPr>
            <a:xfrm>
              <a:off x="9525" y="9525"/>
              <a:ext cx="8042529" cy="2202815"/>
            </a:xfrm>
            <a:custGeom>
              <a:avLst/>
              <a:gdLst/>
              <a:ahLst/>
              <a:cxnLst/>
              <a:rect l="l" t="t" r="r" b="b"/>
              <a:pathLst>
                <a:path w="8042529" h="2202815">
                  <a:moveTo>
                    <a:pt x="0" y="0"/>
                  </a:moveTo>
                  <a:lnTo>
                    <a:pt x="8042529" y="0"/>
                  </a:lnTo>
                  <a:lnTo>
                    <a:pt x="8042529" y="2202815"/>
                  </a:lnTo>
                  <a:lnTo>
                    <a:pt x="0" y="2202815"/>
                  </a:lnTo>
                  <a:close/>
                </a:path>
              </a:pathLst>
            </a:custGeom>
            <a:solidFill>
              <a:srgbClr val="CCECFF"/>
            </a:solidFill>
          </p:spPr>
        </p:sp>
        <p:sp>
          <p:nvSpPr>
            <p:cNvPr id="19" name="Freeform 19"/>
            <p:cNvSpPr/>
            <p:nvPr/>
          </p:nvSpPr>
          <p:spPr>
            <a:xfrm>
              <a:off x="0" y="0"/>
              <a:ext cx="8061579" cy="2221865"/>
            </a:xfrm>
            <a:custGeom>
              <a:avLst/>
              <a:gdLst/>
              <a:ahLst/>
              <a:cxnLst/>
              <a:rect l="l" t="t" r="r" b="b"/>
              <a:pathLst>
                <a:path w="8061579" h="2221865">
                  <a:moveTo>
                    <a:pt x="9525" y="0"/>
                  </a:moveTo>
                  <a:lnTo>
                    <a:pt x="8052054" y="0"/>
                  </a:lnTo>
                  <a:cubicBezTo>
                    <a:pt x="8057261" y="0"/>
                    <a:pt x="8061579" y="4318"/>
                    <a:pt x="8061579" y="9525"/>
                  </a:cubicBezTo>
                  <a:lnTo>
                    <a:pt x="8061579" y="2212340"/>
                  </a:lnTo>
                  <a:cubicBezTo>
                    <a:pt x="8061579" y="2217547"/>
                    <a:pt x="8057261" y="2221865"/>
                    <a:pt x="8052054" y="2221865"/>
                  </a:cubicBezTo>
                  <a:lnTo>
                    <a:pt x="9525" y="2221865"/>
                  </a:lnTo>
                  <a:cubicBezTo>
                    <a:pt x="4318" y="2221865"/>
                    <a:pt x="0" y="2217547"/>
                    <a:pt x="0" y="2212340"/>
                  </a:cubicBezTo>
                  <a:lnTo>
                    <a:pt x="0" y="9525"/>
                  </a:lnTo>
                  <a:cubicBezTo>
                    <a:pt x="0" y="4318"/>
                    <a:pt x="4318" y="0"/>
                    <a:pt x="9525" y="0"/>
                  </a:cubicBezTo>
                  <a:moveTo>
                    <a:pt x="9525" y="19050"/>
                  </a:moveTo>
                  <a:lnTo>
                    <a:pt x="9525" y="9525"/>
                  </a:lnTo>
                  <a:lnTo>
                    <a:pt x="19050" y="9525"/>
                  </a:lnTo>
                  <a:lnTo>
                    <a:pt x="19050" y="2212340"/>
                  </a:lnTo>
                  <a:lnTo>
                    <a:pt x="9525" y="2212340"/>
                  </a:lnTo>
                  <a:lnTo>
                    <a:pt x="9525" y="2202815"/>
                  </a:lnTo>
                  <a:lnTo>
                    <a:pt x="8052054" y="2202815"/>
                  </a:lnTo>
                  <a:lnTo>
                    <a:pt x="8052054" y="2212340"/>
                  </a:lnTo>
                  <a:lnTo>
                    <a:pt x="8042529" y="2212340"/>
                  </a:lnTo>
                  <a:lnTo>
                    <a:pt x="8042529" y="9525"/>
                  </a:lnTo>
                  <a:lnTo>
                    <a:pt x="8052054" y="9525"/>
                  </a:lnTo>
                  <a:lnTo>
                    <a:pt x="8052054" y="19050"/>
                  </a:lnTo>
                  <a:lnTo>
                    <a:pt x="9525" y="19050"/>
                  </a:lnTo>
                  <a:close/>
                </a:path>
              </a:pathLst>
            </a:custGeom>
            <a:solidFill>
              <a:srgbClr val="000000"/>
            </a:solidFill>
          </p:spPr>
        </p:sp>
        <p:sp>
          <p:nvSpPr>
            <p:cNvPr id="20" name="TextBox 20"/>
            <p:cNvSpPr txBox="1"/>
            <p:nvPr/>
          </p:nvSpPr>
          <p:spPr>
            <a:xfrm>
              <a:off x="0" y="9525"/>
              <a:ext cx="8061566" cy="2212307"/>
            </a:xfrm>
            <a:prstGeom prst="rect">
              <a:avLst/>
            </a:prstGeom>
          </p:spPr>
          <p:txBody>
            <a:bodyPr lIns="50800" tIns="50800" rIns="50800" bIns="50800" rtlCol="0" anchor="t"/>
            <a:lstStyle/>
            <a:p>
              <a:pPr algn="ctr">
                <a:lnSpc>
                  <a:spcPts val="2879"/>
                </a:lnSpc>
              </a:pPr>
              <a:r>
                <a:rPr lang="en-US" sz="2400" spc="-95">
                  <a:solidFill>
                    <a:srgbClr val="000000"/>
                  </a:solidFill>
                  <a:latin typeface="Open Sans 2 Bold"/>
                </a:rPr>
                <a:t>Support and provide time for meaningful engagement in sustained professional learning and development with opportunities to share</a:t>
              </a:r>
            </a:p>
          </p:txBody>
        </p:sp>
      </p:grpSp>
      <p:grpSp>
        <p:nvGrpSpPr>
          <p:cNvPr id="21" name="Group 21"/>
          <p:cNvGrpSpPr/>
          <p:nvPr/>
        </p:nvGrpSpPr>
        <p:grpSpPr>
          <a:xfrm>
            <a:off x="919615" y="4920332"/>
            <a:ext cx="5554707" cy="1641990"/>
            <a:chOff x="0" y="0"/>
            <a:chExt cx="7406276" cy="2189320"/>
          </a:xfrm>
        </p:grpSpPr>
        <p:sp>
          <p:nvSpPr>
            <p:cNvPr id="22" name="Freeform 22"/>
            <p:cNvSpPr/>
            <p:nvPr/>
          </p:nvSpPr>
          <p:spPr>
            <a:xfrm>
              <a:off x="9525" y="9525"/>
              <a:ext cx="7387209" cy="2170303"/>
            </a:xfrm>
            <a:custGeom>
              <a:avLst/>
              <a:gdLst/>
              <a:ahLst/>
              <a:cxnLst/>
              <a:rect l="l" t="t" r="r" b="b"/>
              <a:pathLst>
                <a:path w="7387209" h="2170303">
                  <a:moveTo>
                    <a:pt x="0" y="0"/>
                  </a:moveTo>
                  <a:lnTo>
                    <a:pt x="7387209" y="0"/>
                  </a:lnTo>
                  <a:lnTo>
                    <a:pt x="7387209" y="2170303"/>
                  </a:lnTo>
                  <a:lnTo>
                    <a:pt x="0" y="2170303"/>
                  </a:lnTo>
                  <a:close/>
                </a:path>
              </a:pathLst>
            </a:custGeom>
            <a:solidFill>
              <a:srgbClr val="FFFF99"/>
            </a:solidFill>
          </p:spPr>
        </p:sp>
        <p:sp>
          <p:nvSpPr>
            <p:cNvPr id="23" name="Freeform 23"/>
            <p:cNvSpPr/>
            <p:nvPr/>
          </p:nvSpPr>
          <p:spPr>
            <a:xfrm>
              <a:off x="0" y="0"/>
              <a:ext cx="7406259" cy="2189353"/>
            </a:xfrm>
            <a:custGeom>
              <a:avLst/>
              <a:gdLst/>
              <a:ahLst/>
              <a:cxnLst/>
              <a:rect l="l" t="t" r="r" b="b"/>
              <a:pathLst>
                <a:path w="7406259" h="2189353">
                  <a:moveTo>
                    <a:pt x="9525" y="0"/>
                  </a:moveTo>
                  <a:lnTo>
                    <a:pt x="7396734" y="0"/>
                  </a:lnTo>
                  <a:cubicBezTo>
                    <a:pt x="7401940" y="0"/>
                    <a:pt x="7406259" y="4318"/>
                    <a:pt x="7406259" y="9525"/>
                  </a:cubicBezTo>
                  <a:lnTo>
                    <a:pt x="7406259" y="2179828"/>
                  </a:lnTo>
                  <a:cubicBezTo>
                    <a:pt x="7406259" y="2185035"/>
                    <a:pt x="7401940" y="2189353"/>
                    <a:pt x="7396734" y="2189353"/>
                  </a:cubicBezTo>
                  <a:lnTo>
                    <a:pt x="9525" y="2189353"/>
                  </a:lnTo>
                  <a:cubicBezTo>
                    <a:pt x="4318" y="2189353"/>
                    <a:pt x="0" y="2185035"/>
                    <a:pt x="0" y="2179828"/>
                  </a:cubicBezTo>
                  <a:lnTo>
                    <a:pt x="0" y="9525"/>
                  </a:lnTo>
                  <a:cubicBezTo>
                    <a:pt x="0" y="4318"/>
                    <a:pt x="4318" y="0"/>
                    <a:pt x="9525" y="0"/>
                  </a:cubicBezTo>
                  <a:moveTo>
                    <a:pt x="9525" y="19050"/>
                  </a:moveTo>
                  <a:lnTo>
                    <a:pt x="9525" y="9525"/>
                  </a:lnTo>
                  <a:lnTo>
                    <a:pt x="19050" y="9525"/>
                  </a:lnTo>
                  <a:lnTo>
                    <a:pt x="19050" y="2179828"/>
                  </a:lnTo>
                  <a:lnTo>
                    <a:pt x="9525" y="2179828"/>
                  </a:lnTo>
                  <a:lnTo>
                    <a:pt x="9525" y="2170303"/>
                  </a:lnTo>
                  <a:lnTo>
                    <a:pt x="7396734" y="2170303"/>
                  </a:lnTo>
                  <a:lnTo>
                    <a:pt x="7396734" y="2179828"/>
                  </a:lnTo>
                  <a:lnTo>
                    <a:pt x="7387209" y="2179828"/>
                  </a:lnTo>
                  <a:lnTo>
                    <a:pt x="7387209" y="9525"/>
                  </a:lnTo>
                  <a:lnTo>
                    <a:pt x="7396734" y="9525"/>
                  </a:lnTo>
                  <a:lnTo>
                    <a:pt x="7396734" y="19050"/>
                  </a:lnTo>
                  <a:lnTo>
                    <a:pt x="9525" y="19050"/>
                  </a:lnTo>
                  <a:close/>
                </a:path>
              </a:pathLst>
            </a:custGeom>
            <a:solidFill>
              <a:srgbClr val="000000"/>
            </a:solidFill>
          </p:spPr>
        </p:sp>
        <p:sp>
          <p:nvSpPr>
            <p:cNvPr id="24" name="TextBox 24"/>
            <p:cNvSpPr txBox="1"/>
            <p:nvPr/>
          </p:nvSpPr>
          <p:spPr>
            <a:xfrm>
              <a:off x="0" y="9525"/>
              <a:ext cx="7406276" cy="2179795"/>
            </a:xfrm>
            <a:prstGeom prst="rect">
              <a:avLst/>
            </a:prstGeom>
          </p:spPr>
          <p:txBody>
            <a:bodyPr lIns="50800" tIns="50800" rIns="50800" bIns="50800" rtlCol="0" anchor="t"/>
            <a:lstStyle/>
            <a:p>
              <a:pPr algn="ctr">
                <a:lnSpc>
                  <a:spcPts val="2879"/>
                </a:lnSpc>
              </a:pPr>
              <a:r>
                <a:rPr lang="en-US" sz="2400" spc="-95">
                  <a:solidFill>
                    <a:srgbClr val="000000"/>
                  </a:solidFill>
                  <a:latin typeface="Open Sans 2 Bold"/>
                </a:rPr>
                <a:t>Lead learning conversations underpinned by coaching approaches to stimulate, challenge and support thinking</a:t>
              </a:r>
            </a:p>
          </p:txBody>
        </p:sp>
      </p:grpSp>
      <p:grpSp>
        <p:nvGrpSpPr>
          <p:cNvPr id="25" name="Group 25"/>
          <p:cNvGrpSpPr/>
          <p:nvPr/>
        </p:nvGrpSpPr>
        <p:grpSpPr>
          <a:xfrm>
            <a:off x="9024940" y="5229227"/>
            <a:ext cx="485775" cy="483393"/>
            <a:chOff x="0" y="0"/>
            <a:chExt cx="647700" cy="644524"/>
          </a:xfrm>
        </p:grpSpPr>
        <p:sp>
          <p:nvSpPr>
            <p:cNvPr id="26" name="Freeform 26"/>
            <p:cNvSpPr/>
            <p:nvPr/>
          </p:nvSpPr>
          <p:spPr>
            <a:xfrm>
              <a:off x="9525" y="9525"/>
              <a:ext cx="628650" cy="625475"/>
            </a:xfrm>
            <a:custGeom>
              <a:avLst/>
              <a:gdLst/>
              <a:ahLst/>
              <a:cxnLst/>
              <a:rect l="l" t="t" r="r" b="b"/>
              <a:pathLst>
                <a:path w="628650" h="625475">
                  <a:moveTo>
                    <a:pt x="0" y="0"/>
                  </a:moveTo>
                  <a:lnTo>
                    <a:pt x="628650" y="0"/>
                  </a:lnTo>
                  <a:lnTo>
                    <a:pt x="628650" y="625475"/>
                  </a:lnTo>
                  <a:lnTo>
                    <a:pt x="0" y="625475"/>
                  </a:lnTo>
                  <a:close/>
                </a:path>
              </a:pathLst>
            </a:custGeom>
            <a:solidFill>
              <a:srgbClr val="FFFFFF"/>
            </a:solidFill>
          </p:spPr>
        </p:sp>
        <p:sp>
          <p:nvSpPr>
            <p:cNvPr id="27" name="Freeform 27"/>
            <p:cNvSpPr/>
            <p:nvPr/>
          </p:nvSpPr>
          <p:spPr>
            <a:xfrm>
              <a:off x="0" y="0"/>
              <a:ext cx="647700" cy="644525"/>
            </a:xfrm>
            <a:custGeom>
              <a:avLst/>
              <a:gdLst/>
              <a:ahLst/>
              <a:cxnLst/>
              <a:rect l="l" t="t" r="r" b="b"/>
              <a:pathLst>
                <a:path w="647700" h="644525">
                  <a:moveTo>
                    <a:pt x="9525" y="0"/>
                  </a:moveTo>
                  <a:lnTo>
                    <a:pt x="638175" y="0"/>
                  </a:lnTo>
                  <a:cubicBezTo>
                    <a:pt x="643382" y="0"/>
                    <a:pt x="647700" y="4318"/>
                    <a:pt x="647700" y="9525"/>
                  </a:cubicBezTo>
                  <a:lnTo>
                    <a:pt x="647700" y="635000"/>
                  </a:lnTo>
                  <a:cubicBezTo>
                    <a:pt x="647700" y="640207"/>
                    <a:pt x="643382" y="644525"/>
                    <a:pt x="638175" y="644525"/>
                  </a:cubicBezTo>
                  <a:lnTo>
                    <a:pt x="9525" y="644525"/>
                  </a:lnTo>
                  <a:cubicBezTo>
                    <a:pt x="4318" y="644525"/>
                    <a:pt x="0" y="640207"/>
                    <a:pt x="0" y="635000"/>
                  </a:cubicBezTo>
                  <a:lnTo>
                    <a:pt x="0" y="9525"/>
                  </a:lnTo>
                  <a:cubicBezTo>
                    <a:pt x="0" y="4318"/>
                    <a:pt x="4318" y="0"/>
                    <a:pt x="9525" y="0"/>
                  </a:cubicBezTo>
                  <a:moveTo>
                    <a:pt x="9525" y="19050"/>
                  </a:moveTo>
                  <a:lnTo>
                    <a:pt x="9525" y="9525"/>
                  </a:lnTo>
                  <a:lnTo>
                    <a:pt x="19050" y="9525"/>
                  </a:lnTo>
                  <a:lnTo>
                    <a:pt x="19050" y="635000"/>
                  </a:lnTo>
                  <a:lnTo>
                    <a:pt x="9525" y="635000"/>
                  </a:lnTo>
                  <a:lnTo>
                    <a:pt x="9525" y="625475"/>
                  </a:lnTo>
                  <a:lnTo>
                    <a:pt x="638175" y="625475"/>
                  </a:lnTo>
                  <a:lnTo>
                    <a:pt x="638175" y="635000"/>
                  </a:lnTo>
                  <a:lnTo>
                    <a:pt x="628650" y="635000"/>
                  </a:lnTo>
                  <a:lnTo>
                    <a:pt x="628650" y="9525"/>
                  </a:lnTo>
                  <a:lnTo>
                    <a:pt x="638175" y="9525"/>
                  </a:lnTo>
                  <a:lnTo>
                    <a:pt x="638175" y="19050"/>
                  </a:lnTo>
                  <a:lnTo>
                    <a:pt x="9525" y="19050"/>
                  </a:lnTo>
                  <a:close/>
                </a:path>
              </a:pathLst>
            </a:custGeom>
            <a:solidFill>
              <a:srgbClr val="000000"/>
            </a:solidFill>
          </p:spPr>
        </p:sp>
        <p:sp>
          <p:nvSpPr>
            <p:cNvPr id="28" name="TextBox 28"/>
            <p:cNvSpPr txBox="1"/>
            <p:nvPr/>
          </p:nvSpPr>
          <p:spPr>
            <a:xfrm>
              <a:off x="0" y="-47625"/>
              <a:ext cx="647700" cy="692149"/>
            </a:xfrm>
            <a:prstGeom prst="rect">
              <a:avLst/>
            </a:prstGeom>
          </p:spPr>
          <p:txBody>
            <a:bodyPr lIns="50800" tIns="50800" rIns="50800" bIns="50800" rtlCol="0" anchor="t"/>
            <a:lstStyle/>
            <a:p>
              <a:pPr algn="ctr">
                <a:lnSpc>
                  <a:spcPts val="2879"/>
                </a:lnSpc>
              </a:pPr>
              <a:r>
                <a:rPr lang="en-US" sz="2400">
                  <a:solidFill>
                    <a:srgbClr val="000000"/>
                  </a:solidFill>
                  <a:latin typeface="Arial"/>
                </a:rPr>
                <a:t>0</a:t>
              </a:r>
            </a:p>
          </p:txBody>
        </p:sp>
      </p:grpSp>
      <p:grpSp>
        <p:nvGrpSpPr>
          <p:cNvPr id="29" name="Group 29"/>
          <p:cNvGrpSpPr/>
          <p:nvPr/>
        </p:nvGrpSpPr>
        <p:grpSpPr>
          <a:xfrm>
            <a:off x="8929690" y="2593181"/>
            <a:ext cx="645318" cy="481012"/>
            <a:chOff x="0" y="0"/>
            <a:chExt cx="860424" cy="641350"/>
          </a:xfrm>
        </p:grpSpPr>
        <p:sp>
          <p:nvSpPr>
            <p:cNvPr id="30" name="Freeform 30"/>
            <p:cNvSpPr/>
            <p:nvPr/>
          </p:nvSpPr>
          <p:spPr>
            <a:xfrm>
              <a:off x="9525" y="9525"/>
              <a:ext cx="841375" cy="622300"/>
            </a:xfrm>
            <a:custGeom>
              <a:avLst/>
              <a:gdLst/>
              <a:ahLst/>
              <a:cxnLst/>
              <a:rect l="l" t="t" r="r" b="b"/>
              <a:pathLst>
                <a:path w="841375" h="622300">
                  <a:moveTo>
                    <a:pt x="0" y="0"/>
                  </a:moveTo>
                  <a:lnTo>
                    <a:pt x="841375" y="0"/>
                  </a:lnTo>
                  <a:lnTo>
                    <a:pt x="841375" y="622300"/>
                  </a:lnTo>
                  <a:lnTo>
                    <a:pt x="0" y="622300"/>
                  </a:lnTo>
                  <a:close/>
                </a:path>
              </a:pathLst>
            </a:custGeom>
            <a:solidFill>
              <a:srgbClr val="FFFFFF"/>
            </a:solidFill>
          </p:spPr>
        </p:sp>
        <p:sp>
          <p:nvSpPr>
            <p:cNvPr id="31" name="Freeform 31"/>
            <p:cNvSpPr/>
            <p:nvPr/>
          </p:nvSpPr>
          <p:spPr>
            <a:xfrm>
              <a:off x="0" y="0"/>
              <a:ext cx="860425" cy="641350"/>
            </a:xfrm>
            <a:custGeom>
              <a:avLst/>
              <a:gdLst/>
              <a:ahLst/>
              <a:cxnLst/>
              <a:rect l="l" t="t" r="r" b="b"/>
              <a:pathLst>
                <a:path w="860425" h="641350">
                  <a:moveTo>
                    <a:pt x="9525" y="0"/>
                  </a:moveTo>
                  <a:lnTo>
                    <a:pt x="850900" y="0"/>
                  </a:lnTo>
                  <a:cubicBezTo>
                    <a:pt x="856107" y="0"/>
                    <a:pt x="860425" y="4318"/>
                    <a:pt x="860425" y="9525"/>
                  </a:cubicBezTo>
                  <a:lnTo>
                    <a:pt x="860425" y="631825"/>
                  </a:lnTo>
                  <a:cubicBezTo>
                    <a:pt x="860425" y="637032"/>
                    <a:pt x="856107" y="641350"/>
                    <a:pt x="850900" y="641350"/>
                  </a:cubicBezTo>
                  <a:lnTo>
                    <a:pt x="9525" y="641350"/>
                  </a:lnTo>
                  <a:cubicBezTo>
                    <a:pt x="4318" y="641350"/>
                    <a:pt x="0" y="637032"/>
                    <a:pt x="0" y="631825"/>
                  </a:cubicBezTo>
                  <a:lnTo>
                    <a:pt x="0" y="9525"/>
                  </a:lnTo>
                  <a:cubicBezTo>
                    <a:pt x="0" y="4318"/>
                    <a:pt x="4318" y="0"/>
                    <a:pt x="9525" y="0"/>
                  </a:cubicBezTo>
                  <a:moveTo>
                    <a:pt x="9525" y="19050"/>
                  </a:moveTo>
                  <a:lnTo>
                    <a:pt x="9525" y="9525"/>
                  </a:lnTo>
                  <a:lnTo>
                    <a:pt x="19050" y="9525"/>
                  </a:lnTo>
                  <a:lnTo>
                    <a:pt x="19050" y="631825"/>
                  </a:lnTo>
                  <a:lnTo>
                    <a:pt x="9525" y="631825"/>
                  </a:lnTo>
                  <a:lnTo>
                    <a:pt x="9525" y="622300"/>
                  </a:lnTo>
                  <a:lnTo>
                    <a:pt x="850900" y="622300"/>
                  </a:lnTo>
                  <a:lnTo>
                    <a:pt x="850900" y="631825"/>
                  </a:lnTo>
                  <a:lnTo>
                    <a:pt x="841375" y="631825"/>
                  </a:lnTo>
                  <a:lnTo>
                    <a:pt x="841375" y="9525"/>
                  </a:lnTo>
                  <a:lnTo>
                    <a:pt x="850900" y="9525"/>
                  </a:lnTo>
                  <a:lnTo>
                    <a:pt x="850900" y="19050"/>
                  </a:lnTo>
                  <a:lnTo>
                    <a:pt x="9525" y="19050"/>
                  </a:lnTo>
                  <a:close/>
                </a:path>
              </a:pathLst>
            </a:custGeom>
            <a:solidFill>
              <a:srgbClr val="000000"/>
            </a:solidFill>
          </p:spPr>
        </p:sp>
        <p:sp>
          <p:nvSpPr>
            <p:cNvPr id="32" name="TextBox 32"/>
            <p:cNvSpPr txBox="1"/>
            <p:nvPr/>
          </p:nvSpPr>
          <p:spPr>
            <a:xfrm>
              <a:off x="0" y="-47625"/>
              <a:ext cx="860424" cy="688975"/>
            </a:xfrm>
            <a:prstGeom prst="rect">
              <a:avLst/>
            </a:prstGeom>
          </p:spPr>
          <p:txBody>
            <a:bodyPr lIns="50800" tIns="50800" rIns="50800" bIns="50800" rtlCol="0" anchor="t"/>
            <a:lstStyle/>
            <a:p>
              <a:pPr algn="l">
                <a:lnSpc>
                  <a:spcPts val="2879"/>
                </a:lnSpc>
              </a:pPr>
              <a:r>
                <a:rPr lang="en-US" sz="2400">
                  <a:solidFill>
                    <a:srgbClr val="000000"/>
                  </a:solidFill>
                  <a:latin typeface="Arial"/>
                </a:rPr>
                <a:t>10</a:t>
              </a:r>
            </a:p>
          </p:txBody>
        </p:sp>
      </p:grpSp>
      <p:grpSp>
        <p:nvGrpSpPr>
          <p:cNvPr id="33" name="Group 33"/>
          <p:cNvGrpSpPr/>
          <p:nvPr/>
        </p:nvGrpSpPr>
        <p:grpSpPr>
          <a:xfrm>
            <a:off x="11612992" y="1878676"/>
            <a:ext cx="6218734" cy="2597027"/>
            <a:chOff x="0" y="0"/>
            <a:chExt cx="8291645" cy="3462703"/>
          </a:xfrm>
        </p:grpSpPr>
        <p:sp>
          <p:nvSpPr>
            <p:cNvPr id="34" name="Freeform 34"/>
            <p:cNvSpPr/>
            <p:nvPr/>
          </p:nvSpPr>
          <p:spPr>
            <a:xfrm>
              <a:off x="10343" y="10343"/>
              <a:ext cx="8270974" cy="3441999"/>
            </a:xfrm>
            <a:custGeom>
              <a:avLst/>
              <a:gdLst/>
              <a:ahLst/>
              <a:cxnLst/>
              <a:rect l="l" t="t" r="r" b="b"/>
              <a:pathLst>
                <a:path w="8270974" h="3441999">
                  <a:moveTo>
                    <a:pt x="0" y="0"/>
                  </a:moveTo>
                  <a:lnTo>
                    <a:pt x="8270975" y="0"/>
                  </a:lnTo>
                  <a:lnTo>
                    <a:pt x="8270975" y="3441999"/>
                  </a:lnTo>
                  <a:lnTo>
                    <a:pt x="0" y="3441999"/>
                  </a:lnTo>
                  <a:close/>
                </a:path>
              </a:pathLst>
            </a:custGeom>
            <a:solidFill>
              <a:srgbClr val="FFFFCC"/>
            </a:solidFill>
          </p:spPr>
        </p:sp>
        <p:sp>
          <p:nvSpPr>
            <p:cNvPr id="35" name="Freeform 35"/>
            <p:cNvSpPr/>
            <p:nvPr/>
          </p:nvSpPr>
          <p:spPr>
            <a:xfrm>
              <a:off x="0" y="0"/>
              <a:ext cx="8291660" cy="3462686"/>
            </a:xfrm>
            <a:custGeom>
              <a:avLst/>
              <a:gdLst/>
              <a:ahLst/>
              <a:cxnLst/>
              <a:rect l="l" t="t" r="r" b="b"/>
              <a:pathLst>
                <a:path w="8291660" h="3462686">
                  <a:moveTo>
                    <a:pt x="10343" y="0"/>
                  </a:moveTo>
                  <a:lnTo>
                    <a:pt x="8281318" y="0"/>
                  </a:lnTo>
                  <a:cubicBezTo>
                    <a:pt x="8286972" y="0"/>
                    <a:pt x="8291660" y="4689"/>
                    <a:pt x="8291660" y="10343"/>
                  </a:cubicBezTo>
                  <a:lnTo>
                    <a:pt x="8291660" y="3452342"/>
                  </a:lnTo>
                  <a:cubicBezTo>
                    <a:pt x="8291660" y="3457997"/>
                    <a:pt x="8286972" y="3462686"/>
                    <a:pt x="8281318" y="3462686"/>
                  </a:cubicBezTo>
                  <a:lnTo>
                    <a:pt x="10343" y="3462686"/>
                  </a:lnTo>
                  <a:cubicBezTo>
                    <a:pt x="4689" y="3462686"/>
                    <a:pt x="0" y="3457997"/>
                    <a:pt x="0" y="3452342"/>
                  </a:cubicBezTo>
                  <a:lnTo>
                    <a:pt x="0" y="10343"/>
                  </a:lnTo>
                  <a:cubicBezTo>
                    <a:pt x="0" y="4689"/>
                    <a:pt x="4689" y="0"/>
                    <a:pt x="10343" y="0"/>
                  </a:cubicBezTo>
                  <a:moveTo>
                    <a:pt x="10343" y="20687"/>
                  </a:moveTo>
                  <a:lnTo>
                    <a:pt x="10343" y="10343"/>
                  </a:lnTo>
                  <a:lnTo>
                    <a:pt x="20687" y="10343"/>
                  </a:lnTo>
                  <a:lnTo>
                    <a:pt x="20687" y="3452342"/>
                  </a:lnTo>
                  <a:lnTo>
                    <a:pt x="10343" y="3452342"/>
                  </a:lnTo>
                  <a:lnTo>
                    <a:pt x="10343" y="3441999"/>
                  </a:lnTo>
                  <a:lnTo>
                    <a:pt x="8281318" y="3441999"/>
                  </a:lnTo>
                  <a:lnTo>
                    <a:pt x="8281318" y="3452342"/>
                  </a:lnTo>
                  <a:lnTo>
                    <a:pt x="8270974" y="3452342"/>
                  </a:lnTo>
                  <a:lnTo>
                    <a:pt x="8270974" y="10343"/>
                  </a:lnTo>
                  <a:lnTo>
                    <a:pt x="8281318" y="10343"/>
                  </a:lnTo>
                  <a:lnTo>
                    <a:pt x="8281318" y="20687"/>
                  </a:lnTo>
                  <a:lnTo>
                    <a:pt x="10343" y="20687"/>
                  </a:lnTo>
                  <a:close/>
                </a:path>
              </a:pathLst>
            </a:custGeom>
            <a:solidFill>
              <a:srgbClr val="000000"/>
            </a:solidFill>
          </p:spPr>
        </p:sp>
        <p:sp>
          <p:nvSpPr>
            <p:cNvPr id="36" name="TextBox 36"/>
            <p:cNvSpPr txBox="1"/>
            <p:nvPr/>
          </p:nvSpPr>
          <p:spPr>
            <a:xfrm>
              <a:off x="0" y="9525"/>
              <a:ext cx="7635606" cy="3179207"/>
            </a:xfrm>
            <a:prstGeom prst="rect">
              <a:avLst/>
            </a:prstGeom>
          </p:spPr>
          <p:txBody>
            <a:bodyPr lIns="50800" tIns="50800" rIns="50800" bIns="50800" rtlCol="0" anchor="t"/>
            <a:lstStyle/>
            <a:p>
              <a:pPr algn="ctr">
                <a:lnSpc>
                  <a:spcPts val="2879"/>
                </a:lnSpc>
              </a:pPr>
              <a:r>
                <a:rPr lang="en-US" sz="2400" spc="-95">
                  <a:solidFill>
                    <a:srgbClr val="000000"/>
                  </a:solidFill>
                  <a:latin typeface="Open Sans 2 Bold"/>
                </a:rPr>
                <a:t>Create the conditions where professional learning can thrive - a learning culture and ethos based on trust, honesty, challenge and support; one which supports and promotes growth of professional capital through professional learning</a:t>
              </a:r>
            </a:p>
          </p:txBody>
        </p:sp>
      </p:grpSp>
      <p:grpSp>
        <p:nvGrpSpPr>
          <p:cNvPr id="37" name="Group 37"/>
          <p:cNvGrpSpPr/>
          <p:nvPr/>
        </p:nvGrpSpPr>
        <p:grpSpPr>
          <a:xfrm>
            <a:off x="12066092" y="5137448"/>
            <a:ext cx="4474692" cy="821727"/>
            <a:chOff x="0" y="0"/>
            <a:chExt cx="5966256" cy="1095636"/>
          </a:xfrm>
        </p:grpSpPr>
        <p:sp>
          <p:nvSpPr>
            <p:cNvPr id="38" name="Freeform 38"/>
            <p:cNvSpPr/>
            <p:nvPr/>
          </p:nvSpPr>
          <p:spPr>
            <a:xfrm>
              <a:off x="9525" y="9525"/>
              <a:ext cx="5947156" cy="1076579"/>
            </a:xfrm>
            <a:custGeom>
              <a:avLst/>
              <a:gdLst/>
              <a:ahLst/>
              <a:cxnLst/>
              <a:rect l="l" t="t" r="r" b="b"/>
              <a:pathLst>
                <a:path w="5947156" h="1076579">
                  <a:moveTo>
                    <a:pt x="0" y="0"/>
                  </a:moveTo>
                  <a:lnTo>
                    <a:pt x="5947156" y="0"/>
                  </a:lnTo>
                  <a:lnTo>
                    <a:pt x="5947156" y="1076579"/>
                  </a:lnTo>
                  <a:lnTo>
                    <a:pt x="0" y="1076579"/>
                  </a:lnTo>
                  <a:close/>
                </a:path>
              </a:pathLst>
            </a:custGeom>
            <a:solidFill>
              <a:srgbClr val="CCECFF"/>
            </a:solidFill>
          </p:spPr>
        </p:sp>
        <p:sp>
          <p:nvSpPr>
            <p:cNvPr id="39" name="Freeform 39"/>
            <p:cNvSpPr/>
            <p:nvPr/>
          </p:nvSpPr>
          <p:spPr>
            <a:xfrm>
              <a:off x="0" y="0"/>
              <a:ext cx="5966206" cy="1095629"/>
            </a:xfrm>
            <a:custGeom>
              <a:avLst/>
              <a:gdLst/>
              <a:ahLst/>
              <a:cxnLst/>
              <a:rect l="l" t="t" r="r" b="b"/>
              <a:pathLst>
                <a:path w="5966206" h="1095629">
                  <a:moveTo>
                    <a:pt x="9525" y="0"/>
                  </a:moveTo>
                  <a:lnTo>
                    <a:pt x="5956681" y="0"/>
                  </a:lnTo>
                  <a:cubicBezTo>
                    <a:pt x="5961888" y="0"/>
                    <a:pt x="5966206" y="4318"/>
                    <a:pt x="5966206" y="9525"/>
                  </a:cubicBezTo>
                  <a:lnTo>
                    <a:pt x="5966206" y="1086104"/>
                  </a:lnTo>
                  <a:cubicBezTo>
                    <a:pt x="5966206" y="1091311"/>
                    <a:pt x="5961888" y="1095629"/>
                    <a:pt x="5956681" y="1095629"/>
                  </a:cubicBezTo>
                  <a:lnTo>
                    <a:pt x="9525" y="1095629"/>
                  </a:lnTo>
                  <a:cubicBezTo>
                    <a:pt x="4318" y="1095629"/>
                    <a:pt x="0" y="1091311"/>
                    <a:pt x="0" y="1086104"/>
                  </a:cubicBezTo>
                  <a:lnTo>
                    <a:pt x="0" y="9525"/>
                  </a:lnTo>
                  <a:cubicBezTo>
                    <a:pt x="0" y="4318"/>
                    <a:pt x="4318" y="0"/>
                    <a:pt x="9525" y="0"/>
                  </a:cubicBezTo>
                  <a:moveTo>
                    <a:pt x="9525" y="19050"/>
                  </a:moveTo>
                  <a:lnTo>
                    <a:pt x="9525" y="9525"/>
                  </a:lnTo>
                  <a:lnTo>
                    <a:pt x="19050" y="9525"/>
                  </a:lnTo>
                  <a:lnTo>
                    <a:pt x="19050" y="1086104"/>
                  </a:lnTo>
                  <a:lnTo>
                    <a:pt x="9525" y="1086104"/>
                  </a:lnTo>
                  <a:lnTo>
                    <a:pt x="9525" y="1076579"/>
                  </a:lnTo>
                  <a:lnTo>
                    <a:pt x="5956681" y="1076579"/>
                  </a:lnTo>
                  <a:lnTo>
                    <a:pt x="5956681" y="1086104"/>
                  </a:lnTo>
                  <a:lnTo>
                    <a:pt x="5947156" y="1086104"/>
                  </a:lnTo>
                  <a:lnTo>
                    <a:pt x="5947156" y="9525"/>
                  </a:lnTo>
                  <a:lnTo>
                    <a:pt x="5956681" y="9525"/>
                  </a:lnTo>
                  <a:lnTo>
                    <a:pt x="5956681" y="19050"/>
                  </a:lnTo>
                  <a:lnTo>
                    <a:pt x="9525" y="19050"/>
                  </a:lnTo>
                  <a:close/>
                </a:path>
              </a:pathLst>
            </a:custGeom>
            <a:solidFill>
              <a:srgbClr val="000000"/>
            </a:solidFill>
          </p:spPr>
        </p:sp>
        <p:sp>
          <p:nvSpPr>
            <p:cNvPr id="40" name="TextBox 40"/>
            <p:cNvSpPr txBox="1"/>
            <p:nvPr/>
          </p:nvSpPr>
          <p:spPr>
            <a:xfrm>
              <a:off x="0" y="9525"/>
              <a:ext cx="5966256" cy="1086111"/>
            </a:xfrm>
            <a:prstGeom prst="rect">
              <a:avLst/>
            </a:prstGeom>
          </p:spPr>
          <p:txBody>
            <a:bodyPr lIns="50800" tIns="50800" rIns="50800" bIns="50800" rtlCol="0" anchor="t"/>
            <a:lstStyle/>
            <a:p>
              <a:pPr algn="ctr">
                <a:lnSpc>
                  <a:spcPts val="2879"/>
                </a:lnSpc>
              </a:pPr>
              <a:r>
                <a:rPr lang="en-US" sz="2400" spc="-95">
                  <a:solidFill>
                    <a:srgbClr val="000000"/>
                  </a:solidFill>
                  <a:latin typeface="Open Sans 2 Bold"/>
                </a:rPr>
                <a:t>Have professional courage</a:t>
              </a:r>
            </a:p>
          </p:txBody>
        </p:sp>
      </p:grpSp>
      <p:grpSp>
        <p:nvGrpSpPr>
          <p:cNvPr id="41" name="Group 41"/>
          <p:cNvGrpSpPr/>
          <p:nvPr/>
        </p:nvGrpSpPr>
        <p:grpSpPr>
          <a:xfrm>
            <a:off x="11627197" y="7050296"/>
            <a:ext cx="5289380" cy="1163966"/>
            <a:chOff x="0" y="0"/>
            <a:chExt cx="7052507" cy="1551954"/>
          </a:xfrm>
        </p:grpSpPr>
        <p:sp>
          <p:nvSpPr>
            <p:cNvPr id="42" name="Freeform 42"/>
            <p:cNvSpPr/>
            <p:nvPr/>
          </p:nvSpPr>
          <p:spPr>
            <a:xfrm>
              <a:off x="10128" y="10128"/>
              <a:ext cx="7032190" cy="1531755"/>
            </a:xfrm>
            <a:custGeom>
              <a:avLst/>
              <a:gdLst/>
              <a:ahLst/>
              <a:cxnLst/>
              <a:rect l="l" t="t" r="r" b="b"/>
              <a:pathLst>
                <a:path w="7032190" h="1531755">
                  <a:moveTo>
                    <a:pt x="0" y="0"/>
                  </a:moveTo>
                  <a:lnTo>
                    <a:pt x="7032190" y="0"/>
                  </a:lnTo>
                  <a:lnTo>
                    <a:pt x="7032190" y="1531755"/>
                  </a:lnTo>
                  <a:lnTo>
                    <a:pt x="0" y="1531755"/>
                  </a:lnTo>
                  <a:close/>
                </a:path>
              </a:pathLst>
            </a:custGeom>
            <a:solidFill>
              <a:srgbClr val="CCFFCC"/>
            </a:solidFill>
          </p:spPr>
        </p:sp>
        <p:sp>
          <p:nvSpPr>
            <p:cNvPr id="43" name="Freeform 43"/>
            <p:cNvSpPr/>
            <p:nvPr/>
          </p:nvSpPr>
          <p:spPr>
            <a:xfrm>
              <a:off x="0" y="0"/>
              <a:ext cx="7052446" cy="1552007"/>
            </a:xfrm>
            <a:custGeom>
              <a:avLst/>
              <a:gdLst/>
              <a:ahLst/>
              <a:cxnLst/>
              <a:rect l="l" t="t" r="r" b="b"/>
              <a:pathLst>
                <a:path w="7052446" h="1552007">
                  <a:moveTo>
                    <a:pt x="10128" y="0"/>
                  </a:moveTo>
                  <a:lnTo>
                    <a:pt x="7042318" y="0"/>
                  </a:lnTo>
                  <a:cubicBezTo>
                    <a:pt x="7047855" y="0"/>
                    <a:pt x="7052446" y="4591"/>
                    <a:pt x="7052446" y="10128"/>
                  </a:cubicBezTo>
                  <a:lnTo>
                    <a:pt x="7052446" y="1541883"/>
                  </a:lnTo>
                  <a:cubicBezTo>
                    <a:pt x="7052446" y="1547420"/>
                    <a:pt x="7047855" y="1552007"/>
                    <a:pt x="7042318" y="1552007"/>
                  </a:cubicBezTo>
                  <a:lnTo>
                    <a:pt x="10128" y="1552007"/>
                  </a:lnTo>
                  <a:cubicBezTo>
                    <a:pt x="4591" y="1552007"/>
                    <a:pt x="0" y="1547420"/>
                    <a:pt x="0" y="1541883"/>
                  </a:cubicBezTo>
                  <a:lnTo>
                    <a:pt x="0" y="10128"/>
                  </a:lnTo>
                  <a:cubicBezTo>
                    <a:pt x="0" y="4591"/>
                    <a:pt x="4591" y="0"/>
                    <a:pt x="10128" y="0"/>
                  </a:cubicBezTo>
                  <a:moveTo>
                    <a:pt x="10128" y="20256"/>
                  </a:moveTo>
                  <a:lnTo>
                    <a:pt x="10128" y="10128"/>
                  </a:lnTo>
                  <a:lnTo>
                    <a:pt x="20256" y="10128"/>
                  </a:lnTo>
                  <a:lnTo>
                    <a:pt x="20256" y="1541883"/>
                  </a:lnTo>
                  <a:lnTo>
                    <a:pt x="10128" y="1541883"/>
                  </a:lnTo>
                  <a:lnTo>
                    <a:pt x="10128" y="1531755"/>
                  </a:lnTo>
                  <a:lnTo>
                    <a:pt x="7042318" y="1531755"/>
                  </a:lnTo>
                  <a:lnTo>
                    <a:pt x="7042318" y="1541883"/>
                  </a:lnTo>
                  <a:lnTo>
                    <a:pt x="7032190" y="1541883"/>
                  </a:lnTo>
                  <a:lnTo>
                    <a:pt x="7032190" y="10128"/>
                  </a:lnTo>
                  <a:lnTo>
                    <a:pt x="7042318" y="10128"/>
                  </a:lnTo>
                  <a:lnTo>
                    <a:pt x="7042318" y="20256"/>
                  </a:lnTo>
                  <a:lnTo>
                    <a:pt x="10128" y="20256"/>
                  </a:lnTo>
                  <a:close/>
                </a:path>
              </a:pathLst>
            </a:custGeom>
            <a:solidFill>
              <a:srgbClr val="000000"/>
            </a:solidFill>
          </p:spPr>
        </p:sp>
        <p:sp>
          <p:nvSpPr>
            <p:cNvPr id="44" name="TextBox 44"/>
            <p:cNvSpPr txBox="1"/>
            <p:nvPr/>
          </p:nvSpPr>
          <p:spPr>
            <a:xfrm>
              <a:off x="0" y="9525"/>
              <a:ext cx="6632632" cy="1450033"/>
            </a:xfrm>
            <a:prstGeom prst="rect">
              <a:avLst/>
            </a:prstGeom>
          </p:spPr>
          <p:txBody>
            <a:bodyPr lIns="50800" tIns="50800" rIns="50800" bIns="50800" rtlCol="0" anchor="t"/>
            <a:lstStyle/>
            <a:p>
              <a:pPr algn="ctr">
                <a:lnSpc>
                  <a:spcPts val="2879"/>
                </a:lnSpc>
              </a:pPr>
              <a:r>
                <a:rPr lang="en-US" sz="2400" spc="-95">
                  <a:solidFill>
                    <a:srgbClr val="000000"/>
                  </a:solidFill>
                  <a:latin typeface="Open Sans 2 Bold"/>
                </a:rPr>
                <a:t>Encourage challenge and question to ensure development and progress</a:t>
              </a:r>
            </a:p>
          </p:txBody>
        </p:sp>
      </p:grpSp>
      <p:grpSp>
        <p:nvGrpSpPr>
          <p:cNvPr id="45" name="Group 45"/>
          <p:cNvGrpSpPr/>
          <p:nvPr/>
        </p:nvGrpSpPr>
        <p:grpSpPr>
          <a:xfrm>
            <a:off x="919615" y="7080721"/>
            <a:ext cx="5993604" cy="1784043"/>
            <a:chOff x="0" y="0"/>
            <a:chExt cx="7991472" cy="2378724"/>
          </a:xfrm>
        </p:grpSpPr>
        <p:sp>
          <p:nvSpPr>
            <p:cNvPr id="46" name="Freeform 46"/>
            <p:cNvSpPr/>
            <p:nvPr/>
          </p:nvSpPr>
          <p:spPr>
            <a:xfrm>
              <a:off x="9525" y="9525"/>
              <a:ext cx="7972425" cy="2359660"/>
            </a:xfrm>
            <a:custGeom>
              <a:avLst/>
              <a:gdLst/>
              <a:ahLst/>
              <a:cxnLst/>
              <a:rect l="l" t="t" r="r" b="b"/>
              <a:pathLst>
                <a:path w="7972425" h="2359660">
                  <a:moveTo>
                    <a:pt x="0" y="0"/>
                  </a:moveTo>
                  <a:lnTo>
                    <a:pt x="7972425" y="0"/>
                  </a:lnTo>
                  <a:lnTo>
                    <a:pt x="7972425" y="2359660"/>
                  </a:lnTo>
                  <a:lnTo>
                    <a:pt x="0" y="2359660"/>
                  </a:lnTo>
                  <a:close/>
                </a:path>
              </a:pathLst>
            </a:custGeom>
            <a:solidFill>
              <a:srgbClr val="FFCCCC"/>
            </a:solidFill>
          </p:spPr>
        </p:sp>
        <p:sp>
          <p:nvSpPr>
            <p:cNvPr id="47" name="Freeform 47"/>
            <p:cNvSpPr/>
            <p:nvPr/>
          </p:nvSpPr>
          <p:spPr>
            <a:xfrm>
              <a:off x="0" y="0"/>
              <a:ext cx="7991475" cy="2378710"/>
            </a:xfrm>
            <a:custGeom>
              <a:avLst/>
              <a:gdLst/>
              <a:ahLst/>
              <a:cxnLst/>
              <a:rect l="l" t="t" r="r" b="b"/>
              <a:pathLst>
                <a:path w="7991475" h="2378710">
                  <a:moveTo>
                    <a:pt x="9525" y="0"/>
                  </a:moveTo>
                  <a:lnTo>
                    <a:pt x="7981950" y="0"/>
                  </a:lnTo>
                  <a:cubicBezTo>
                    <a:pt x="7987157" y="0"/>
                    <a:pt x="7991475" y="4318"/>
                    <a:pt x="7991475" y="9525"/>
                  </a:cubicBezTo>
                  <a:lnTo>
                    <a:pt x="7991475" y="2369185"/>
                  </a:lnTo>
                  <a:cubicBezTo>
                    <a:pt x="7991475" y="2374392"/>
                    <a:pt x="7987157" y="2378710"/>
                    <a:pt x="7981950" y="2378710"/>
                  </a:cubicBezTo>
                  <a:lnTo>
                    <a:pt x="9525" y="2378710"/>
                  </a:lnTo>
                  <a:cubicBezTo>
                    <a:pt x="4318" y="2378710"/>
                    <a:pt x="0" y="2374392"/>
                    <a:pt x="0" y="2369185"/>
                  </a:cubicBezTo>
                  <a:lnTo>
                    <a:pt x="0" y="9525"/>
                  </a:lnTo>
                  <a:cubicBezTo>
                    <a:pt x="0" y="4318"/>
                    <a:pt x="4318" y="0"/>
                    <a:pt x="9525" y="0"/>
                  </a:cubicBezTo>
                  <a:moveTo>
                    <a:pt x="9525" y="19050"/>
                  </a:moveTo>
                  <a:lnTo>
                    <a:pt x="9525" y="9525"/>
                  </a:lnTo>
                  <a:lnTo>
                    <a:pt x="19050" y="9525"/>
                  </a:lnTo>
                  <a:lnTo>
                    <a:pt x="19050" y="2369185"/>
                  </a:lnTo>
                  <a:lnTo>
                    <a:pt x="9525" y="2369185"/>
                  </a:lnTo>
                  <a:lnTo>
                    <a:pt x="9525" y="2359660"/>
                  </a:lnTo>
                  <a:lnTo>
                    <a:pt x="7981950" y="2359660"/>
                  </a:lnTo>
                  <a:lnTo>
                    <a:pt x="7981950" y="2369185"/>
                  </a:lnTo>
                  <a:lnTo>
                    <a:pt x="7972425" y="2369185"/>
                  </a:lnTo>
                  <a:lnTo>
                    <a:pt x="7972425" y="9525"/>
                  </a:lnTo>
                  <a:lnTo>
                    <a:pt x="7981950" y="9525"/>
                  </a:lnTo>
                  <a:lnTo>
                    <a:pt x="7981950" y="19050"/>
                  </a:lnTo>
                  <a:lnTo>
                    <a:pt x="9525" y="19050"/>
                  </a:lnTo>
                  <a:close/>
                </a:path>
              </a:pathLst>
            </a:custGeom>
            <a:solidFill>
              <a:srgbClr val="000000"/>
            </a:solidFill>
          </p:spPr>
        </p:sp>
        <p:sp>
          <p:nvSpPr>
            <p:cNvPr id="48" name="TextBox 48"/>
            <p:cNvSpPr txBox="1"/>
            <p:nvPr/>
          </p:nvSpPr>
          <p:spPr>
            <a:xfrm>
              <a:off x="0" y="9525"/>
              <a:ext cx="7991472" cy="2369199"/>
            </a:xfrm>
            <a:prstGeom prst="rect">
              <a:avLst/>
            </a:prstGeom>
          </p:spPr>
          <p:txBody>
            <a:bodyPr lIns="50800" tIns="50800" rIns="50800" bIns="50800" rtlCol="0" anchor="t"/>
            <a:lstStyle/>
            <a:p>
              <a:pPr algn="ctr">
                <a:lnSpc>
                  <a:spcPts val="2879"/>
                </a:lnSpc>
              </a:pPr>
              <a:r>
                <a:rPr lang="en-US" sz="2400" spc="-95">
                  <a:solidFill>
                    <a:srgbClr val="000000"/>
                  </a:solidFill>
                  <a:latin typeface="Open Sans 2 Bold"/>
                </a:rPr>
                <a:t>Commit to and invest in my professional learning and development, enacting collaborative and enquiring approaches to my practice </a:t>
              </a:r>
            </a:p>
          </p:txBody>
        </p:sp>
      </p:grpSp>
      <p:grpSp>
        <p:nvGrpSpPr>
          <p:cNvPr id="49" name="Group 49"/>
          <p:cNvGrpSpPr/>
          <p:nvPr/>
        </p:nvGrpSpPr>
        <p:grpSpPr>
          <a:xfrm>
            <a:off x="7022408" y="8357294"/>
            <a:ext cx="5057970" cy="1555849"/>
            <a:chOff x="0" y="0"/>
            <a:chExt cx="6743960" cy="2074466"/>
          </a:xfrm>
        </p:grpSpPr>
        <p:sp>
          <p:nvSpPr>
            <p:cNvPr id="50" name="Freeform 50"/>
            <p:cNvSpPr/>
            <p:nvPr/>
          </p:nvSpPr>
          <p:spPr>
            <a:xfrm>
              <a:off x="9525" y="9525"/>
              <a:ext cx="6724904" cy="2055368"/>
            </a:xfrm>
            <a:custGeom>
              <a:avLst/>
              <a:gdLst/>
              <a:ahLst/>
              <a:cxnLst/>
              <a:rect l="l" t="t" r="r" b="b"/>
              <a:pathLst>
                <a:path w="6724904" h="2055368">
                  <a:moveTo>
                    <a:pt x="0" y="0"/>
                  </a:moveTo>
                  <a:lnTo>
                    <a:pt x="6724904" y="0"/>
                  </a:lnTo>
                  <a:lnTo>
                    <a:pt x="6724904" y="2055368"/>
                  </a:lnTo>
                  <a:lnTo>
                    <a:pt x="0" y="2055368"/>
                  </a:lnTo>
                  <a:close/>
                </a:path>
              </a:pathLst>
            </a:custGeom>
            <a:solidFill>
              <a:srgbClr val="FFFFCC"/>
            </a:solidFill>
          </p:spPr>
        </p:sp>
        <p:sp>
          <p:nvSpPr>
            <p:cNvPr id="51" name="Freeform 51"/>
            <p:cNvSpPr/>
            <p:nvPr/>
          </p:nvSpPr>
          <p:spPr>
            <a:xfrm>
              <a:off x="0" y="0"/>
              <a:ext cx="6743954" cy="2074418"/>
            </a:xfrm>
            <a:custGeom>
              <a:avLst/>
              <a:gdLst/>
              <a:ahLst/>
              <a:cxnLst/>
              <a:rect l="l" t="t" r="r" b="b"/>
              <a:pathLst>
                <a:path w="6743954" h="2074418">
                  <a:moveTo>
                    <a:pt x="9525" y="0"/>
                  </a:moveTo>
                  <a:lnTo>
                    <a:pt x="6734429" y="0"/>
                  </a:lnTo>
                  <a:cubicBezTo>
                    <a:pt x="6739636" y="0"/>
                    <a:pt x="6743954" y="4318"/>
                    <a:pt x="6743954" y="9525"/>
                  </a:cubicBezTo>
                  <a:lnTo>
                    <a:pt x="6743954" y="2064893"/>
                  </a:lnTo>
                  <a:cubicBezTo>
                    <a:pt x="6743954" y="2070100"/>
                    <a:pt x="6739636" y="2074418"/>
                    <a:pt x="6734429" y="2074418"/>
                  </a:cubicBezTo>
                  <a:lnTo>
                    <a:pt x="9525" y="2074418"/>
                  </a:lnTo>
                  <a:cubicBezTo>
                    <a:pt x="4318" y="2074418"/>
                    <a:pt x="0" y="2070100"/>
                    <a:pt x="0" y="2064893"/>
                  </a:cubicBezTo>
                  <a:lnTo>
                    <a:pt x="0" y="9525"/>
                  </a:lnTo>
                  <a:cubicBezTo>
                    <a:pt x="0" y="4318"/>
                    <a:pt x="4318" y="0"/>
                    <a:pt x="9525" y="0"/>
                  </a:cubicBezTo>
                  <a:moveTo>
                    <a:pt x="9525" y="19050"/>
                  </a:moveTo>
                  <a:lnTo>
                    <a:pt x="9525" y="9525"/>
                  </a:lnTo>
                  <a:lnTo>
                    <a:pt x="19050" y="9525"/>
                  </a:lnTo>
                  <a:lnTo>
                    <a:pt x="19050" y="2064893"/>
                  </a:lnTo>
                  <a:lnTo>
                    <a:pt x="9525" y="2064893"/>
                  </a:lnTo>
                  <a:lnTo>
                    <a:pt x="9525" y="2055368"/>
                  </a:lnTo>
                  <a:lnTo>
                    <a:pt x="6734429" y="2055368"/>
                  </a:lnTo>
                  <a:lnTo>
                    <a:pt x="6734429" y="2064893"/>
                  </a:lnTo>
                  <a:lnTo>
                    <a:pt x="6724904" y="2064893"/>
                  </a:lnTo>
                  <a:lnTo>
                    <a:pt x="6724904" y="9525"/>
                  </a:lnTo>
                  <a:lnTo>
                    <a:pt x="6734429" y="9525"/>
                  </a:lnTo>
                  <a:lnTo>
                    <a:pt x="6734429" y="19050"/>
                  </a:lnTo>
                  <a:lnTo>
                    <a:pt x="9525" y="19050"/>
                  </a:lnTo>
                  <a:close/>
                </a:path>
              </a:pathLst>
            </a:custGeom>
            <a:solidFill>
              <a:srgbClr val="000000"/>
            </a:solidFill>
          </p:spPr>
        </p:sp>
        <p:sp>
          <p:nvSpPr>
            <p:cNvPr id="52" name="TextBox 52"/>
            <p:cNvSpPr txBox="1"/>
            <p:nvPr/>
          </p:nvSpPr>
          <p:spPr>
            <a:xfrm>
              <a:off x="0" y="9525"/>
              <a:ext cx="6743960" cy="2064941"/>
            </a:xfrm>
            <a:prstGeom prst="rect">
              <a:avLst/>
            </a:prstGeom>
          </p:spPr>
          <p:txBody>
            <a:bodyPr lIns="50800" tIns="50800" rIns="50800" bIns="50800" rtlCol="0" anchor="t"/>
            <a:lstStyle/>
            <a:p>
              <a:pPr algn="ctr">
                <a:lnSpc>
                  <a:spcPts val="2879"/>
                </a:lnSpc>
              </a:pPr>
              <a:r>
                <a:rPr lang="en-US" sz="2400" spc="-95">
                  <a:solidFill>
                    <a:srgbClr val="000000"/>
                  </a:solidFill>
                  <a:latin typeface="Open Sans 2 Bold"/>
                </a:rPr>
                <a:t>Am committed to and recognise importance of developing individual and collective knowledge</a:t>
              </a:r>
            </a:p>
          </p:txBody>
        </p:sp>
      </p:grpSp>
      <p:sp>
        <p:nvSpPr>
          <p:cNvPr id="53" name="TextBox 53"/>
          <p:cNvSpPr txBox="1"/>
          <p:nvPr/>
        </p:nvSpPr>
        <p:spPr>
          <a:xfrm>
            <a:off x="892612" y="502920"/>
            <a:ext cx="15549588" cy="876077"/>
          </a:xfrm>
          <a:prstGeom prst="rect">
            <a:avLst/>
          </a:prstGeom>
        </p:spPr>
        <p:txBody>
          <a:bodyPr lIns="0" tIns="0" rIns="0" bIns="0" rtlCol="0" anchor="t">
            <a:spAutoFit/>
          </a:bodyPr>
          <a:lstStyle/>
          <a:p>
            <a:pPr algn="l">
              <a:lnSpc>
                <a:spcPts val="3240"/>
              </a:lnSpc>
            </a:pPr>
            <a:r>
              <a:rPr lang="en-US" sz="2700">
                <a:solidFill>
                  <a:srgbClr val="00ABB5"/>
                </a:solidFill>
                <a:latin typeface="Arial Bold"/>
              </a:rPr>
              <a:t>Leadership of and for learning</a:t>
            </a:r>
          </a:p>
          <a:p>
            <a:pPr algn="l">
              <a:lnSpc>
                <a:spcPts val="3240"/>
              </a:lnSpc>
            </a:pPr>
            <a:r>
              <a:rPr lang="en-US" sz="2700">
                <a:solidFill>
                  <a:srgbClr val="00ABB5"/>
                </a:solidFill>
                <a:latin typeface="Arial"/>
              </a:rPr>
              <a:t>As a leader I...</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18278" y="2926243"/>
            <a:ext cx="5214938" cy="5334000"/>
            <a:chOff x="0" y="0"/>
            <a:chExt cx="6953250" cy="7112000"/>
          </a:xfrm>
        </p:grpSpPr>
        <p:sp>
          <p:nvSpPr>
            <p:cNvPr id="3" name="Freeform 3"/>
            <p:cNvSpPr/>
            <p:nvPr/>
          </p:nvSpPr>
          <p:spPr>
            <a:xfrm>
              <a:off x="9525" y="9525"/>
              <a:ext cx="6934200" cy="7092950"/>
            </a:xfrm>
            <a:custGeom>
              <a:avLst/>
              <a:gdLst/>
              <a:ahLst/>
              <a:cxnLst/>
              <a:rect l="l" t="t" r="r" b="b"/>
              <a:pathLst>
                <a:path w="6934200" h="7092950">
                  <a:moveTo>
                    <a:pt x="0" y="3546475"/>
                  </a:moveTo>
                  <a:cubicBezTo>
                    <a:pt x="0" y="1587754"/>
                    <a:pt x="1552321" y="0"/>
                    <a:pt x="3467100" y="0"/>
                  </a:cubicBezTo>
                  <a:cubicBezTo>
                    <a:pt x="5381879" y="0"/>
                    <a:pt x="6934200" y="1587754"/>
                    <a:pt x="6934200" y="3546475"/>
                  </a:cubicBezTo>
                  <a:cubicBezTo>
                    <a:pt x="6934200" y="5505196"/>
                    <a:pt x="5381879" y="7092950"/>
                    <a:pt x="3467100" y="7092950"/>
                  </a:cubicBezTo>
                  <a:cubicBezTo>
                    <a:pt x="1552321" y="7092950"/>
                    <a:pt x="0" y="5505196"/>
                    <a:pt x="0" y="3546475"/>
                  </a:cubicBezTo>
                  <a:close/>
                </a:path>
              </a:pathLst>
            </a:custGeom>
            <a:solidFill>
              <a:srgbClr val="CCFFFF"/>
            </a:solidFill>
          </p:spPr>
        </p:sp>
        <p:sp>
          <p:nvSpPr>
            <p:cNvPr id="4" name="Freeform 4"/>
            <p:cNvSpPr/>
            <p:nvPr/>
          </p:nvSpPr>
          <p:spPr>
            <a:xfrm>
              <a:off x="9525" y="9525"/>
              <a:ext cx="6934200" cy="7092950"/>
            </a:xfrm>
            <a:custGeom>
              <a:avLst/>
              <a:gdLst/>
              <a:ahLst/>
              <a:cxnLst/>
              <a:rect l="l" t="t" r="r" b="b"/>
              <a:pathLst>
                <a:path w="6934200" h="7092950">
                  <a:moveTo>
                    <a:pt x="3467100" y="0"/>
                  </a:moveTo>
                  <a:lnTo>
                    <a:pt x="3467100" y="7092950"/>
                  </a:lnTo>
                  <a:moveTo>
                    <a:pt x="0" y="3546475"/>
                  </a:moveTo>
                  <a:lnTo>
                    <a:pt x="6934200" y="3546475"/>
                  </a:lnTo>
                </a:path>
              </a:pathLst>
            </a:custGeom>
            <a:solidFill>
              <a:srgbClr val="000000">
                <a:alpha val="0"/>
              </a:srgbClr>
            </a:solidFill>
          </p:spPr>
        </p:sp>
        <p:sp>
          <p:nvSpPr>
            <p:cNvPr id="5" name="Freeform 5"/>
            <p:cNvSpPr/>
            <p:nvPr/>
          </p:nvSpPr>
          <p:spPr>
            <a:xfrm>
              <a:off x="9525" y="9525"/>
              <a:ext cx="6934200" cy="7092950"/>
            </a:xfrm>
            <a:custGeom>
              <a:avLst/>
              <a:gdLst/>
              <a:ahLst/>
              <a:cxnLst/>
              <a:rect l="l" t="t" r="r" b="b"/>
              <a:pathLst>
                <a:path w="6934200" h="7092950">
                  <a:moveTo>
                    <a:pt x="0" y="3546475"/>
                  </a:moveTo>
                  <a:cubicBezTo>
                    <a:pt x="0" y="1587754"/>
                    <a:pt x="1552321" y="0"/>
                    <a:pt x="3467100" y="0"/>
                  </a:cubicBezTo>
                  <a:cubicBezTo>
                    <a:pt x="5381879" y="0"/>
                    <a:pt x="6934200" y="1587754"/>
                    <a:pt x="6934200" y="3546475"/>
                  </a:cubicBezTo>
                  <a:cubicBezTo>
                    <a:pt x="6934200" y="5505196"/>
                    <a:pt x="5381879" y="7092950"/>
                    <a:pt x="3467100" y="7092950"/>
                  </a:cubicBezTo>
                  <a:cubicBezTo>
                    <a:pt x="1552321" y="7092950"/>
                    <a:pt x="0" y="5505196"/>
                    <a:pt x="0" y="3546475"/>
                  </a:cubicBezTo>
                  <a:close/>
                </a:path>
              </a:pathLst>
            </a:custGeom>
            <a:solidFill>
              <a:srgbClr val="000000">
                <a:alpha val="0"/>
              </a:srgbClr>
            </a:solidFill>
          </p:spPr>
        </p:sp>
        <p:sp>
          <p:nvSpPr>
            <p:cNvPr id="6" name="Freeform 6"/>
            <p:cNvSpPr/>
            <p:nvPr/>
          </p:nvSpPr>
          <p:spPr>
            <a:xfrm>
              <a:off x="0" y="0"/>
              <a:ext cx="6511163" cy="7061200"/>
            </a:xfrm>
            <a:custGeom>
              <a:avLst/>
              <a:gdLst/>
              <a:ahLst/>
              <a:cxnLst/>
              <a:rect l="l" t="t" r="r" b="b"/>
              <a:pathLst>
                <a:path w="6511163" h="7061200">
                  <a:moveTo>
                    <a:pt x="2413" y="3422142"/>
                  </a:moveTo>
                  <a:cubicBezTo>
                    <a:pt x="3048" y="3403092"/>
                    <a:pt x="3937" y="3384042"/>
                    <a:pt x="4953" y="3365119"/>
                  </a:cubicBezTo>
                  <a:lnTo>
                    <a:pt x="24003" y="3366135"/>
                  </a:lnTo>
                  <a:cubicBezTo>
                    <a:pt x="22987" y="3385058"/>
                    <a:pt x="22225" y="3403981"/>
                    <a:pt x="21463" y="3422904"/>
                  </a:cubicBezTo>
                  <a:close/>
                  <a:moveTo>
                    <a:pt x="28702" y="3289427"/>
                  </a:moveTo>
                  <a:cubicBezTo>
                    <a:pt x="30099" y="3270377"/>
                    <a:pt x="31623" y="3251327"/>
                    <a:pt x="33274" y="3232404"/>
                  </a:cubicBezTo>
                  <a:lnTo>
                    <a:pt x="52197" y="3234055"/>
                  </a:lnTo>
                  <a:cubicBezTo>
                    <a:pt x="50546" y="3252978"/>
                    <a:pt x="49022" y="3271901"/>
                    <a:pt x="47625" y="3290824"/>
                  </a:cubicBezTo>
                  <a:close/>
                  <a:moveTo>
                    <a:pt x="59690" y="3157728"/>
                  </a:moveTo>
                  <a:cubicBezTo>
                    <a:pt x="61722" y="3138678"/>
                    <a:pt x="64008" y="3119755"/>
                    <a:pt x="66421" y="3100705"/>
                  </a:cubicBezTo>
                  <a:lnTo>
                    <a:pt x="85344" y="3103118"/>
                  </a:lnTo>
                  <a:cubicBezTo>
                    <a:pt x="82931" y="3121914"/>
                    <a:pt x="80772" y="3140837"/>
                    <a:pt x="78740" y="3159760"/>
                  </a:cubicBezTo>
                  <a:close/>
                  <a:moveTo>
                    <a:pt x="95758" y="3027299"/>
                  </a:moveTo>
                  <a:cubicBezTo>
                    <a:pt x="98552" y="3008376"/>
                    <a:pt x="101473" y="2989453"/>
                    <a:pt x="104521" y="2970530"/>
                  </a:cubicBezTo>
                  <a:lnTo>
                    <a:pt x="123317" y="2973578"/>
                  </a:lnTo>
                  <a:cubicBezTo>
                    <a:pt x="120269" y="2992374"/>
                    <a:pt x="117348" y="3011170"/>
                    <a:pt x="114554" y="3029966"/>
                  </a:cubicBezTo>
                  <a:close/>
                  <a:moveTo>
                    <a:pt x="136398" y="2898013"/>
                  </a:moveTo>
                  <a:cubicBezTo>
                    <a:pt x="139827" y="2879217"/>
                    <a:pt x="143510" y="2860548"/>
                    <a:pt x="147193" y="2841879"/>
                  </a:cubicBezTo>
                  <a:lnTo>
                    <a:pt x="165862" y="2845689"/>
                  </a:lnTo>
                  <a:cubicBezTo>
                    <a:pt x="162179" y="2864231"/>
                    <a:pt x="158496" y="2882900"/>
                    <a:pt x="155067" y="2901569"/>
                  </a:cubicBezTo>
                  <a:close/>
                  <a:moveTo>
                    <a:pt x="181864" y="2770505"/>
                  </a:moveTo>
                  <a:cubicBezTo>
                    <a:pt x="186055" y="2751836"/>
                    <a:pt x="190373" y="2733294"/>
                    <a:pt x="194818" y="2714752"/>
                  </a:cubicBezTo>
                  <a:lnTo>
                    <a:pt x="213360" y="2719197"/>
                  </a:lnTo>
                  <a:cubicBezTo>
                    <a:pt x="208915" y="2737612"/>
                    <a:pt x="204597" y="2756154"/>
                    <a:pt x="200533" y="2774696"/>
                  </a:cubicBezTo>
                  <a:close/>
                  <a:moveTo>
                    <a:pt x="118999" y="2630170"/>
                  </a:moveTo>
                  <a:cubicBezTo>
                    <a:pt x="123825" y="2611628"/>
                    <a:pt x="128905" y="2593213"/>
                    <a:pt x="133985" y="2574798"/>
                  </a:cubicBezTo>
                  <a:lnTo>
                    <a:pt x="152273" y="2579878"/>
                  </a:lnTo>
                  <a:cubicBezTo>
                    <a:pt x="147193" y="2598166"/>
                    <a:pt x="142113" y="2616454"/>
                    <a:pt x="137287" y="2634869"/>
                  </a:cubicBezTo>
                  <a:close/>
                  <a:moveTo>
                    <a:pt x="173609" y="2506345"/>
                  </a:moveTo>
                  <a:cubicBezTo>
                    <a:pt x="179197" y="2488057"/>
                    <a:pt x="184912" y="2469769"/>
                    <a:pt x="190754" y="2451608"/>
                  </a:cubicBezTo>
                  <a:lnTo>
                    <a:pt x="208915" y="2457450"/>
                  </a:lnTo>
                  <a:cubicBezTo>
                    <a:pt x="203073" y="2475611"/>
                    <a:pt x="197485" y="2493772"/>
                    <a:pt x="191897" y="2511933"/>
                  </a:cubicBezTo>
                  <a:close/>
                  <a:moveTo>
                    <a:pt x="233045" y="2384679"/>
                  </a:moveTo>
                  <a:cubicBezTo>
                    <a:pt x="239268" y="2366645"/>
                    <a:pt x="245618" y="2348611"/>
                    <a:pt x="252095" y="2330704"/>
                  </a:cubicBezTo>
                  <a:lnTo>
                    <a:pt x="270002" y="2337181"/>
                  </a:lnTo>
                  <a:cubicBezTo>
                    <a:pt x="263525" y="2354961"/>
                    <a:pt x="257175" y="2372868"/>
                    <a:pt x="251079" y="2390902"/>
                  </a:cubicBezTo>
                  <a:close/>
                  <a:moveTo>
                    <a:pt x="296926" y="2265299"/>
                  </a:moveTo>
                  <a:cubicBezTo>
                    <a:pt x="303784" y="2247519"/>
                    <a:pt x="310896" y="2229739"/>
                    <a:pt x="318008" y="2212086"/>
                  </a:cubicBezTo>
                  <a:lnTo>
                    <a:pt x="335661" y="2219198"/>
                  </a:lnTo>
                  <a:cubicBezTo>
                    <a:pt x="328549" y="2236724"/>
                    <a:pt x="321564" y="2254377"/>
                    <a:pt x="314706" y="2272157"/>
                  </a:cubicBezTo>
                  <a:close/>
                  <a:moveTo>
                    <a:pt x="365252" y="2148459"/>
                  </a:moveTo>
                  <a:cubicBezTo>
                    <a:pt x="372745" y="2130933"/>
                    <a:pt x="380492" y="2113407"/>
                    <a:pt x="388366" y="2096008"/>
                  </a:cubicBezTo>
                  <a:lnTo>
                    <a:pt x="405765" y="2103755"/>
                  </a:lnTo>
                  <a:cubicBezTo>
                    <a:pt x="398018" y="2121027"/>
                    <a:pt x="390271" y="2138426"/>
                    <a:pt x="382778" y="2155952"/>
                  </a:cubicBezTo>
                  <a:close/>
                  <a:moveTo>
                    <a:pt x="437896" y="2034159"/>
                  </a:moveTo>
                  <a:cubicBezTo>
                    <a:pt x="446151" y="2016887"/>
                    <a:pt x="454406" y="1999615"/>
                    <a:pt x="462915" y="1982597"/>
                  </a:cubicBezTo>
                  <a:lnTo>
                    <a:pt x="479933" y="1991106"/>
                  </a:lnTo>
                  <a:cubicBezTo>
                    <a:pt x="471551" y="2008124"/>
                    <a:pt x="463169" y="2025269"/>
                    <a:pt x="455041" y="2042414"/>
                  </a:cubicBezTo>
                  <a:close/>
                  <a:moveTo>
                    <a:pt x="514731" y="1922780"/>
                  </a:moveTo>
                  <a:cubicBezTo>
                    <a:pt x="523621" y="1905889"/>
                    <a:pt x="532511" y="1888998"/>
                    <a:pt x="541655" y="1872234"/>
                  </a:cubicBezTo>
                  <a:lnTo>
                    <a:pt x="558419" y="1881378"/>
                  </a:lnTo>
                  <a:cubicBezTo>
                    <a:pt x="549402" y="1898015"/>
                    <a:pt x="540385" y="1914779"/>
                    <a:pt x="531622" y="1931670"/>
                  </a:cubicBezTo>
                  <a:close/>
                  <a:moveTo>
                    <a:pt x="595757" y="1814322"/>
                  </a:moveTo>
                  <a:cubicBezTo>
                    <a:pt x="605155" y="1797685"/>
                    <a:pt x="614807" y="1781302"/>
                    <a:pt x="624459" y="1764792"/>
                  </a:cubicBezTo>
                  <a:lnTo>
                    <a:pt x="640842" y="1774444"/>
                  </a:lnTo>
                  <a:cubicBezTo>
                    <a:pt x="631190" y="1790827"/>
                    <a:pt x="621665" y="1807210"/>
                    <a:pt x="612267" y="1823720"/>
                  </a:cubicBezTo>
                  <a:close/>
                  <a:moveTo>
                    <a:pt x="680720" y="1708912"/>
                  </a:moveTo>
                  <a:cubicBezTo>
                    <a:pt x="690753" y="1692656"/>
                    <a:pt x="701040" y="1676527"/>
                    <a:pt x="711327" y="1660525"/>
                  </a:cubicBezTo>
                  <a:lnTo>
                    <a:pt x="727329" y="1670812"/>
                  </a:lnTo>
                  <a:cubicBezTo>
                    <a:pt x="717042" y="1686814"/>
                    <a:pt x="706882" y="1702816"/>
                    <a:pt x="696849" y="1718945"/>
                  </a:cubicBezTo>
                  <a:close/>
                  <a:moveTo>
                    <a:pt x="769493" y="1606804"/>
                  </a:moveTo>
                  <a:cubicBezTo>
                    <a:pt x="780161" y="1590929"/>
                    <a:pt x="790956" y="1575181"/>
                    <a:pt x="801878" y="1559560"/>
                  </a:cubicBezTo>
                  <a:lnTo>
                    <a:pt x="817499" y="1570482"/>
                  </a:lnTo>
                  <a:cubicBezTo>
                    <a:pt x="806577" y="1586103"/>
                    <a:pt x="795909" y="1601724"/>
                    <a:pt x="785241" y="1617472"/>
                  </a:cubicBezTo>
                  <a:close/>
                  <a:moveTo>
                    <a:pt x="862076" y="1508125"/>
                  </a:moveTo>
                  <a:cubicBezTo>
                    <a:pt x="873379" y="1492631"/>
                    <a:pt x="884809" y="1477391"/>
                    <a:pt x="896239" y="1462151"/>
                  </a:cubicBezTo>
                  <a:lnTo>
                    <a:pt x="911479" y="1473581"/>
                  </a:lnTo>
                  <a:cubicBezTo>
                    <a:pt x="900049" y="1488694"/>
                    <a:pt x="888746" y="1504061"/>
                    <a:pt x="877443" y="1519428"/>
                  </a:cubicBezTo>
                  <a:close/>
                  <a:moveTo>
                    <a:pt x="958342" y="1413002"/>
                  </a:moveTo>
                  <a:cubicBezTo>
                    <a:pt x="970153" y="1398016"/>
                    <a:pt x="982091" y="1383157"/>
                    <a:pt x="994156" y="1368298"/>
                  </a:cubicBezTo>
                  <a:lnTo>
                    <a:pt x="1008888" y="1380363"/>
                  </a:lnTo>
                  <a:cubicBezTo>
                    <a:pt x="996823" y="1395095"/>
                    <a:pt x="985012" y="1409827"/>
                    <a:pt x="973201" y="1424813"/>
                  </a:cubicBezTo>
                  <a:close/>
                  <a:moveTo>
                    <a:pt x="1058037" y="1321435"/>
                  </a:moveTo>
                  <a:cubicBezTo>
                    <a:pt x="1070483" y="1306957"/>
                    <a:pt x="1082929" y="1292479"/>
                    <a:pt x="1095502" y="1278128"/>
                  </a:cubicBezTo>
                  <a:lnTo>
                    <a:pt x="1109853" y="1290701"/>
                  </a:lnTo>
                  <a:cubicBezTo>
                    <a:pt x="1097280" y="1304925"/>
                    <a:pt x="1084834" y="1319276"/>
                    <a:pt x="1072515" y="1333754"/>
                  </a:cubicBezTo>
                  <a:close/>
                  <a:moveTo>
                    <a:pt x="1161161" y="1233678"/>
                  </a:moveTo>
                  <a:cubicBezTo>
                    <a:pt x="1174115" y="1219581"/>
                    <a:pt x="1187196" y="1205611"/>
                    <a:pt x="1200277" y="1191768"/>
                  </a:cubicBezTo>
                  <a:lnTo>
                    <a:pt x="1214120" y="1204849"/>
                  </a:lnTo>
                  <a:cubicBezTo>
                    <a:pt x="1201039" y="1218565"/>
                    <a:pt x="1188085" y="1232535"/>
                    <a:pt x="1175258" y="1246505"/>
                  </a:cubicBezTo>
                  <a:close/>
                  <a:moveTo>
                    <a:pt x="1267587" y="1149858"/>
                  </a:moveTo>
                  <a:cubicBezTo>
                    <a:pt x="1281049" y="1136269"/>
                    <a:pt x="1294638" y="1122807"/>
                    <a:pt x="1308227" y="1109472"/>
                  </a:cubicBezTo>
                  <a:lnTo>
                    <a:pt x="1321562" y="1123061"/>
                  </a:lnTo>
                  <a:cubicBezTo>
                    <a:pt x="1307973" y="1136269"/>
                    <a:pt x="1294511" y="1149731"/>
                    <a:pt x="1281049" y="1163193"/>
                  </a:cubicBezTo>
                  <a:close/>
                  <a:moveTo>
                    <a:pt x="1376934" y="1070102"/>
                  </a:moveTo>
                  <a:cubicBezTo>
                    <a:pt x="1390904" y="1057021"/>
                    <a:pt x="1405001" y="1044067"/>
                    <a:pt x="1419098" y="1031367"/>
                  </a:cubicBezTo>
                  <a:lnTo>
                    <a:pt x="1431925" y="1045464"/>
                  </a:lnTo>
                  <a:cubicBezTo>
                    <a:pt x="1417828" y="1058164"/>
                    <a:pt x="1403858" y="1071118"/>
                    <a:pt x="1390015" y="1084072"/>
                  </a:cubicBezTo>
                  <a:close/>
                  <a:moveTo>
                    <a:pt x="1489456" y="994664"/>
                  </a:moveTo>
                  <a:cubicBezTo>
                    <a:pt x="1503934" y="982218"/>
                    <a:pt x="1518412" y="969772"/>
                    <a:pt x="1533017" y="957453"/>
                  </a:cubicBezTo>
                  <a:lnTo>
                    <a:pt x="1545209" y="972058"/>
                  </a:lnTo>
                  <a:cubicBezTo>
                    <a:pt x="1530604" y="984250"/>
                    <a:pt x="1516126" y="996569"/>
                    <a:pt x="1501775" y="1009015"/>
                  </a:cubicBezTo>
                  <a:close/>
                  <a:moveTo>
                    <a:pt x="1604518" y="923417"/>
                  </a:moveTo>
                  <a:cubicBezTo>
                    <a:pt x="1619377" y="911479"/>
                    <a:pt x="1634490" y="899668"/>
                    <a:pt x="1649476" y="887984"/>
                  </a:cubicBezTo>
                  <a:lnTo>
                    <a:pt x="1661160" y="903097"/>
                  </a:lnTo>
                  <a:cubicBezTo>
                    <a:pt x="1646174" y="914781"/>
                    <a:pt x="1631188" y="926465"/>
                    <a:pt x="1616456" y="938403"/>
                  </a:cubicBezTo>
                  <a:close/>
                  <a:moveTo>
                    <a:pt x="1722374" y="856869"/>
                  </a:moveTo>
                  <a:cubicBezTo>
                    <a:pt x="1737741" y="845566"/>
                    <a:pt x="1753108" y="834263"/>
                    <a:pt x="1768729" y="823214"/>
                  </a:cubicBezTo>
                  <a:lnTo>
                    <a:pt x="1779778" y="838708"/>
                  </a:lnTo>
                  <a:cubicBezTo>
                    <a:pt x="1764284" y="849757"/>
                    <a:pt x="1748917" y="860933"/>
                    <a:pt x="1733677" y="872236"/>
                  </a:cubicBezTo>
                  <a:close/>
                  <a:moveTo>
                    <a:pt x="1842643" y="794766"/>
                  </a:moveTo>
                  <a:cubicBezTo>
                    <a:pt x="1858391" y="783971"/>
                    <a:pt x="1874266" y="773303"/>
                    <a:pt x="1890268" y="762889"/>
                  </a:cubicBezTo>
                  <a:lnTo>
                    <a:pt x="1900809" y="778764"/>
                  </a:lnTo>
                  <a:cubicBezTo>
                    <a:pt x="1884934" y="789178"/>
                    <a:pt x="1869186" y="799846"/>
                    <a:pt x="1853438" y="810514"/>
                  </a:cubicBezTo>
                  <a:close/>
                  <a:moveTo>
                    <a:pt x="1965325" y="737235"/>
                  </a:moveTo>
                  <a:cubicBezTo>
                    <a:pt x="1981454" y="727075"/>
                    <a:pt x="1997710" y="717042"/>
                    <a:pt x="2014093" y="707136"/>
                  </a:cubicBezTo>
                  <a:lnTo>
                    <a:pt x="2023999" y="723392"/>
                  </a:lnTo>
                  <a:cubicBezTo>
                    <a:pt x="2007743" y="733171"/>
                    <a:pt x="1991614" y="743204"/>
                    <a:pt x="1975485" y="753237"/>
                  </a:cubicBezTo>
                  <a:close/>
                  <a:moveTo>
                    <a:pt x="2090039" y="684403"/>
                  </a:moveTo>
                  <a:cubicBezTo>
                    <a:pt x="2106549" y="674878"/>
                    <a:pt x="2123186" y="665480"/>
                    <a:pt x="2139950" y="656209"/>
                  </a:cubicBezTo>
                  <a:lnTo>
                    <a:pt x="2149221" y="672846"/>
                  </a:lnTo>
                  <a:cubicBezTo>
                    <a:pt x="2132584" y="681990"/>
                    <a:pt x="2116074" y="691388"/>
                    <a:pt x="2099564" y="700786"/>
                  </a:cubicBezTo>
                  <a:close/>
                  <a:moveTo>
                    <a:pt x="2216785" y="636397"/>
                  </a:moveTo>
                  <a:cubicBezTo>
                    <a:pt x="2233676" y="627507"/>
                    <a:pt x="2250694" y="618744"/>
                    <a:pt x="2267839" y="610235"/>
                  </a:cubicBezTo>
                  <a:lnTo>
                    <a:pt x="2276348" y="627253"/>
                  </a:lnTo>
                  <a:cubicBezTo>
                    <a:pt x="2259330" y="635762"/>
                    <a:pt x="2242439" y="644525"/>
                    <a:pt x="2225675" y="653288"/>
                  </a:cubicBezTo>
                  <a:close/>
                  <a:moveTo>
                    <a:pt x="2345309" y="593471"/>
                  </a:moveTo>
                  <a:cubicBezTo>
                    <a:pt x="2362581" y="585216"/>
                    <a:pt x="2379853" y="577215"/>
                    <a:pt x="2397252" y="569341"/>
                  </a:cubicBezTo>
                  <a:lnTo>
                    <a:pt x="2405126" y="586740"/>
                  </a:lnTo>
                  <a:cubicBezTo>
                    <a:pt x="2387854" y="594614"/>
                    <a:pt x="2370582" y="602615"/>
                    <a:pt x="2353437" y="610743"/>
                  </a:cubicBezTo>
                  <a:close/>
                  <a:moveTo>
                    <a:pt x="2475357" y="555625"/>
                  </a:moveTo>
                  <a:cubicBezTo>
                    <a:pt x="2492883" y="548132"/>
                    <a:pt x="2510536" y="540766"/>
                    <a:pt x="2528189" y="533527"/>
                  </a:cubicBezTo>
                  <a:lnTo>
                    <a:pt x="2535428" y="551180"/>
                  </a:lnTo>
                  <a:cubicBezTo>
                    <a:pt x="2517902" y="558419"/>
                    <a:pt x="2500376" y="565658"/>
                    <a:pt x="2482850" y="573151"/>
                  </a:cubicBezTo>
                  <a:close/>
                  <a:moveTo>
                    <a:pt x="2606802" y="522859"/>
                  </a:moveTo>
                  <a:cubicBezTo>
                    <a:pt x="2624582" y="516001"/>
                    <a:pt x="2642489" y="509397"/>
                    <a:pt x="2660523" y="502793"/>
                  </a:cubicBezTo>
                  <a:lnTo>
                    <a:pt x="2667000" y="520700"/>
                  </a:lnTo>
                  <a:cubicBezTo>
                    <a:pt x="2649093" y="527177"/>
                    <a:pt x="2631313" y="533781"/>
                    <a:pt x="2613660" y="540639"/>
                  </a:cubicBezTo>
                  <a:close/>
                  <a:moveTo>
                    <a:pt x="2739390" y="495300"/>
                  </a:moveTo>
                  <a:cubicBezTo>
                    <a:pt x="2757551" y="489204"/>
                    <a:pt x="2775712" y="483235"/>
                    <a:pt x="2793873" y="477393"/>
                  </a:cubicBezTo>
                  <a:lnTo>
                    <a:pt x="2799715" y="495554"/>
                  </a:lnTo>
                  <a:cubicBezTo>
                    <a:pt x="2781554" y="501396"/>
                    <a:pt x="2763520" y="507238"/>
                    <a:pt x="2745486" y="513334"/>
                  </a:cubicBezTo>
                  <a:close/>
                  <a:moveTo>
                    <a:pt x="2872994" y="472948"/>
                  </a:moveTo>
                  <a:cubicBezTo>
                    <a:pt x="2891282" y="467487"/>
                    <a:pt x="2909697" y="462280"/>
                    <a:pt x="2928112" y="457200"/>
                  </a:cubicBezTo>
                  <a:lnTo>
                    <a:pt x="2933192" y="475615"/>
                  </a:lnTo>
                  <a:cubicBezTo>
                    <a:pt x="2914904" y="480695"/>
                    <a:pt x="2896616" y="485902"/>
                    <a:pt x="2878328" y="491236"/>
                  </a:cubicBezTo>
                  <a:close/>
                  <a:moveTo>
                    <a:pt x="3007360" y="455930"/>
                  </a:moveTo>
                  <a:cubicBezTo>
                    <a:pt x="3025902" y="451231"/>
                    <a:pt x="3044444" y="446786"/>
                    <a:pt x="3062986" y="442341"/>
                  </a:cubicBezTo>
                  <a:lnTo>
                    <a:pt x="3067304" y="460883"/>
                  </a:lnTo>
                  <a:cubicBezTo>
                    <a:pt x="3048762" y="465201"/>
                    <a:pt x="3030347" y="469773"/>
                    <a:pt x="3011932" y="474345"/>
                  </a:cubicBezTo>
                  <a:close/>
                  <a:moveTo>
                    <a:pt x="3142234" y="444119"/>
                  </a:moveTo>
                  <a:cubicBezTo>
                    <a:pt x="3160903" y="440182"/>
                    <a:pt x="3179572" y="436372"/>
                    <a:pt x="3198241" y="432816"/>
                  </a:cubicBezTo>
                  <a:lnTo>
                    <a:pt x="3201797" y="451485"/>
                  </a:lnTo>
                  <a:cubicBezTo>
                    <a:pt x="3183128" y="455041"/>
                    <a:pt x="3164586" y="458851"/>
                    <a:pt x="3146044" y="462788"/>
                  </a:cubicBezTo>
                  <a:close/>
                  <a:moveTo>
                    <a:pt x="2902204" y="48260"/>
                  </a:moveTo>
                  <a:cubicBezTo>
                    <a:pt x="2921000" y="45085"/>
                    <a:pt x="2939923" y="42037"/>
                    <a:pt x="2958846" y="39116"/>
                  </a:cubicBezTo>
                  <a:lnTo>
                    <a:pt x="2961767" y="57912"/>
                  </a:lnTo>
                  <a:cubicBezTo>
                    <a:pt x="2942971" y="60833"/>
                    <a:pt x="2924175" y="63881"/>
                    <a:pt x="2905379" y="67056"/>
                  </a:cubicBezTo>
                  <a:close/>
                  <a:moveTo>
                    <a:pt x="3037586" y="47244"/>
                  </a:moveTo>
                  <a:cubicBezTo>
                    <a:pt x="3056509" y="44831"/>
                    <a:pt x="3075559" y="42418"/>
                    <a:pt x="3094609" y="40386"/>
                  </a:cubicBezTo>
                  <a:lnTo>
                    <a:pt x="3096768" y="59309"/>
                  </a:lnTo>
                  <a:cubicBezTo>
                    <a:pt x="3077845" y="61468"/>
                    <a:pt x="3058922" y="63754"/>
                    <a:pt x="3040126" y="66167"/>
                  </a:cubicBezTo>
                  <a:close/>
                  <a:moveTo>
                    <a:pt x="3173095" y="51562"/>
                  </a:moveTo>
                  <a:cubicBezTo>
                    <a:pt x="3192018" y="49911"/>
                    <a:pt x="3211068" y="48260"/>
                    <a:pt x="3230118" y="46863"/>
                  </a:cubicBezTo>
                  <a:lnTo>
                    <a:pt x="3231515" y="65913"/>
                  </a:lnTo>
                  <a:cubicBezTo>
                    <a:pt x="3212592" y="67310"/>
                    <a:pt x="3193669" y="68834"/>
                    <a:pt x="3174746" y="70612"/>
                  </a:cubicBezTo>
                  <a:close/>
                  <a:moveTo>
                    <a:pt x="3300857" y="4445"/>
                  </a:moveTo>
                  <a:cubicBezTo>
                    <a:pt x="3319780" y="3556"/>
                    <a:pt x="3338830" y="2667"/>
                    <a:pt x="3357880" y="2032"/>
                  </a:cubicBezTo>
                  <a:lnTo>
                    <a:pt x="3358515" y="21082"/>
                  </a:lnTo>
                  <a:cubicBezTo>
                    <a:pt x="3339592" y="21717"/>
                    <a:pt x="3320669" y="22479"/>
                    <a:pt x="3301746" y="23495"/>
                  </a:cubicBezTo>
                  <a:close/>
                  <a:moveTo>
                    <a:pt x="3434334" y="254"/>
                  </a:moveTo>
                  <a:cubicBezTo>
                    <a:pt x="3448431" y="127"/>
                    <a:pt x="3462528" y="0"/>
                    <a:pt x="3476625" y="0"/>
                  </a:cubicBezTo>
                  <a:lnTo>
                    <a:pt x="3476625" y="9525"/>
                  </a:lnTo>
                  <a:lnTo>
                    <a:pt x="3476625" y="0"/>
                  </a:lnTo>
                  <a:cubicBezTo>
                    <a:pt x="3481705" y="0"/>
                    <a:pt x="3486785" y="0"/>
                    <a:pt x="3491865" y="0"/>
                  </a:cubicBezTo>
                  <a:lnTo>
                    <a:pt x="3491738" y="19050"/>
                  </a:lnTo>
                  <a:cubicBezTo>
                    <a:pt x="3486658" y="19050"/>
                    <a:pt x="3481705" y="19050"/>
                    <a:pt x="3476625" y="19050"/>
                  </a:cubicBezTo>
                  <a:lnTo>
                    <a:pt x="3476625" y="9525"/>
                  </a:lnTo>
                  <a:lnTo>
                    <a:pt x="3476625" y="19050"/>
                  </a:lnTo>
                  <a:cubicBezTo>
                    <a:pt x="3462528" y="19050"/>
                    <a:pt x="3448558" y="19177"/>
                    <a:pt x="3434461" y="19304"/>
                  </a:cubicBezTo>
                  <a:close/>
                  <a:moveTo>
                    <a:pt x="3568446" y="1270"/>
                  </a:moveTo>
                  <a:cubicBezTo>
                    <a:pt x="3587496" y="1778"/>
                    <a:pt x="3606546" y="2413"/>
                    <a:pt x="3625596" y="3302"/>
                  </a:cubicBezTo>
                  <a:lnTo>
                    <a:pt x="3624834" y="22352"/>
                  </a:lnTo>
                  <a:cubicBezTo>
                    <a:pt x="3605911" y="21590"/>
                    <a:pt x="3586988" y="20828"/>
                    <a:pt x="3567938" y="20320"/>
                  </a:cubicBezTo>
                  <a:close/>
                  <a:moveTo>
                    <a:pt x="3701415" y="26416"/>
                  </a:moveTo>
                  <a:cubicBezTo>
                    <a:pt x="3720465" y="27686"/>
                    <a:pt x="3739642" y="29083"/>
                    <a:pt x="3758565" y="30607"/>
                  </a:cubicBezTo>
                  <a:lnTo>
                    <a:pt x="3757041" y="49530"/>
                  </a:lnTo>
                  <a:cubicBezTo>
                    <a:pt x="3738118" y="48006"/>
                    <a:pt x="3719195" y="46609"/>
                    <a:pt x="3700145" y="45339"/>
                  </a:cubicBezTo>
                  <a:close/>
                  <a:moveTo>
                    <a:pt x="3833241" y="56642"/>
                  </a:moveTo>
                  <a:cubicBezTo>
                    <a:pt x="3852291" y="58674"/>
                    <a:pt x="3871341" y="60833"/>
                    <a:pt x="3890391" y="63119"/>
                  </a:cubicBezTo>
                  <a:lnTo>
                    <a:pt x="3888105" y="82042"/>
                  </a:lnTo>
                  <a:cubicBezTo>
                    <a:pt x="3869182" y="79756"/>
                    <a:pt x="3850259" y="77597"/>
                    <a:pt x="3831336" y="75565"/>
                  </a:cubicBezTo>
                  <a:close/>
                  <a:moveTo>
                    <a:pt x="3964178" y="92075"/>
                  </a:moveTo>
                  <a:cubicBezTo>
                    <a:pt x="3983101" y="94869"/>
                    <a:pt x="4001897" y="97663"/>
                    <a:pt x="4020820" y="100711"/>
                  </a:cubicBezTo>
                  <a:lnTo>
                    <a:pt x="4017772" y="119507"/>
                  </a:lnTo>
                  <a:cubicBezTo>
                    <a:pt x="3999103" y="116459"/>
                    <a:pt x="3980307" y="113665"/>
                    <a:pt x="3961511" y="110871"/>
                  </a:cubicBezTo>
                  <a:close/>
                  <a:moveTo>
                    <a:pt x="4093464" y="132588"/>
                  </a:moveTo>
                  <a:cubicBezTo>
                    <a:pt x="4112260" y="136017"/>
                    <a:pt x="4130929" y="139700"/>
                    <a:pt x="4149598" y="143510"/>
                  </a:cubicBezTo>
                  <a:lnTo>
                    <a:pt x="4145788" y="162179"/>
                  </a:lnTo>
                  <a:cubicBezTo>
                    <a:pt x="4127246" y="158369"/>
                    <a:pt x="4108577" y="154813"/>
                    <a:pt x="4089908" y="151384"/>
                  </a:cubicBezTo>
                  <a:close/>
                  <a:moveTo>
                    <a:pt x="4230751" y="83820"/>
                  </a:moveTo>
                  <a:cubicBezTo>
                    <a:pt x="4249420" y="88011"/>
                    <a:pt x="4267962" y="92456"/>
                    <a:pt x="4286504" y="96901"/>
                  </a:cubicBezTo>
                  <a:lnTo>
                    <a:pt x="4281932" y="115443"/>
                  </a:lnTo>
                  <a:cubicBezTo>
                    <a:pt x="4263517" y="110998"/>
                    <a:pt x="4244975" y="106553"/>
                    <a:pt x="4226433" y="102362"/>
                  </a:cubicBezTo>
                  <a:close/>
                  <a:moveTo>
                    <a:pt x="4356227" y="134366"/>
                  </a:moveTo>
                  <a:cubicBezTo>
                    <a:pt x="4374769" y="139319"/>
                    <a:pt x="4393184" y="144399"/>
                    <a:pt x="4411472" y="149733"/>
                  </a:cubicBezTo>
                  <a:lnTo>
                    <a:pt x="4406265" y="168021"/>
                  </a:lnTo>
                  <a:cubicBezTo>
                    <a:pt x="4387977" y="162814"/>
                    <a:pt x="4369689" y="157734"/>
                    <a:pt x="4351274" y="152781"/>
                  </a:cubicBezTo>
                  <a:close/>
                  <a:moveTo>
                    <a:pt x="4479798" y="189992"/>
                  </a:moveTo>
                  <a:cubicBezTo>
                    <a:pt x="4498086" y="195707"/>
                    <a:pt x="4516247" y="201549"/>
                    <a:pt x="4534408" y="207518"/>
                  </a:cubicBezTo>
                  <a:lnTo>
                    <a:pt x="4528439" y="225552"/>
                  </a:lnTo>
                  <a:cubicBezTo>
                    <a:pt x="4510405" y="219583"/>
                    <a:pt x="4492371" y="213868"/>
                    <a:pt x="4474210" y="208153"/>
                  </a:cubicBezTo>
                  <a:close/>
                  <a:moveTo>
                    <a:pt x="4601083" y="250317"/>
                  </a:moveTo>
                  <a:cubicBezTo>
                    <a:pt x="4619117" y="256667"/>
                    <a:pt x="4637024" y="263271"/>
                    <a:pt x="4654804" y="269875"/>
                  </a:cubicBezTo>
                  <a:lnTo>
                    <a:pt x="4648073" y="287782"/>
                  </a:lnTo>
                  <a:cubicBezTo>
                    <a:pt x="4630293" y="281178"/>
                    <a:pt x="4612513" y="274701"/>
                    <a:pt x="4594606" y="268351"/>
                  </a:cubicBezTo>
                  <a:close/>
                  <a:moveTo>
                    <a:pt x="4719701" y="315468"/>
                  </a:moveTo>
                  <a:cubicBezTo>
                    <a:pt x="4737481" y="322580"/>
                    <a:pt x="4755134" y="329819"/>
                    <a:pt x="4772660" y="337185"/>
                  </a:cubicBezTo>
                  <a:lnTo>
                    <a:pt x="4765294" y="354711"/>
                  </a:lnTo>
                  <a:cubicBezTo>
                    <a:pt x="4747768" y="347345"/>
                    <a:pt x="4730242" y="340233"/>
                    <a:pt x="4712589" y="333121"/>
                  </a:cubicBezTo>
                  <a:close/>
                  <a:moveTo>
                    <a:pt x="4835779" y="385191"/>
                  </a:moveTo>
                  <a:cubicBezTo>
                    <a:pt x="4853305" y="392938"/>
                    <a:pt x="4870577" y="400939"/>
                    <a:pt x="4887976" y="408940"/>
                  </a:cubicBezTo>
                  <a:lnTo>
                    <a:pt x="4879975" y="426212"/>
                  </a:lnTo>
                  <a:cubicBezTo>
                    <a:pt x="4862703" y="418211"/>
                    <a:pt x="4845431" y="410337"/>
                    <a:pt x="4828159" y="402590"/>
                  </a:cubicBezTo>
                  <a:close/>
                  <a:moveTo>
                    <a:pt x="4949190" y="459359"/>
                  </a:moveTo>
                  <a:cubicBezTo>
                    <a:pt x="4966335" y="467868"/>
                    <a:pt x="4983353" y="476377"/>
                    <a:pt x="5000371" y="485140"/>
                  </a:cubicBezTo>
                  <a:lnTo>
                    <a:pt x="4991608" y="502031"/>
                  </a:lnTo>
                  <a:cubicBezTo>
                    <a:pt x="4974717" y="493395"/>
                    <a:pt x="4957699" y="484759"/>
                    <a:pt x="4940681" y="476377"/>
                  </a:cubicBezTo>
                  <a:close/>
                  <a:moveTo>
                    <a:pt x="5059426" y="537845"/>
                  </a:moveTo>
                  <a:cubicBezTo>
                    <a:pt x="5076190" y="546989"/>
                    <a:pt x="5092954" y="556260"/>
                    <a:pt x="5109591" y="565531"/>
                  </a:cubicBezTo>
                  <a:lnTo>
                    <a:pt x="5100193" y="582168"/>
                  </a:lnTo>
                  <a:cubicBezTo>
                    <a:pt x="5083683" y="572897"/>
                    <a:pt x="5067046" y="563626"/>
                    <a:pt x="5050282" y="554609"/>
                  </a:cubicBezTo>
                  <a:close/>
                  <a:moveTo>
                    <a:pt x="5166487" y="620649"/>
                  </a:moveTo>
                  <a:cubicBezTo>
                    <a:pt x="5182870" y="630428"/>
                    <a:pt x="5199253" y="640334"/>
                    <a:pt x="5215509" y="650367"/>
                  </a:cubicBezTo>
                  <a:lnTo>
                    <a:pt x="5205476" y="666623"/>
                  </a:lnTo>
                  <a:cubicBezTo>
                    <a:pt x="5189347" y="656717"/>
                    <a:pt x="5173091" y="646811"/>
                    <a:pt x="5156708" y="637159"/>
                  </a:cubicBezTo>
                  <a:close/>
                  <a:moveTo>
                    <a:pt x="5270373" y="707644"/>
                  </a:moveTo>
                  <a:cubicBezTo>
                    <a:pt x="5286375" y="718058"/>
                    <a:pt x="5302377" y="728599"/>
                    <a:pt x="5318252" y="739140"/>
                  </a:cubicBezTo>
                  <a:lnTo>
                    <a:pt x="5307584" y="755015"/>
                  </a:lnTo>
                  <a:cubicBezTo>
                    <a:pt x="5291836" y="744474"/>
                    <a:pt x="5275961" y="733933"/>
                    <a:pt x="5259959" y="723646"/>
                  </a:cubicBezTo>
                  <a:close/>
                  <a:moveTo>
                    <a:pt x="5370703" y="798449"/>
                  </a:moveTo>
                  <a:cubicBezTo>
                    <a:pt x="5386324" y="809498"/>
                    <a:pt x="5401818" y="820547"/>
                    <a:pt x="5417312" y="831850"/>
                  </a:cubicBezTo>
                  <a:lnTo>
                    <a:pt x="5406136" y="847217"/>
                  </a:lnTo>
                  <a:cubicBezTo>
                    <a:pt x="5390769" y="836041"/>
                    <a:pt x="5375275" y="824992"/>
                    <a:pt x="5359781" y="814070"/>
                  </a:cubicBezTo>
                  <a:close/>
                  <a:moveTo>
                    <a:pt x="5467604" y="893064"/>
                  </a:moveTo>
                  <a:cubicBezTo>
                    <a:pt x="5482844" y="904621"/>
                    <a:pt x="5497830" y="916305"/>
                    <a:pt x="5512943" y="928243"/>
                  </a:cubicBezTo>
                  <a:lnTo>
                    <a:pt x="5501132" y="943229"/>
                  </a:lnTo>
                  <a:cubicBezTo>
                    <a:pt x="5486273" y="931418"/>
                    <a:pt x="5471160" y="919861"/>
                    <a:pt x="5456047" y="908304"/>
                  </a:cubicBezTo>
                  <a:close/>
                  <a:moveTo>
                    <a:pt x="5560822" y="991362"/>
                  </a:moveTo>
                  <a:cubicBezTo>
                    <a:pt x="5575554" y="1003554"/>
                    <a:pt x="5590159" y="1015746"/>
                    <a:pt x="5604764" y="1028192"/>
                  </a:cubicBezTo>
                  <a:lnTo>
                    <a:pt x="5592445" y="1042670"/>
                  </a:lnTo>
                  <a:cubicBezTo>
                    <a:pt x="5577967" y="1030351"/>
                    <a:pt x="5563489" y="1018159"/>
                    <a:pt x="5548757" y="1006094"/>
                  </a:cubicBezTo>
                  <a:close/>
                  <a:moveTo>
                    <a:pt x="5650230" y="1093089"/>
                  </a:moveTo>
                  <a:cubicBezTo>
                    <a:pt x="5664454" y="1105789"/>
                    <a:pt x="5678678" y="1118616"/>
                    <a:pt x="5692775" y="1131570"/>
                  </a:cubicBezTo>
                  <a:lnTo>
                    <a:pt x="5679821" y="1145540"/>
                  </a:lnTo>
                  <a:cubicBezTo>
                    <a:pt x="5665851" y="1132713"/>
                    <a:pt x="5651754" y="1119886"/>
                    <a:pt x="5637530" y="1107313"/>
                  </a:cubicBezTo>
                  <a:close/>
                  <a:moveTo>
                    <a:pt x="5735701" y="1198118"/>
                  </a:moveTo>
                  <a:cubicBezTo>
                    <a:pt x="5749417" y="1211326"/>
                    <a:pt x="5763133" y="1224661"/>
                    <a:pt x="5776722" y="1238123"/>
                  </a:cubicBezTo>
                  <a:lnTo>
                    <a:pt x="5763260" y="1251585"/>
                  </a:lnTo>
                  <a:cubicBezTo>
                    <a:pt x="5749798" y="1238250"/>
                    <a:pt x="5736209" y="1224915"/>
                    <a:pt x="5722493" y="1211707"/>
                  </a:cubicBezTo>
                  <a:close/>
                  <a:moveTo>
                    <a:pt x="5817108" y="1306195"/>
                  </a:moveTo>
                  <a:cubicBezTo>
                    <a:pt x="5830316" y="1319911"/>
                    <a:pt x="5843524" y="1333754"/>
                    <a:pt x="5856605" y="1347724"/>
                  </a:cubicBezTo>
                  <a:lnTo>
                    <a:pt x="5842635" y="1360678"/>
                  </a:lnTo>
                  <a:cubicBezTo>
                    <a:pt x="5829681" y="1346835"/>
                    <a:pt x="5816600" y="1332992"/>
                    <a:pt x="5803392" y="1319403"/>
                  </a:cubicBezTo>
                  <a:close/>
                  <a:moveTo>
                    <a:pt x="5894451" y="1417320"/>
                  </a:moveTo>
                  <a:cubicBezTo>
                    <a:pt x="5907151" y="1431544"/>
                    <a:pt x="5919851" y="1445895"/>
                    <a:pt x="5932297" y="1460373"/>
                  </a:cubicBezTo>
                  <a:lnTo>
                    <a:pt x="5917946" y="1472819"/>
                  </a:lnTo>
                  <a:cubicBezTo>
                    <a:pt x="5905500" y="1458468"/>
                    <a:pt x="5892927" y="1444244"/>
                    <a:pt x="5880354" y="1430020"/>
                  </a:cubicBezTo>
                  <a:close/>
                  <a:moveTo>
                    <a:pt x="5967603" y="1531366"/>
                  </a:moveTo>
                  <a:cubicBezTo>
                    <a:pt x="5979795" y="1546098"/>
                    <a:pt x="5991860" y="1560830"/>
                    <a:pt x="6003798" y="1575816"/>
                  </a:cubicBezTo>
                  <a:lnTo>
                    <a:pt x="5988939" y="1587754"/>
                  </a:lnTo>
                  <a:cubicBezTo>
                    <a:pt x="5977001" y="1572895"/>
                    <a:pt x="5965063" y="1558163"/>
                    <a:pt x="5952871" y="1543558"/>
                  </a:cubicBezTo>
                  <a:close/>
                  <a:moveTo>
                    <a:pt x="6036183" y="1648079"/>
                  </a:moveTo>
                  <a:cubicBezTo>
                    <a:pt x="6047867" y="1663192"/>
                    <a:pt x="6059297" y="1678432"/>
                    <a:pt x="6070727" y="1693799"/>
                  </a:cubicBezTo>
                  <a:lnTo>
                    <a:pt x="6055487" y="1705102"/>
                  </a:lnTo>
                  <a:cubicBezTo>
                    <a:pt x="6044184" y="1689862"/>
                    <a:pt x="6032754" y="1674622"/>
                    <a:pt x="6021197" y="1659636"/>
                  </a:cubicBezTo>
                  <a:close/>
                  <a:moveTo>
                    <a:pt x="6100572" y="1767205"/>
                  </a:moveTo>
                  <a:cubicBezTo>
                    <a:pt x="6111621" y="1782826"/>
                    <a:pt x="6122543" y="1798447"/>
                    <a:pt x="6133338" y="1814195"/>
                  </a:cubicBezTo>
                  <a:lnTo>
                    <a:pt x="6117590" y="1824990"/>
                  </a:lnTo>
                  <a:cubicBezTo>
                    <a:pt x="6106795" y="1809369"/>
                    <a:pt x="6096000" y="1793748"/>
                    <a:pt x="6084951" y="1778254"/>
                  </a:cubicBezTo>
                  <a:close/>
                  <a:moveTo>
                    <a:pt x="6160262" y="1888744"/>
                  </a:moveTo>
                  <a:cubicBezTo>
                    <a:pt x="6170676" y="1904746"/>
                    <a:pt x="6181090" y="1920748"/>
                    <a:pt x="6191250" y="1936877"/>
                  </a:cubicBezTo>
                  <a:lnTo>
                    <a:pt x="6175121" y="1947037"/>
                  </a:lnTo>
                  <a:cubicBezTo>
                    <a:pt x="6164961" y="1931035"/>
                    <a:pt x="6154674" y="1915033"/>
                    <a:pt x="6144260" y="1899158"/>
                  </a:cubicBezTo>
                  <a:close/>
                  <a:moveTo>
                    <a:pt x="6215380" y="2012315"/>
                  </a:moveTo>
                  <a:cubicBezTo>
                    <a:pt x="6225286" y="2028698"/>
                    <a:pt x="6234938" y="2045081"/>
                    <a:pt x="6244590" y="2061591"/>
                  </a:cubicBezTo>
                  <a:lnTo>
                    <a:pt x="6228080" y="2071116"/>
                  </a:lnTo>
                  <a:cubicBezTo>
                    <a:pt x="6218555" y="2054733"/>
                    <a:pt x="6208903" y="2038350"/>
                    <a:pt x="6199124" y="2022094"/>
                  </a:cubicBezTo>
                  <a:close/>
                  <a:moveTo>
                    <a:pt x="6265926" y="2137918"/>
                  </a:moveTo>
                  <a:cubicBezTo>
                    <a:pt x="6275197" y="2154682"/>
                    <a:pt x="6284341" y="2171446"/>
                    <a:pt x="6293231" y="2188337"/>
                  </a:cubicBezTo>
                  <a:lnTo>
                    <a:pt x="6276467" y="2197227"/>
                  </a:lnTo>
                  <a:cubicBezTo>
                    <a:pt x="6267577" y="2180463"/>
                    <a:pt x="6258433" y="2163699"/>
                    <a:pt x="6249289" y="2147062"/>
                  </a:cubicBezTo>
                  <a:close/>
                  <a:moveTo>
                    <a:pt x="6311773" y="2265299"/>
                  </a:moveTo>
                  <a:cubicBezTo>
                    <a:pt x="6320409" y="2282317"/>
                    <a:pt x="6328791" y="2299462"/>
                    <a:pt x="6337173" y="2316734"/>
                  </a:cubicBezTo>
                  <a:lnTo>
                    <a:pt x="6320028" y="2324989"/>
                  </a:lnTo>
                  <a:cubicBezTo>
                    <a:pt x="6311773" y="2307844"/>
                    <a:pt x="6303264" y="2290826"/>
                    <a:pt x="6294755" y="2273935"/>
                  </a:cubicBezTo>
                  <a:close/>
                  <a:moveTo>
                    <a:pt x="6352794" y="2394458"/>
                  </a:moveTo>
                  <a:cubicBezTo>
                    <a:pt x="6360795" y="2411857"/>
                    <a:pt x="6368542" y="2429256"/>
                    <a:pt x="6376289" y="2446655"/>
                  </a:cubicBezTo>
                  <a:lnTo>
                    <a:pt x="6358890" y="2454275"/>
                  </a:lnTo>
                  <a:cubicBezTo>
                    <a:pt x="6351270" y="2436876"/>
                    <a:pt x="6343523" y="2419604"/>
                    <a:pt x="6335522" y="2402332"/>
                  </a:cubicBezTo>
                  <a:close/>
                  <a:moveTo>
                    <a:pt x="6388989" y="2524887"/>
                  </a:moveTo>
                  <a:cubicBezTo>
                    <a:pt x="6396228" y="2542540"/>
                    <a:pt x="6403467" y="2560193"/>
                    <a:pt x="6410452" y="2577973"/>
                  </a:cubicBezTo>
                  <a:lnTo>
                    <a:pt x="6392799" y="2584958"/>
                  </a:lnTo>
                  <a:cubicBezTo>
                    <a:pt x="6385814" y="2567305"/>
                    <a:pt x="6378702" y="2549779"/>
                    <a:pt x="6371463" y="2532253"/>
                  </a:cubicBezTo>
                  <a:close/>
                  <a:moveTo>
                    <a:pt x="6420231" y="2656586"/>
                  </a:moveTo>
                  <a:cubicBezTo>
                    <a:pt x="6426835" y="2674493"/>
                    <a:pt x="6433312" y="2692527"/>
                    <a:pt x="6439789" y="2710561"/>
                  </a:cubicBezTo>
                  <a:lnTo>
                    <a:pt x="6421882" y="2716911"/>
                  </a:lnTo>
                  <a:cubicBezTo>
                    <a:pt x="6415532" y="2699004"/>
                    <a:pt x="6409055" y="2681097"/>
                    <a:pt x="6402451" y="2663317"/>
                  </a:cubicBezTo>
                  <a:close/>
                  <a:moveTo>
                    <a:pt x="6446520" y="2789428"/>
                  </a:moveTo>
                  <a:cubicBezTo>
                    <a:pt x="6452489" y="2807589"/>
                    <a:pt x="6458331" y="2825750"/>
                    <a:pt x="6464046" y="2844038"/>
                  </a:cubicBezTo>
                  <a:lnTo>
                    <a:pt x="6445885" y="2849753"/>
                  </a:lnTo>
                  <a:cubicBezTo>
                    <a:pt x="6440170" y="2831592"/>
                    <a:pt x="6434455" y="2813431"/>
                    <a:pt x="6428486" y="2795397"/>
                  </a:cubicBezTo>
                  <a:close/>
                  <a:moveTo>
                    <a:pt x="6467856" y="2923159"/>
                  </a:moveTo>
                  <a:cubicBezTo>
                    <a:pt x="6473190" y="2941447"/>
                    <a:pt x="6478270" y="2959862"/>
                    <a:pt x="6483223" y="2978277"/>
                  </a:cubicBezTo>
                  <a:lnTo>
                    <a:pt x="6464808" y="2983230"/>
                  </a:lnTo>
                  <a:cubicBezTo>
                    <a:pt x="6459855" y="2964815"/>
                    <a:pt x="6454775" y="2946527"/>
                    <a:pt x="6449441" y="2928366"/>
                  </a:cubicBezTo>
                  <a:close/>
                  <a:moveTo>
                    <a:pt x="6484112" y="3057525"/>
                  </a:moveTo>
                  <a:cubicBezTo>
                    <a:pt x="6488684" y="3075940"/>
                    <a:pt x="6493129" y="3094482"/>
                    <a:pt x="6497447" y="3113151"/>
                  </a:cubicBezTo>
                  <a:lnTo>
                    <a:pt x="6478905" y="3117469"/>
                  </a:lnTo>
                  <a:cubicBezTo>
                    <a:pt x="6474587" y="3098927"/>
                    <a:pt x="6470142" y="3080512"/>
                    <a:pt x="6465697" y="3062097"/>
                  </a:cubicBezTo>
                  <a:close/>
                  <a:moveTo>
                    <a:pt x="6495542" y="3192399"/>
                  </a:moveTo>
                  <a:cubicBezTo>
                    <a:pt x="6499479" y="3211068"/>
                    <a:pt x="6503162" y="3229864"/>
                    <a:pt x="6506845" y="3248533"/>
                  </a:cubicBezTo>
                  <a:lnTo>
                    <a:pt x="6488176" y="3252089"/>
                  </a:lnTo>
                  <a:cubicBezTo>
                    <a:pt x="6484620" y="3233420"/>
                    <a:pt x="6480810" y="3214751"/>
                    <a:pt x="6477000" y="3196209"/>
                  </a:cubicBezTo>
                  <a:close/>
                  <a:moveTo>
                    <a:pt x="6501892" y="3327527"/>
                  </a:moveTo>
                  <a:cubicBezTo>
                    <a:pt x="6505067" y="3346323"/>
                    <a:pt x="6508242" y="3365246"/>
                    <a:pt x="6511163" y="3384169"/>
                  </a:cubicBezTo>
                  <a:lnTo>
                    <a:pt x="6492367" y="3387090"/>
                  </a:lnTo>
                  <a:cubicBezTo>
                    <a:pt x="6489446" y="3368294"/>
                    <a:pt x="6486398" y="3349498"/>
                    <a:pt x="6483223" y="3330702"/>
                  </a:cubicBezTo>
                  <a:close/>
                  <a:moveTo>
                    <a:pt x="6503289" y="3462909"/>
                  </a:moveTo>
                  <a:cubicBezTo>
                    <a:pt x="6505829" y="3481832"/>
                    <a:pt x="6508115" y="3500755"/>
                    <a:pt x="6510401" y="3519805"/>
                  </a:cubicBezTo>
                  <a:lnTo>
                    <a:pt x="6491478" y="3521964"/>
                  </a:lnTo>
                  <a:cubicBezTo>
                    <a:pt x="6489319" y="3503041"/>
                    <a:pt x="6486906" y="3484245"/>
                    <a:pt x="6484366" y="3465449"/>
                  </a:cubicBezTo>
                  <a:close/>
                  <a:moveTo>
                    <a:pt x="6499606" y="3598418"/>
                  </a:moveTo>
                  <a:cubicBezTo>
                    <a:pt x="6501384" y="3617341"/>
                    <a:pt x="6503035" y="3636264"/>
                    <a:pt x="6504559" y="3655314"/>
                  </a:cubicBezTo>
                  <a:lnTo>
                    <a:pt x="6485509" y="3656838"/>
                  </a:lnTo>
                  <a:cubicBezTo>
                    <a:pt x="6483985" y="3637915"/>
                    <a:pt x="6482334" y="3618992"/>
                    <a:pt x="6480556" y="3600196"/>
                  </a:cubicBezTo>
                  <a:close/>
                  <a:moveTo>
                    <a:pt x="6490843" y="3733419"/>
                  </a:moveTo>
                  <a:cubicBezTo>
                    <a:pt x="6491986" y="3752469"/>
                    <a:pt x="6493002" y="3771519"/>
                    <a:pt x="6493764" y="3790696"/>
                  </a:cubicBezTo>
                  <a:lnTo>
                    <a:pt x="6474714" y="3791585"/>
                  </a:lnTo>
                  <a:cubicBezTo>
                    <a:pt x="6473825" y="3772535"/>
                    <a:pt x="6472936" y="3753612"/>
                    <a:pt x="6471793" y="3734562"/>
                  </a:cubicBezTo>
                  <a:close/>
                  <a:moveTo>
                    <a:pt x="6477254" y="3868039"/>
                  </a:moveTo>
                  <a:cubicBezTo>
                    <a:pt x="6477635" y="3887089"/>
                    <a:pt x="6478016" y="3906266"/>
                    <a:pt x="6478143" y="3925443"/>
                  </a:cubicBezTo>
                  <a:lnTo>
                    <a:pt x="6459093" y="3925570"/>
                  </a:lnTo>
                  <a:cubicBezTo>
                    <a:pt x="6458966" y="3906520"/>
                    <a:pt x="6458712" y="3887470"/>
                    <a:pt x="6458204" y="3868420"/>
                  </a:cubicBezTo>
                  <a:close/>
                  <a:moveTo>
                    <a:pt x="6458839" y="4002532"/>
                  </a:moveTo>
                  <a:cubicBezTo>
                    <a:pt x="6458585" y="4021709"/>
                    <a:pt x="6458204" y="4040759"/>
                    <a:pt x="6457569" y="4059809"/>
                  </a:cubicBezTo>
                  <a:lnTo>
                    <a:pt x="6438519" y="4059301"/>
                  </a:lnTo>
                  <a:cubicBezTo>
                    <a:pt x="6439027" y="4040378"/>
                    <a:pt x="6439408" y="4021328"/>
                    <a:pt x="6439662" y="4002278"/>
                  </a:cubicBezTo>
                  <a:close/>
                  <a:moveTo>
                    <a:pt x="6435471" y="4135755"/>
                  </a:moveTo>
                  <a:cubicBezTo>
                    <a:pt x="6434582" y="4154932"/>
                    <a:pt x="6433439" y="4174109"/>
                    <a:pt x="6432169" y="4193159"/>
                  </a:cubicBezTo>
                  <a:lnTo>
                    <a:pt x="6413119" y="4191889"/>
                  </a:lnTo>
                  <a:cubicBezTo>
                    <a:pt x="6414389" y="4172839"/>
                    <a:pt x="6415405" y="4153916"/>
                    <a:pt x="6416421" y="4134739"/>
                  </a:cubicBezTo>
                  <a:close/>
                  <a:moveTo>
                    <a:pt x="6407404" y="4268343"/>
                  </a:moveTo>
                  <a:cubicBezTo>
                    <a:pt x="6405753" y="4287393"/>
                    <a:pt x="6403975" y="4306316"/>
                    <a:pt x="6402070" y="4325239"/>
                  </a:cubicBezTo>
                  <a:lnTo>
                    <a:pt x="6383147" y="4323334"/>
                  </a:lnTo>
                  <a:cubicBezTo>
                    <a:pt x="6385052" y="4304538"/>
                    <a:pt x="6386830" y="4285615"/>
                    <a:pt x="6388481" y="4266692"/>
                  </a:cubicBezTo>
                  <a:close/>
                  <a:moveTo>
                    <a:pt x="6374511" y="4399661"/>
                  </a:moveTo>
                  <a:cubicBezTo>
                    <a:pt x="6372225" y="4418584"/>
                    <a:pt x="6369685" y="4437507"/>
                    <a:pt x="6367018" y="4456430"/>
                  </a:cubicBezTo>
                  <a:lnTo>
                    <a:pt x="6348095" y="4453763"/>
                  </a:lnTo>
                  <a:cubicBezTo>
                    <a:pt x="6350762" y="4434967"/>
                    <a:pt x="6353175" y="4416171"/>
                    <a:pt x="6355461" y="4397375"/>
                  </a:cubicBezTo>
                  <a:close/>
                  <a:moveTo>
                    <a:pt x="6336665" y="4529709"/>
                  </a:moveTo>
                  <a:cubicBezTo>
                    <a:pt x="6333617" y="4548632"/>
                    <a:pt x="6330442" y="4567428"/>
                    <a:pt x="6327140" y="4586224"/>
                  </a:cubicBezTo>
                  <a:lnTo>
                    <a:pt x="6308344" y="4582922"/>
                  </a:lnTo>
                  <a:cubicBezTo>
                    <a:pt x="6311646" y="4564253"/>
                    <a:pt x="6314821" y="4545457"/>
                    <a:pt x="6317869" y="4526661"/>
                  </a:cubicBezTo>
                  <a:close/>
                  <a:moveTo>
                    <a:pt x="6294247" y="4658106"/>
                  </a:moveTo>
                  <a:cubicBezTo>
                    <a:pt x="6290564" y="4676902"/>
                    <a:pt x="6286627" y="4695698"/>
                    <a:pt x="6282563" y="4714367"/>
                  </a:cubicBezTo>
                  <a:lnTo>
                    <a:pt x="6263894" y="4710303"/>
                  </a:lnTo>
                  <a:cubicBezTo>
                    <a:pt x="6267958" y="4691761"/>
                    <a:pt x="6271768" y="4673092"/>
                    <a:pt x="6275451" y="4654423"/>
                  </a:cubicBezTo>
                  <a:close/>
                  <a:moveTo>
                    <a:pt x="6246876" y="4785106"/>
                  </a:moveTo>
                  <a:cubicBezTo>
                    <a:pt x="6242431" y="4803648"/>
                    <a:pt x="6237859" y="4822190"/>
                    <a:pt x="6233160" y="4840605"/>
                  </a:cubicBezTo>
                  <a:lnTo>
                    <a:pt x="6214745" y="4835906"/>
                  </a:lnTo>
                  <a:cubicBezTo>
                    <a:pt x="6219444" y="4817491"/>
                    <a:pt x="6224016" y="4799076"/>
                    <a:pt x="6228334" y="4780661"/>
                  </a:cubicBezTo>
                  <a:close/>
                  <a:moveTo>
                    <a:pt x="6194933" y="4910201"/>
                  </a:moveTo>
                  <a:cubicBezTo>
                    <a:pt x="6189853" y="4928616"/>
                    <a:pt x="6184519" y="4946904"/>
                    <a:pt x="6179185" y="4965192"/>
                  </a:cubicBezTo>
                  <a:lnTo>
                    <a:pt x="6160897" y="4959858"/>
                  </a:lnTo>
                  <a:cubicBezTo>
                    <a:pt x="6166231" y="4941697"/>
                    <a:pt x="6171438" y="4923409"/>
                    <a:pt x="6176518" y="4905121"/>
                  </a:cubicBezTo>
                  <a:close/>
                  <a:moveTo>
                    <a:pt x="6138418" y="5033264"/>
                  </a:moveTo>
                  <a:cubicBezTo>
                    <a:pt x="6132576" y="5051552"/>
                    <a:pt x="6126734" y="5069713"/>
                    <a:pt x="6120638" y="5087747"/>
                  </a:cubicBezTo>
                  <a:lnTo>
                    <a:pt x="6102604" y="5081651"/>
                  </a:lnTo>
                  <a:cubicBezTo>
                    <a:pt x="6108700" y="5063617"/>
                    <a:pt x="6114542" y="5045583"/>
                    <a:pt x="6120384" y="5027422"/>
                  </a:cubicBezTo>
                  <a:close/>
                  <a:moveTo>
                    <a:pt x="6077458" y="5153914"/>
                  </a:moveTo>
                  <a:cubicBezTo>
                    <a:pt x="6070981" y="5171948"/>
                    <a:pt x="6064377" y="5189855"/>
                    <a:pt x="6057646" y="5207762"/>
                  </a:cubicBezTo>
                  <a:lnTo>
                    <a:pt x="6039866" y="5201031"/>
                  </a:lnTo>
                  <a:cubicBezTo>
                    <a:pt x="6046597" y="5183251"/>
                    <a:pt x="6053201" y="5165344"/>
                    <a:pt x="6059678" y="5147437"/>
                  </a:cubicBezTo>
                  <a:close/>
                  <a:moveTo>
                    <a:pt x="6012053" y="5272405"/>
                  </a:moveTo>
                  <a:cubicBezTo>
                    <a:pt x="6004941" y="5290185"/>
                    <a:pt x="5997702" y="5307838"/>
                    <a:pt x="5990209" y="5325364"/>
                  </a:cubicBezTo>
                  <a:lnTo>
                    <a:pt x="5972683" y="5317998"/>
                  </a:lnTo>
                  <a:cubicBezTo>
                    <a:pt x="5980049" y="5300472"/>
                    <a:pt x="5987288" y="5282946"/>
                    <a:pt x="5994400" y="5265293"/>
                  </a:cubicBezTo>
                  <a:close/>
                  <a:moveTo>
                    <a:pt x="5942203" y="5388356"/>
                  </a:moveTo>
                  <a:cubicBezTo>
                    <a:pt x="5934456" y="5405755"/>
                    <a:pt x="5926455" y="5423154"/>
                    <a:pt x="5918454" y="5440426"/>
                  </a:cubicBezTo>
                  <a:lnTo>
                    <a:pt x="5901182" y="5432425"/>
                  </a:lnTo>
                  <a:cubicBezTo>
                    <a:pt x="5909183" y="5415280"/>
                    <a:pt x="5917057" y="5398008"/>
                    <a:pt x="5924804" y="5380609"/>
                  </a:cubicBezTo>
                  <a:close/>
                  <a:moveTo>
                    <a:pt x="5868035" y="5501640"/>
                  </a:moveTo>
                  <a:cubicBezTo>
                    <a:pt x="5859653" y="5518785"/>
                    <a:pt x="5851017" y="5535803"/>
                    <a:pt x="5842254" y="5552821"/>
                  </a:cubicBezTo>
                  <a:lnTo>
                    <a:pt x="5825363" y="5544185"/>
                  </a:lnTo>
                  <a:cubicBezTo>
                    <a:pt x="5833999" y="5527294"/>
                    <a:pt x="5842508" y="5510276"/>
                    <a:pt x="5850890" y="5493258"/>
                  </a:cubicBezTo>
                  <a:close/>
                  <a:moveTo>
                    <a:pt x="5789676" y="5612003"/>
                  </a:moveTo>
                  <a:cubicBezTo>
                    <a:pt x="5780532" y="5628894"/>
                    <a:pt x="5771388" y="5645531"/>
                    <a:pt x="5761990" y="5662295"/>
                  </a:cubicBezTo>
                  <a:lnTo>
                    <a:pt x="5745353" y="5653024"/>
                  </a:lnTo>
                  <a:cubicBezTo>
                    <a:pt x="5754624" y="5636387"/>
                    <a:pt x="5763768" y="5619750"/>
                    <a:pt x="5772785" y="5603113"/>
                  </a:cubicBezTo>
                  <a:close/>
                  <a:moveTo>
                    <a:pt x="5707126" y="5719572"/>
                  </a:moveTo>
                  <a:cubicBezTo>
                    <a:pt x="5697474" y="5736082"/>
                    <a:pt x="5687568" y="5752465"/>
                    <a:pt x="5677662" y="5768721"/>
                  </a:cubicBezTo>
                  <a:lnTo>
                    <a:pt x="5661406" y="5758815"/>
                  </a:lnTo>
                  <a:cubicBezTo>
                    <a:pt x="5671312" y="5742559"/>
                    <a:pt x="5681091" y="5726303"/>
                    <a:pt x="5690743" y="5709920"/>
                  </a:cubicBezTo>
                  <a:close/>
                  <a:moveTo>
                    <a:pt x="5620766" y="5823839"/>
                  </a:moveTo>
                  <a:cubicBezTo>
                    <a:pt x="5610479" y="5839968"/>
                    <a:pt x="5600065" y="5855970"/>
                    <a:pt x="5589524" y="5871845"/>
                  </a:cubicBezTo>
                  <a:lnTo>
                    <a:pt x="5573649" y="5861304"/>
                  </a:lnTo>
                  <a:cubicBezTo>
                    <a:pt x="5584190" y="5845429"/>
                    <a:pt x="5594477" y="5829554"/>
                    <a:pt x="5604764" y="5813552"/>
                  </a:cubicBezTo>
                  <a:close/>
                  <a:moveTo>
                    <a:pt x="5530596" y="5924804"/>
                  </a:moveTo>
                  <a:cubicBezTo>
                    <a:pt x="5519674" y="5940552"/>
                    <a:pt x="5508625" y="5956046"/>
                    <a:pt x="5497576" y="5971540"/>
                  </a:cubicBezTo>
                  <a:lnTo>
                    <a:pt x="5482082" y="5960364"/>
                  </a:lnTo>
                  <a:cubicBezTo>
                    <a:pt x="5493131" y="5944997"/>
                    <a:pt x="5504180" y="5929503"/>
                    <a:pt x="5514975" y="5913882"/>
                  </a:cubicBezTo>
                  <a:close/>
                  <a:moveTo>
                    <a:pt x="5436616" y="6022213"/>
                  </a:moveTo>
                  <a:cubicBezTo>
                    <a:pt x="5425186" y="6037453"/>
                    <a:pt x="5413502" y="6052693"/>
                    <a:pt x="5401818" y="6067679"/>
                  </a:cubicBezTo>
                  <a:lnTo>
                    <a:pt x="5386832" y="6055995"/>
                  </a:lnTo>
                  <a:cubicBezTo>
                    <a:pt x="5398516" y="6041009"/>
                    <a:pt x="5410073" y="6025896"/>
                    <a:pt x="5421503" y="6010656"/>
                  </a:cubicBezTo>
                  <a:close/>
                  <a:moveTo>
                    <a:pt x="5339207" y="6115939"/>
                  </a:moveTo>
                  <a:cubicBezTo>
                    <a:pt x="5327142" y="6130798"/>
                    <a:pt x="5314950" y="6145530"/>
                    <a:pt x="5302758" y="6160135"/>
                  </a:cubicBezTo>
                  <a:lnTo>
                    <a:pt x="5288153" y="6147943"/>
                  </a:lnTo>
                  <a:cubicBezTo>
                    <a:pt x="5300345" y="6133338"/>
                    <a:pt x="5312537" y="6118733"/>
                    <a:pt x="5324475" y="6104001"/>
                  </a:cubicBezTo>
                  <a:close/>
                  <a:moveTo>
                    <a:pt x="5238242" y="6206236"/>
                  </a:moveTo>
                  <a:cubicBezTo>
                    <a:pt x="5225669" y="6220587"/>
                    <a:pt x="5212969" y="6234811"/>
                    <a:pt x="5200142" y="6249035"/>
                  </a:cubicBezTo>
                  <a:lnTo>
                    <a:pt x="5186045" y="6236208"/>
                  </a:lnTo>
                  <a:cubicBezTo>
                    <a:pt x="5198745" y="6222111"/>
                    <a:pt x="5211445" y="6207887"/>
                    <a:pt x="5224018" y="6193663"/>
                  </a:cubicBezTo>
                  <a:close/>
                  <a:moveTo>
                    <a:pt x="5133975" y="6292469"/>
                  </a:moveTo>
                  <a:cubicBezTo>
                    <a:pt x="5120894" y="6306312"/>
                    <a:pt x="5107559" y="6320155"/>
                    <a:pt x="5094224" y="6333744"/>
                  </a:cubicBezTo>
                  <a:lnTo>
                    <a:pt x="5080635" y="6320409"/>
                  </a:lnTo>
                  <a:cubicBezTo>
                    <a:pt x="5093843" y="6306820"/>
                    <a:pt x="5107051" y="6293104"/>
                    <a:pt x="5120132" y="6279388"/>
                  </a:cubicBezTo>
                  <a:close/>
                  <a:moveTo>
                    <a:pt x="5026406" y="6374765"/>
                  </a:moveTo>
                  <a:cubicBezTo>
                    <a:pt x="5012817" y="6388100"/>
                    <a:pt x="4998974" y="6401435"/>
                    <a:pt x="4985131" y="6414516"/>
                  </a:cubicBezTo>
                  <a:lnTo>
                    <a:pt x="4972050" y="6400673"/>
                  </a:lnTo>
                  <a:cubicBezTo>
                    <a:pt x="4985766" y="6387592"/>
                    <a:pt x="4999482" y="6374384"/>
                    <a:pt x="5013071" y="6361049"/>
                  </a:cubicBezTo>
                  <a:close/>
                  <a:moveTo>
                    <a:pt x="4915789" y="6452870"/>
                  </a:moveTo>
                  <a:cubicBezTo>
                    <a:pt x="4901692" y="6465697"/>
                    <a:pt x="4887468" y="6478397"/>
                    <a:pt x="4873117" y="6491097"/>
                  </a:cubicBezTo>
                  <a:lnTo>
                    <a:pt x="4860544" y="6476746"/>
                  </a:lnTo>
                  <a:cubicBezTo>
                    <a:pt x="4874768" y="6464173"/>
                    <a:pt x="4888992" y="6451600"/>
                    <a:pt x="4903089" y="6438773"/>
                  </a:cubicBezTo>
                  <a:close/>
                  <a:moveTo>
                    <a:pt x="4802505" y="6526784"/>
                  </a:moveTo>
                  <a:cubicBezTo>
                    <a:pt x="4787900" y="6539103"/>
                    <a:pt x="4773168" y="6551295"/>
                    <a:pt x="4758309" y="6563360"/>
                  </a:cubicBezTo>
                  <a:lnTo>
                    <a:pt x="4746244" y="6548628"/>
                  </a:lnTo>
                  <a:cubicBezTo>
                    <a:pt x="4760976" y="6536690"/>
                    <a:pt x="4775581" y="6524498"/>
                    <a:pt x="4790186" y="6512306"/>
                  </a:cubicBezTo>
                  <a:close/>
                  <a:moveTo>
                    <a:pt x="4686300" y="6596380"/>
                  </a:moveTo>
                  <a:cubicBezTo>
                    <a:pt x="4671187" y="6608064"/>
                    <a:pt x="4656074" y="6619748"/>
                    <a:pt x="4640834" y="6631178"/>
                  </a:cubicBezTo>
                  <a:lnTo>
                    <a:pt x="4629404" y="6615938"/>
                  </a:lnTo>
                  <a:cubicBezTo>
                    <a:pt x="4644644" y="6604508"/>
                    <a:pt x="4659630" y="6592951"/>
                    <a:pt x="4674616" y="6581267"/>
                  </a:cubicBezTo>
                  <a:close/>
                  <a:moveTo>
                    <a:pt x="4567555" y="6661404"/>
                  </a:moveTo>
                  <a:cubicBezTo>
                    <a:pt x="4552061" y="6672580"/>
                    <a:pt x="4536440" y="6683629"/>
                    <a:pt x="4520692" y="6694424"/>
                  </a:cubicBezTo>
                  <a:lnTo>
                    <a:pt x="4509770" y="6678803"/>
                  </a:lnTo>
                  <a:cubicBezTo>
                    <a:pt x="4525391" y="6668008"/>
                    <a:pt x="4540885" y="6656959"/>
                    <a:pt x="4556379" y="6645910"/>
                  </a:cubicBezTo>
                  <a:close/>
                  <a:moveTo>
                    <a:pt x="4446270" y="6721856"/>
                  </a:moveTo>
                  <a:cubicBezTo>
                    <a:pt x="4430395" y="6732397"/>
                    <a:pt x="4414266" y="6742811"/>
                    <a:pt x="4398264" y="6753098"/>
                  </a:cubicBezTo>
                  <a:lnTo>
                    <a:pt x="4387977" y="6737096"/>
                  </a:lnTo>
                  <a:cubicBezTo>
                    <a:pt x="4403979" y="6726809"/>
                    <a:pt x="4419981" y="6716522"/>
                    <a:pt x="4435729" y="6705981"/>
                  </a:cubicBezTo>
                  <a:close/>
                  <a:moveTo>
                    <a:pt x="4322826" y="6777609"/>
                  </a:moveTo>
                  <a:cubicBezTo>
                    <a:pt x="4306570" y="6787515"/>
                    <a:pt x="4290060" y="6797294"/>
                    <a:pt x="4273677" y="6806946"/>
                  </a:cubicBezTo>
                  <a:lnTo>
                    <a:pt x="4264025" y="6790563"/>
                  </a:lnTo>
                  <a:cubicBezTo>
                    <a:pt x="4280408" y="6780911"/>
                    <a:pt x="4296791" y="6771259"/>
                    <a:pt x="4312920" y="6761353"/>
                  </a:cubicBezTo>
                  <a:close/>
                  <a:moveTo>
                    <a:pt x="4197350" y="6828536"/>
                  </a:moveTo>
                  <a:cubicBezTo>
                    <a:pt x="4180713" y="6837807"/>
                    <a:pt x="4163949" y="6846951"/>
                    <a:pt x="4147058" y="6855968"/>
                  </a:cubicBezTo>
                  <a:lnTo>
                    <a:pt x="4138041" y="6839204"/>
                  </a:lnTo>
                  <a:cubicBezTo>
                    <a:pt x="4154805" y="6830314"/>
                    <a:pt x="4171442" y="6821170"/>
                    <a:pt x="4188079" y="6811899"/>
                  </a:cubicBezTo>
                  <a:close/>
                  <a:moveTo>
                    <a:pt x="4069969" y="6874510"/>
                  </a:moveTo>
                  <a:cubicBezTo>
                    <a:pt x="4052951" y="6883146"/>
                    <a:pt x="4035806" y="6891655"/>
                    <a:pt x="4018661" y="6899910"/>
                  </a:cubicBezTo>
                  <a:lnTo>
                    <a:pt x="4010406" y="6882765"/>
                  </a:lnTo>
                  <a:cubicBezTo>
                    <a:pt x="4027551" y="6874510"/>
                    <a:pt x="4044569" y="6866001"/>
                    <a:pt x="4061460" y="6857492"/>
                  </a:cubicBezTo>
                  <a:close/>
                  <a:moveTo>
                    <a:pt x="3941064" y="6915531"/>
                  </a:moveTo>
                  <a:cubicBezTo>
                    <a:pt x="3923665" y="6923532"/>
                    <a:pt x="3906266" y="6931279"/>
                    <a:pt x="3888740" y="6939026"/>
                  </a:cubicBezTo>
                  <a:lnTo>
                    <a:pt x="3881120" y="6921627"/>
                  </a:lnTo>
                  <a:cubicBezTo>
                    <a:pt x="3898519" y="6914007"/>
                    <a:pt x="3915918" y="6906260"/>
                    <a:pt x="3933190" y="6898259"/>
                  </a:cubicBezTo>
                  <a:close/>
                  <a:moveTo>
                    <a:pt x="3810508" y="6951599"/>
                  </a:moveTo>
                  <a:cubicBezTo>
                    <a:pt x="3792855" y="6958838"/>
                    <a:pt x="3775075" y="6965950"/>
                    <a:pt x="3757295" y="6972935"/>
                  </a:cubicBezTo>
                  <a:lnTo>
                    <a:pt x="3750310" y="6955155"/>
                  </a:lnTo>
                  <a:cubicBezTo>
                    <a:pt x="3767963" y="6948170"/>
                    <a:pt x="3785616" y="6941185"/>
                    <a:pt x="3803142" y="6933946"/>
                  </a:cubicBezTo>
                  <a:close/>
                  <a:moveTo>
                    <a:pt x="3678428" y="6982333"/>
                  </a:moveTo>
                  <a:cubicBezTo>
                    <a:pt x="3660521" y="6988937"/>
                    <a:pt x="3642487" y="6995287"/>
                    <a:pt x="3624453" y="7001510"/>
                  </a:cubicBezTo>
                  <a:lnTo>
                    <a:pt x="3618230" y="6983476"/>
                  </a:lnTo>
                  <a:cubicBezTo>
                    <a:pt x="3636137" y="6977253"/>
                    <a:pt x="3654044" y="6970903"/>
                    <a:pt x="3671824" y="6964299"/>
                  </a:cubicBezTo>
                  <a:close/>
                  <a:moveTo>
                    <a:pt x="3545332" y="7007860"/>
                  </a:moveTo>
                  <a:cubicBezTo>
                    <a:pt x="3527171" y="7013702"/>
                    <a:pt x="3509010" y="7019417"/>
                    <a:pt x="3490722" y="7025005"/>
                  </a:cubicBezTo>
                  <a:lnTo>
                    <a:pt x="3485134" y="7006717"/>
                  </a:lnTo>
                  <a:cubicBezTo>
                    <a:pt x="3503295" y="7001256"/>
                    <a:pt x="3521456" y="6995541"/>
                    <a:pt x="3539490" y="6989699"/>
                  </a:cubicBezTo>
                  <a:close/>
                  <a:moveTo>
                    <a:pt x="4394200" y="6986778"/>
                  </a:moveTo>
                  <a:cubicBezTo>
                    <a:pt x="4375785" y="6991858"/>
                    <a:pt x="4357370" y="6996938"/>
                    <a:pt x="4338828" y="7001764"/>
                  </a:cubicBezTo>
                  <a:lnTo>
                    <a:pt x="4334002" y="6983349"/>
                  </a:lnTo>
                  <a:cubicBezTo>
                    <a:pt x="4352417" y="6978523"/>
                    <a:pt x="4370832" y="6973570"/>
                    <a:pt x="4389120" y="6968490"/>
                  </a:cubicBezTo>
                  <a:close/>
                  <a:moveTo>
                    <a:pt x="4259707" y="7001891"/>
                  </a:moveTo>
                  <a:cubicBezTo>
                    <a:pt x="4241165" y="7006336"/>
                    <a:pt x="4222496" y="7010527"/>
                    <a:pt x="4203827" y="7014591"/>
                  </a:cubicBezTo>
                  <a:lnTo>
                    <a:pt x="4199763" y="6995922"/>
                  </a:lnTo>
                  <a:cubicBezTo>
                    <a:pt x="4218305" y="6991858"/>
                    <a:pt x="4236847" y="6987667"/>
                    <a:pt x="4255389" y="6983222"/>
                  </a:cubicBezTo>
                  <a:close/>
                  <a:moveTo>
                    <a:pt x="4134104" y="7048500"/>
                  </a:moveTo>
                  <a:cubicBezTo>
                    <a:pt x="4115435" y="7052183"/>
                    <a:pt x="4096639" y="7055612"/>
                    <a:pt x="4077843" y="7059041"/>
                  </a:cubicBezTo>
                  <a:lnTo>
                    <a:pt x="4074541" y="7040245"/>
                  </a:lnTo>
                  <a:cubicBezTo>
                    <a:pt x="4093210" y="7036943"/>
                    <a:pt x="4111879" y="7033387"/>
                    <a:pt x="4130548" y="7029831"/>
                  </a:cubicBezTo>
                  <a:close/>
                  <a:moveTo>
                    <a:pt x="3998722" y="7052945"/>
                  </a:moveTo>
                  <a:cubicBezTo>
                    <a:pt x="3979926" y="7055866"/>
                    <a:pt x="3961130" y="7058660"/>
                    <a:pt x="3942207" y="7061200"/>
                  </a:cubicBezTo>
                  <a:lnTo>
                    <a:pt x="3939667" y="7042277"/>
                  </a:lnTo>
                  <a:cubicBezTo>
                    <a:pt x="3958463" y="7039737"/>
                    <a:pt x="3977259" y="7036943"/>
                    <a:pt x="3995928" y="7034022"/>
                  </a:cubicBezTo>
                  <a:close/>
                  <a:moveTo>
                    <a:pt x="3863467" y="7051929"/>
                  </a:moveTo>
                  <a:cubicBezTo>
                    <a:pt x="3844544" y="7054088"/>
                    <a:pt x="3825494" y="7056120"/>
                    <a:pt x="3806444" y="7058025"/>
                  </a:cubicBezTo>
                  <a:lnTo>
                    <a:pt x="3804539" y="7039102"/>
                  </a:lnTo>
                  <a:cubicBezTo>
                    <a:pt x="3823462" y="7037197"/>
                    <a:pt x="3842385" y="7035165"/>
                    <a:pt x="3861308" y="7033006"/>
                  </a:cubicBezTo>
                  <a:close/>
                  <a:moveTo>
                    <a:pt x="3728339" y="7045706"/>
                  </a:moveTo>
                  <a:cubicBezTo>
                    <a:pt x="3709289" y="7047103"/>
                    <a:pt x="3690239" y="7048373"/>
                    <a:pt x="3671062" y="7049516"/>
                  </a:cubicBezTo>
                  <a:lnTo>
                    <a:pt x="3669919" y="7030466"/>
                  </a:lnTo>
                  <a:cubicBezTo>
                    <a:pt x="3688969" y="7029323"/>
                    <a:pt x="3707892" y="7028053"/>
                    <a:pt x="3726942" y="7026656"/>
                  </a:cubicBezTo>
                  <a:close/>
                  <a:moveTo>
                    <a:pt x="3593465" y="7034149"/>
                  </a:moveTo>
                  <a:cubicBezTo>
                    <a:pt x="3574415" y="7034784"/>
                    <a:pt x="3555365" y="7035419"/>
                    <a:pt x="3536188" y="7035800"/>
                  </a:cubicBezTo>
                  <a:lnTo>
                    <a:pt x="3535807" y="7016750"/>
                  </a:lnTo>
                  <a:cubicBezTo>
                    <a:pt x="3554857" y="7016369"/>
                    <a:pt x="3573780" y="7015861"/>
                    <a:pt x="3592703" y="7015099"/>
                  </a:cubicBezTo>
                  <a:close/>
                  <a:moveTo>
                    <a:pt x="3458718" y="7017385"/>
                  </a:moveTo>
                  <a:cubicBezTo>
                    <a:pt x="3439541" y="7017385"/>
                    <a:pt x="3420364" y="7017131"/>
                    <a:pt x="3401187" y="7016750"/>
                  </a:cubicBezTo>
                  <a:lnTo>
                    <a:pt x="3401568" y="6997700"/>
                  </a:lnTo>
                  <a:cubicBezTo>
                    <a:pt x="3420618" y="6998081"/>
                    <a:pt x="3439668" y="6998208"/>
                    <a:pt x="3458718" y="6998335"/>
                  </a:cubicBezTo>
                  <a:close/>
                  <a:moveTo>
                    <a:pt x="3324860" y="6995414"/>
                  </a:moveTo>
                  <a:cubicBezTo>
                    <a:pt x="3305810" y="6994652"/>
                    <a:pt x="3286760" y="6993636"/>
                    <a:pt x="3267710" y="6992620"/>
                  </a:cubicBezTo>
                  <a:lnTo>
                    <a:pt x="3268853" y="6973570"/>
                  </a:lnTo>
                  <a:cubicBezTo>
                    <a:pt x="3287776" y="6974713"/>
                    <a:pt x="3306699" y="6975602"/>
                    <a:pt x="3325749" y="6976364"/>
                  </a:cubicBezTo>
                  <a:close/>
                  <a:moveTo>
                    <a:pt x="3192272" y="6968363"/>
                  </a:moveTo>
                  <a:cubicBezTo>
                    <a:pt x="3173222" y="6966839"/>
                    <a:pt x="3154299" y="6965188"/>
                    <a:pt x="3135249" y="6963283"/>
                  </a:cubicBezTo>
                  <a:lnTo>
                    <a:pt x="3137027" y="6944360"/>
                  </a:lnTo>
                  <a:cubicBezTo>
                    <a:pt x="3155823" y="6946138"/>
                    <a:pt x="3174746" y="6947789"/>
                    <a:pt x="3193669" y="6949313"/>
                  </a:cubicBezTo>
                  <a:close/>
                  <a:moveTo>
                    <a:pt x="3060700" y="6936105"/>
                  </a:moveTo>
                  <a:cubicBezTo>
                    <a:pt x="3041650" y="6933819"/>
                    <a:pt x="3022727" y="6931406"/>
                    <a:pt x="3003804" y="6928866"/>
                  </a:cubicBezTo>
                  <a:lnTo>
                    <a:pt x="3006344" y="6909943"/>
                  </a:lnTo>
                  <a:cubicBezTo>
                    <a:pt x="3025140" y="6912483"/>
                    <a:pt x="3043936" y="6914896"/>
                    <a:pt x="3062859" y="6917182"/>
                  </a:cubicBezTo>
                  <a:close/>
                  <a:moveTo>
                    <a:pt x="2930525" y="6898767"/>
                  </a:moveTo>
                  <a:cubicBezTo>
                    <a:pt x="2911602" y="6895719"/>
                    <a:pt x="2892679" y="6892544"/>
                    <a:pt x="2873883" y="6889242"/>
                  </a:cubicBezTo>
                  <a:lnTo>
                    <a:pt x="2877185" y="6870446"/>
                  </a:lnTo>
                  <a:cubicBezTo>
                    <a:pt x="2895854" y="6873748"/>
                    <a:pt x="2914650" y="6876923"/>
                    <a:pt x="2933446" y="6879971"/>
                  </a:cubicBezTo>
                  <a:close/>
                  <a:moveTo>
                    <a:pt x="2801747" y="6856349"/>
                  </a:moveTo>
                  <a:cubicBezTo>
                    <a:pt x="2782951" y="6852539"/>
                    <a:pt x="2764282" y="6848729"/>
                    <a:pt x="2745613" y="6844665"/>
                  </a:cubicBezTo>
                  <a:lnTo>
                    <a:pt x="2749677" y="6825996"/>
                  </a:lnTo>
                  <a:cubicBezTo>
                    <a:pt x="2768219" y="6830060"/>
                    <a:pt x="2786761" y="6833870"/>
                    <a:pt x="2805430" y="6837680"/>
                  </a:cubicBezTo>
                  <a:close/>
                  <a:moveTo>
                    <a:pt x="2674874" y="6808851"/>
                  </a:moveTo>
                  <a:cubicBezTo>
                    <a:pt x="2656332" y="6804406"/>
                    <a:pt x="2637790" y="6799707"/>
                    <a:pt x="2619375" y="6795008"/>
                  </a:cubicBezTo>
                  <a:lnTo>
                    <a:pt x="2624201" y="6776593"/>
                  </a:lnTo>
                  <a:cubicBezTo>
                    <a:pt x="2642489" y="6781292"/>
                    <a:pt x="2660904" y="6785991"/>
                    <a:pt x="2679446" y="6790436"/>
                  </a:cubicBezTo>
                  <a:close/>
                  <a:moveTo>
                    <a:pt x="2550160" y="6756527"/>
                  </a:moveTo>
                  <a:cubicBezTo>
                    <a:pt x="2531745" y="6751320"/>
                    <a:pt x="2513457" y="6745986"/>
                    <a:pt x="2495169" y="6740398"/>
                  </a:cubicBezTo>
                  <a:lnTo>
                    <a:pt x="2500630" y="6722110"/>
                  </a:lnTo>
                  <a:cubicBezTo>
                    <a:pt x="2518791" y="6727571"/>
                    <a:pt x="2537079" y="6732905"/>
                    <a:pt x="2555367" y="6738112"/>
                  </a:cubicBezTo>
                  <a:close/>
                  <a:moveTo>
                    <a:pt x="2427478" y="6699123"/>
                  </a:moveTo>
                  <a:cubicBezTo>
                    <a:pt x="2409317" y="6693154"/>
                    <a:pt x="2391156" y="6687058"/>
                    <a:pt x="2373122" y="6680835"/>
                  </a:cubicBezTo>
                  <a:lnTo>
                    <a:pt x="2379345" y="6662801"/>
                  </a:lnTo>
                  <a:cubicBezTo>
                    <a:pt x="2397252" y="6669024"/>
                    <a:pt x="2415286" y="6675120"/>
                    <a:pt x="2433447" y="6680962"/>
                  </a:cubicBezTo>
                  <a:close/>
                  <a:moveTo>
                    <a:pt x="2307209" y="6636893"/>
                  </a:moveTo>
                  <a:cubicBezTo>
                    <a:pt x="2289302" y="6630289"/>
                    <a:pt x="2271395" y="6623431"/>
                    <a:pt x="2253615" y="6616446"/>
                  </a:cubicBezTo>
                  <a:lnTo>
                    <a:pt x="2260600" y="6598666"/>
                  </a:lnTo>
                  <a:cubicBezTo>
                    <a:pt x="2278253" y="6605524"/>
                    <a:pt x="2296033" y="6612382"/>
                    <a:pt x="2313940" y="6618986"/>
                  </a:cubicBezTo>
                  <a:close/>
                  <a:moveTo>
                    <a:pt x="2189480" y="6569964"/>
                  </a:moveTo>
                  <a:cubicBezTo>
                    <a:pt x="2171827" y="6562598"/>
                    <a:pt x="2154301" y="6555105"/>
                    <a:pt x="2136775" y="6547485"/>
                  </a:cubicBezTo>
                  <a:lnTo>
                    <a:pt x="2144395" y="6530086"/>
                  </a:lnTo>
                  <a:cubicBezTo>
                    <a:pt x="2161794" y="6537706"/>
                    <a:pt x="2179193" y="6545072"/>
                    <a:pt x="2196719" y="6552438"/>
                  </a:cubicBezTo>
                  <a:close/>
                  <a:moveTo>
                    <a:pt x="2074291" y="6498590"/>
                  </a:moveTo>
                  <a:cubicBezTo>
                    <a:pt x="2057019" y="6490589"/>
                    <a:pt x="2039747" y="6482334"/>
                    <a:pt x="2022475" y="6474079"/>
                  </a:cubicBezTo>
                  <a:lnTo>
                    <a:pt x="2030730" y="6456934"/>
                  </a:lnTo>
                  <a:cubicBezTo>
                    <a:pt x="2047875" y="6465189"/>
                    <a:pt x="2065020" y="6473317"/>
                    <a:pt x="2082165" y="6481318"/>
                  </a:cubicBezTo>
                  <a:close/>
                  <a:moveTo>
                    <a:pt x="1962023" y="6422771"/>
                  </a:moveTo>
                  <a:cubicBezTo>
                    <a:pt x="1945005" y="6414008"/>
                    <a:pt x="1928114" y="6405245"/>
                    <a:pt x="1911223" y="6396228"/>
                  </a:cubicBezTo>
                  <a:lnTo>
                    <a:pt x="1920240" y="6379464"/>
                  </a:lnTo>
                  <a:cubicBezTo>
                    <a:pt x="1937004" y="6388354"/>
                    <a:pt x="1953895" y="6397244"/>
                    <a:pt x="1970786" y="6405880"/>
                  </a:cubicBezTo>
                  <a:close/>
                  <a:moveTo>
                    <a:pt x="1852930" y="6342761"/>
                  </a:moveTo>
                  <a:cubicBezTo>
                    <a:pt x="1836293" y="6333363"/>
                    <a:pt x="1819656" y="6323965"/>
                    <a:pt x="1803146" y="6314313"/>
                  </a:cubicBezTo>
                  <a:lnTo>
                    <a:pt x="1812798" y="6297803"/>
                  </a:lnTo>
                  <a:cubicBezTo>
                    <a:pt x="1829181" y="6307328"/>
                    <a:pt x="1845691" y="6316853"/>
                    <a:pt x="1862328" y="6326124"/>
                  </a:cubicBezTo>
                  <a:close/>
                  <a:moveTo>
                    <a:pt x="1747012" y="6258433"/>
                  </a:moveTo>
                  <a:cubicBezTo>
                    <a:pt x="1730756" y="6248400"/>
                    <a:pt x="1714500" y="6238367"/>
                    <a:pt x="1698371" y="6228080"/>
                  </a:cubicBezTo>
                  <a:lnTo>
                    <a:pt x="1708658" y="6211951"/>
                  </a:lnTo>
                  <a:cubicBezTo>
                    <a:pt x="1724660" y="6222111"/>
                    <a:pt x="1740789" y="6232271"/>
                    <a:pt x="1757045" y="6242177"/>
                  </a:cubicBezTo>
                  <a:close/>
                  <a:moveTo>
                    <a:pt x="1644396" y="6170041"/>
                  </a:moveTo>
                  <a:cubicBezTo>
                    <a:pt x="1628521" y="6159373"/>
                    <a:pt x="1612773" y="6148705"/>
                    <a:pt x="1597025" y="6137783"/>
                  </a:cubicBezTo>
                  <a:lnTo>
                    <a:pt x="1607820" y="6122162"/>
                  </a:lnTo>
                  <a:cubicBezTo>
                    <a:pt x="1623441" y="6132957"/>
                    <a:pt x="1639189" y="6143625"/>
                    <a:pt x="1654937" y="6154166"/>
                  </a:cubicBezTo>
                  <a:close/>
                  <a:moveTo>
                    <a:pt x="1545209" y="6077839"/>
                  </a:moveTo>
                  <a:cubicBezTo>
                    <a:pt x="1529715" y="6066663"/>
                    <a:pt x="1514348" y="6055233"/>
                    <a:pt x="1499108" y="6043803"/>
                  </a:cubicBezTo>
                  <a:lnTo>
                    <a:pt x="1510538" y="6028563"/>
                  </a:lnTo>
                  <a:cubicBezTo>
                    <a:pt x="1525778" y="6039993"/>
                    <a:pt x="1541018" y="6051296"/>
                    <a:pt x="1556385" y="6062345"/>
                  </a:cubicBezTo>
                  <a:close/>
                  <a:moveTo>
                    <a:pt x="1449705" y="5981827"/>
                  </a:moveTo>
                  <a:cubicBezTo>
                    <a:pt x="1434719" y="5970016"/>
                    <a:pt x="1419733" y="5958078"/>
                    <a:pt x="1404874" y="5946013"/>
                  </a:cubicBezTo>
                  <a:lnTo>
                    <a:pt x="1416939" y="5931281"/>
                  </a:lnTo>
                  <a:cubicBezTo>
                    <a:pt x="1431671" y="5943219"/>
                    <a:pt x="1446530" y="5955157"/>
                    <a:pt x="1461516" y="5966841"/>
                  </a:cubicBezTo>
                  <a:close/>
                  <a:moveTo>
                    <a:pt x="1357884" y="5882259"/>
                  </a:moveTo>
                  <a:cubicBezTo>
                    <a:pt x="1343279" y="5869940"/>
                    <a:pt x="1328801" y="5857367"/>
                    <a:pt x="1314450" y="5844794"/>
                  </a:cubicBezTo>
                  <a:lnTo>
                    <a:pt x="1327023" y="5830443"/>
                  </a:lnTo>
                  <a:cubicBezTo>
                    <a:pt x="1341247" y="5843016"/>
                    <a:pt x="1355725" y="5855335"/>
                    <a:pt x="1370203" y="5867654"/>
                  </a:cubicBezTo>
                  <a:close/>
                  <a:moveTo>
                    <a:pt x="1269873" y="5779262"/>
                  </a:moveTo>
                  <a:cubicBezTo>
                    <a:pt x="1255776" y="5766308"/>
                    <a:pt x="1241806" y="5753354"/>
                    <a:pt x="1227963" y="5740273"/>
                  </a:cubicBezTo>
                  <a:lnTo>
                    <a:pt x="1241044" y="5726430"/>
                  </a:lnTo>
                  <a:cubicBezTo>
                    <a:pt x="1254887" y="5739511"/>
                    <a:pt x="1268730" y="5752465"/>
                    <a:pt x="1282700" y="5765292"/>
                  </a:cubicBezTo>
                  <a:close/>
                  <a:moveTo>
                    <a:pt x="1185799" y="5673090"/>
                  </a:moveTo>
                  <a:cubicBezTo>
                    <a:pt x="1172210" y="5659628"/>
                    <a:pt x="1158748" y="5646166"/>
                    <a:pt x="1145413" y="5632450"/>
                  </a:cubicBezTo>
                  <a:lnTo>
                    <a:pt x="1159002" y="5619115"/>
                  </a:lnTo>
                  <a:cubicBezTo>
                    <a:pt x="1172337" y="5632704"/>
                    <a:pt x="1185672" y="5646166"/>
                    <a:pt x="1199261" y="5659501"/>
                  </a:cubicBezTo>
                  <a:close/>
                  <a:moveTo>
                    <a:pt x="1105916" y="5563743"/>
                  </a:moveTo>
                  <a:cubicBezTo>
                    <a:pt x="1092835" y="5549773"/>
                    <a:pt x="1079881" y="5535803"/>
                    <a:pt x="1067054" y="5521579"/>
                  </a:cubicBezTo>
                  <a:lnTo>
                    <a:pt x="1081151" y="5508752"/>
                  </a:lnTo>
                  <a:cubicBezTo>
                    <a:pt x="1093978" y="5522849"/>
                    <a:pt x="1106805" y="5536819"/>
                    <a:pt x="1119759" y="5550662"/>
                  </a:cubicBezTo>
                  <a:close/>
                  <a:moveTo>
                    <a:pt x="1030097" y="5451475"/>
                  </a:moveTo>
                  <a:cubicBezTo>
                    <a:pt x="1017524" y="5437124"/>
                    <a:pt x="1005205" y="5422519"/>
                    <a:pt x="992886" y="5407914"/>
                  </a:cubicBezTo>
                  <a:lnTo>
                    <a:pt x="1007491" y="5395595"/>
                  </a:lnTo>
                  <a:cubicBezTo>
                    <a:pt x="1019683" y="5410073"/>
                    <a:pt x="1032129" y="5424551"/>
                    <a:pt x="1044575" y="5438902"/>
                  </a:cubicBezTo>
                  <a:close/>
                  <a:moveTo>
                    <a:pt x="958723" y="5336413"/>
                  </a:moveTo>
                  <a:cubicBezTo>
                    <a:pt x="946785" y="5321554"/>
                    <a:pt x="934847" y="5306568"/>
                    <a:pt x="923163" y="5291582"/>
                  </a:cubicBezTo>
                  <a:lnTo>
                    <a:pt x="938149" y="5279898"/>
                  </a:lnTo>
                  <a:cubicBezTo>
                    <a:pt x="949833" y="5294884"/>
                    <a:pt x="961644" y="5309743"/>
                    <a:pt x="973582" y="5324475"/>
                  </a:cubicBezTo>
                  <a:close/>
                  <a:moveTo>
                    <a:pt x="891667" y="5218811"/>
                  </a:moveTo>
                  <a:cubicBezTo>
                    <a:pt x="880237" y="5203444"/>
                    <a:pt x="868934" y="5188077"/>
                    <a:pt x="857758" y="5172583"/>
                  </a:cubicBezTo>
                  <a:lnTo>
                    <a:pt x="873252" y="5161407"/>
                  </a:lnTo>
                  <a:cubicBezTo>
                    <a:pt x="884428" y="5176774"/>
                    <a:pt x="895604" y="5192141"/>
                    <a:pt x="906907" y="5207381"/>
                  </a:cubicBezTo>
                  <a:close/>
                  <a:moveTo>
                    <a:pt x="829056" y="5098796"/>
                  </a:moveTo>
                  <a:cubicBezTo>
                    <a:pt x="818261" y="5083048"/>
                    <a:pt x="807466" y="5067173"/>
                    <a:pt x="796925" y="5051298"/>
                  </a:cubicBezTo>
                  <a:lnTo>
                    <a:pt x="812800" y="5040757"/>
                  </a:lnTo>
                  <a:cubicBezTo>
                    <a:pt x="823341" y="5056632"/>
                    <a:pt x="834009" y="5072380"/>
                    <a:pt x="844804" y="5088001"/>
                  </a:cubicBezTo>
                  <a:close/>
                  <a:moveTo>
                    <a:pt x="558800" y="5490210"/>
                  </a:moveTo>
                  <a:cubicBezTo>
                    <a:pt x="548513" y="5474081"/>
                    <a:pt x="538480" y="5457825"/>
                    <a:pt x="528447" y="5441569"/>
                  </a:cubicBezTo>
                  <a:lnTo>
                    <a:pt x="544703" y="5431663"/>
                  </a:lnTo>
                  <a:cubicBezTo>
                    <a:pt x="554609" y="5447919"/>
                    <a:pt x="564642" y="5464048"/>
                    <a:pt x="574929" y="5480050"/>
                  </a:cubicBezTo>
                  <a:close/>
                  <a:moveTo>
                    <a:pt x="505333" y="5365877"/>
                  </a:moveTo>
                  <a:cubicBezTo>
                    <a:pt x="495681" y="5349367"/>
                    <a:pt x="486283" y="5332857"/>
                    <a:pt x="476885" y="5316220"/>
                  </a:cubicBezTo>
                  <a:lnTo>
                    <a:pt x="493522" y="5306822"/>
                  </a:lnTo>
                  <a:cubicBezTo>
                    <a:pt x="502793" y="5323332"/>
                    <a:pt x="512318" y="5339842"/>
                    <a:pt x="521843" y="5356225"/>
                  </a:cubicBezTo>
                  <a:close/>
                  <a:moveTo>
                    <a:pt x="456565" y="5239512"/>
                  </a:moveTo>
                  <a:cubicBezTo>
                    <a:pt x="447548" y="5222748"/>
                    <a:pt x="438658" y="5205730"/>
                    <a:pt x="430022" y="5188839"/>
                  </a:cubicBezTo>
                  <a:lnTo>
                    <a:pt x="446913" y="5180076"/>
                  </a:lnTo>
                  <a:cubicBezTo>
                    <a:pt x="455549" y="5196967"/>
                    <a:pt x="464439" y="5213731"/>
                    <a:pt x="473329" y="5230495"/>
                  </a:cubicBezTo>
                  <a:close/>
                  <a:moveTo>
                    <a:pt x="412496" y="5111496"/>
                  </a:moveTo>
                  <a:cubicBezTo>
                    <a:pt x="404114" y="5094351"/>
                    <a:pt x="395859" y="5077079"/>
                    <a:pt x="387731" y="5059680"/>
                  </a:cubicBezTo>
                  <a:lnTo>
                    <a:pt x="405003" y="5051552"/>
                  </a:lnTo>
                  <a:cubicBezTo>
                    <a:pt x="413004" y="5068824"/>
                    <a:pt x="421259" y="5085969"/>
                    <a:pt x="429641" y="5102987"/>
                  </a:cubicBezTo>
                  <a:close/>
                  <a:moveTo>
                    <a:pt x="373380" y="4981702"/>
                  </a:moveTo>
                  <a:cubicBezTo>
                    <a:pt x="365633" y="4964176"/>
                    <a:pt x="358013" y="4946650"/>
                    <a:pt x="350647" y="4929124"/>
                  </a:cubicBezTo>
                  <a:lnTo>
                    <a:pt x="368173" y="4921758"/>
                  </a:lnTo>
                  <a:cubicBezTo>
                    <a:pt x="375539" y="4939284"/>
                    <a:pt x="383159" y="4956683"/>
                    <a:pt x="390779" y="4974082"/>
                  </a:cubicBezTo>
                  <a:close/>
                  <a:moveTo>
                    <a:pt x="339090" y="4850765"/>
                  </a:moveTo>
                  <a:cubicBezTo>
                    <a:pt x="331978" y="4832985"/>
                    <a:pt x="325120" y="4815205"/>
                    <a:pt x="318389" y="4797425"/>
                  </a:cubicBezTo>
                  <a:lnTo>
                    <a:pt x="336169" y="4790694"/>
                  </a:lnTo>
                  <a:cubicBezTo>
                    <a:pt x="342900" y="4808474"/>
                    <a:pt x="349758" y="4826127"/>
                    <a:pt x="356870" y="4843780"/>
                  </a:cubicBezTo>
                  <a:close/>
                  <a:moveTo>
                    <a:pt x="309753" y="4718558"/>
                  </a:moveTo>
                  <a:cubicBezTo>
                    <a:pt x="303403" y="4700651"/>
                    <a:pt x="297180" y="4682617"/>
                    <a:pt x="291084" y="4664456"/>
                  </a:cubicBezTo>
                  <a:lnTo>
                    <a:pt x="309118" y="4658360"/>
                  </a:lnTo>
                  <a:cubicBezTo>
                    <a:pt x="315214" y="4676394"/>
                    <a:pt x="321437" y="4694301"/>
                    <a:pt x="327787" y="4712081"/>
                  </a:cubicBezTo>
                  <a:close/>
                  <a:moveTo>
                    <a:pt x="285369" y="4585335"/>
                  </a:moveTo>
                  <a:cubicBezTo>
                    <a:pt x="279654" y="4567174"/>
                    <a:pt x="274066" y="4548886"/>
                    <a:pt x="268605" y="4530471"/>
                  </a:cubicBezTo>
                  <a:lnTo>
                    <a:pt x="286893" y="4525010"/>
                  </a:lnTo>
                  <a:cubicBezTo>
                    <a:pt x="292354" y="4543298"/>
                    <a:pt x="297815" y="4561459"/>
                    <a:pt x="303530" y="4579493"/>
                  </a:cubicBezTo>
                  <a:close/>
                  <a:moveTo>
                    <a:pt x="265938" y="4451223"/>
                  </a:moveTo>
                  <a:cubicBezTo>
                    <a:pt x="260858" y="4432808"/>
                    <a:pt x="256032" y="4414266"/>
                    <a:pt x="251206" y="4395724"/>
                  </a:cubicBezTo>
                  <a:lnTo>
                    <a:pt x="269621" y="4391025"/>
                  </a:lnTo>
                  <a:cubicBezTo>
                    <a:pt x="274320" y="4409440"/>
                    <a:pt x="279273" y="4427855"/>
                    <a:pt x="284226" y="4446270"/>
                  </a:cubicBezTo>
                  <a:close/>
                  <a:moveTo>
                    <a:pt x="95250" y="4385945"/>
                  </a:moveTo>
                  <a:cubicBezTo>
                    <a:pt x="90932" y="4367403"/>
                    <a:pt x="86741" y="4348734"/>
                    <a:pt x="82677" y="4330065"/>
                  </a:cubicBezTo>
                  <a:lnTo>
                    <a:pt x="101346" y="4326001"/>
                  </a:lnTo>
                  <a:cubicBezTo>
                    <a:pt x="105410" y="4344543"/>
                    <a:pt x="109601" y="4363085"/>
                    <a:pt x="113919" y="4381627"/>
                  </a:cubicBezTo>
                  <a:close/>
                  <a:moveTo>
                    <a:pt x="85852" y="4250817"/>
                  </a:moveTo>
                  <a:cubicBezTo>
                    <a:pt x="82169" y="4232148"/>
                    <a:pt x="78740" y="4213352"/>
                    <a:pt x="75311" y="4194556"/>
                  </a:cubicBezTo>
                  <a:lnTo>
                    <a:pt x="94107" y="4191254"/>
                  </a:lnTo>
                  <a:cubicBezTo>
                    <a:pt x="97409" y="4209923"/>
                    <a:pt x="100965" y="4228592"/>
                    <a:pt x="104521" y="4247134"/>
                  </a:cubicBezTo>
                  <a:close/>
                  <a:moveTo>
                    <a:pt x="44069" y="4123563"/>
                  </a:moveTo>
                  <a:cubicBezTo>
                    <a:pt x="41148" y="4104767"/>
                    <a:pt x="38354" y="4085844"/>
                    <a:pt x="35687" y="4066921"/>
                  </a:cubicBezTo>
                  <a:lnTo>
                    <a:pt x="54610" y="4064254"/>
                  </a:lnTo>
                  <a:cubicBezTo>
                    <a:pt x="57277" y="4083050"/>
                    <a:pt x="60071" y="4101846"/>
                    <a:pt x="62992" y="4120642"/>
                  </a:cubicBezTo>
                  <a:close/>
                  <a:moveTo>
                    <a:pt x="25781" y="3991229"/>
                  </a:moveTo>
                  <a:cubicBezTo>
                    <a:pt x="23495" y="3972306"/>
                    <a:pt x="21336" y="3953256"/>
                    <a:pt x="19431" y="3934206"/>
                  </a:cubicBezTo>
                  <a:lnTo>
                    <a:pt x="38354" y="3932301"/>
                  </a:lnTo>
                  <a:cubicBezTo>
                    <a:pt x="40259" y="3951224"/>
                    <a:pt x="42418" y="3970147"/>
                    <a:pt x="44704" y="3989070"/>
                  </a:cubicBezTo>
                  <a:close/>
                  <a:moveTo>
                    <a:pt x="12319" y="3858133"/>
                  </a:moveTo>
                  <a:cubicBezTo>
                    <a:pt x="10795" y="3839083"/>
                    <a:pt x="9398" y="3820033"/>
                    <a:pt x="8128" y="3800983"/>
                  </a:cubicBezTo>
                  <a:lnTo>
                    <a:pt x="27178" y="3799713"/>
                  </a:lnTo>
                  <a:cubicBezTo>
                    <a:pt x="28448" y="3818763"/>
                    <a:pt x="29845" y="3837686"/>
                    <a:pt x="31369" y="3856609"/>
                  </a:cubicBezTo>
                  <a:close/>
                  <a:moveTo>
                    <a:pt x="3810" y="3724656"/>
                  </a:moveTo>
                  <a:cubicBezTo>
                    <a:pt x="2921" y="3705606"/>
                    <a:pt x="2159" y="3686683"/>
                    <a:pt x="1651" y="3667633"/>
                  </a:cubicBezTo>
                  <a:lnTo>
                    <a:pt x="20701" y="3666998"/>
                  </a:lnTo>
                  <a:cubicBezTo>
                    <a:pt x="21336" y="3685921"/>
                    <a:pt x="21971" y="3704844"/>
                    <a:pt x="22860" y="3723767"/>
                  </a:cubicBezTo>
                  <a:close/>
                  <a:moveTo>
                    <a:pt x="127" y="3591052"/>
                  </a:moveTo>
                  <a:cubicBezTo>
                    <a:pt x="0" y="3579368"/>
                    <a:pt x="0" y="3567684"/>
                    <a:pt x="0" y="3556000"/>
                  </a:cubicBezTo>
                  <a:lnTo>
                    <a:pt x="9525" y="3556000"/>
                  </a:lnTo>
                  <a:lnTo>
                    <a:pt x="17526" y="3561207"/>
                  </a:lnTo>
                  <a:cubicBezTo>
                    <a:pt x="15240" y="3564763"/>
                    <a:pt x="10922" y="3566414"/>
                    <a:pt x="6858" y="3565144"/>
                  </a:cubicBezTo>
                  <a:cubicBezTo>
                    <a:pt x="2794" y="3563874"/>
                    <a:pt x="0" y="3560191"/>
                    <a:pt x="0" y="3556000"/>
                  </a:cubicBezTo>
                  <a:cubicBezTo>
                    <a:pt x="0" y="3536823"/>
                    <a:pt x="127" y="3517646"/>
                    <a:pt x="508" y="3498469"/>
                  </a:cubicBezTo>
                  <a:lnTo>
                    <a:pt x="19558" y="3498723"/>
                  </a:lnTo>
                  <a:cubicBezTo>
                    <a:pt x="19304" y="3517773"/>
                    <a:pt x="19177" y="3536823"/>
                    <a:pt x="19177" y="3556000"/>
                  </a:cubicBezTo>
                  <a:lnTo>
                    <a:pt x="9525" y="3556000"/>
                  </a:lnTo>
                  <a:lnTo>
                    <a:pt x="1524" y="3550793"/>
                  </a:lnTo>
                  <a:cubicBezTo>
                    <a:pt x="3810" y="3547237"/>
                    <a:pt x="8128" y="3545586"/>
                    <a:pt x="12192" y="3546856"/>
                  </a:cubicBezTo>
                  <a:cubicBezTo>
                    <a:pt x="16256" y="3548126"/>
                    <a:pt x="19050" y="3551809"/>
                    <a:pt x="19050" y="3556000"/>
                  </a:cubicBezTo>
                  <a:cubicBezTo>
                    <a:pt x="19050" y="3567684"/>
                    <a:pt x="19050" y="3579241"/>
                    <a:pt x="19177" y="3590925"/>
                  </a:cubicBezTo>
                  <a:close/>
                </a:path>
              </a:pathLst>
            </a:custGeom>
            <a:solidFill>
              <a:srgbClr val="000000"/>
            </a:solidFill>
          </p:spPr>
        </p:sp>
        <p:sp>
          <p:nvSpPr>
            <p:cNvPr id="7" name="Freeform 7"/>
            <p:cNvSpPr/>
            <p:nvPr/>
          </p:nvSpPr>
          <p:spPr>
            <a:xfrm>
              <a:off x="9525" y="9525"/>
              <a:ext cx="6858000" cy="7092950"/>
            </a:xfrm>
            <a:custGeom>
              <a:avLst/>
              <a:gdLst/>
              <a:ahLst/>
              <a:cxnLst/>
              <a:rect l="l" t="t" r="r" b="b"/>
              <a:pathLst>
                <a:path w="6858000" h="7092950">
                  <a:moveTo>
                    <a:pt x="3476625" y="133350"/>
                  </a:moveTo>
                  <a:lnTo>
                    <a:pt x="3476625" y="190500"/>
                  </a:lnTo>
                  <a:lnTo>
                    <a:pt x="3457575" y="190500"/>
                  </a:lnTo>
                  <a:lnTo>
                    <a:pt x="3457575" y="133350"/>
                  </a:lnTo>
                  <a:close/>
                  <a:moveTo>
                    <a:pt x="3457575" y="266700"/>
                  </a:moveTo>
                  <a:lnTo>
                    <a:pt x="3457575" y="323850"/>
                  </a:lnTo>
                  <a:lnTo>
                    <a:pt x="3457575" y="266700"/>
                  </a:lnTo>
                  <a:close/>
                  <a:moveTo>
                    <a:pt x="3457575" y="400050"/>
                  </a:moveTo>
                  <a:lnTo>
                    <a:pt x="3457575" y="457200"/>
                  </a:lnTo>
                  <a:lnTo>
                    <a:pt x="3457575" y="400050"/>
                  </a:lnTo>
                  <a:close/>
                  <a:moveTo>
                    <a:pt x="3457575" y="533400"/>
                  </a:moveTo>
                  <a:lnTo>
                    <a:pt x="3457575" y="590550"/>
                  </a:lnTo>
                  <a:lnTo>
                    <a:pt x="3457575" y="533400"/>
                  </a:lnTo>
                  <a:close/>
                  <a:moveTo>
                    <a:pt x="3457575" y="666750"/>
                  </a:moveTo>
                  <a:lnTo>
                    <a:pt x="3457575" y="723900"/>
                  </a:lnTo>
                  <a:lnTo>
                    <a:pt x="3457575" y="666750"/>
                  </a:lnTo>
                  <a:close/>
                  <a:moveTo>
                    <a:pt x="3457575" y="800100"/>
                  </a:moveTo>
                  <a:lnTo>
                    <a:pt x="3457575" y="857250"/>
                  </a:lnTo>
                  <a:lnTo>
                    <a:pt x="3457575" y="800100"/>
                  </a:lnTo>
                  <a:close/>
                  <a:moveTo>
                    <a:pt x="3457575" y="933450"/>
                  </a:moveTo>
                  <a:lnTo>
                    <a:pt x="3457575" y="990600"/>
                  </a:lnTo>
                  <a:lnTo>
                    <a:pt x="3457575" y="933450"/>
                  </a:lnTo>
                  <a:close/>
                  <a:moveTo>
                    <a:pt x="3457575" y="1066800"/>
                  </a:moveTo>
                  <a:lnTo>
                    <a:pt x="3457575" y="1123950"/>
                  </a:lnTo>
                  <a:lnTo>
                    <a:pt x="3457575" y="1066800"/>
                  </a:lnTo>
                  <a:close/>
                  <a:moveTo>
                    <a:pt x="3457575" y="1200150"/>
                  </a:moveTo>
                  <a:lnTo>
                    <a:pt x="3457575" y="1257300"/>
                  </a:lnTo>
                  <a:lnTo>
                    <a:pt x="3457575" y="1200150"/>
                  </a:lnTo>
                  <a:close/>
                  <a:moveTo>
                    <a:pt x="3457575" y="1333500"/>
                  </a:moveTo>
                  <a:lnTo>
                    <a:pt x="3457575" y="1390650"/>
                  </a:lnTo>
                  <a:lnTo>
                    <a:pt x="3457575" y="1333500"/>
                  </a:lnTo>
                  <a:close/>
                  <a:moveTo>
                    <a:pt x="3457575" y="1466850"/>
                  </a:moveTo>
                  <a:lnTo>
                    <a:pt x="3457575" y="1524000"/>
                  </a:lnTo>
                  <a:lnTo>
                    <a:pt x="3457575" y="1466850"/>
                  </a:lnTo>
                  <a:close/>
                  <a:moveTo>
                    <a:pt x="3457575" y="1600200"/>
                  </a:moveTo>
                  <a:lnTo>
                    <a:pt x="3457575" y="1657350"/>
                  </a:lnTo>
                  <a:lnTo>
                    <a:pt x="3457575" y="1600200"/>
                  </a:lnTo>
                  <a:close/>
                  <a:moveTo>
                    <a:pt x="3457575" y="1733550"/>
                  </a:moveTo>
                  <a:lnTo>
                    <a:pt x="3457575" y="1790700"/>
                  </a:lnTo>
                  <a:lnTo>
                    <a:pt x="3457575" y="1733550"/>
                  </a:lnTo>
                  <a:close/>
                  <a:moveTo>
                    <a:pt x="3457575" y="1866900"/>
                  </a:moveTo>
                  <a:lnTo>
                    <a:pt x="3457575" y="1924050"/>
                  </a:lnTo>
                  <a:lnTo>
                    <a:pt x="3457575" y="1866900"/>
                  </a:lnTo>
                  <a:close/>
                  <a:moveTo>
                    <a:pt x="3457575" y="2000250"/>
                  </a:moveTo>
                  <a:lnTo>
                    <a:pt x="3457575" y="2057400"/>
                  </a:lnTo>
                  <a:lnTo>
                    <a:pt x="3457575" y="2000250"/>
                  </a:lnTo>
                  <a:close/>
                  <a:moveTo>
                    <a:pt x="3457575" y="2133600"/>
                  </a:moveTo>
                  <a:lnTo>
                    <a:pt x="3457575" y="2190750"/>
                  </a:lnTo>
                  <a:lnTo>
                    <a:pt x="3457575" y="2133600"/>
                  </a:lnTo>
                  <a:close/>
                  <a:moveTo>
                    <a:pt x="3457575" y="2266950"/>
                  </a:moveTo>
                  <a:lnTo>
                    <a:pt x="3457575" y="2324100"/>
                  </a:lnTo>
                  <a:lnTo>
                    <a:pt x="3457575" y="2266950"/>
                  </a:lnTo>
                  <a:close/>
                  <a:moveTo>
                    <a:pt x="3457575" y="2400300"/>
                  </a:moveTo>
                  <a:lnTo>
                    <a:pt x="3457575" y="2457450"/>
                  </a:lnTo>
                  <a:lnTo>
                    <a:pt x="3457575" y="2400300"/>
                  </a:lnTo>
                  <a:close/>
                  <a:moveTo>
                    <a:pt x="3457575" y="2533650"/>
                  </a:moveTo>
                  <a:lnTo>
                    <a:pt x="3457575" y="2590800"/>
                  </a:lnTo>
                  <a:lnTo>
                    <a:pt x="3457575" y="2533650"/>
                  </a:lnTo>
                  <a:close/>
                  <a:moveTo>
                    <a:pt x="3457575" y="2667000"/>
                  </a:moveTo>
                  <a:lnTo>
                    <a:pt x="3457575" y="2724150"/>
                  </a:lnTo>
                  <a:lnTo>
                    <a:pt x="3457575" y="2667000"/>
                  </a:lnTo>
                  <a:close/>
                  <a:moveTo>
                    <a:pt x="3457575" y="2800350"/>
                  </a:moveTo>
                  <a:lnTo>
                    <a:pt x="3457575" y="2857500"/>
                  </a:lnTo>
                  <a:lnTo>
                    <a:pt x="3457575" y="2800350"/>
                  </a:lnTo>
                  <a:close/>
                  <a:moveTo>
                    <a:pt x="3457575" y="2933700"/>
                  </a:moveTo>
                  <a:lnTo>
                    <a:pt x="3457575" y="2990850"/>
                  </a:lnTo>
                  <a:lnTo>
                    <a:pt x="3457575" y="2933700"/>
                  </a:lnTo>
                  <a:close/>
                  <a:moveTo>
                    <a:pt x="3457575" y="3067050"/>
                  </a:moveTo>
                  <a:lnTo>
                    <a:pt x="3457575" y="3124200"/>
                  </a:lnTo>
                  <a:lnTo>
                    <a:pt x="3457575" y="3067050"/>
                  </a:lnTo>
                  <a:close/>
                  <a:moveTo>
                    <a:pt x="3457575" y="3200400"/>
                  </a:moveTo>
                  <a:lnTo>
                    <a:pt x="3457575" y="3257550"/>
                  </a:lnTo>
                  <a:lnTo>
                    <a:pt x="3457575" y="3200400"/>
                  </a:lnTo>
                  <a:close/>
                  <a:moveTo>
                    <a:pt x="3457575" y="3333750"/>
                  </a:moveTo>
                  <a:lnTo>
                    <a:pt x="3457575" y="3390900"/>
                  </a:lnTo>
                  <a:lnTo>
                    <a:pt x="3457575" y="3333750"/>
                  </a:lnTo>
                  <a:close/>
                  <a:moveTo>
                    <a:pt x="3457575" y="3467100"/>
                  </a:moveTo>
                  <a:lnTo>
                    <a:pt x="3457575" y="3524250"/>
                  </a:lnTo>
                  <a:lnTo>
                    <a:pt x="3457575" y="3467100"/>
                  </a:lnTo>
                  <a:close/>
                  <a:moveTo>
                    <a:pt x="3457575" y="3600450"/>
                  </a:moveTo>
                  <a:lnTo>
                    <a:pt x="3457575" y="3657600"/>
                  </a:lnTo>
                  <a:lnTo>
                    <a:pt x="3457575" y="3600450"/>
                  </a:lnTo>
                  <a:close/>
                  <a:moveTo>
                    <a:pt x="3457575" y="3733800"/>
                  </a:moveTo>
                  <a:lnTo>
                    <a:pt x="3457575" y="3790950"/>
                  </a:lnTo>
                  <a:lnTo>
                    <a:pt x="3457575" y="3733800"/>
                  </a:lnTo>
                  <a:close/>
                  <a:moveTo>
                    <a:pt x="3457575" y="3867150"/>
                  </a:moveTo>
                  <a:lnTo>
                    <a:pt x="3457575" y="3924300"/>
                  </a:lnTo>
                  <a:lnTo>
                    <a:pt x="3457575" y="3867150"/>
                  </a:lnTo>
                  <a:close/>
                  <a:moveTo>
                    <a:pt x="3457575" y="4000500"/>
                  </a:moveTo>
                  <a:lnTo>
                    <a:pt x="3457575" y="4057650"/>
                  </a:lnTo>
                  <a:lnTo>
                    <a:pt x="3457575" y="4000500"/>
                  </a:lnTo>
                  <a:close/>
                  <a:moveTo>
                    <a:pt x="3457575" y="4133850"/>
                  </a:moveTo>
                  <a:lnTo>
                    <a:pt x="3457575" y="4191000"/>
                  </a:lnTo>
                  <a:lnTo>
                    <a:pt x="3457575" y="4133850"/>
                  </a:lnTo>
                  <a:close/>
                  <a:moveTo>
                    <a:pt x="3457575" y="4267200"/>
                  </a:moveTo>
                  <a:lnTo>
                    <a:pt x="3457575" y="4324350"/>
                  </a:lnTo>
                  <a:lnTo>
                    <a:pt x="3457575" y="4267200"/>
                  </a:lnTo>
                  <a:close/>
                  <a:moveTo>
                    <a:pt x="3457575" y="4400550"/>
                  </a:moveTo>
                  <a:lnTo>
                    <a:pt x="3457575" y="4457700"/>
                  </a:lnTo>
                  <a:lnTo>
                    <a:pt x="3457575" y="4400550"/>
                  </a:lnTo>
                  <a:close/>
                  <a:moveTo>
                    <a:pt x="3457575" y="4533900"/>
                  </a:moveTo>
                  <a:lnTo>
                    <a:pt x="3457575" y="4591050"/>
                  </a:lnTo>
                  <a:lnTo>
                    <a:pt x="3457575" y="4533900"/>
                  </a:lnTo>
                  <a:close/>
                  <a:moveTo>
                    <a:pt x="3457575" y="4667250"/>
                  </a:moveTo>
                  <a:lnTo>
                    <a:pt x="3457575" y="4724400"/>
                  </a:lnTo>
                  <a:lnTo>
                    <a:pt x="3457575" y="4667250"/>
                  </a:lnTo>
                  <a:close/>
                  <a:moveTo>
                    <a:pt x="3457575" y="4800600"/>
                  </a:moveTo>
                  <a:lnTo>
                    <a:pt x="3457575" y="4857750"/>
                  </a:lnTo>
                  <a:lnTo>
                    <a:pt x="3457575" y="4800600"/>
                  </a:lnTo>
                  <a:close/>
                  <a:moveTo>
                    <a:pt x="3457575" y="4933950"/>
                  </a:moveTo>
                  <a:lnTo>
                    <a:pt x="3457575" y="4991100"/>
                  </a:lnTo>
                  <a:lnTo>
                    <a:pt x="3457575" y="4933950"/>
                  </a:lnTo>
                  <a:close/>
                  <a:moveTo>
                    <a:pt x="3457575" y="5067300"/>
                  </a:moveTo>
                  <a:lnTo>
                    <a:pt x="3457575" y="5124450"/>
                  </a:lnTo>
                  <a:lnTo>
                    <a:pt x="3457575" y="5067300"/>
                  </a:lnTo>
                  <a:close/>
                  <a:moveTo>
                    <a:pt x="3457575" y="5200650"/>
                  </a:moveTo>
                  <a:lnTo>
                    <a:pt x="3457575" y="5257800"/>
                  </a:lnTo>
                  <a:lnTo>
                    <a:pt x="3457575" y="5200650"/>
                  </a:lnTo>
                  <a:close/>
                  <a:moveTo>
                    <a:pt x="3457575" y="5334000"/>
                  </a:moveTo>
                  <a:lnTo>
                    <a:pt x="3457575" y="5391150"/>
                  </a:lnTo>
                  <a:lnTo>
                    <a:pt x="3457575" y="5334000"/>
                  </a:lnTo>
                  <a:close/>
                  <a:moveTo>
                    <a:pt x="3457575" y="5467350"/>
                  </a:moveTo>
                  <a:lnTo>
                    <a:pt x="3457575" y="5524500"/>
                  </a:lnTo>
                  <a:lnTo>
                    <a:pt x="3457575" y="5467350"/>
                  </a:lnTo>
                  <a:close/>
                  <a:moveTo>
                    <a:pt x="3457575" y="5600700"/>
                  </a:moveTo>
                  <a:lnTo>
                    <a:pt x="3457575" y="5657850"/>
                  </a:lnTo>
                  <a:lnTo>
                    <a:pt x="3457575" y="5600700"/>
                  </a:lnTo>
                  <a:close/>
                  <a:moveTo>
                    <a:pt x="3457575" y="5734050"/>
                  </a:moveTo>
                  <a:lnTo>
                    <a:pt x="3457575" y="5791200"/>
                  </a:lnTo>
                  <a:lnTo>
                    <a:pt x="3457575" y="5734050"/>
                  </a:lnTo>
                  <a:close/>
                  <a:moveTo>
                    <a:pt x="3457575" y="5867400"/>
                  </a:moveTo>
                  <a:lnTo>
                    <a:pt x="3457575" y="5924550"/>
                  </a:lnTo>
                  <a:lnTo>
                    <a:pt x="3457575" y="5867400"/>
                  </a:lnTo>
                  <a:close/>
                  <a:moveTo>
                    <a:pt x="3457575" y="6000750"/>
                  </a:moveTo>
                  <a:lnTo>
                    <a:pt x="3457575" y="6057900"/>
                  </a:lnTo>
                  <a:lnTo>
                    <a:pt x="3457575" y="6000750"/>
                  </a:lnTo>
                  <a:close/>
                  <a:moveTo>
                    <a:pt x="3457575" y="6134100"/>
                  </a:moveTo>
                  <a:lnTo>
                    <a:pt x="3457575" y="6191250"/>
                  </a:lnTo>
                  <a:lnTo>
                    <a:pt x="3457575" y="6134100"/>
                  </a:lnTo>
                  <a:close/>
                  <a:moveTo>
                    <a:pt x="3457575" y="6267450"/>
                  </a:moveTo>
                  <a:lnTo>
                    <a:pt x="3457575" y="6324600"/>
                  </a:lnTo>
                  <a:lnTo>
                    <a:pt x="3457575" y="6267450"/>
                  </a:lnTo>
                  <a:close/>
                  <a:moveTo>
                    <a:pt x="3457575" y="6400800"/>
                  </a:moveTo>
                  <a:lnTo>
                    <a:pt x="3457575" y="6457950"/>
                  </a:lnTo>
                  <a:lnTo>
                    <a:pt x="3457575" y="6400800"/>
                  </a:lnTo>
                  <a:close/>
                  <a:moveTo>
                    <a:pt x="3457575" y="6534150"/>
                  </a:moveTo>
                  <a:lnTo>
                    <a:pt x="3457575" y="6591300"/>
                  </a:lnTo>
                  <a:lnTo>
                    <a:pt x="3457575" y="6534150"/>
                  </a:lnTo>
                  <a:close/>
                  <a:moveTo>
                    <a:pt x="3457575" y="6667500"/>
                  </a:moveTo>
                  <a:lnTo>
                    <a:pt x="3457575" y="6724650"/>
                  </a:lnTo>
                  <a:lnTo>
                    <a:pt x="3457575" y="6667500"/>
                  </a:lnTo>
                  <a:close/>
                  <a:moveTo>
                    <a:pt x="3457575" y="6800850"/>
                  </a:moveTo>
                  <a:lnTo>
                    <a:pt x="3457575" y="6858000"/>
                  </a:lnTo>
                  <a:lnTo>
                    <a:pt x="3457575" y="6800850"/>
                  </a:lnTo>
                  <a:close/>
                  <a:moveTo>
                    <a:pt x="3457575" y="6934200"/>
                  </a:moveTo>
                  <a:lnTo>
                    <a:pt x="3457575" y="6991350"/>
                  </a:lnTo>
                  <a:lnTo>
                    <a:pt x="3457575" y="6934200"/>
                  </a:lnTo>
                  <a:close/>
                  <a:moveTo>
                    <a:pt x="3457575" y="7067550"/>
                  </a:moveTo>
                  <a:lnTo>
                    <a:pt x="3457575" y="7092950"/>
                  </a:lnTo>
                  <a:lnTo>
                    <a:pt x="3457575" y="7067550"/>
                  </a:lnTo>
                  <a:close/>
                  <a:moveTo>
                    <a:pt x="3457575" y="0"/>
                  </a:moveTo>
                  <a:lnTo>
                    <a:pt x="3457575" y="57150"/>
                  </a:lnTo>
                  <a:lnTo>
                    <a:pt x="3457575" y="0"/>
                  </a:lnTo>
                  <a:close/>
                  <a:moveTo>
                    <a:pt x="133350" y="3536950"/>
                  </a:moveTo>
                  <a:lnTo>
                    <a:pt x="190500" y="3536950"/>
                  </a:lnTo>
                  <a:lnTo>
                    <a:pt x="190500" y="3556000"/>
                  </a:lnTo>
                  <a:lnTo>
                    <a:pt x="133350" y="3556000"/>
                  </a:lnTo>
                  <a:close/>
                  <a:moveTo>
                    <a:pt x="266700" y="3556000"/>
                  </a:moveTo>
                  <a:lnTo>
                    <a:pt x="323850" y="3556000"/>
                  </a:lnTo>
                  <a:lnTo>
                    <a:pt x="323850" y="3575050"/>
                  </a:lnTo>
                  <a:lnTo>
                    <a:pt x="266700" y="3575050"/>
                  </a:lnTo>
                  <a:close/>
                  <a:moveTo>
                    <a:pt x="400050" y="3575050"/>
                  </a:moveTo>
                  <a:lnTo>
                    <a:pt x="457200" y="3575050"/>
                  </a:lnTo>
                  <a:lnTo>
                    <a:pt x="457200" y="3594100"/>
                  </a:lnTo>
                  <a:lnTo>
                    <a:pt x="400050" y="3594100"/>
                  </a:lnTo>
                  <a:close/>
                  <a:moveTo>
                    <a:pt x="533400" y="3594100"/>
                  </a:moveTo>
                  <a:lnTo>
                    <a:pt x="590550" y="3594100"/>
                  </a:lnTo>
                  <a:lnTo>
                    <a:pt x="590550" y="3613150"/>
                  </a:lnTo>
                  <a:lnTo>
                    <a:pt x="533400" y="3613150"/>
                  </a:lnTo>
                  <a:close/>
                  <a:moveTo>
                    <a:pt x="666750" y="3613150"/>
                  </a:moveTo>
                  <a:lnTo>
                    <a:pt x="723900" y="3613150"/>
                  </a:lnTo>
                  <a:lnTo>
                    <a:pt x="723900" y="3632200"/>
                  </a:lnTo>
                  <a:lnTo>
                    <a:pt x="666750" y="3632200"/>
                  </a:lnTo>
                  <a:close/>
                  <a:moveTo>
                    <a:pt x="800100" y="3632200"/>
                  </a:moveTo>
                  <a:lnTo>
                    <a:pt x="857250" y="3632200"/>
                  </a:lnTo>
                  <a:lnTo>
                    <a:pt x="857250" y="3651250"/>
                  </a:lnTo>
                  <a:lnTo>
                    <a:pt x="800100" y="3651250"/>
                  </a:lnTo>
                  <a:close/>
                  <a:moveTo>
                    <a:pt x="933450" y="3651250"/>
                  </a:moveTo>
                  <a:lnTo>
                    <a:pt x="990600" y="3651250"/>
                  </a:lnTo>
                  <a:lnTo>
                    <a:pt x="990600" y="3670300"/>
                  </a:lnTo>
                  <a:lnTo>
                    <a:pt x="933450" y="3670300"/>
                  </a:lnTo>
                  <a:close/>
                  <a:moveTo>
                    <a:pt x="1066800" y="3670300"/>
                  </a:moveTo>
                  <a:lnTo>
                    <a:pt x="1123950" y="3670300"/>
                  </a:lnTo>
                  <a:lnTo>
                    <a:pt x="1123950" y="3689350"/>
                  </a:lnTo>
                  <a:lnTo>
                    <a:pt x="1066800" y="3689350"/>
                  </a:lnTo>
                  <a:close/>
                  <a:moveTo>
                    <a:pt x="1200150" y="3689350"/>
                  </a:moveTo>
                  <a:lnTo>
                    <a:pt x="1257300" y="3689350"/>
                  </a:lnTo>
                  <a:lnTo>
                    <a:pt x="1257300" y="3708400"/>
                  </a:lnTo>
                  <a:lnTo>
                    <a:pt x="1200150" y="3708400"/>
                  </a:lnTo>
                  <a:close/>
                  <a:moveTo>
                    <a:pt x="1333500" y="3708400"/>
                  </a:moveTo>
                  <a:lnTo>
                    <a:pt x="1390650" y="3708400"/>
                  </a:lnTo>
                  <a:lnTo>
                    <a:pt x="1390650" y="3727450"/>
                  </a:lnTo>
                  <a:lnTo>
                    <a:pt x="1333500" y="3727450"/>
                  </a:lnTo>
                  <a:close/>
                  <a:moveTo>
                    <a:pt x="1466850" y="3727450"/>
                  </a:moveTo>
                  <a:lnTo>
                    <a:pt x="1524000" y="3727450"/>
                  </a:lnTo>
                  <a:lnTo>
                    <a:pt x="1524000" y="3746500"/>
                  </a:lnTo>
                  <a:lnTo>
                    <a:pt x="1466850" y="3746500"/>
                  </a:lnTo>
                  <a:close/>
                  <a:moveTo>
                    <a:pt x="1600200" y="3746500"/>
                  </a:moveTo>
                  <a:lnTo>
                    <a:pt x="1657350" y="3746500"/>
                  </a:lnTo>
                  <a:lnTo>
                    <a:pt x="1657350" y="3765550"/>
                  </a:lnTo>
                  <a:lnTo>
                    <a:pt x="1600200" y="3765550"/>
                  </a:lnTo>
                  <a:close/>
                  <a:moveTo>
                    <a:pt x="1733550" y="3765550"/>
                  </a:moveTo>
                  <a:lnTo>
                    <a:pt x="1790700" y="3765550"/>
                  </a:lnTo>
                  <a:lnTo>
                    <a:pt x="1790700" y="3784600"/>
                  </a:lnTo>
                  <a:lnTo>
                    <a:pt x="1733550" y="3784600"/>
                  </a:lnTo>
                  <a:close/>
                  <a:moveTo>
                    <a:pt x="1866900" y="3784600"/>
                  </a:moveTo>
                  <a:lnTo>
                    <a:pt x="1924050" y="3784600"/>
                  </a:lnTo>
                  <a:lnTo>
                    <a:pt x="1924050" y="3803650"/>
                  </a:lnTo>
                  <a:lnTo>
                    <a:pt x="1866900" y="3803650"/>
                  </a:lnTo>
                  <a:close/>
                  <a:moveTo>
                    <a:pt x="2000250" y="3803650"/>
                  </a:moveTo>
                  <a:lnTo>
                    <a:pt x="2057400" y="3803650"/>
                  </a:lnTo>
                  <a:lnTo>
                    <a:pt x="2057400" y="3822700"/>
                  </a:lnTo>
                  <a:lnTo>
                    <a:pt x="2000250" y="3822700"/>
                  </a:lnTo>
                  <a:close/>
                  <a:moveTo>
                    <a:pt x="2133600" y="3822700"/>
                  </a:moveTo>
                  <a:lnTo>
                    <a:pt x="2190750" y="3822700"/>
                  </a:lnTo>
                  <a:lnTo>
                    <a:pt x="2190750" y="3841750"/>
                  </a:lnTo>
                  <a:lnTo>
                    <a:pt x="2133600" y="3841750"/>
                  </a:lnTo>
                  <a:close/>
                  <a:moveTo>
                    <a:pt x="2266950" y="3841750"/>
                  </a:moveTo>
                  <a:lnTo>
                    <a:pt x="2324100" y="3841750"/>
                  </a:lnTo>
                  <a:lnTo>
                    <a:pt x="2324100" y="3860800"/>
                  </a:lnTo>
                  <a:lnTo>
                    <a:pt x="2266950" y="3860800"/>
                  </a:lnTo>
                  <a:close/>
                  <a:moveTo>
                    <a:pt x="2400300" y="3860800"/>
                  </a:moveTo>
                  <a:lnTo>
                    <a:pt x="2457450" y="3860800"/>
                  </a:lnTo>
                  <a:lnTo>
                    <a:pt x="2457450" y="3879850"/>
                  </a:lnTo>
                  <a:lnTo>
                    <a:pt x="2400300" y="3879850"/>
                  </a:lnTo>
                  <a:close/>
                  <a:moveTo>
                    <a:pt x="2533650" y="3879850"/>
                  </a:moveTo>
                  <a:lnTo>
                    <a:pt x="2590800" y="3879850"/>
                  </a:lnTo>
                  <a:lnTo>
                    <a:pt x="2590800" y="3898900"/>
                  </a:lnTo>
                  <a:lnTo>
                    <a:pt x="2533650" y="3898900"/>
                  </a:lnTo>
                  <a:close/>
                  <a:moveTo>
                    <a:pt x="2667000" y="3898900"/>
                  </a:moveTo>
                  <a:lnTo>
                    <a:pt x="2724150" y="3898900"/>
                  </a:lnTo>
                  <a:lnTo>
                    <a:pt x="2724150" y="3917950"/>
                  </a:lnTo>
                  <a:lnTo>
                    <a:pt x="2667000" y="3917950"/>
                  </a:lnTo>
                  <a:close/>
                  <a:moveTo>
                    <a:pt x="2800350" y="3917950"/>
                  </a:moveTo>
                  <a:lnTo>
                    <a:pt x="2857500" y="3917950"/>
                  </a:lnTo>
                  <a:lnTo>
                    <a:pt x="2857500" y="3937000"/>
                  </a:lnTo>
                  <a:lnTo>
                    <a:pt x="2800350" y="3937000"/>
                  </a:lnTo>
                  <a:close/>
                  <a:moveTo>
                    <a:pt x="2933700" y="3937000"/>
                  </a:moveTo>
                  <a:lnTo>
                    <a:pt x="2990850" y="3937000"/>
                  </a:lnTo>
                  <a:lnTo>
                    <a:pt x="2990850" y="3956050"/>
                  </a:lnTo>
                  <a:lnTo>
                    <a:pt x="2933700" y="3956050"/>
                  </a:lnTo>
                  <a:close/>
                  <a:moveTo>
                    <a:pt x="3067050" y="3956050"/>
                  </a:moveTo>
                  <a:lnTo>
                    <a:pt x="3124200" y="3956050"/>
                  </a:lnTo>
                  <a:lnTo>
                    <a:pt x="3124200" y="3975100"/>
                  </a:lnTo>
                  <a:lnTo>
                    <a:pt x="3067050" y="3975100"/>
                  </a:lnTo>
                  <a:close/>
                  <a:moveTo>
                    <a:pt x="3200400" y="3975100"/>
                  </a:moveTo>
                  <a:lnTo>
                    <a:pt x="3257550" y="3975100"/>
                  </a:lnTo>
                  <a:lnTo>
                    <a:pt x="3257550" y="3994150"/>
                  </a:lnTo>
                  <a:lnTo>
                    <a:pt x="3200400" y="3994150"/>
                  </a:lnTo>
                  <a:close/>
                  <a:moveTo>
                    <a:pt x="3333750" y="3994150"/>
                  </a:moveTo>
                  <a:lnTo>
                    <a:pt x="3390900" y="3994150"/>
                  </a:lnTo>
                  <a:lnTo>
                    <a:pt x="3390900" y="4013200"/>
                  </a:lnTo>
                  <a:lnTo>
                    <a:pt x="3333750" y="4013200"/>
                  </a:lnTo>
                  <a:close/>
                  <a:moveTo>
                    <a:pt x="3467100" y="4013200"/>
                  </a:moveTo>
                  <a:lnTo>
                    <a:pt x="3524250" y="4013200"/>
                  </a:lnTo>
                  <a:lnTo>
                    <a:pt x="3524250" y="4032250"/>
                  </a:lnTo>
                  <a:lnTo>
                    <a:pt x="3467100" y="4032250"/>
                  </a:lnTo>
                  <a:close/>
                  <a:moveTo>
                    <a:pt x="3600450" y="4032250"/>
                  </a:moveTo>
                  <a:lnTo>
                    <a:pt x="3657600" y="4032250"/>
                  </a:lnTo>
                  <a:lnTo>
                    <a:pt x="3657600" y="4051300"/>
                  </a:lnTo>
                  <a:lnTo>
                    <a:pt x="3600450" y="4051300"/>
                  </a:lnTo>
                  <a:close/>
                  <a:moveTo>
                    <a:pt x="3733800" y="4051300"/>
                  </a:moveTo>
                  <a:lnTo>
                    <a:pt x="3790950" y="4051300"/>
                  </a:lnTo>
                  <a:lnTo>
                    <a:pt x="3790950" y="4070350"/>
                  </a:lnTo>
                  <a:lnTo>
                    <a:pt x="3733800" y="4070350"/>
                  </a:lnTo>
                  <a:close/>
                  <a:moveTo>
                    <a:pt x="3867150" y="4070350"/>
                  </a:moveTo>
                  <a:lnTo>
                    <a:pt x="3924300" y="4070350"/>
                  </a:lnTo>
                  <a:lnTo>
                    <a:pt x="3924300" y="4089400"/>
                  </a:lnTo>
                  <a:lnTo>
                    <a:pt x="3867150" y="4089400"/>
                  </a:lnTo>
                  <a:close/>
                  <a:moveTo>
                    <a:pt x="4000500" y="4089400"/>
                  </a:moveTo>
                  <a:lnTo>
                    <a:pt x="4057650" y="4089400"/>
                  </a:lnTo>
                  <a:lnTo>
                    <a:pt x="4057650" y="4108450"/>
                  </a:lnTo>
                  <a:lnTo>
                    <a:pt x="4000500" y="4108450"/>
                  </a:lnTo>
                  <a:close/>
                  <a:moveTo>
                    <a:pt x="4133850" y="4108450"/>
                  </a:moveTo>
                  <a:lnTo>
                    <a:pt x="4191000" y="4108450"/>
                  </a:lnTo>
                  <a:lnTo>
                    <a:pt x="4191000" y="4127500"/>
                  </a:lnTo>
                  <a:lnTo>
                    <a:pt x="4133850" y="4127500"/>
                  </a:lnTo>
                  <a:close/>
                  <a:moveTo>
                    <a:pt x="4267200" y="4127500"/>
                  </a:moveTo>
                  <a:lnTo>
                    <a:pt x="4324350" y="4127500"/>
                  </a:lnTo>
                  <a:lnTo>
                    <a:pt x="4324350" y="4146550"/>
                  </a:lnTo>
                  <a:lnTo>
                    <a:pt x="4267200" y="4146550"/>
                  </a:lnTo>
                  <a:close/>
                  <a:moveTo>
                    <a:pt x="4400550" y="4146550"/>
                  </a:moveTo>
                  <a:lnTo>
                    <a:pt x="4457700" y="4146550"/>
                  </a:lnTo>
                  <a:lnTo>
                    <a:pt x="4457700" y="4165600"/>
                  </a:lnTo>
                  <a:lnTo>
                    <a:pt x="4400550" y="4165600"/>
                  </a:lnTo>
                  <a:close/>
                  <a:moveTo>
                    <a:pt x="4533900" y="4165600"/>
                  </a:moveTo>
                  <a:lnTo>
                    <a:pt x="4591050" y="4165600"/>
                  </a:lnTo>
                  <a:lnTo>
                    <a:pt x="4591050" y="4184650"/>
                  </a:lnTo>
                  <a:lnTo>
                    <a:pt x="4533900" y="4184650"/>
                  </a:lnTo>
                  <a:close/>
                  <a:moveTo>
                    <a:pt x="4667250" y="4184650"/>
                  </a:moveTo>
                  <a:lnTo>
                    <a:pt x="4724400" y="4184650"/>
                  </a:lnTo>
                  <a:lnTo>
                    <a:pt x="4724400" y="4203700"/>
                  </a:lnTo>
                  <a:lnTo>
                    <a:pt x="4667250" y="4203700"/>
                  </a:lnTo>
                  <a:close/>
                  <a:moveTo>
                    <a:pt x="4800600" y="4203700"/>
                  </a:moveTo>
                  <a:lnTo>
                    <a:pt x="4857750" y="4203700"/>
                  </a:lnTo>
                  <a:lnTo>
                    <a:pt x="4857750" y="4222750"/>
                  </a:lnTo>
                  <a:lnTo>
                    <a:pt x="4800600" y="4222750"/>
                  </a:lnTo>
                  <a:close/>
                  <a:moveTo>
                    <a:pt x="4933950" y="4222750"/>
                  </a:moveTo>
                  <a:lnTo>
                    <a:pt x="4991100" y="4222750"/>
                  </a:lnTo>
                  <a:lnTo>
                    <a:pt x="4991100" y="4241800"/>
                  </a:lnTo>
                  <a:lnTo>
                    <a:pt x="4933950" y="4241800"/>
                  </a:lnTo>
                  <a:close/>
                  <a:moveTo>
                    <a:pt x="5067300" y="4241800"/>
                  </a:moveTo>
                  <a:lnTo>
                    <a:pt x="5124450" y="4241800"/>
                  </a:lnTo>
                  <a:lnTo>
                    <a:pt x="5124450" y="4260850"/>
                  </a:lnTo>
                  <a:lnTo>
                    <a:pt x="5067300" y="4260850"/>
                  </a:lnTo>
                  <a:close/>
                  <a:moveTo>
                    <a:pt x="5200650" y="4260850"/>
                  </a:moveTo>
                  <a:lnTo>
                    <a:pt x="5257800" y="4260850"/>
                  </a:lnTo>
                  <a:lnTo>
                    <a:pt x="5257800" y="4279900"/>
                  </a:lnTo>
                  <a:lnTo>
                    <a:pt x="5200650" y="4279900"/>
                  </a:lnTo>
                  <a:close/>
                  <a:moveTo>
                    <a:pt x="5334000" y="4279900"/>
                  </a:moveTo>
                  <a:lnTo>
                    <a:pt x="5391150" y="4279900"/>
                  </a:lnTo>
                  <a:lnTo>
                    <a:pt x="5391150" y="4298950"/>
                  </a:lnTo>
                  <a:lnTo>
                    <a:pt x="5334000" y="4298950"/>
                  </a:lnTo>
                  <a:close/>
                  <a:moveTo>
                    <a:pt x="5467350" y="4298950"/>
                  </a:moveTo>
                  <a:lnTo>
                    <a:pt x="5524500" y="4298950"/>
                  </a:lnTo>
                  <a:lnTo>
                    <a:pt x="5524500" y="4318000"/>
                  </a:lnTo>
                  <a:lnTo>
                    <a:pt x="5467350" y="4318000"/>
                  </a:lnTo>
                  <a:close/>
                  <a:moveTo>
                    <a:pt x="5600700" y="4318000"/>
                  </a:moveTo>
                  <a:lnTo>
                    <a:pt x="5657850" y="4318000"/>
                  </a:lnTo>
                  <a:lnTo>
                    <a:pt x="5657850" y="4337050"/>
                  </a:lnTo>
                  <a:lnTo>
                    <a:pt x="5600700" y="4337050"/>
                  </a:lnTo>
                  <a:close/>
                  <a:moveTo>
                    <a:pt x="5734050" y="4337050"/>
                  </a:moveTo>
                  <a:lnTo>
                    <a:pt x="5791200" y="4337050"/>
                  </a:lnTo>
                  <a:lnTo>
                    <a:pt x="5791200" y="4356100"/>
                  </a:lnTo>
                  <a:lnTo>
                    <a:pt x="5734050" y="4356100"/>
                  </a:lnTo>
                  <a:close/>
                  <a:moveTo>
                    <a:pt x="5867400" y="4356100"/>
                  </a:moveTo>
                  <a:lnTo>
                    <a:pt x="5924550" y="4356100"/>
                  </a:lnTo>
                  <a:lnTo>
                    <a:pt x="5924550" y="4375150"/>
                  </a:lnTo>
                  <a:lnTo>
                    <a:pt x="5867400" y="4375150"/>
                  </a:lnTo>
                  <a:close/>
                  <a:moveTo>
                    <a:pt x="6000750" y="4375150"/>
                  </a:moveTo>
                  <a:lnTo>
                    <a:pt x="6057900" y="4375150"/>
                  </a:lnTo>
                  <a:lnTo>
                    <a:pt x="6057900" y="4394200"/>
                  </a:lnTo>
                  <a:lnTo>
                    <a:pt x="6000750" y="4394200"/>
                  </a:lnTo>
                  <a:close/>
                  <a:moveTo>
                    <a:pt x="6134100" y="4394200"/>
                  </a:moveTo>
                  <a:lnTo>
                    <a:pt x="6191250" y="4394200"/>
                  </a:lnTo>
                  <a:lnTo>
                    <a:pt x="6191250" y="4413250"/>
                  </a:lnTo>
                  <a:lnTo>
                    <a:pt x="6134100" y="4413250"/>
                  </a:lnTo>
                  <a:close/>
                  <a:moveTo>
                    <a:pt x="6267450" y="4413250"/>
                  </a:moveTo>
                  <a:lnTo>
                    <a:pt x="6324600" y="4413250"/>
                  </a:lnTo>
                  <a:lnTo>
                    <a:pt x="6324600" y="4432300"/>
                  </a:lnTo>
                  <a:lnTo>
                    <a:pt x="6267450" y="4432300"/>
                  </a:lnTo>
                  <a:close/>
                  <a:moveTo>
                    <a:pt x="6400800" y="4432300"/>
                  </a:moveTo>
                  <a:lnTo>
                    <a:pt x="6457950" y="4432300"/>
                  </a:lnTo>
                  <a:lnTo>
                    <a:pt x="6457950" y="4451350"/>
                  </a:lnTo>
                  <a:lnTo>
                    <a:pt x="6400800" y="4451350"/>
                  </a:lnTo>
                  <a:close/>
                  <a:moveTo>
                    <a:pt x="6534150" y="4451350"/>
                  </a:moveTo>
                  <a:lnTo>
                    <a:pt x="6591300" y="4451350"/>
                  </a:lnTo>
                  <a:lnTo>
                    <a:pt x="6591300" y="4470400"/>
                  </a:lnTo>
                  <a:lnTo>
                    <a:pt x="6534150" y="4470400"/>
                  </a:lnTo>
                  <a:close/>
                  <a:moveTo>
                    <a:pt x="6667500" y="4470400"/>
                  </a:moveTo>
                  <a:lnTo>
                    <a:pt x="6724650" y="4470400"/>
                  </a:lnTo>
                  <a:lnTo>
                    <a:pt x="6724650" y="4489450"/>
                  </a:lnTo>
                  <a:lnTo>
                    <a:pt x="6667500" y="4489450"/>
                  </a:lnTo>
                  <a:close/>
                  <a:moveTo>
                    <a:pt x="6800850" y="4489450"/>
                  </a:moveTo>
                  <a:lnTo>
                    <a:pt x="6858000" y="4489450"/>
                  </a:lnTo>
                  <a:lnTo>
                    <a:pt x="6858000" y="4508500"/>
                  </a:lnTo>
                  <a:lnTo>
                    <a:pt x="6800850" y="4508500"/>
                  </a:lnTo>
                  <a:close/>
                  <a:moveTo>
                    <a:pt x="0" y="4508500"/>
                  </a:moveTo>
                  <a:lnTo>
                    <a:pt x="57150" y="4508500"/>
                  </a:lnTo>
                  <a:lnTo>
                    <a:pt x="57150" y="4527550"/>
                  </a:lnTo>
                  <a:lnTo>
                    <a:pt x="0" y="4527550"/>
                  </a:lnTo>
                  <a:close/>
                </a:path>
              </a:pathLst>
            </a:custGeom>
            <a:solidFill>
              <a:srgbClr val="000000"/>
            </a:solidFill>
          </p:spPr>
        </p:sp>
        <p:sp>
          <p:nvSpPr>
            <p:cNvPr id="8" name="Freeform 8"/>
            <p:cNvSpPr/>
            <p:nvPr/>
          </p:nvSpPr>
          <p:spPr>
            <a:xfrm>
              <a:off x="0" y="0"/>
              <a:ext cx="6511163" cy="7061200"/>
            </a:xfrm>
            <a:custGeom>
              <a:avLst/>
              <a:gdLst/>
              <a:ahLst/>
              <a:cxnLst/>
              <a:rect l="l" t="t" r="r" b="b"/>
              <a:pathLst>
                <a:path w="6511163" h="7061200">
                  <a:moveTo>
                    <a:pt x="2413" y="3422142"/>
                  </a:moveTo>
                  <a:cubicBezTo>
                    <a:pt x="3048" y="3403092"/>
                    <a:pt x="3937" y="3384042"/>
                    <a:pt x="4953" y="3365119"/>
                  </a:cubicBezTo>
                  <a:lnTo>
                    <a:pt x="24003" y="3366135"/>
                  </a:lnTo>
                  <a:cubicBezTo>
                    <a:pt x="22987" y="3385058"/>
                    <a:pt x="22225" y="3403981"/>
                    <a:pt x="21463" y="3422904"/>
                  </a:cubicBezTo>
                  <a:close/>
                  <a:moveTo>
                    <a:pt x="28702" y="3289427"/>
                  </a:moveTo>
                  <a:cubicBezTo>
                    <a:pt x="30099" y="3270377"/>
                    <a:pt x="31623" y="3251327"/>
                    <a:pt x="33274" y="3232404"/>
                  </a:cubicBezTo>
                  <a:lnTo>
                    <a:pt x="52197" y="3234055"/>
                  </a:lnTo>
                  <a:cubicBezTo>
                    <a:pt x="50546" y="3252978"/>
                    <a:pt x="49022" y="3271901"/>
                    <a:pt x="47625" y="3290824"/>
                  </a:cubicBezTo>
                  <a:close/>
                  <a:moveTo>
                    <a:pt x="59690" y="3157728"/>
                  </a:moveTo>
                  <a:cubicBezTo>
                    <a:pt x="61722" y="3138678"/>
                    <a:pt x="64008" y="3119755"/>
                    <a:pt x="66421" y="3100705"/>
                  </a:cubicBezTo>
                  <a:lnTo>
                    <a:pt x="85344" y="3103118"/>
                  </a:lnTo>
                  <a:cubicBezTo>
                    <a:pt x="82931" y="3121914"/>
                    <a:pt x="80772" y="3140837"/>
                    <a:pt x="78740" y="3159760"/>
                  </a:cubicBezTo>
                  <a:close/>
                  <a:moveTo>
                    <a:pt x="95758" y="3027299"/>
                  </a:moveTo>
                  <a:cubicBezTo>
                    <a:pt x="98552" y="3008376"/>
                    <a:pt x="101473" y="2989453"/>
                    <a:pt x="104521" y="2970530"/>
                  </a:cubicBezTo>
                  <a:lnTo>
                    <a:pt x="123317" y="2973578"/>
                  </a:lnTo>
                  <a:cubicBezTo>
                    <a:pt x="120269" y="2992374"/>
                    <a:pt x="117348" y="3011170"/>
                    <a:pt x="114554" y="3029966"/>
                  </a:cubicBezTo>
                  <a:close/>
                  <a:moveTo>
                    <a:pt x="136398" y="2898013"/>
                  </a:moveTo>
                  <a:cubicBezTo>
                    <a:pt x="139827" y="2879217"/>
                    <a:pt x="143510" y="2860548"/>
                    <a:pt x="147193" y="2841879"/>
                  </a:cubicBezTo>
                  <a:lnTo>
                    <a:pt x="165862" y="2845689"/>
                  </a:lnTo>
                  <a:cubicBezTo>
                    <a:pt x="162179" y="2864231"/>
                    <a:pt x="158496" y="2882900"/>
                    <a:pt x="155067" y="2901569"/>
                  </a:cubicBezTo>
                  <a:close/>
                  <a:moveTo>
                    <a:pt x="181864" y="2770505"/>
                  </a:moveTo>
                  <a:cubicBezTo>
                    <a:pt x="186055" y="2751836"/>
                    <a:pt x="190373" y="2733294"/>
                    <a:pt x="194818" y="2714752"/>
                  </a:cubicBezTo>
                  <a:lnTo>
                    <a:pt x="213360" y="2719197"/>
                  </a:lnTo>
                  <a:cubicBezTo>
                    <a:pt x="208915" y="2737612"/>
                    <a:pt x="204597" y="2756154"/>
                    <a:pt x="200533" y="2774696"/>
                  </a:cubicBezTo>
                  <a:close/>
                  <a:moveTo>
                    <a:pt x="118999" y="2630170"/>
                  </a:moveTo>
                  <a:cubicBezTo>
                    <a:pt x="123825" y="2611628"/>
                    <a:pt x="128905" y="2593213"/>
                    <a:pt x="133985" y="2574798"/>
                  </a:cubicBezTo>
                  <a:lnTo>
                    <a:pt x="152273" y="2579878"/>
                  </a:lnTo>
                  <a:cubicBezTo>
                    <a:pt x="147193" y="2598166"/>
                    <a:pt x="142113" y="2616454"/>
                    <a:pt x="137287" y="2634869"/>
                  </a:cubicBezTo>
                  <a:close/>
                  <a:moveTo>
                    <a:pt x="173609" y="2506345"/>
                  </a:moveTo>
                  <a:cubicBezTo>
                    <a:pt x="179197" y="2488057"/>
                    <a:pt x="184912" y="2469769"/>
                    <a:pt x="190754" y="2451608"/>
                  </a:cubicBezTo>
                  <a:lnTo>
                    <a:pt x="208915" y="2457450"/>
                  </a:lnTo>
                  <a:cubicBezTo>
                    <a:pt x="203073" y="2475611"/>
                    <a:pt x="197485" y="2493772"/>
                    <a:pt x="191897" y="2511933"/>
                  </a:cubicBezTo>
                  <a:close/>
                  <a:moveTo>
                    <a:pt x="233045" y="2384679"/>
                  </a:moveTo>
                  <a:cubicBezTo>
                    <a:pt x="239268" y="2366645"/>
                    <a:pt x="245618" y="2348611"/>
                    <a:pt x="252095" y="2330704"/>
                  </a:cubicBezTo>
                  <a:lnTo>
                    <a:pt x="270002" y="2337181"/>
                  </a:lnTo>
                  <a:cubicBezTo>
                    <a:pt x="263525" y="2354961"/>
                    <a:pt x="257175" y="2372868"/>
                    <a:pt x="251079" y="2390902"/>
                  </a:cubicBezTo>
                  <a:close/>
                  <a:moveTo>
                    <a:pt x="296926" y="2265299"/>
                  </a:moveTo>
                  <a:cubicBezTo>
                    <a:pt x="303784" y="2247519"/>
                    <a:pt x="310896" y="2229739"/>
                    <a:pt x="318008" y="2212086"/>
                  </a:cubicBezTo>
                  <a:lnTo>
                    <a:pt x="335661" y="2219198"/>
                  </a:lnTo>
                  <a:cubicBezTo>
                    <a:pt x="328549" y="2236724"/>
                    <a:pt x="321564" y="2254377"/>
                    <a:pt x="314706" y="2272157"/>
                  </a:cubicBezTo>
                  <a:close/>
                  <a:moveTo>
                    <a:pt x="365252" y="2148459"/>
                  </a:moveTo>
                  <a:cubicBezTo>
                    <a:pt x="372745" y="2130933"/>
                    <a:pt x="380492" y="2113407"/>
                    <a:pt x="388366" y="2096008"/>
                  </a:cubicBezTo>
                  <a:lnTo>
                    <a:pt x="405765" y="2103755"/>
                  </a:lnTo>
                  <a:cubicBezTo>
                    <a:pt x="398018" y="2121027"/>
                    <a:pt x="390271" y="2138426"/>
                    <a:pt x="382778" y="2155952"/>
                  </a:cubicBezTo>
                  <a:close/>
                  <a:moveTo>
                    <a:pt x="437896" y="2034159"/>
                  </a:moveTo>
                  <a:cubicBezTo>
                    <a:pt x="446151" y="2016887"/>
                    <a:pt x="454406" y="1999615"/>
                    <a:pt x="462915" y="1982597"/>
                  </a:cubicBezTo>
                  <a:lnTo>
                    <a:pt x="479933" y="1991106"/>
                  </a:lnTo>
                  <a:cubicBezTo>
                    <a:pt x="471551" y="2008124"/>
                    <a:pt x="463169" y="2025269"/>
                    <a:pt x="455041" y="2042414"/>
                  </a:cubicBezTo>
                  <a:close/>
                  <a:moveTo>
                    <a:pt x="514731" y="1922780"/>
                  </a:moveTo>
                  <a:cubicBezTo>
                    <a:pt x="523621" y="1905889"/>
                    <a:pt x="532511" y="1888998"/>
                    <a:pt x="541655" y="1872234"/>
                  </a:cubicBezTo>
                  <a:lnTo>
                    <a:pt x="558419" y="1881378"/>
                  </a:lnTo>
                  <a:cubicBezTo>
                    <a:pt x="549402" y="1898015"/>
                    <a:pt x="540385" y="1914779"/>
                    <a:pt x="531622" y="1931670"/>
                  </a:cubicBezTo>
                  <a:close/>
                  <a:moveTo>
                    <a:pt x="595757" y="1814322"/>
                  </a:moveTo>
                  <a:cubicBezTo>
                    <a:pt x="605155" y="1797685"/>
                    <a:pt x="614807" y="1781302"/>
                    <a:pt x="624459" y="1764792"/>
                  </a:cubicBezTo>
                  <a:lnTo>
                    <a:pt x="640842" y="1774444"/>
                  </a:lnTo>
                  <a:cubicBezTo>
                    <a:pt x="631190" y="1790827"/>
                    <a:pt x="621665" y="1807210"/>
                    <a:pt x="612267" y="1823720"/>
                  </a:cubicBezTo>
                  <a:close/>
                  <a:moveTo>
                    <a:pt x="680720" y="1708912"/>
                  </a:moveTo>
                  <a:cubicBezTo>
                    <a:pt x="690753" y="1692656"/>
                    <a:pt x="701040" y="1676527"/>
                    <a:pt x="711327" y="1660525"/>
                  </a:cubicBezTo>
                  <a:lnTo>
                    <a:pt x="727329" y="1670812"/>
                  </a:lnTo>
                  <a:cubicBezTo>
                    <a:pt x="717042" y="1686814"/>
                    <a:pt x="706882" y="1702816"/>
                    <a:pt x="696849" y="1718945"/>
                  </a:cubicBezTo>
                  <a:close/>
                  <a:moveTo>
                    <a:pt x="769493" y="1606804"/>
                  </a:moveTo>
                  <a:cubicBezTo>
                    <a:pt x="780161" y="1590929"/>
                    <a:pt x="790956" y="1575181"/>
                    <a:pt x="801878" y="1559560"/>
                  </a:cubicBezTo>
                  <a:lnTo>
                    <a:pt x="817499" y="1570482"/>
                  </a:lnTo>
                  <a:cubicBezTo>
                    <a:pt x="806577" y="1586103"/>
                    <a:pt x="795909" y="1601724"/>
                    <a:pt x="785241" y="1617472"/>
                  </a:cubicBezTo>
                  <a:close/>
                  <a:moveTo>
                    <a:pt x="862076" y="1508125"/>
                  </a:moveTo>
                  <a:cubicBezTo>
                    <a:pt x="873379" y="1492631"/>
                    <a:pt x="884809" y="1477391"/>
                    <a:pt x="896239" y="1462151"/>
                  </a:cubicBezTo>
                  <a:lnTo>
                    <a:pt x="911479" y="1473581"/>
                  </a:lnTo>
                  <a:cubicBezTo>
                    <a:pt x="900049" y="1488694"/>
                    <a:pt x="888746" y="1504061"/>
                    <a:pt x="877443" y="1519428"/>
                  </a:cubicBezTo>
                  <a:close/>
                  <a:moveTo>
                    <a:pt x="958342" y="1413002"/>
                  </a:moveTo>
                  <a:cubicBezTo>
                    <a:pt x="970153" y="1398016"/>
                    <a:pt x="982091" y="1383157"/>
                    <a:pt x="994156" y="1368298"/>
                  </a:cubicBezTo>
                  <a:lnTo>
                    <a:pt x="1008888" y="1380363"/>
                  </a:lnTo>
                  <a:cubicBezTo>
                    <a:pt x="996823" y="1395095"/>
                    <a:pt x="985012" y="1409827"/>
                    <a:pt x="973201" y="1424813"/>
                  </a:cubicBezTo>
                  <a:close/>
                  <a:moveTo>
                    <a:pt x="1058037" y="1321435"/>
                  </a:moveTo>
                  <a:cubicBezTo>
                    <a:pt x="1070483" y="1306957"/>
                    <a:pt x="1082929" y="1292479"/>
                    <a:pt x="1095502" y="1278128"/>
                  </a:cubicBezTo>
                  <a:lnTo>
                    <a:pt x="1109853" y="1290701"/>
                  </a:lnTo>
                  <a:cubicBezTo>
                    <a:pt x="1097280" y="1304925"/>
                    <a:pt x="1084834" y="1319276"/>
                    <a:pt x="1072515" y="1333754"/>
                  </a:cubicBezTo>
                  <a:close/>
                  <a:moveTo>
                    <a:pt x="1161161" y="1233678"/>
                  </a:moveTo>
                  <a:cubicBezTo>
                    <a:pt x="1174115" y="1219581"/>
                    <a:pt x="1187196" y="1205611"/>
                    <a:pt x="1200277" y="1191768"/>
                  </a:cubicBezTo>
                  <a:lnTo>
                    <a:pt x="1214120" y="1204849"/>
                  </a:lnTo>
                  <a:cubicBezTo>
                    <a:pt x="1201039" y="1218565"/>
                    <a:pt x="1188085" y="1232535"/>
                    <a:pt x="1175258" y="1246505"/>
                  </a:cubicBezTo>
                  <a:close/>
                  <a:moveTo>
                    <a:pt x="1267587" y="1149858"/>
                  </a:moveTo>
                  <a:cubicBezTo>
                    <a:pt x="1281049" y="1136269"/>
                    <a:pt x="1294638" y="1122807"/>
                    <a:pt x="1308227" y="1109472"/>
                  </a:cubicBezTo>
                  <a:lnTo>
                    <a:pt x="1321562" y="1123061"/>
                  </a:lnTo>
                  <a:cubicBezTo>
                    <a:pt x="1307973" y="1136269"/>
                    <a:pt x="1294511" y="1149731"/>
                    <a:pt x="1281049" y="1163193"/>
                  </a:cubicBezTo>
                  <a:close/>
                  <a:moveTo>
                    <a:pt x="1376934" y="1070102"/>
                  </a:moveTo>
                  <a:cubicBezTo>
                    <a:pt x="1390904" y="1057021"/>
                    <a:pt x="1405001" y="1044067"/>
                    <a:pt x="1419098" y="1031367"/>
                  </a:cubicBezTo>
                  <a:lnTo>
                    <a:pt x="1431925" y="1045464"/>
                  </a:lnTo>
                  <a:cubicBezTo>
                    <a:pt x="1417828" y="1058164"/>
                    <a:pt x="1403858" y="1071118"/>
                    <a:pt x="1390015" y="1084072"/>
                  </a:cubicBezTo>
                  <a:close/>
                  <a:moveTo>
                    <a:pt x="1489456" y="994664"/>
                  </a:moveTo>
                  <a:cubicBezTo>
                    <a:pt x="1503934" y="982218"/>
                    <a:pt x="1518412" y="969772"/>
                    <a:pt x="1533017" y="957453"/>
                  </a:cubicBezTo>
                  <a:lnTo>
                    <a:pt x="1545209" y="972058"/>
                  </a:lnTo>
                  <a:cubicBezTo>
                    <a:pt x="1530604" y="984250"/>
                    <a:pt x="1516126" y="996569"/>
                    <a:pt x="1501775" y="1009015"/>
                  </a:cubicBezTo>
                  <a:close/>
                  <a:moveTo>
                    <a:pt x="1604518" y="923417"/>
                  </a:moveTo>
                  <a:cubicBezTo>
                    <a:pt x="1619377" y="911479"/>
                    <a:pt x="1634490" y="899668"/>
                    <a:pt x="1649476" y="887984"/>
                  </a:cubicBezTo>
                  <a:lnTo>
                    <a:pt x="1661160" y="903097"/>
                  </a:lnTo>
                  <a:cubicBezTo>
                    <a:pt x="1646174" y="914781"/>
                    <a:pt x="1631188" y="926465"/>
                    <a:pt x="1616456" y="938403"/>
                  </a:cubicBezTo>
                  <a:close/>
                  <a:moveTo>
                    <a:pt x="1722374" y="856869"/>
                  </a:moveTo>
                  <a:cubicBezTo>
                    <a:pt x="1737741" y="845566"/>
                    <a:pt x="1753108" y="834263"/>
                    <a:pt x="1768729" y="823214"/>
                  </a:cubicBezTo>
                  <a:lnTo>
                    <a:pt x="1779778" y="838708"/>
                  </a:lnTo>
                  <a:cubicBezTo>
                    <a:pt x="1764284" y="849757"/>
                    <a:pt x="1748917" y="860933"/>
                    <a:pt x="1733677" y="872236"/>
                  </a:cubicBezTo>
                  <a:close/>
                  <a:moveTo>
                    <a:pt x="1842643" y="794766"/>
                  </a:moveTo>
                  <a:cubicBezTo>
                    <a:pt x="1858391" y="783971"/>
                    <a:pt x="1874266" y="773303"/>
                    <a:pt x="1890268" y="762889"/>
                  </a:cubicBezTo>
                  <a:lnTo>
                    <a:pt x="1900809" y="778764"/>
                  </a:lnTo>
                  <a:cubicBezTo>
                    <a:pt x="1884934" y="789178"/>
                    <a:pt x="1869186" y="799846"/>
                    <a:pt x="1853438" y="810514"/>
                  </a:cubicBezTo>
                  <a:close/>
                  <a:moveTo>
                    <a:pt x="1965325" y="737235"/>
                  </a:moveTo>
                  <a:cubicBezTo>
                    <a:pt x="1981454" y="727075"/>
                    <a:pt x="1997710" y="717042"/>
                    <a:pt x="2014093" y="707136"/>
                  </a:cubicBezTo>
                  <a:lnTo>
                    <a:pt x="2023999" y="723392"/>
                  </a:lnTo>
                  <a:cubicBezTo>
                    <a:pt x="2007743" y="733171"/>
                    <a:pt x="1991614" y="743204"/>
                    <a:pt x="1975485" y="753237"/>
                  </a:cubicBezTo>
                  <a:close/>
                  <a:moveTo>
                    <a:pt x="2090039" y="684403"/>
                  </a:moveTo>
                  <a:cubicBezTo>
                    <a:pt x="2106549" y="674878"/>
                    <a:pt x="2123186" y="665480"/>
                    <a:pt x="2139950" y="656209"/>
                  </a:cubicBezTo>
                  <a:lnTo>
                    <a:pt x="2149221" y="672846"/>
                  </a:lnTo>
                  <a:cubicBezTo>
                    <a:pt x="2132584" y="681990"/>
                    <a:pt x="2116074" y="691388"/>
                    <a:pt x="2099564" y="700786"/>
                  </a:cubicBezTo>
                  <a:close/>
                  <a:moveTo>
                    <a:pt x="2216785" y="636397"/>
                  </a:moveTo>
                  <a:cubicBezTo>
                    <a:pt x="2233676" y="627507"/>
                    <a:pt x="2250694" y="618744"/>
                    <a:pt x="2267839" y="610235"/>
                  </a:cubicBezTo>
                  <a:lnTo>
                    <a:pt x="2276348" y="627253"/>
                  </a:lnTo>
                  <a:cubicBezTo>
                    <a:pt x="2259330" y="635762"/>
                    <a:pt x="2242439" y="644525"/>
                    <a:pt x="2225675" y="653288"/>
                  </a:cubicBezTo>
                  <a:close/>
                  <a:moveTo>
                    <a:pt x="2345309" y="593471"/>
                  </a:moveTo>
                  <a:cubicBezTo>
                    <a:pt x="2362581" y="585216"/>
                    <a:pt x="2379853" y="577215"/>
                    <a:pt x="2397252" y="569341"/>
                  </a:cubicBezTo>
                  <a:lnTo>
                    <a:pt x="2405126" y="586740"/>
                  </a:lnTo>
                  <a:cubicBezTo>
                    <a:pt x="2387854" y="594614"/>
                    <a:pt x="2370582" y="602615"/>
                    <a:pt x="2353437" y="610743"/>
                  </a:cubicBezTo>
                  <a:close/>
                  <a:moveTo>
                    <a:pt x="2475357" y="555625"/>
                  </a:moveTo>
                  <a:cubicBezTo>
                    <a:pt x="2492883" y="548132"/>
                    <a:pt x="2510536" y="540766"/>
                    <a:pt x="2528189" y="533527"/>
                  </a:cubicBezTo>
                  <a:lnTo>
                    <a:pt x="2535428" y="551180"/>
                  </a:lnTo>
                  <a:cubicBezTo>
                    <a:pt x="2517902" y="558419"/>
                    <a:pt x="2500376" y="565658"/>
                    <a:pt x="2482850" y="573151"/>
                  </a:cubicBezTo>
                  <a:close/>
                  <a:moveTo>
                    <a:pt x="2606802" y="522859"/>
                  </a:moveTo>
                  <a:cubicBezTo>
                    <a:pt x="2624582" y="516001"/>
                    <a:pt x="2642489" y="509397"/>
                    <a:pt x="2660523" y="502793"/>
                  </a:cubicBezTo>
                  <a:lnTo>
                    <a:pt x="2667000" y="520700"/>
                  </a:lnTo>
                  <a:cubicBezTo>
                    <a:pt x="2649093" y="527177"/>
                    <a:pt x="2631313" y="533781"/>
                    <a:pt x="2613660" y="540639"/>
                  </a:cubicBezTo>
                  <a:close/>
                  <a:moveTo>
                    <a:pt x="2739390" y="495300"/>
                  </a:moveTo>
                  <a:cubicBezTo>
                    <a:pt x="2757551" y="489204"/>
                    <a:pt x="2775712" y="483235"/>
                    <a:pt x="2793873" y="477393"/>
                  </a:cubicBezTo>
                  <a:lnTo>
                    <a:pt x="2799715" y="495554"/>
                  </a:lnTo>
                  <a:cubicBezTo>
                    <a:pt x="2781554" y="501396"/>
                    <a:pt x="2763520" y="507238"/>
                    <a:pt x="2745486" y="513334"/>
                  </a:cubicBezTo>
                  <a:close/>
                  <a:moveTo>
                    <a:pt x="2872994" y="472948"/>
                  </a:moveTo>
                  <a:cubicBezTo>
                    <a:pt x="2891282" y="467487"/>
                    <a:pt x="2909697" y="462280"/>
                    <a:pt x="2928112" y="457200"/>
                  </a:cubicBezTo>
                  <a:lnTo>
                    <a:pt x="2933192" y="475615"/>
                  </a:lnTo>
                  <a:cubicBezTo>
                    <a:pt x="2914904" y="480695"/>
                    <a:pt x="2896616" y="485902"/>
                    <a:pt x="2878328" y="491236"/>
                  </a:cubicBezTo>
                  <a:close/>
                  <a:moveTo>
                    <a:pt x="3007360" y="455930"/>
                  </a:moveTo>
                  <a:cubicBezTo>
                    <a:pt x="3025902" y="451231"/>
                    <a:pt x="3044444" y="446786"/>
                    <a:pt x="3062986" y="442341"/>
                  </a:cubicBezTo>
                  <a:lnTo>
                    <a:pt x="3067304" y="460883"/>
                  </a:lnTo>
                  <a:cubicBezTo>
                    <a:pt x="3048762" y="465201"/>
                    <a:pt x="3030347" y="469773"/>
                    <a:pt x="3011932" y="474345"/>
                  </a:cubicBezTo>
                  <a:close/>
                  <a:moveTo>
                    <a:pt x="3142234" y="444119"/>
                  </a:moveTo>
                  <a:cubicBezTo>
                    <a:pt x="3160903" y="440182"/>
                    <a:pt x="3179572" y="436372"/>
                    <a:pt x="3198241" y="432816"/>
                  </a:cubicBezTo>
                  <a:lnTo>
                    <a:pt x="3201797" y="451485"/>
                  </a:lnTo>
                  <a:cubicBezTo>
                    <a:pt x="3183128" y="455041"/>
                    <a:pt x="3164586" y="458851"/>
                    <a:pt x="3146044" y="462788"/>
                  </a:cubicBezTo>
                  <a:close/>
                  <a:moveTo>
                    <a:pt x="2902204" y="48260"/>
                  </a:moveTo>
                  <a:cubicBezTo>
                    <a:pt x="2921000" y="45085"/>
                    <a:pt x="2939923" y="42037"/>
                    <a:pt x="2958846" y="39116"/>
                  </a:cubicBezTo>
                  <a:lnTo>
                    <a:pt x="2961767" y="57912"/>
                  </a:lnTo>
                  <a:cubicBezTo>
                    <a:pt x="2942971" y="60833"/>
                    <a:pt x="2924175" y="63881"/>
                    <a:pt x="2905379" y="67056"/>
                  </a:cubicBezTo>
                  <a:close/>
                  <a:moveTo>
                    <a:pt x="3037586" y="47244"/>
                  </a:moveTo>
                  <a:cubicBezTo>
                    <a:pt x="3056509" y="44831"/>
                    <a:pt x="3075559" y="42418"/>
                    <a:pt x="3094609" y="40386"/>
                  </a:cubicBezTo>
                  <a:lnTo>
                    <a:pt x="3096768" y="59309"/>
                  </a:lnTo>
                  <a:cubicBezTo>
                    <a:pt x="3077845" y="61468"/>
                    <a:pt x="3058922" y="63754"/>
                    <a:pt x="3040126" y="66167"/>
                  </a:cubicBezTo>
                  <a:close/>
                  <a:moveTo>
                    <a:pt x="3173095" y="51562"/>
                  </a:moveTo>
                  <a:cubicBezTo>
                    <a:pt x="3192018" y="49911"/>
                    <a:pt x="3211068" y="48260"/>
                    <a:pt x="3230118" y="46863"/>
                  </a:cubicBezTo>
                  <a:lnTo>
                    <a:pt x="3231515" y="65913"/>
                  </a:lnTo>
                  <a:cubicBezTo>
                    <a:pt x="3212592" y="67310"/>
                    <a:pt x="3193669" y="68834"/>
                    <a:pt x="3174746" y="70612"/>
                  </a:cubicBezTo>
                  <a:close/>
                  <a:moveTo>
                    <a:pt x="3300857" y="4445"/>
                  </a:moveTo>
                  <a:cubicBezTo>
                    <a:pt x="3319780" y="3556"/>
                    <a:pt x="3338830" y="2667"/>
                    <a:pt x="3357880" y="2032"/>
                  </a:cubicBezTo>
                  <a:lnTo>
                    <a:pt x="3358515" y="21082"/>
                  </a:lnTo>
                  <a:cubicBezTo>
                    <a:pt x="3339592" y="21717"/>
                    <a:pt x="3320669" y="22479"/>
                    <a:pt x="3301746" y="23495"/>
                  </a:cubicBezTo>
                  <a:close/>
                  <a:moveTo>
                    <a:pt x="3434334" y="254"/>
                  </a:moveTo>
                  <a:cubicBezTo>
                    <a:pt x="3448431" y="127"/>
                    <a:pt x="3462528" y="0"/>
                    <a:pt x="3476625" y="0"/>
                  </a:cubicBezTo>
                  <a:lnTo>
                    <a:pt x="3476625" y="9525"/>
                  </a:lnTo>
                  <a:lnTo>
                    <a:pt x="3476625" y="0"/>
                  </a:lnTo>
                  <a:cubicBezTo>
                    <a:pt x="3481705" y="0"/>
                    <a:pt x="3486785" y="0"/>
                    <a:pt x="3491865" y="0"/>
                  </a:cubicBezTo>
                  <a:lnTo>
                    <a:pt x="3491738" y="19050"/>
                  </a:lnTo>
                  <a:cubicBezTo>
                    <a:pt x="3486658" y="19050"/>
                    <a:pt x="3481705" y="19050"/>
                    <a:pt x="3476625" y="19050"/>
                  </a:cubicBezTo>
                  <a:lnTo>
                    <a:pt x="3476625" y="9525"/>
                  </a:lnTo>
                  <a:lnTo>
                    <a:pt x="3476625" y="19050"/>
                  </a:lnTo>
                  <a:cubicBezTo>
                    <a:pt x="3462528" y="19050"/>
                    <a:pt x="3448558" y="19177"/>
                    <a:pt x="3434461" y="19304"/>
                  </a:cubicBezTo>
                  <a:close/>
                  <a:moveTo>
                    <a:pt x="3568446" y="1270"/>
                  </a:moveTo>
                  <a:cubicBezTo>
                    <a:pt x="3587496" y="1778"/>
                    <a:pt x="3606546" y="2413"/>
                    <a:pt x="3625596" y="3302"/>
                  </a:cubicBezTo>
                  <a:lnTo>
                    <a:pt x="3624834" y="22352"/>
                  </a:lnTo>
                  <a:cubicBezTo>
                    <a:pt x="3605911" y="21590"/>
                    <a:pt x="3586988" y="20828"/>
                    <a:pt x="3567938" y="20320"/>
                  </a:cubicBezTo>
                  <a:close/>
                  <a:moveTo>
                    <a:pt x="3701415" y="26416"/>
                  </a:moveTo>
                  <a:cubicBezTo>
                    <a:pt x="3720465" y="27686"/>
                    <a:pt x="3739642" y="29083"/>
                    <a:pt x="3758565" y="30607"/>
                  </a:cubicBezTo>
                  <a:lnTo>
                    <a:pt x="3757041" y="49530"/>
                  </a:lnTo>
                  <a:cubicBezTo>
                    <a:pt x="3738118" y="48006"/>
                    <a:pt x="3719195" y="46609"/>
                    <a:pt x="3700145" y="45339"/>
                  </a:cubicBezTo>
                  <a:close/>
                  <a:moveTo>
                    <a:pt x="3833241" y="56642"/>
                  </a:moveTo>
                  <a:cubicBezTo>
                    <a:pt x="3852291" y="58674"/>
                    <a:pt x="3871341" y="60833"/>
                    <a:pt x="3890391" y="63119"/>
                  </a:cubicBezTo>
                  <a:lnTo>
                    <a:pt x="3888105" y="82042"/>
                  </a:lnTo>
                  <a:cubicBezTo>
                    <a:pt x="3869182" y="79756"/>
                    <a:pt x="3850259" y="77597"/>
                    <a:pt x="3831336" y="75565"/>
                  </a:cubicBezTo>
                  <a:close/>
                  <a:moveTo>
                    <a:pt x="3964178" y="92075"/>
                  </a:moveTo>
                  <a:cubicBezTo>
                    <a:pt x="3983101" y="94869"/>
                    <a:pt x="4001897" y="97663"/>
                    <a:pt x="4020820" y="100711"/>
                  </a:cubicBezTo>
                  <a:lnTo>
                    <a:pt x="4017772" y="119507"/>
                  </a:lnTo>
                  <a:cubicBezTo>
                    <a:pt x="3999103" y="116459"/>
                    <a:pt x="3980307" y="113665"/>
                    <a:pt x="3961511" y="110871"/>
                  </a:cubicBezTo>
                  <a:close/>
                  <a:moveTo>
                    <a:pt x="4093464" y="132588"/>
                  </a:moveTo>
                  <a:cubicBezTo>
                    <a:pt x="4112260" y="136017"/>
                    <a:pt x="4130929" y="139700"/>
                    <a:pt x="4149598" y="143510"/>
                  </a:cubicBezTo>
                  <a:lnTo>
                    <a:pt x="4145788" y="162179"/>
                  </a:lnTo>
                  <a:cubicBezTo>
                    <a:pt x="4127246" y="158369"/>
                    <a:pt x="4108577" y="154813"/>
                    <a:pt x="4089908" y="151384"/>
                  </a:cubicBezTo>
                  <a:close/>
                  <a:moveTo>
                    <a:pt x="4230751" y="83820"/>
                  </a:moveTo>
                  <a:cubicBezTo>
                    <a:pt x="4249420" y="88011"/>
                    <a:pt x="4267962" y="92456"/>
                    <a:pt x="4286504" y="96901"/>
                  </a:cubicBezTo>
                  <a:lnTo>
                    <a:pt x="4281932" y="115443"/>
                  </a:lnTo>
                  <a:cubicBezTo>
                    <a:pt x="4263517" y="110998"/>
                    <a:pt x="4244975" y="106553"/>
                    <a:pt x="4226433" y="102362"/>
                  </a:cubicBezTo>
                  <a:close/>
                  <a:moveTo>
                    <a:pt x="4356227" y="134366"/>
                  </a:moveTo>
                  <a:cubicBezTo>
                    <a:pt x="4374769" y="139319"/>
                    <a:pt x="4393184" y="144399"/>
                    <a:pt x="4411472" y="149733"/>
                  </a:cubicBezTo>
                  <a:lnTo>
                    <a:pt x="4406265" y="168021"/>
                  </a:lnTo>
                  <a:cubicBezTo>
                    <a:pt x="4387977" y="162814"/>
                    <a:pt x="4369689" y="157734"/>
                    <a:pt x="4351274" y="152781"/>
                  </a:cubicBezTo>
                  <a:close/>
                  <a:moveTo>
                    <a:pt x="4479798" y="189992"/>
                  </a:moveTo>
                  <a:cubicBezTo>
                    <a:pt x="4498086" y="195707"/>
                    <a:pt x="4516247" y="201549"/>
                    <a:pt x="4534408" y="207518"/>
                  </a:cubicBezTo>
                  <a:lnTo>
                    <a:pt x="4528439" y="225552"/>
                  </a:lnTo>
                  <a:cubicBezTo>
                    <a:pt x="4510405" y="219583"/>
                    <a:pt x="4492371" y="213868"/>
                    <a:pt x="4474210" y="208153"/>
                  </a:cubicBezTo>
                  <a:close/>
                  <a:moveTo>
                    <a:pt x="4601083" y="250317"/>
                  </a:moveTo>
                  <a:cubicBezTo>
                    <a:pt x="4619117" y="256667"/>
                    <a:pt x="4637024" y="263271"/>
                    <a:pt x="4654804" y="269875"/>
                  </a:cubicBezTo>
                  <a:lnTo>
                    <a:pt x="4648073" y="287782"/>
                  </a:lnTo>
                  <a:cubicBezTo>
                    <a:pt x="4630293" y="281178"/>
                    <a:pt x="4612513" y="274701"/>
                    <a:pt x="4594606" y="268351"/>
                  </a:cubicBezTo>
                  <a:close/>
                  <a:moveTo>
                    <a:pt x="4719701" y="315468"/>
                  </a:moveTo>
                  <a:cubicBezTo>
                    <a:pt x="4737481" y="322580"/>
                    <a:pt x="4755134" y="329819"/>
                    <a:pt x="4772660" y="337185"/>
                  </a:cubicBezTo>
                  <a:lnTo>
                    <a:pt x="4765294" y="354711"/>
                  </a:lnTo>
                  <a:cubicBezTo>
                    <a:pt x="4747768" y="347345"/>
                    <a:pt x="4730242" y="340233"/>
                    <a:pt x="4712589" y="333121"/>
                  </a:cubicBezTo>
                  <a:close/>
                  <a:moveTo>
                    <a:pt x="4835779" y="385191"/>
                  </a:moveTo>
                  <a:cubicBezTo>
                    <a:pt x="4853305" y="392938"/>
                    <a:pt x="4870577" y="400939"/>
                    <a:pt x="4887976" y="408940"/>
                  </a:cubicBezTo>
                  <a:lnTo>
                    <a:pt x="4879975" y="426212"/>
                  </a:lnTo>
                  <a:cubicBezTo>
                    <a:pt x="4862703" y="418211"/>
                    <a:pt x="4845431" y="410337"/>
                    <a:pt x="4828159" y="402590"/>
                  </a:cubicBezTo>
                  <a:close/>
                  <a:moveTo>
                    <a:pt x="4949190" y="459359"/>
                  </a:moveTo>
                  <a:cubicBezTo>
                    <a:pt x="4966335" y="467868"/>
                    <a:pt x="4983353" y="476377"/>
                    <a:pt x="5000371" y="485140"/>
                  </a:cubicBezTo>
                  <a:lnTo>
                    <a:pt x="4991608" y="502031"/>
                  </a:lnTo>
                  <a:cubicBezTo>
                    <a:pt x="4974717" y="493395"/>
                    <a:pt x="4957699" y="484759"/>
                    <a:pt x="4940681" y="476377"/>
                  </a:cubicBezTo>
                  <a:close/>
                  <a:moveTo>
                    <a:pt x="5059426" y="537845"/>
                  </a:moveTo>
                  <a:cubicBezTo>
                    <a:pt x="5076190" y="546989"/>
                    <a:pt x="5092954" y="556260"/>
                    <a:pt x="5109591" y="565531"/>
                  </a:cubicBezTo>
                  <a:lnTo>
                    <a:pt x="5100193" y="582168"/>
                  </a:lnTo>
                  <a:cubicBezTo>
                    <a:pt x="5083683" y="572897"/>
                    <a:pt x="5067046" y="563626"/>
                    <a:pt x="5050282" y="554609"/>
                  </a:cubicBezTo>
                  <a:close/>
                  <a:moveTo>
                    <a:pt x="5166487" y="620649"/>
                  </a:moveTo>
                  <a:cubicBezTo>
                    <a:pt x="5182870" y="630428"/>
                    <a:pt x="5199253" y="640334"/>
                    <a:pt x="5215509" y="650367"/>
                  </a:cubicBezTo>
                  <a:lnTo>
                    <a:pt x="5205476" y="666623"/>
                  </a:lnTo>
                  <a:cubicBezTo>
                    <a:pt x="5189347" y="656717"/>
                    <a:pt x="5173091" y="646811"/>
                    <a:pt x="5156708" y="637159"/>
                  </a:cubicBezTo>
                  <a:close/>
                  <a:moveTo>
                    <a:pt x="5270373" y="707644"/>
                  </a:moveTo>
                  <a:cubicBezTo>
                    <a:pt x="5286375" y="718058"/>
                    <a:pt x="5302377" y="728599"/>
                    <a:pt x="5318252" y="739140"/>
                  </a:cubicBezTo>
                  <a:lnTo>
                    <a:pt x="5307584" y="755015"/>
                  </a:lnTo>
                  <a:cubicBezTo>
                    <a:pt x="5291836" y="744474"/>
                    <a:pt x="5275961" y="733933"/>
                    <a:pt x="5259959" y="723646"/>
                  </a:cubicBezTo>
                  <a:close/>
                  <a:moveTo>
                    <a:pt x="5370703" y="798449"/>
                  </a:moveTo>
                  <a:cubicBezTo>
                    <a:pt x="5386324" y="809498"/>
                    <a:pt x="5401818" y="820547"/>
                    <a:pt x="5417312" y="831850"/>
                  </a:cubicBezTo>
                  <a:lnTo>
                    <a:pt x="5406136" y="847217"/>
                  </a:lnTo>
                  <a:cubicBezTo>
                    <a:pt x="5390769" y="836041"/>
                    <a:pt x="5375275" y="824992"/>
                    <a:pt x="5359781" y="814070"/>
                  </a:cubicBezTo>
                  <a:close/>
                  <a:moveTo>
                    <a:pt x="5467604" y="893064"/>
                  </a:moveTo>
                  <a:cubicBezTo>
                    <a:pt x="5482844" y="904621"/>
                    <a:pt x="5497830" y="916305"/>
                    <a:pt x="5512943" y="928243"/>
                  </a:cubicBezTo>
                  <a:lnTo>
                    <a:pt x="5501132" y="943229"/>
                  </a:lnTo>
                  <a:cubicBezTo>
                    <a:pt x="5486273" y="931418"/>
                    <a:pt x="5471160" y="919861"/>
                    <a:pt x="5456047" y="908304"/>
                  </a:cubicBezTo>
                  <a:close/>
                  <a:moveTo>
                    <a:pt x="5560822" y="991362"/>
                  </a:moveTo>
                  <a:cubicBezTo>
                    <a:pt x="5575554" y="1003554"/>
                    <a:pt x="5590159" y="1015746"/>
                    <a:pt x="5604764" y="1028192"/>
                  </a:cubicBezTo>
                  <a:lnTo>
                    <a:pt x="5592445" y="1042670"/>
                  </a:lnTo>
                  <a:cubicBezTo>
                    <a:pt x="5577967" y="1030351"/>
                    <a:pt x="5563489" y="1018159"/>
                    <a:pt x="5548757" y="1006094"/>
                  </a:cubicBezTo>
                  <a:close/>
                  <a:moveTo>
                    <a:pt x="5650230" y="1093089"/>
                  </a:moveTo>
                  <a:cubicBezTo>
                    <a:pt x="5664454" y="1105789"/>
                    <a:pt x="5678678" y="1118616"/>
                    <a:pt x="5692775" y="1131570"/>
                  </a:cubicBezTo>
                  <a:lnTo>
                    <a:pt x="5679821" y="1145540"/>
                  </a:lnTo>
                  <a:cubicBezTo>
                    <a:pt x="5665851" y="1132713"/>
                    <a:pt x="5651754" y="1119886"/>
                    <a:pt x="5637530" y="1107313"/>
                  </a:cubicBezTo>
                  <a:close/>
                  <a:moveTo>
                    <a:pt x="5735701" y="1198118"/>
                  </a:moveTo>
                  <a:cubicBezTo>
                    <a:pt x="5749417" y="1211326"/>
                    <a:pt x="5763133" y="1224661"/>
                    <a:pt x="5776722" y="1238123"/>
                  </a:cubicBezTo>
                  <a:lnTo>
                    <a:pt x="5763260" y="1251585"/>
                  </a:lnTo>
                  <a:cubicBezTo>
                    <a:pt x="5749798" y="1238250"/>
                    <a:pt x="5736209" y="1224915"/>
                    <a:pt x="5722493" y="1211707"/>
                  </a:cubicBezTo>
                  <a:close/>
                  <a:moveTo>
                    <a:pt x="5817108" y="1306195"/>
                  </a:moveTo>
                  <a:cubicBezTo>
                    <a:pt x="5830316" y="1319911"/>
                    <a:pt x="5843524" y="1333754"/>
                    <a:pt x="5856605" y="1347724"/>
                  </a:cubicBezTo>
                  <a:lnTo>
                    <a:pt x="5842635" y="1360678"/>
                  </a:lnTo>
                  <a:cubicBezTo>
                    <a:pt x="5829681" y="1346835"/>
                    <a:pt x="5816600" y="1332992"/>
                    <a:pt x="5803392" y="1319403"/>
                  </a:cubicBezTo>
                  <a:close/>
                  <a:moveTo>
                    <a:pt x="5894451" y="1417320"/>
                  </a:moveTo>
                  <a:cubicBezTo>
                    <a:pt x="5907151" y="1431544"/>
                    <a:pt x="5919851" y="1445895"/>
                    <a:pt x="5932297" y="1460373"/>
                  </a:cubicBezTo>
                  <a:lnTo>
                    <a:pt x="5917946" y="1472819"/>
                  </a:lnTo>
                  <a:cubicBezTo>
                    <a:pt x="5905500" y="1458468"/>
                    <a:pt x="5892927" y="1444244"/>
                    <a:pt x="5880354" y="1430020"/>
                  </a:cubicBezTo>
                  <a:close/>
                  <a:moveTo>
                    <a:pt x="5967603" y="1531366"/>
                  </a:moveTo>
                  <a:cubicBezTo>
                    <a:pt x="5979795" y="1546098"/>
                    <a:pt x="5991860" y="1560830"/>
                    <a:pt x="6003798" y="1575816"/>
                  </a:cubicBezTo>
                  <a:lnTo>
                    <a:pt x="5988939" y="1587754"/>
                  </a:lnTo>
                  <a:cubicBezTo>
                    <a:pt x="5977001" y="1572895"/>
                    <a:pt x="5965063" y="1558163"/>
                    <a:pt x="5952871" y="1543558"/>
                  </a:cubicBezTo>
                  <a:close/>
                  <a:moveTo>
                    <a:pt x="6036183" y="1648079"/>
                  </a:moveTo>
                  <a:cubicBezTo>
                    <a:pt x="6047867" y="1663192"/>
                    <a:pt x="6059297" y="1678432"/>
                    <a:pt x="6070727" y="1693799"/>
                  </a:cubicBezTo>
                  <a:lnTo>
                    <a:pt x="6055487" y="1705102"/>
                  </a:lnTo>
                  <a:cubicBezTo>
                    <a:pt x="6044184" y="1689862"/>
                    <a:pt x="6032754" y="1674622"/>
                    <a:pt x="6021197" y="1659636"/>
                  </a:cubicBezTo>
                  <a:close/>
                  <a:moveTo>
                    <a:pt x="6100572" y="1767205"/>
                  </a:moveTo>
                  <a:cubicBezTo>
                    <a:pt x="6111621" y="1782826"/>
                    <a:pt x="6122543" y="1798447"/>
                    <a:pt x="6133338" y="1814195"/>
                  </a:cubicBezTo>
                  <a:lnTo>
                    <a:pt x="6117590" y="1824990"/>
                  </a:lnTo>
                  <a:cubicBezTo>
                    <a:pt x="6106795" y="1809369"/>
                    <a:pt x="6096000" y="1793748"/>
                    <a:pt x="6084951" y="1778254"/>
                  </a:cubicBezTo>
                  <a:close/>
                  <a:moveTo>
                    <a:pt x="6160262" y="1888744"/>
                  </a:moveTo>
                  <a:cubicBezTo>
                    <a:pt x="6170676" y="1904746"/>
                    <a:pt x="6181090" y="1920748"/>
                    <a:pt x="6191250" y="1936877"/>
                  </a:cubicBezTo>
                  <a:lnTo>
                    <a:pt x="6175121" y="1947037"/>
                  </a:lnTo>
                  <a:cubicBezTo>
                    <a:pt x="6164961" y="1931035"/>
                    <a:pt x="6154674" y="1915033"/>
                    <a:pt x="6144260" y="1899158"/>
                  </a:cubicBezTo>
                  <a:close/>
                  <a:moveTo>
                    <a:pt x="6215380" y="2012315"/>
                  </a:moveTo>
                  <a:cubicBezTo>
                    <a:pt x="6225286" y="2028698"/>
                    <a:pt x="6234938" y="2045081"/>
                    <a:pt x="6244590" y="2061591"/>
                  </a:cubicBezTo>
                  <a:lnTo>
                    <a:pt x="6228080" y="2071116"/>
                  </a:lnTo>
                  <a:cubicBezTo>
                    <a:pt x="6218555" y="2054733"/>
                    <a:pt x="6208903" y="2038350"/>
                    <a:pt x="6199124" y="2022094"/>
                  </a:cubicBezTo>
                  <a:close/>
                  <a:moveTo>
                    <a:pt x="6265926" y="2137918"/>
                  </a:moveTo>
                  <a:cubicBezTo>
                    <a:pt x="6275197" y="2154682"/>
                    <a:pt x="6284341" y="2171446"/>
                    <a:pt x="6293231" y="2188337"/>
                  </a:cubicBezTo>
                  <a:lnTo>
                    <a:pt x="6276467" y="2197227"/>
                  </a:lnTo>
                  <a:cubicBezTo>
                    <a:pt x="6267577" y="2180463"/>
                    <a:pt x="6258433" y="2163699"/>
                    <a:pt x="6249289" y="2147062"/>
                  </a:cubicBezTo>
                  <a:close/>
                  <a:moveTo>
                    <a:pt x="6311773" y="2265299"/>
                  </a:moveTo>
                  <a:cubicBezTo>
                    <a:pt x="6320409" y="2282317"/>
                    <a:pt x="6328791" y="2299462"/>
                    <a:pt x="6337173" y="2316734"/>
                  </a:cubicBezTo>
                  <a:lnTo>
                    <a:pt x="6320028" y="2324989"/>
                  </a:lnTo>
                  <a:cubicBezTo>
                    <a:pt x="6311773" y="2307844"/>
                    <a:pt x="6303264" y="2290826"/>
                    <a:pt x="6294755" y="2273935"/>
                  </a:cubicBezTo>
                  <a:close/>
                  <a:moveTo>
                    <a:pt x="6352794" y="2394458"/>
                  </a:moveTo>
                  <a:cubicBezTo>
                    <a:pt x="6360795" y="2411857"/>
                    <a:pt x="6368542" y="2429256"/>
                    <a:pt x="6376289" y="2446655"/>
                  </a:cubicBezTo>
                  <a:lnTo>
                    <a:pt x="6358890" y="2454275"/>
                  </a:lnTo>
                  <a:cubicBezTo>
                    <a:pt x="6351270" y="2436876"/>
                    <a:pt x="6343523" y="2419604"/>
                    <a:pt x="6335522" y="2402332"/>
                  </a:cubicBezTo>
                  <a:close/>
                  <a:moveTo>
                    <a:pt x="6388989" y="2524887"/>
                  </a:moveTo>
                  <a:cubicBezTo>
                    <a:pt x="6396228" y="2542540"/>
                    <a:pt x="6403467" y="2560193"/>
                    <a:pt x="6410452" y="2577973"/>
                  </a:cubicBezTo>
                  <a:lnTo>
                    <a:pt x="6392799" y="2584958"/>
                  </a:lnTo>
                  <a:cubicBezTo>
                    <a:pt x="6385814" y="2567305"/>
                    <a:pt x="6378702" y="2549779"/>
                    <a:pt x="6371463" y="2532253"/>
                  </a:cubicBezTo>
                  <a:close/>
                  <a:moveTo>
                    <a:pt x="6420231" y="2656586"/>
                  </a:moveTo>
                  <a:cubicBezTo>
                    <a:pt x="6426835" y="2674493"/>
                    <a:pt x="6433312" y="2692527"/>
                    <a:pt x="6439789" y="2710561"/>
                  </a:cubicBezTo>
                  <a:lnTo>
                    <a:pt x="6421882" y="2716911"/>
                  </a:lnTo>
                  <a:cubicBezTo>
                    <a:pt x="6415532" y="2699004"/>
                    <a:pt x="6409055" y="2681097"/>
                    <a:pt x="6402451" y="2663317"/>
                  </a:cubicBezTo>
                  <a:close/>
                  <a:moveTo>
                    <a:pt x="6446520" y="2789428"/>
                  </a:moveTo>
                  <a:cubicBezTo>
                    <a:pt x="6452489" y="2807589"/>
                    <a:pt x="6458331" y="2825750"/>
                    <a:pt x="6464046" y="2844038"/>
                  </a:cubicBezTo>
                  <a:lnTo>
                    <a:pt x="6445885" y="2849753"/>
                  </a:lnTo>
                  <a:cubicBezTo>
                    <a:pt x="6440170" y="2831592"/>
                    <a:pt x="6434455" y="2813431"/>
                    <a:pt x="6428486" y="2795397"/>
                  </a:cubicBezTo>
                  <a:close/>
                  <a:moveTo>
                    <a:pt x="6467856" y="2923159"/>
                  </a:moveTo>
                  <a:cubicBezTo>
                    <a:pt x="6473190" y="2941447"/>
                    <a:pt x="6478270" y="2959862"/>
                    <a:pt x="6483223" y="2978277"/>
                  </a:cubicBezTo>
                  <a:lnTo>
                    <a:pt x="6464808" y="2983230"/>
                  </a:lnTo>
                  <a:cubicBezTo>
                    <a:pt x="6459855" y="2964815"/>
                    <a:pt x="6454775" y="2946527"/>
                    <a:pt x="6449441" y="2928366"/>
                  </a:cubicBezTo>
                  <a:close/>
                  <a:moveTo>
                    <a:pt x="6484112" y="3057525"/>
                  </a:moveTo>
                  <a:cubicBezTo>
                    <a:pt x="6488684" y="3075940"/>
                    <a:pt x="6493129" y="3094482"/>
                    <a:pt x="6497447" y="3113151"/>
                  </a:cubicBezTo>
                  <a:lnTo>
                    <a:pt x="6478905" y="3117469"/>
                  </a:lnTo>
                  <a:cubicBezTo>
                    <a:pt x="6474587" y="3098927"/>
                    <a:pt x="6470142" y="3080512"/>
                    <a:pt x="6465697" y="3062097"/>
                  </a:cubicBezTo>
                  <a:close/>
                  <a:moveTo>
                    <a:pt x="6495542" y="3192399"/>
                  </a:moveTo>
                  <a:cubicBezTo>
                    <a:pt x="6499479" y="3211068"/>
                    <a:pt x="6503162" y="3229864"/>
                    <a:pt x="6506845" y="3248533"/>
                  </a:cubicBezTo>
                  <a:lnTo>
                    <a:pt x="6488176" y="3252089"/>
                  </a:lnTo>
                  <a:cubicBezTo>
                    <a:pt x="6484620" y="3233420"/>
                    <a:pt x="6480810" y="3214751"/>
                    <a:pt x="6477000" y="3196209"/>
                  </a:cubicBezTo>
                  <a:close/>
                  <a:moveTo>
                    <a:pt x="6501892" y="3327527"/>
                  </a:moveTo>
                  <a:cubicBezTo>
                    <a:pt x="6505067" y="3346323"/>
                    <a:pt x="6508242" y="3365246"/>
                    <a:pt x="6511163" y="3384169"/>
                  </a:cubicBezTo>
                  <a:lnTo>
                    <a:pt x="6492367" y="3387090"/>
                  </a:lnTo>
                  <a:cubicBezTo>
                    <a:pt x="6489446" y="3368294"/>
                    <a:pt x="6486398" y="3349498"/>
                    <a:pt x="6483223" y="3330702"/>
                  </a:cubicBezTo>
                  <a:close/>
                  <a:moveTo>
                    <a:pt x="6503289" y="3462909"/>
                  </a:moveTo>
                  <a:cubicBezTo>
                    <a:pt x="6505829" y="3481832"/>
                    <a:pt x="6508115" y="3500755"/>
                    <a:pt x="6510401" y="3519805"/>
                  </a:cubicBezTo>
                  <a:lnTo>
                    <a:pt x="6491478" y="3521964"/>
                  </a:lnTo>
                  <a:cubicBezTo>
                    <a:pt x="6489319" y="3503041"/>
                    <a:pt x="6486906" y="3484245"/>
                    <a:pt x="6484366" y="3465449"/>
                  </a:cubicBezTo>
                  <a:close/>
                  <a:moveTo>
                    <a:pt x="6499606" y="3598418"/>
                  </a:moveTo>
                  <a:cubicBezTo>
                    <a:pt x="6501384" y="3617341"/>
                    <a:pt x="6503035" y="3636264"/>
                    <a:pt x="6504559" y="3655314"/>
                  </a:cubicBezTo>
                  <a:lnTo>
                    <a:pt x="6485509" y="3656838"/>
                  </a:lnTo>
                  <a:cubicBezTo>
                    <a:pt x="6483985" y="3637915"/>
                    <a:pt x="6482334" y="3618992"/>
                    <a:pt x="6480556" y="3600196"/>
                  </a:cubicBezTo>
                  <a:close/>
                  <a:moveTo>
                    <a:pt x="6490843" y="3733419"/>
                  </a:moveTo>
                  <a:cubicBezTo>
                    <a:pt x="6491986" y="3752469"/>
                    <a:pt x="6493002" y="3771519"/>
                    <a:pt x="6493764" y="3790696"/>
                  </a:cubicBezTo>
                  <a:lnTo>
                    <a:pt x="6474714" y="3791585"/>
                  </a:lnTo>
                  <a:cubicBezTo>
                    <a:pt x="6473825" y="3772535"/>
                    <a:pt x="6472936" y="3753612"/>
                    <a:pt x="6471793" y="3734562"/>
                  </a:cubicBezTo>
                  <a:close/>
                  <a:moveTo>
                    <a:pt x="6477254" y="3868039"/>
                  </a:moveTo>
                  <a:cubicBezTo>
                    <a:pt x="6477635" y="3887089"/>
                    <a:pt x="6478016" y="3906266"/>
                    <a:pt x="6478143" y="3925443"/>
                  </a:cubicBezTo>
                  <a:lnTo>
                    <a:pt x="6459093" y="3925570"/>
                  </a:lnTo>
                  <a:cubicBezTo>
                    <a:pt x="6458966" y="3906520"/>
                    <a:pt x="6458712" y="3887470"/>
                    <a:pt x="6458204" y="3868420"/>
                  </a:cubicBezTo>
                  <a:close/>
                  <a:moveTo>
                    <a:pt x="6458839" y="4002532"/>
                  </a:moveTo>
                  <a:cubicBezTo>
                    <a:pt x="6458585" y="4021709"/>
                    <a:pt x="6458204" y="4040759"/>
                    <a:pt x="6457569" y="4059809"/>
                  </a:cubicBezTo>
                  <a:lnTo>
                    <a:pt x="6438519" y="4059301"/>
                  </a:lnTo>
                  <a:cubicBezTo>
                    <a:pt x="6439027" y="4040378"/>
                    <a:pt x="6439408" y="4021328"/>
                    <a:pt x="6439662" y="4002278"/>
                  </a:cubicBezTo>
                  <a:close/>
                  <a:moveTo>
                    <a:pt x="6435471" y="4135755"/>
                  </a:moveTo>
                  <a:cubicBezTo>
                    <a:pt x="6434582" y="4154932"/>
                    <a:pt x="6433439" y="4174109"/>
                    <a:pt x="6432169" y="4193159"/>
                  </a:cubicBezTo>
                  <a:lnTo>
                    <a:pt x="6413119" y="4191889"/>
                  </a:lnTo>
                  <a:cubicBezTo>
                    <a:pt x="6414389" y="4172839"/>
                    <a:pt x="6415405" y="4153916"/>
                    <a:pt x="6416421" y="4134739"/>
                  </a:cubicBezTo>
                  <a:close/>
                  <a:moveTo>
                    <a:pt x="6407404" y="4268343"/>
                  </a:moveTo>
                  <a:cubicBezTo>
                    <a:pt x="6405753" y="4287393"/>
                    <a:pt x="6403975" y="4306316"/>
                    <a:pt x="6402070" y="4325239"/>
                  </a:cubicBezTo>
                  <a:lnTo>
                    <a:pt x="6383147" y="4323334"/>
                  </a:lnTo>
                  <a:cubicBezTo>
                    <a:pt x="6385052" y="4304538"/>
                    <a:pt x="6386830" y="4285615"/>
                    <a:pt x="6388481" y="4266692"/>
                  </a:cubicBezTo>
                  <a:close/>
                  <a:moveTo>
                    <a:pt x="6374511" y="4399661"/>
                  </a:moveTo>
                  <a:cubicBezTo>
                    <a:pt x="6372225" y="4418584"/>
                    <a:pt x="6369685" y="4437507"/>
                    <a:pt x="6367018" y="4456430"/>
                  </a:cubicBezTo>
                  <a:lnTo>
                    <a:pt x="6348095" y="4453763"/>
                  </a:lnTo>
                  <a:cubicBezTo>
                    <a:pt x="6350762" y="4434967"/>
                    <a:pt x="6353175" y="4416171"/>
                    <a:pt x="6355461" y="4397375"/>
                  </a:cubicBezTo>
                  <a:close/>
                  <a:moveTo>
                    <a:pt x="6336665" y="4529709"/>
                  </a:moveTo>
                  <a:cubicBezTo>
                    <a:pt x="6333617" y="4548632"/>
                    <a:pt x="6330442" y="4567428"/>
                    <a:pt x="6327140" y="4586224"/>
                  </a:cubicBezTo>
                  <a:lnTo>
                    <a:pt x="6308344" y="4582922"/>
                  </a:lnTo>
                  <a:cubicBezTo>
                    <a:pt x="6311646" y="4564253"/>
                    <a:pt x="6314821" y="4545457"/>
                    <a:pt x="6317869" y="4526661"/>
                  </a:cubicBezTo>
                  <a:close/>
                  <a:moveTo>
                    <a:pt x="6294247" y="4658106"/>
                  </a:moveTo>
                  <a:cubicBezTo>
                    <a:pt x="6290564" y="4676902"/>
                    <a:pt x="6286627" y="4695698"/>
                    <a:pt x="6282563" y="4714367"/>
                  </a:cubicBezTo>
                  <a:lnTo>
                    <a:pt x="6263894" y="4710303"/>
                  </a:lnTo>
                  <a:cubicBezTo>
                    <a:pt x="6267958" y="4691761"/>
                    <a:pt x="6271768" y="4673092"/>
                    <a:pt x="6275451" y="4654423"/>
                  </a:cubicBezTo>
                  <a:close/>
                  <a:moveTo>
                    <a:pt x="6246876" y="4785106"/>
                  </a:moveTo>
                  <a:cubicBezTo>
                    <a:pt x="6242431" y="4803648"/>
                    <a:pt x="6237859" y="4822190"/>
                    <a:pt x="6233160" y="4840605"/>
                  </a:cubicBezTo>
                  <a:lnTo>
                    <a:pt x="6214745" y="4835906"/>
                  </a:lnTo>
                  <a:cubicBezTo>
                    <a:pt x="6219444" y="4817491"/>
                    <a:pt x="6224016" y="4799076"/>
                    <a:pt x="6228334" y="4780661"/>
                  </a:cubicBezTo>
                  <a:close/>
                  <a:moveTo>
                    <a:pt x="6194933" y="4910201"/>
                  </a:moveTo>
                  <a:cubicBezTo>
                    <a:pt x="6189853" y="4928616"/>
                    <a:pt x="6184519" y="4946904"/>
                    <a:pt x="6179185" y="4965192"/>
                  </a:cubicBezTo>
                  <a:lnTo>
                    <a:pt x="6160897" y="4959858"/>
                  </a:lnTo>
                  <a:cubicBezTo>
                    <a:pt x="6166231" y="4941697"/>
                    <a:pt x="6171438" y="4923409"/>
                    <a:pt x="6176518" y="4905121"/>
                  </a:cubicBezTo>
                  <a:close/>
                  <a:moveTo>
                    <a:pt x="6138418" y="5033264"/>
                  </a:moveTo>
                  <a:cubicBezTo>
                    <a:pt x="6132576" y="5051552"/>
                    <a:pt x="6126734" y="5069713"/>
                    <a:pt x="6120638" y="5087747"/>
                  </a:cubicBezTo>
                  <a:lnTo>
                    <a:pt x="6102604" y="5081651"/>
                  </a:lnTo>
                  <a:cubicBezTo>
                    <a:pt x="6108700" y="5063617"/>
                    <a:pt x="6114542" y="5045583"/>
                    <a:pt x="6120384" y="5027422"/>
                  </a:cubicBezTo>
                  <a:close/>
                  <a:moveTo>
                    <a:pt x="6077458" y="5153914"/>
                  </a:moveTo>
                  <a:cubicBezTo>
                    <a:pt x="6070981" y="5171948"/>
                    <a:pt x="6064377" y="5189855"/>
                    <a:pt x="6057646" y="5207762"/>
                  </a:cubicBezTo>
                  <a:lnTo>
                    <a:pt x="6039866" y="5201031"/>
                  </a:lnTo>
                  <a:cubicBezTo>
                    <a:pt x="6046597" y="5183251"/>
                    <a:pt x="6053201" y="5165344"/>
                    <a:pt x="6059678" y="5147437"/>
                  </a:cubicBezTo>
                  <a:close/>
                  <a:moveTo>
                    <a:pt x="6012053" y="5272405"/>
                  </a:moveTo>
                  <a:cubicBezTo>
                    <a:pt x="6004941" y="5290185"/>
                    <a:pt x="5997702" y="5307838"/>
                    <a:pt x="5990209" y="5325364"/>
                  </a:cubicBezTo>
                  <a:lnTo>
                    <a:pt x="5972683" y="5317998"/>
                  </a:lnTo>
                  <a:cubicBezTo>
                    <a:pt x="5980049" y="5300472"/>
                    <a:pt x="5987288" y="5282946"/>
                    <a:pt x="5994400" y="5265293"/>
                  </a:cubicBezTo>
                  <a:close/>
                  <a:moveTo>
                    <a:pt x="5942203" y="5388356"/>
                  </a:moveTo>
                  <a:cubicBezTo>
                    <a:pt x="5934456" y="5405755"/>
                    <a:pt x="5926455" y="5423154"/>
                    <a:pt x="5918454" y="5440426"/>
                  </a:cubicBezTo>
                  <a:lnTo>
                    <a:pt x="5901182" y="5432425"/>
                  </a:lnTo>
                  <a:cubicBezTo>
                    <a:pt x="5909183" y="5415280"/>
                    <a:pt x="5917057" y="5398008"/>
                    <a:pt x="5924804" y="5380609"/>
                  </a:cubicBezTo>
                  <a:close/>
                  <a:moveTo>
                    <a:pt x="5868035" y="5501640"/>
                  </a:moveTo>
                  <a:cubicBezTo>
                    <a:pt x="5859653" y="5518785"/>
                    <a:pt x="5851017" y="5535803"/>
                    <a:pt x="5842254" y="5552821"/>
                  </a:cubicBezTo>
                  <a:lnTo>
                    <a:pt x="5825363" y="5544185"/>
                  </a:lnTo>
                  <a:cubicBezTo>
                    <a:pt x="5833999" y="5527294"/>
                    <a:pt x="5842508" y="5510276"/>
                    <a:pt x="5850890" y="5493258"/>
                  </a:cubicBezTo>
                  <a:close/>
                  <a:moveTo>
                    <a:pt x="5789676" y="5612003"/>
                  </a:moveTo>
                  <a:cubicBezTo>
                    <a:pt x="5780532" y="5628894"/>
                    <a:pt x="5771388" y="5645531"/>
                    <a:pt x="5761990" y="5662295"/>
                  </a:cubicBezTo>
                  <a:lnTo>
                    <a:pt x="5745353" y="5653024"/>
                  </a:lnTo>
                  <a:cubicBezTo>
                    <a:pt x="5754624" y="5636387"/>
                    <a:pt x="5763768" y="5619750"/>
                    <a:pt x="5772785" y="5603113"/>
                  </a:cubicBezTo>
                  <a:close/>
                  <a:moveTo>
                    <a:pt x="5707126" y="5719572"/>
                  </a:moveTo>
                  <a:cubicBezTo>
                    <a:pt x="5697474" y="5736082"/>
                    <a:pt x="5687568" y="5752465"/>
                    <a:pt x="5677662" y="5768721"/>
                  </a:cubicBezTo>
                  <a:lnTo>
                    <a:pt x="5661406" y="5758815"/>
                  </a:lnTo>
                  <a:cubicBezTo>
                    <a:pt x="5671312" y="5742559"/>
                    <a:pt x="5681091" y="5726303"/>
                    <a:pt x="5690743" y="5709920"/>
                  </a:cubicBezTo>
                  <a:close/>
                  <a:moveTo>
                    <a:pt x="5620766" y="5823839"/>
                  </a:moveTo>
                  <a:cubicBezTo>
                    <a:pt x="5610479" y="5839968"/>
                    <a:pt x="5600065" y="5855970"/>
                    <a:pt x="5589524" y="5871845"/>
                  </a:cubicBezTo>
                  <a:lnTo>
                    <a:pt x="5573649" y="5861304"/>
                  </a:lnTo>
                  <a:cubicBezTo>
                    <a:pt x="5584190" y="5845429"/>
                    <a:pt x="5594477" y="5829554"/>
                    <a:pt x="5604764" y="5813552"/>
                  </a:cubicBezTo>
                  <a:close/>
                  <a:moveTo>
                    <a:pt x="5530596" y="5924804"/>
                  </a:moveTo>
                  <a:cubicBezTo>
                    <a:pt x="5519674" y="5940552"/>
                    <a:pt x="5508625" y="5956046"/>
                    <a:pt x="5497576" y="5971540"/>
                  </a:cubicBezTo>
                  <a:lnTo>
                    <a:pt x="5482082" y="5960364"/>
                  </a:lnTo>
                  <a:cubicBezTo>
                    <a:pt x="5493131" y="5944997"/>
                    <a:pt x="5504180" y="5929503"/>
                    <a:pt x="5514975" y="5913882"/>
                  </a:cubicBezTo>
                  <a:close/>
                  <a:moveTo>
                    <a:pt x="5436616" y="6022213"/>
                  </a:moveTo>
                  <a:cubicBezTo>
                    <a:pt x="5425186" y="6037453"/>
                    <a:pt x="5413502" y="6052693"/>
                    <a:pt x="5401818" y="6067679"/>
                  </a:cubicBezTo>
                  <a:lnTo>
                    <a:pt x="5386832" y="6055995"/>
                  </a:lnTo>
                  <a:cubicBezTo>
                    <a:pt x="5398516" y="6041009"/>
                    <a:pt x="5410073" y="6025896"/>
                    <a:pt x="5421503" y="6010656"/>
                  </a:cubicBezTo>
                  <a:close/>
                  <a:moveTo>
                    <a:pt x="5339207" y="6115939"/>
                  </a:moveTo>
                  <a:cubicBezTo>
                    <a:pt x="5327142" y="6130798"/>
                    <a:pt x="5314950" y="6145530"/>
                    <a:pt x="5302758" y="6160135"/>
                  </a:cubicBezTo>
                  <a:lnTo>
                    <a:pt x="5288153" y="6147943"/>
                  </a:lnTo>
                  <a:cubicBezTo>
                    <a:pt x="5300345" y="6133338"/>
                    <a:pt x="5312537" y="6118733"/>
                    <a:pt x="5324475" y="6104001"/>
                  </a:cubicBezTo>
                  <a:close/>
                  <a:moveTo>
                    <a:pt x="5238242" y="6206236"/>
                  </a:moveTo>
                  <a:cubicBezTo>
                    <a:pt x="5225669" y="6220587"/>
                    <a:pt x="5212969" y="6234811"/>
                    <a:pt x="5200142" y="6249035"/>
                  </a:cubicBezTo>
                  <a:lnTo>
                    <a:pt x="5186045" y="6236208"/>
                  </a:lnTo>
                  <a:cubicBezTo>
                    <a:pt x="5198745" y="6222111"/>
                    <a:pt x="5211445" y="6207887"/>
                    <a:pt x="5224018" y="6193663"/>
                  </a:cubicBezTo>
                  <a:close/>
                  <a:moveTo>
                    <a:pt x="5133975" y="6292469"/>
                  </a:moveTo>
                  <a:cubicBezTo>
                    <a:pt x="5120894" y="6306312"/>
                    <a:pt x="5107559" y="6320155"/>
                    <a:pt x="5094224" y="6333744"/>
                  </a:cubicBezTo>
                  <a:lnTo>
                    <a:pt x="5080635" y="6320409"/>
                  </a:lnTo>
                  <a:cubicBezTo>
                    <a:pt x="5093843" y="6306820"/>
                    <a:pt x="5107051" y="6293104"/>
                    <a:pt x="5120132" y="6279388"/>
                  </a:cubicBezTo>
                  <a:close/>
                  <a:moveTo>
                    <a:pt x="5026406" y="6374765"/>
                  </a:moveTo>
                  <a:cubicBezTo>
                    <a:pt x="5012817" y="6388100"/>
                    <a:pt x="4998974" y="6401435"/>
                    <a:pt x="4985131" y="6414516"/>
                  </a:cubicBezTo>
                  <a:lnTo>
                    <a:pt x="4972050" y="6400673"/>
                  </a:lnTo>
                  <a:cubicBezTo>
                    <a:pt x="4985766" y="6387592"/>
                    <a:pt x="4999482" y="6374384"/>
                    <a:pt x="5013071" y="6361049"/>
                  </a:cubicBezTo>
                  <a:close/>
                  <a:moveTo>
                    <a:pt x="4915789" y="6452870"/>
                  </a:moveTo>
                  <a:cubicBezTo>
                    <a:pt x="4901692" y="6465697"/>
                    <a:pt x="4887468" y="6478397"/>
                    <a:pt x="4873117" y="6491097"/>
                  </a:cubicBezTo>
                  <a:lnTo>
                    <a:pt x="4860544" y="6476746"/>
                  </a:lnTo>
                  <a:cubicBezTo>
                    <a:pt x="4874768" y="6464173"/>
                    <a:pt x="4888992" y="6451600"/>
                    <a:pt x="4903089" y="6438773"/>
                  </a:cubicBezTo>
                  <a:close/>
                  <a:moveTo>
                    <a:pt x="4802505" y="6526784"/>
                  </a:moveTo>
                  <a:cubicBezTo>
                    <a:pt x="4787900" y="6539103"/>
                    <a:pt x="4773168" y="6551295"/>
                    <a:pt x="4758309" y="6563360"/>
                  </a:cubicBezTo>
                  <a:lnTo>
                    <a:pt x="4746244" y="6548628"/>
                  </a:lnTo>
                  <a:cubicBezTo>
                    <a:pt x="4760976" y="6536690"/>
                    <a:pt x="4775581" y="6524498"/>
                    <a:pt x="4790186" y="6512306"/>
                  </a:cubicBezTo>
                  <a:close/>
                  <a:moveTo>
                    <a:pt x="4686300" y="6596380"/>
                  </a:moveTo>
                  <a:cubicBezTo>
                    <a:pt x="4671187" y="6608064"/>
                    <a:pt x="4656074" y="6619748"/>
                    <a:pt x="4640834" y="6631178"/>
                  </a:cubicBezTo>
                  <a:lnTo>
                    <a:pt x="4629404" y="6615938"/>
                  </a:lnTo>
                  <a:cubicBezTo>
                    <a:pt x="4644644" y="6604508"/>
                    <a:pt x="4659630" y="6592951"/>
                    <a:pt x="4674616" y="6581267"/>
                  </a:cubicBezTo>
                  <a:close/>
                  <a:moveTo>
                    <a:pt x="4567555" y="6661404"/>
                  </a:moveTo>
                  <a:cubicBezTo>
                    <a:pt x="4552061" y="6672580"/>
                    <a:pt x="4536440" y="6683629"/>
                    <a:pt x="4520692" y="6694424"/>
                  </a:cubicBezTo>
                  <a:lnTo>
                    <a:pt x="4509770" y="6678803"/>
                  </a:lnTo>
                  <a:cubicBezTo>
                    <a:pt x="4525391" y="6668008"/>
                    <a:pt x="4540885" y="6656959"/>
                    <a:pt x="4556379" y="6645910"/>
                  </a:cubicBezTo>
                  <a:close/>
                  <a:moveTo>
                    <a:pt x="4446270" y="6721856"/>
                  </a:moveTo>
                  <a:cubicBezTo>
                    <a:pt x="4430395" y="6732397"/>
                    <a:pt x="4414266" y="6742811"/>
                    <a:pt x="4398264" y="6753098"/>
                  </a:cubicBezTo>
                  <a:lnTo>
                    <a:pt x="4387977" y="6737096"/>
                  </a:lnTo>
                  <a:cubicBezTo>
                    <a:pt x="4403979" y="6726809"/>
                    <a:pt x="4419981" y="6716522"/>
                    <a:pt x="4435729" y="6705981"/>
                  </a:cubicBezTo>
                  <a:close/>
                  <a:moveTo>
                    <a:pt x="4322826" y="6777609"/>
                  </a:moveTo>
                  <a:cubicBezTo>
                    <a:pt x="4306570" y="6787515"/>
                    <a:pt x="4290060" y="6797294"/>
                    <a:pt x="4273677" y="6806946"/>
                  </a:cubicBezTo>
                  <a:lnTo>
                    <a:pt x="4264025" y="6790563"/>
                  </a:lnTo>
                  <a:cubicBezTo>
                    <a:pt x="4280408" y="6780911"/>
                    <a:pt x="4296791" y="6771259"/>
                    <a:pt x="4312920" y="6761353"/>
                  </a:cubicBezTo>
                  <a:close/>
                  <a:moveTo>
                    <a:pt x="4197350" y="6828536"/>
                  </a:moveTo>
                  <a:cubicBezTo>
                    <a:pt x="4180713" y="6837807"/>
                    <a:pt x="4163949" y="6846951"/>
                    <a:pt x="4147058" y="6855968"/>
                  </a:cubicBezTo>
                  <a:lnTo>
                    <a:pt x="4138041" y="6839204"/>
                  </a:lnTo>
                  <a:cubicBezTo>
                    <a:pt x="4154805" y="6830314"/>
                    <a:pt x="4171442" y="6821170"/>
                    <a:pt x="4188079" y="6811899"/>
                  </a:cubicBezTo>
                  <a:close/>
                  <a:moveTo>
                    <a:pt x="4069969" y="6874510"/>
                  </a:moveTo>
                  <a:cubicBezTo>
                    <a:pt x="4052951" y="6883146"/>
                    <a:pt x="4035806" y="6891655"/>
                    <a:pt x="4018661" y="6899910"/>
                  </a:cubicBezTo>
                  <a:lnTo>
                    <a:pt x="4010406" y="6882765"/>
                  </a:lnTo>
                  <a:cubicBezTo>
                    <a:pt x="4027551" y="6874510"/>
                    <a:pt x="4044569" y="6866001"/>
                    <a:pt x="4061460" y="6857492"/>
                  </a:cubicBezTo>
                  <a:close/>
                  <a:moveTo>
                    <a:pt x="3941064" y="6915531"/>
                  </a:moveTo>
                  <a:cubicBezTo>
                    <a:pt x="3923665" y="6923532"/>
                    <a:pt x="3906266" y="6931279"/>
                    <a:pt x="3888740" y="6939026"/>
                  </a:cubicBezTo>
                  <a:lnTo>
                    <a:pt x="3881120" y="6921627"/>
                  </a:lnTo>
                  <a:cubicBezTo>
                    <a:pt x="3898519" y="6914007"/>
                    <a:pt x="3915918" y="6906260"/>
                    <a:pt x="3933190" y="6898259"/>
                  </a:cubicBezTo>
                  <a:close/>
                  <a:moveTo>
                    <a:pt x="3810508" y="6951599"/>
                  </a:moveTo>
                  <a:cubicBezTo>
                    <a:pt x="3792855" y="6958838"/>
                    <a:pt x="3775075" y="6965950"/>
                    <a:pt x="3757295" y="6972935"/>
                  </a:cubicBezTo>
                  <a:lnTo>
                    <a:pt x="3750310" y="6955155"/>
                  </a:lnTo>
                  <a:cubicBezTo>
                    <a:pt x="3767963" y="6948170"/>
                    <a:pt x="3785616" y="6941185"/>
                    <a:pt x="3803142" y="6933946"/>
                  </a:cubicBezTo>
                  <a:close/>
                  <a:moveTo>
                    <a:pt x="3678428" y="6982333"/>
                  </a:moveTo>
                  <a:cubicBezTo>
                    <a:pt x="3660521" y="6988937"/>
                    <a:pt x="3642487" y="6995287"/>
                    <a:pt x="3624453" y="7001510"/>
                  </a:cubicBezTo>
                  <a:lnTo>
                    <a:pt x="3618230" y="6983476"/>
                  </a:lnTo>
                  <a:cubicBezTo>
                    <a:pt x="3636137" y="6977253"/>
                    <a:pt x="3654044" y="6970903"/>
                    <a:pt x="3671824" y="6964299"/>
                  </a:cubicBezTo>
                  <a:close/>
                  <a:moveTo>
                    <a:pt x="3545332" y="7007860"/>
                  </a:moveTo>
                  <a:cubicBezTo>
                    <a:pt x="3527171" y="7013702"/>
                    <a:pt x="3509010" y="7019417"/>
                    <a:pt x="3490722" y="7025005"/>
                  </a:cubicBezTo>
                  <a:lnTo>
                    <a:pt x="3485134" y="7006717"/>
                  </a:lnTo>
                  <a:cubicBezTo>
                    <a:pt x="3503295" y="7001256"/>
                    <a:pt x="3521456" y="6995541"/>
                    <a:pt x="3539490" y="6989699"/>
                  </a:cubicBezTo>
                  <a:close/>
                  <a:moveTo>
                    <a:pt x="4394200" y="6986778"/>
                  </a:moveTo>
                  <a:cubicBezTo>
                    <a:pt x="4375785" y="6991858"/>
                    <a:pt x="4357370" y="6996938"/>
                    <a:pt x="4338828" y="7001764"/>
                  </a:cubicBezTo>
                  <a:lnTo>
                    <a:pt x="4334002" y="6983349"/>
                  </a:lnTo>
                  <a:cubicBezTo>
                    <a:pt x="4352417" y="6978523"/>
                    <a:pt x="4370832" y="6973570"/>
                    <a:pt x="4389120" y="6968490"/>
                  </a:cubicBezTo>
                  <a:close/>
                  <a:moveTo>
                    <a:pt x="4259707" y="7001891"/>
                  </a:moveTo>
                  <a:cubicBezTo>
                    <a:pt x="4241165" y="7006336"/>
                    <a:pt x="4222496" y="7010527"/>
                    <a:pt x="4203827" y="7014591"/>
                  </a:cubicBezTo>
                  <a:lnTo>
                    <a:pt x="4199763" y="6995922"/>
                  </a:lnTo>
                  <a:cubicBezTo>
                    <a:pt x="4218305" y="6991858"/>
                    <a:pt x="4236847" y="6987667"/>
                    <a:pt x="4255389" y="6983222"/>
                  </a:cubicBezTo>
                  <a:close/>
                  <a:moveTo>
                    <a:pt x="4134104" y="7048500"/>
                  </a:moveTo>
                  <a:cubicBezTo>
                    <a:pt x="4115435" y="7052183"/>
                    <a:pt x="4096639" y="7055612"/>
                    <a:pt x="4077843" y="7059041"/>
                  </a:cubicBezTo>
                  <a:lnTo>
                    <a:pt x="4074541" y="7040245"/>
                  </a:lnTo>
                  <a:cubicBezTo>
                    <a:pt x="4093210" y="7036943"/>
                    <a:pt x="4111879" y="7033387"/>
                    <a:pt x="4130548" y="7029831"/>
                  </a:cubicBezTo>
                  <a:close/>
                  <a:moveTo>
                    <a:pt x="3998722" y="7052945"/>
                  </a:moveTo>
                  <a:cubicBezTo>
                    <a:pt x="3979926" y="7055866"/>
                    <a:pt x="3961130" y="7058660"/>
                    <a:pt x="3942207" y="7061200"/>
                  </a:cubicBezTo>
                  <a:lnTo>
                    <a:pt x="3939667" y="7042277"/>
                  </a:lnTo>
                  <a:cubicBezTo>
                    <a:pt x="3958463" y="7039737"/>
                    <a:pt x="3977259" y="7036943"/>
                    <a:pt x="3995928" y="7034022"/>
                  </a:cubicBezTo>
                  <a:close/>
                  <a:moveTo>
                    <a:pt x="3863467" y="7051929"/>
                  </a:moveTo>
                  <a:cubicBezTo>
                    <a:pt x="3844544" y="7054088"/>
                    <a:pt x="3825494" y="7056120"/>
                    <a:pt x="3806444" y="7058025"/>
                  </a:cubicBezTo>
                  <a:lnTo>
                    <a:pt x="3804539" y="7039102"/>
                  </a:lnTo>
                  <a:cubicBezTo>
                    <a:pt x="3823462" y="7037197"/>
                    <a:pt x="3842385" y="7035165"/>
                    <a:pt x="3861308" y="7033006"/>
                  </a:cubicBezTo>
                  <a:close/>
                  <a:moveTo>
                    <a:pt x="3728339" y="7045706"/>
                  </a:moveTo>
                  <a:cubicBezTo>
                    <a:pt x="3709289" y="7047103"/>
                    <a:pt x="3690239" y="7048373"/>
                    <a:pt x="3671062" y="7049516"/>
                  </a:cubicBezTo>
                  <a:lnTo>
                    <a:pt x="3669919" y="7030466"/>
                  </a:lnTo>
                  <a:cubicBezTo>
                    <a:pt x="3688969" y="7029323"/>
                    <a:pt x="3707892" y="7028053"/>
                    <a:pt x="3726942" y="7026656"/>
                  </a:cubicBezTo>
                  <a:close/>
                  <a:moveTo>
                    <a:pt x="3593465" y="7034149"/>
                  </a:moveTo>
                  <a:cubicBezTo>
                    <a:pt x="3574415" y="7034784"/>
                    <a:pt x="3555365" y="7035419"/>
                    <a:pt x="3536188" y="7035800"/>
                  </a:cubicBezTo>
                  <a:lnTo>
                    <a:pt x="3535807" y="7016750"/>
                  </a:lnTo>
                  <a:cubicBezTo>
                    <a:pt x="3554857" y="7016369"/>
                    <a:pt x="3573780" y="7015861"/>
                    <a:pt x="3592703" y="7015099"/>
                  </a:cubicBezTo>
                  <a:close/>
                  <a:moveTo>
                    <a:pt x="3458718" y="7017385"/>
                  </a:moveTo>
                  <a:cubicBezTo>
                    <a:pt x="3439541" y="7017385"/>
                    <a:pt x="3420364" y="7017131"/>
                    <a:pt x="3401187" y="7016750"/>
                  </a:cubicBezTo>
                  <a:lnTo>
                    <a:pt x="3401568" y="6997700"/>
                  </a:lnTo>
                  <a:cubicBezTo>
                    <a:pt x="3420618" y="6998081"/>
                    <a:pt x="3439668" y="6998208"/>
                    <a:pt x="3458718" y="6998335"/>
                  </a:cubicBezTo>
                  <a:close/>
                  <a:moveTo>
                    <a:pt x="3324860" y="6995414"/>
                  </a:moveTo>
                  <a:cubicBezTo>
                    <a:pt x="3305810" y="6994652"/>
                    <a:pt x="3286760" y="6993636"/>
                    <a:pt x="3267710" y="6992620"/>
                  </a:cubicBezTo>
                  <a:lnTo>
                    <a:pt x="3268853" y="6973570"/>
                  </a:lnTo>
                  <a:cubicBezTo>
                    <a:pt x="3287776" y="6974713"/>
                    <a:pt x="3306699" y="6975602"/>
                    <a:pt x="3325749" y="6976364"/>
                  </a:cubicBezTo>
                  <a:close/>
                  <a:moveTo>
                    <a:pt x="3192272" y="6968363"/>
                  </a:moveTo>
                  <a:cubicBezTo>
                    <a:pt x="3173222" y="6966839"/>
                    <a:pt x="3154299" y="6965188"/>
                    <a:pt x="3135249" y="6963283"/>
                  </a:cubicBezTo>
                  <a:lnTo>
                    <a:pt x="3137027" y="6944360"/>
                  </a:lnTo>
                  <a:cubicBezTo>
                    <a:pt x="3155823" y="6946138"/>
                    <a:pt x="3174746" y="6947789"/>
                    <a:pt x="3193669" y="6949313"/>
                  </a:cubicBezTo>
                  <a:close/>
                  <a:moveTo>
                    <a:pt x="3060700" y="6936105"/>
                  </a:moveTo>
                  <a:cubicBezTo>
                    <a:pt x="3041650" y="6933819"/>
                    <a:pt x="3022727" y="6931406"/>
                    <a:pt x="3003804" y="6928866"/>
                  </a:cubicBezTo>
                  <a:lnTo>
                    <a:pt x="3006344" y="6909943"/>
                  </a:lnTo>
                  <a:cubicBezTo>
                    <a:pt x="3025140" y="6912483"/>
                    <a:pt x="3043936" y="6914896"/>
                    <a:pt x="3062859" y="6917182"/>
                  </a:cubicBezTo>
                  <a:close/>
                  <a:moveTo>
                    <a:pt x="2930525" y="6898767"/>
                  </a:moveTo>
                  <a:cubicBezTo>
                    <a:pt x="2911602" y="6895719"/>
                    <a:pt x="2892679" y="6892544"/>
                    <a:pt x="2873883" y="6889242"/>
                  </a:cubicBezTo>
                  <a:lnTo>
                    <a:pt x="2877185" y="6870446"/>
                  </a:lnTo>
                  <a:cubicBezTo>
                    <a:pt x="2895854" y="6873748"/>
                    <a:pt x="2914650" y="6876923"/>
                    <a:pt x="2933446" y="6879971"/>
                  </a:cubicBezTo>
                  <a:close/>
                  <a:moveTo>
                    <a:pt x="2801747" y="6856349"/>
                  </a:moveTo>
                  <a:cubicBezTo>
                    <a:pt x="2782951" y="6852539"/>
                    <a:pt x="2764282" y="6848729"/>
                    <a:pt x="2745613" y="6844665"/>
                  </a:cubicBezTo>
                  <a:lnTo>
                    <a:pt x="2749677" y="6825996"/>
                  </a:lnTo>
                  <a:cubicBezTo>
                    <a:pt x="2768219" y="6830060"/>
                    <a:pt x="2786761" y="6833870"/>
                    <a:pt x="2805430" y="6837680"/>
                  </a:cubicBezTo>
                  <a:close/>
                  <a:moveTo>
                    <a:pt x="2674874" y="6808851"/>
                  </a:moveTo>
                  <a:cubicBezTo>
                    <a:pt x="2656332" y="6804406"/>
                    <a:pt x="2637790" y="6799707"/>
                    <a:pt x="2619375" y="6795008"/>
                  </a:cubicBezTo>
                  <a:lnTo>
                    <a:pt x="2624201" y="6776593"/>
                  </a:lnTo>
                  <a:cubicBezTo>
                    <a:pt x="2642489" y="6781292"/>
                    <a:pt x="2660904" y="6785991"/>
                    <a:pt x="2679446" y="6790436"/>
                  </a:cubicBezTo>
                  <a:close/>
                  <a:moveTo>
                    <a:pt x="2550160" y="6756527"/>
                  </a:moveTo>
                  <a:cubicBezTo>
                    <a:pt x="2531745" y="6751320"/>
                    <a:pt x="2513457" y="6745986"/>
                    <a:pt x="2495169" y="6740398"/>
                  </a:cubicBezTo>
                  <a:lnTo>
                    <a:pt x="2500630" y="6722110"/>
                  </a:lnTo>
                  <a:cubicBezTo>
                    <a:pt x="2518791" y="6727571"/>
                    <a:pt x="2537079" y="6732905"/>
                    <a:pt x="2555367" y="6738112"/>
                  </a:cubicBezTo>
                  <a:close/>
                  <a:moveTo>
                    <a:pt x="2427478" y="6699123"/>
                  </a:moveTo>
                  <a:cubicBezTo>
                    <a:pt x="2409317" y="6693154"/>
                    <a:pt x="2391156" y="6687058"/>
                    <a:pt x="2373122" y="6680835"/>
                  </a:cubicBezTo>
                  <a:lnTo>
                    <a:pt x="2379345" y="6662801"/>
                  </a:lnTo>
                  <a:cubicBezTo>
                    <a:pt x="2397252" y="6669024"/>
                    <a:pt x="2415286" y="6675120"/>
                    <a:pt x="2433447" y="6680962"/>
                  </a:cubicBezTo>
                  <a:close/>
                  <a:moveTo>
                    <a:pt x="2307209" y="6636893"/>
                  </a:moveTo>
                  <a:cubicBezTo>
                    <a:pt x="2289302" y="6630289"/>
                    <a:pt x="2271395" y="6623431"/>
                    <a:pt x="2253615" y="6616446"/>
                  </a:cubicBezTo>
                  <a:lnTo>
                    <a:pt x="2260600" y="6598666"/>
                  </a:lnTo>
                  <a:cubicBezTo>
                    <a:pt x="2278253" y="6605524"/>
                    <a:pt x="2296033" y="6612382"/>
                    <a:pt x="2313940" y="6618986"/>
                  </a:cubicBezTo>
                  <a:close/>
                  <a:moveTo>
                    <a:pt x="2189480" y="6569964"/>
                  </a:moveTo>
                  <a:cubicBezTo>
                    <a:pt x="2171827" y="6562598"/>
                    <a:pt x="2154301" y="6555105"/>
                    <a:pt x="2136775" y="6547485"/>
                  </a:cubicBezTo>
                  <a:lnTo>
                    <a:pt x="2144395" y="6530086"/>
                  </a:lnTo>
                  <a:cubicBezTo>
                    <a:pt x="2161794" y="6537706"/>
                    <a:pt x="2179193" y="6545072"/>
                    <a:pt x="2196719" y="6552438"/>
                  </a:cubicBezTo>
                  <a:close/>
                  <a:moveTo>
                    <a:pt x="2074291" y="6498590"/>
                  </a:moveTo>
                  <a:cubicBezTo>
                    <a:pt x="2057019" y="6490589"/>
                    <a:pt x="2039747" y="6482334"/>
                    <a:pt x="2022475" y="6474079"/>
                  </a:cubicBezTo>
                  <a:lnTo>
                    <a:pt x="2030730" y="6456934"/>
                  </a:lnTo>
                  <a:cubicBezTo>
                    <a:pt x="2047875" y="6465189"/>
                    <a:pt x="2065020" y="6473317"/>
                    <a:pt x="2082165" y="6481318"/>
                  </a:cubicBezTo>
                  <a:close/>
                  <a:moveTo>
                    <a:pt x="1962023" y="6422771"/>
                  </a:moveTo>
                  <a:cubicBezTo>
                    <a:pt x="1945005" y="6414008"/>
                    <a:pt x="1928114" y="6405245"/>
                    <a:pt x="1911223" y="6396228"/>
                  </a:cubicBezTo>
                  <a:lnTo>
                    <a:pt x="1920240" y="6379464"/>
                  </a:lnTo>
                  <a:cubicBezTo>
                    <a:pt x="1937004" y="6388354"/>
                    <a:pt x="1953895" y="6397244"/>
                    <a:pt x="1970786" y="6405880"/>
                  </a:cubicBezTo>
                  <a:close/>
                  <a:moveTo>
                    <a:pt x="1852930" y="6342761"/>
                  </a:moveTo>
                  <a:cubicBezTo>
                    <a:pt x="1836293" y="6333363"/>
                    <a:pt x="1819656" y="6323965"/>
                    <a:pt x="1803146" y="6314313"/>
                  </a:cubicBezTo>
                  <a:lnTo>
                    <a:pt x="1812798" y="6297803"/>
                  </a:lnTo>
                  <a:cubicBezTo>
                    <a:pt x="1829181" y="6307328"/>
                    <a:pt x="1845691" y="6316853"/>
                    <a:pt x="1862328" y="6326124"/>
                  </a:cubicBezTo>
                  <a:close/>
                  <a:moveTo>
                    <a:pt x="1747012" y="6258433"/>
                  </a:moveTo>
                  <a:cubicBezTo>
                    <a:pt x="1730756" y="6248400"/>
                    <a:pt x="1714500" y="6238367"/>
                    <a:pt x="1698371" y="6228080"/>
                  </a:cubicBezTo>
                  <a:lnTo>
                    <a:pt x="1708658" y="6211951"/>
                  </a:lnTo>
                  <a:cubicBezTo>
                    <a:pt x="1724660" y="6222111"/>
                    <a:pt x="1740789" y="6232271"/>
                    <a:pt x="1757045" y="6242177"/>
                  </a:cubicBezTo>
                  <a:close/>
                  <a:moveTo>
                    <a:pt x="1644396" y="6170041"/>
                  </a:moveTo>
                  <a:cubicBezTo>
                    <a:pt x="1628521" y="6159373"/>
                    <a:pt x="1612773" y="6148705"/>
                    <a:pt x="1597025" y="6137783"/>
                  </a:cubicBezTo>
                  <a:lnTo>
                    <a:pt x="1607820" y="6122162"/>
                  </a:lnTo>
                  <a:cubicBezTo>
                    <a:pt x="1623441" y="6132957"/>
                    <a:pt x="1639189" y="6143625"/>
                    <a:pt x="1654937" y="6154166"/>
                  </a:cubicBezTo>
                  <a:close/>
                  <a:moveTo>
                    <a:pt x="1545209" y="6077839"/>
                  </a:moveTo>
                  <a:cubicBezTo>
                    <a:pt x="1529715" y="6066663"/>
                    <a:pt x="1514348" y="6055233"/>
                    <a:pt x="1499108" y="6043803"/>
                  </a:cubicBezTo>
                  <a:lnTo>
                    <a:pt x="1510538" y="6028563"/>
                  </a:lnTo>
                  <a:cubicBezTo>
                    <a:pt x="1525778" y="6039993"/>
                    <a:pt x="1541018" y="6051296"/>
                    <a:pt x="1556385" y="6062345"/>
                  </a:cubicBezTo>
                  <a:close/>
                  <a:moveTo>
                    <a:pt x="1449705" y="5981827"/>
                  </a:moveTo>
                  <a:cubicBezTo>
                    <a:pt x="1434719" y="5970016"/>
                    <a:pt x="1419733" y="5958078"/>
                    <a:pt x="1404874" y="5946013"/>
                  </a:cubicBezTo>
                  <a:lnTo>
                    <a:pt x="1416939" y="5931281"/>
                  </a:lnTo>
                  <a:cubicBezTo>
                    <a:pt x="1431671" y="5943219"/>
                    <a:pt x="1446530" y="5955157"/>
                    <a:pt x="1461516" y="5966841"/>
                  </a:cubicBezTo>
                  <a:close/>
                  <a:moveTo>
                    <a:pt x="1357884" y="5882259"/>
                  </a:moveTo>
                  <a:cubicBezTo>
                    <a:pt x="1343279" y="5869940"/>
                    <a:pt x="1328801" y="5857367"/>
                    <a:pt x="1314450" y="5844794"/>
                  </a:cubicBezTo>
                  <a:lnTo>
                    <a:pt x="1327023" y="5830443"/>
                  </a:lnTo>
                  <a:cubicBezTo>
                    <a:pt x="1341247" y="5843016"/>
                    <a:pt x="1355725" y="5855335"/>
                    <a:pt x="1370203" y="5867654"/>
                  </a:cubicBezTo>
                  <a:close/>
                  <a:moveTo>
                    <a:pt x="1269873" y="5779262"/>
                  </a:moveTo>
                  <a:cubicBezTo>
                    <a:pt x="1255776" y="5766308"/>
                    <a:pt x="1241806" y="5753354"/>
                    <a:pt x="1227963" y="5740273"/>
                  </a:cubicBezTo>
                  <a:lnTo>
                    <a:pt x="1241044" y="5726430"/>
                  </a:lnTo>
                  <a:cubicBezTo>
                    <a:pt x="1254887" y="5739511"/>
                    <a:pt x="1268730" y="5752465"/>
                    <a:pt x="1282700" y="5765292"/>
                  </a:cubicBezTo>
                  <a:close/>
                  <a:moveTo>
                    <a:pt x="1185799" y="5673090"/>
                  </a:moveTo>
                  <a:cubicBezTo>
                    <a:pt x="1172210" y="5659628"/>
                    <a:pt x="1158748" y="5646166"/>
                    <a:pt x="1145413" y="5632450"/>
                  </a:cubicBezTo>
                  <a:lnTo>
                    <a:pt x="1159002" y="5619115"/>
                  </a:lnTo>
                  <a:cubicBezTo>
                    <a:pt x="1172337" y="5632704"/>
                    <a:pt x="1185672" y="5646166"/>
                    <a:pt x="1199261" y="5659501"/>
                  </a:cubicBezTo>
                  <a:close/>
                  <a:moveTo>
                    <a:pt x="1105916" y="5563743"/>
                  </a:moveTo>
                  <a:cubicBezTo>
                    <a:pt x="1092835" y="5549773"/>
                    <a:pt x="1079881" y="5535803"/>
                    <a:pt x="1067054" y="5521579"/>
                  </a:cubicBezTo>
                  <a:lnTo>
                    <a:pt x="1081151" y="5508752"/>
                  </a:lnTo>
                  <a:cubicBezTo>
                    <a:pt x="1093978" y="5522849"/>
                    <a:pt x="1106805" y="5536819"/>
                    <a:pt x="1119759" y="5550662"/>
                  </a:cubicBezTo>
                  <a:close/>
                  <a:moveTo>
                    <a:pt x="1030097" y="5451475"/>
                  </a:moveTo>
                  <a:cubicBezTo>
                    <a:pt x="1017524" y="5437124"/>
                    <a:pt x="1005205" y="5422519"/>
                    <a:pt x="992886" y="5407914"/>
                  </a:cubicBezTo>
                  <a:lnTo>
                    <a:pt x="1007491" y="5395595"/>
                  </a:lnTo>
                  <a:cubicBezTo>
                    <a:pt x="1019683" y="5410073"/>
                    <a:pt x="1032129" y="5424551"/>
                    <a:pt x="1044575" y="5438902"/>
                  </a:cubicBezTo>
                  <a:close/>
                  <a:moveTo>
                    <a:pt x="958723" y="5336413"/>
                  </a:moveTo>
                  <a:cubicBezTo>
                    <a:pt x="946785" y="5321554"/>
                    <a:pt x="934847" y="5306568"/>
                    <a:pt x="923163" y="5291582"/>
                  </a:cubicBezTo>
                  <a:lnTo>
                    <a:pt x="938149" y="5279898"/>
                  </a:lnTo>
                  <a:cubicBezTo>
                    <a:pt x="949833" y="5294884"/>
                    <a:pt x="961644" y="5309743"/>
                    <a:pt x="973582" y="5324475"/>
                  </a:cubicBezTo>
                  <a:close/>
                  <a:moveTo>
                    <a:pt x="891667" y="5218811"/>
                  </a:moveTo>
                  <a:cubicBezTo>
                    <a:pt x="880237" y="5203444"/>
                    <a:pt x="868934" y="5188077"/>
                    <a:pt x="857758" y="5172583"/>
                  </a:cubicBezTo>
                  <a:lnTo>
                    <a:pt x="873252" y="5161407"/>
                  </a:lnTo>
                  <a:cubicBezTo>
                    <a:pt x="884428" y="5176774"/>
                    <a:pt x="895604" y="5192141"/>
                    <a:pt x="906907" y="5207381"/>
                  </a:cubicBezTo>
                  <a:close/>
                  <a:moveTo>
                    <a:pt x="829056" y="5098796"/>
                  </a:moveTo>
                  <a:cubicBezTo>
                    <a:pt x="818261" y="5083048"/>
                    <a:pt x="807466" y="5067173"/>
                    <a:pt x="796925" y="5051298"/>
                  </a:cubicBezTo>
                  <a:lnTo>
                    <a:pt x="812800" y="5040757"/>
                  </a:lnTo>
                  <a:cubicBezTo>
                    <a:pt x="823341" y="5056632"/>
                    <a:pt x="834009" y="5072380"/>
                    <a:pt x="844804" y="5088001"/>
                  </a:cubicBezTo>
                  <a:close/>
                  <a:moveTo>
                    <a:pt x="558800" y="5490210"/>
                  </a:moveTo>
                  <a:cubicBezTo>
                    <a:pt x="548513" y="5474081"/>
                    <a:pt x="538480" y="5457825"/>
                    <a:pt x="528447" y="5441569"/>
                  </a:cubicBezTo>
                  <a:lnTo>
                    <a:pt x="544703" y="5431663"/>
                  </a:lnTo>
                  <a:cubicBezTo>
                    <a:pt x="554609" y="5447919"/>
                    <a:pt x="564642" y="5464048"/>
                    <a:pt x="574929" y="5480050"/>
                  </a:cubicBezTo>
                  <a:close/>
                  <a:moveTo>
                    <a:pt x="505333" y="5365877"/>
                  </a:moveTo>
                  <a:cubicBezTo>
                    <a:pt x="495681" y="5349367"/>
                    <a:pt x="486283" y="5332857"/>
                    <a:pt x="476885" y="5316220"/>
                  </a:cubicBezTo>
                  <a:lnTo>
                    <a:pt x="493522" y="5306822"/>
                  </a:lnTo>
                  <a:cubicBezTo>
                    <a:pt x="502793" y="5323332"/>
                    <a:pt x="512318" y="5339842"/>
                    <a:pt x="521843" y="5356225"/>
                  </a:cubicBezTo>
                  <a:close/>
                  <a:moveTo>
                    <a:pt x="456565" y="5239512"/>
                  </a:moveTo>
                  <a:cubicBezTo>
                    <a:pt x="447548" y="5222748"/>
                    <a:pt x="438658" y="5205730"/>
                    <a:pt x="430022" y="5188839"/>
                  </a:cubicBezTo>
                  <a:lnTo>
                    <a:pt x="446913" y="5180076"/>
                  </a:lnTo>
                  <a:cubicBezTo>
                    <a:pt x="455549" y="5196967"/>
                    <a:pt x="464439" y="5213731"/>
                    <a:pt x="473329" y="5230495"/>
                  </a:cubicBezTo>
                  <a:close/>
                  <a:moveTo>
                    <a:pt x="412496" y="5111496"/>
                  </a:moveTo>
                  <a:cubicBezTo>
                    <a:pt x="404114" y="5094351"/>
                    <a:pt x="395859" y="5077079"/>
                    <a:pt x="387731" y="5059680"/>
                  </a:cubicBezTo>
                  <a:lnTo>
                    <a:pt x="405003" y="5051552"/>
                  </a:lnTo>
                  <a:cubicBezTo>
                    <a:pt x="413004" y="5068824"/>
                    <a:pt x="421259" y="5085969"/>
                    <a:pt x="429641" y="5102987"/>
                  </a:cubicBezTo>
                  <a:close/>
                  <a:moveTo>
                    <a:pt x="373380" y="4981702"/>
                  </a:moveTo>
                  <a:cubicBezTo>
                    <a:pt x="365633" y="4964176"/>
                    <a:pt x="358013" y="4946650"/>
                    <a:pt x="350647" y="4929124"/>
                  </a:cubicBezTo>
                  <a:lnTo>
                    <a:pt x="368173" y="4921758"/>
                  </a:lnTo>
                  <a:cubicBezTo>
                    <a:pt x="375539" y="4939284"/>
                    <a:pt x="383159" y="4956683"/>
                    <a:pt x="390779" y="4974082"/>
                  </a:cubicBezTo>
                  <a:close/>
                  <a:moveTo>
                    <a:pt x="339090" y="4850765"/>
                  </a:moveTo>
                  <a:cubicBezTo>
                    <a:pt x="331978" y="4832985"/>
                    <a:pt x="325120" y="4815205"/>
                    <a:pt x="318389" y="4797425"/>
                  </a:cubicBezTo>
                  <a:lnTo>
                    <a:pt x="336169" y="4790694"/>
                  </a:lnTo>
                  <a:cubicBezTo>
                    <a:pt x="342900" y="4808474"/>
                    <a:pt x="349758" y="4826127"/>
                    <a:pt x="356870" y="4843780"/>
                  </a:cubicBezTo>
                  <a:close/>
                  <a:moveTo>
                    <a:pt x="309753" y="4718558"/>
                  </a:moveTo>
                  <a:cubicBezTo>
                    <a:pt x="303403" y="4700651"/>
                    <a:pt x="297180" y="4682617"/>
                    <a:pt x="291084" y="4664456"/>
                  </a:cubicBezTo>
                  <a:lnTo>
                    <a:pt x="309118" y="4658360"/>
                  </a:lnTo>
                  <a:cubicBezTo>
                    <a:pt x="315214" y="4676394"/>
                    <a:pt x="321437" y="4694301"/>
                    <a:pt x="327787" y="4712081"/>
                  </a:cubicBezTo>
                  <a:close/>
                  <a:moveTo>
                    <a:pt x="285369" y="4585335"/>
                  </a:moveTo>
                  <a:cubicBezTo>
                    <a:pt x="279654" y="4567174"/>
                    <a:pt x="274066" y="4548886"/>
                    <a:pt x="268605" y="4530471"/>
                  </a:cubicBezTo>
                  <a:lnTo>
                    <a:pt x="286893" y="4525010"/>
                  </a:lnTo>
                  <a:cubicBezTo>
                    <a:pt x="292354" y="4543298"/>
                    <a:pt x="297815" y="4561459"/>
                    <a:pt x="303530" y="4579493"/>
                  </a:cubicBezTo>
                  <a:close/>
                  <a:moveTo>
                    <a:pt x="265938" y="4451223"/>
                  </a:moveTo>
                  <a:cubicBezTo>
                    <a:pt x="260858" y="4432808"/>
                    <a:pt x="256032" y="4414266"/>
                    <a:pt x="251206" y="4395724"/>
                  </a:cubicBezTo>
                  <a:lnTo>
                    <a:pt x="269621" y="4391025"/>
                  </a:lnTo>
                  <a:cubicBezTo>
                    <a:pt x="274320" y="4409440"/>
                    <a:pt x="279273" y="4427855"/>
                    <a:pt x="284226" y="4446270"/>
                  </a:cubicBezTo>
                  <a:close/>
                  <a:moveTo>
                    <a:pt x="95250" y="4385945"/>
                  </a:moveTo>
                  <a:cubicBezTo>
                    <a:pt x="90932" y="4367403"/>
                    <a:pt x="86741" y="4348734"/>
                    <a:pt x="82677" y="4330065"/>
                  </a:cubicBezTo>
                  <a:lnTo>
                    <a:pt x="101346" y="4326001"/>
                  </a:lnTo>
                  <a:cubicBezTo>
                    <a:pt x="105410" y="4344543"/>
                    <a:pt x="109601" y="4363085"/>
                    <a:pt x="113919" y="4381627"/>
                  </a:cubicBezTo>
                  <a:close/>
                  <a:moveTo>
                    <a:pt x="85852" y="4250817"/>
                  </a:moveTo>
                  <a:cubicBezTo>
                    <a:pt x="82169" y="4232148"/>
                    <a:pt x="78740" y="4213352"/>
                    <a:pt x="75311" y="4194556"/>
                  </a:cubicBezTo>
                  <a:lnTo>
                    <a:pt x="94107" y="4191254"/>
                  </a:lnTo>
                  <a:cubicBezTo>
                    <a:pt x="97409" y="4209923"/>
                    <a:pt x="100965" y="4228592"/>
                    <a:pt x="104521" y="4247134"/>
                  </a:cubicBezTo>
                  <a:close/>
                  <a:moveTo>
                    <a:pt x="44069" y="4123563"/>
                  </a:moveTo>
                  <a:cubicBezTo>
                    <a:pt x="41148" y="4104767"/>
                    <a:pt x="38354" y="4085844"/>
                    <a:pt x="35687" y="4066921"/>
                  </a:cubicBezTo>
                  <a:lnTo>
                    <a:pt x="54610" y="4064254"/>
                  </a:lnTo>
                  <a:cubicBezTo>
                    <a:pt x="57277" y="4083050"/>
                    <a:pt x="60071" y="4101846"/>
                    <a:pt x="62992" y="4120642"/>
                  </a:cubicBezTo>
                  <a:close/>
                  <a:moveTo>
                    <a:pt x="25781" y="3991229"/>
                  </a:moveTo>
                  <a:cubicBezTo>
                    <a:pt x="23495" y="3972306"/>
                    <a:pt x="21336" y="3953256"/>
                    <a:pt x="19431" y="3934206"/>
                  </a:cubicBezTo>
                  <a:lnTo>
                    <a:pt x="38354" y="3932301"/>
                  </a:lnTo>
                  <a:cubicBezTo>
                    <a:pt x="40259" y="3951224"/>
                    <a:pt x="42418" y="3970147"/>
                    <a:pt x="44704" y="3989070"/>
                  </a:cubicBezTo>
                  <a:close/>
                  <a:moveTo>
                    <a:pt x="12319" y="3858133"/>
                  </a:moveTo>
                  <a:cubicBezTo>
                    <a:pt x="10795" y="3839083"/>
                    <a:pt x="9398" y="3820033"/>
                    <a:pt x="8128" y="3800983"/>
                  </a:cubicBezTo>
                  <a:lnTo>
                    <a:pt x="27178" y="3799713"/>
                  </a:lnTo>
                  <a:cubicBezTo>
                    <a:pt x="28448" y="3818763"/>
                    <a:pt x="29845" y="3837686"/>
                    <a:pt x="31369" y="3856609"/>
                  </a:cubicBezTo>
                  <a:close/>
                  <a:moveTo>
                    <a:pt x="3810" y="3724656"/>
                  </a:moveTo>
                  <a:cubicBezTo>
                    <a:pt x="2921" y="3705606"/>
                    <a:pt x="2159" y="3686683"/>
                    <a:pt x="1651" y="3667633"/>
                  </a:cubicBezTo>
                  <a:lnTo>
                    <a:pt x="20701" y="3666998"/>
                  </a:lnTo>
                  <a:cubicBezTo>
                    <a:pt x="21336" y="3685921"/>
                    <a:pt x="21971" y="3704844"/>
                    <a:pt x="22860" y="3723767"/>
                  </a:cubicBezTo>
                  <a:close/>
                  <a:moveTo>
                    <a:pt x="127" y="3591052"/>
                  </a:moveTo>
                  <a:cubicBezTo>
                    <a:pt x="0" y="3579368"/>
                    <a:pt x="0" y="3567684"/>
                    <a:pt x="0" y="3556000"/>
                  </a:cubicBezTo>
                  <a:lnTo>
                    <a:pt x="9525" y="3556000"/>
                  </a:lnTo>
                  <a:lnTo>
                    <a:pt x="17526" y="3561207"/>
                  </a:lnTo>
                  <a:cubicBezTo>
                    <a:pt x="15240" y="3564763"/>
                    <a:pt x="10922" y="3566414"/>
                    <a:pt x="6858" y="3565144"/>
                  </a:cubicBezTo>
                  <a:cubicBezTo>
                    <a:pt x="2794" y="3563874"/>
                    <a:pt x="0" y="3560191"/>
                    <a:pt x="0" y="3556000"/>
                  </a:cubicBezTo>
                  <a:cubicBezTo>
                    <a:pt x="0" y="3536823"/>
                    <a:pt x="127" y="3517646"/>
                    <a:pt x="508" y="3498469"/>
                  </a:cubicBezTo>
                  <a:lnTo>
                    <a:pt x="19558" y="3498723"/>
                  </a:lnTo>
                  <a:cubicBezTo>
                    <a:pt x="19304" y="3517773"/>
                    <a:pt x="19177" y="3536823"/>
                    <a:pt x="19177" y="3556000"/>
                  </a:cubicBezTo>
                  <a:lnTo>
                    <a:pt x="9525" y="3556000"/>
                  </a:lnTo>
                  <a:lnTo>
                    <a:pt x="1524" y="3550793"/>
                  </a:lnTo>
                  <a:cubicBezTo>
                    <a:pt x="3810" y="3547237"/>
                    <a:pt x="8128" y="3545586"/>
                    <a:pt x="12192" y="3546856"/>
                  </a:cubicBezTo>
                  <a:cubicBezTo>
                    <a:pt x="16256" y="3548126"/>
                    <a:pt x="19050" y="3551809"/>
                    <a:pt x="19050" y="3556000"/>
                  </a:cubicBezTo>
                  <a:cubicBezTo>
                    <a:pt x="19050" y="3567684"/>
                    <a:pt x="19050" y="3579241"/>
                    <a:pt x="19177" y="3590925"/>
                  </a:cubicBezTo>
                  <a:close/>
                </a:path>
              </a:pathLst>
            </a:custGeom>
            <a:solidFill>
              <a:srgbClr val="000000"/>
            </a:solidFill>
          </p:spPr>
        </p:sp>
      </p:grpSp>
      <p:grpSp>
        <p:nvGrpSpPr>
          <p:cNvPr id="9" name="Group 9"/>
          <p:cNvGrpSpPr/>
          <p:nvPr/>
        </p:nvGrpSpPr>
        <p:grpSpPr>
          <a:xfrm>
            <a:off x="7450933" y="3664744"/>
            <a:ext cx="3638550" cy="3767138"/>
            <a:chOff x="0" y="0"/>
            <a:chExt cx="4851400" cy="5022850"/>
          </a:xfrm>
        </p:grpSpPr>
        <p:sp>
          <p:nvSpPr>
            <p:cNvPr id="10" name="Freeform 10"/>
            <p:cNvSpPr/>
            <p:nvPr/>
          </p:nvSpPr>
          <p:spPr>
            <a:xfrm>
              <a:off x="2667" y="2921"/>
              <a:ext cx="4157599" cy="5675503"/>
            </a:xfrm>
            <a:custGeom>
              <a:avLst/>
              <a:gdLst/>
              <a:ahLst/>
              <a:cxnLst/>
              <a:rect l="l" t="t" r="r" b="b"/>
              <a:pathLst>
                <a:path w="4157599" h="5675503">
                  <a:moveTo>
                    <a:pt x="106299" y="95885"/>
                  </a:moveTo>
                  <a:lnTo>
                    <a:pt x="146050" y="137033"/>
                  </a:lnTo>
                  <a:lnTo>
                    <a:pt x="132334" y="150241"/>
                  </a:lnTo>
                  <a:lnTo>
                    <a:pt x="92583" y="109093"/>
                  </a:lnTo>
                  <a:close/>
                  <a:moveTo>
                    <a:pt x="185166" y="204978"/>
                  </a:moveTo>
                  <a:lnTo>
                    <a:pt x="238633" y="232918"/>
                  </a:lnTo>
                  <a:lnTo>
                    <a:pt x="224917" y="246126"/>
                  </a:lnTo>
                  <a:lnTo>
                    <a:pt x="185166" y="204978"/>
                  </a:lnTo>
                  <a:close/>
                  <a:moveTo>
                    <a:pt x="277749" y="300863"/>
                  </a:moveTo>
                  <a:lnTo>
                    <a:pt x="317500" y="342011"/>
                  </a:lnTo>
                  <a:lnTo>
                    <a:pt x="303784" y="355219"/>
                  </a:lnTo>
                  <a:lnTo>
                    <a:pt x="264033" y="314071"/>
                  </a:lnTo>
                  <a:close/>
                  <a:moveTo>
                    <a:pt x="356616" y="409956"/>
                  </a:moveTo>
                  <a:lnTo>
                    <a:pt x="396367" y="451104"/>
                  </a:lnTo>
                  <a:lnTo>
                    <a:pt x="382651" y="464312"/>
                  </a:lnTo>
                  <a:lnTo>
                    <a:pt x="342900" y="423164"/>
                  </a:lnTo>
                  <a:close/>
                  <a:moveTo>
                    <a:pt x="435483" y="519049"/>
                  </a:moveTo>
                  <a:lnTo>
                    <a:pt x="475234" y="560197"/>
                  </a:lnTo>
                  <a:lnTo>
                    <a:pt x="461518" y="573405"/>
                  </a:lnTo>
                  <a:lnTo>
                    <a:pt x="421767" y="532257"/>
                  </a:lnTo>
                  <a:close/>
                  <a:moveTo>
                    <a:pt x="514350" y="628142"/>
                  </a:moveTo>
                  <a:lnTo>
                    <a:pt x="554101" y="669290"/>
                  </a:lnTo>
                  <a:lnTo>
                    <a:pt x="540385" y="682498"/>
                  </a:lnTo>
                  <a:lnTo>
                    <a:pt x="500634" y="641350"/>
                  </a:lnTo>
                  <a:close/>
                  <a:moveTo>
                    <a:pt x="593217" y="737235"/>
                  </a:moveTo>
                  <a:lnTo>
                    <a:pt x="632968" y="778383"/>
                  </a:lnTo>
                  <a:lnTo>
                    <a:pt x="619252" y="791591"/>
                  </a:lnTo>
                  <a:lnTo>
                    <a:pt x="579501" y="750443"/>
                  </a:lnTo>
                  <a:close/>
                  <a:moveTo>
                    <a:pt x="672084" y="846328"/>
                  </a:moveTo>
                  <a:lnTo>
                    <a:pt x="711835" y="887476"/>
                  </a:lnTo>
                  <a:lnTo>
                    <a:pt x="698119" y="900684"/>
                  </a:lnTo>
                  <a:lnTo>
                    <a:pt x="658368" y="859536"/>
                  </a:lnTo>
                  <a:close/>
                  <a:moveTo>
                    <a:pt x="750951" y="955421"/>
                  </a:moveTo>
                  <a:lnTo>
                    <a:pt x="790702" y="996569"/>
                  </a:lnTo>
                  <a:lnTo>
                    <a:pt x="776986" y="1009777"/>
                  </a:lnTo>
                  <a:lnTo>
                    <a:pt x="737235" y="968629"/>
                  </a:lnTo>
                  <a:close/>
                  <a:moveTo>
                    <a:pt x="829818" y="1064514"/>
                  </a:moveTo>
                  <a:lnTo>
                    <a:pt x="869569" y="1105662"/>
                  </a:lnTo>
                  <a:lnTo>
                    <a:pt x="855853" y="1118870"/>
                  </a:lnTo>
                  <a:lnTo>
                    <a:pt x="816102" y="1077722"/>
                  </a:lnTo>
                  <a:close/>
                  <a:moveTo>
                    <a:pt x="908685" y="1173607"/>
                  </a:moveTo>
                  <a:lnTo>
                    <a:pt x="948436" y="1214755"/>
                  </a:lnTo>
                  <a:lnTo>
                    <a:pt x="934720" y="1227963"/>
                  </a:lnTo>
                  <a:lnTo>
                    <a:pt x="894969" y="1186815"/>
                  </a:lnTo>
                  <a:close/>
                  <a:moveTo>
                    <a:pt x="987552" y="1282700"/>
                  </a:moveTo>
                  <a:lnTo>
                    <a:pt x="1027303" y="1323848"/>
                  </a:lnTo>
                  <a:lnTo>
                    <a:pt x="1013587" y="1337056"/>
                  </a:lnTo>
                  <a:lnTo>
                    <a:pt x="973836" y="1295908"/>
                  </a:lnTo>
                  <a:close/>
                  <a:moveTo>
                    <a:pt x="1066419" y="1391793"/>
                  </a:moveTo>
                  <a:lnTo>
                    <a:pt x="1106170" y="1432941"/>
                  </a:lnTo>
                  <a:lnTo>
                    <a:pt x="1092454" y="1446149"/>
                  </a:lnTo>
                  <a:lnTo>
                    <a:pt x="1052703" y="1405001"/>
                  </a:lnTo>
                  <a:close/>
                  <a:moveTo>
                    <a:pt x="1145286" y="1500886"/>
                  </a:moveTo>
                  <a:lnTo>
                    <a:pt x="1185037" y="1542034"/>
                  </a:lnTo>
                  <a:lnTo>
                    <a:pt x="1171321" y="1555242"/>
                  </a:lnTo>
                  <a:lnTo>
                    <a:pt x="1131570" y="1514094"/>
                  </a:lnTo>
                  <a:close/>
                  <a:moveTo>
                    <a:pt x="1224153" y="1609979"/>
                  </a:moveTo>
                  <a:lnTo>
                    <a:pt x="1263904" y="1651127"/>
                  </a:lnTo>
                  <a:lnTo>
                    <a:pt x="1250188" y="1664335"/>
                  </a:lnTo>
                  <a:lnTo>
                    <a:pt x="1210437" y="1623187"/>
                  </a:lnTo>
                  <a:close/>
                  <a:moveTo>
                    <a:pt x="1303020" y="1719072"/>
                  </a:moveTo>
                  <a:lnTo>
                    <a:pt x="1342771" y="1760220"/>
                  </a:lnTo>
                  <a:lnTo>
                    <a:pt x="1329055" y="1773428"/>
                  </a:lnTo>
                  <a:lnTo>
                    <a:pt x="1289304" y="1732280"/>
                  </a:lnTo>
                  <a:close/>
                  <a:moveTo>
                    <a:pt x="1381887" y="1828165"/>
                  </a:moveTo>
                  <a:lnTo>
                    <a:pt x="1421638" y="1869313"/>
                  </a:lnTo>
                  <a:lnTo>
                    <a:pt x="1407922" y="1882521"/>
                  </a:lnTo>
                  <a:lnTo>
                    <a:pt x="1368171" y="1841373"/>
                  </a:lnTo>
                  <a:close/>
                  <a:moveTo>
                    <a:pt x="1460754" y="1937258"/>
                  </a:moveTo>
                  <a:lnTo>
                    <a:pt x="1500505" y="1978406"/>
                  </a:lnTo>
                  <a:lnTo>
                    <a:pt x="1486789" y="1991614"/>
                  </a:lnTo>
                  <a:lnTo>
                    <a:pt x="1447038" y="1950466"/>
                  </a:lnTo>
                  <a:close/>
                  <a:moveTo>
                    <a:pt x="1539621" y="2046351"/>
                  </a:moveTo>
                  <a:lnTo>
                    <a:pt x="1579372" y="2087499"/>
                  </a:lnTo>
                  <a:lnTo>
                    <a:pt x="1565656" y="2100707"/>
                  </a:lnTo>
                  <a:lnTo>
                    <a:pt x="1525905" y="2059559"/>
                  </a:lnTo>
                  <a:close/>
                  <a:moveTo>
                    <a:pt x="1618488" y="2155444"/>
                  </a:moveTo>
                  <a:lnTo>
                    <a:pt x="1658239" y="2196592"/>
                  </a:lnTo>
                  <a:lnTo>
                    <a:pt x="1644523" y="2209800"/>
                  </a:lnTo>
                  <a:lnTo>
                    <a:pt x="1604772" y="2168652"/>
                  </a:lnTo>
                  <a:close/>
                  <a:moveTo>
                    <a:pt x="1697355" y="2264537"/>
                  </a:moveTo>
                  <a:lnTo>
                    <a:pt x="1737106" y="2305685"/>
                  </a:lnTo>
                  <a:lnTo>
                    <a:pt x="1723390" y="2318893"/>
                  </a:lnTo>
                  <a:lnTo>
                    <a:pt x="1683639" y="2277745"/>
                  </a:lnTo>
                  <a:close/>
                  <a:moveTo>
                    <a:pt x="1776222" y="2373630"/>
                  </a:moveTo>
                  <a:lnTo>
                    <a:pt x="1815973" y="2414778"/>
                  </a:lnTo>
                  <a:lnTo>
                    <a:pt x="1802257" y="2427986"/>
                  </a:lnTo>
                  <a:lnTo>
                    <a:pt x="1762506" y="2386838"/>
                  </a:lnTo>
                  <a:close/>
                  <a:moveTo>
                    <a:pt x="1855089" y="2482723"/>
                  </a:moveTo>
                  <a:lnTo>
                    <a:pt x="1894840" y="2523871"/>
                  </a:lnTo>
                  <a:lnTo>
                    <a:pt x="1881124" y="2537079"/>
                  </a:lnTo>
                  <a:lnTo>
                    <a:pt x="1841373" y="2495931"/>
                  </a:lnTo>
                  <a:close/>
                  <a:moveTo>
                    <a:pt x="1933956" y="2591816"/>
                  </a:moveTo>
                  <a:lnTo>
                    <a:pt x="1973707" y="2632964"/>
                  </a:lnTo>
                  <a:lnTo>
                    <a:pt x="1959991" y="2646172"/>
                  </a:lnTo>
                  <a:lnTo>
                    <a:pt x="1920240" y="2605024"/>
                  </a:lnTo>
                  <a:close/>
                  <a:moveTo>
                    <a:pt x="2012823" y="2700909"/>
                  </a:moveTo>
                  <a:lnTo>
                    <a:pt x="2052574" y="2742057"/>
                  </a:lnTo>
                  <a:lnTo>
                    <a:pt x="2038858" y="2755265"/>
                  </a:lnTo>
                  <a:lnTo>
                    <a:pt x="1999107" y="2714117"/>
                  </a:lnTo>
                  <a:close/>
                  <a:moveTo>
                    <a:pt x="2091690" y="2810002"/>
                  </a:moveTo>
                  <a:lnTo>
                    <a:pt x="2131441" y="2851150"/>
                  </a:lnTo>
                  <a:lnTo>
                    <a:pt x="2117725" y="2864358"/>
                  </a:lnTo>
                  <a:lnTo>
                    <a:pt x="2077974" y="2823210"/>
                  </a:lnTo>
                  <a:close/>
                  <a:moveTo>
                    <a:pt x="2170557" y="2919095"/>
                  </a:moveTo>
                  <a:lnTo>
                    <a:pt x="2210308" y="2960243"/>
                  </a:lnTo>
                  <a:lnTo>
                    <a:pt x="2196592" y="2973451"/>
                  </a:lnTo>
                  <a:lnTo>
                    <a:pt x="2156841" y="2932303"/>
                  </a:lnTo>
                  <a:close/>
                  <a:moveTo>
                    <a:pt x="2249424" y="3028188"/>
                  </a:moveTo>
                  <a:lnTo>
                    <a:pt x="2289175" y="3069336"/>
                  </a:lnTo>
                  <a:lnTo>
                    <a:pt x="2275459" y="3082544"/>
                  </a:lnTo>
                  <a:lnTo>
                    <a:pt x="2235708" y="3041396"/>
                  </a:lnTo>
                  <a:close/>
                  <a:moveTo>
                    <a:pt x="2328291" y="3137281"/>
                  </a:moveTo>
                  <a:lnTo>
                    <a:pt x="2368042" y="3178429"/>
                  </a:lnTo>
                  <a:lnTo>
                    <a:pt x="2354326" y="3191637"/>
                  </a:lnTo>
                  <a:lnTo>
                    <a:pt x="2314575" y="3150489"/>
                  </a:lnTo>
                  <a:close/>
                  <a:moveTo>
                    <a:pt x="2407158" y="3246374"/>
                  </a:moveTo>
                  <a:lnTo>
                    <a:pt x="2446909" y="3287522"/>
                  </a:lnTo>
                  <a:lnTo>
                    <a:pt x="2433193" y="3300730"/>
                  </a:lnTo>
                  <a:lnTo>
                    <a:pt x="2393442" y="3259582"/>
                  </a:lnTo>
                  <a:close/>
                  <a:moveTo>
                    <a:pt x="2486025" y="3355467"/>
                  </a:moveTo>
                  <a:lnTo>
                    <a:pt x="2525776" y="3396615"/>
                  </a:lnTo>
                  <a:lnTo>
                    <a:pt x="2512060" y="3409823"/>
                  </a:lnTo>
                  <a:lnTo>
                    <a:pt x="2472309" y="3368675"/>
                  </a:lnTo>
                  <a:close/>
                  <a:moveTo>
                    <a:pt x="2564892" y="3464560"/>
                  </a:moveTo>
                  <a:lnTo>
                    <a:pt x="2604643" y="3505708"/>
                  </a:lnTo>
                  <a:lnTo>
                    <a:pt x="2590927" y="3518916"/>
                  </a:lnTo>
                  <a:lnTo>
                    <a:pt x="2551176" y="3477768"/>
                  </a:lnTo>
                  <a:close/>
                  <a:moveTo>
                    <a:pt x="2643759" y="3573653"/>
                  </a:moveTo>
                  <a:lnTo>
                    <a:pt x="2683510" y="3614801"/>
                  </a:lnTo>
                  <a:lnTo>
                    <a:pt x="2669794" y="3628009"/>
                  </a:lnTo>
                  <a:lnTo>
                    <a:pt x="2630043" y="3586861"/>
                  </a:lnTo>
                  <a:close/>
                  <a:moveTo>
                    <a:pt x="2722626" y="3682746"/>
                  </a:moveTo>
                  <a:lnTo>
                    <a:pt x="2762377" y="3723894"/>
                  </a:lnTo>
                  <a:lnTo>
                    <a:pt x="2748661" y="3737102"/>
                  </a:lnTo>
                  <a:lnTo>
                    <a:pt x="2708910" y="3695954"/>
                  </a:lnTo>
                  <a:close/>
                  <a:moveTo>
                    <a:pt x="2801493" y="3791839"/>
                  </a:moveTo>
                  <a:lnTo>
                    <a:pt x="2841244" y="3832987"/>
                  </a:lnTo>
                  <a:lnTo>
                    <a:pt x="2827528" y="3846195"/>
                  </a:lnTo>
                  <a:lnTo>
                    <a:pt x="2787777" y="3805047"/>
                  </a:lnTo>
                  <a:close/>
                  <a:moveTo>
                    <a:pt x="2880360" y="3900932"/>
                  </a:moveTo>
                  <a:lnTo>
                    <a:pt x="2920111" y="3942080"/>
                  </a:lnTo>
                  <a:lnTo>
                    <a:pt x="2906395" y="3955288"/>
                  </a:lnTo>
                  <a:lnTo>
                    <a:pt x="2866644" y="3914140"/>
                  </a:lnTo>
                  <a:close/>
                  <a:moveTo>
                    <a:pt x="2959227" y="4010025"/>
                  </a:moveTo>
                  <a:lnTo>
                    <a:pt x="2998978" y="4051173"/>
                  </a:lnTo>
                  <a:lnTo>
                    <a:pt x="2985262" y="4064381"/>
                  </a:lnTo>
                  <a:lnTo>
                    <a:pt x="2945511" y="4023233"/>
                  </a:lnTo>
                  <a:close/>
                  <a:moveTo>
                    <a:pt x="3038094" y="4119118"/>
                  </a:moveTo>
                  <a:lnTo>
                    <a:pt x="3077845" y="4160266"/>
                  </a:lnTo>
                  <a:lnTo>
                    <a:pt x="3064129" y="4173474"/>
                  </a:lnTo>
                  <a:lnTo>
                    <a:pt x="3024378" y="4132326"/>
                  </a:lnTo>
                  <a:close/>
                  <a:moveTo>
                    <a:pt x="3116961" y="4228211"/>
                  </a:moveTo>
                  <a:lnTo>
                    <a:pt x="3156712" y="4269359"/>
                  </a:lnTo>
                  <a:lnTo>
                    <a:pt x="3142996" y="4282567"/>
                  </a:lnTo>
                  <a:lnTo>
                    <a:pt x="3103245" y="4241419"/>
                  </a:lnTo>
                  <a:close/>
                  <a:moveTo>
                    <a:pt x="3195828" y="4337304"/>
                  </a:moveTo>
                  <a:lnTo>
                    <a:pt x="3235579" y="4378452"/>
                  </a:lnTo>
                  <a:lnTo>
                    <a:pt x="3221863" y="4391660"/>
                  </a:lnTo>
                  <a:lnTo>
                    <a:pt x="3182112" y="4350512"/>
                  </a:lnTo>
                  <a:close/>
                  <a:moveTo>
                    <a:pt x="3274695" y="4446397"/>
                  </a:moveTo>
                  <a:lnTo>
                    <a:pt x="3314446" y="4487545"/>
                  </a:lnTo>
                  <a:lnTo>
                    <a:pt x="3300730" y="4500753"/>
                  </a:lnTo>
                  <a:lnTo>
                    <a:pt x="3260979" y="4459605"/>
                  </a:lnTo>
                  <a:close/>
                  <a:moveTo>
                    <a:pt x="3353562" y="4555490"/>
                  </a:moveTo>
                  <a:lnTo>
                    <a:pt x="3393313" y="4596638"/>
                  </a:lnTo>
                  <a:lnTo>
                    <a:pt x="3379597" y="4609846"/>
                  </a:lnTo>
                  <a:lnTo>
                    <a:pt x="3339846" y="4568698"/>
                  </a:lnTo>
                  <a:close/>
                  <a:moveTo>
                    <a:pt x="3432429" y="4664583"/>
                  </a:moveTo>
                  <a:lnTo>
                    <a:pt x="3472180" y="4705731"/>
                  </a:lnTo>
                  <a:lnTo>
                    <a:pt x="3458464" y="4718939"/>
                  </a:lnTo>
                  <a:lnTo>
                    <a:pt x="3418713" y="4677791"/>
                  </a:lnTo>
                  <a:close/>
                  <a:moveTo>
                    <a:pt x="3511296" y="4773676"/>
                  </a:moveTo>
                  <a:lnTo>
                    <a:pt x="3551047" y="4814824"/>
                  </a:lnTo>
                  <a:lnTo>
                    <a:pt x="3537331" y="4828032"/>
                  </a:lnTo>
                  <a:lnTo>
                    <a:pt x="3497580" y="4786884"/>
                  </a:lnTo>
                  <a:close/>
                  <a:moveTo>
                    <a:pt x="3590163" y="4882769"/>
                  </a:moveTo>
                  <a:lnTo>
                    <a:pt x="3629914" y="4923917"/>
                  </a:lnTo>
                  <a:lnTo>
                    <a:pt x="3616198" y="4937125"/>
                  </a:lnTo>
                  <a:lnTo>
                    <a:pt x="3576447" y="4895977"/>
                  </a:lnTo>
                  <a:close/>
                  <a:moveTo>
                    <a:pt x="3669030" y="4991862"/>
                  </a:moveTo>
                  <a:lnTo>
                    <a:pt x="3708781" y="5033010"/>
                  </a:lnTo>
                  <a:lnTo>
                    <a:pt x="3695065" y="5046218"/>
                  </a:lnTo>
                  <a:lnTo>
                    <a:pt x="3655314" y="5005070"/>
                  </a:lnTo>
                  <a:close/>
                  <a:moveTo>
                    <a:pt x="3747897" y="5100955"/>
                  </a:moveTo>
                  <a:lnTo>
                    <a:pt x="3787648" y="5142103"/>
                  </a:lnTo>
                  <a:lnTo>
                    <a:pt x="3773932" y="5155311"/>
                  </a:lnTo>
                  <a:lnTo>
                    <a:pt x="3734181" y="5114163"/>
                  </a:lnTo>
                  <a:close/>
                  <a:moveTo>
                    <a:pt x="3826764" y="5210048"/>
                  </a:moveTo>
                  <a:lnTo>
                    <a:pt x="3866515" y="5251196"/>
                  </a:lnTo>
                  <a:lnTo>
                    <a:pt x="3852799" y="5264404"/>
                  </a:lnTo>
                  <a:lnTo>
                    <a:pt x="3813048" y="5223256"/>
                  </a:lnTo>
                  <a:close/>
                  <a:moveTo>
                    <a:pt x="3905631" y="5319141"/>
                  </a:moveTo>
                  <a:lnTo>
                    <a:pt x="3945382" y="5360289"/>
                  </a:lnTo>
                  <a:lnTo>
                    <a:pt x="3931666" y="5373497"/>
                  </a:lnTo>
                  <a:lnTo>
                    <a:pt x="3891915" y="5332349"/>
                  </a:lnTo>
                  <a:close/>
                  <a:moveTo>
                    <a:pt x="3984498" y="5428234"/>
                  </a:moveTo>
                  <a:lnTo>
                    <a:pt x="4024249" y="5469382"/>
                  </a:lnTo>
                  <a:lnTo>
                    <a:pt x="4010533" y="5482590"/>
                  </a:lnTo>
                  <a:lnTo>
                    <a:pt x="3970782" y="5441442"/>
                  </a:lnTo>
                  <a:close/>
                  <a:moveTo>
                    <a:pt x="4063365" y="5537327"/>
                  </a:moveTo>
                  <a:lnTo>
                    <a:pt x="4103116" y="5578475"/>
                  </a:lnTo>
                  <a:lnTo>
                    <a:pt x="4089400" y="5591683"/>
                  </a:lnTo>
                  <a:lnTo>
                    <a:pt x="4049649" y="5550535"/>
                  </a:lnTo>
                  <a:close/>
                  <a:moveTo>
                    <a:pt x="4142232" y="5646420"/>
                  </a:moveTo>
                  <a:lnTo>
                    <a:pt x="4157599" y="5662295"/>
                  </a:lnTo>
                  <a:lnTo>
                    <a:pt x="4143883" y="5675503"/>
                  </a:lnTo>
                  <a:lnTo>
                    <a:pt x="4128516" y="5659628"/>
                  </a:lnTo>
                  <a:close/>
                  <a:moveTo>
                    <a:pt x="13716" y="0"/>
                  </a:moveTo>
                  <a:lnTo>
                    <a:pt x="53467" y="41148"/>
                  </a:lnTo>
                  <a:lnTo>
                    <a:pt x="39751" y="54356"/>
                  </a:lnTo>
                  <a:lnTo>
                    <a:pt x="0" y="13208"/>
                  </a:lnTo>
                  <a:close/>
                </a:path>
              </a:pathLst>
            </a:custGeom>
            <a:solidFill>
              <a:srgbClr val="000000"/>
            </a:solidFill>
          </p:spPr>
        </p:sp>
      </p:grpSp>
      <p:grpSp>
        <p:nvGrpSpPr>
          <p:cNvPr id="11" name="Group 11"/>
          <p:cNvGrpSpPr/>
          <p:nvPr/>
        </p:nvGrpSpPr>
        <p:grpSpPr>
          <a:xfrm>
            <a:off x="7450933" y="3664744"/>
            <a:ext cx="3638550" cy="3767138"/>
            <a:chOff x="0" y="0"/>
            <a:chExt cx="4851400" cy="5022850"/>
          </a:xfrm>
        </p:grpSpPr>
        <p:sp>
          <p:nvSpPr>
            <p:cNvPr id="12" name="Freeform 12"/>
            <p:cNvSpPr/>
            <p:nvPr/>
          </p:nvSpPr>
          <p:spPr>
            <a:xfrm>
              <a:off x="2667" y="2921"/>
              <a:ext cx="4846066" cy="5017008"/>
            </a:xfrm>
            <a:custGeom>
              <a:avLst/>
              <a:gdLst/>
              <a:ahLst/>
              <a:cxnLst/>
              <a:rect l="l" t="t" r="r" b="b"/>
              <a:pathLst>
                <a:path w="4846066" h="5017008">
                  <a:moveTo>
                    <a:pt x="4753483" y="109093"/>
                  </a:moveTo>
                  <a:lnTo>
                    <a:pt x="4713732" y="150241"/>
                  </a:lnTo>
                  <a:lnTo>
                    <a:pt x="4700016" y="137033"/>
                  </a:lnTo>
                  <a:lnTo>
                    <a:pt x="4739767" y="95885"/>
                  </a:lnTo>
                  <a:close/>
                  <a:moveTo>
                    <a:pt x="4647184" y="191770"/>
                  </a:moveTo>
                  <a:lnTo>
                    <a:pt x="4607433" y="232918"/>
                  </a:lnTo>
                  <a:lnTo>
                    <a:pt x="4647184" y="191770"/>
                  </a:lnTo>
                  <a:close/>
                  <a:moveTo>
                    <a:pt x="4554601" y="287655"/>
                  </a:moveTo>
                  <a:lnTo>
                    <a:pt x="4514850" y="328803"/>
                  </a:lnTo>
                  <a:lnTo>
                    <a:pt x="4501134" y="315595"/>
                  </a:lnTo>
                  <a:lnTo>
                    <a:pt x="4540885" y="274447"/>
                  </a:lnTo>
                  <a:close/>
                  <a:moveTo>
                    <a:pt x="4448302" y="370332"/>
                  </a:moveTo>
                  <a:lnTo>
                    <a:pt x="4408551" y="411480"/>
                  </a:lnTo>
                  <a:lnTo>
                    <a:pt x="4394835" y="398272"/>
                  </a:lnTo>
                  <a:lnTo>
                    <a:pt x="4434586" y="357124"/>
                  </a:lnTo>
                  <a:close/>
                  <a:moveTo>
                    <a:pt x="4342003" y="453009"/>
                  </a:moveTo>
                  <a:lnTo>
                    <a:pt x="4302252" y="494157"/>
                  </a:lnTo>
                  <a:lnTo>
                    <a:pt x="4288536" y="480949"/>
                  </a:lnTo>
                  <a:lnTo>
                    <a:pt x="4328287" y="439801"/>
                  </a:lnTo>
                  <a:close/>
                  <a:moveTo>
                    <a:pt x="4235704" y="535686"/>
                  </a:moveTo>
                  <a:lnTo>
                    <a:pt x="4195953" y="576834"/>
                  </a:lnTo>
                  <a:lnTo>
                    <a:pt x="4182237" y="563626"/>
                  </a:lnTo>
                  <a:lnTo>
                    <a:pt x="4221988" y="522478"/>
                  </a:lnTo>
                  <a:close/>
                  <a:moveTo>
                    <a:pt x="4129405" y="618363"/>
                  </a:moveTo>
                  <a:lnTo>
                    <a:pt x="4089654" y="659511"/>
                  </a:lnTo>
                  <a:lnTo>
                    <a:pt x="4075938" y="646303"/>
                  </a:lnTo>
                  <a:lnTo>
                    <a:pt x="4115689" y="605155"/>
                  </a:lnTo>
                  <a:close/>
                  <a:moveTo>
                    <a:pt x="4023106" y="701040"/>
                  </a:moveTo>
                  <a:lnTo>
                    <a:pt x="3983355" y="742188"/>
                  </a:lnTo>
                  <a:lnTo>
                    <a:pt x="3969639" y="728980"/>
                  </a:lnTo>
                  <a:lnTo>
                    <a:pt x="4009390" y="687832"/>
                  </a:lnTo>
                  <a:close/>
                  <a:moveTo>
                    <a:pt x="3916807" y="783717"/>
                  </a:moveTo>
                  <a:lnTo>
                    <a:pt x="3877056" y="824865"/>
                  </a:lnTo>
                  <a:lnTo>
                    <a:pt x="3863340" y="811657"/>
                  </a:lnTo>
                  <a:lnTo>
                    <a:pt x="3903091" y="770509"/>
                  </a:lnTo>
                  <a:close/>
                  <a:moveTo>
                    <a:pt x="3810508" y="866394"/>
                  </a:moveTo>
                  <a:lnTo>
                    <a:pt x="3770757" y="907542"/>
                  </a:lnTo>
                  <a:lnTo>
                    <a:pt x="3757041" y="894334"/>
                  </a:lnTo>
                  <a:lnTo>
                    <a:pt x="3796792" y="853186"/>
                  </a:lnTo>
                  <a:close/>
                  <a:moveTo>
                    <a:pt x="3704209" y="949071"/>
                  </a:moveTo>
                  <a:lnTo>
                    <a:pt x="3664458" y="990219"/>
                  </a:lnTo>
                  <a:lnTo>
                    <a:pt x="3650742" y="977011"/>
                  </a:lnTo>
                  <a:lnTo>
                    <a:pt x="3690493" y="935863"/>
                  </a:lnTo>
                  <a:close/>
                  <a:moveTo>
                    <a:pt x="3597910" y="1031748"/>
                  </a:moveTo>
                  <a:lnTo>
                    <a:pt x="3558159" y="1072896"/>
                  </a:lnTo>
                  <a:lnTo>
                    <a:pt x="3544443" y="1059688"/>
                  </a:lnTo>
                  <a:lnTo>
                    <a:pt x="3584194" y="1018540"/>
                  </a:lnTo>
                  <a:close/>
                  <a:moveTo>
                    <a:pt x="3491611" y="1114425"/>
                  </a:moveTo>
                  <a:lnTo>
                    <a:pt x="3451860" y="1155573"/>
                  </a:lnTo>
                  <a:lnTo>
                    <a:pt x="3438144" y="1142365"/>
                  </a:lnTo>
                  <a:lnTo>
                    <a:pt x="3477895" y="1101217"/>
                  </a:lnTo>
                  <a:close/>
                  <a:moveTo>
                    <a:pt x="3385312" y="1197102"/>
                  </a:moveTo>
                  <a:lnTo>
                    <a:pt x="3345561" y="1238250"/>
                  </a:lnTo>
                  <a:lnTo>
                    <a:pt x="3331845" y="1225042"/>
                  </a:lnTo>
                  <a:lnTo>
                    <a:pt x="3371596" y="1183894"/>
                  </a:lnTo>
                  <a:close/>
                  <a:moveTo>
                    <a:pt x="3279013" y="1279779"/>
                  </a:moveTo>
                  <a:lnTo>
                    <a:pt x="3239262" y="1320927"/>
                  </a:lnTo>
                  <a:lnTo>
                    <a:pt x="3225546" y="1307719"/>
                  </a:lnTo>
                  <a:lnTo>
                    <a:pt x="3265297" y="1266571"/>
                  </a:lnTo>
                  <a:close/>
                  <a:moveTo>
                    <a:pt x="3172714" y="1362456"/>
                  </a:moveTo>
                  <a:lnTo>
                    <a:pt x="3132963" y="1403604"/>
                  </a:lnTo>
                  <a:lnTo>
                    <a:pt x="3119247" y="1390396"/>
                  </a:lnTo>
                  <a:lnTo>
                    <a:pt x="3158998" y="1349248"/>
                  </a:lnTo>
                  <a:close/>
                  <a:moveTo>
                    <a:pt x="3066415" y="1445133"/>
                  </a:moveTo>
                  <a:lnTo>
                    <a:pt x="3026664" y="1486281"/>
                  </a:lnTo>
                  <a:lnTo>
                    <a:pt x="3012948" y="1473073"/>
                  </a:lnTo>
                  <a:lnTo>
                    <a:pt x="3052699" y="1431925"/>
                  </a:lnTo>
                  <a:close/>
                  <a:moveTo>
                    <a:pt x="2960116" y="1527810"/>
                  </a:moveTo>
                  <a:lnTo>
                    <a:pt x="2920365" y="1568958"/>
                  </a:lnTo>
                  <a:lnTo>
                    <a:pt x="2906649" y="1555750"/>
                  </a:lnTo>
                  <a:lnTo>
                    <a:pt x="2946400" y="1514602"/>
                  </a:lnTo>
                  <a:close/>
                  <a:moveTo>
                    <a:pt x="2853817" y="1610487"/>
                  </a:moveTo>
                  <a:lnTo>
                    <a:pt x="2814066" y="1651635"/>
                  </a:lnTo>
                  <a:lnTo>
                    <a:pt x="2800350" y="1638427"/>
                  </a:lnTo>
                  <a:lnTo>
                    <a:pt x="2840101" y="1597279"/>
                  </a:lnTo>
                  <a:close/>
                  <a:moveTo>
                    <a:pt x="2747518" y="1693164"/>
                  </a:moveTo>
                  <a:lnTo>
                    <a:pt x="2707767" y="1734312"/>
                  </a:lnTo>
                  <a:lnTo>
                    <a:pt x="2694051" y="1721104"/>
                  </a:lnTo>
                  <a:lnTo>
                    <a:pt x="2733802" y="1679956"/>
                  </a:lnTo>
                  <a:close/>
                  <a:moveTo>
                    <a:pt x="2641219" y="1775841"/>
                  </a:moveTo>
                  <a:lnTo>
                    <a:pt x="2601468" y="1816989"/>
                  </a:lnTo>
                  <a:lnTo>
                    <a:pt x="2587752" y="1803781"/>
                  </a:lnTo>
                  <a:lnTo>
                    <a:pt x="2627503" y="1762633"/>
                  </a:lnTo>
                  <a:close/>
                  <a:moveTo>
                    <a:pt x="2534920" y="1858518"/>
                  </a:moveTo>
                  <a:lnTo>
                    <a:pt x="2495169" y="1899666"/>
                  </a:lnTo>
                  <a:lnTo>
                    <a:pt x="2481453" y="1886458"/>
                  </a:lnTo>
                  <a:lnTo>
                    <a:pt x="2521204" y="1845310"/>
                  </a:lnTo>
                  <a:close/>
                  <a:moveTo>
                    <a:pt x="2428621" y="1941195"/>
                  </a:moveTo>
                  <a:lnTo>
                    <a:pt x="2388870" y="1982343"/>
                  </a:lnTo>
                  <a:lnTo>
                    <a:pt x="2375154" y="1969135"/>
                  </a:lnTo>
                  <a:lnTo>
                    <a:pt x="2414905" y="1927987"/>
                  </a:lnTo>
                  <a:close/>
                  <a:moveTo>
                    <a:pt x="2322322" y="2023872"/>
                  </a:moveTo>
                  <a:lnTo>
                    <a:pt x="2282571" y="2065020"/>
                  </a:lnTo>
                  <a:lnTo>
                    <a:pt x="2268855" y="2051812"/>
                  </a:lnTo>
                  <a:lnTo>
                    <a:pt x="2308606" y="2010664"/>
                  </a:lnTo>
                  <a:close/>
                  <a:moveTo>
                    <a:pt x="2216023" y="2106549"/>
                  </a:moveTo>
                  <a:lnTo>
                    <a:pt x="2176272" y="2147697"/>
                  </a:lnTo>
                  <a:lnTo>
                    <a:pt x="2162556" y="2134489"/>
                  </a:lnTo>
                  <a:lnTo>
                    <a:pt x="2202307" y="2093341"/>
                  </a:lnTo>
                  <a:close/>
                  <a:moveTo>
                    <a:pt x="2109724" y="2189226"/>
                  </a:moveTo>
                  <a:lnTo>
                    <a:pt x="2069973" y="2230374"/>
                  </a:lnTo>
                  <a:lnTo>
                    <a:pt x="2056257" y="2217166"/>
                  </a:lnTo>
                  <a:lnTo>
                    <a:pt x="2096008" y="2176018"/>
                  </a:lnTo>
                  <a:close/>
                  <a:moveTo>
                    <a:pt x="2003425" y="2271903"/>
                  </a:moveTo>
                  <a:lnTo>
                    <a:pt x="1963674" y="2313051"/>
                  </a:lnTo>
                  <a:lnTo>
                    <a:pt x="1949958" y="2299843"/>
                  </a:lnTo>
                  <a:lnTo>
                    <a:pt x="1989709" y="2258695"/>
                  </a:lnTo>
                  <a:close/>
                  <a:moveTo>
                    <a:pt x="1897126" y="2354580"/>
                  </a:moveTo>
                  <a:lnTo>
                    <a:pt x="1857375" y="2395728"/>
                  </a:lnTo>
                  <a:lnTo>
                    <a:pt x="1843659" y="2382520"/>
                  </a:lnTo>
                  <a:lnTo>
                    <a:pt x="1883410" y="2341372"/>
                  </a:lnTo>
                  <a:close/>
                  <a:moveTo>
                    <a:pt x="1790827" y="2437257"/>
                  </a:moveTo>
                  <a:lnTo>
                    <a:pt x="1751076" y="2478405"/>
                  </a:lnTo>
                  <a:lnTo>
                    <a:pt x="1737360" y="2465197"/>
                  </a:lnTo>
                  <a:lnTo>
                    <a:pt x="1777111" y="2424049"/>
                  </a:lnTo>
                  <a:close/>
                  <a:moveTo>
                    <a:pt x="1684528" y="2519934"/>
                  </a:moveTo>
                  <a:lnTo>
                    <a:pt x="1644777" y="2561082"/>
                  </a:lnTo>
                  <a:lnTo>
                    <a:pt x="1631061" y="2547874"/>
                  </a:lnTo>
                  <a:lnTo>
                    <a:pt x="1670812" y="2506726"/>
                  </a:lnTo>
                  <a:close/>
                  <a:moveTo>
                    <a:pt x="1578229" y="2602611"/>
                  </a:moveTo>
                  <a:lnTo>
                    <a:pt x="1538478" y="2643759"/>
                  </a:lnTo>
                  <a:lnTo>
                    <a:pt x="1524762" y="2630551"/>
                  </a:lnTo>
                  <a:lnTo>
                    <a:pt x="1564513" y="2589403"/>
                  </a:lnTo>
                  <a:close/>
                  <a:moveTo>
                    <a:pt x="1471930" y="2685288"/>
                  </a:moveTo>
                  <a:lnTo>
                    <a:pt x="1432179" y="2726436"/>
                  </a:lnTo>
                  <a:lnTo>
                    <a:pt x="1418463" y="2713228"/>
                  </a:lnTo>
                  <a:lnTo>
                    <a:pt x="1458214" y="2672080"/>
                  </a:lnTo>
                  <a:close/>
                  <a:moveTo>
                    <a:pt x="1365631" y="2767965"/>
                  </a:moveTo>
                  <a:lnTo>
                    <a:pt x="1325880" y="2809113"/>
                  </a:lnTo>
                  <a:lnTo>
                    <a:pt x="1312164" y="2795905"/>
                  </a:lnTo>
                  <a:lnTo>
                    <a:pt x="1351915" y="2754757"/>
                  </a:lnTo>
                  <a:close/>
                  <a:moveTo>
                    <a:pt x="1259332" y="2850642"/>
                  </a:moveTo>
                  <a:lnTo>
                    <a:pt x="1219581" y="2891790"/>
                  </a:lnTo>
                  <a:lnTo>
                    <a:pt x="1205865" y="2878582"/>
                  </a:lnTo>
                  <a:lnTo>
                    <a:pt x="1245616" y="2837434"/>
                  </a:lnTo>
                  <a:close/>
                  <a:moveTo>
                    <a:pt x="1153033" y="2933319"/>
                  </a:moveTo>
                  <a:lnTo>
                    <a:pt x="1113282" y="2974467"/>
                  </a:lnTo>
                  <a:lnTo>
                    <a:pt x="1099566" y="2961259"/>
                  </a:lnTo>
                  <a:lnTo>
                    <a:pt x="1139317" y="2920111"/>
                  </a:lnTo>
                  <a:close/>
                  <a:moveTo>
                    <a:pt x="1046734" y="3015996"/>
                  </a:moveTo>
                  <a:lnTo>
                    <a:pt x="1006983" y="3057144"/>
                  </a:lnTo>
                  <a:lnTo>
                    <a:pt x="993267" y="3043936"/>
                  </a:lnTo>
                  <a:lnTo>
                    <a:pt x="1033018" y="3002788"/>
                  </a:lnTo>
                  <a:close/>
                  <a:moveTo>
                    <a:pt x="940435" y="3098673"/>
                  </a:moveTo>
                  <a:lnTo>
                    <a:pt x="900684" y="3139821"/>
                  </a:lnTo>
                  <a:lnTo>
                    <a:pt x="886968" y="3126613"/>
                  </a:lnTo>
                  <a:lnTo>
                    <a:pt x="926719" y="3085465"/>
                  </a:lnTo>
                  <a:close/>
                  <a:moveTo>
                    <a:pt x="834136" y="3181350"/>
                  </a:moveTo>
                  <a:lnTo>
                    <a:pt x="794385" y="3222498"/>
                  </a:lnTo>
                  <a:lnTo>
                    <a:pt x="780669" y="3209290"/>
                  </a:lnTo>
                  <a:lnTo>
                    <a:pt x="820420" y="3168142"/>
                  </a:lnTo>
                  <a:close/>
                  <a:moveTo>
                    <a:pt x="727837" y="3264027"/>
                  </a:moveTo>
                  <a:lnTo>
                    <a:pt x="688086" y="3305175"/>
                  </a:lnTo>
                  <a:lnTo>
                    <a:pt x="674370" y="3291967"/>
                  </a:lnTo>
                  <a:lnTo>
                    <a:pt x="714121" y="3250819"/>
                  </a:lnTo>
                  <a:close/>
                  <a:moveTo>
                    <a:pt x="621538" y="3346704"/>
                  </a:moveTo>
                  <a:lnTo>
                    <a:pt x="581787" y="3387852"/>
                  </a:lnTo>
                  <a:lnTo>
                    <a:pt x="568071" y="3374644"/>
                  </a:lnTo>
                  <a:lnTo>
                    <a:pt x="607822" y="3333496"/>
                  </a:lnTo>
                  <a:close/>
                  <a:moveTo>
                    <a:pt x="515239" y="3429381"/>
                  </a:moveTo>
                  <a:lnTo>
                    <a:pt x="475488" y="3470529"/>
                  </a:lnTo>
                  <a:lnTo>
                    <a:pt x="461772" y="3457321"/>
                  </a:lnTo>
                  <a:lnTo>
                    <a:pt x="501523" y="3416173"/>
                  </a:lnTo>
                  <a:close/>
                  <a:moveTo>
                    <a:pt x="408940" y="3512058"/>
                  </a:moveTo>
                  <a:lnTo>
                    <a:pt x="369189" y="3553206"/>
                  </a:lnTo>
                  <a:lnTo>
                    <a:pt x="355473" y="3539998"/>
                  </a:lnTo>
                  <a:lnTo>
                    <a:pt x="395224" y="3498850"/>
                  </a:lnTo>
                  <a:close/>
                  <a:moveTo>
                    <a:pt x="302641" y="3594735"/>
                  </a:moveTo>
                  <a:lnTo>
                    <a:pt x="262890" y="3635883"/>
                  </a:lnTo>
                  <a:lnTo>
                    <a:pt x="249174" y="3622675"/>
                  </a:lnTo>
                  <a:lnTo>
                    <a:pt x="848995" y="4124579"/>
                  </a:lnTo>
                  <a:close/>
                  <a:moveTo>
                    <a:pt x="756412" y="4220464"/>
                  </a:moveTo>
                  <a:lnTo>
                    <a:pt x="716661" y="4261612"/>
                  </a:lnTo>
                  <a:lnTo>
                    <a:pt x="702945" y="4248404"/>
                  </a:lnTo>
                  <a:lnTo>
                    <a:pt x="742696" y="4207256"/>
                  </a:lnTo>
                  <a:close/>
                  <a:moveTo>
                    <a:pt x="650113" y="4303141"/>
                  </a:moveTo>
                  <a:lnTo>
                    <a:pt x="610362" y="4344289"/>
                  </a:lnTo>
                  <a:lnTo>
                    <a:pt x="596646" y="4331081"/>
                  </a:lnTo>
                  <a:lnTo>
                    <a:pt x="636397" y="4289933"/>
                  </a:lnTo>
                  <a:close/>
                  <a:moveTo>
                    <a:pt x="543814" y="4385818"/>
                  </a:moveTo>
                  <a:lnTo>
                    <a:pt x="504063" y="4426966"/>
                  </a:lnTo>
                  <a:lnTo>
                    <a:pt x="490347" y="4413758"/>
                  </a:lnTo>
                  <a:lnTo>
                    <a:pt x="530098" y="4372610"/>
                  </a:lnTo>
                  <a:close/>
                  <a:moveTo>
                    <a:pt x="437515" y="4468495"/>
                  </a:moveTo>
                  <a:lnTo>
                    <a:pt x="397764" y="4509643"/>
                  </a:lnTo>
                  <a:lnTo>
                    <a:pt x="384048" y="4496435"/>
                  </a:lnTo>
                  <a:lnTo>
                    <a:pt x="423799" y="4455287"/>
                  </a:lnTo>
                  <a:close/>
                  <a:moveTo>
                    <a:pt x="331216" y="4551172"/>
                  </a:moveTo>
                  <a:lnTo>
                    <a:pt x="291465" y="4592320"/>
                  </a:lnTo>
                  <a:lnTo>
                    <a:pt x="346202" y="4645279"/>
                  </a:lnTo>
                  <a:lnTo>
                    <a:pt x="385953" y="4604131"/>
                  </a:lnTo>
                  <a:close/>
                  <a:moveTo>
                    <a:pt x="293370" y="4700016"/>
                  </a:moveTo>
                  <a:lnTo>
                    <a:pt x="253619" y="4741164"/>
                  </a:lnTo>
                  <a:lnTo>
                    <a:pt x="239903" y="4727956"/>
                  </a:lnTo>
                  <a:lnTo>
                    <a:pt x="279654" y="4686808"/>
                  </a:lnTo>
                  <a:close/>
                  <a:moveTo>
                    <a:pt x="187071" y="4782693"/>
                  </a:moveTo>
                  <a:lnTo>
                    <a:pt x="147320" y="4823841"/>
                  </a:lnTo>
                  <a:lnTo>
                    <a:pt x="133604" y="4810633"/>
                  </a:lnTo>
                  <a:lnTo>
                    <a:pt x="173355" y="4769485"/>
                  </a:lnTo>
                  <a:close/>
                  <a:moveTo>
                    <a:pt x="80772" y="4865370"/>
                  </a:moveTo>
                  <a:lnTo>
                    <a:pt x="41021" y="4906518"/>
                  </a:lnTo>
                  <a:lnTo>
                    <a:pt x="27305" y="4893310"/>
                  </a:lnTo>
                  <a:lnTo>
                    <a:pt x="67056" y="4852162"/>
                  </a:lnTo>
                  <a:close/>
                  <a:moveTo>
                    <a:pt x="29083" y="5001133"/>
                  </a:moveTo>
                  <a:lnTo>
                    <a:pt x="13716" y="5017008"/>
                  </a:lnTo>
                  <a:lnTo>
                    <a:pt x="0" y="5003800"/>
                  </a:lnTo>
                  <a:lnTo>
                    <a:pt x="15367" y="4987925"/>
                  </a:lnTo>
                  <a:close/>
                  <a:moveTo>
                    <a:pt x="4846066" y="13208"/>
                  </a:moveTo>
                  <a:lnTo>
                    <a:pt x="4806315" y="54356"/>
                  </a:lnTo>
                  <a:lnTo>
                    <a:pt x="4792599" y="41148"/>
                  </a:lnTo>
                  <a:lnTo>
                    <a:pt x="4832350" y="0"/>
                  </a:lnTo>
                  <a:close/>
                </a:path>
              </a:pathLst>
            </a:custGeom>
            <a:solidFill>
              <a:srgbClr val="000000"/>
            </a:solidFill>
          </p:spPr>
        </p:sp>
      </p:grpSp>
      <p:grpSp>
        <p:nvGrpSpPr>
          <p:cNvPr id="13" name="Group 13"/>
          <p:cNvGrpSpPr/>
          <p:nvPr/>
        </p:nvGrpSpPr>
        <p:grpSpPr>
          <a:xfrm>
            <a:off x="7321711" y="1042988"/>
            <a:ext cx="4028934" cy="1352683"/>
            <a:chOff x="0" y="0"/>
            <a:chExt cx="5371912" cy="1803578"/>
          </a:xfrm>
        </p:grpSpPr>
        <p:sp>
          <p:nvSpPr>
            <p:cNvPr id="14" name="Freeform 14"/>
            <p:cNvSpPr/>
            <p:nvPr/>
          </p:nvSpPr>
          <p:spPr>
            <a:xfrm>
              <a:off x="9525" y="9525"/>
              <a:ext cx="5352923" cy="1784477"/>
            </a:xfrm>
            <a:custGeom>
              <a:avLst/>
              <a:gdLst/>
              <a:ahLst/>
              <a:cxnLst/>
              <a:rect l="l" t="t" r="r" b="b"/>
              <a:pathLst>
                <a:path w="5352923" h="1784477">
                  <a:moveTo>
                    <a:pt x="0" y="0"/>
                  </a:moveTo>
                  <a:lnTo>
                    <a:pt x="5352923" y="0"/>
                  </a:lnTo>
                  <a:lnTo>
                    <a:pt x="5352923" y="1784477"/>
                  </a:lnTo>
                  <a:lnTo>
                    <a:pt x="0" y="1784477"/>
                  </a:lnTo>
                  <a:close/>
                </a:path>
              </a:pathLst>
            </a:custGeom>
            <a:solidFill>
              <a:srgbClr val="CCFFCC"/>
            </a:solidFill>
          </p:spPr>
        </p:sp>
        <p:sp>
          <p:nvSpPr>
            <p:cNvPr id="15" name="Freeform 15"/>
            <p:cNvSpPr/>
            <p:nvPr/>
          </p:nvSpPr>
          <p:spPr>
            <a:xfrm>
              <a:off x="0" y="0"/>
              <a:ext cx="5371973" cy="1803527"/>
            </a:xfrm>
            <a:custGeom>
              <a:avLst/>
              <a:gdLst/>
              <a:ahLst/>
              <a:cxnLst/>
              <a:rect l="l" t="t" r="r" b="b"/>
              <a:pathLst>
                <a:path w="5371973" h="1803527">
                  <a:moveTo>
                    <a:pt x="9525" y="0"/>
                  </a:moveTo>
                  <a:lnTo>
                    <a:pt x="5362448" y="0"/>
                  </a:lnTo>
                  <a:cubicBezTo>
                    <a:pt x="5367655" y="0"/>
                    <a:pt x="5371973" y="4318"/>
                    <a:pt x="5371973" y="9525"/>
                  </a:cubicBezTo>
                  <a:lnTo>
                    <a:pt x="5371973" y="1794002"/>
                  </a:lnTo>
                  <a:cubicBezTo>
                    <a:pt x="5371973" y="1799209"/>
                    <a:pt x="5367655" y="1803527"/>
                    <a:pt x="5362448" y="1803527"/>
                  </a:cubicBezTo>
                  <a:lnTo>
                    <a:pt x="9525" y="1803527"/>
                  </a:lnTo>
                  <a:cubicBezTo>
                    <a:pt x="4318" y="1803527"/>
                    <a:pt x="0" y="1799209"/>
                    <a:pt x="0" y="1794002"/>
                  </a:cubicBezTo>
                  <a:lnTo>
                    <a:pt x="0" y="9525"/>
                  </a:lnTo>
                  <a:cubicBezTo>
                    <a:pt x="0" y="4318"/>
                    <a:pt x="4318" y="0"/>
                    <a:pt x="9525" y="0"/>
                  </a:cubicBezTo>
                  <a:moveTo>
                    <a:pt x="9525" y="19050"/>
                  </a:moveTo>
                  <a:lnTo>
                    <a:pt x="9525" y="9525"/>
                  </a:lnTo>
                  <a:lnTo>
                    <a:pt x="19050" y="9525"/>
                  </a:lnTo>
                  <a:lnTo>
                    <a:pt x="19050" y="1794002"/>
                  </a:lnTo>
                  <a:lnTo>
                    <a:pt x="9525" y="1794002"/>
                  </a:lnTo>
                  <a:lnTo>
                    <a:pt x="9525" y="1784477"/>
                  </a:lnTo>
                  <a:lnTo>
                    <a:pt x="5362448" y="1784477"/>
                  </a:lnTo>
                  <a:lnTo>
                    <a:pt x="5362448" y="1794002"/>
                  </a:lnTo>
                  <a:lnTo>
                    <a:pt x="5352923" y="1794002"/>
                  </a:lnTo>
                  <a:lnTo>
                    <a:pt x="5352923" y="9525"/>
                  </a:lnTo>
                  <a:lnTo>
                    <a:pt x="5362448" y="9525"/>
                  </a:lnTo>
                  <a:lnTo>
                    <a:pt x="5362448" y="19050"/>
                  </a:lnTo>
                  <a:lnTo>
                    <a:pt x="9525" y="19050"/>
                  </a:lnTo>
                  <a:close/>
                </a:path>
              </a:pathLst>
            </a:custGeom>
            <a:solidFill>
              <a:srgbClr val="000000"/>
            </a:solidFill>
          </p:spPr>
        </p:sp>
        <p:sp>
          <p:nvSpPr>
            <p:cNvPr id="16" name="TextBox 16"/>
            <p:cNvSpPr txBox="1"/>
            <p:nvPr/>
          </p:nvSpPr>
          <p:spPr>
            <a:xfrm>
              <a:off x="0" y="9525"/>
              <a:ext cx="5371912" cy="1794053"/>
            </a:xfrm>
            <a:prstGeom prst="rect">
              <a:avLst/>
            </a:prstGeom>
          </p:spPr>
          <p:txBody>
            <a:bodyPr lIns="50800" tIns="50800" rIns="50800" bIns="50800" rtlCol="0" anchor="t"/>
            <a:lstStyle/>
            <a:p>
              <a:pPr algn="ctr">
                <a:lnSpc>
                  <a:spcPts val="2879"/>
                </a:lnSpc>
              </a:pPr>
              <a:r>
                <a:rPr lang="en-US" sz="2400" spc="-95">
                  <a:solidFill>
                    <a:srgbClr val="000000"/>
                  </a:solidFill>
                  <a:latin typeface="Open Sans 2 Bold"/>
                </a:rPr>
                <a:t>Develop the strategic vision to lead and support learning for all </a:t>
              </a:r>
            </a:p>
          </p:txBody>
        </p:sp>
      </p:grpSp>
      <p:grpSp>
        <p:nvGrpSpPr>
          <p:cNvPr id="17" name="Group 17"/>
          <p:cNvGrpSpPr/>
          <p:nvPr/>
        </p:nvGrpSpPr>
        <p:grpSpPr>
          <a:xfrm>
            <a:off x="450562" y="2317214"/>
            <a:ext cx="6698136" cy="1513960"/>
            <a:chOff x="0" y="0"/>
            <a:chExt cx="8930848" cy="2018614"/>
          </a:xfrm>
        </p:grpSpPr>
        <p:sp>
          <p:nvSpPr>
            <p:cNvPr id="18" name="Freeform 18"/>
            <p:cNvSpPr/>
            <p:nvPr/>
          </p:nvSpPr>
          <p:spPr>
            <a:xfrm>
              <a:off x="10269" y="10269"/>
              <a:ext cx="8910277" cy="1998028"/>
            </a:xfrm>
            <a:custGeom>
              <a:avLst/>
              <a:gdLst/>
              <a:ahLst/>
              <a:cxnLst/>
              <a:rect l="l" t="t" r="r" b="b"/>
              <a:pathLst>
                <a:path w="8910277" h="1998028">
                  <a:moveTo>
                    <a:pt x="0" y="0"/>
                  </a:moveTo>
                  <a:lnTo>
                    <a:pt x="8910276" y="0"/>
                  </a:lnTo>
                  <a:lnTo>
                    <a:pt x="8910276" y="1998028"/>
                  </a:lnTo>
                  <a:lnTo>
                    <a:pt x="0" y="1998028"/>
                  </a:lnTo>
                  <a:close/>
                </a:path>
              </a:pathLst>
            </a:custGeom>
            <a:solidFill>
              <a:srgbClr val="CCECFF"/>
            </a:solidFill>
          </p:spPr>
        </p:sp>
        <p:sp>
          <p:nvSpPr>
            <p:cNvPr id="19" name="Freeform 19"/>
            <p:cNvSpPr/>
            <p:nvPr/>
          </p:nvSpPr>
          <p:spPr>
            <a:xfrm>
              <a:off x="0" y="0"/>
              <a:ext cx="8930814" cy="2018565"/>
            </a:xfrm>
            <a:custGeom>
              <a:avLst/>
              <a:gdLst/>
              <a:ahLst/>
              <a:cxnLst/>
              <a:rect l="l" t="t" r="r" b="b"/>
              <a:pathLst>
                <a:path w="8930814" h="2018565">
                  <a:moveTo>
                    <a:pt x="10269" y="0"/>
                  </a:moveTo>
                  <a:lnTo>
                    <a:pt x="8920545" y="0"/>
                  </a:lnTo>
                  <a:cubicBezTo>
                    <a:pt x="8926158" y="0"/>
                    <a:pt x="8930814" y="4655"/>
                    <a:pt x="8930814" y="10269"/>
                  </a:cubicBezTo>
                  <a:lnTo>
                    <a:pt x="8930814" y="2008297"/>
                  </a:lnTo>
                  <a:cubicBezTo>
                    <a:pt x="8930814" y="2013910"/>
                    <a:pt x="8926158" y="2018565"/>
                    <a:pt x="8920545" y="2018565"/>
                  </a:cubicBezTo>
                  <a:lnTo>
                    <a:pt x="10269" y="2018565"/>
                  </a:lnTo>
                  <a:cubicBezTo>
                    <a:pt x="4655" y="2018565"/>
                    <a:pt x="0" y="2013910"/>
                    <a:pt x="0" y="2008297"/>
                  </a:cubicBezTo>
                  <a:lnTo>
                    <a:pt x="0" y="10269"/>
                  </a:lnTo>
                  <a:cubicBezTo>
                    <a:pt x="0" y="4655"/>
                    <a:pt x="4655" y="0"/>
                    <a:pt x="10269" y="0"/>
                  </a:cubicBezTo>
                  <a:moveTo>
                    <a:pt x="10269" y="20538"/>
                  </a:moveTo>
                  <a:lnTo>
                    <a:pt x="10269" y="10269"/>
                  </a:lnTo>
                  <a:lnTo>
                    <a:pt x="20538" y="10269"/>
                  </a:lnTo>
                  <a:lnTo>
                    <a:pt x="20538" y="2008297"/>
                  </a:lnTo>
                  <a:lnTo>
                    <a:pt x="10269" y="2008297"/>
                  </a:lnTo>
                  <a:lnTo>
                    <a:pt x="10269" y="1998028"/>
                  </a:lnTo>
                  <a:lnTo>
                    <a:pt x="8920545" y="1998028"/>
                  </a:lnTo>
                  <a:lnTo>
                    <a:pt x="8920545" y="2008297"/>
                  </a:lnTo>
                  <a:lnTo>
                    <a:pt x="8910276" y="2008297"/>
                  </a:lnTo>
                  <a:lnTo>
                    <a:pt x="8910276" y="10269"/>
                  </a:lnTo>
                  <a:lnTo>
                    <a:pt x="8920545" y="10269"/>
                  </a:lnTo>
                  <a:lnTo>
                    <a:pt x="8920545" y="20538"/>
                  </a:lnTo>
                  <a:lnTo>
                    <a:pt x="10269" y="20538"/>
                  </a:lnTo>
                  <a:close/>
                </a:path>
              </a:pathLst>
            </a:custGeom>
            <a:solidFill>
              <a:srgbClr val="000000"/>
            </a:solidFill>
          </p:spPr>
        </p:sp>
        <p:sp>
          <p:nvSpPr>
            <p:cNvPr id="20" name="TextBox 20"/>
            <p:cNvSpPr txBox="1"/>
            <p:nvPr/>
          </p:nvSpPr>
          <p:spPr>
            <a:xfrm>
              <a:off x="0" y="9525"/>
              <a:ext cx="8283988" cy="1862881"/>
            </a:xfrm>
            <a:prstGeom prst="rect">
              <a:avLst/>
            </a:prstGeom>
          </p:spPr>
          <p:txBody>
            <a:bodyPr lIns="50800" tIns="50800" rIns="50800" bIns="50800" rtlCol="0" anchor="t"/>
            <a:lstStyle/>
            <a:p>
              <a:pPr algn="ctr">
                <a:lnSpc>
                  <a:spcPts val="2879"/>
                </a:lnSpc>
              </a:pPr>
              <a:r>
                <a:rPr lang="en-US" sz="2400" spc="-95">
                  <a:solidFill>
                    <a:srgbClr val="000000"/>
                  </a:solidFill>
                  <a:latin typeface="Open Sans 2 Bold"/>
                </a:rPr>
                <a:t>Support and provide time for meaningful engagement in sustained professional learning and development with opportunities to share</a:t>
              </a:r>
            </a:p>
          </p:txBody>
        </p:sp>
      </p:grpSp>
      <p:grpSp>
        <p:nvGrpSpPr>
          <p:cNvPr id="21" name="Group 21"/>
          <p:cNvGrpSpPr/>
          <p:nvPr/>
        </p:nvGrpSpPr>
        <p:grpSpPr>
          <a:xfrm>
            <a:off x="521329" y="4806678"/>
            <a:ext cx="5963574" cy="1555151"/>
            <a:chOff x="0" y="0"/>
            <a:chExt cx="7951432" cy="2073534"/>
          </a:xfrm>
        </p:grpSpPr>
        <p:sp>
          <p:nvSpPr>
            <p:cNvPr id="22" name="Freeform 22"/>
            <p:cNvSpPr/>
            <p:nvPr/>
          </p:nvSpPr>
          <p:spPr>
            <a:xfrm>
              <a:off x="9928" y="9928"/>
              <a:ext cx="7931642" cy="2053630"/>
            </a:xfrm>
            <a:custGeom>
              <a:avLst/>
              <a:gdLst/>
              <a:ahLst/>
              <a:cxnLst/>
              <a:rect l="l" t="t" r="r" b="b"/>
              <a:pathLst>
                <a:path w="7931642" h="2053630">
                  <a:moveTo>
                    <a:pt x="0" y="0"/>
                  </a:moveTo>
                  <a:lnTo>
                    <a:pt x="7931642" y="0"/>
                  </a:lnTo>
                  <a:lnTo>
                    <a:pt x="7931642" y="2053630"/>
                  </a:lnTo>
                  <a:lnTo>
                    <a:pt x="0" y="2053630"/>
                  </a:lnTo>
                  <a:close/>
                </a:path>
              </a:pathLst>
            </a:custGeom>
            <a:solidFill>
              <a:srgbClr val="FFFF99"/>
            </a:solidFill>
          </p:spPr>
        </p:sp>
        <p:sp>
          <p:nvSpPr>
            <p:cNvPr id="23" name="Freeform 23"/>
            <p:cNvSpPr/>
            <p:nvPr/>
          </p:nvSpPr>
          <p:spPr>
            <a:xfrm>
              <a:off x="0" y="0"/>
              <a:ext cx="7951494" cy="2073486"/>
            </a:xfrm>
            <a:custGeom>
              <a:avLst/>
              <a:gdLst/>
              <a:ahLst/>
              <a:cxnLst/>
              <a:rect l="l" t="t" r="r" b="b"/>
              <a:pathLst>
                <a:path w="7951494" h="2073486">
                  <a:moveTo>
                    <a:pt x="9928" y="0"/>
                  </a:moveTo>
                  <a:lnTo>
                    <a:pt x="7941570" y="0"/>
                  </a:lnTo>
                  <a:cubicBezTo>
                    <a:pt x="7946996" y="0"/>
                    <a:pt x="7951494" y="4501"/>
                    <a:pt x="7951494" y="9928"/>
                  </a:cubicBezTo>
                  <a:lnTo>
                    <a:pt x="7951494" y="2063558"/>
                  </a:lnTo>
                  <a:cubicBezTo>
                    <a:pt x="7951494" y="2068986"/>
                    <a:pt x="7946996" y="2073486"/>
                    <a:pt x="7941570" y="2073486"/>
                  </a:cubicBezTo>
                  <a:lnTo>
                    <a:pt x="9928" y="2073486"/>
                  </a:lnTo>
                  <a:cubicBezTo>
                    <a:pt x="4501" y="2073486"/>
                    <a:pt x="0" y="2068986"/>
                    <a:pt x="0" y="2063558"/>
                  </a:cubicBezTo>
                  <a:lnTo>
                    <a:pt x="0" y="9928"/>
                  </a:lnTo>
                  <a:cubicBezTo>
                    <a:pt x="0" y="4501"/>
                    <a:pt x="4501" y="0"/>
                    <a:pt x="9928" y="0"/>
                  </a:cubicBezTo>
                  <a:moveTo>
                    <a:pt x="9928" y="19856"/>
                  </a:moveTo>
                  <a:lnTo>
                    <a:pt x="9928" y="9928"/>
                  </a:lnTo>
                  <a:lnTo>
                    <a:pt x="19856" y="9928"/>
                  </a:lnTo>
                  <a:lnTo>
                    <a:pt x="19856" y="2063558"/>
                  </a:lnTo>
                  <a:lnTo>
                    <a:pt x="9928" y="2063558"/>
                  </a:lnTo>
                  <a:lnTo>
                    <a:pt x="9928" y="2053630"/>
                  </a:lnTo>
                  <a:lnTo>
                    <a:pt x="7941570" y="2053630"/>
                  </a:lnTo>
                  <a:lnTo>
                    <a:pt x="7941570" y="2063558"/>
                  </a:lnTo>
                  <a:lnTo>
                    <a:pt x="7931641" y="2063558"/>
                  </a:lnTo>
                  <a:lnTo>
                    <a:pt x="7931641" y="9928"/>
                  </a:lnTo>
                  <a:lnTo>
                    <a:pt x="7941570" y="9928"/>
                  </a:lnTo>
                  <a:lnTo>
                    <a:pt x="7941570" y="19856"/>
                  </a:lnTo>
                  <a:lnTo>
                    <a:pt x="9928" y="19856"/>
                  </a:lnTo>
                  <a:close/>
                </a:path>
              </a:pathLst>
            </a:custGeom>
            <a:solidFill>
              <a:srgbClr val="000000"/>
            </a:solidFill>
          </p:spPr>
        </p:sp>
        <p:sp>
          <p:nvSpPr>
            <p:cNvPr id="24" name="TextBox 24"/>
            <p:cNvSpPr txBox="1"/>
            <p:nvPr/>
          </p:nvSpPr>
          <p:spPr>
            <a:xfrm>
              <a:off x="0" y="9525"/>
              <a:ext cx="7628700" cy="1979849"/>
            </a:xfrm>
            <a:prstGeom prst="rect">
              <a:avLst/>
            </a:prstGeom>
          </p:spPr>
          <p:txBody>
            <a:bodyPr lIns="50800" tIns="50800" rIns="50800" bIns="50800" rtlCol="0" anchor="t"/>
            <a:lstStyle/>
            <a:p>
              <a:pPr algn="ctr">
                <a:lnSpc>
                  <a:spcPts val="2879"/>
                </a:lnSpc>
              </a:pPr>
              <a:r>
                <a:rPr lang="en-US" sz="2400" spc="-95">
                  <a:solidFill>
                    <a:srgbClr val="000000"/>
                  </a:solidFill>
                  <a:latin typeface="Open Sans 2 Bold"/>
                </a:rPr>
                <a:t>Lead learning conversations underpinned by coaching approaches to stimulate, challenge and support thinking</a:t>
              </a:r>
            </a:p>
          </p:txBody>
        </p:sp>
      </p:grpSp>
      <p:grpSp>
        <p:nvGrpSpPr>
          <p:cNvPr id="25" name="Group 25"/>
          <p:cNvGrpSpPr/>
          <p:nvPr/>
        </p:nvGrpSpPr>
        <p:grpSpPr>
          <a:xfrm>
            <a:off x="9024940" y="5229227"/>
            <a:ext cx="485775" cy="483393"/>
            <a:chOff x="0" y="0"/>
            <a:chExt cx="647700" cy="644524"/>
          </a:xfrm>
        </p:grpSpPr>
        <p:sp>
          <p:nvSpPr>
            <p:cNvPr id="26" name="Freeform 26"/>
            <p:cNvSpPr/>
            <p:nvPr/>
          </p:nvSpPr>
          <p:spPr>
            <a:xfrm>
              <a:off x="9525" y="9525"/>
              <a:ext cx="628650" cy="625475"/>
            </a:xfrm>
            <a:custGeom>
              <a:avLst/>
              <a:gdLst/>
              <a:ahLst/>
              <a:cxnLst/>
              <a:rect l="l" t="t" r="r" b="b"/>
              <a:pathLst>
                <a:path w="628650" h="625475">
                  <a:moveTo>
                    <a:pt x="0" y="0"/>
                  </a:moveTo>
                  <a:lnTo>
                    <a:pt x="628650" y="0"/>
                  </a:lnTo>
                  <a:lnTo>
                    <a:pt x="628650" y="625475"/>
                  </a:lnTo>
                  <a:lnTo>
                    <a:pt x="0" y="625475"/>
                  </a:lnTo>
                  <a:close/>
                </a:path>
              </a:pathLst>
            </a:custGeom>
            <a:solidFill>
              <a:srgbClr val="FFFFFF"/>
            </a:solidFill>
          </p:spPr>
        </p:sp>
        <p:sp>
          <p:nvSpPr>
            <p:cNvPr id="27" name="Freeform 27"/>
            <p:cNvSpPr/>
            <p:nvPr/>
          </p:nvSpPr>
          <p:spPr>
            <a:xfrm>
              <a:off x="0" y="0"/>
              <a:ext cx="647700" cy="644525"/>
            </a:xfrm>
            <a:custGeom>
              <a:avLst/>
              <a:gdLst/>
              <a:ahLst/>
              <a:cxnLst/>
              <a:rect l="l" t="t" r="r" b="b"/>
              <a:pathLst>
                <a:path w="647700" h="644525">
                  <a:moveTo>
                    <a:pt x="9525" y="0"/>
                  </a:moveTo>
                  <a:lnTo>
                    <a:pt x="638175" y="0"/>
                  </a:lnTo>
                  <a:cubicBezTo>
                    <a:pt x="643382" y="0"/>
                    <a:pt x="647700" y="4318"/>
                    <a:pt x="647700" y="9525"/>
                  </a:cubicBezTo>
                  <a:lnTo>
                    <a:pt x="647700" y="635000"/>
                  </a:lnTo>
                  <a:cubicBezTo>
                    <a:pt x="647700" y="640207"/>
                    <a:pt x="643382" y="644525"/>
                    <a:pt x="638175" y="644525"/>
                  </a:cubicBezTo>
                  <a:lnTo>
                    <a:pt x="9525" y="644525"/>
                  </a:lnTo>
                  <a:cubicBezTo>
                    <a:pt x="4318" y="644525"/>
                    <a:pt x="0" y="640207"/>
                    <a:pt x="0" y="635000"/>
                  </a:cubicBezTo>
                  <a:lnTo>
                    <a:pt x="0" y="9525"/>
                  </a:lnTo>
                  <a:cubicBezTo>
                    <a:pt x="0" y="4318"/>
                    <a:pt x="4318" y="0"/>
                    <a:pt x="9525" y="0"/>
                  </a:cubicBezTo>
                  <a:moveTo>
                    <a:pt x="9525" y="19050"/>
                  </a:moveTo>
                  <a:lnTo>
                    <a:pt x="9525" y="9525"/>
                  </a:lnTo>
                  <a:lnTo>
                    <a:pt x="19050" y="9525"/>
                  </a:lnTo>
                  <a:lnTo>
                    <a:pt x="19050" y="635000"/>
                  </a:lnTo>
                  <a:lnTo>
                    <a:pt x="9525" y="635000"/>
                  </a:lnTo>
                  <a:lnTo>
                    <a:pt x="9525" y="625475"/>
                  </a:lnTo>
                  <a:lnTo>
                    <a:pt x="638175" y="625475"/>
                  </a:lnTo>
                  <a:lnTo>
                    <a:pt x="638175" y="635000"/>
                  </a:lnTo>
                  <a:lnTo>
                    <a:pt x="628650" y="635000"/>
                  </a:lnTo>
                  <a:lnTo>
                    <a:pt x="628650" y="9525"/>
                  </a:lnTo>
                  <a:lnTo>
                    <a:pt x="638175" y="9525"/>
                  </a:lnTo>
                  <a:lnTo>
                    <a:pt x="638175" y="19050"/>
                  </a:lnTo>
                  <a:lnTo>
                    <a:pt x="9525" y="19050"/>
                  </a:lnTo>
                  <a:close/>
                </a:path>
              </a:pathLst>
            </a:custGeom>
            <a:solidFill>
              <a:srgbClr val="000000"/>
            </a:solidFill>
          </p:spPr>
        </p:sp>
        <p:sp>
          <p:nvSpPr>
            <p:cNvPr id="28" name="TextBox 28"/>
            <p:cNvSpPr txBox="1"/>
            <p:nvPr/>
          </p:nvSpPr>
          <p:spPr>
            <a:xfrm>
              <a:off x="0" y="-47625"/>
              <a:ext cx="647700" cy="692149"/>
            </a:xfrm>
            <a:prstGeom prst="rect">
              <a:avLst/>
            </a:prstGeom>
          </p:spPr>
          <p:txBody>
            <a:bodyPr lIns="50800" tIns="50800" rIns="50800" bIns="50800" rtlCol="0" anchor="t"/>
            <a:lstStyle/>
            <a:p>
              <a:pPr algn="ctr">
                <a:lnSpc>
                  <a:spcPts val="2879"/>
                </a:lnSpc>
              </a:pPr>
              <a:r>
                <a:rPr lang="en-US" sz="2400">
                  <a:solidFill>
                    <a:srgbClr val="000000"/>
                  </a:solidFill>
                  <a:latin typeface="Arial"/>
                </a:rPr>
                <a:t>0</a:t>
              </a:r>
            </a:p>
          </p:txBody>
        </p:sp>
      </p:grpSp>
      <p:grpSp>
        <p:nvGrpSpPr>
          <p:cNvPr id="29" name="Group 29"/>
          <p:cNvGrpSpPr/>
          <p:nvPr/>
        </p:nvGrpSpPr>
        <p:grpSpPr>
          <a:xfrm>
            <a:off x="8929690" y="2593181"/>
            <a:ext cx="645318" cy="481012"/>
            <a:chOff x="0" y="0"/>
            <a:chExt cx="860424" cy="641350"/>
          </a:xfrm>
        </p:grpSpPr>
        <p:sp>
          <p:nvSpPr>
            <p:cNvPr id="30" name="Freeform 30"/>
            <p:cNvSpPr/>
            <p:nvPr/>
          </p:nvSpPr>
          <p:spPr>
            <a:xfrm>
              <a:off x="9525" y="9525"/>
              <a:ext cx="841375" cy="622300"/>
            </a:xfrm>
            <a:custGeom>
              <a:avLst/>
              <a:gdLst/>
              <a:ahLst/>
              <a:cxnLst/>
              <a:rect l="l" t="t" r="r" b="b"/>
              <a:pathLst>
                <a:path w="841375" h="622300">
                  <a:moveTo>
                    <a:pt x="0" y="0"/>
                  </a:moveTo>
                  <a:lnTo>
                    <a:pt x="841375" y="0"/>
                  </a:lnTo>
                  <a:lnTo>
                    <a:pt x="841375" y="622300"/>
                  </a:lnTo>
                  <a:lnTo>
                    <a:pt x="0" y="622300"/>
                  </a:lnTo>
                  <a:close/>
                </a:path>
              </a:pathLst>
            </a:custGeom>
            <a:solidFill>
              <a:srgbClr val="FFFFFF"/>
            </a:solidFill>
          </p:spPr>
        </p:sp>
        <p:sp>
          <p:nvSpPr>
            <p:cNvPr id="31" name="Freeform 31"/>
            <p:cNvSpPr/>
            <p:nvPr/>
          </p:nvSpPr>
          <p:spPr>
            <a:xfrm>
              <a:off x="0" y="0"/>
              <a:ext cx="860425" cy="641350"/>
            </a:xfrm>
            <a:custGeom>
              <a:avLst/>
              <a:gdLst/>
              <a:ahLst/>
              <a:cxnLst/>
              <a:rect l="l" t="t" r="r" b="b"/>
              <a:pathLst>
                <a:path w="860425" h="641350">
                  <a:moveTo>
                    <a:pt x="9525" y="0"/>
                  </a:moveTo>
                  <a:lnTo>
                    <a:pt x="850900" y="0"/>
                  </a:lnTo>
                  <a:cubicBezTo>
                    <a:pt x="856107" y="0"/>
                    <a:pt x="860425" y="4318"/>
                    <a:pt x="860425" y="9525"/>
                  </a:cubicBezTo>
                  <a:lnTo>
                    <a:pt x="860425" y="631825"/>
                  </a:lnTo>
                  <a:cubicBezTo>
                    <a:pt x="860425" y="637032"/>
                    <a:pt x="856107" y="641350"/>
                    <a:pt x="850900" y="641350"/>
                  </a:cubicBezTo>
                  <a:lnTo>
                    <a:pt x="9525" y="641350"/>
                  </a:lnTo>
                  <a:cubicBezTo>
                    <a:pt x="4318" y="641350"/>
                    <a:pt x="0" y="637032"/>
                    <a:pt x="0" y="631825"/>
                  </a:cubicBezTo>
                  <a:lnTo>
                    <a:pt x="0" y="9525"/>
                  </a:lnTo>
                  <a:cubicBezTo>
                    <a:pt x="0" y="4318"/>
                    <a:pt x="4318" y="0"/>
                    <a:pt x="9525" y="0"/>
                  </a:cubicBezTo>
                  <a:moveTo>
                    <a:pt x="9525" y="19050"/>
                  </a:moveTo>
                  <a:lnTo>
                    <a:pt x="9525" y="9525"/>
                  </a:lnTo>
                  <a:lnTo>
                    <a:pt x="19050" y="9525"/>
                  </a:lnTo>
                  <a:lnTo>
                    <a:pt x="19050" y="631825"/>
                  </a:lnTo>
                  <a:lnTo>
                    <a:pt x="9525" y="631825"/>
                  </a:lnTo>
                  <a:lnTo>
                    <a:pt x="9525" y="622300"/>
                  </a:lnTo>
                  <a:lnTo>
                    <a:pt x="850900" y="622300"/>
                  </a:lnTo>
                  <a:lnTo>
                    <a:pt x="850900" y="631825"/>
                  </a:lnTo>
                  <a:lnTo>
                    <a:pt x="841375" y="631825"/>
                  </a:lnTo>
                  <a:lnTo>
                    <a:pt x="841375" y="9525"/>
                  </a:lnTo>
                  <a:lnTo>
                    <a:pt x="850900" y="9525"/>
                  </a:lnTo>
                  <a:lnTo>
                    <a:pt x="850900" y="19050"/>
                  </a:lnTo>
                  <a:lnTo>
                    <a:pt x="9525" y="19050"/>
                  </a:lnTo>
                  <a:close/>
                </a:path>
              </a:pathLst>
            </a:custGeom>
            <a:solidFill>
              <a:srgbClr val="000000"/>
            </a:solidFill>
          </p:spPr>
        </p:sp>
        <p:sp>
          <p:nvSpPr>
            <p:cNvPr id="32" name="TextBox 32"/>
            <p:cNvSpPr txBox="1"/>
            <p:nvPr/>
          </p:nvSpPr>
          <p:spPr>
            <a:xfrm>
              <a:off x="0" y="-47625"/>
              <a:ext cx="860424" cy="688975"/>
            </a:xfrm>
            <a:prstGeom prst="rect">
              <a:avLst/>
            </a:prstGeom>
          </p:spPr>
          <p:txBody>
            <a:bodyPr lIns="50800" tIns="50800" rIns="50800" bIns="50800" rtlCol="0" anchor="t"/>
            <a:lstStyle/>
            <a:p>
              <a:pPr algn="l">
                <a:lnSpc>
                  <a:spcPts val="2879"/>
                </a:lnSpc>
              </a:pPr>
              <a:r>
                <a:rPr lang="en-US" sz="2400">
                  <a:solidFill>
                    <a:srgbClr val="000000"/>
                  </a:solidFill>
                  <a:latin typeface="Arial"/>
                </a:rPr>
                <a:t>10</a:t>
              </a:r>
            </a:p>
          </p:txBody>
        </p:sp>
      </p:grpSp>
      <p:grpSp>
        <p:nvGrpSpPr>
          <p:cNvPr id="33" name="Group 33"/>
          <p:cNvGrpSpPr/>
          <p:nvPr/>
        </p:nvGrpSpPr>
        <p:grpSpPr>
          <a:xfrm>
            <a:off x="11796428" y="1878676"/>
            <a:ext cx="6108543" cy="2598340"/>
            <a:chOff x="0" y="0"/>
            <a:chExt cx="8144723" cy="3464453"/>
          </a:xfrm>
        </p:grpSpPr>
        <p:sp>
          <p:nvSpPr>
            <p:cNvPr id="34" name="Freeform 34"/>
            <p:cNvSpPr/>
            <p:nvPr/>
          </p:nvSpPr>
          <p:spPr>
            <a:xfrm>
              <a:off x="10160" y="10160"/>
              <a:ext cx="8124419" cy="3444137"/>
            </a:xfrm>
            <a:custGeom>
              <a:avLst/>
              <a:gdLst/>
              <a:ahLst/>
              <a:cxnLst/>
              <a:rect l="l" t="t" r="r" b="b"/>
              <a:pathLst>
                <a:path w="8124419" h="3444137">
                  <a:moveTo>
                    <a:pt x="0" y="0"/>
                  </a:moveTo>
                  <a:lnTo>
                    <a:pt x="8124419" y="0"/>
                  </a:lnTo>
                  <a:lnTo>
                    <a:pt x="8124419" y="3444137"/>
                  </a:lnTo>
                  <a:lnTo>
                    <a:pt x="0" y="3444137"/>
                  </a:lnTo>
                  <a:close/>
                </a:path>
              </a:pathLst>
            </a:custGeom>
            <a:solidFill>
              <a:srgbClr val="FFFFCC"/>
            </a:solidFill>
          </p:spPr>
        </p:sp>
        <p:sp>
          <p:nvSpPr>
            <p:cNvPr id="35" name="Freeform 35"/>
            <p:cNvSpPr/>
            <p:nvPr/>
          </p:nvSpPr>
          <p:spPr>
            <a:xfrm>
              <a:off x="0" y="0"/>
              <a:ext cx="8144738" cy="3464457"/>
            </a:xfrm>
            <a:custGeom>
              <a:avLst/>
              <a:gdLst/>
              <a:ahLst/>
              <a:cxnLst/>
              <a:rect l="l" t="t" r="r" b="b"/>
              <a:pathLst>
                <a:path w="8144738" h="3464457">
                  <a:moveTo>
                    <a:pt x="10160" y="0"/>
                  </a:moveTo>
                  <a:lnTo>
                    <a:pt x="8134579" y="0"/>
                  </a:lnTo>
                  <a:cubicBezTo>
                    <a:pt x="8140133" y="0"/>
                    <a:pt x="8144738" y="4606"/>
                    <a:pt x="8144738" y="10160"/>
                  </a:cubicBezTo>
                  <a:lnTo>
                    <a:pt x="8144738" y="3454297"/>
                  </a:lnTo>
                  <a:cubicBezTo>
                    <a:pt x="8144738" y="3459852"/>
                    <a:pt x="8140133" y="3464457"/>
                    <a:pt x="8134579" y="3464457"/>
                  </a:cubicBezTo>
                  <a:lnTo>
                    <a:pt x="10160" y="3464457"/>
                  </a:lnTo>
                  <a:cubicBezTo>
                    <a:pt x="4606" y="3464457"/>
                    <a:pt x="0" y="3459852"/>
                    <a:pt x="0" y="3454297"/>
                  </a:cubicBezTo>
                  <a:lnTo>
                    <a:pt x="0" y="10160"/>
                  </a:lnTo>
                  <a:cubicBezTo>
                    <a:pt x="0" y="4606"/>
                    <a:pt x="4606" y="0"/>
                    <a:pt x="10160" y="0"/>
                  </a:cubicBezTo>
                  <a:moveTo>
                    <a:pt x="10160" y="20320"/>
                  </a:moveTo>
                  <a:lnTo>
                    <a:pt x="10160" y="10160"/>
                  </a:lnTo>
                  <a:lnTo>
                    <a:pt x="20320" y="10160"/>
                  </a:lnTo>
                  <a:lnTo>
                    <a:pt x="20320" y="3454297"/>
                  </a:lnTo>
                  <a:lnTo>
                    <a:pt x="10160" y="3454297"/>
                  </a:lnTo>
                  <a:lnTo>
                    <a:pt x="10160" y="3444137"/>
                  </a:lnTo>
                  <a:lnTo>
                    <a:pt x="8134579" y="3444137"/>
                  </a:lnTo>
                  <a:lnTo>
                    <a:pt x="8134579" y="3454297"/>
                  </a:lnTo>
                  <a:lnTo>
                    <a:pt x="8124419" y="3454297"/>
                  </a:lnTo>
                  <a:lnTo>
                    <a:pt x="8124419" y="10160"/>
                  </a:lnTo>
                  <a:lnTo>
                    <a:pt x="8134579" y="10160"/>
                  </a:lnTo>
                  <a:lnTo>
                    <a:pt x="8134579" y="20320"/>
                  </a:lnTo>
                  <a:lnTo>
                    <a:pt x="10160" y="20320"/>
                  </a:lnTo>
                  <a:close/>
                </a:path>
              </a:pathLst>
            </a:custGeom>
            <a:solidFill>
              <a:srgbClr val="000000"/>
            </a:solidFill>
          </p:spPr>
        </p:sp>
        <p:sp>
          <p:nvSpPr>
            <p:cNvPr id="36" name="TextBox 36"/>
            <p:cNvSpPr txBox="1"/>
            <p:nvPr/>
          </p:nvSpPr>
          <p:spPr>
            <a:xfrm>
              <a:off x="0" y="9525"/>
              <a:ext cx="7635606" cy="3238369"/>
            </a:xfrm>
            <a:prstGeom prst="rect">
              <a:avLst/>
            </a:prstGeom>
          </p:spPr>
          <p:txBody>
            <a:bodyPr lIns="50800" tIns="50800" rIns="50800" bIns="50800" rtlCol="0" anchor="t"/>
            <a:lstStyle/>
            <a:p>
              <a:pPr algn="ctr">
                <a:lnSpc>
                  <a:spcPts val="2879"/>
                </a:lnSpc>
              </a:pPr>
              <a:r>
                <a:rPr lang="en-US" sz="2400" spc="-95">
                  <a:solidFill>
                    <a:srgbClr val="000000"/>
                  </a:solidFill>
                  <a:latin typeface="Open Sans 2 Bold"/>
                </a:rPr>
                <a:t>Create the conditions where professional learning can thrive - a learning culture and ethos based on trust, honesty, challenge and support; one which supports and promotes growth of professional capital through professional learning</a:t>
              </a:r>
            </a:p>
          </p:txBody>
        </p:sp>
      </p:grpSp>
      <p:grpSp>
        <p:nvGrpSpPr>
          <p:cNvPr id="37" name="Group 37"/>
          <p:cNvGrpSpPr/>
          <p:nvPr/>
        </p:nvGrpSpPr>
        <p:grpSpPr>
          <a:xfrm>
            <a:off x="12066092" y="5137448"/>
            <a:ext cx="4474692" cy="821727"/>
            <a:chOff x="0" y="0"/>
            <a:chExt cx="5966256" cy="1095636"/>
          </a:xfrm>
        </p:grpSpPr>
        <p:sp>
          <p:nvSpPr>
            <p:cNvPr id="38" name="Freeform 38"/>
            <p:cNvSpPr/>
            <p:nvPr/>
          </p:nvSpPr>
          <p:spPr>
            <a:xfrm>
              <a:off x="9525" y="9525"/>
              <a:ext cx="5947156" cy="1076579"/>
            </a:xfrm>
            <a:custGeom>
              <a:avLst/>
              <a:gdLst/>
              <a:ahLst/>
              <a:cxnLst/>
              <a:rect l="l" t="t" r="r" b="b"/>
              <a:pathLst>
                <a:path w="5947156" h="1076579">
                  <a:moveTo>
                    <a:pt x="0" y="0"/>
                  </a:moveTo>
                  <a:lnTo>
                    <a:pt x="5947156" y="0"/>
                  </a:lnTo>
                  <a:lnTo>
                    <a:pt x="5947156" y="1076579"/>
                  </a:lnTo>
                  <a:lnTo>
                    <a:pt x="0" y="1076579"/>
                  </a:lnTo>
                  <a:close/>
                </a:path>
              </a:pathLst>
            </a:custGeom>
            <a:solidFill>
              <a:srgbClr val="CCECFF"/>
            </a:solidFill>
          </p:spPr>
        </p:sp>
        <p:sp>
          <p:nvSpPr>
            <p:cNvPr id="39" name="Freeform 39"/>
            <p:cNvSpPr/>
            <p:nvPr/>
          </p:nvSpPr>
          <p:spPr>
            <a:xfrm>
              <a:off x="0" y="0"/>
              <a:ext cx="5966206" cy="1095629"/>
            </a:xfrm>
            <a:custGeom>
              <a:avLst/>
              <a:gdLst/>
              <a:ahLst/>
              <a:cxnLst/>
              <a:rect l="l" t="t" r="r" b="b"/>
              <a:pathLst>
                <a:path w="5966206" h="1095629">
                  <a:moveTo>
                    <a:pt x="9525" y="0"/>
                  </a:moveTo>
                  <a:lnTo>
                    <a:pt x="5956681" y="0"/>
                  </a:lnTo>
                  <a:cubicBezTo>
                    <a:pt x="5961888" y="0"/>
                    <a:pt x="5966206" y="4318"/>
                    <a:pt x="5966206" y="9525"/>
                  </a:cubicBezTo>
                  <a:lnTo>
                    <a:pt x="5966206" y="1086104"/>
                  </a:lnTo>
                  <a:cubicBezTo>
                    <a:pt x="5966206" y="1091311"/>
                    <a:pt x="5961888" y="1095629"/>
                    <a:pt x="5956681" y="1095629"/>
                  </a:cubicBezTo>
                  <a:lnTo>
                    <a:pt x="9525" y="1095629"/>
                  </a:lnTo>
                  <a:cubicBezTo>
                    <a:pt x="4318" y="1095629"/>
                    <a:pt x="0" y="1091311"/>
                    <a:pt x="0" y="1086104"/>
                  </a:cubicBezTo>
                  <a:lnTo>
                    <a:pt x="0" y="9525"/>
                  </a:lnTo>
                  <a:cubicBezTo>
                    <a:pt x="0" y="4318"/>
                    <a:pt x="4318" y="0"/>
                    <a:pt x="9525" y="0"/>
                  </a:cubicBezTo>
                  <a:moveTo>
                    <a:pt x="9525" y="19050"/>
                  </a:moveTo>
                  <a:lnTo>
                    <a:pt x="9525" y="9525"/>
                  </a:lnTo>
                  <a:lnTo>
                    <a:pt x="19050" y="9525"/>
                  </a:lnTo>
                  <a:lnTo>
                    <a:pt x="19050" y="1086104"/>
                  </a:lnTo>
                  <a:lnTo>
                    <a:pt x="9525" y="1086104"/>
                  </a:lnTo>
                  <a:lnTo>
                    <a:pt x="9525" y="1076579"/>
                  </a:lnTo>
                  <a:lnTo>
                    <a:pt x="5956681" y="1076579"/>
                  </a:lnTo>
                  <a:lnTo>
                    <a:pt x="5956681" y="1086104"/>
                  </a:lnTo>
                  <a:lnTo>
                    <a:pt x="5947156" y="1086104"/>
                  </a:lnTo>
                  <a:lnTo>
                    <a:pt x="5947156" y="9525"/>
                  </a:lnTo>
                  <a:lnTo>
                    <a:pt x="5956681" y="9525"/>
                  </a:lnTo>
                  <a:lnTo>
                    <a:pt x="5956681" y="19050"/>
                  </a:lnTo>
                  <a:lnTo>
                    <a:pt x="9525" y="19050"/>
                  </a:lnTo>
                  <a:close/>
                </a:path>
              </a:pathLst>
            </a:custGeom>
            <a:solidFill>
              <a:srgbClr val="000000"/>
            </a:solidFill>
          </p:spPr>
        </p:sp>
        <p:sp>
          <p:nvSpPr>
            <p:cNvPr id="40" name="TextBox 40"/>
            <p:cNvSpPr txBox="1"/>
            <p:nvPr/>
          </p:nvSpPr>
          <p:spPr>
            <a:xfrm>
              <a:off x="0" y="9525"/>
              <a:ext cx="5966256" cy="1086111"/>
            </a:xfrm>
            <a:prstGeom prst="rect">
              <a:avLst/>
            </a:prstGeom>
          </p:spPr>
          <p:txBody>
            <a:bodyPr lIns="50800" tIns="50800" rIns="50800" bIns="50800" rtlCol="0" anchor="t"/>
            <a:lstStyle/>
            <a:p>
              <a:pPr algn="ctr">
                <a:lnSpc>
                  <a:spcPts val="2879"/>
                </a:lnSpc>
              </a:pPr>
              <a:r>
                <a:rPr lang="en-US" sz="2400" spc="-95">
                  <a:solidFill>
                    <a:srgbClr val="000000"/>
                  </a:solidFill>
                  <a:latin typeface="Open Sans 2 Bold"/>
                </a:rPr>
                <a:t>Have professional courage</a:t>
              </a:r>
            </a:p>
          </p:txBody>
        </p:sp>
      </p:grpSp>
      <p:grpSp>
        <p:nvGrpSpPr>
          <p:cNvPr id="41" name="Group 41"/>
          <p:cNvGrpSpPr/>
          <p:nvPr/>
        </p:nvGrpSpPr>
        <p:grpSpPr>
          <a:xfrm>
            <a:off x="12066092" y="6871436"/>
            <a:ext cx="5526119" cy="1216062"/>
            <a:chOff x="0" y="0"/>
            <a:chExt cx="7368159" cy="1621416"/>
          </a:xfrm>
        </p:grpSpPr>
        <p:sp>
          <p:nvSpPr>
            <p:cNvPr id="42" name="Freeform 42"/>
            <p:cNvSpPr/>
            <p:nvPr/>
          </p:nvSpPr>
          <p:spPr>
            <a:xfrm>
              <a:off x="10581" y="10581"/>
              <a:ext cx="7346933" cy="1600312"/>
            </a:xfrm>
            <a:custGeom>
              <a:avLst/>
              <a:gdLst/>
              <a:ahLst/>
              <a:cxnLst/>
              <a:rect l="l" t="t" r="r" b="b"/>
              <a:pathLst>
                <a:path w="7346933" h="1600312">
                  <a:moveTo>
                    <a:pt x="0" y="0"/>
                  </a:moveTo>
                  <a:lnTo>
                    <a:pt x="7346933" y="0"/>
                  </a:lnTo>
                  <a:lnTo>
                    <a:pt x="7346933" y="1600313"/>
                  </a:lnTo>
                  <a:lnTo>
                    <a:pt x="0" y="1600313"/>
                  </a:lnTo>
                  <a:close/>
                </a:path>
              </a:pathLst>
            </a:custGeom>
            <a:solidFill>
              <a:srgbClr val="CCFFCC"/>
            </a:solidFill>
          </p:spPr>
        </p:sp>
        <p:sp>
          <p:nvSpPr>
            <p:cNvPr id="43" name="Freeform 43"/>
            <p:cNvSpPr/>
            <p:nvPr/>
          </p:nvSpPr>
          <p:spPr>
            <a:xfrm>
              <a:off x="0" y="0"/>
              <a:ext cx="7368096" cy="1621469"/>
            </a:xfrm>
            <a:custGeom>
              <a:avLst/>
              <a:gdLst/>
              <a:ahLst/>
              <a:cxnLst/>
              <a:rect l="l" t="t" r="r" b="b"/>
              <a:pathLst>
                <a:path w="7368096" h="1621469">
                  <a:moveTo>
                    <a:pt x="10581" y="0"/>
                  </a:moveTo>
                  <a:lnTo>
                    <a:pt x="7357514" y="0"/>
                  </a:lnTo>
                  <a:cubicBezTo>
                    <a:pt x="7363299" y="0"/>
                    <a:pt x="7368096" y="4797"/>
                    <a:pt x="7368096" y="10581"/>
                  </a:cubicBezTo>
                  <a:lnTo>
                    <a:pt x="7368096" y="1610894"/>
                  </a:lnTo>
                  <a:cubicBezTo>
                    <a:pt x="7368096" y="1616678"/>
                    <a:pt x="7363299" y="1621469"/>
                    <a:pt x="7357514" y="1621469"/>
                  </a:cubicBezTo>
                  <a:lnTo>
                    <a:pt x="10581" y="1621469"/>
                  </a:lnTo>
                  <a:cubicBezTo>
                    <a:pt x="4797" y="1621469"/>
                    <a:pt x="0" y="1616678"/>
                    <a:pt x="0" y="1610894"/>
                  </a:cubicBezTo>
                  <a:lnTo>
                    <a:pt x="0" y="10581"/>
                  </a:lnTo>
                  <a:cubicBezTo>
                    <a:pt x="0" y="4797"/>
                    <a:pt x="4797" y="0"/>
                    <a:pt x="10581" y="0"/>
                  </a:cubicBezTo>
                  <a:moveTo>
                    <a:pt x="10581" y="21163"/>
                  </a:moveTo>
                  <a:lnTo>
                    <a:pt x="10581" y="10581"/>
                  </a:lnTo>
                  <a:lnTo>
                    <a:pt x="21163" y="10581"/>
                  </a:lnTo>
                  <a:lnTo>
                    <a:pt x="21163" y="1610894"/>
                  </a:lnTo>
                  <a:lnTo>
                    <a:pt x="10581" y="1610894"/>
                  </a:lnTo>
                  <a:lnTo>
                    <a:pt x="10581" y="1600312"/>
                  </a:lnTo>
                  <a:lnTo>
                    <a:pt x="7357514" y="1600312"/>
                  </a:lnTo>
                  <a:lnTo>
                    <a:pt x="7357514" y="1610894"/>
                  </a:lnTo>
                  <a:lnTo>
                    <a:pt x="7346933" y="1610894"/>
                  </a:lnTo>
                  <a:lnTo>
                    <a:pt x="7346933" y="10581"/>
                  </a:lnTo>
                  <a:lnTo>
                    <a:pt x="7357514" y="10581"/>
                  </a:lnTo>
                  <a:lnTo>
                    <a:pt x="7357514" y="21163"/>
                  </a:lnTo>
                  <a:lnTo>
                    <a:pt x="10581" y="21163"/>
                  </a:lnTo>
                  <a:close/>
                </a:path>
              </a:pathLst>
            </a:custGeom>
            <a:solidFill>
              <a:srgbClr val="000000"/>
            </a:solidFill>
          </p:spPr>
        </p:sp>
        <p:sp>
          <p:nvSpPr>
            <p:cNvPr id="44" name="TextBox 44"/>
            <p:cNvSpPr txBox="1"/>
            <p:nvPr/>
          </p:nvSpPr>
          <p:spPr>
            <a:xfrm>
              <a:off x="0" y="9525"/>
              <a:ext cx="6632632" cy="1450033"/>
            </a:xfrm>
            <a:prstGeom prst="rect">
              <a:avLst/>
            </a:prstGeom>
          </p:spPr>
          <p:txBody>
            <a:bodyPr lIns="50800" tIns="50800" rIns="50800" bIns="50800" rtlCol="0" anchor="t"/>
            <a:lstStyle/>
            <a:p>
              <a:pPr algn="ctr">
                <a:lnSpc>
                  <a:spcPts val="2879"/>
                </a:lnSpc>
              </a:pPr>
              <a:r>
                <a:rPr lang="en-US" sz="2400" spc="-95">
                  <a:solidFill>
                    <a:srgbClr val="000000"/>
                  </a:solidFill>
                  <a:latin typeface="Open Sans 2 Bold"/>
                </a:rPr>
                <a:t>Encourage challenge and question to ensure development and progress</a:t>
              </a:r>
            </a:p>
          </p:txBody>
        </p:sp>
      </p:grpSp>
      <p:grpSp>
        <p:nvGrpSpPr>
          <p:cNvPr id="45" name="Group 45"/>
          <p:cNvGrpSpPr/>
          <p:nvPr/>
        </p:nvGrpSpPr>
        <p:grpSpPr>
          <a:xfrm>
            <a:off x="442846" y="7044070"/>
            <a:ext cx="6517696" cy="1667709"/>
            <a:chOff x="0" y="0"/>
            <a:chExt cx="8690262" cy="2223611"/>
          </a:xfrm>
        </p:grpSpPr>
        <p:sp>
          <p:nvSpPr>
            <p:cNvPr id="46" name="Freeform 46"/>
            <p:cNvSpPr/>
            <p:nvPr/>
          </p:nvSpPr>
          <p:spPr>
            <a:xfrm>
              <a:off x="10305" y="10305"/>
              <a:ext cx="8669602" cy="2203056"/>
            </a:xfrm>
            <a:custGeom>
              <a:avLst/>
              <a:gdLst/>
              <a:ahLst/>
              <a:cxnLst/>
              <a:rect l="l" t="t" r="r" b="b"/>
              <a:pathLst>
                <a:path w="8669602" h="2203056">
                  <a:moveTo>
                    <a:pt x="0" y="0"/>
                  </a:moveTo>
                  <a:lnTo>
                    <a:pt x="8669602" y="0"/>
                  </a:lnTo>
                  <a:lnTo>
                    <a:pt x="8669602" y="2203055"/>
                  </a:lnTo>
                  <a:lnTo>
                    <a:pt x="0" y="2203055"/>
                  </a:lnTo>
                  <a:close/>
                </a:path>
              </a:pathLst>
            </a:custGeom>
            <a:solidFill>
              <a:srgbClr val="FFCCCC"/>
            </a:solidFill>
          </p:spPr>
        </p:sp>
        <p:sp>
          <p:nvSpPr>
            <p:cNvPr id="47" name="Freeform 47"/>
            <p:cNvSpPr/>
            <p:nvPr/>
          </p:nvSpPr>
          <p:spPr>
            <a:xfrm>
              <a:off x="0" y="0"/>
              <a:ext cx="8690212" cy="2223661"/>
            </a:xfrm>
            <a:custGeom>
              <a:avLst/>
              <a:gdLst/>
              <a:ahLst/>
              <a:cxnLst/>
              <a:rect l="l" t="t" r="r" b="b"/>
              <a:pathLst>
                <a:path w="8690212" h="2223661">
                  <a:moveTo>
                    <a:pt x="10305" y="0"/>
                  </a:moveTo>
                  <a:lnTo>
                    <a:pt x="8679907" y="0"/>
                  </a:lnTo>
                  <a:cubicBezTo>
                    <a:pt x="8685540" y="0"/>
                    <a:pt x="8690212" y="4672"/>
                    <a:pt x="8690212" y="10305"/>
                  </a:cubicBezTo>
                  <a:lnTo>
                    <a:pt x="8690212" y="2213360"/>
                  </a:lnTo>
                  <a:cubicBezTo>
                    <a:pt x="8690212" y="2218994"/>
                    <a:pt x="8685540" y="2223661"/>
                    <a:pt x="8679907" y="2223661"/>
                  </a:cubicBezTo>
                  <a:lnTo>
                    <a:pt x="10305" y="2223661"/>
                  </a:lnTo>
                  <a:cubicBezTo>
                    <a:pt x="4672" y="2223661"/>
                    <a:pt x="0" y="2218994"/>
                    <a:pt x="0" y="2213360"/>
                  </a:cubicBezTo>
                  <a:lnTo>
                    <a:pt x="0" y="10305"/>
                  </a:lnTo>
                  <a:cubicBezTo>
                    <a:pt x="0" y="4672"/>
                    <a:pt x="4672" y="0"/>
                    <a:pt x="10305" y="0"/>
                  </a:cubicBezTo>
                  <a:moveTo>
                    <a:pt x="10305" y="20610"/>
                  </a:moveTo>
                  <a:lnTo>
                    <a:pt x="10305" y="10305"/>
                  </a:lnTo>
                  <a:lnTo>
                    <a:pt x="20610" y="10305"/>
                  </a:lnTo>
                  <a:lnTo>
                    <a:pt x="20610" y="2213360"/>
                  </a:lnTo>
                  <a:lnTo>
                    <a:pt x="10305" y="2213360"/>
                  </a:lnTo>
                  <a:lnTo>
                    <a:pt x="10305" y="2203056"/>
                  </a:lnTo>
                  <a:lnTo>
                    <a:pt x="8679907" y="2203056"/>
                  </a:lnTo>
                  <a:lnTo>
                    <a:pt x="8679907" y="2213360"/>
                  </a:lnTo>
                  <a:lnTo>
                    <a:pt x="8669602" y="2213360"/>
                  </a:lnTo>
                  <a:lnTo>
                    <a:pt x="8669602" y="10305"/>
                  </a:lnTo>
                  <a:lnTo>
                    <a:pt x="8679907" y="10305"/>
                  </a:lnTo>
                  <a:lnTo>
                    <a:pt x="8679907" y="20610"/>
                  </a:lnTo>
                  <a:lnTo>
                    <a:pt x="10305" y="20610"/>
                  </a:lnTo>
                  <a:close/>
                </a:path>
              </a:pathLst>
            </a:custGeom>
            <a:solidFill>
              <a:srgbClr val="000000"/>
            </a:solidFill>
          </p:spPr>
        </p:sp>
        <p:sp>
          <p:nvSpPr>
            <p:cNvPr id="48" name="TextBox 48"/>
            <p:cNvSpPr txBox="1"/>
            <p:nvPr/>
          </p:nvSpPr>
          <p:spPr>
            <a:xfrm>
              <a:off x="0" y="9525"/>
              <a:ext cx="8032542" cy="2045793"/>
            </a:xfrm>
            <a:prstGeom prst="rect">
              <a:avLst/>
            </a:prstGeom>
          </p:spPr>
          <p:txBody>
            <a:bodyPr lIns="50800" tIns="50800" rIns="50800" bIns="50800" rtlCol="0" anchor="t"/>
            <a:lstStyle/>
            <a:p>
              <a:pPr algn="ctr">
                <a:lnSpc>
                  <a:spcPts val="2879"/>
                </a:lnSpc>
              </a:pPr>
              <a:r>
                <a:rPr lang="en-US" sz="2400" spc="-95">
                  <a:solidFill>
                    <a:srgbClr val="000000"/>
                  </a:solidFill>
                  <a:latin typeface="Open Sans 2 Bold"/>
                </a:rPr>
                <a:t>Commit to and invest in my professional learning and development, enacting collaborative and enquiring approaches to my practice </a:t>
              </a:r>
            </a:p>
          </p:txBody>
        </p:sp>
      </p:grpSp>
      <p:grpSp>
        <p:nvGrpSpPr>
          <p:cNvPr id="49" name="Group 49"/>
          <p:cNvGrpSpPr/>
          <p:nvPr/>
        </p:nvGrpSpPr>
        <p:grpSpPr>
          <a:xfrm>
            <a:off x="7056835" y="8357294"/>
            <a:ext cx="5239104" cy="1555849"/>
            <a:chOff x="0" y="0"/>
            <a:chExt cx="6985472" cy="2074466"/>
          </a:xfrm>
        </p:grpSpPr>
        <p:sp>
          <p:nvSpPr>
            <p:cNvPr id="50" name="Freeform 50"/>
            <p:cNvSpPr/>
            <p:nvPr/>
          </p:nvSpPr>
          <p:spPr>
            <a:xfrm>
              <a:off x="9525" y="9525"/>
              <a:ext cx="6966458" cy="2055368"/>
            </a:xfrm>
            <a:custGeom>
              <a:avLst/>
              <a:gdLst/>
              <a:ahLst/>
              <a:cxnLst/>
              <a:rect l="l" t="t" r="r" b="b"/>
              <a:pathLst>
                <a:path w="6966458" h="2055368">
                  <a:moveTo>
                    <a:pt x="0" y="0"/>
                  </a:moveTo>
                  <a:lnTo>
                    <a:pt x="6966458" y="0"/>
                  </a:lnTo>
                  <a:lnTo>
                    <a:pt x="6966458" y="2055368"/>
                  </a:lnTo>
                  <a:lnTo>
                    <a:pt x="0" y="2055368"/>
                  </a:lnTo>
                  <a:close/>
                </a:path>
              </a:pathLst>
            </a:custGeom>
            <a:solidFill>
              <a:srgbClr val="FFFFCC"/>
            </a:solidFill>
          </p:spPr>
        </p:sp>
        <p:sp>
          <p:nvSpPr>
            <p:cNvPr id="51" name="Freeform 51"/>
            <p:cNvSpPr/>
            <p:nvPr/>
          </p:nvSpPr>
          <p:spPr>
            <a:xfrm>
              <a:off x="0" y="0"/>
              <a:ext cx="6985508" cy="2074418"/>
            </a:xfrm>
            <a:custGeom>
              <a:avLst/>
              <a:gdLst/>
              <a:ahLst/>
              <a:cxnLst/>
              <a:rect l="l" t="t" r="r" b="b"/>
              <a:pathLst>
                <a:path w="6985508" h="2074418">
                  <a:moveTo>
                    <a:pt x="9525" y="0"/>
                  </a:moveTo>
                  <a:lnTo>
                    <a:pt x="6975983" y="0"/>
                  </a:lnTo>
                  <a:cubicBezTo>
                    <a:pt x="6981189" y="0"/>
                    <a:pt x="6985508" y="4318"/>
                    <a:pt x="6985508" y="9525"/>
                  </a:cubicBezTo>
                  <a:lnTo>
                    <a:pt x="6985508" y="2064893"/>
                  </a:lnTo>
                  <a:cubicBezTo>
                    <a:pt x="6985508" y="2070100"/>
                    <a:pt x="6981189" y="2074418"/>
                    <a:pt x="6975983" y="2074418"/>
                  </a:cubicBezTo>
                  <a:lnTo>
                    <a:pt x="9525" y="2074418"/>
                  </a:lnTo>
                  <a:cubicBezTo>
                    <a:pt x="4318" y="2074418"/>
                    <a:pt x="0" y="2070100"/>
                    <a:pt x="0" y="2064893"/>
                  </a:cubicBezTo>
                  <a:lnTo>
                    <a:pt x="0" y="9525"/>
                  </a:lnTo>
                  <a:cubicBezTo>
                    <a:pt x="0" y="4318"/>
                    <a:pt x="4318" y="0"/>
                    <a:pt x="9525" y="0"/>
                  </a:cubicBezTo>
                  <a:moveTo>
                    <a:pt x="9525" y="19050"/>
                  </a:moveTo>
                  <a:lnTo>
                    <a:pt x="9525" y="9525"/>
                  </a:lnTo>
                  <a:lnTo>
                    <a:pt x="19050" y="9525"/>
                  </a:lnTo>
                  <a:lnTo>
                    <a:pt x="19050" y="2064893"/>
                  </a:lnTo>
                  <a:lnTo>
                    <a:pt x="9525" y="2064893"/>
                  </a:lnTo>
                  <a:lnTo>
                    <a:pt x="9525" y="2055368"/>
                  </a:lnTo>
                  <a:lnTo>
                    <a:pt x="6975983" y="2055368"/>
                  </a:lnTo>
                  <a:lnTo>
                    <a:pt x="6975983" y="2064893"/>
                  </a:lnTo>
                  <a:lnTo>
                    <a:pt x="6966458" y="2064893"/>
                  </a:lnTo>
                  <a:lnTo>
                    <a:pt x="6966458" y="9525"/>
                  </a:lnTo>
                  <a:lnTo>
                    <a:pt x="6975983" y="9525"/>
                  </a:lnTo>
                  <a:lnTo>
                    <a:pt x="6975983" y="19050"/>
                  </a:lnTo>
                  <a:lnTo>
                    <a:pt x="9525" y="19050"/>
                  </a:lnTo>
                  <a:close/>
                </a:path>
              </a:pathLst>
            </a:custGeom>
            <a:solidFill>
              <a:srgbClr val="000000"/>
            </a:solidFill>
          </p:spPr>
        </p:sp>
        <p:sp>
          <p:nvSpPr>
            <p:cNvPr id="52" name="TextBox 52"/>
            <p:cNvSpPr txBox="1"/>
            <p:nvPr/>
          </p:nvSpPr>
          <p:spPr>
            <a:xfrm>
              <a:off x="0" y="9525"/>
              <a:ext cx="6985472" cy="2064941"/>
            </a:xfrm>
            <a:prstGeom prst="rect">
              <a:avLst/>
            </a:prstGeom>
          </p:spPr>
          <p:txBody>
            <a:bodyPr lIns="50800" tIns="50800" rIns="50800" bIns="50800" rtlCol="0" anchor="t"/>
            <a:lstStyle/>
            <a:p>
              <a:pPr algn="ctr">
                <a:lnSpc>
                  <a:spcPts val="2879"/>
                </a:lnSpc>
              </a:pPr>
              <a:r>
                <a:rPr lang="en-US" sz="2400" spc="-95">
                  <a:solidFill>
                    <a:srgbClr val="000000"/>
                  </a:solidFill>
                  <a:latin typeface="Open Sans 2 Bold"/>
                </a:rPr>
                <a:t>Am committed to and recognise importance of developing individual and collective knowledge</a:t>
              </a:r>
            </a:p>
          </p:txBody>
        </p:sp>
      </p:grpSp>
      <p:grpSp>
        <p:nvGrpSpPr>
          <p:cNvPr id="53" name="Group 53"/>
          <p:cNvGrpSpPr/>
          <p:nvPr/>
        </p:nvGrpSpPr>
        <p:grpSpPr>
          <a:xfrm>
            <a:off x="9155025" y="3782962"/>
            <a:ext cx="289771" cy="342379"/>
            <a:chOff x="0" y="0"/>
            <a:chExt cx="386362" cy="456506"/>
          </a:xfrm>
        </p:grpSpPr>
        <p:sp>
          <p:nvSpPr>
            <p:cNvPr id="54" name="Freeform 54"/>
            <p:cNvSpPr/>
            <p:nvPr/>
          </p:nvSpPr>
          <p:spPr>
            <a:xfrm>
              <a:off x="25400" y="25400"/>
              <a:ext cx="335534" cy="405638"/>
            </a:xfrm>
            <a:custGeom>
              <a:avLst/>
              <a:gdLst/>
              <a:ahLst/>
              <a:cxnLst/>
              <a:rect l="l" t="t" r="r" b="b"/>
              <a:pathLst>
                <a:path w="335534" h="405638">
                  <a:moveTo>
                    <a:pt x="0" y="154940"/>
                  </a:moveTo>
                  <a:lnTo>
                    <a:pt x="128143" y="154940"/>
                  </a:lnTo>
                  <a:lnTo>
                    <a:pt x="167767" y="0"/>
                  </a:lnTo>
                  <a:lnTo>
                    <a:pt x="207391" y="154940"/>
                  </a:lnTo>
                  <a:lnTo>
                    <a:pt x="335534" y="154940"/>
                  </a:lnTo>
                  <a:lnTo>
                    <a:pt x="231902" y="250698"/>
                  </a:lnTo>
                  <a:lnTo>
                    <a:pt x="271526" y="405638"/>
                  </a:lnTo>
                  <a:lnTo>
                    <a:pt x="167894" y="309880"/>
                  </a:lnTo>
                  <a:lnTo>
                    <a:pt x="64262" y="405638"/>
                  </a:lnTo>
                  <a:lnTo>
                    <a:pt x="103886" y="250698"/>
                  </a:lnTo>
                  <a:close/>
                </a:path>
              </a:pathLst>
            </a:custGeom>
            <a:solidFill>
              <a:srgbClr val="4F81BD"/>
            </a:solidFill>
          </p:spPr>
        </p:sp>
        <p:sp>
          <p:nvSpPr>
            <p:cNvPr id="55" name="Freeform 55"/>
            <p:cNvSpPr/>
            <p:nvPr/>
          </p:nvSpPr>
          <p:spPr>
            <a:xfrm>
              <a:off x="-2159" y="0"/>
              <a:ext cx="390525" cy="458597"/>
            </a:xfrm>
            <a:custGeom>
              <a:avLst/>
              <a:gdLst/>
              <a:ahLst/>
              <a:cxnLst/>
              <a:rect l="l" t="t" r="r" b="b"/>
              <a:pathLst>
                <a:path w="390525" h="458597">
                  <a:moveTo>
                    <a:pt x="27559" y="154940"/>
                  </a:moveTo>
                  <a:lnTo>
                    <a:pt x="155702" y="154940"/>
                  </a:lnTo>
                  <a:lnTo>
                    <a:pt x="155702" y="180340"/>
                  </a:lnTo>
                  <a:lnTo>
                    <a:pt x="131064" y="173990"/>
                  </a:lnTo>
                  <a:lnTo>
                    <a:pt x="170688" y="19050"/>
                  </a:lnTo>
                  <a:cubicBezTo>
                    <a:pt x="173609" y="7874"/>
                    <a:pt x="183769" y="0"/>
                    <a:pt x="195326" y="0"/>
                  </a:cubicBezTo>
                  <a:cubicBezTo>
                    <a:pt x="206883" y="0"/>
                    <a:pt x="217043" y="7874"/>
                    <a:pt x="219964" y="19050"/>
                  </a:cubicBezTo>
                  <a:lnTo>
                    <a:pt x="259588" y="173990"/>
                  </a:lnTo>
                  <a:lnTo>
                    <a:pt x="234950" y="180340"/>
                  </a:lnTo>
                  <a:lnTo>
                    <a:pt x="234950" y="154940"/>
                  </a:lnTo>
                  <a:lnTo>
                    <a:pt x="363093" y="154940"/>
                  </a:lnTo>
                  <a:cubicBezTo>
                    <a:pt x="373507" y="154940"/>
                    <a:pt x="382905" y="161290"/>
                    <a:pt x="386715" y="171069"/>
                  </a:cubicBezTo>
                  <a:cubicBezTo>
                    <a:pt x="390525" y="180848"/>
                    <a:pt x="387985" y="191897"/>
                    <a:pt x="380238" y="199009"/>
                  </a:cubicBezTo>
                  <a:lnTo>
                    <a:pt x="276606" y="294767"/>
                  </a:lnTo>
                  <a:lnTo>
                    <a:pt x="259334" y="276098"/>
                  </a:lnTo>
                  <a:lnTo>
                    <a:pt x="283972" y="269748"/>
                  </a:lnTo>
                  <a:lnTo>
                    <a:pt x="323596" y="424688"/>
                  </a:lnTo>
                  <a:cubicBezTo>
                    <a:pt x="326390" y="435610"/>
                    <a:pt x="321691" y="447040"/>
                    <a:pt x="312039" y="452755"/>
                  </a:cubicBezTo>
                  <a:cubicBezTo>
                    <a:pt x="302387" y="458470"/>
                    <a:pt x="290068" y="457200"/>
                    <a:pt x="281813" y="449580"/>
                  </a:cubicBezTo>
                  <a:lnTo>
                    <a:pt x="178181" y="353822"/>
                  </a:lnTo>
                  <a:lnTo>
                    <a:pt x="195453" y="335153"/>
                  </a:lnTo>
                  <a:lnTo>
                    <a:pt x="212725" y="353822"/>
                  </a:lnTo>
                  <a:lnTo>
                    <a:pt x="108839" y="449707"/>
                  </a:lnTo>
                  <a:cubicBezTo>
                    <a:pt x="100584" y="457327"/>
                    <a:pt x="88265" y="458597"/>
                    <a:pt x="78613" y="452882"/>
                  </a:cubicBezTo>
                  <a:cubicBezTo>
                    <a:pt x="68961" y="447167"/>
                    <a:pt x="64262" y="435737"/>
                    <a:pt x="67056" y="424815"/>
                  </a:cubicBezTo>
                  <a:lnTo>
                    <a:pt x="106680" y="269875"/>
                  </a:lnTo>
                  <a:lnTo>
                    <a:pt x="131318" y="276225"/>
                  </a:lnTo>
                  <a:lnTo>
                    <a:pt x="114046" y="294894"/>
                  </a:lnTo>
                  <a:lnTo>
                    <a:pt x="10287" y="199009"/>
                  </a:lnTo>
                  <a:cubicBezTo>
                    <a:pt x="2667" y="191897"/>
                    <a:pt x="0" y="180848"/>
                    <a:pt x="3810" y="171069"/>
                  </a:cubicBezTo>
                  <a:cubicBezTo>
                    <a:pt x="7620" y="161290"/>
                    <a:pt x="17145" y="154940"/>
                    <a:pt x="27559" y="154940"/>
                  </a:cubicBezTo>
                  <a:moveTo>
                    <a:pt x="27559" y="205740"/>
                  </a:moveTo>
                  <a:lnTo>
                    <a:pt x="27559" y="180340"/>
                  </a:lnTo>
                  <a:lnTo>
                    <a:pt x="44831" y="161671"/>
                  </a:lnTo>
                  <a:lnTo>
                    <a:pt x="148463" y="257429"/>
                  </a:lnTo>
                  <a:cubicBezTo>
                    <a:pt x="155321" y="263779"/>
                    <a:pt x="158115" y="273304"/>
                    <a:pt x="155829" y="282321"/>
                  </a:cubicBezTo>
                  <a:lnTo>
                    <a:pt x="116205" y="437388"/>
                  </a:lnTo>
                  <a:lnTo>
                    <a:pt x="91567" y="431038"/>
                  </a:lnTo>
                  <a:lnTo>
                    <a:pt x="74295" y="412369"/>
                  </a:lnTo>
                  <a:lnTo>
                    <a:pt x="177927" y="316611"/>
                  </a:lnTo>
                  <a:cubicBezTo>
                    <a:pt x="187706" y="307594"/>
                    <a:pt x="202692" y="307594"/>
                    <a:pt x="212344" y="316611"/>
                  </a:cubicBezTo>
                  <a:lnTo>
                    <a:pt x="315976" y="412369"/>
                  </a:lnTo>
                  <a:lnTo>
                    <a:pt x="298704" y="431038"/>
                  </a:lnTo>
                  <a:lnTo>
                    <a:pt x="274066" y="437388"/>
                  </a:lnTo>
                  <a:lnTo>
                    <a:pt x="234442" y="282448"/>
                  </a:lnTo>
                  <a:cubicBezTo>
                    <a:pt x="232156" y="273431"/>
                    <a:pt x="234950" y="263779"/>
                    <a:pt x="241808" y="257556"/>
                  </a:cubicBezTo>
                  <a:lnTo>
                    <a:pt x="345440" y="161798"/>
                  </a:lnTo>
                  <a:lnTo>
                    <a:pt x="362712" y="180467"/>
                  </a:lnTo>
                  <a:lnTo>
                    <a:pt x="362712" y="205867"/>
                  </a:lnTo>
                  <a:lnTo>
                    <a:pt x="234569" y="205867"/>
                  </a:lnTo>
                  <a:cubicBezTo>
                    <a:pt x="223012" y="205867"/>
                    <a:pt x="212852" y="197993"/>
                    <a:pt x="209931" y="186817"/>
                  </a:cubicBezTo>
                  <a:lnTo>
                    <a:pt x="170688" y="31750"/>
                  </a:lnTo>
                  <a:lnTo>
                    <a:pt x="195326" y="25400"/>
                  </a:lnTo>
                  <a:lnTo>
                    <a:pt x="219964" y="31750"/>
                  </a:lnTo>
                  <a:lnTo>
                    <a:pt x="180340" y="186690"/>
                  </a:lnTo>
                  <a:cubicBezTo>
                    <a:pt x="177419" y="197993"/>
                    <a:pt x="167386" y="205740"/>
                    <a:pt x="155702" y="205740"/>
                  </a:cubicBezTo>
                  <a:lnTo>
                    <a:pt x="27559" y="205740"/>
                  </a:lnTo>
                  <a:close/>
                </a:path>
              </a:pathLst>
            </a:custGeom>
            <a:solidFill>
              <a:srgbClr val="385D8A"/>
            </a:solidFill>
          </p:spPr>
        </p:sp>
      </p:grpSp>
      <p:sp>
        <p:nvSpPr>
          <p:cNvPr id="56" name="Freeform 56"/>
          <p:cNvSpPr/>
          <p:nvPr/>
        </p:nvSpPr>
        <p:spPr>
          <a:xfrm>
            <a:off x="10299688" y="4091120"/>
            <a:ext cx="356648" cy="448095"/>
          </a:xfrm>
          <a:custGeom>
            <a:avLst/>
            <a:gdLst/>
            <a:ahLst/>
            <a:cxnLst/>
            <a:rect l="l" t="t" r="r" b="b"/>
            <a:pathLst>
              <a:path w="356648" h="448095">
                <a:moveTo>
                  <a:pt x="0" y="0"/>
                </a:moveTo>
                <a:lnTo>
                  <a:pt x="356648" y="0"/>
                </a:lnTo>
                <a:lnTo>
                  <a:pt x="356648" y="448095"/>
                </a:lnTo>
                <a:lnTo>
                  <a:pt x="0" y="448095"/>
                </a:lnTo>
                <a:lnTo>
                  <a:pt x="0" y="0"/>
                </a:lnTo>
                <a:close/>
              </a:path>
            </a:pathLst>
          </a:custGeom>
          <a:blipFill>
            <a:blip r:embed="rId2"/>
            <a:stretch>
              <a:fillRect/>
            </a:stretch>
          </a:blipFill>
        </p:spPr>
      </p:sp>
      <p:sp>
        <p:nvSpPr>
          <p:cNvPr id="57" name="Freeform 57"/>
          <p:cNvSpPr/>
          <p:nvPr/>
        </p:nvSpPr>
        <p:spPr>
          <a:xfrm>
            <a:off x="10378660" y="6555178"/>
            <a:ext cx="356647" cy="448095"/>
          </a:xfrm>
          <a:custGeom>
            <a:avLst/>
            <a:gdLst/>
            <a:ahLst/>
            <a:cxnLst/>
            <a:rect l="l" t="t" r="r" b="b"/>
            <a:pathLst>
              <a:path w="356647" h="448095">
                <a:moveTo>
                  <a:pt x="0" y="0"/>
                </a:moveTo>
                <a:lnTo>
                  <a:pt x="356648" y="0"/>
                </a:lnTo>
                <a:lnTo>
                  <a:pt x="356648" y="448096"/>
                </a:lnTo>
                <a:lnTo>
                  <a:pt x="0" y="448096"/>
                </a:lnTo>
                <a:lnTo>
                  <a:pt x="0" y="0"/>
                </a:lnTo>
                <a:close/>
              </a:path>
            </a:pathLst>
          </a:custGeom>
          <a:blipFill>
            <a:blip r:embed="rId2"/>
            <a:stretch>
              <a:fillRect/>
            </a:stretch>
          </a:blipFill>
        </p:spPr>
      </p:sp>
      <p:sp>
        <p:nvSpPr>
          <p:cNvPr id="58" name="Freeform 58"/>
          <p:cNvSpPr/>
          <p:nvPr/>
        </p:nvSpPr>
        <p:spPr>
          <a:xfrm>
            <a:off x="10160793" y="5301213"/>
            <a:ext cx="356647" cy="448095"/>
          </a:xfrm>
          <a:custGeom>
            <a:avLst/>
            <a:gdLst/>
            <a:ahLst/>
            <a:cxnLst/>
            <a:rect l="l" t="t" r="r" b="b"/>
            <a:pathLst>
              <a:path w="356647" h="448095">
                <a:moveTo>
                  <a:pt x="0" y="0"/>
                </a:moveTo>
                <a:lnTo>
                  <a:pt x="356647" y="0"/>
                </a:lnTo>
                <a:lnTo>
                  <a:pt x="356647" y="448095"/>
                </a:lnTo>
                <a:lnTo>
                  <a:pt x="0" y="448095"/>
                </a:lnTo>
                <a:lnTo>
                  <a:pt x="0" y="0"/>
                </a:lnTo>
                <a:close/>
              </a:path>
            </a:pathLst>
          </a:custGeom>
          <a:blipFill>
            <a:blip r:embed="rId2"/>
            <a:stretch>
              <a:fillRect/>
            </a:stretch>
          </a:blipFill>
        </p:spPr>
      </p:sp>
      <p:sp>
        <p:nvSpPr>
          <p:cNvPr id="59" name="Freeform 59"/>
          <p:cNvSpPr/>
          <p:nvPr/>
        </p:nvSpPr>
        <p:spPr>
          <a:xfrm>
            <a:off x="6885656" y="5345697"/>
            <a:ext cx="356647" cy="448095"/>
          </a:xfrm>
          <a:custGeom>
            <a:avLst/>
            <a:gdLst/>
            <a:ahLst/>
            <a:cxnLst/>
            <a:rect l="l" t="t" r="r" b="b"/>
            <a:pathLst>
              <a:path w="356647" h="448095">
                <a:moveTo>
                  <a:pt x="0" y="0"/>
                </a:moveTo>
                <a:lnTo>
                  <a:pt x="356647" y="0"/>
                </a:lnTo>
                <a:lnTo>
                  <a:pt x="356647" y="448095"/>
                </a:lnTo>
                <a:lnTo>
                  <a:pt x="0" y="448095"/>
                </a:lnTo>
                <a:lnTo>
                  <a:pt x="0" y="0"/>
                </a:lnTo>
                <a:close/>
              </a:path>
            </a:pathLst>
          </a:custGeom>
          <a:blipFill>
            <a:blip r:embed="rId2"/>
            <a:stretch>
              <a:fillRect/>
            </a:stretch>
          </a:blipFill>
        </p:spPr>
      </p:sp>
      <p:sp>
        <p:nvSpPr>
          <p:cNvPr id="60" name="Freeform 60"/>
          <p:cNvSpPr/>
          <p:nvPr/>
        </p:nvSpPr>
        <p:spPr>
          <a:xfrm>
            <a:off x="8271134" y="6235370"/>
            <a:ext cx="356647" cy="448095"/>
          </a:xfrm>
          <a:custGeom>
            <a:avLst/>
            <a:gdLst/>
            <a:ahLst/>
            <a:cxnLst/>
            <a:rect l="l" t="t" r="r" b="b"/>
            <a:pathLst>
              <a:path w="356647" h="448095">
                <a:moveTo>
                  <a:pt x="0" y="0"/>
                </a:moveTo>
                <a:lnTo>
                  <a:pt x="356647" y="0"/>
                </a:lnTo>
                <a:lnTo>
                  <a:pt x="356647" y="448095"/>
                </a:lnTo>
                <a:lnTo>
                  <a:pt x="0" y="448095"/>
                </a:lnTo>
                <a:lnTo>
                  <a:pt x="0" y="0"/>
                </a:lnTo>
                <a:close/>
              </a:path>
            </a:pathLst>
          </a:custGeom>
          <a:blipFill>
            <a:blip r:embed="rId2"/>
            <a:stretch>
              <a:fillRect/>
            </a:stretch>
          </a:blipFill>
        </p:spPr>
      </p:sp>
      <p:sp>
        <p:nvSpPr>
          <p:cNvPr id="61" name="Freeform 61"/>
          <p:cNvSpPr/>
          <p:nvPr/>
        </p:nvSpPr>
        <p:spPr>
          <a:xfrm>
            <a:off x="9106161" y="7693666"/>
            <a:ext cx="356647" cy="448095"/>
          </a:xfrm>
          <a:custGeom>
            <a:avLst/>
            <a:gdLst/>
            <a:ahLst/>
            <a:cxnLst/>
            <a:rect l="l" t="t" r="r" b="b"/>
            <a:pathLst>
              <a:path w="356647" h="448095">
                <a:moveTo>
                  <a:pt x="0" y="0"/>
                </a:moveTo>
                <a:lnTo>
                  <a:pt x="356647" y="0"/>
                </a:lnTo>
                <a:lnTo>
                  <a:pt x="356647" y="448096"/>
                </a:lnTo>
                <a:lnTo>
                  <a:pt x="0" y="448096"/>
                </a:lnTo>
                <a:lnTo>
                  <a:pt x="0" y="0"/>
                </a:lnTo>
                <a:close/>
              </a:path>
            </a:pathLst>
          </a:custGeom>
          <a:blipFill>
            <a:blip r:embed="rId2"/>
            <a:stretch>
              <a:fillRect/>
            </a:stretch>
          </a:blipFill>
        </p:spPr>
      </p:sp>
      <p:sp>
        <p:nvSpPr>
          <p:cNvPr id="62" name="Freeform 62"/>
          <p:cNvSpPr/>
          <p:nvPr/>
        </p:nvSpPr>
        <p:spPr>
          <a:xfrm>
            <a:off x="7499216" y="3658197"/>
            <a:ext cx="356648" cy="448095"/>
          </a:xfrm>
          <a:custGeom>
            <a:avLst/>
            <a:gdLst/>
            <a:ahLst/>
            <a:cxnLst/>
            <a:rect l="l" t="t" r="r" b="b"/>
            <a:pathLst>
              <a:path w="356648" h="448095">
                <a:moveTo>
                  <a:pt x="0" y="0"/>
                </a:moveTo>
                <a:lnTo>
                  <a:pt x="356647" y="0"/>
                </a:lnTo>
                <a:lnTo>
                  <a:pt x="356647" y="448095"/>
                </a:lnTo>
                <a:lnTo>
                  <a:pt x="0" y="448095"/>
                </a:lnTo>
                <a:lnTo>
                  <a:pt x="0" y="0"/>
                </a:lnTo>
                <a:close/>
              </a:path>
            </a:pathLst>
          </a:custGeom>
          <a:blipFill>
            <a:blip r:embed="rId2"/>
            <a:stretch>
              <a:fillRect/>
            </a:stretch>
          </a:blipFill>
        </p:spPr>
      </p:sp>
      <p:sp>
        <p:nvSpPr>
          <p:cNvPr id="63" name="AutoShape 63"/>
          <p:cNvSpPr/>
          <p:nvPr/>
        </p:nvSpPr>
        <p:spPr>
          <a:xfrm rot="610209">
            <a:off x="9204735" y="4214458"/>
            <a:ext cx="1306106" cy="0"/>
          </a:xfrm>
          <a:prstGeom prst="line">
            <a:avLst/>
          </a:prstGeom>
          <a:ln w="9525" cap="rnd">
            <a:solidFill>
              <a:srgbClr val="4F81BD"/>
            </a:solidFill>
            <a:prstDash val="solid"/>
            <a:headEnd type="none" w="sm" len="sm"/>
            <a:tailEnd type="none" w="sm" len="sm"/>
          </a:ln>
        </p:spPr>
      </p:sp>
      <p:sp>
        <p:nvSpPr>
          <p:cNvPr id="64" name="AutoShape 64"/>
          <p:cNvSpPr/>
          <p:nvPr/>
        </p:nvSpPr>
        <p:spPr>
          <a:xfrm rot="5760318">
            <a:off x="9676476" y="5028380"/>
            <a:ext cx="1464178" cy="0"/>
          </a:xfrm>
          <a:prstGeom prst="line">
            <a:avLst/>
          </a:prstGeom>
          <a:ln w="9525" cap="rnd">
            <a:solidFill>
              <a:srgbClr val="4F81BD"/>
            </a:solidFill>
            <a:prstDash val="solid"/>
            <a:headEnd type="none" w="sm" len="sm"/>
            <a:tailEnd type="none" w="sm" len="sm"/>
          </a:ln>
        </p:spPr>
      </p:sp>
      <p:sp>
        <p:nvSpPr>
          <p:cNvPr id="65" name="AutoShape 65"/>
          <p:cNvSpPr/>
          <p:nvPr/>
        </p:nvSpPr>
        <p:spPr>
          <a:xfrm rot="4666747">
            <a:off x="9899905" y="6277832"/>
            <a:ext cx="1096177" cy="0"/>
          </a:xfrm>
          <a:prstGeom prst="line">
            <a:avLst/>
          </a:prstGeom>
          <a:ln w="9525" cap="rnd">
            <a:solidFill>
              <a:srgbClr val="4F81BD"/>
            </a:solidFill>
            <a:prstDash val="solid"/>
            <a:headEnd type="none" w="sm" len="sm"/>
            <a:tailEnd type="none" w="sm" len="sm"/>
          </a:ln>
        </p:spPr>
      </p:sp>
      <p:sp>
        <p:nvSpPr>
          <p:cNvPr id="66" name="AutoShape 66"/>
          <p:cNvSpPr/>
          <p:nvPr/>
        </p:nvSpPr>
        <p:spPr>
          <a:xfrm rot="8073565">
            <a:off x="9219997" y="7362035"/>
            <a:ext cx="1579801" cy="0"/>
          </a:xfrm>
          <a:prstGeom prst="line">
            <a:avLst/>
          </a:prstGeom>
          <a:ln w="9525" cap="rnd">
            <a:solidFill>
              <a:srgbClr val="4F81BD"/>
            </a:solidFill>
            <a:prstDash val="solid"/>
            <a:headEnd type="none" w="sm" len="sm"/>
            <a:tailEnd type="none" w="sm" len="sm"/>
          </a:ln>
        </p:spPr>
      </p:sp>
      <p:sp>
        <p:nvSpPr>
          <p:cNvPr id="67" name="AutoShape 67"/>
          <p:cNvSpPr/>
          <p:nvPr/>
        </p:nvSpPr>
        <p:spPr>
          <a:xfrm rot="3999014">
            <a:off x="8050493" y="7324053"/>
            <a:ext cx="1662976" cy="0"/>
          </a:xfrm>
          <a:prstGeom prst="line">
            <a:avLst/>
          </a:prstGeom>
          <a:ln w="9525" cap="rnd">
            <a:solidFill>
              <a:srgbClr val="4F81BD"/>
            </a:solidFill>
            <a:prstDash val="solid"/>
            <a:headEnd type="none" w="sm" len="sm"/>
            <a:tailEnd type="none" w="sm" len="sm"/>
          </a:ln>
        </p:spPr>
      </p:sp>
      <p:sp>
        <p:nvSpPr>
          <p:cNvPr id="68" name="AutoShape 68"/>
          <p:cNvSpPr/>
          <p:nvPr/>
        </p:nvSpPr>
        <p:spPr>
          <a:xfrm rot="-9053855">
            <a:off x="6968593" y="6126604"/>
            <a:ext cx="1397927" cy="0"/>
          </a:xfrm>
          <a:prstGeom prst="line">
            <a:avLst/>
          </a:prstGeom>
          <a:ln w="9525" cap="rnd">
            <a:solidFill>
              <a:srgbClr val="4F81BD"/>
            </a:solidFill>
            <a:prstDash val="solid"/>
            <a:headEnd type="none" w="sm" len="sm"/>
            <a:tailEnd type="none" w="sm" len="sm"/>
          </a:ln>
        </p:spPr>
      </p:sp>
      <p:sp>
        <p:nvSpPr>
          <p:cNvPr id="69" name="AutoShape 69"/>
          <p:cNvSpPr/>
          <p:nvPr/>
        </p:nvSpPr>
        <p:spPr>
          <a:xfrm rot="-4184955">
            <a:off x="6463804" y="4950042"/>
            <a:ext cx="1813911" cy="0"/>
          </a:xfrm>
          <a:prstGeom prst="line">
            <a:avLst/>
          </a:prstGeom>
          <a:ln w="9525" cap="rnd">
            <a:solidFill>
              <a:srgbClr val="4F81BD"/>
            </a:solidFill>
            <a:prstDash val="solid"/>
            <a:headEnd type="none" w="sm" len="sm"/>
            <a:tailEnd type="none" w="sm" len="sm"/>
          </a:ln>
        </p:spPr>
      </p:sp>
      <p:sp>
        <p:nvSpPr>
          <p:cNvPr id="70" name="AutoShape 70"/>
          <p:cNvSpPr/>
          <p:nvPr/>
        </p:nvSpPr>
        <p:spPr>
          <a:xfrm rot="430610">
            <a:off x="7484599" y="3994267"/>
            <a:ext cx="1907700" cy="0"/>
          </a:xfrm>
          <a:prstGeom prst="line">
            <a:avLst/>
          </a:prstGeom>
          <a:ln w="9525" cap="rnd">
            <a:solidFill>
              <a:srgbClr val="4F81BD"/>
            </a:solidFill>
            <a:prstDash val="solid"/>
            <a:headEnd type="none" w="sm" len="sm"/>
            <a:tailEnd type="none" w="sm" len="sm"/>
          </a:ln>
        </p:spPr>
      </p:sp>
      <p:sp>
        <p:nvSpPr>
          <p:cNvPr id="71" name="Freeform 71"/>
          <p:cNvSpPr/>
          <p:nvPr/>
        </p:nvSpPr>
        <p:spPr>
          <a:xfrm>
            <a:off x="9105836" y="4564594"/>
            <a:ext cx="365792" cy="429805"/>
          </a:xfrm>
          <a:custGeom>
            <a:avLst/>
            <a:gdLst/>
            <a:ahLst/>
            <a:cxnLst/>
            <a:rect l="l" t="t" r="r" b="b"/>
            <a:pathLst>
              <a:path w="365792" h="429805">
                <a:moveTo>
                  <a:pt x="0" y="0"/>
                </a:moveTo>
                <a:lnTo>
                  <a:pt x="365791" y="0"/>
                </a:lnTo>
                <a:lnTo>
                  <a:pt x="365791" y="429806"/>
                </a:lnTo>
                <a:lnTo>
                  <a:pt x="0" y="429806"/>
                </a:lnTo>
                <a:lnTo>
                  <a:pt x="0" y="0"/>
                </a:lnTo>
                <a:close/>
              </a:path>
            </a:pathLst>
          </a:custGeom>
          <a:blipFill>
            <a:blip r:embed="rId3"/>
            <a:stretch>
              <a:fillRect/>
            </a:stretch>
          </a:blipFill>
        </p:spPr>
      </p:sp>
      <p:sp>
        <p:nvSpPr>
          <p:cNvPr id="72" name="Freeform 72"/>
          <p:cNvSpPr/>
          <p:nvPr/>
        </p:nvSpPr>
        <p:spPr>
          <a:xfrm>
            <a:off x="11511219" y="5301213"/>
            <a:ext cx="365791" cy="429806"/>
          </a:xfrm>
          <a:custGeom>
            <a:avLst/>
            <a:gdLst/>
            <a:ahLst/>
            <a:cxnLst/>
            <a:rect l="l" t="t" r="r" b="b"/>
            <a:pathLst>
              <a:path w="365791" h="429806">
                <a:moveTo>
                  <a:pt x="0" y="0"/>
                </a:moveTo>
                <a:lnTo>
                  <a:pt x="365791" y="0"/>
                </a:lnTo>
                <a:lnTo>
                  <a:pt x="365791" y="429805"/>
                </a:lnTo>
                <a:lnTo>
                  <a:pt x="0" y="429805"/>
                </a:lnTo>
                <a:lnTo>
                  <a:pt x="0" y="0"/>
                </a:lnTo>
                <a:close/>
              </a:path>
            </a:pathLst>
          </a:custGeom>
          <a:blipFill>
            <a:blip r:embed="rId4"/>
            <a:stretch>
              <a:fillRect/>
            </a:stretch>
          </a:blipFill>
        </p:spPr>
      </p:sp>
      <p:sp>
        <p:nvSpPr>
          <p:cNvPr id="73" name="Freeform 73"/>
          <p:cNvSpPr/>
          <p:nvPr/>
        </p:nvSpPr>
        <p:spPr>
          <a:xfrm>
            <a:off x="10813462" y="6995934"/>
            <a:ext cx="365791" cy="429806"/>
          </a:xfrm>
          <a:custGeom>
            <a:avLst/>
            <a:gdLst/>
            <a:ahLst/>
            <a:cxnLst/>
            <a:rect l="l" t="t" r="r" b="b"/>
            <a:pathLst>
              <a:path w="365791" h="429806">
                <a:moveTo>
                  <a:pt x="0" y="0"/>
                </a:moveTo>
                <a:lnTo>
                  <a:pt x="365792" y="0"/>
                </a:lnTo>
                <a:lnTo>
                  <a:pt x="365792" y="429806"/>
                </a:lnTo>
                <a:lnTo>
                  <a:pt x="0" y="429806"/>
                </a:lnTo>
                <a:lnTo>
                  <a:pt x="0" y="0"/>
                </a:lnTo>
                <a:close/>
              </a:path>
            </a:pathLst>
          </a:custGeom>
          <a:blipFill>
            <a:blip r:embed="rId4"/>
            <a:stretch>
              <a:fillRect/>
            </a:stretch>
          </a:blipFill>
        </p:spPr>
      </p:sp>
      <p:sp>
        <p:nvSpPr>
          <p:cNvPr id="74" name="Freeform 74"/>
          <p:cNvSpPr/>
          <p:nvPr/>
        </p:nvSpPr>
        <p:spPr>
          <a:xfrm>
            <a:off x="9127242" y="7264564"/>
            <a:ext cx="365791" cy="429806"/>
          </a:xfrm>
          <a:custGeom>
            <a:avLst/>
            <a:gdLst/>
            <a:ahLst/>
            <a:cxnLst/>
            <a:rect l="l" t="t" r="r" b="b"/>
            <a:pathLst>
              <a:path w="365791" h="429806">
                <a:moveTo>
                  <a:pt x="0" y="0"/>
                </a:moveTo>
                <a:lnTo>
                  <a:pt x="365792" y="0"/>
                </a:lnTo>
                <a:lnTo>
                  <a:pt x="365792" y="429806"/>
                </a:lnTo>
                <a:lnTo>
                  <a:pt x="0" y="429806"/>
                </a:lnTo>
                <a:lnTo>
                  <a:pt x="0" y="0"/>
                </a:lnTo>
                <a:close/>
              </a:path>
            </a:pathLst>
          </a:custGeom>
          <a:blipFill>
            <a:blip r:embed="rId4"/>
            <a:stretch>
              <a:fillRect/>
            </a:stretch>
          </a:blipFill>
        </p:spPr>
      </p:sp>
      <p:sp>
        <p:nvSpPr>
          <p:cNvPr id="75" name="Freeform 75"/>
          <p:cNvSpPr/>
          <p:nvPr/>
        </p:nvSpPr>
        <p:spPr>
          <a:xfrm>
            <a:off x="7684098" y="6932229"/>
            <a:ext cx="365791" cy="429806"/>
          </a:xfrm>
          <a:custGeom>
            <a:avLst/>
            <a:gdLst/>
            <a:ahLst/>
            <a:cxnLst/>
            <a:rect l="l" t="t" r="r" b="b"/>
            <a:pathLst>
              <a:path w="365791" h="429806">
                <a:moveTo>
                  <a:pt x="0" y="0"/>
                </a:moveTo>
                <a:lnTo>
                  <a:pt x="365791" y="0"/>
                </a:lnTo>
                <a:lnTo>
                  <a:pt x="365791" y="429806"/>
                </a:lnTo>
                <a:lnTo>
                  <a:pt x="0" y="429806"/>
                </a:lnTo>
                <a:lnTo>
                  <a:pt x="0" y="0"/>
                </a:lnTo>
                <a:close/>
              </a:path>
            </a:pathLst>
          </a:custGeom>
          <a:blipFill>
            <a:blip r:embed="rId4"/>
            <a:stretch>
              <a:fillRect/>
            </a:stretch>
          </a:blipFill>
        </p:spPr>
      </p:sp>
      <p:sp>
        <p:nvSpPr>
          <p:cNvPr id="76" name="Freeform 76"/>
          <p:cNvSpPr/>
          <p:nvPr/>
        </p:nvSpPr>
        <p:spPr>
          <a:xfrm>
            <a:off x="6965802" y="5369350"/>
            <a:ext cx="365792" cy="429806"/>
          </a:xfrm>
          <a:custGeom>
            <a:avLst/>
            <a:gdLst/>
            <a:ahLst/>
            <a:cxnLst/>
            <a:rect l="l" t="t" r="r" b="b"/>
            <a:pathLst>
              <a:path w="365792" h="429806">
                <a:moveTo>
                  <a:pt x="0" y="0"/>
                </a:moveTo>
                <a:lnTo>
                  <a:pt x="365792" y="0"/>
                </a:lnTo>
                <a:lnTo>
                  <a:pt x="365792" y="429806"/>
                </a:lnTo>
                <a:lnTo>
                  <a:pt x="0" y="429806"/>
                </a:lnTo>
                <a:lnTo>
                  <a:pt x="0" y="0"/>
                </a:lnTo>
                <a:close/>
              </a:path>
            </a:pathLst>
          </a:custGeom>
          <a:blipFill>
            <a:blip r:embed="rId4"/>
            <a:stretch>
              <a:fillRect/>
            </a:stretch>
          </a:blipFill>
        </p:spPr>
      </p:sp>
      <p:sp>
        <p:nvSpPr>
          <p:cNvPr id="77" name="Freeform 77"/>
          <p:cNvSpPr/>
          <p:nvPr/>
        </p:nvSpPr>
        <p:spPr>
          <a:xfrm>
            <a:off x="7853274" y="4134789"/>
            <a:ext cx="365791" cy="429806"/>
          </a:xfrm>
          <a:custGeom>
            <a:avLst/>
            <a:gdLst/>
            <a:ahLst/>
            <a:cxnLst/>
            <a:rect l="l" t="t" r="r" b="b"/>
            <a:pathLst>
              <a:path w="365791" h="429806">
                <a:moveTo>
                  <a:pt x="0" y="0"/>
                </a:moveTo>
                <a:lnTo>
                  <a:pt x="365791" y="0"/>
                </a:lnTo>
                <a:lnTo>
                  <a:pt x="365791" y="429806"/>
                </a:lnTo>
                <a:lnTo>
                  <a:pt x="0" y="429806"/>
                </a:lnTo>
                <a:lnTo>
                  <a:pt x="0" y="0"/>
                </a:lnTo>
                <a:close/>
              </a:path>
            </a:pathLst>
          </a:custGeom>
          <a:blipFill>
            <a:blip r:embed="rId4"/>
            <a:stretch>
              <a:fillRect/>
            </a:stretch>
          </a:blipFill>
        </p:spPr>
      </p:sp>
      <p:sp>
        <p:nvSpPr>
          <p:cNvPr id="78" name="AutoShape 78"/>
          <p:cNvSpPr/>
          <p:nvPr/>
        </p:nvSpPr>
        <p:spPr>
          <a:xfrm rot="1052148">
            <a:off x="9360695" y="5172238"/>
            <a:ext cx="2492206" cy="0"/>
          </a:xfrm>
          <a:prstGeom prst="line">
            <a:avLst/>
          </a:prstGeom>
          <a:ln w="9525" cap="rnd">
            <a:solidFill>
              <a:srgbClr val="FF0000"/>
            </a:solidFill>
            <a:prstDash val="solid"/>
            <a:headEnd type="none" w="sm" len="sm"/>
            <a:tailEnd type="none" w="sm" len="sm"/>
          </a:ln>
        </p:spPr>
      </p:sp>
      <p:sp>
        <p:nvSpPr>
          <p:cNvPr id="79" name="Freeform 79"/>
          <p:cNvSpPr/>
          <p:nvPr/>
        </p:nvSpPr>
        <p:spPr>
          <a:xfrm>
            <a:off x="8049890" y="4477016"/>
            <a:ext cx="1438672" cy="457509"/>
          </a:xfrm>
          <a:custGeom>
            <a:avLst/>
            <a:gdLst/>
            <a:ahLst/>
            <a:cxnLst/>
            <a:rect l="l" t="t" r="r" b="b"/>
            <a:pathLst>
              <a:path w="1438672" h="457509">
                <a:moveTo>
                  <a:pt x="0" y="0"/>
                </a:moveTo>
                <a:lnTo>
                  <a:pt x="1438672" y="0"/>
                </a:lnTo>
                <a:lnTo>
                  <a:pt x="1438672" y="457508"/>
                </a:lnTo>
                <a:lnTo>
                  <a:pt x="0" y="457508"/>
                </a:lnTo>
                <a:lnTo>
                  <a:pt x="0" y="0"/>
                </a:lnTo>
                <a:close/>
              </a:path>
            </a:pathLst>
          </a:custGeom>
          <a:blipFill>
            <a:blip r:embed="rId5"/>
            <a:stretch>
              <a:fillRect/>
            </a:stretch>
          </a:blipFill>
        </p:spPr>
      </p:sp>
      <p:sp>
        <p:nvSpPr>
          <p:cNvPr id="80" name="Freeform 80"/>
          <p:cNvSpPr/>
          <p:nvPr/>
        </p:nvSpPr>
        <p:spPr>
          <a:xfrm flipV="1">
            <a:off x="9155430" y="7044070"/>
            <a:ext cx="1658032" cy="527268"/>
          </a:xfrm>
          <a:custGeom>
            <a:avLst/>
            <a:gdLst/>
            <a:ahLst/>
            <a:cxnLst/>
            <a:rect l="l" t="t" r="r" b="b"/>
            <a:pathLst>
              <a:path w="1658032" h="527268">
                <a:moveTo>
                  <a:pt x="0" y="527268"/>
                </a:moveTo>
                <a:lnTo>
                  <a:pt x="1658033" y="527268"/>
                </a:lnTo>
                <a:lnTo>
                  <a:pt x="1658033" y="0"/>
                </a:lnTo>
                <a:lnTo>
                  <a:pt x="0" y="0"/>
                </a:lnTo>
                <a:lnTo>
                  <a:pt x="0" y="527268"/>
                </a:lnTo>
                <a:close/>
              </a:path>
            </a:pathLst>
          </a:custGeom>
          <a:blipFill>
            <a:blip r:embed="rId5"/>
            <a:stretch>
              <a:fillRect/>
            </a:stretch>
          </a:blipFill>
        </p:spPr>
      </p:sp>
      <p:sp>
        <p:nvSpPr>
          <p:cNvPr id="81" name="Freeform 81"/>
          <p:cNvSpPr/>
          <p:nvPr/>
        </p:nvSpPr>
        <p:spPr>
          <a:xfrm flipH="1">
            <a:off x="6960543" y="4259334"/>
            <a:ext cx="1115056" cy="1387000"/>
          </a:xfrm>
          <a:custGeom>
            <a:avLst/>
            <a:gdLst/>
            <a:ahLst/>
            <a:cxnLst/>
            <a:rect l="l" t="t" r="r" b="b"/>
            <a:pathLst>
              <a:path w="1115056" h="1387000">
                <a:moveTo>
                  <a:pt x="1115056" y="0"/>
                </a:moveTo>
                <a:lnTo>
                  <a:pt x="0" y="0"/>
                </a:lnTo>
                <a:lnTo>
                  <a:pt x="0" y="1387000"/>
                </a:lnTo>
                <a:lnTo>
                  <a:pt x="1115056" y="1387000"/>
                </a:lnTo>
                <a:lnTo>
                  <a:pt x="1115056" y="0"/>
                </a:lnTo>
                <a:close/>
              </a:path>
            </a:pathLst>
          </a:custGeom>
          <a:blipFill>
            <a:blip r:embed="rId5"/>
            <a:stretch>
              <a:fillRect l="-145574" r="-145574"/>
            </a:stretch>
          </a:blipFill>
        </p:spPr>
      </p:sp>
      <p:sp>
        <p:nvSpPr>
          <p:cNvPr id="82" name="Freeform 82"/>
          <p:cNvSpPr/>
          <p:nvPr/>
        </p:nvSpPr>
        <p:spPr>
          <a:xfrm>
            <a:off x="7107152" y="5486244"/>
            <a:ext cx="964003" cy="1662132"/>
          </a:xfrm>
          <a:custGeom>
            <a:avLst/>
            <a:gdLst/>
            <a:ahLst/>
            <a:cxnLst/>
            <a:rect l="l" t="t" r="r" b="b"/>
            <a:pathLst>
              <a:path w="964003" h="1662132">
                <a:moveTo>
                  <a:pt x="0" y="0"/>
                </a:moveTo>
                <a:lnTo>
                  <a:pt x="964003" y="0"/>
                </a:lnTo>
                <a:lnTo>
                  <a:pt x="964003" y="1662132"/>
                </a:lnTo>
                <a:lnTo>
                  <a:pt x="0" y="1662132"/>
                </a:lnTo>
                <a:lnTo>
                  <a:pt x="0" y="0"/>
                </a:lnTo>
                <a:close/>
              </a:path>
            </a:pathLst>
          </a:custGeom>
          <a:blipFill>
            <a:blip r:embed="rId5"/>
            <a:stretch>
              <a:fillRect l="-221093" r="-221093"/>
            </a:stretch>
          </a:blipFill>
        </p:spPr>
      </p:sp>
      <p:sp>
        <p:nvSpPr>
          <p:cNvPr id="83" name="Freeform 83"/>
          <p:cNvSpPr/>
          <p:nvPr/>
        </p:nvSpPr>
        <p:spPr>
          <a:xfrm>
            <a:off x="7781964" y="7098655"/>
            <a:ext cx="1502523" cy="477814"/>
          </a:xfrm>
          <a:custGeom>
            <a:avLst/>
            <a:gdLst/>
            <a:ahLst/>
            <a:cxnLst/>
            <a:rect l="l" t="t" r="r" b="b"/>
            <a:pathLst>
              <a:path w="1502523" h="477814">
                <a:moveTo>
                  <a:pt x="0" y="0"/>
                </a:moveTo>
                <a:lnTo>
                  <a:pt x="1502523" y="0"/>
                </a:lnTo>
                <a:lnTo>
                  <a:pt x="1502523" y="477815"/>
                </a:lnTo>
                <a:lnTo>
                  <a:pt x="0" y="477815"/>
                </a:lnTo>
                <a:lnTo>
                  <a:pt x="0" y="0"/>
                </a:lnTo>
                <a:close/>
              </a:path>
            </a:pathLst>
          </a:custGeom>
          <a:blipFill>
            <a:blip r:embed="rId5"/>
            <a:stretch>
              <a:fillRect/>
            </a:stretch>
          </a:blipFill>
        </p:spPr>
      </p:sp>
      <p:sp>
        <p:nvSpPr>
          <p:cNvPr id="84" name="Freeform 84"/>
          <p:cNvSpPr/>
          <p:nvPr/>
        </p:nvSpPr>
        <p:spPr>
          <a:xfrm flipH="1">
            <a:off x="10901960" y="5627456"/>
            <a:ext cx="977445" cy="1482404"/>
          </a:xfrm>
          <a:custGeom>
            <a:avLst/>
            <a:gdLst/>
            <a:ahLst/>
            <a:cxnLst/>
            <a:rect l="l" t="t" r="r" b="b"/>
            <a:pathLst>
              <a:path w="977445" h="1482404">
                <a:moveTo>
                  <a:pt x="977445" y="0"/>
                </a:moveTo>
                <a:lnTo>
                  <a:pt x="0" y="0"/>
                </a:lnTo>
                <a:lnTo>
                  <a:pt x="0" y="1482403"/>
                </a:lnTo>
                <a:lnTo>
                  <a:pt x="977445" y="1482403"/>
                </a:lnTo>
                <a:lnTo>
                  <a:pt x="977445" y="0"/>
                </a:lnTo>
                <a:close/>
              </a:path>
            </a:pathLst>
          </a:custGeom>
          <a:blipFill>
            <a:blip r:embed="rId5"/>
            <a:stretch>
              <a:fillRect l="-188455" r="-188455"/>
            </a:stretch>
          </a:blipFill>
        </p:spPr>
      </p:sp>
      <p:sp>
        <p:nvSpPr>
          <p:cNvPr id="85" name="TextBox 85"/>
          <p:cNvSpPr txBox="1"/>
          <p:nvPr/>
        </p:nvSpPr>
        <p:spPr>
          <a:xfrm>
            <a:off x="892612" y="502920"/>
            <a:ext cx="15549588" cy="1046798"/>
          </a:xfrm>
          <a:prstGeom prst="rect">
            <a:avLst/>
          </a:prstGeom>
        </p:spPr>
        <p:txBody>
          <a:bodyPr lIns="0" tIns="0" rIns="0" bIns="0" rtlCol="0" anchor="t">
            <a:spAutoFit/>
          </a:bodyPr>
          <a:lstStyle/>
          <a:p>
            <a:pPr algn="l">
              <a:lnSpc>
                <a:spcPts val="3240"/>
              </a:lnSpc>
            </a:pPr>
            <a:r>
              <a:rPr lang="en-US" sz="2700">
                <a:solidFill>
                  <a:srgbClr val="00ABB5"/>
                </a:solidFill>
                <a:latin typeface="Arial Bold"/>
              </a:rPr>
              <a:t>Leadership of and for learning</a:t>
            </a:r>
          </a:p>
          <a:p>
            <a:pPr algn="l">
              <a:lnSpc>
                <a:spcPts val="3240"/>
              </a:lnSpc>
            </a:pPr>
            <a:r>
              <a:rPr lang="en-US" sz="2700">
                <a:solidFill>
                  <a:srgbClr val="00ABB5"/>
                </a:solidFill>
                <a:latin typeface="Arial"/>
              </a:rPr>
              <a:t>As a leader… </a:t>
            </a:r>
          </a:p>
          <a:p>
            <a:pPr algn="l">
              <a:lnSpc>
                <a:spcPts val="3240"/>
              </a:lnSpc>
            </a:pPr>
            <a:r>
              <a:rPr lang="en-US" sz="2700">
                <a:solidFill>
                  <a:srgbClr val="00ABB5"/>
                </a:solidFill>
                <a:latin typeface="Arial"/>
              </a:rPr>
              <a:t>the leadership culture I work in…</a:t>
            </a: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9142" y="2470844"/>
            <a:ext cx="15302556" cy="6056561"/>
          </a:xfrm>
          <a:prstGeom prst="rect">
            <a:avLst/>
          </a:prstGeom>
        </p:spPr>
        <p:txBody>
          <a:bodyPr lIns="0" tIns="0" rIns="0" bIns="0" rtlCol="0" anchor="t">
            <a:spAutoFit/>
          </a:bodyPr>
          <a:lstStyle/>
          <a:p>
            <a:pPr algn="l">
              <a:lnSpc>
                <a:spcPts val="3996"/>
              </a:lnSpc>
            </a:pPr>
            <a:r>
              <a:rPr lang="en-US" sz="3330">
                <a:solidFill>
                  <a:srgbClr val="00ABB5"/>
                </a:solidFill>
                <a:latin typeface="Open Sans 1"/>
              </a:rPr>
              <a:t>How does Leadership of and for learning feature of the national model of professional learning  connect with you and your professional learning? </a:t>
            </a:r>
          </a:p>
          <a:p>
            <a:pPr algn="l">
              <a:lnSpc>
                <a:spcPts val="3996"/>
              </a:lnSpc>
            </a:pPr>
            <a:endParaRPr lang="en-US" sz="3330">
              <a:solidFill>
                <a:srgbClr val="00ABB5"/>
              </a:solidFill>
              <a:latin typeface="Open Sans 1"/>
            </a:endParaRPr>
          </a:p>
          <a:p>
            <a:pPr algn="l">
              <a:lnSpc>
                <a:spcPts val="3996"/>
              </a:lnSpc>
            </a:pPr>
            <a:r>
              <a:rPr lang="en-US" sz="3330">
                <a:solidFill>
                  <a:srgbClr val="00ABB5"/>
                </a:solidFill>
                <a:latin typeface="Open Sans 1 Bold"/>
              </a:rPr>
              <a:t>Connect</a:t>
            </a:r>
            <a:r>
              <a:rPr lang="en-US" sz="3330">
                <a:solidFill>
                  <a:srgbClr val="00ABB5"/>
                </a:solidFill>
                <a:latin typeface="Open Sans 1"/>
              </a:rPr>
              <a:t> – How do these ideas connect with what you already know, believe or do?  </a:t>
            </a:r>
          </a:p>
          <a:p>
            <a:pPr algn="l">
              <a:lnSpc>
                <a:spcPts val="3996"/>
              </a:lnSpc>
            </a:pPr>
            <a:endParaRPr lang="en-US" sz="3330">
              <a:solidFill>
                <a:srgbClr val="00ABB5"/>
              </a:solidFill>
              <a:latin typeface="Open Sans 1"/>
            </a:endParaRPr>
          </a:p>
          <a:p>
            <a:pPr algn="l">
              <a:lnSpc>
                <a:spcPts val="3996"/>
              </a:lnSpc>
            </a:pPr>
            <a:r>
              <a:rPr lang="en-US" sz="3330">
                <a:solidFill>
                  <a:srgbClr val="00ABB5"/>
                </a:solidFill>
                <a:latin typeface="Open Sans 1 Bold"/>
              </a:rPr>
              <a:t>Extend </a:t>
            </a:r>
            <a:r>
              <a:rPr lang="en-US" sz="3330">
                <a:solidFill>
                  <a:srgbClr val="00ABB5"/>
                </a:solidFill>
                <a:latin typeface="Open Sans 1"/>
              </a:rPr>
              <a:t> - How do these ideas extend, build on, what you already know, believe or do?</a:t>
            </a:r>
          </a:p>
          <a:p>
            <a:pPr algn="l">
              <a:lnSpc>
                <a:spcPts val="3996"/>
              </a:lnSpc>
            </a:pPr>
            <a:endParaRPr lang="en-US" sz="3330">
              <a:solidFill>
                <a:srgbClr val="00ABB5"/>
              </a:solidFill>
              <a:latin typeface="Open Sans 1"/>
            </a:endParaRPr>
          </a:p>
          <a:p>
            <a:pPr algn="l">
              <a:lnSpc>
                <a:spcPts val="3996"/>
              </a:lnSpc>
            </a:pPr>
            <a:r>
              <a:rPr lang="en-US" sz="3330">
                <a:solidFill>
                  <a:srgbClr val="00ABB5"/>
                </a:solidFill>
                <a:latin typeface="Open Sans 1 Bold"/>
              </a:rPr>
              <a:t>Challenge</a:t>
            </a:r>
            <a:r>
              <a:rPr lang="en-US" sz="3330">
                <a:solidFill>
                  <a:srgbClr val="00ABB5"/>
                </a:solidFill>
                <a:latin typeface="Open Sans 1"/>
              </a:rPr>
              <a:t> - How do these ideas challenge what you already know, believe or do?</a:t>
            </a:r>
          </a:p>
          <a:p>
            <a:pPr algn="l">
              <a:lnSpc>
                <a:spcPts val="3996"/>
              </a:lnSpc>
            </a:pPr>
            <a:endParaRPr lang="en-US" sz="3330">
              <a:solidFill>
                <a:srgbClr val="00ABB5"/>
              </a:solidFill>
              <a:latin typeface="Open Sans 1"/>
            </a:endParaRPr>
          </a:p>
        </p:txBody>
      </p:sp>
      <p:sp>
        <p:nvSpPr>
          <p:cNvPr id="3" name="TextBox 3"/>
          <p:cNvSpPr txBox="1"/>
          <p:nvPr/>
        </p:nvSpPr>
        <p:spPr>
          <a:xfrm>
            <a:off x="961344" y="1056462"/>
            <a:ext cx="16391381" cy="638101"/>
          </a:xfrm>
          <a:prstGeom prst="rect">
            <a:avLst/>
          </a:prstGeom>
        </p:spPr>
        <p:txBody>
          <a:bodyPr lIns="0" tIns="0" rIns="0" bIns="0" rtlCol="0" anchor="t">
            <a:spAutoFit/>
          </a:bodyPr>
          <a:lstStyle/>
          <a:p>
            <a:pPr algn="l">
              <a:lnSpc>
                <a:spcPts val="5040"/>
              </a:lnSpc>
            </a:pPr>
            <a:r>
              <a:rPr lang="en-US" sz="4200">
                <a:solidFill>
                  <a:srgbClr val="00ABB5"/>
                </a:solidFill>
                <a:latin typeface="Open Sans 1 Bold"/>
              </a:rPr>
              <a:t>Connect, Extend, Challenge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131809"/>
            <a:ext cx="9144000" cy="10418809"/>
            <a:chOff x="0" y="0"/>
            <a:chExt cx="12192000" cy="13891745"/>
          </a:xfrm>
        </p:grpSpPr>
        <p:pic>
          <p:nvPicPr>
            <p:cNvPr id="3" name="Picture 3"/>
            <p:cNvPicPr>
              <a:picLocks noChangeAspect="1"/>
            </p:cNvPicPr>
            <p:nvPr/>
          </p:nvPicPr>
          <p:blipFill>
            <a:blip r:embed="rId2"/>
            <a:srcRect l="21092" r="21092"/>
            <a:stretch>
              <a:fillRect/>
            </a:stretch>
          </p:blipFill>
          <p:spPr>
            <a:xfrm>
              <a:off x="0" y="0"/>
              <a:ext cx="12192000" cy="13891745"/>
            </a:xfrm>
            <a:prstGeom prst="rect">
              <a:avLst/>
            </a:prstGeom>
          </p:spPr>
        </p:pic>
      </p:grpSp>
      <p:sp>
        <p:nvSpPr>
          <p:cNvPr id="4" name="TextBox 4"/>
          <p:cNvSpPr txBox="1"/>
          <p:nvPr/>
        </p:nvSpPr>
        <p:spPr>
          <a:xfrm>
            <a:off x="2855379" y="4533900"/>
            <a:ext cx="5532090" cy="1219088"/>
          </a:xfrm>
          <a:prstGeom prst="rect">
            <a:avLst/>
          </a:prstGeom>
        </p:spPr>
        <p:txBody>
          <a:bodyPr lIns="0" tIns="0" rIns="0" bIns="0" rtlCol="0" anchor="t">
            <a:spAutoFit/>
          </a:bodyPr>
          <a:lstStyle/>
          <a:p>
            <a:pPr marL="0" lvl="0" indent="0" algn="l">
              <a:lnSpc>
                <a:spcPts val="9600"/>
              </a:lnSpc>
              <a:spcBef>
                <a:spcPct val="0"/>
              </a:spcBef>
            </a:pPr>
            <a:r>
              <a:rPr lang="en-US" sz="8000">
                <a:solidFill>
                  <a:srgbClr val="00A7B2"/>
                </a:solidFill>
                <a:latin typeface="Open Sans 2"/>
              </a:rPr>
              <a:t>Lunch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9350434" y="3044891"/>
            <a:ext cx="3519214" cy="3932083"/>
          </a:xfrm>
          <a:prstGeom prst="rect">
            <a:avLst/>
          </a:prstGeom>
        </p:spPr>
      </p:pic>
      <p:sp>
        <p:nvSpPr>
          <p:cNvPr id="3" name="TextBox 3"/>
          <p:cNvSpPr txBox="1"/>
          <p:nvPr/>
        </p:nvSpPr>
        <p:spPr>
          <a:xfrm>
            <a:off x="1176097" y="4415695"/>
            <a:ext cx="3853103" cy="1200076"/>
          </a:xfrm>
          <a:prstGeom prst="rect">
            <a:avLst/>
          </a:prstGeom>
        </p:spPr>
        <p:txBody>
          <a:bodyPr lIns="0" tIns="0" rIns="0" bIns="0" rtlCol="0" anchor="t">
            <a:spAutoFit/>
          </a:bodyPr>
          <a:lstStyle/>
          <a:p>
            <a:pPr marL="0" lvl="0" indent="0" algn="l">
              <a:lnSpc>
                <a:spcPts val="9599"/>
              </a:lnSpc>
              <a:spcBef>
                <a:spcPct val="0"/>
              </a:spcBef>
            </a:pPr>
            <a:r>
              <a:rPr lang="en-US" sz="7999">
                <a:solidFill>
                  <a:srgbClr val="00ABB5"/>
                </a:solidFill>
                <a:latin typeface="Open Sans 2 Bold"/>
              </a:rPr>
              <a:t>Review                       </a:t>
            </a:r>
          </a:p>
        </p:txBody>
      </p:sp>
      <p:sp>
        <p:nvSpPr>
          <p:cNvPr id="4" name="TextBox 4"/>
          <p:cNvSpPr txBox="1"/>
          <p:nvPr/>
        </p:nvSpPr>
        <p:spPr>
          <a:xfrm>
            <a:off x="13390335" y="4529920"/>
            <a:ext cx="3555610" cy="971550"/>
          </a:xfrm>
          <a:prstGeom prst="rect">
            <a:avLst/>
          </a:prstGeom>
        </p:spPr>
        <p:txBody>
          <a:bodyPr lIns="0" tIns="0" rIns="0" bIns="0" rtlCol="0" anchor="t">
            <a:spAutoFit/>
          </a:bodyPr>
          <a:lstStyle/>
          <a:p>
            <a:pPr marL="0" lvl="0" indent="0" algn="l">
              <a:lnSpc>
                <a:spcPts val="7799"/>
              </a:lnSpc>
              <a:spcBef>
                <a:spcPct val="0"/>
              </a:spcBef>
            </a:pPr>
            <a:r>
              <a:rPr lang="en-US" sz="6499">
                <a:solidFill>
                  <a:srgbClr val="00ABB5"/>
                </a:solidFill>
                <a:latin typeface="Open Sans 2 Bold"/>
              </a:rPr>
              <a:t>Preview                       </a:t>
            </a:r>
          </a:p>
        </p:txBody>
      </p:sp>
      <p:pic>
        <p:nvPicPr>
          <p:cNvPr id="5" name="Picture 5"/>
          <p:cNvPicPr>
            <a:picLocks noChangeAspect="1"/>
          </p:cNvPicPr>
          <p:nvPr/>
        </p:nvPicPr>
        <p:blipFill>
          <a:blip r:embed="rId3"/>
          <a:srcRect/>
          <a:stretch>
            <a:fillRect/>
          </a:stretch>
        </p:blipFill>
        <p:spPr>
          <a:xfrm rot="5400000">
            <a:off x="5535674" y="3044929"/>
            <a:ext cx="3519214" cy="393208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2"/>
            <a:srcRect l="20444" r="20444"/>
            <a:stretch>
              <a:fillRect/>
            </a:stretch>
          </p:blipFill>
          <p:spPr>
            <a:xfrm>
              <a:off x="0" y="0"/>
              <a:ext cx="12192000" cy="13716000"/>
            </a:xfrm>
            <a:prstGeom prst="rect">
              <a:avLst/>
            </a:prstGeom>
          </p:spPr>
        </p:pic>
      </p:grpSp>
      <p:sp>
        <p:nvSpPr>
          <p:cNvPr id="4" name="TextBox 4"/>
          <p:cNvSpPr txBox="1"/>
          <p:nvPr/>
        </p:nvSpPr>
        <p:spPr>
          <a:xfrm>
            <a:off x="616352" y="790575"/>
            <a:ext cx="8193871" cy="6208405"/>
          </a:xfrm>
          <a:prstGeom prst="rect">
            <a:avLst/>
          </a:prstGeom>
        </p:spPr>
        <p:txBody>
          <a:bodyPr lIns="0" tIns="0" rIns="0" bIns="0" rtlCol="0" anchor="t">
            <a:spAutoFit/>
          </a:bodyPr>
          <a:lstStyle/>
          <a:p>
            <a:pPr>
              <a:lnSpc>
                <a:spcPts val="12449"/>
              </a:lnSpc>
            </a:pPr>
            <a:r>
              <a:rPr lang="en-US" sz="8299">
                <a:solidFill>
                  <a:srgbClr val="00A7B2"/>
                </a:solidFill>
                <a:latin typeface="Open Sans 2 Bold"/>
              </a:rPr>
              <a:t>Leadership of and for Learning </a:t>
            </a:r>
          </a:p>
          <a:p>
            <a:pPr marL="0" lvl="0" indent="0" algn="l">
              <a:lnSpc>
                <a:spcPts val="12449"/>
              </a:lnSpc>
              <a:spcBef>
                <a:spcPct val="0"/>
              </a:spcBef>
            </a:pPr>
            <a:r>
              <a:rPr lang="en-US" sz="8299">
                <a:solidFill>
                  <a:srgbClr val="00A7B2"/>
                </a:solidFill>
                <a:latin typeface="Open Sans 2 Bold"/>
              </a:rPr>
              <a:t>Part 3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95099" y="2103956"/>
            <a:ext cx="14812313" cy="4961984"/>
          </a:xfrm>
          <a:prstGeom prst="rect">
            <a:avLst/>
          </a:prstGeom>
        </p:spPr>
        <p:txBody>
          <a:bodyPr lIns="0" tIns="0" rIns="0" bIns="0" rtlCol="0" anchor="t">
            <a:spAutoFit/>
          </a:bodyPr>
          <a:lstStyle/>
          <a:p>
            <a:pPr>
              <a:lnSpc>
                <a:spcPts val="5760"/>
              </a:lnSpc>
            </a:pPr>
            <a:r>
              <a:rPr lang="en-US" sz="4800">
                <a:solidFill>
                  <a:srgbClr val="00A7B2"/>
                </a:solidFill>
                <a:latin typeface="Open Sans 2"/>
              </a:rPr>
              <a:t> It lasts just a minute...</a:t>
            </a:r>
          </a:p>
          <a:p>
            <a:pPr>
              <a:lnSpc>
                <a:spcPts val="5760"/>
              </a:lnSpc>
            </a:pPr>
            <a:endParaRPr lang="en-US" sz="4800">
              <a:solidFill>
                <a:srgbClr val="00A7B2"/>
              </a:solidFill>
              <a:latin typeface="Open Sans 2"/>
            </a:endParaRPr>
          </a:p>
          <a:p>
            <a:pPr>
              <a:lnSpc>
                <a:spcPts val="960"/>
              </a:lnSpc>
            </a:pPr>
            <a:endParaRPr lang="en-US" sz="4800">
              <a:solidFill>
                <a:srgbClr val="00A7B2"/>
              </a:solidFill>
              <a:latin typeface="Open Sans 2"/>
            </a:endParaRPr>
          </a:p>
          <a:p>
            <a:pPr>
              <a:lnSpc>
                <a:spcPts val="5760"/>
              </a:lnSpc>
            </a:pPr>
            <a:r>
              <a:rPr lang="en-US" sz="4800">
                <a:solidFill>
                  <a:srgbClr val="00A7B2"/>
                </a:solidFill>
                <a:latin typeface="Open Sans 2"/>
              </a:rPr>
              <a:t>Choose one person from each table to start talking about what you know about Reform for 60 seconds without hesitation, repetition or deviation. </a:t>
            </a:r>
          </a:p>
          <a:p>
            <a:pPr marL="0" lvl="0" indent="0" algn="l">
              <a:lnSpc>
                <a:spcPts val="9599"/>
              </a:lnSpc>
              <a:spcBef>
                <a:spcPct val="0"/>
              </a:spcBef>
            </a:pPr>
            <a:endParaRPr lang="en-US" sz="4800">
              <a:solidFill>
                <a:srgbClr val="00A7B2"/>
              </a:solidFill>
              <a:latin typeface="Open Sans 2"/>
            </a:endParaRPr>
          </a:p>
        </p:txBody>
      </p:sp>
      <p:sp>
        <p:nvSpPr>
          <p:cNvPr id="3" name="Freeform 3"/>
          <p:cNvSpPr/>
          <p:nvPr/>
        </p:nvSpPr>
        <p:spPr>
          <a:xfrm>
            <a:off x="14189765" y="325155"/>
            <a:ext cx="3380427" cy="3207180"/>
          </a:xfrm>
          <a:custGeom>
            <a:avLst/>
            <a:gdLst/>
            <a:ahLst/>
            <a:cxnLst/>
            <a:rect l="l" t="t" r="r" b="b"/>
            <a:pathLst>
              <a:path w="3380427" h="3207180">
                <a:moveTo>
                  <a:pt x="0" y="0"/>
                </a:moveTo>
                <a:lnTo>
                  <a:pt x="3380427" y="0"/>
                </a:lnTo>
                <a:lnTo>
                  <a:pt x="3380427" y="3207180"/>
                </a:lnTo>
                <a:lnTo>
                  <a:pt x="0" y="32071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6381233" y="6325914"/>
            <a:ext cx="4755043" cy="3382024"/>
          </a:xfrm>
          <a:custGeom>
            <a:avLst/>
            <a:gdLst/>
            <a:ahLst/>
            <a:cxnLst/>
            <a:rect l="l" t="t" r="r" b="b"/>
            <a:pathLst>
              <a:path w="4755043" h="3382024">
                <a:moveTo>
                  <a:pt x="0" y="0"/>
                </a:moveTo>
                <a:lnTo>
                  <a:pt x="4755043" y="0"/>
                </a:lnTo>
                <a:lnTo>
                  <a:pt x="4755043" y="3382025"/>
                </a:lnTo>
                <a:lnTo>
                  <a:pt x="0" y="33820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652636" y="325155"/>
            <a:ext cx="8491364" cy="1219088"/>
          </a:xfrm>
          <a:prstGeom prst="rect">
            <a:avLst/>
          </a:prstGeom>
        </p:spPr>
        <p:txBody>
          <a:bodyPr lIns="0" tIns="0" rIns="0" bIns="0" rtlCol="0" anchor="t">
            <a:spAutoFit/>
          </a:bodyPr>
          <a:lstStyle/>
          <a:p>
            <a:pPr marL="0" lvl="0" indent="0" algn="l">
              <a:lnSpc>
                <a:spcPts val="9600"/>
              </a:lnSpc>
              <a:spcBef>
                <a:spcPct val="0"/>
              </a:spcBef>
            </a:pPr>
            <a:r>
              <a:rPr lang="en-US" sz="8000">
                <a:solidFill>
                  <a:srgbClr val="00A7B2"/>
                </a:solidFill>
                <a:latin typeface="Open Sans 2 Bold"/>
              </a:rPr>
              <a:t>Just a minute...</a:t>
            </a:r>
            <a:r>
              <a:rPr lang="en-US" sz="8000">
                <a:solidFill>
                  <a:srgbClr val="00A7B2"/>
                </a:solidFill>
                <a:latin typeface="Open Sans 2"/>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09234" y="4001330"/>
            <a:ext cx="8037637" cy="4661830"/>
          </a:xfrm>
          <a:custGeom>
            <a:avLst/>
            <a:gdLst/>
            <a:ahLst/>
            <a:cxnLst/>
            <a:rect l="l" t="t" r="r" b="b"/>
            <a:pathLst>
              <a:path w="8037637" h="4661830">
                <a:moveTo>
                  <a:pt x="0" y="0"/>
                </a:moveTo>
                <a:lnTo>
                  <a:pt x="8037637" y="0"/>
                </a:lnTo>
                <a:lnTo>
                  <a:pt x="8037637" y="4661829"/>
                </a:lnTo>
                <a:lnTo>
                  <a:pt x="0" y="46618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0768512" y="3662868"/>
            <a:ext cx="6854864" cy="4901228"/>
          </a:xfrm>
          <a:custGeom>
            <a:avLst/>
            <a:gdLst/>
            <a:ahLst/>
            <a:cxnLst/>
            <a:rect l="l" t="t" r="r" b="b"/>
            <a:pathLst>
              <a:path w="6854864" h="4901228">
                <a:moveTo>
                  <a:pt x="0" y="0"/>
                </a:moveTo>
                <a:lnTo>
                  <a:pt x="6854864" y="0"/>
                </a:lnTo>
                <a:lnTo>
                  <a:pt x="6854864" y="4901228"/>
                </a:lnTo>
                <a:lnTo>
                  <a:pt x="0" y="4901228"/>
                </a:lnTo>
                <a:lnTo>
                  <a:pt x="0" y="0"/>
                </a:lnTo>
                <a:close/>
              </a:path>
            </a:pathLst>
          </a:custGeom>
          <a:blipFill>
            <a:blip r:embed="rId5"/>
            <a:stretch>
              <a:fillRect/>
            </a:stretch>
          </a:blipFill>
        </p:spPr>
      </p:sp>
      <p:sp>
        <p:nvSpPr>
          <p:cNvPr id="4" name="TextBox 4"/>
          <p:cNvSpPr txBox="1"/>
          <p:nvPr/>
        </p:nvSpPr>
        <p:spPr>
          <a:xfrm>
            <a:off x="662470" y="1481148"/>
            <a:ext cx="16706433" cy="1325104"/>
          </a:xfrm>
          <a:prstGeom prst="rect">
            <a:avLst/>
          </a:prstGeom>
        </p:spPr>
        <p:txBody>
          <a:bodyPr lIns="0" tIns="0" rIns="0" bIns="0" rtlCol="0" anchor="t">
            <a:spAutoFit/>
          </a:bodyPr>
          <a:lstStyle/>
          <a:p>
            <a:pPr algn="l">
              <a:lnSpc>
                <a:spcPts val="11599"/>
              </a:lnSpc>
            </a:pPr>
            <a:r>
              <a:rPr lang="en-US" sz="5799">
                <a:solidFill>
                  <a:srgbClr val="00A7B2"/>
                </a:solidFill>
                <a:latin typeface="Open Sans 2 Bold"/>
              </a:rPr>
              <a:t>What is my role as a HT in national policy?</a:t>
            </a:r>
          </a:p>
        </p:txBody>
      </p:sp>
      <p:sp>
        <p:nvSpPr>
          <p:cNvPr id="5" name="TextBox 5"/>
          <p:cNvSpPr txBox="1"/>
          <p:nvPr/>
        </p:nvSpPr>
        <p:spPr>
          <a:xfrm>
            <a:off x="662470" y="277063"/>
            <a:ext cx="11744501" cy="618976"/>
          </a:xfrm>
          <a:prstGeom prst="rect">
            <a:avLst/>
          </a:prstGeom>
        </p:spPr>
        <p:txBody>
          <a:bodyPr lIns="0" tIns="0" rIns="0" bIns="0" rtlCol="0" anchor="t">
            <a:spAutoFit/>
          </a:bodyPr>
          <a:lstStyle/>
          <a:p>
            <a:pPr marL="0" lvl="0" indent="0" algn="l">
              <a:lnSpc>
                <a:spcPts val="4800"/>
              </a:lnSpc>
              <a:spcBef>
                <a:spcPct val="0"/>
              </a:spcBef>
            </a:pPr>
            <a:r>
              <a:rPr lang="en-US" sz="4000">
                <a:solidFill>
                  <a:srgbClr val="00A7B2"/>
                </a:solidFill>
                <a:latin typeface="Open Sans 2"/>
              </a:rPr>
              <a:t>National Educational Policy into Practice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22601" y="1028700"/>
            <a:ext cx="9710442" cy="8229600"/>
          </a:xfrm>
          <a:custGeom>
            <a:avLst/>
            <a:gdLst/>
            <a:ahLst/>
            <a:cxnLst/>
            <a:rect l="l" t="t" r="r" b="b"/>
            <a:pathLst>
              <a:path w="9710442" h="8229600">
                <a:moveTo>
                  <a:pt x="0" y="0"/>
                </a:moveTo>
                <a:lnTo>
                  <a:pt x="9710442" y="0"/>
                </a:lnTo>
                <a:lnTo>
                  <a:pt x="9710442" y="8229600"/>
                </a:lnTo>
                <a:lnTo>
                  <a:pt x="0" y="8229600"/>
                </a:lnTo>
                <a:lnTo>
                  <a:pt x="0" y="0"/>
                </a:lnTo>
                <a:close/>
              </a:path>
            </a:pathLst>
          </a:custGeom>
          <a:blipFill>
            <a:blip r:embed="rId3"/>
            <a:stretch>
              <a:fillRect/>
            </a:stretch>
          </a:blipFill>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52867" y="-8643"/>
            <a:ext cx="16706433" cy="1325104"/>
          </a:xfrm>
          <a:prstGeom prst="rect">
            <a:avLst/>
          </a:prstGeom>
        </p:spPr>
        <p:txBody>
          <a:bodyPr lIns="0" tIns="0" rIns="0" bIns="0" rtlCol="0" anchor="t">
            <a:spAutoFit/>
          </a:bodyPr>
          <a:lstStyle/>
          <a:p>
            <a:pPr algn="l">
              <a:lnSpc>
                <a:spcPts val="11599"/>
              </a:lnSpc>
            </a:pPr>
            <a:r>
              <a:rPr lang="en-US" sz="5799">
                <a:solidFill>
                  <a:srgbClr val="00A7B2"/>
                </a:solidFill>
                <a:latin typeface="Open Sans 2 Bold"/>
              </a:rPr>
              <a:t>What is my role as a HT in national policy?</a:t>
            </a:r>
          </a:p>
        </p:txBody>
      </p:sp>
      <p:sp>
        <p:nvSpPr>
          <p:cNvPr id="3" name="Freeform 3"/>
          <p:cNvSpPr/>
          <p:nvPr/>
        </p:nvSpPr>
        <p:spPr>
          <a:xfrm>
            <a:off x="5096141" y="2489935"/>
            <a:ext cx="7173432" cy="5564685"/>
          </a:xfrm>
          <a:custGeom>
            <a:avLst/>
            <a:gdLst/>
            <a:ahLst/>
            <a:cxnLst/>
            <a:rect l="l" t="t" r="r" b="b"/>
            <a:pathLst>
              <a:path w="7173432" h="5564685">
                <a:moveTo>
                  <a:pt x="0" y="0"/>
                </a:moveTo>
                <a:lnTo>
                  <a:pt x="7173432" y="0"/>
                </a:lnTo>
                <a:lnTo>
                  <a:pt x="7173432" y="5564685"/>
                </a:lnTo>
                <a:lnTo>
                  <a:pt x="0" y="5564685"/>
                </a:lnTo>
                <a:lnTo>
                  <a:pt x="0" y="0"/>
                </a:lnTo>
                <a:close/>
              </a:path>
            </a:pathLst>
          </a:custGeom>
          <a:blipFill>
            <a:blip r:embed="rId3"/>
            <a:stretch>
              <a:fillRect/>
            </a:stretch>
          </a:blipFill>
        </p:spPr>
      </p:sp>
      <p:sp>
        <p:nvSpPr>
          <p:cNvPr id="4" name="TextBox 4"/>
          <p:cNvSpPr txBox="1"/>
          <p:nvPr/>
        </p:nvSpPr>
        <p:spPr>
          <a:xfrm>
            <a:off x="928648" y="8819832"/>
            <a:ext cx="16706433" cy="657861"/>
          </a:xfrm>
          <a:prstGeom prst="rect">
            <a:avLst/>
          </a:prstGeom>
        </p:spPr>
        <p:txBody>
          <a:bodyPr lIns="0" tIns="0" rIns="0" bIns="0" rtlCol="0" anchor="t">
            <a:spAutoFit/>
          </a:bodyPr>
          <a:lstStyle/>
          <a:p>
            <a:pPr algn="l">
              <a:lnSpc>
                <a:spcPts val="5799"/>
              </a:lnSpc>
            </a:pPr>
            <a:r>
              <a:rPr lang="en-US" sz="2899">
                <a:solidFill>
                  <a:srgbClr val="00A7B2"/>
                </a:solidFill>
                <a:latin typeface="Open Sans 2"/>
              </a:rPr>
              <a:t>The Scottish education system in context| Scotland’s Curriculum for Excellence : Into the Future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663879" y="1207196"/>
          <a:ext cx="16960242" cy="8115560"/>
        </p:xfrm>
        <a:graphic>
          <a:graphicData uri="http://schemas.openxmlformats.org/drawingml/2006/table">
            <a:tbl>
              <a:tblPr/>
              <a:tblGrid>
                <a:gridCol w="5653414">
                  <a:extLst>
                    <a:ext uri="{9D8B030D-6E8A-4147-A177-3AD203B41FA5}">
                      <a16:colId xmlns:a16="http://schemas.microsoft.com/office/drawing/2014/main" val="20000"/>
                    </a:ext>
                  </a:extLst>
                </a:gridCol>
                <a:gridCol w="5653414">
                  <a:extLst>
                    <a:ext uri="{9D8B030D-6E8A-4147-A177-3AD203B41FA5}">
                      <a16:colId xmlns:a16="http://schemas.microsoft.com/office/drawing/2014/main" val="20001"/>
                    </a:ext>
                  </a:extLst>
                </a:gridCol>
                <a:gridCol w="5653414">
                  <a:extLst>
                    <a:ext uri="{9D8B030D-6E8A-4147-A177-3AD203B41FA5}">
                      <a16:colId xmlns:a16="http://schemas.microsoft.com/office/drawing/2014/main" val="20002"/>
                    </a:ext>
                  </a:extLst>
                </a:gridCol>
              </a:tblGrid>
              <a:tr h="1248941">
                <a:tc>
                  <a:txBody>
                    <a:bodyPr/>
                    <a:lstStyle/>
                    <a:p>
                      <a:pPr algn="ctr">
                        <a:lnSpc>
                          <a:spcPts val="3920"/>
                        </a:lnSpc>
                        <a:defRPr/>
                      </a:pPr>
                      <a:r>
                        <a:rPr lang="en-US" sz="2800">
                          <a:solidFill>
                            <a:srgbClr val="000000"/>
                          </a:solidFill>
                          <a:latin typeface="Canva Sans Bold"/>
                        </a:rPr>
                        <a:t>Site of activity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20"/>
                        </a:lnSpc>
                        <a:defRPr/>
                      </a:pPr>
                      <a:r>
                        <a:rPr lang="en-US" sz="2800">
                          <a:solidFill>
                            <a:srgbClr val="000000"/>
                          </a:solidFill>
                          <a:latin typeface="Canva Sans Bold"/>
                        </a:rPr>
                        <a:t>Examples of activity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20"/>
                        </a:lnSpc>
                        <a:defRPr/>
                      </a:pPr>
                      <a:r>
                        <a:rPr lang="en-US" sz="2800">
                          <a:solidFill>
                            <a:srgbClr val="000000"/>
                          </a:solidFill>
                          <a:latin typeface="Canva Sans Bold"/>
                        </a:rPr>
                        <a:t>Examples of actors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31188">
                <a:tc>
                  <a:txBody>
                    <a:bodyPr/>
                    <a:lstStyle/>
                    <a:p>
                      <a:pPr algn="ctr">
                        <a:lnSpc>
                          <a:spcPts val="3920"/>
                        </a:lnSpc>
                        <a:defRPr/>
                      </a:pPr>
                      <a:r>
                        <a:rPr lang="en-US" sz="2800">
                          <a:solidFill>
                            <a:srgbClr val="000000"/>
                          </a:solidFill>
                          <a:latin typeface="Canva Sans Bold"/>
                        </a:rPr>
                        <a:t>Supra</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800"/>
                        </a:lnSpc>
                        <a:defRPr/>
                      </a:pPr>
                      <a:r>
                        <a:rPr lang="en-US" sz="2000">
                          <a:solidFill>
                            <a:srgbClr val="00A7B2"/>
                          </a:solidFill>
                          <a:latin typeface="Canva Sans Bold"/>
                        </a:rPr>
                        <a:t>Transnational curriculum discourse. Curriculum policy lending/borrowing. Policy learning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940"/>
                        </a:lnSpc>
                        <a:defRPr/>
                      </a:pPr>
                      <a:r>
                        <a:rPr lang="en-US" sz="2100">
                          <a:solidFill>
                            <a:srgbClr val="000000"/>
                          </a:solidFill>
                          <a:latin typeface="Canva Sans Bold"/>
                        </a:rPr>
                        <a:t>OECD, EU, World Bank</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48941">
                <a:tc>
                  <a:txBody>
                    <a:bodyPr/>
                    <a:lstStyle/>
                    <a:p>
                      <a:pPr algn="ctr">
                        <a:lnSpc>
                          <a:spcPts val="3920"/>
                        </a:lnSpc>
                        <a:defRPr/>
                      </a:pPr>
                      <a:r>
                        <a:rPr lang="en-US" sz="2800">
                          <a:solidFill>
                            <a:srgbClr val="000000"/>
                          </a:solidFill>
                          <a:latin typeface="Canva Sans Bold"/>
                        </a:rPr>
                        <a:t>Macro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A7B2"/>
                          </a:solidFill>
                          <a:latin typeface="Canva Sans Bold"/>
                        </a:rPr>
                        <a:t>Developing policy frameworks. Legislation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940"/>
                        </a:lnSpc>
                        <a:defRPr/>
                      </a:pPr>
                      <a:r>
                        <a:rPr lang="en-US" sz="2100">
                          <a:solidFill>
                            <a:srgbClr val="000000"/>
                          </a:solidFill>
                          <a:latin typeface="Canva Sans Bold"/>
                        </a:rPr>
                        <a:t>National govt., National curriculum agencies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88608">
                <a:tc>
                  <a:txBody>
                    <a:bodyPr/>
                    <a:lstStyle/>
                    <a:p>
                      <a:pPr algn="ctr">
                        <a:lnSpc>
                          <a:spcPts val="3920"/>
                        </a:lnSpc>
                        <a:defRPr/>
                      </a:pPr>
                      <a:r>
                        <a:rPr lang="en-US" sz="2800">
                          <a:solidFill>
                            <a:srgbClr val="000000"/>
                          </a:solidFill>
                          <a:latin typeface="Canva Sans Bold"/>
                        </a:rPr>
                        <a:t>Meso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A7B2"/>
                          </a:solidFill>
                          <a:latin typeface="Canva Sans Bold"/>
                        </a:rPr>
                        <a:t>Developing policy guidance. Leadership and support of curriculum making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940"/>
                        </a:lnSpc>
                        <a:defRPr/>
                      </a:pPr>
                      <a:r>
                        <a:rPr lang="en-US" sz="2100">
                          <a:solidFill>
                            <a:srgbClr val="000000"/>
                          </a:solidFill>
                          <a:latin typeface="Canva Sans Bold"/>
                        </a:rPr>
                        <a:t>National govt., National curriculum agencies. RIC, LA, RIT, subject and sector organisations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48941">
                <a:tc>
                  <a:txBody>
                    <a:bodyPr/>
                    <a:lstStyle/>
                    <a:p>
                      <a:pPr algn="ctr">
                        <a:lnSpc>
                          <a:spcPts val="3920"/>
                        </a:lnSpc>
                        <a:defRPr/>
                      </a:pPr>
                      <a:r>
                        <a:rPr lang="en-US" sz="2800">
                          <a:solidFill>
                            <a:srgbClr val="000000"/>
                          </a:solidFill>
                          <a:latin typeface="Canva Sans Bold"/>
                        </a:rPr>
                        <a:t>Micro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A7B2"/>
                          </a:solidFill>
                          <a:latin typeface="Canva Sans Bold"/>
                        </a:rPr>
                        <a:t>School level curriculum making, curriculum planning, lesson planning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940"/>
                        </a:lnSpc>
                        <a:defRPr/>
                      </a:pPr>
                      <a:r>
                        <a:rPr lang="en-US" sz="2100">
                          <a:solidFill>
                            <a:srgbClr val="000000"/>
                          </a:solidFill>
                          <a:latin typeface="Canva Sans Bold"/>
                        </a:rPr>
                        <a:t>HT, school leadership teams, PT, teachers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248941">
                <a:tc>
                  <a:txBody>
                    <a:bodyPr/>
                    <a:lstStyle/>
                    <a:p>
                      <a:pPr algn="ctr">
                        <a:lnSpc>
                          <a:spcPts val="3920"/>
                        </a:lnSpc>
                        <a:defRPr/>
                      </a:pPr>
                      <a:r>
                        <a:rPr lang="en-US" sz="2800">
                          <a:solidFill>
                            <a:srgbClr val="000000"/>
                          </a:solidFill>
                          <a:latin typeface="Canva Sans Bold"/>
                        </a:rPr>
                        <a:t>Nano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ABB5"/>
                          </a:solidFill>
                          <a:latin typeface="Canva Sans Bold"/>
                        </a:rPr>
                        <a:t>Curriculum making in class and learning spaces. Learning interactions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940"/>
                        </a:lnSpc>
                        <a:defRPr/>
                      </a:pPr>
                      <a:r>
                        <a:rPr lang="en-US" sz="2100">
                          <a:solidFill>
                            <a:srgbClr val="000000"/>
                          </a:solidFill>
                          <a:latin typeface="Canva Sans Bold"/>
                        </a:rPr>
                        <a:t>Teachers and learners</a:t>
                      </a:r>
                      <a:endParaRPr lang="en-US" sz="1100"/>
                    </a:p>
                    <a:p>
                      <a:pPr algn="ctr">
                        <a:lnSpc>
                          <a:spcPts val="2940"/>
                        </a:lnSpc>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TextBox 3"/>
          <p:cNvSpPr txBox="1"/>
          <p:nvPr/>
        </p:nvSpPr>
        <p:spPr>
          <a:xfrm>
            <a:off x="302347" y="237342"/>
            <a:ext cx="16801884" cy="619125"/>
          </a:xfrm>
          <a:prstGeom prst="rect">
            <a:avLst/>
          </a:prstGeom>
        </p:spPr>
        <p:txBody>
          <a:bodyPr lIns="0" tIns="0" rIns="0" bIns="0" rtlCol="0" anchor="t">
            <a:spAutoFit/>
          </a:bodyPr>
          <a:lstStyle/>
          <a:p>
            <a:pPr marL="0" lvl="0" indent="0" algn="l">
              <a:lnSpc>
                <a:spcPts val="4800"/>
              </a:lnSpc>
              <a:spcBef>
                <a:spcPct val="0"/>
              </a:spcBef>
            </a:pPr>
            <a:r>
              <a:rPr lang="en-US" sz="4000">
                <a:solidFill>
                  <a:srgbClr val="00A7B2"/>
                </a:solidFill>
                <a:latin typeface="Open Sans 2 Bold"/>
              </a:rPr>
              <a:t>Curriculum making as a social activity within and between levels  </a:t>
            </a:r>
          </a:p>
        </p:txBody>
      </p:sp>
      <p:sp>
        <p:nvSpPr>
          <p:cNvPr id="4" name="TextBox 4"/>
          <p:cNvSpPr txBox="1"/>
          <p:nvPr/>
        </p:nvSpPr>
        <p:spPr>
          <a:xfrm>
            <a:off x="663878" y="9535960"/>
            <a:ext cx="11909121" cy="485775"/>
          </a:xfrm>
          <a:prstGeom prst="rect">
            <a:avLst/>
          </a:prstGeom>
        </p:spPr>
        <p:txBody>
          <a:bodyPr wrap="square" lIns="0" tIns="0" rIns="0" bIns="0" rtlCol="0" anchor="t">
            <a:spAutoFit/>
          </a:bodyPr>
          <a:lstStyle/>
          <a:p>
            <a:pPr algn="ctr">
              <a:lnSpc>
                <a:spcPts val="3840"/>
              </a:lnSpc>
              <a:spcBef>
                <a:spcPct val="0"/>
              </a:spcBef>
            </a:pPr>
            <a:r>
              <a:rPr lang="en-US" sz="3200" dirty="0">
                <a:solidFill>
                  <a:srgbClr val="00A7B2"/>
                </a:solidFill>
                <a:latin typeface="Open Sans 2 Bold"/>
              </a:rPr>
              <a:t>Priestley et al (2021) Curriculum making in Europe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547248" y="7658100"/>
          <a:ext cx="17068800" cy="1361440"/>
        </p:xfrm>
        <a:graphic>
          <a:graphicData uri="http://schemas.openxmlformats.org/drawingml/2006/table">
            <a:tbl>
              <a:tblPr/>
              <a:tblGrid>
                <a:gridCol w="711200">
                  <a:extLst>
                    <a:ext uri="{9D8B030D-6E8A-4147-A177-3AD203B41FA5}">
                      <a16:colId xmlns:a16="http://schemas.microsoft.com/office/drawing/2014/main" val="20000"/>
                    </a:ext>
                  </a:extLst>
                </a:gridCol>
                <a:gridCol w="711200">
                  <a:extLst>
                    <a:ext uri="{9D8B030D-6E8A-4147-A177-3AD203B41FA5}">
                      <a16:colId xmlns:a16="http://schemas.microsoft.com/office/drawing/2014/main" val="20001"/>
                    </a:ext>
                  </a:extLst>
                </a:gridCol>
                <a:gridCol w="711200">
                  <a:extLst>
                    <a:ext uri="{9D8B030D-6E8A-4147-A177-3AD203B41FA5}">
                      <a16:colId xmlns:a16="http://schemas.microsoft.com/office/drawing/2014/main" val="20002"/>
                    </a:ext>
                  </a:extLst>
                </a:gridCol>
                <a:gridCol w="711200">
                  <a:extLst>
                    <a:ext uri="{9D8B030D-6E8A-4147-A177-3AD203B41FA5}">
                      <a16:colId xmlns:a16="http://schemas.microsoft.com/office/drawing/2014/main" val="20003"/>
                    </a:ext>
                  </a:extLst>
                </a:gridCol>
                <a:gridCol w="711200">
                  <a:extLst>
                    <a:ext uri="{9D8B030D-6E8A-4147-A177-3AD203B41FA5}">
                      <a16:colId xmlns:a16="http://schemas.microsoft.com/office/drawing/2014/main" val="20004"/>
                    </a:ext>
                  </a:extLst>
                </a:gridCol>
                <a:gridCol w="711200">
                  <a:extLst>
                    <a:ext uri="{9D8B030D-6E8A-4147-A177-3AD203B41FA5}">
                      <a16:colId xmlns:a16="http://schemas.microsoft.com/office/drawing/2014/main" val="20005"/>
                    </a:ext>
                  </a:extLst>
                </a:gridCol>
                <a:gridCol w="711200">
                  <a:extLst>
                    <a:ext uri="{9D8B030D-6E8A-4147-A177-3AD203B41FA5}">
                      <a16:colId xmlns:a16="http://schemas.microsoft.com/office/drawing/2014/main" val="20006"/>
                    </a:ext>
                  </a:extLst>
                </a:gridCol>
                <a:gridCol w="711200">
                  <a:extLst>
                    <a:ext uri="{9D8B030D-6E8A-4147-A177-3AD203B41FA5}">
                      <a16:colId xmlns:a16="http://schemas.microsoft.com/office/drawing/2014/main" val="20007"/>
                    </a:ext>
                  </a:extLst>
                </a:gridCol>
                <a:gridCol w="711200">
                  <a:extLst>
                    <a:ext uri="{9D8B030D-6E8A-4147-A177-3AD203B41FA5}">
                      <a16:colId xmlns:a16="http://schemas.microsoft.com/office/drawing/2014/main" val="20008"/>
                    </a:ext>
                  </a:extLst>
                </a:gridCol>
                <a:gridCol w="711200">
                  <a:extLst>
                    <a:ext uri="{9D8B030D-6E8A-4147-A177-3AD203B41FA5}">
                      <a16:colId xmlns:a16="http://schemas.microsoft.com/office/drawing/2014/main" val="20009"/>
                    </a:ext>
                  </a:extLst>
                </a:gridCol>
                <a:gridCol w="711200">
                  <a:extLst>
                    <a:ext uri="{9D8B030D-6E8A-4147-A177-3AD203B41FA5}">
                      <a16:colId xmlns:a16="http://schemas.microsoft.com/office/drawing/2014/main" val="20010"/>
                    </a:ext>
                  </a:extLst>
                </a:gridCol>
                <a:gridCol w="711200">
                  <a:extLst>
                    <a:ext uri="{9D8B030D-6E8A-4147-A177-3AD203B41FA5}">
                      <a16:colId xmlns:a16="http://schemas.microsoft.com/office/drawing/2014/main" val="20011"/>
                    </a:ext>
                  </a:extLst>
                </a:gridCol>
                <a:gridCol w="711200">
                  <a:extLst>
                    <a:ext uri="{9D8B030D-6E8A-4147-A177-3AD203B41FA5}">
                      <a16:colId xmlns:a16="http://schemas.microsoft.com/office/drawing/2014/main" val="20012"/>
                    </a:ext>
                  </a:extLst>
                </a:gridCol>
                <a:gridCol w="711200">
                  <a:extLst>
                    <a:ext uri="{9D8B030D-6E8A-4147-A177-3AD203B41FA5}">
                      <a16:colId xmlns:a16="http://schemas.microsoft.com/office/drawing/2014/main" val="20013"/>
                    </a:ext>
                  </a:extLst>
                </a:gridCol>
                <a:gridCol w="711200">
                  <a:extLst>
                    <a:ext uri="{9D8B030D-6E8A-4147-A177-3AD203B41FA5}">
                      <a16:colId xmlns:a16="http://schemas.microsoft.com/office/drawing/2014/main" val="20014"/>
                    </a:ext>
                  </a:extLst>
                </a:gridCol>
                <a:gridCol w="711200">
                  <a:extLst>
                    <a:ext uri="{9D8B030D-6E8A-4147-A177-3AD203B41FA5}">
                      <a16:colId xmlns:a16="http://schemas.microsoft.com/office/drawing/2014/main" val="20015"/>
                    </a:ext>
                  </a:extLst>
                </a:gridCol>
                <a:gridCol w="711200">
                  <a:extLst>
                    <a:ext uri="{9D8B030D-6E8A-4147-A177-3AD203B41FA5}">
                      <a16:colId xmlns:a16="http://schemas.microsoft.com/office/drawing/2014/main" val="20016"/>
                    </a:ext>
                  </a:extLst>
                </a:gridCol>
                <a:gridCol w="711200">
                  <a:extLst>
                    <a:ext uri="{9D8B030D-6E8A-4147-A177-3AD203B41FA5}">
                      <a16:colId xmlns:a16="http://schemas.microsoft.com/office/drawing/2014/main" val="20017"/>
                    </a:ext>
                  </a:extLst>
                </a:gridCol>
                <a:gridCol w="711200">
                  <a:extLst>
                    <a:ext uri="{9D8B030D-6E8A-4147-A177-3AD203B41FA5}">
                      <a16:colId xmlns:a16="http://schemas.microsoft.com/office/drawing/2014/main" val="20018"/>
                    </a:ext>
                  </a:extLst>
                </a:gridCol>
                <a:gridCol w="711200">
                  <a:extLst>
                    <a:ext uri="{9D8B030D-6E8A-4147-A177-3AD203B41FA5}">
                      <a16:colId xmlns:a16="http://schemas.microsoft.com/office/drawing/2014/main" val="20019"/>
                    </a:ext>
                  </a:extLst>
                </a:gridCol>
                <a:gridCol w="711200">
                  <a:extLst>
                    <a:ext uri="{9D8B030D-6E8A-4147-A177-3AD203B41FA5}">
                      <a16:colId xmlns:a16="http://schemas.microsoft.com/office/drawing/2014/main" val="20020"/>
                    </a:ext>
                  </a:extLst>
                </a:gridCol>
                <a:gridCol w="711200">
                  <a:extLst>
                    <a:ext uri="{9D8B030D-6E8A-4147-A177-3AD203B41FA5}">
                      <a16:colId xmlns:a16="http://schemas.microsoft.com/office/drawing/2014/main" val="20021"/>
                    </a:ext>
                  </a:extLst>
                </a:gridCol>
                <a:gridCol w="711200">
                  <a:extLst>
                    <a:ext uri="{9D8B030D-6E8A-4147-A177-3AD203B41FA5}">
                      <a16:colId xmlns:a16="http://schemas.microsoft.com/office/drawing/2014/main" val="20022"/>
                    </a:ext>
                  </a:extLst>
                </a:gridCol>
                <a:gridCol w="711200">
                  <a:extLst>
                    <a:ext uri="{9D8B030D-6E8A-4147-A177-3AD203B41FA5}">
                      <a16:colId xmlns:a16="http://schemas.microsoft.com/office/drawing/2014/main" val="20023"/>
                    </a:ext>
                  </a:extLst>
                </a:gridCol>
              </a:tblGrid>
              <a:tr h="546100">
                <a:tc>
                  <a:txBody>
                    <a:bodyPr/>
                    <a:lstStyle/>
                    <a:p>
                      <a:pPr algn="l">
                        <a:lnSpc>
                          <a:spcPts val="3240"/>
                        </a:lnSpc>
                        <a:defRPr/>
                      </a:pPr>
                      <a:r>
                        <a:rPr lang="en-US" sz="2700" spc="-107">
                          <a:solidFill>
                            <a:srgbClr val="000000"/>
                          </a:solidFill>
                          <a:latin typeface="Open Sans 2"/>
                        </a:rPr>
                        <a:t>M</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J</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J</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A</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S</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O</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N</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D</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J</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F</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M</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A</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M</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J</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J</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A</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S</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O</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N</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D</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J</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F</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M</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A</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46100">
                <a:tc gridSpan="8">
                  <a:txBody>
                    <a:bodyPr/>
                    <a:lstStyle/>
                    <a:p>
                      <a:pPr algn="l">
                        <a:lnSpc>
                          <a:spcPts val="3240"/>
                        </a:lnSpc>
                        <a:defRPr/>
                      </a:pPr>
                      <a:r>
                        <a:rPr lang="en-US" sz="2700" spc="-107">
                          <a:solidFill>
                            <a:srgbClr val="000000"/>
                          </a:solidFill>
                          <a:latin typeface="Open Sans 2"/>
                        </a:rPr>
                        <a:t>2021</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spc="-107">
                          <a:solidFill>
                            <a:srgbClr val="000000"/>
                          </a:solidFill>
                          <a:latin typeface="Open Sans 2"/>
                        </a:rPr>
                        <a:t>2021</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spc="-107">
                          <a:solidFill>
                            <a:srgbClr val="000000"/>
                          </a:solidFill>
                          <a:latin typeface="Open Sans 2"/>
                        </a:rPr>
                        <a:t>2021</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spc="-107">
                          <a:solidFill>
                            <a:srgbClr val="000000"/>
                          </a:solidFill>
                          <a:latin typeface="Open Sans 2"/>
                        </a:rPr>
                        <a:t>2021</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spc="-107">
                          <a:solidFill>
                            <a:srgbClr val="000000"/>
                          </a:solidFill>
                          <a:latin typeface="Open Sans 2"/>
                        </a:rPr>
                        <a:t>2021</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spc="-107">
                          <a:solidFill>
                            <a:srgbClr val="000000"/>
                          </a:solidFill>
                          <a:latin typeface="Open Sans 2"/>
                        </a:rPr>
                        <a:t>2021</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spc="-107">
                          <a:solidFill>
                            <a:srgbClr val="000000"/>
                          </a:solidFill>
                          <a:latin typeface="Open Sans 2"/>
                        </a:rPr>
                        <a:t>2021</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spc="-107">
                          <a:solidFill>
                            <a:srgbClr val="000000"/>
                          </a:solidFill>
                          <a:latin typeface="Open Sans 2"/>
                        </a:rPr>
                        <a:t>2021</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gridSpan="12">
                  <a:txBody>
                    <a:bodyPr/>
                    <a:lstStyle/>
                    <a:p>
                      <a:pPr algn="l">
                        <a:lnSpc>
                          <a:spcPts val="3240"/>
                        </a:lnSpc>
                        <a:defRPr/>
                      </a:pPr>
                      <a:r>
                        <a:rPr lang="en-US" sz="2700" spc="-107">
                          <a:solidFill>
                            <a:srgbClr val="000000"/>
                          </a:solidFill>
                          <a:latin typeface="Open Sans 2"/>
                        </a:rPr>
                        <a:t>2022</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spc="-107">
                          <a:solidFill>
                            <a:srgbClr val="000000"/>
                          </a:solidFill>
                          <a:latin typeface="Open Sans 2"/>
                        </a:rPr>
                        <a:t>2022</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spc="-107">
                          <a:solidFill>
                            <a:srgbClr val="000000"/>
                          </a:solidFill>
                          <a:latin typeface="Open Sans 2"/>
                        </a:rPr>
                        <a:t>2022</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spc="-107">
                          <a:solidFill>
                            <a:srgbClr val="000000"/>
                          </a:solidFill>
                          <a:latin typeface="Open Sans 2"/>
                        </a:rPr>
                        <a:t>2022</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spc="-107">
                          <a:solidFill>
                            <a:srgbClr val="000000"/>
                          </a:solidFill>
                          <a:latin typeface="Open Sans 2"/>
                        </a:rPr>
                        <a:t>2022</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spc="-107">
                          <a:solidFill>
                            <a:srgbClr val="000000"/>
                          </a:solidFill>
                          <a:latin typeface="Open Sans 2"/>
                        </a:rPr>
                        <a:t>2022</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spc="-107">
                          <a:solidFill>
                            <a:srgbClr val="000000"/>
                          </a:solidFill>
                          <a:latin typeface="Open Sans 2"/>
                        </a:rPr>
                        <a:t>2022</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spc="-107">
                          <a:solidFill>
                            <a:srgbClr val="000000"/>
                          </a:solidFill>
                          <a:latin typeface="Open Sans 2"/>
                        </a:rPr>
                        <a:t>2022</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spc="-107">
                          <a:solidFill>
                            <a:srgbClr val="000000"/>
                          </a:solidFill>
                          <a:latin typeface="Open Sans 2"/>
                        </a:rPr>
                        <a:t>2022</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spc="-107">
                          <a:solidFill>
                            <a:srgbClr val="000000"/>
                          </a:solidFill>
                          <a:latin typeface="Open Sans 2"/>
                        </a:rPr>
                        <a:t>2022</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spc="-107">
                          <a:solidFill>
                            <a:srgbClr val="000000"/>
                          </a:solidFill>
                          <a:latin typeface="Open Sans 2"/>
                        </a:rPr>
                        <a:t>2022</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spc="-107">
                          <a:solidFill>
                            <a:srgbClr val="000000"/>
                          </a:solidFill>
                          <a:latin typeface="Open Sans 2"/>
                        </a:rPr>
                        <a:t>2022</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gridSpan="4">
                  <a:txBody>
                    <a:bodyPr/>
                    <a:lstStyle/>
                    <a:p>
                      <a:pPr algn="l">
                        <a:lnSpc>
                          <a:spcPts val="3240"/>
                        </a:lnSpc>
                        <a:defRPr/>
                      </a:pPr>
                      <a:r>
                        <a:rPr lang="en-US" sz="2700" spc="-107">
                          <a:solidFill>
                            <a:srgbClr val="000000"/>
                          </a:solidFill>
                          <a:latin typeface="Open Sans 2"/>
                        </a:rPr>
                        <a:t>2023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spc="-107">
                          <a:solidFill>
                            <a:srgbClr val="000000"/>
                          </a:solidFill>
                          <a:latin typeface="Open Sans 2"/>
                        </a:rPr>
                        <a:t>2023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spc="-107">
                          <a:solidFill>
                            <a:srgbClr val="000000"/>
                          </a:solidFill>
                          <a:latin typeface="Open Sans 2"/>
                        </a:rPr>
                        <a:t>2023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hMerge="1">
                  <a:txBody>
                    <a:bodyPr/>
                    <a:lstStyle/>
                    <a:p>
                      <a:pPr algn="l">
                        <a:lnSpc>
                          <a:spcPts val="3240"/>
                        </a:lnSpc>
                        <a:defRPr/>
                      </a:pPr>
                      <a:r>
                        <a:rPr lang="en-US" sz="2700" spc="-107">
                          <a:solidFill>
                            <a:srgbClr val="000000"/>
                          </a:solidFill>
                          <a:latin typeface="Open Sans 2"/>
                        </a:rPr>
                        <a:t>2023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AutoShape 3"/>
          <p:cNvSpPr/>
          <p:nvPr/>
        </p:nvSpPr>
        <p:spPr>
          <a:xfrm rot="5367232">
            <a:off x="2225723" y="5755642"/>
            <a:ext cx="3516389" cy="0"/>
          </a:xfrm>
          <a:prstGeom prst="line">
            <a:avLst/>
          </a:prstGeom>
          <a:ln w="19050" cap="rnd">
            <a:solidFill>
              <a:srgbClr val="000000"/>
            </a:solidFill>
            <a:prstDash val="solid"/>
            <a:headEnd type="none" w="sm" len="sm"/>
            <a:tailEnd type="triangle" w="lg" len="med"/>
          </a:ln>
        </p:spPr>
      </p:sp>
      <p:sp>
        <p:nvSpPr>
          <p:cNvPr id="4" name="TextBox 4"/>
          <p:cNvSpPr txBox="1"/>
          <p:nvPr/>
        </p:nvSpPr>
        <p:spPr>
          <a:xfrm>
            <a:off x="3922610" y="3061505"/>
            <a:ext cx="1970526" cy="828452"/>
          </a:xfrm>
          <a:prstGeom prst="rect">
            <a:avLst/>
          </a:prstGeom>
        </p:spPr>
        <p:txBody>
          <a:bodyPr lIns="0" tIns="0" rIns="0" bIns="0" rtlCol="0" anchor="t">
            <a:spAutoFit/>
          </a:bodyPr>
          <a:lstStyle/>
          <a:p>
            <a:pPr algn="l">
              <a:lnSpc>
                <a:spcPts val="3240"/>
              </a:lnSpc>
            </a:pPr>
            <a:r>
              <a:rPr lang="en-US" sz="2700" spc="-107">
                <a:solidFill>
                  <a:srgbClr val="000000"/>
                </a:solidFill>
                <a:latin typeface="Open Sans 2"/>
              </a:rPr>
              <a:t>Consultation</a:t>
            </a:r>
          </a:p>
          <a:p>
            <a:pPr algn="l">
              <a:lnSpc>
                <a:spcPts val="3240"/>
              </a:lnSpc>
            </a:pPr>
            <a:r>
              <a:rPr lang="en-US" sz="2700" spc="-107">
                <a:solidFill>
                  <a:srgbClr val="000000"/>
                </a:solidFill>
                <a:latin typeface="Open Sans 2"/>
              </a:rPr>
              <a:t>Launch</a:t>
            </a:r>
          </a:p>
        </p:txBody>
      </p:sp>
      <p:sp>
        <p:nvSpPr>
          <p:cNvPr id="5" name="Freeform 5"/>
          <p:cNvSpPr/>
          <p:nvPr/>
        </p:nvSpPr>
        <p:spPr>
          <a:xfrm>
            <a:off x="3979858" y="969192"/>
            <a:ext cx="1387263" cy="1958877"/>
          </a:xfrm>
          <a:custGeom>
            <a:avLst/>
            <a:gdLst/>
            <a:ahLst/>
            <a:cxnLst/>
            <a:rect l="l" t="t" r="r" b="b"/>
            <a:pathLst>
              <a:path w="1387263" h="1958877">
                <a:moveTo>
                  <a:pt x="0" y="0"/>
                </a:moveTo>
                <a:lnTo>
                  <a:pt x="1387263" y="0"/>
                </a:lnTo>
                <a:lnTo>
                  <a:pt x="1387263" y="1958877"/>
                </a:lnTo>
                <a:lnTo>
                  <a:pt x="0" y="1958877"/>
                </a:lnTo>
                <a:lnTo>
                  <a:pt x="0" y="0"/>
                </a:lnTo>
                <a:close/>
              </a:path>
            </a:pathLst>
          </a:custGeom>
          <a:blipFill>
            <a:blip r:embed="rId2"/>
            <a:stretch>
              <a:fillRect t="-11" b="-11"/>
            </a:stretch>
          </a:blipFill>
          <a:ln w="38100" cap="sq">
            <a:solidFill>
              <a:srgbClr val="000000"/>
            </a:solidFill>
            <a:prstDash val="solid"/>
            <a:miter/>
          </a:ln>
        </p:spPr>
      </p:sp>
      <p:sp>
        <p:nvSpPr>
          <p:cNvPr id="6" name="AutoShape 6"/>
          <p:cNvSpPr/>
          <p:nvPr/>
        </p:nvSpPr>
        <p:spPr>
          <a:xfrm rot="5425630">
            <a:off x="6315747" y="5795468"/>
            <a:ext cx="3436675" cy="0"/>
          </a:xfrm>
          <a:prstGeom prst="line">
            <a:avLst/>
          </a:prstGeom>
          <a:ln w="19050" cap="rnd">
            <a:solidFill>
              <a:srgbClr val="000000"/>
            </a:solidFill>
            <a:prstDash val="solid"/>
            <a:headEnd type="none" w="sm" len="sm"/>
            <a:tailEnd type="triangle" w="lg" len="med"/>
          </a:ln>
        </p:spPr>
      </p:sp>
      <p:sp>
        <p:nvSpPr>
          <p:cNvPr id="7" name="Freeform 7"/>
          <p:cNvSpPr/>
          <p:nvPr/>
        </p:nvSpPr>
        <p:spPr>
          <a:xfrm>
            <a:off x="7356196" y="1900361"/>
            <a:ext cx="1406412" cy="1988651"/>
          </a:xfrm>
          <a:custGeom>
            <a:avLst/>
            <a:gdLst/>
            <a:ahLst/>
            <a:cxnLst/>
            <a:rect l="l" t="t" r="r" b="b"/>
            <a:pathLst>
              <a:path w="1406412" h="1988651">
                <a:moveTo>
                  <a:pt x="0" y="0"/>
                </a:moveTo>
                <a:lnTo>
                  <a:pt x="1406412" y="0"/>
                </a:lnTo>
                <a:lnTo>
                  <a:pt x="1406412" y="1988651"/>
                </a:lnTo>
                <a:lnTo>
                  <a:pt x="0" y="1988651"/>
                </a:lnTo>
                <a:lnTo>
                  <a:pt x="0" y="0"/>
                </a:lnTo>
                <a:close/>
              </a:path>
            </a:pathLst>
          </a:custGeom>
          <a:blipFill>
            <a:blip r:embed="rId3"/>
            <a:stretch>
              <a:fillRect t="-154" b="-154"/>
            </a:stretch>
          </a:blipFill>
        </p:spPr>
      </p:sp>
      <p:grpSp>
        <p:nvGrpSpPr>
          <p:cNvPr id="8" name="Group 8"/>
          <p:cNvGrpSpPr/>
          <p:nvPr/>
        </p:nvGrpSpPr>
        <p:grpSpPr>
          <a:xfrm>
            <a:off x="7865207" y="5736221"/>
            <a:ext cx="1422184" cy="923330"/>
            <a:chOff x="0" y="0"/>
            <a:chExt cx="1896245" cy="1231107"/>
          </a:xfrm>
        </p:grpSpPr>
        <p:sp>
          <p:nvSpPr>
            <p:cNvPr id="9" name="Freeform 9"/>
            <p:cNvSpPr/>
            <p:nvPr/>
          </p:nvSpPr>
          <p:spPr>
            <a:xfrm>
              <a:off x="0" y="0"/>
              <a:ext cx="1896237" cy="1231138"/>
            </a:xfrm>
            <a:custGeom>
              <a:avLst/>
              <a:gdLst/>
              <a:ahLst/>
              <a:cxnLst/>
              <a:rect l="l" t="t" r="r" b="b"/>
              <a:pathLst>
                <a:path w="1896237" h="1231138">
                  <a:moveTo>
                    <a:pt x="0" y="0"/>
                  </a:moveTo>
                  <a:lnTo>
                    <a:pt x="1896237" y="0"/>
                  </a:lnTo>
                  <a:lnTo>
                    <a:pt x="1896237" y="1231138"/>
                  </a:lnTo>
                  <a:lnTo>
                    <a:pt x="0" y="1231138"/>
                  </a:lnTo>
                  <a:close/>
                </a:path>
              </a:pathLst>
            </a:custGeom>
            <a:solidFill>
              <a:srgbClr val="FFFFFF"/>
            </a:solidFill>
          </p:spPr>
        </p:sp>
        <p:sp>
          <p:nvSpPr>
            <p:cNvPr id="10" name="TextBox 10"/>
            <p:cNvSpPr txBox="1"/>
            <p:nvPr/>
          </p:nvSpPr>
          <p:spPr>
            <a:xfrm>
              <a:off x="0" y="-9525"/>
              <a:ext cx="1896245" cy="1240632"/>
            </a:xfrm>
            <a:prstGeom prst="rect">
              <a:avLst/>
            </a:prstGeom>
          </p:spPr>
          <p:txBody>
            <a:bodyPr lIns="50800" tIns="50800" rIns="50800" bIns="50800" rtlCol="0" anchor="t"/>
            <a:lstStyle/>
            <a:p>
              <a:pPr algn="ctr">
                <a:lnSpc>
                  <a:spcPts val="3240"/>
                </a:lnSpc>
              </a:pPr>
              <a:r>
                <a:rPr lang="en-US" sz="2700" spc="-107">
                  <a:solidFill>
                    <a:srgbClr val="808080"/>
                  </a:solidFill>
                  <a:latin typeface="Open Sans 2"/>
                </a:rPr>
                <a:t>Financial</a:t>
              </a:r>
            </a:p>
            <a:p>
              <a:pPr algn="ctr">
                <a:lnSpc>
                  <a:spcPts val="3240"/>
                </a:lnSpc>
              </a:pPr>
              <a:r>
                <a:rPr lang="en-US" sz="2700" spc="-107">
                  <a:solidFill>
                    <a:srgbClr val="808080"/>
                  </a:solidFill>
                  <a:latin typeface="Open Sans 2"/>
                </a:rPr>
                <a:t>Year</a:t>
              </a:r>
            </a:p>
          </p:txBody>
        </p:sp>
      </p:grpSp>
      <p:sp>
        <p:nvSpPr>
          <p:cNvPr id="11" name="AutoShape 11"/>
          <p:cNvSpPr/>
          <p:nvPr/>
        </p:nvSpPr>
        <p:spPr>
          <a:xfrm rot="5291844">
            <a:off x="10783492" y="6806036"/>
            <a:ext cx="1416142" cy="0"/>
          </a:xfrm>
          <a:prstGeom prst="line">
            <a:avLst/>
          </a:prstGeom>
          <a:ln w="19050" cap="rnd">
            <a:solidFill>
              <a:srgbClr val="000000"/>
            </a:solidFill>
            <a:prstDash val="solid"/>
            <a:headEnd type="none" w="sm" len="sm"/>
            <a:tailEnd type="triangle" w="lg" len="med"/>
          </a:ln>
        </p:spPr>
      </p:sp>
      <p:sp>
        <p:nvSpPr>
          <p:cNvPr id="12" name="TextBox 12"/>
          <p:cNvSpPr txBox="1"/>
          <p:nvPr/>
        </p:nvSpPr>
        <p:spPr>
          <a:xfrm>
            <a:off x="10453819" y="4823472"/>
            <a:ext cx="1169614" cy="1237915"/>
          </a:xfrm>
          <a:prstGeom prst="rect">
            <a:avLst/>
          </a:prstGeom>
        </p:spPr>
        <p:txBody>
          <a:bodyPr lIns="0" tIns="0" rIns="0" bIns="0" rtlCol="0" anchor="t">
            <a:spAutoFit/>
          </a:bodyPr>
          <a:lstStyle/>
          <a:p>
            <a:pPr algn="ctr">
              <a:lnSpc>
                <a:spcPts val="3240"/>
              </a:lnSpc>
            </a:pPr>
            <a:r>
              <a:rPr lang="en-US" sz="2700" spc="-107">
                <a:solidFill>
                  <a:srgbClr val="000000"/>
                </a:solidFill>
                <a:latin typeface="Open Sans 2"/>
              </a:rPr>
              <a:t>New</a:t>
            </a:r>
          </a:p>
          <a:p>
            <a:pPr algn="ctr">
              <a:lnSpc>
                <a:spcPts val="3240"/>
              </a:lnSpc>
            </a:pPr>
            <a:r>
              <a:rPr lang="en-US" sz="2700" spc="-107">
                <a:solidFill>
                  <a:srgbClr val="000000"/>
                </a:solidFill>
                <a:latin typeface="Open Sans 2"/>
              </a:rPr>
              <a:t>School</a:t>
            </a:r>
          </a:p>
          <a:p>
            <a:pPr algn="ctr">
              <a:lnSpc>
                <a:spcPts val="3240"/>
              </a:lnSpc>
            </a:pPr>
            <a:r>
              <a:rPr lang="en-US" sz="2700" spc="-107">
                <a:solidFill>
                  <a:srgbClr val="000000"/>
                </a:solidFill>
                <a:latin typeface="Open Sans 2"/>
              </a:rPr>
              <a:t>Year</a:t>
            </a:r>
          </a:p>
        </p:txBody>
      </p:sp>
      <p:sp>
        <p:nvSpPr>
          <p:cNvPr id="13" name="AutoShape 13"/>
          <p:cNvSpPr/>
          <p:nvPr/>
        </p:nvSpPr>
        <p:spPr>
          <a:xfrm rot="5468069">
            <a:off x="8440807" y="6651042"/>
            <a:ext cx="1904700" cy="0"/>
          </a:xfrm>
          <a:prstGeom prst="line">
            <a:avLst/>
          </a:prstGeom>
          <a:ln w="19050" cap="rnd">
            <a:solidFill>
              <a:srgbClr val="000000"/>
            </a:solidFill>
            <a:prstDash val="solid"/>
            <a:headEnd type="none" w="sm" len="sm"/>
            <a:tailEnd type="triangle" w="lg" len="med"/>
          </a:ln>
        </p:spPr>
      </p:sp>
      <p:sp>
        <p:nvSpPr>
          <p:cNvPr id="14" name="AutoShape 14"/>
          <p:cNvSpPr/>
          <p:nvPr/>
        </p:nvSpPr>
        <p:spPr>
          <a:xfrm rot="5236554">
            <a:off x="8110491" y="7130723"/>
            <a:ext cx="913598" cy="0"/>
          </a:xfrm>
          <a:prstGeom prst="line">
            <a:avLst/>
          </a:prstGeom>
          <a:ln w="19050" cap="rnd">
            <a:solidFill>
              <a:srgbClr val="000000"/>
            </a:solidFill>
            <a:prstDash val="solid"/>
            <a:headEnd type="none" w="sm" len="sm"/>
            <a:tailEnd type="triangle" w="lg" len="med"/>
          </a:ln>
        </p:spPr>
      </p:sp>
      <p:sp>
        <p:nvSpPr>
          <p:cNvPr id="15" name="AutoShape 15"/>
          <p:cNvSpPr/>
          <p:nvPr/>
        </p:nvSpPr>
        <p:spPr>
          <a:xfrm>
            <a:off x="11153677" y="6462456"/>
            <a:ext cx="2270607" cy="19050"/>
          </a:xfrm>
          <a:prstGeom prst="line">
            <a:avLst/>
          </a:prstGeom>
          <a:ln w="19050" cap="rnd">
            <a:solidFill>
              <a:srgbClr val="000000"/>
            </a:solidFill>
            <a:prstDash val="solid"/>
            <a:headEnd type="none" w="sm" len="sm"/>
            <a:tailEnd type="triangle" w="lg" len="med"/>
          </a:ln>
        </p:spPr>
      </p:sp>
      <p:sp>
        <p:nvSpPr>
          <p:cNvPr id="16" name="TextBox 16"/>
          <p:cNvSpPr txBox="1"/>
          <p:nvPr/>
        </p:nvSpPr>
        <p:spPr>
          <a:xfrm>
            <a:off x="11941387" y="4462347"/>
            <a:ext cx="700695" cy="841415"/>
          </a:xfrm>
          <a:prstGeom prst="rect">
            <a:avLst/>
          </a:prstGeom>
        </p:spPr>
        <p:txBody>
          <a:bodyPr lIns="0" tIns="0" rIns="0" bIns="0" rtlCol="0" anchor="t">
            <a:spAutoFit/>
          </a:bodyPr>
          <a:lstStyle/>
          <a:p>
            <a:pPr algn="ctr">
              <a:lnSpc>
                <a:spcPts val="3240"/>
              </a:lnSpc>
            </a:pPr>
            <a:r>
              <a:rPr lang="en-US" sz="2700" spc="-107">
                <a:solidFill>
                  <a:srgbClr val="FFFFFF"/>
                </a:solidFill>
                <a:latin typeface="Open Sans 2"/>
              </a:rPr>
              <a:t>SLF</a:t>
            </a:r>
          </a:p>
          <a:p>
            <a:pPr algn="ctr">
              <a:lnSpc>
                <a:spcPts val="3240"/>
              </a:lnSpc>
            </a:pPr>
            <a:r>
              <a:rPr lang="en-US" sz="2700" spc="-107">
                <a:solidFill>
                  <a:srgbClr val="FFFFFF"/>
                </a:solidFill>
                <a:latin typeface="Open Sans 2"/>
              </a:rPr>
              <a:t>2022</a:t>
            </a:r>
          </a:p>
        </p:txBody>
      </p:sp>
      <p:sp>
        <p:nvSpPr>
          <p:cNvPr id="17" name="AutoShape 17"/>
          <p:cNvSpPr/>
          <p:nvPr/>
        </p:nvSpPr>
        <p:spPr>
          <a:xfrm>
            <a:off x="12631642" y="3617266"/>
            <a:ext cx="2297994" cy="64155"/>
          </a:xfrm>
          <a:prstGeom prst="line">
            <a:avLst/>
          </a:prstGeom>
          <a:ln w="28575" cap="rnd">
            <a:solidFill>
              <a:srgbClr val="FF0000"/>
            </a:solidFill>
            <a:prstDash val="solid"/>
            <a:headEnd type="triangle" w="lg" len="med"/>
            <a:tailEnd type="triangle" w="lg" len="med"/>
          </a:ln>
        </p:spPr>
      </p:sp>
      <p:sp>
        <p:nvSpPr>
          <p:cNvPr id="18" name="TextBox 18"/>
          <p:cNvSpPr txBox="1"/>
          <p:nvPr/>
        </p:nvSpPr>
        <p:spPr>
          <a:xfrm>
            <a:off x="12772585" y="1120179"/>
            <a:ext cx="3552438" cy="828452"/>
          </a:xfrm>
          <a:prstGeom prst="rect">
            <a:avLst/>
          </a:prstGeom>
        </p:spPr>
        <p:txBody>
          <a:bodyPr lIns="0" tIns="0" rIns="0" bIns="0" rtlCol="0" anchor="t">
            <a:spAutoFit/>
          </a:bodyPr>
          <a:lstStyle/>
          <a:p>
            <a:pPr algn="l">
              <a:lnSpc>
                <a:spcPts val="3240"/>
              </a:lnSpc>
            </a:pPr>
            <a:r>
              <a:rPr lang="en-US" sz="2700" spc="-107">
                <a:solidFill>
                  <a:srgbClr val="000000"/>
                </a:solidFill>
                <a:latin typeface="Open Sans 2 Bold"/>
              </a:rPr>
              <a:t>National Discussion (ND)</a:t>
            </a:r>
          </a:p>
        </p:txBody>
      </p:sp>
      <p:sp>
        <p:nvSpPr>
          <p:cNvPr id="19" name="Freeform 19"/>
          <p:cNvSpPr/>
          <p:nvPr/>
        </p:nvSpPr>
        <p:spPr>
          <a:xfrm>
            <a:off x="2325129" y="969192"/>
            <a:ext cx="1439148" cy="1958877"/>
          </a:xfrm>
          <a:custGeom>
            <a:avLst/>
            <a:gdLst/>
            <a:ahLst/>
            <a:cxnLst/>
            <a:rect l="l" t="t" r="r" b="b"/>
            <a:pathLst>
              <a:path w="1439148" h="1958877">
                <a:moveTo>
                  <a:pt x="0" y="0"/>
                </a:moveTo>
                <a:lnTo>
                  <a:pt x="1439148" y="0"/>
                </a:lnTo>
                <a:lnTo>
                  <a:pt x="1439148" y="1958877"/>
                </a:lnTo>
                <a:lnTo>
                  <a:pt x="0" y="1958877"/>
                </a:lnTo>
                <a:lnTo>
                  <a:pt x="0" y="0"/>
                </a:lnTo>
                <a:close/>
              </a:path>
            </a:pathLst>
          </a:custGeom>
          <a:blipFill>
            <a:blip r:embed="rId4"/>
            <a:stretch>
              <a:fillRect r="-346"/>
            </a:stretch>
          </a:blipFill>
          <a:ln w="38100" cap="sq">
            <a:solidFill>
              <a:srgbClr val="000000"/>
            </a:solidFill>
            <a:prstDash val="solid"/>
            <a:miter/>
          </a:ln>
        </p:spPr>
      </p:sp>
      <p:sp>
        <p:nvSpPr>
          <p:cNvPr id="20" name="AutoShape 20"/>
          <p:cNvSpPr/>
          <p:nvPr/>
        </p:nvSpPr>
        <p:spPr>
          <a:xfrm rot="5336362">
            <a:off x="1274686" y="5352404"/>
            <a:ext cx="4418114" cy="0"/>
          </a:xfrm>
          <a:prstGeom prst="line">
            <a:avLst/>
          </a:prstGeom>
          <a:ln w="19050" cap="rnd">
            <a:solidFill>
              <a:srgbClr val="000000"/>
            </a:solidFill>
            <a:prstDash val="solid"/>
            <a:headEnd type="none" w="sm" len="sm"/>
            <a:tailEnd type="triangle" w="lg" len="med"/>
          </a:ln>
        </p:spPr>
      </p:sp>
      <p:sp>
        <p:nvSpPr>
          <p:cNvPr id="21" name="Freeform 21"/>
          <p:cNvSpPr/>
          <p:nvPr/>
        </p:nvSpPr>
        <p:spPr>
          <a:xfrm>
            <a:off x="225548" y="3750412"/>
            <a:ext cx="1512202" cy="1997124"/>
          </a:xfrm>
          <a:custGeom>
            <a:avLst/>
            <a:gdLst/>
            <a:ahLst/>
            <a:cxnLst/>
            <a:rect l="l" t="t" r="r" b="b"/>
            <a:pathLst>
              <a:path w="1512202" h="1997124">
                <a:moveTo>
                  <a:pt x="0" y="0"/>
                </a:moveTo>
                <a:lnTo>
                  <a:pt x="1512202" y="0"/>
                </a:lnTo>
                <a:lnTo>
                  <a:pt x="1512202" y="1997125"/>
                </a:lnTo>
                <a:lnTo>
                  <a:pt x="0" y="1997125"/>
                </a:lnTo>
                <a:lnTo>
                  <a:pt x="0" y="0"/>
                </a:lnTo>
                <a:close/>
              </a:path>
            </a:pathLst>
          </a:custGeom>
          <a:blipFill>
            <a:blip r:embed="rId5"/>
            <a:stretch>
              <a:fillRect l="-356" r="-356"/>
            </a:stretch>
          </a:blipFill>
          <a:ln w="38100" cap="sq">
            <a:solidFill>
              <a:srgbClr val="000000"/>
            </a:solidFill>
            <a:prstDash val="solid"/>
            <a:miter/>
          </a:ln>
        </p:spPr>
      </p:sp>
      <p:sp>
        <p:nvSpPr>
          <p:cNvPr id="22" name="AutoShape 22"/>
          <p:cNvSpPr/>
          <p:nvPr/>
        </p:nvSpPr>
        <p:spPr>
          <a:xfrm rot="5326378">
            <a:off x="809910" y="6726271"/>
            <a:ext cx="1565196" cy="0"/>
          </a:xfrm>
          <a:prstGeom prst="line">
            <a:avLst/>
          </a:prstGeom>
          <a:ln w="19050" cap="rnd">
            <a:solidFill>
              <a:srgbClr val="000000"/>
            </a:solidFill>
            <a:prstDash val="solid"/>
            <a:headEnd type="none" w="sm" len="sm"/>
            <a:tailEnd type="triangle" w="lg" len="med"/>
          </a:ln>
        </p:spPr>
      </p:sp>
      <p:sp>
        <p:nvSpPr>
          <p:cNvPr id="23" name="Freeform 23"/>
          <p:cNvSpPr/>
          <p:nvPr/>
        </p:nvSpPr>
        <p:spPr>
          <a:xfrm>
            <a:off x="9398390" y="1722673"/>
            <a:ext cx="1383470" cy="1973030"/>
          </a:xfrm>
          <a:custGeom>
            <a:avLst/>
            <a:gdLst/>
            <a:ahLst/>
            <a:cxnLst/>
            <a:rect l="l" t="t" r="r" b="b"/>
            <a:pathLst>
              <a:path w="1383470" h="1973030">
                <a:moveTo>
                  <a:pt x="0" y="0"/>
                </a:moveTo>
                <a:lnTo>
                  <a:pt x="1383470" y="0"/>
                </a:lnTo>
                <a:lnTo>
                  <a:pt x="1383470" y="1973030"/>
                </a:lnTo>
                <a:lnTo>
                  <a:pt x="0" y="1973030"/>
                </a:lnTo>
                <a:lnTo>
                  <a:pt x="0" y="0"/>
                </a:lnTo>
                <a:close/>
              </a:path>
            </a:pathLst>
          </a:custGeom>
          <a:blipFill>
            <a:blip r:embed="rId6"/>
            <a:stretch>
              <a:fillRect l="-121" r="-121"/>
            </a:stretch>
          </a:blipFill>
          <a:ln w="38100" cap="sq">
            <a:solidFill>
              <a:srgbClr val="000000"/>
            </a:solidFill>
            <a:prstDash val="solid"/>
            <a:miter/>
          </a:ln>
        </p:spPr>
      </p:sp>
      <p:sp>
        <p:nvSpPr>
          <p:cNvPr id="24" name="AutoShape 24"/>
          <p:cNvSpPr/>
          <p:nvPr/>
        </p:nvSpPr>
        <p:spPr>
          <a:xfrm rot="5462504">
            <a:off x="7858049" y="5691039"/>
            <a:ext cx="3740704" cy="0"/>
          </a:xfrm>
          <a:prstGeom prst="line">
            <a:avLst/>
          </a:prstGeom>
          <a:ln w="19050" cap="rnd">
            <a:solidFill>
              <a:srgbClr val="000000"/>
            </a:solidFill>
            <a:prstDash val="solid"/>
            <a:headEnd type="none" w="sm" len="sm"/>
            <a:tailEnd type="triangle" w="lg" len="med"/>
          </a:ln>
        </p:spPr>
      </p:sp>
      <p:sp>
        <p:nvSpPr>
          <p:cNvPr id="25" name="TextBox 25"/>
          <p:cNvSpPr txBox="1"/>
          <p:nvPr/>
        </p:nvSpPr>
        <p:spPr>
          <a:xfrm>
            <a:off x="208205" y="5845766"/>
            <a:ext cx="1091321" cy="828452"/>
          </a:xfrm>
          <a:prstGeom prst="rect">
            <a:avLst/>
          </a:prstGeom>
        </p:spPr>
        <p:txBody>
          <a:bodyPr lIns="0" tIns="0" rIns="0" bIns="0" rtlCol="0" anchor="t">
            <a:spAutoFit/>
          </a:bodyPr>
          <a:lstStyle/>
          <a:p>
            <a:pPr algn="l">
              <a:lnSpc>
                <a:spcPts val="3240"/>
              </a:lnSpc>
            </a:pPr>
            <a:r>
              <a:rPr lang="en-US" sz="2700" spc="-107">
                <a:solidFill>
                  <a:srgbClr val="000000"/>
                </a:solidFill>
                <a:latin typeface="Open Sans 2"/>
              </a:rPr>
              <a:t>OECD</a:t>
            </a:r>
          </a:p>
          <a:p>
            <a:pPr algn="l">
              <a:lnSpc>
                <a:spcPts val="3240"/>
              </a:lnSpc>
            </a:pPr>
            <a:r>
              <a:rPr lang="en-US" sz="2700" spc="-107">
                <a:solidFill>
                  <a:srgbClr val="000000"/>
                </a:solidFill>
                <a:latin typeface="Open Sans 2"/>
              </a:rPr>
              <a:t>Review</a:t>
            </a:r>
          </a:p>
        </p:txBody>
      </p:sp>
      <p:sp>
        <p:nvSpPr>
          <p:cNvPr id="26" name="TextBox 26"/>
          <p:cNvSpPr txBox="1"/>
          <p:nvPr/>
        </p:nvSpPr>
        <p:spPr>
          <a:xfrm>
            <a:off x="1930406" y="3074468"/>
            <a:ext cx="1310268" cy="828452"/>
          </a:xfrm>
          <a:prstGeom prst="rect">
            <a:avLst/>
          </a:prstGeom>
        </p:spPr>
        <p:txBody>
          <a:bodyPr lIns="0" tIns="0" rIns="0" bIns="0" rtlCol="0" anchor="t">
            <a:spAutoFit/>
          </a:bodyPr>
          <a:lstStyle/>
          <a:p>
            <a:pPr algn="r">
              <a:lnSpc>
                <a:spcPts val="3240"/>
              </a:lnSpc>
            </a:pPr>
            <a:r>
              <a:rPr lang="en-US" sz="2700" spc="-107">
                <a:solidFill>
                  <a:srgbClr val="000000"/>
                </a:solidFill>
                <a:latin typeface="Open Sans 2"/>
              </a:rPr>
              <a:t>Stobart</a:t>
            </a:r>
          </a:p>
          <a:p>
            <a:pPr algn="r">
              <a:lnSpc>
                <a:spcPts val="3240"/>
              </a:lnSpc>
            </a:pPr>
            <a:r>
              <a:rPr lang="en-US" sz="2700" spc="-107">
                <a:solidFill>
                  <a:srgbClr val="000000"/>
                </a:solidFill>
                <a:latin typeface="Open Sans 2"/>
              </a:rPr>
              <a:t>Review</a:t>
            </a:r>
          </a:p>
        </p:txBody>
      </p:sp>
      <p:sp>
        <p:nvSpPr>
          <p:cNvPr id="27" name="TextBox 27"/>
          <p:cNvSpPr txBox="1"/>
          <p:nvPr/>
        </p:nvSpPr>
        <p:spPr>
          <a:xfrm>
            <a:off x="4827774" y="6625792"/>
            <a:ext cx="2425231" cy="714152"/>
          </a:xfrm>
          <a:prstGeom prst="rect">
            <a:avLst/>
          </a:prstGeom>
        </p:spPr>
        <p:txBody>
          <a:bodyPr lIns="0" tIns="0" rIns="0" bIns="0" rtlCol="0" anchor="t">
            <a:spAutoFit/>
          </a:bodyPr>
          <a:lstStyle/>
          <a:p>
            <a:pPr algn="l">
              <a:lnSpc>
                <a:spcPts val="2879"/>
              </a:lnSpc>
            </a:pPr>
            <a:r>
              <a:rPr lang="en-US" sz="2400" spc="-95">
                <a:solidFill>
                  <a:srgbClr val="FF0000"/>
                </a:solidFill>
                <a:latin typeface="Open Sans 2 Bold"/>
              </a:rPr>
              <a:t>Implementation</a:t>
            </a:r>
          </a:p>
          <a:p>
            <a:pPr algn="l">
              <a:lnSpc>
                <a:spcPts val="2879"/>
              </a:lnSpc>
            </a:pPr>
            <a:r>
              <a:rPr lang="en-US" sz="2400" spc="-95">
                <a:solidFill>
                  <a:srgbClr val="FF0000"/>
                </a:solidFill>
                <a:latin typeface="Open Sans 2 Bold"/>
              </a:rPr>
              <a:t>Framework V1.0</a:t>
            </a:r>
          </a:p>
        </p:txBody>
      </p:sp>
      <p:sp>
        <p:nvSpPr>
          <p:cNvPr id="28" name="TextBox 28"/>
          <p:cNvSpPr txBox="1"/>
          <p:nvPr/>
        </p:nvSpPr>
        <p:spPr>
          <a:xfrm>
            <a:off x="6491779" y="4013265"/>
            <a:ext cx="1385435" cy="828452"/>
          </a:xfrm>
          <a:prstGeom prst="rect">
            <a:avLst/>
          </a:prstGeom>
        </p:spPr>
        <p:txBody>
          <a:bodyPr lIns="0" tIns="0" rIns="0" bIns="0" rtlCol="0" anchor="t">
            <a:spAutoFit/>
          </a:bodyPr>
          <a:lstStyle/>
          <a:p>
            <a:pPr>
              <a:lnSpc>
                <a:spcPts val="3240"/>
              </a:lnSpc>
            </a:pPr>
            <a:r>
              <a:rPr lang="en-US" sz="2700" spc="-107">
                <a:solidFill>
                  <a:srgbClr val="000000"/>
                </a:solidFill>
                <a:latin typeface="Open Sans 2"/>
              </a:rPr>
              <a:t>Muir</a:t>
            </a:r>
          </a:p>
          <a:p>
            <a:pPr>
              <a:lnSpc>
                <a:spcPts val="3240"/>
              </a:lnSpc>
            </a:pPr>
            <a:r>
              <a:rPr lang="en-US" sz="2700" spc="-107">
                <a:solidFill>
                  <a:srgbClr val="000000"/>
                </a:solidFill>
                <a:latin typeface="Open Sans 2"/>
              </a:rPr>
              <a:t>Review</a:t>
            </a:r>
          </a:p>
        </p:txBody>
      </p:sp>
      <p:sp>
        <p:nvSpPr>
          <p:cNvPr id="29" name="Freeform 29"/>
          <p:cNvSpPr/>
          <p:nvPr/>
        </p:nvSpPr>
        <p:spPr>
          <a:xfrm>
            <a:off x="12457664" y="2385583"/>
            <a:ext cx="3079881" cy="968462"/>
          </a:xfrm>
          <a:custGeom>
            <a:avLst/>
            <a:gdLst/>
            <a:ahLst/>
            <a:cxnLst/>
            <a:rect l="l" t="t" r="r" b="b"/>
            <a:pathLst>
              <a:path w="3079881" h="968462">
                <a:moveTo>
                  <a:pt x="0" y="0"/>
                </a:moveTo>
                <a:lnTo>
                  <a:pt x="3079881" y="0"/>
                </a:lnTo>
                <a:lnTo>
                  <a:pt x="3079881" y="968462"/>
                </a:lnTo>
                <a:lnTo>
                  <a:pt x="0" y="968462"/>
                </a:lnTo>
                <a:lnTo>
                  <a:pt x="0" y="0"/>
                </a:lnTo>
                <a:close/>
              </a:path>
            </a:pathLst>
          </a:custGeom>
          <a:blipFill>
            <a:blip r:embed="rId7"/>
            <a:stretch>
              <a:fillRect t="-58" b="-58"/>
            </a:stretch>
          </a:blipFill>
          <a:ln w="38100" cap="sq">
            <a:solidFill>
              <a:srgbClr val="000000"/>
            </a:solidFill>
            <a:prstDash val="solid"/>
            <a:miter/>
          </a:ln>
        </p:spPr>
      </p:sp>
      <p:sp>
        <p:nvSpPr>
          <p:cNvPr id="30" name="AutoShape 30"/>
          <p:cNvSpPr/>
          <p:nvPr/>
        </p:nvSpPr>
        <p:spPr>
          <a:xfrm rot="5236554">
            <a:off x="13915700" y="7136493"/>
            <a:ext cx="913598" cy="0"/>
          </a:xfrm>
          <a:prstGeom prst="line">
            <a:avLst/>
          </a:prstGeom>
          <a:ln w="19050" cap="rnd">
            <a:solidFill>
              <a:srgbClr val="000000"/>
            </a:solidFill>
            <a:prstDash val="solid"/>
            <a:headEnd type="none" w="sm" len="sm"/>
            <a:tailEnd type="triangle" w="lg" len="med"/>
          </a:ln>
        </p:spPr>
      </p:sp>
      <p:grpSp>
        <p:nvGrpSpPr>
          <p:cNvPr id="31" name="Group 31"/>
          <p:cNvGrpSpPr/>
          <p:nvPr/>
        </p:nvGrpSpPr>
        <p:grpSpPr>
          <a:xfrm>
            <a:off x="13375169" y="5212245"/>
            <a:ext cx="1919372" cy="1338828"/>
            <a:chOff x="0" y="0"/>
            <a:chExt cx="2559163" cy="1785104"/>
          </a:xfrm>
        </p:grpSpPr>
        <p:sp>
          <p:nvSpPr>
            <p:cNvPr id="32" name="Freeform 32"/>
            <p:cNvSpPr/>
            <p:nvPr/>
          </p:nvSpPr>
          <p:spPr>
            <a:xfrm>
              <a:off x="0" y="0"/>
              <a:ext cx="2559177" cy="1785112"/>
            </a:xfrm>
            <a:custGeom>
              <a:avLst/>
              <a:gdLst/>
              <a:ahLst/>
              <a:cxnLst/>
              <a:rect l="l" t="t" r="r" b="b"/>
              <a:pathLst>
                <a:path w="2559177" h="1785112">
                  <a:moveTo>
                    <a:pt x="0" y="0"/>
                  </a:moveTo>
                  <a:lnTo>
                    <a:pt x="2559177" y="0"/>
                  </a:lnTo>
                  <a:lnTo>
                    <a:pt x="2559177" y="1785112"/>
                  </a:lnTo>
                  <a:lnTo>
                    <a:pt x="0" y="1785112"/>
                  </a:lnTo>
                  <a:close/>
                </a:path>
              </a:pathLst>
            </a:custGeom>
            <a:solidFill>
              <a:srgbClr val="FFFFFF"/>
            </a:solidFill>
          </p:spPr>
        </p:sp>
        <p:sp>
          <p:nvSpPr>
            <p:cNvPr id="33" name="TextBox 33"/>
            <p:cNvSpPr txBox="1"/>
            <p:nvPr/>
          </p:nvSpPr>
          <p:spPr>
            <a:xfrm>
              <a:off x="0" y="-9525"/>
              <a:ext cx="2559163" cy="1794629"/>
            </a:xfrm>
            <a:prstGeom prst="rect">
              <a:avLst/>
            </a:prstGeom>
          </p:spPr>
          <p:txBody>
            <a:bodyPr lIns="50800" tIns="50800" rIns="50800" bIns="50800" rtlCol="0" anchor="t"/>
            <a:lstStyle/>
            <a:p>
              <a:pPr algn="ctr">
                <a:lnSpc>
                  <a:spcPts val="3240"/>
                </a:lnSpc>
              </a:pPr>
              <a:r>
                <a:rPr lang="en-US" sz="2700" spc="-107">
                  <a:solidFill>
                    <a:srgbClr val="000000"/>
                  </a:solidFill>
                  <a:latin typeface="Open Sans 2"/>
                </a:rPr>
                <a:t>New Agency</a:t>
              </a:r>
            </a:p>
            <a:p>
              <a:pPr algn="ctr">
                <a:lnSpc>
                  <a:spcPts val="3240"/>
                </a:lnSpc>
              </a:pPr>
              <a:r>
                <a:rPr lang="en-US" sz="2700" spc="-107">
                  <a:solidFill>
                    <a:srgbClr val="000000"/>
                  </a:solidFill>
                  <a:latin typeface="Open Sans 2"/>
                </a:rPr>
                <a:t>High level</a:t>
              </a:r>
            </a:p>
            <a:p>
              <a:pPr algn="ctr">
                <a:lnSpc>
                  <a:spcPts val="3240"/>
                </a:lnSpc>
              </a:pPr>
              <a:r>
                <a:rPr lang="en-US" sz="2700" spc="-107">
                  <a:solidFill>
                    <a:srgbClr val="000000"/>
                  </a:solidFill>
                  <a:latin typeface="Open Sans 2"/>
                </a:rPr>
                <a:t>Blueprints</a:t>
              </a:r>
            </a:p>
          </p:txBody>
        </p:sp>
      </p:grpSp>
      <p:sp>
        <p:nvSpPr>
          <p:cNvPr id="34" name="AutoShape 34"/>
          <p:cNvSpPr/>
          <p:nvPr/>
        </p:nvSpPr>
        <p:spPr>
          <a:xfrm rot="5356201">
            <a:off x="14637525" y="6138907"/>
            <a:ext cx="2630843" cy="0"/>
          </a:xfrm>
          <a:prstGeom prst="line">
            <a:avLst/>
          </a:prstGeom>
          <a:ln w="19050" cap="rnd">
            <a:solidFill>
              <a:srgbClr val="000000"/>
            </a:solidFill>
            <a:prstDash val="solid"/>
            <a:headEnd type="none" w="sm" len="sm"/>
            <a:tailEnd type="triangle" w="lg" len="med"/>
          </a:ln>
        </p:spPr>
      </p:sp>
      <p:grpSp>
        <p:nvGrpSpPr>
          <p:cNvPr id="35" name="Group 35"/>
          <p:cNvGrpSpPr/>
          <p:nvPr/>
        </p:nvGrpSpPr>
        <p:grpSpPr>
          <a:xfrm>
            <a:off x="14323357" y="3790998"/>
            <a:ext cx="1630446" cy="1456116"/>
            <a:chOff x="0" y="0"/>
            <a:chExt cx="2173928" cy="1941488"/>
          </a:xfrm>
        </p:grpSpPr>
        <p:sp>
          <p:nvSpPr>
            <p:cNvPr id="36" name="Freeform 36"/>
            <p:cNvSpPr/>
            <p:nvPr/>
          </p:nvSpPr>
          <p:spPr>
            <a:xfrm>
              <a:off x="0" y="0"/>
              <a:ext cx="2173986" cy="1941496"/>
            </a:xfrm>
            <a:custGeom>
              <a:avLst/>
              <a:gdLst/>
              <a:ahLst/>
              <a:cxnLst/>
              <a:rect l="l" t="t" r="r" b="b"/>
              <a:pathLst>
                <a:path w="2173986" h="1941496">
                  <a:moveTo>
                    <a:pt x="0" y="0"/>
                  </a:moveTo>
                  <a:lnTo>
                    <a:pt x="2173986" y="0"/>
                  </a:lnTo>
                  <a:lnTo>
                    <a:pt x="2173986" y="1941496"/>
                  </a:lnTo>
                  <a:lnTo>
                    <a:pt x="0" y="1941496"/>
                  </a:lnTo>
                  <a:close/>
                </a:path>
              </a:pathLst>
            </a:custGeom>
            <a:solidFill>
              <a:srgbClr val="FFFFFF"/>
            </a:solidFill>
          </p:spPr>
        </p:sp>
        <p:sp>
          <p:nvSpPr>
            <p:cNvPr id="37" name="TextBox 37"/>
            <p:cNvSpPr txBox="1"/>
            <p:nvPr/>
          </p:nvSpPr>
          <p:spPr>
            <a:xfrm>
              <a:off x="0" y="-9525"/>
              <a:ext cx="2173928" cy="1794629"/>
            </a:xfrm>
            <a:prstGeom prst="rect">
              <a:avLst/>
            </a:prstGeom>
          </p:spPr>
          <p:txBody>
            <a:bodyPr lIns="50800" tIns="50800" rIns="50800" bIns="50800" rtlCol="0" anchor="t"/>
            <a:lstStyle/>
            <a:p>
              <a:pPr>
                <a:lnSpc>
                  <a:spcPts val="3240"/>
                </a:lnSpc>
              </a:pPr>
              <a:r>
                <a:rPr lang="en-US" sz="2700" spc="-107">
                  <a:solidFill>
                    <a:srgbClr val="000000"/>
                  </a:solidFill>
                  <a:latin typeface="Open Sans 2"/>
                </a:rPr>
                <a:t>Women in</a:t>
              </a:r>
            </a:p>
            <a:p>
              <a:pPr>
                <a:lnSpc>
                  <a:spcPts val="3240"/>
                </a:lnSpc>
              </a:pPr>
              <a:r>
                <a:rPr lang="en-US" sz="2700" spc="-107">
                  <a:solidFill>
                    <a:srgbClr val="000000"/>
                  </a:solidFill>
                  <a:latin typeface="Open Sans 2"/>
                </a:rPr>
                <a:t>Enterprise</a:t>
              </a:r>
            </a:p>
            <a:p>
              <a:pPr>
                <a:lnSpc>
                  <a:spcPts val="3240"/>
                </a:lnSpc>
              </a:pPr>
              <a:r>
                <a:rPr lang="en-US" sz="2700" spc="-107">
                  <a:solidFill>
                    <a:srgbClr val="000000"/>
                  </a:solidFill>
                  <a:latin typeface="Open Sans 2"/>
                </a:rPr>
                <a:t>Review</a:t>
              </a:r>
            </a:p>
          </p:txBody>
        </p:sp>
      </p:grpSp>
      <p:sp>
        <p:nvSpPr>
          <p:cNvPr id="38" name="Freeform 38"/>
          <p:cNvSpPr/>
          <p:nvPr/>
        </p:nvSpPr>
        <p:spPr>
          <a:xfrm>
            <a:off x="12631243" y="4434450"/>
            <a:ext cx="1252202" cy="622986"/>
          </a:xfrm>
          <a:custGeom>
            <a:avLst/>
            <a:gdLst/>
            <a:ahLst/>
            <a:cxnLst/>
            <a:rect l="l" t="t" r="r" b="b"/>
            <a:pathLst>
              <a:path w="1252202" h="622986">
                <a:moveTo>
                  <a:pt x="0" y="0"/>
                </a:moveTo>
                <a:lnTo>
                  <a:pt x="1252202" y="0"/>
                </a:lnTo>
                <a:lnTo>
                  <a:pt x="1252202" y="622986"/>
                </a:lnTo>
                <a:lnTo>
                  <a:pt x="0" y="622986"/>
                </a:lnTo>
                <a:lnTo>
                  <a:pt x="0" y="0"/>
                </a:lnTo>
                <a:close/>
              </a:path>
            </a:pathLst>
          </a:custGeom>
          <a:blipFill>
            <a:blip r:embed="rId8"/>
            <a:stretch>
              <a:fillRect/>
            </a:stretch>
          </a:blipFill>
        </p:spPr>
      </p:sp>
      <p:sp>
        <p:nvSpPr>
          <p:cNvPr id="39" name="Freeform 39"/>
          <p:cNvSpPr/>
          <p:nvPr/>
        </p:nvSpPr>
        <p:spPr>
          <a:xfrm>
            <a:off x="4509666" y="4620460"/>
            <a:ext cx="1383470" cy="1973030"/>
          </a:xfrm>
          <a:custGeom>
            <a:avLst/>
            <a:gdLst/>
            <a:ahLst/>
            <a:cxnLst/>
            <a:rect l="l" t="t" r="r" b="b"/>
            <a:pathLst>
              <a:path w="1383470" h="1973030">
                <a:moveTo>
                  <a:pt x="0" y="0"/>
                </a:moveTo>
                <a:lnTo>
                  <a:pt x="1383470" y="0"/>
                </a:lnTo>
                <a:lnTo>
                  <a:pt x="1383470" y="1973030"/>
                </a:lnTo>
                <a:lnTo>
                  <a:pt x="0" y="1973030"/>
                </a:lnTo>
                <a:lnTo>
                  <a:pt x="0" y="0"/>
                </a:lnTo>
                <a:close/>
              </a:path>
            </a:pathLst>
          </a:custGeom>
          <a:blipFill>
            <a:blip r:embed="rId6"/>
            <a:stretch>
              <a:fillRect l="-121" r="-121"/>
            </a:stretch>
          </a:blipFill>
          <a:ln w="38100" cap="sq">
            <a:solidFill>
              <a:srgbClr val="000000"/>
            </a:solidFill>
            <a:prstDash val="solid"/>
            <a:miter/>
          </a:ln>
        </p:spPr>
      </p:sp>
      <p:sp>
        <p:nvSpPr>
          <p:cNvPr id="40" name="AutoShape 40"/>
          <p:cNvSpPr/>
          <p:nvPr/>
        </p:nvSpPr>
        <p:spPr>
          <a:xfrm rot="5197513">
            <a:off x="4219324" y="7166535"/>
            <a:ext cx="737597" cy="0"/>
          </a:xfrm>
          <a:prstGeom prst="line">
            <a:avLst/>
          </a:prstGeom>
          <a:ln w="19050" cap="rnd">
            <a:solidFill>
              <a:srgbClr val="000000"/>
            </a:solidFill>
            <a:prstDash val="solid"/>
            <a:headEnd type="none" w="sm" len="sm"/>
            <a:tailEnd type="triangle" w="lg" len="med"/>
          </a:ln>
        </p:spPr>
      </p:sp>
      <p:grpSp>
        <p:nvGrpSpPr>
          <p:cNvPr id="41" name="Group 41"/>
          <p:cNvGrpSpPr/>
          <p:nvPr/>
        </p:nvGrpSpPr>
        <p:grpSpPr>
          <a:xfrm>
            <a:off x="8762063" y="4841717"/>
            <a:ext cx="1272656" cy="738664"/>
            <a:chOff x="0" y="0"/>
            <a:chExt cx="1696875" cy="984885"/>
          </a:xfrm>
        </p:grpSpPr>
        <p:sp>
          <p:nvSpPr>
            <p:cNvPr id="42" name="Freeform 42"/>
            <p:cNvSpPr/>
            <p:nvPr/>
          </p:nvSpPr>
          <p:spPr>
            <a:xfrm>
              <a:off x="0" y="0"/>
              <a:ext cx="1696847" cy="984885"/>
            </a:xfrm>
            <a:custGeom>
              <a:avLst/>
              <a:gdLst/>
              <a:ahLst/>
              <a:cxnLst/>
              <a:rect l="l" t="t" r="r" b="b"/>
              <a:pathLst>
                <a:path w="1696847" h="984885">
                  <a:moveTo>
                    <a:pt x="0" y="0"/>
                  </a:moveTo>
                  <a:lnTo>
                    <a:pt x="1696847" y="0"/>
                  </a:lnTo>
                  <a:lnTo>
                    <a:pt x="1696847" y="984885"/>
                  </a:lnTo>
                  <a:lnTo>
                    <a:pt x="0" y="984885"/>
                  </a:lnTo>
                  <a:close/>
                </a:path>
              </a:pathLst>
            </a:custGeom>
            <a:solidFill>
              <a:srgbClr val="FFFFFF"/>
            </a:solidFill>
          </p:spPr>
        </p:sp>
        <p:sp>
          <p:nvSpPr>
            <p:cNvPr id="43" name="Freeform 43"/>
            <p:cNvSpPr/>
            <p:nvPr/>
          </p:nvSpPr>
          <p:spPr>
            <a:xfrm>
              <a:off x="-1524" y="-1524"/>
              <a:ext cx="1699895" cy="987933"/>
            </a:xfrm>
            <a:custGeom>
              <a:avLst/>
              <a:gdLst/>
              <a:ahLst/>
              <a:cxnLst/>
              <a:rect l="l" t="t" r="r" b="b"/>
              <a:pathLst>
                <a:path w="1699895" h="987933">
                  <a:moveTo>
                    <a:pt x="1524" y="0"/>
                  </a:moveTo>
                  <a:lnTo>
                    <a:pt x="1698371" y="0"/>
                  </a:lnTo>
                  <a:cubicBezTo>
                    <a:pt x="1699260" y="0"/>
                    <a:pt x="1699895" y="762"/>
                    <a:pt x="1699895" y="1524"/>
                  </a:cubicBezTo>
                  <a:lnTo>
                    <a:pt x="1699895" y="986409"/>
                  </a:lnTo>
                  <a:cubicBezTo>
                    <a:pt x="1699895" y="987298"/>
                    <a:pt x="1699133" y="987933"/>
                    <a:pt x="1698371" y="987933"/>
                  </a:cubicBezTo>
                  <a:lnTo>
                    <a:pt x="1524" y="987933"/>
                  </a:lnTo>
                  <a:cubicBezTo>
                    <a:pt x="635" y="987933"/>
                    <a:pt x="0" y="987171"/>
                    <a:pt x="0" y="986409"/>
                  </a:cubicBezTo>
                  <a:lnTo>
                    <a:pt x="0" y="1524"/>
                  </a:lnTo>
                  <a:cubicBezTo>
                    <a:pt x="0" y="635"/>
                    <a:pt x="762" y="0"/>
                    <a:pt x="1524" y="0"/>
                  </a:cubicBezTo>
                  <a:moveTo>
                    <a:pt x="1524" y="3048"/>
                  </a:moveTo>
                  <a:lnTo>
                    <a:pt x="1524" y="1524"/>
                  </a:lnTo>
                  <a:lnTo>
                    <a:pt x="3048" y="1524"/>
                  </a:lnTo>
                  <a:lnTo>
                    <a:pt x="3048" y="986409"/>
                  </a:lnTo>
                  <a:lnTo>
                    <a:pt x="1524" y="986409"/>
                  </a:lnTo>
                  <a:lnTo>
                    <a:pt x="1524" y="984885"/>
                  </a:lnTo>
                  <a:lnTo>
                    <a:pt x="1698371" y="984885"/>
                  </a:lnTo>
                  <a:lnTo>
                    <a:pt x="1698371" y="986409"/>
                  </a:lnTo>
                  <a:lnTo>
                    <a:pt x="1696847" y="986409"/>
                  </a:lnTo>
                  <a:lnTo>
                    <a:pt x="1696847" y="1524"/>
                  </a:lnTo>
                  <a:lnTo>
                    <a:pt x="1698371" y="1524"/>
                  </a:lnTo>
                  <a:lnTo>
                    <a:pt x="1698371" y="3048"/>
                  </a:lnTo>
                  <a:lnTo>
                    <a:pt x="1524" y="3048"/>
                  </a:lnTo>
                  <a:close/>
                </a:path>
              </a:pathLst>
            </a:custGeom>
            <a:solidFill>
              <a:srgbClr val="FFFFFF"/>
            </a:solidFill>
          </p:spPr>
        </p:sp>
        <p:sp>
          <p:nvSpPr>
            <p:cNvPr id="44" name="TextBox 44"/>
            <p:cNvSpPr txBox="1"/>
            <p:nvPr/>
          </p:nvSpPr>
          <p:spPr>
            <a:xfrm>
              <a:off x="0" y="0"/>
              <a:ext cx="1696875" cy="984885"/>
            </a:xfrm>
            <a:prstGeom prst="rect">
              <a:avLst/>
            </a:prstGeom>
          </p:spPr>
          <p:txBody>
            <a:bodyPr lIns="50800" tIns="50800" rIns="50800" bIns="50800" rtlCol="0" anchor="t"/>
            <a:lstStyle/>
            <a:p>
              <a:pPr algn="ctr">
                <a:lnSpc>
                  <a:spcPts val="2520"/>
                </a:lnSpc>
              </a:pPr>
              <a:r>
                <a:rPr lang="en-US" sz="2100" spc="-83">
                  <a:solidFill>
                    <a:srgbClr val="70AD47"/>
                  </a:solidFill>
                  <a:latin typeface="Open Sans 2"/>
                </a:rPr>
                <a:t>1ˢᵗ year of</a:t>
              </a:r>
            </a:p>
            <a:p>
              <a:pPr algn="ctr">
                <a:lnSpc>
                  <a:spcPts val="2520"/>
                </a:lnSpc>
              </a:pPr>
              <a:r>
                <a:rPr lang="en-US" sz="2100" spc="-83">
                  <a:solidFill>
                    <a:srgbClr val="70AD47"/>
                  </a:solidFill>
                  <a:latin typeface="Open Sans 2"/>
                </a:rPr>
                <a:t>new Gov</a:t>
              </a:r>
            </a:p>
          </p:txBody>
        </p:sp>
      </p:grpSp>
      <p:sp>
        <p:nvSpPr>
          <p:cNvPr id="45" name="TextBox 45"/>
          <p:cNvSpPr txBox="1"/>
          <p:nvPr/>
        </p:nvSpPr>
        <p:spPr>
          <a:xfrm>
            <a:off x="9838353" y="3775061"/>
            <a:ext cx="2351079" cy="714152"/>
          </a:xfrm>
          <a:prstGeom prst="rect">
            <a:avLst/>
          </a:prstGeom>
        </p:spPr>
        <p:txBody>
          <a:bodyPr lIns="0" tIns="0" rIns="0" bIns="0" rtlCol="0" anchor="t">
            <a:spAutoFit/>
          </a:bodyPr>
          <a:lstStyle/>
          <a:p>
            <a:pPr algn="l">
              <a:lnSpc>
                <a:spcPts val="2879"/>
              </a:lnSpc>
            </a:pPr>
            <a:r>
              <a:rPr lang="en-US" sz="2400" spc="-95">
                <a:solidFill>
                  <a:srgbClr val="FF0000"/>
                </a:solidFill>
                <a:latin typeface="Open Sans 2 Bold"/>
              </a:rPr>
              <a:t>Implementation</a:t>
            </a:r>
          </a:p>
          <a:p>
            <a:pPr algn="l">
              <a:lnSpc>
                <a:spcPts val="2879"/>
              </a:lnSpc>
            </a:pPr>
            <a:r>
              <a:rPr lang="en-US" sz="2400" spc="-95">
                <a:solidFill>
                  <a:srgbClr val="FF0000"/>
                </a:solidFill>
                <a:latin typeface="Open Sans 2 Bold"/>
              </a:rPr>
              <a:t>Framework V2.0</a:t>
            </a:r>
          </a:p>
        </p:txBody>
      </p:sp>
      <p:sp>
        <p:nvSpPr>
          <p:cNvPr id="46" name="Freeform 46"/>
          <p:cNvSpPr/>
          <p:nvPr/>
        </p:nvSpPr>
        <p:spPr>
          <a:xfrm>
            <a:off x="16169729" y="3354045"/>
            <a:ext cx="1398296" cy="1977389"/>
          </a:xfrm>
          <a:custGeom>
            <a:avLst/>
            <a:gdLst/>
            <a:ahLst/>
            <a:cxnLst/>
            <a:rect l="l" t="t" r="r" b="b"/>
            <a:pathLst>
              <a:path w="1398296" h="1977389">
                <a:moveTo>
                  <a:pt x="0" y="0"/>
                </a:moveTo>
                <a:lnTo>
                  <a:pt x="1398296" y="0"/>
                </a:lnTo>
                <a:lnTo>
                  <a:pt x="1398296" y="1977389"/>
                </a:lnTo>
                <a:lnTo>
                  <a:pt x="0" y="1977389"/>
                </a:lnTo>
                <a:lnTo>
                  <a:pt x="0" y="0"/>
                </a:lnTo>
                <a:close/>
              </a:path>
            </a:pathLst>
          </a:custGeom>
          <a:blipFill>
            <a:blip r:embed="rId9"/>
            <a:stretch>
              <a:fillRect l="-212" r="-212"/>
            </a:stretch>
          </a:blipFill>
          <a:ln w="38100" cap="sq">
            <a:solidFill>
              <a:srgbClr val="000000"/>
            </a:solidFill>
            <a:prstDash val="solid"/>
            <a:miter/>
          </a:ln>
        </p:spPr>
      </p:sp>
      <p:sp>
        <p:nvSpPr>
          <p:cNvPr id="47" name="TextBox 47"/>
          <p:cNvSpPr txBox="1"/>
          <p:nvPr/>
        </p:nvSpPr>
        <p:spPr>
          <a:xfrm>
            <a:off x="4390794" y="163886"/>
            <a:ext cx="15412449" cy="557656"/>
          </a:xfrm>
          <a:prstGeom prst="rect">
            <a:avLst/>
          </a:prstGeom>
        </p:spPr>
        <p:txBody>
          <a:bodyPr lIns="0" tIns="0" rIns="0" bIns="0" rtlCol="0" anchor="t">
            <a:spAutoFit/>
          </a:bodyPr>
          <a:lstStyle/>
          <a:p>
            <a:pPr algn="l">
              <a:lnSpc>
                <a:spcPts val="4978"/>
              </a:lnSpc>
            </a:pPr>
            <a:r>
              <a:rPr lang="en-US" sz="4800" spc="-2">
                <a:solidFill>
                  <a:srgbClr val="000000"/>
                </a:solidFill>
                <a:latin typeface="Open Sans 2 Bold"/>
              </a:rPr>
              <a:t>A National Context for System Leadership</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762000" y="7855031"/>
          <a:ext cx="17068800" cy="2042160"/>
        </p:xfrm>
        <a:graphic>
          <a:graphicData uri="http://schemas.openxmlformats.org/drawingml/2006/table">
            <a:tbl>
              <a:tblPr/>
              <a:tblGrid>
                <a:gridCol w="711200">
                  <a:extLst>
                    <a:ext uri="{9D8B030D-6E8A-4147-A177-3AD203B41FA5}">
                      <a16:colId xmlns:a16="http://schemas.microsoft.com/office/drawing/2014/main" val="20000"/>
                    </a:ext>
                  </a:extLst>
                </a:gridCol>
                <a:gridCol w="711200">
                  <a:extLst>
                    <a:ext uri="{9D8B030D-6E8A-4147-A177-3AD203B41FA5}">
                      <a16:colId xmlns:a16="http://schemas.microsoft.com/office/drawing/2014/main" val="20001"/>
                    </a:ext>
                  </a:extLst>
                </a:gridCol>
                <a:gridCol w="711200">
                  <a:extLst>
                    <a:ext uri="{9D8B030D-6E8A-4147-A177-3AD203B41FA5}">
                      <a16:colId xmlns:a16="http://schemas.microsoft.com/office/drawing/2014/main" val="20002"/>
                    </a:ext>
                  </a:extLst>
                </a:gridCol>
                <a:gridCol w="711200">
                  <a:extLst>
                    <a:ext uri="{9D8B030D-6E8A-4147-A177-3AD203B41FA5}">
                      <a16:colId xmlns:a16="http://schemas.microsoft.com/office/drawing/2014/main" val="20003"/>
                    </a:ext>
                  </a:extLst>
                </a:gridCol>
                <a:gridCol w="711200">
                  <a:extLst>
                    <a:ext uri="{9D8B030D-6E8A-4147-A177-3AD203B41FA5}">
                      <a16:colId xmlns:a16="http://schemas.microsoft.com/office/drawing/2014/main" val="20004"/>
                    </a:ext>
                  </a:extLst>
                </a:gridCol>
                <a:gridCol w="711200">
                  <a:extLst>
                    <a:ext uri="{9D8B030D-6E8A-4147-A177-3AD203B41FA5}">
                      <a16:colId xmlns:a16="http://schemas.microsoft.com/office/drawing/2014/main" val="20005"/>
                    </a:ext>
                  </a:extLst>
                </a:gridCol>
                <a:gridCol w="711200">
                  <a:extLst>
                    <a:ext uri="{9D8B030D-6E8A-4147-A177-3AD203B41FA5}">
                      <a16:colId xmlns:a16="http://schemas.microsoft.com/office/drawing/2014/main" val="20006"/>
                    </a:ext>
                  </a:extLst>
                </a:gridCol>
                <a:gridCol w="711200">
                  <a:extLst>
                    <a:ext uri="{9D8B030D-6E8A-4147-A177-3AD203B41FA5}">
                      <a16:colId xmlns:a16="http://schemas.microsoft.com/office/drawing/2014/main" val="20007"/>
                    </a:ext>
                  </a:extLst>
                </a:gridCol>
                <a:gridCol w="711200">
                  <a:extLst>
                    <a:ext uri="{9D8B030D-6E8A-4147-A177-3AD203B41FA5}">
                      <a16:colId xmlns:a16="http://schemas.microsoft.com/office/drawing/2014/main" val="20008"/>
                    </a:ext>
                  </a:extLst>
                </a:gridCol>
                <a:gridCol w="711200">
                  <a:extLst>
                    <a:ext uri="{9D8B030D-6E8A-4147-A177-3AD203B41FA5}">
                      <a16:colId xmlns:a16="http://schemas.microsoft.com/office/drawing/2014/main" val="20009"/>
                    </a:ext>
                  </a:extLst>
                </a:gridCol>
                <a:gridCol w="711200">
                  <a:extLst>
                    <a:ext uri="{9D8B030D-6E8A-4147-A177-3AD203B41FA5}">
                      <a16:colId xmlns:a16="http://schemas.microsoft.com/office/drawing/2014/main" val="20010"/>
                    </a:ext>
                  </a:extLst>
                </a:gridCol>
                <a:gridCol w="711200">
                  <a:extLst>
                    <a:ext uri="{9D8B030D-6E8A-4147-A177-3AD203B41FA5}">
                      <a16:colId xmlns:a16="http://schemas.microsoft.com/office/drawing/2014/main" val="20011"/>
                    </a:ext>
                  </a:extLst>
                </a:gridCol>
                <a:gridCol w="711200">
                  <a:extLst>
                    <a:ext uri="{9D8B030D-6E8A-4147-A177-3AD203B41FA5}">
                      <a16:colId xmlns:a16="http://schemas.microsoft.com/office/drawing/2014/main" val="20012"/>
                    </a:ext>
                  </a:extLst>
                </a:gridCol>
                <a:gridCol w="711200">
                  <a:extLst>
                    <a:ext uri="{9D8B030D-6E8A-4147-A177-3AD203B41FA5}">
                      <a16:colId xmlns:a16="http://schemas.microsoft.com/office/drawing/2014/main" val="20013"/>
                    </a:ext>
                  </a:extLst>
                </a:gridCol>
                <a:gridCol w="711200">
                  <a:extLst>
                    <a:ext uri="{9D8B030D-6E8A-4147-A177-3AD203B41FA5}">
                      <a16:colId xmlns:a16="http://schemas.microsoft.com/office/drawing/2014/main" val="20014"/>
                    </a:ext>
                  </a:extLst>
                </a:gridCol>
                <a:gridCol w="711200">
                  <a:extLst>
                    <a:ext uri="{9D8B030D-6E8A-4147-A177-3AD203B41FA5}">
                      <a16:colId xmlns:a16="http://schemas.microsoft.com/office/drawing/2014/main" val="20015"/>
                    </a:ext>
                  </a:extLst>
                </a:gridCol>
                <a:gridCol w="711200">
                  <a:extLst>
                    <a:ext uri="{9D8B030D-6E8A-4147-A177-3AD203B41FA5}">
                      <a16:colId xmlns:a16="http://schemas.microsoft.com/office/drawing/2014/main" val="20016"/>
                    </a:ext>
                  </a:extLst>
                </a:gridCol>
                <a:gridCol w="711200">
                  <a:extLst>
                    <a:ext uri="{9D8B030D-6E8A-4147-A177-3AD203B41FA5}">
                      <a16:colId xmlns:a16="http://schemas.microsoft.com/office/drawing/2014/main" val="20017"/>
                    </a:ext>
                  </a:extLst>
                </a:gridCol>
                <a:gridCol w="711200">
                  <a:extLst>
                    <a:ext uri="{9D8B030D-6E8A-4147-A177-3AD203B41FA5}">
                      <a16:colId xmlns:a16="http://schemas.microsoft.com/office/drawing/2014/main" val="20018"/>
                    </a:ext>
                  </a:extLst>
                </a:gridCol>
                <a:gridCol w="711200">
                  <a:extLst>
                    <a:ext uri="{9D8B030D-6E8A-4147-A177-3AD203B41FA5}">
                      <a16:colId xmlns:a16="http://schemas.microsoft.com/office/drawing/2014/main" val="20019"/>
                    </a:ext>
                  </a:extLst>
                </a:gridCol>
                <a:gridCol w="711200">
                  <a:extLst>
                    <a:ext uri="{9D8B030D-6E8A-4147-A177-3AD203B41FA5}">
                      <a16:colId xmlns:a16="http://schemas.microsoft.com/office/drawing/2014/main" val="20020"/>
                    </a:ext>
                  </a:extLst>
                </a:gridCol>
                <a:gridCol w="711200">
                  <a:extLst>
                    <a:ext uri="{9D8B030D-6E8A-4147-A177-3AD203B41FA5}">
                      <a16:colId xmlns:a16="http://schemas.microsoft.com/office/drawing/2014/main" val="20021"/>
                    </a:ext>
                  </a:extLst>
                </a:gridCol>
                <a:gridCol w="711200">
                  <a:extLst>
                    <a:ext uri="{9D8B030D-6E8A-4147-A177-3AD203B41FA5}">
                      <a16:colId xmlns:a16="http://schemas.microsoft.com/office/drawing/2014/main" val="20022"/>
                    </a:ext>
                  </a:extLst>
                </a:gridCol>
                <a:gridCol w="711200">
                  <a:extLst>
                    <a:ext uri="{9D8B030D-6E8A-4147-A177-3AD203B41FA5}">
                      <a16:colId xmlns:a16="http://schemas.microsoft.com/office/drawing/2014/main" val="20023"/>
                    </a:ext>
                  </a:extLst>
                </a:gridCol>
              </a:tblGrid>
              <a:tr h="546100">
                <a:tc>
                  <a:txBody>
                    <a:bodyPr/>
                    <a:lstStyle/>
                    <a:p>
                      <a:pPr algn="l">
                        <a:lnSpc>
                          <a:spcPts val="3240"/>
                        </a:lnSpc>
                        <a:defRPr/>
                      </a:pPr>
                      <a:r>
                        <a:rPr lang="en-US" sz="2700" spc="-107">
                          <a:solidFill>
                            <a:srgbClr val="000000"/>
                          </a:solidFill>
                          <a:latin typeface="Open Sans 2"/>
                        </a:rPr>
                        <a:t>J</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F</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M</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9BBB59"/>
                    </a:solidFill>
                  </a:tcPr>
                </a:tc>
                <a:tc>
                  <a:txBody>
                    <a:bodyPr/>
                    <a:lstStyle/>
                    <a:p>
                      <a:pPr algn="l">
                        <a:lnSpc>
                          <a:spcPts val="3240"/>
                        </a:lnSpc>
                        <a:defRPr/>
                      </a:pPr>
                      <a:r>
                        <a:rPr lang="en-US" sz="2700" spc="-107">
                          <a:solidFill>
                            <a:srgbClr val="000000"/>
                          </a:solidFill>
                          <a:latin typeface="Open Sans 2"/>
                        </a:rPr>
                        <a:t>A</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9BBB59"/>
                    </a:solidFill>
                  </a:tcPr>
                </a:tc>
                <a:tc>
                  <a:txBody>
                    <a:bodyPr/>
                    <a:lstStyle/>
                    <a:p>
                      <a:pPr algn="l">
                        <a:lnSpc>
                          <a:spcPts val="3240"/>
                        </a:lnSpc>
                        <a:defRPr/>
                      </a:pPr>
                      <a:r>
                        <a:rPr lang="en-US" sz="2700" spc="-107">
                          <a:solidFill>
                            <a:srgbClr val="000000"/>
                          </a:solidFill>
                          <a:latin typeface="Open Sans 2"/>
                        </a:rPr>
                        <a:t>M</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9BBB59"/>
                    </a:solidFill>
                  </a:tcPr>
                </a:tc>
                <a:tc>
                  <a:txBody>
                    <a:bodyPr/>
                    <a:lstStyle/>
                    <a:p>
                      <a:pPr algn="l">
                        <a:lnSpc>
                          <a:spcPts val="3240"/>
                        </a:lnSpc>
                        <a:defRPr/>
                      </a:pPr>
                      <a:r>
                        <a:rPr lang="en-US" sz="2700" spc="-107">
                          <a:solidFill>
                            <a:srgbClr val="000000"/>
                          </a:solidFill>
                          <a:latin typeface="Open Sans 2"/>
                        </a:rPr>
                        <a:t>J</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9BBB59"/>
                    </a:solidFill>
                  </a:tcPr>
                </a:tc>
                <a:tc>
                  <a:txBody>
                    <a:bodyPr/>
                    <a:lstStyle/>
                    <a:p>
                      <a:pPr algn="l">
                        <a:lnSpc>
                          <a:spcPts val="3240"/>
                        </a:lnSpc>
                        <a:defRPr/>
                      </a:pPr>
                      <a:r>
                        <a:rPr lang="en-US" sz="2700" spc="-107">
                          <a:solidFill>
                            <a:srgbClr val="000000"/>
                          </a:solidFill>
                          <a:latin typeface="Open Sans 2"/>
                        </a:rPr>
                        <a:t>J</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A</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S</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O</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N</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D</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J</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F</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M</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A</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M</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J</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J</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A</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S</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O</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N</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tc>
                  <a:txBody>
                    <a:bodyPr/>
                    <a:lstStyle/>
                    <a:p>
                      <a:pPr algn="l">
                        <a:lnSpc>
                          <a:spcPts val="3240"/>
                        </a:lnSpc>
                        <a:defRPr/>
                      </a:pPr>
                      <a:r>
                        <a:rPr lang="en-US" sz="2700" spc="-107">
                          <a:solidFill>
                            <a:srgbClr val="000000"/>
                          </a:solidFill>
                          <a:latin typeface="Open Sans 2"/>
                        </a:rPr>
                        <a:t>D</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46100">
                <a:tc gridSpan="7">
                  <a:txBody>
                    <a:bodyPr/>
                    <a:lstStyle/>
                    <a:p>
                      <a:pPr algn="l">
                        <a:lnSpc>
                          <a:spcPts val="3240"/>
                        </a:lnSpc>
                        <a:defRPr/>
                      </a:pPr>
                      <a:r>
                        <a:rPr lang="en-US" sz="2700" spc="-107">
                          <a:solidFill>
                            <a:srgbClr val="000000"/>
                          </a:solidFill>
                          <a:latin typeface="Open Sans 2"/>
                        </a:rPr>
                        <a:t>School Year 22/23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DEADA"/>
                    </a:solidFill>
                  </a:tcPr>
                </a:tc>
                <a:tc hMerge="1">
                  <a:txBody>
                    <a:bodyPr/>
                    <a:lstStyle/>
                    <a:p>
                      <a:pPr algn="l">
                        <a:lnSpc>
                          <a:spcPts val="3240"/>
                        </a:lnSpc>
                        <a:defRPr/>
                      </a:pPr>
                      <a:r>
                        <a:rPr lang="en-US" sz="2700" spc="-107">
                          <a:solidFill>
                            <a:srgbClr val="000000"/>
                          </a:solidFill>
                          <a:latin typeface="Open Sans 2"/>
                        </a:rPr>
                        <a:t>School Year 22/23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DEADA"/>
                    </a:solidFill>
                  </a:tcPr>
                </a:tc>
                <a:tc hMerge="1">
                  <a:txBody>
                    <a:bodyPr/>
                    <a:lstStyle/>
                    <a:p>
                      <a:pPr algn="l">
                        <a:lnSpc>
                          <a:spcPts val="3240"/>
                        </a:lnSpc>
                        <a:defRPr/>
                      </a:pPr>
                      <a:r>
                        <a:rPr lang="en-US" sz="2700" spc="-107">
                          <a:solidFill>
                            <a:srgbClr val="000000"/>
                          </a:solidFill>
                          <a:latin typeface="Open Sans 2"/>
                        </a:rPr>
                        <a:t>School Year 22/23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DEADA"/>
                    </a:solidFill>
                  </a:tcPr>
                </a:tc>
                <a:tc hMerge="1">
                  <a:txBody>
                    <a:bodyPr/>
                    <a:lstStyle/>
                    <a:p>
                      <a:pPr algn="l">
                        <a:lnSpc>
                          <a:spcPts val="3240"/>
                        </a:lnSpc>
                        <a:defRPr/>
                      </a:pPr>
                      <a:r>
                        <a:rPr lang="en-US" sz="2700" spc="-107">
                          <a:solidFill>
                            <a:srgbClr val="000000"/>
                          </a:solidFill>
                          <a:latin typeface="Open Sans 2"/>
                        </a:rPr>
                        <a:t>School Year 22/23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DEADA"/>
                    </a:solidFill>
                  </a:tcPr>
                </a:tc>
                <a:tc hMerge="1">
                  <a:txBody>
                    <a:bodyPr/>
                    <a:lstStyle/>
                    <a:p>
                      <a:pPr algn="l">
                        <a:lnSpc>
                          <a:spcPts val="3240"/>
                        </a:lnSpc>
                        <a:defRPr/>
                      </a:pPr>
                      <a:r>
                        <a:rPr lang="en-US" sz="2700" spc="-107">
                          <a:solidFill>
                            <a:srgbClr val="000000"/>
                          </a:solidFill>
                          <a:latin typeface="Open Sans 2"/>
                        </a:rPr>
                        <a:t>School Year 22/23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DEADA"/>
                    </a:solidFill>
                  </a:tcPr>
                </a:tc>
                <a:tc hMerge="1">
                  <a:txBody>
                    <a:bodyPr/>
                    <a:lstStyle/>
                    <a:p>
                      <a:pPr algn="l">
                        <a:lnSpc>
                          <a:spcPts val="3240"/>
                        </a:lnSpc>
                        <a:defRPr/>
                      </a:pPr>
                      <a:r>
                        <a:rPr lang="en-US" sz="2700" spc="-107">
                          <a:solidFill>
                            <a:srgbClr val="000000"/>
                          </a:solidFill>
                          <a:latin typeface="Open Sans 2"/>
                        </a:rPr>
                        <a:t>School Year 22/23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DEADA"/>
                    </a:solidFill>
                  </a:tcPr>
                </a:tc>
                <a:tc hMerge="1">
                  <a:txBody>
                    <a:bodyPr/>
                    <a:lstStyle/>
                    <a:p>
                      <a:pPr algn="l">
                        <a:lnSpc>
                          <a:spcPts val="3240"/>
                        </a:lnSpc>
                        <a:defRPr/>
                      </a:pPr>
                      <a:r>
                        <a:rPr lang="en-US" sz="2700" spc="-107">
                          <a:solidFill>
                            <a:srgbClr val="000000"/>
                          </a:solidFill>
                          <a:latin typeface="Open Sans 2"/>
                        </a:rPr>
                        <a:t>School Year 22/23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DEADA"/>
                    </a:solidFill>
                  </a:tcPr>
                </a:tc>
                <a:tc gridSpan="12">
                  <a:txBody>
                    <a:bodyPr/>
                    <a:lstStyle/>
                    <a:p>
                      <a:pPr algn="l">
                        <a:lnSpc>
                          <a:spcPts val="3240"/>
                        </a:lnSpc>
                        <a:defRPr/>
                      </a:pPr>
                      <a:r>
                        <a:rPr lang="en-US" sz="2700" spc="-107">
                          <a:solidFill>
                            <a:srgbClr val="000000"/>
                          </a:solidFill>
                          <a:latin typeface="Open Sans 2"/>
                        </a:rPr>
                        <a:t>School Year 23/24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D5B5"/>
                    </a:solidFill>
                  </a:tcPr>
                </a:tc>
                <a:tc hMerge="1">
                  <a:txBody>
                    <a:bodyPr/>
                    <a:lstStyle/>
                    <a:p>
                      <a:pPr algn="l">
                        <a:lnSpc>
                          <a:spcPts val="3240"/>
                        </a:lnSpc>
                        <a:defRPr/>
                      </a:pPr>
                      <a:r>
                        <a:rPr lang="en-US" sz="2700" spc="-107">
                          <a:solidFill>
                            <a:srgbClr val="000000"/>
                          </a:solidFill>
                          <a:latin typeface="Open Sans 2"/>
                        </a:rPr>
                        <a:t>School Year 23/24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D5B5"/>
                    </a:solidFill>
                  </a:tcPr>
                </a:tc>
                <a:tc hMerge="1">
                  <a:txBody>
                    <a:bodyPr/>
                    <a:lstStyle/>
                    <a:p>
                      <a:pPr algn="l">
                        <a:lnSpc>
                          <a:spcPts val="3240"/>
                        </a:lnSpc>
                        <a:defRPr/>
                      </a:pPr>
                      <a:r>
                        <a:rPr lang="en-US" sz="2700" spc="-107">
                          <a:solidFill>
                            <a:srgbClr val="000000"/>
                          </a:solidFill>
                          <a:latin typeface="Open Sans 2"/>
                        </a:rPr>
                        <a:t>School Year 23/24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D5B5"/>
                    </a:solidFill>
                  </a:tcPr>
                </a:tc>
                <a:tc hMerge="1">
                  <a:txBody>
                    <a:bodyPr/>
                    <a:lstStyle/>
                    <a:p>
                      <a:pPr algn="l">
                        <a:lnSpc>
                          <a:spcPts val="3240"/>
                        </a:lnSpc>
                        <a:defRPr/>
                      </a:pPr>
                      <a:r>
                        <a:rPr lang="en-US" sz="2700" spc="-107">
                          <a:solidFill>
                            <a:srgbClr val="000000"/>
                          </a:solidFill>
                          <a:latin typeface="Open Sans 2"/>
                        </a:rPr>
                        <a:t>School Year 23/24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D5B5"/>
                    </a:solidFill>
                  </a:tcPr>
                </a:tc>
                <a:tc hMerge="1">
                  <a:txBody>
                    <a:bodyPr/>
                    <a:lstStyle/>
                    <a:p>
                      <a:pPr algn="l">
                        <a:lnSpc>
                          <a:spcPts val="3240"/>
                        </a:lnSpc>
                        <a:defRPr/>
                      </a:pPr>
                      <a:r>
                        <a:rPr lang="en-US" sz="2700" spc="-107">
                          <a:solidFill>
                            <a:srgbClr val="000000"/>
                          </a:solidFill>
                          <a:latin typeface="Open Sans 2"/>
                        </a:rPr>
                        <a:t>School Year 23/24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D5B5"/>
                    </a:solidFill>
                  </a:tcPr>
                </a:tc>
                <a:tc hMerge="1">
                  <a:txBody>
                    <a:bodyPr/>
                    <a:lstStyle/>
                    <a:p>
                      <a:pPr algn="l">
                        <a:lnSpc>
                          <a:spcPts val="3240"/>
                        </a:lnSpc>
                        <a:defRPr/>
                      </a:pPr>
                      <a:r>
                        <a:rPr lang="en-US" sz="2700" spc="-107">
                          <a:solidFill>
                            <a:srgbClr val="000000"/>
                          </a:solidFill>
                          <a:latin typeface="Open Sans 2"/>
                        </a:rPr>
                        <a:t>School Year 23/24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D5B5"/>
                    </a:solidFill>
                  </a:tcPr>
                </a:tc>
                <a:tc hMerge="1">
                  <a:txBody>
                    <a:bodyPr/>
                    <a:lstStyle/>
                    <a:p>
                      <a:pPr algn="l">
                        <a:lnSpc>
                          <a:spcPts val="3240"/>
                        </a:lnSpc>
                        <a:defRPr/>
                      </a:pPr>
                      <a:r>
                        <a:rPr lang="en-US" sz="2700" spc="-107">
                          <a:solidFill>
                            <a:srgbClr val="000000"/>
                          </a:solidFill>
                          <a:latin typeface="Open Sans 2"/>
                        </a:rPr>
                        <a:t>School Year 23/24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D5B5"/>
                    </a:solidFill>
                  </a:tcPr>
                </a:tc>
                <a:tc hMerge="1">
                  <a:txBody>
                    <a:bodyPr/>
                    <a:lstStyle/>
                    <a:p>
                      <a:pPr algn="l">
                        <a:lnSpc>
                          <a:spcPts val="3240"/>
                        </a:lnSpc>
                        <a:defRPr/>
                      </a:pPr>
                      <a:r>
                        <a:rPr lang="en-US" sz="2700" spc="-107">
                          <a:solidFill>
                            <a:srgbClr val="000000"/>
                          </a:solidFill>
                          <a:latin typeface="Open Sans 2"/>
                        </a:rPr>
                        <a:t>School Year 23/24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D5B5"/>
                    </a:solidFill>
                  </a:tcPr>
                </a:tc>
                <a:tc hMerge="1">
                  <a:txBody>
                    <a:bodyPr/>
                    <a:lstStyle/>
                    <a:p>
                      <a:pPr algn="l">
                        <a:lnSpc>
                          <a:spcPts val="3240"/>
                        </a:lnSpc>
                        <a:defRPr/>
                      </a:pPr>
                      <a:r>
                        <a:rPr lang="en-US" sz="2700" spc="-107">
                          <a:solidFill>
                            <a:srgbClr val="000000"/>
                          </a:solidFill>
                          <a:latin typeface="Open Sans 2"/>
                        </a:rPr>
                        <a:t>School Year 23/24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D5B5"/>
                    </a:solidFill>
                  </a:tcPr>
                </a:tc>
                <a:tc hMerge="1">
                  <a:txBody>
                    <a:bodyPr/>
                    <a:lstStyle/>
                    <a:p>
                      <a:pPr algn="l">
                        <a:lnSpc>
                          <a:spcPts val="3240"/>
                        </a:lnSpc>
                        <a:defRPr/>
                      </a:pPr>
                      <a:r>
                        <a:rPr lang="en-US" sz="2700" spc="-107">
                          <a:solidFill>
                            <a:srgbClr val="000000"/>
                          </a:solidFill>
                          <a:latin typeface="Open Sans 2"/>
                        </a:rPr>
                        <a:t>School Year 23/24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D5B5"/>
                    </a:solidFill>
                  </a:tcPr>
                </a:tc>
                <a:tc hMerge="1">
                  <a:txBody>
                    <a:bodyPr/>
                    <a:lstStyle/>
                    <a:p>
                      <a:pPr algn="l">
                        <a:lnSpc>
                          <a:spcPts val="3240"/>
                        </a:lnSpc>
                        <a:defRPr/>
                      </a:pPr>
                      <a:r>
                        <a:rPr lang="en-US" sz="2700" spc="-107">
                          <a:solidFill>
                            <a:srgbClr val="000000"/>
                          </a:solidFill>
                          <a:latin typeface="Open Sans 2"/>
                        </a:rPr>
                        <a:t>School Year 23/24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D5B5"/>
                    </a:solidFill>
                  </a:tcPr>
                </a:tc>
                <a:tc hMerge="1">
                  <a:txBody>
                    <a:bodyPr/>
                    <a:lstStyle/>
                    <a:p>
                      <a:pPr algn="l">
                        <a:lnSpc>
                          <a:spcPts val="3240"/>
                        </a:lnSpc>
                        <a:defRPr/>
                      </a:pPr>
                      <a:r>
                        <a:rPr lang="en-US" sz="2700" spc="-107">
                          <a:solidFill>
                            <a:srgbClr val="000000"/>
                          </a:solidFill>
                          <a:latin typeface="Open Sans 2"/>
                        </a:rPr>
                        <a:t>School Year 23/24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CD5B5"/>
                    </a:solidFill>
                  </a:tcPr>
                </a:tc>
                <a:tc gridSpan="5">
                  <a:txBody>
                    <a:bodyPr/>
                    <a:lstStyle/>
                    <a:p>
                      <a:pPr algn="l">
                        <a:lnSpc>
                          <a:spcPts val="3240"/>
                        </a:lnSpc>
                        <a:defRPr/>
                      </a:pPr>
                      <a:r>
                        <a:rPr lang="en-US" sz="2700" spc="-107">
                          <a:solidFill>
                            <a:srgbClr val="000000"/>
                          </a:solidFill>
                          <a:latin typeface="Open Sans 2"/>
                        </a:rPr>
                        <a:t>School Year 24/25</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AC090"/>
                    </a:solidFill>
                  </a:tcPr>
                </a:tc>
                <a:tc hMerge="1">
                  <a:txBody>
                    <a:bodyPr/>
                    <a:lstStyle/>
                    <a:p>
                      <a:pPr algn="l">
                        <a:lnSpc>
                          <a:spcPts val="3240"/>
                        </a:lnSpc>
                        <a:defRPr/>
                      </a:pPr>
                      <a:r>
                        <a:rPr lang="en-US" sz="2700" spc="-107">
                          <a:solidFill>
                            <a:srgbClr val="000000"/>
                          </a:solidFill>
                          <a:latin typeface="Open Sans 2"/>
                        </a:rPr>
                        <a:t>School Year 24/25</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AC090"/>
                    </a:solidFill>
                  </a:tcPr>
                </a:tc>
                <a:tc hMerge="1">
                  <a:txBody>
                    <a:bodyPr/>
                    <a:lstStyle/>
                    <a:p>
                      <a:pPr algn="l">
                        <a:lnSpc>
                          <a:spcPts val="3240"/>
                        </a:lnSpc>
                        <a:defRPr/>
                      </a:pPr>
                      <a:r>
                        <a:rPr lang="en-US" sz="2700" spc="-107">
                          <a:solidFill>
                            <a:srgbClr val="000000"/>
                          </a:solidFill>
                          <a:latin typeface="Open Sans 2"/>
                        </a:rPr>
                        <a:t>School Year 24/25</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AC090"/>
                    </a:solidFill>
                  </a:tcPr>
                </a:tc>
                <a:tc hMerge="1">
                  <a:txBody>
                    <a:bodyPr/>
                    <a:lstStyle/>
                    <a:p>
                      <a:pPr algn="l">
                        <a:lnSpc>
                          <a:spcPts val="3240"/>
                        </a:lnSpc>
                        <a:defRPr/>
                      </a:pPr>
                      <a:r>
                        <a:rPr lang="en-US" sz="2700" spc="-107">
                          <a:solidFill>
                            <a:srgbClr val="000000"/>
                          </a:solidFill>
                          <a:latin typeface="Open Sans 2"/>
                        </a:rPr>
                        <a:t>School Year 24/25</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AC090"/>
                    </a:solidFill>
                  </a:tcPr>
                </a:tc>
                <a:tc hMerge="1">
                  <a:txBody>
                    <a:bodyPr/>
                    <a:lstStyle/>
                    <a:p>
                      <a:pPr algn="l">
                        <a:lnSpc>
                          <a:spcPts val="3240"/>
                        </a:lnSpc>
                        <a:defRPr/>
                      </a:pPr>
                      <a:r>
                        <a:rPr lang="en-US" sz="2700" spc="-107">
                          <a:solidFill>
                            <a:srgbClr val="000000"/>
                          </a:solidFill>
                          <a:latin typeface="Open Sans 2"/>
                        </a:rPr>
                        <a:t>School Year 24/25</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AC090"/>
                    </a:solidFill>
                  </a:tcPr>
                </a:tc>
                <a:extLst>
                  <a:ext uri="{0D108BD9-81ED-4DB2-BD59-A6C34878D82A}">
                    <a16:rowId xmlns:a16="http://schemas.microsoft.com/office/drawing/2014/main" val="10001"/>
                  </a:ext>
                </a:extLst>
              </a:tr>
              <a:tr h="546100">
                <a:tc gridSpan="12">
                  <a:txBody>
                    <a:bodyPr/>
                    <a:lstStyle/>
                    <a:p>
                      <a:pPr algn="l">
                        <a:lnSpc>
                          <a:spcPts val="3240"/>
                        </a:lnSpc>
                        <a:defRPr/>
                      </a:pPr>
                      <a:r>
                        <a:rPr lang="en-US" sz="2700" spc="-107">
                          <a:solidFill>
                            <a:srgbClr val="000000"/>
                          </a:solidFill>
                          <a:latin typeface="Open Sans 2"/>
                        </a:rPr>
                        <a:t>2023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9CDE5"/>
                    </a:solidFill>
                  </a:tcPr>
                </a:tc>
                <a:tc hMerge="1">
                  <a:txBody>
                    <a:bodyPr/>
                    <a:lstStyle/>
                    <a:p>
                      <a:pPr algn="l">
                        <a:lnSpc>
                          <a:spcPts val="3240"/>
                        </a:lnSpc>
                        <a:defRPr/>
                      </a:pPr>
                      <a:r>
                        <a:rPr lang="en-US" sz="2700" spc="-107">
                          <a:solidFill>
                            <a:srgbClr val="000000"/>
                          </a:solidFill>
                          <a:latin typeface="Open Sans 2"/>
                        </a:rPr>
                        <a:t>2023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9CDE5"/>
                    </a:solidFill>
                  </a:tcPr>
                </a:tc>
                <a:tc hMerge="1">
                  <a:txBody>
                    <a:bodyPr/>
                    <a:lstStyle/>
                    <a:p>
                      <a:pPr algn="l">
                        <a:lnSpc>
                          <a:spcPts val="3240"/>
                        </a:lnSpc>
                        <a:defRPr/>
                      </a:pPr>
                      <a:r>
                        <a:rPr lang="en-US" sz="2700" spc="-107">
                          <a:solidFill>
                            <a:srgbClr val="000000"/>
                          </a:solidFill>
                          <a:latin typeface="Open Sans 2"/>
                        </a:rPr>
                        <a:t>2023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9CDE5"/>
                    </a:solidFill>
                  </a:tcPr>
                </a:tc>
                <a:tc hMerge="1">
                  <a:txBody>
                    <a:bodyPr/>
                    <a:lstStyle/>
                    <a:p>
                      <a:pPr algn="l">
                        <a:lnSpc>
                          <a:spcPts val="3240"/>
                        </a:lnSpc>
                        <a:defRPr/>
                      </a:pPr>
                      <a:r>
                        <a:rPr lang="en-US" sz="2700" spc="-107">
                          <a:solidFill>
                            <a:srgbClr val="000000"/>
                          </a:solidFill>
                          <a:latin typeface="Open Sans 2"/>
                        </a:rPr>
                        <a:t>2023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9CDE5"/>
                    </a:solidFill>
                  </a:tcPr>
                </a:tc>
                <a:tc hMerge="1">
                  <a:txBody>
                    <a:bodyPr/>
                    <a:lstStyle/>
                    <a:p>
                      <a:pPr algn="l">
                        <a:lnSpc>
                          <a:spcPts val="3240"/>
                        </a:lnSpc>
                        <a:defRPr/>
                      </a:pPr>
                      <a:r>
                        <a:rPr lang="en-US" sz="2700" spc="-107">
                          <a:solidFill>
                            <a:srgbClr val="000000"/>
                          </a:solidFill>
                          <a:latin typeface="Open Sans 2"/>
                        </a:rPr>
                        <a:t>2023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9CDE5"/>
                    </a:solidFill>
                  </a:tcPr>
                </a:tc>
                <a:tc hMerge="1">
                  <a:txBody>
                    <a:bodyPr/>
                    <a:lstStyle/>
                    <a:p>
                      <a:pPr algn="l">
                        <a:lnSpc>
                          <a:spcPts val="3240"/>
                        </a:lnSpc>
                        <a:defRPr/>
                      </a:pPr>
                      <a:r>
                        <a:rPr lang="en-US" sz="2700" spc="-107">
                          <a:solidFill>
                            <a:srgbClr val="000000"/>
                          </a:solidFill>
                          <a:latin typeface="Open Sans 2"/>
                        </a:rPr>
                        <a:t>2023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9CDE5"/>
                    </a:solidFill>
                  </a:tcPr>
                </a:tc>
                <a:tc hMerge="1">
                  <a:txBody>
                    <a:bodyPr/>
                    <a:lstStyle/>
                    <a:p>
                      <a:pPr algn="l">
                        <a:lnSpc>
                          <a:spcPts val="3240"/>
                        </a:lnSpc>
                        <a:defRPr/>
                      </a:pPr>
                      <a:r>
                        <a:rPr lang="en-US" sz="2700" spc="-107">
                          <a:solidFill>
                            <a:srgbClr val="000000"/>
                          </a:solidFill>
                          <a:latin typeface="Open Sans 2"/>
                        </a:rPr>
                        <a:t>2023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9CDE5"/>
                    </a:solidFill>
                  </a:tcPr>
                </a:tc>
                <a:tc hMerge="1">
                  <a:txBody>
                    <a:bodyPr/>
                    <a:lstStyle/>
                    <a:p>
                      <a:pPr algn="l">
                        <a:lnSpc>
                          <a:spcPts val="3240"/>
                        </a:lnSpc>
                        <a:defRPr/>
                      </a:pPr>
                      <a:r>
                        <a:rPr lang="en-US" sz="2700" spc="-107">
                          <a:solidFill>
                            <a:srgbClr val="000000"/>
                          </a:solidFill>
                          <a:latin typeface="Open Sans 2"/>
                        </a:rPr>
                        <a:t>2023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9CDE5"/>
                    </a:solidFill>
                  </a:tcPr>
                </a:tc>
                <a:tc hMerge="1">
                  <a:txBody>
                    <a:bodyPr/>
                    <a:lstStyle/>
                    <a:p>
                      <a:pPr algn="l">
                        <a:lnSpc>
                          <a:spcPts val="3240"/>
                        </a:lnSpc>
                        <a:defRPr/>
                      </a:pPr>
                      <a:r>
                        <a:rPr lang="en-US" sz="2700" spc="-107">
                          <a:solidFill>
                            <a:srgbClr val="000000"/>
                          </a:solidFill>
                          <a:latin typeface="Open Sans 2"/>
                        </a:rPr>
                        <a:t>2023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9CDE5"/>
                    </a:solidFill>
                  </a:tcPr>
                </a:tc>
                <a:tc hMerge="1">
                  <a:txBody>
                    <a:bodyPr/>
                    <a:lstStyle/>
                    <a:p>
                      <a:pPr algn="l">
                        <a:lnSpc>
                          <a:spcPts val="3240"/>
                        </a:lnSpc>
                        <a:defRPr/>
                      </a:pPr>
                      <a:r>
                        <a:rPr lang="en-US" sz="2700" spc="-107">
                          <a:solidFill>
                            <a:srgbClr val="000000"/>
                          </a:solidFill>
                          <a:latin typeface="Open Sans 2"/>
                        </a:rPr>
                        <a:t>2023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9CDE5"/>
                    </a:solidFill>
                  </a:tcPr>
                </a:tc>
                <a:tc hMerge="1">
                  <a:txBody>
                    <a:bodyPr/>
                    <a:lstStyle/>
                    <a:p>
                      <a:pPr algn="l">
                        <a:lnSpc>
                          <a:spcPts val="3240"/>
                        </a:lnSpc>
                        <a:defRPr/>
                      </a:pPr>
                      <a:r>
                        <a:rPr lang="en-US" sz="2700" spc="-107">
                          <a:solidFill>
                            <a:srgbClr val="000000"/>
                          </a:solidFill>
                          <a:latin typeface="Open Sans 2"/>
                        </a:rPr>
                        <a:t>2023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9CDE5"/>
                    </a:solidFill>
                  </a:tcPr>
                </a:tc>
                <a:tc hMerge="1">
                  <a:txBody>
                    <a:bodyPr/>
                    <a:lstStyle/>
                    <a:p>
                      <a:pPr algn="l">
                        <a:lnSpc>
                          <a:spcPts val="3240"/>
                        </a:lnSpc>
                        <a:defRPr/>
                      </a:pPr>
                      <a:r>
                        <a:rPr lang="en-US" sz="2700" spc="-107">
                          <a:solidFill>
                            <a:srgbClr val="000000"/>
                          </a:solidFill>
                          <a:latin typeface="Open Sans 2"/>
                        </a:rPr>
                        <a:t>2023</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B9CDE5"/>
                    </a:solidFill>
                  </a:tcPr>
                </a:tc>
                <a:tc gridSpan="12">
                  <a:txBody>
                    <a:bodyPr/>
                    <a:lstStyle/>
                    <a:p>
                      <a:pPr algn="l">
                        <a:lnSpc>
                          <a:spcPts val="3240"/>
                        </a:lnSpc>
                        <a:defRPr/>
                      </a:pPr>
                      <a:r>
                        <a:rPr lang="en-US" sz="2700" spc="-107">
                          <a:solidFill>
                            <a:srgbClr val="000000"/>
                          </a:solidFill>
                          <a:latin typeface="Open Sans 2"/>
                        </a:rPr>
                        <a:t>2024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95B3D7"/>
                    </a:solidFill>
                  </a:tcPr>
                </a:tc>
                <a:tc hMerge="1">
                  <a:txBody>
                    <a:bodyPr/>
                    <a:lstStyle/>
                    <a:p>
                      <a:pPr algn="l">
                        <a:lnSpc>
                          <a:spcPts val="3240"/>
                        </a:lnSpc>
                        <a:defRPr/>
                      </a:pPr>
                      <a:r>
                        <a:rPr lang="en-US" sz="2700" spc="-107">
                          <a:solidFill>
                            <a:srgbClr val="000000"/>
                          </a:solidFill>
                          <a:latin typeface="Open Sans 2"/>
                        </a:rPr>
                        <a:t>2024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95B3D7"/>
                    </a:solidFill>
                  </a:tcPr>
                </a:tc>
                <a:tc hMerge="1">
                  <a:txBody>
                    <a:bodyPr/>
                    <a:lstStyle/>
                    <a:p>
                      <a:pPr algn="l">
                        <a:lnSpc>
                          <a:spcPts val="3240"/>
                        </a:lnSpc>
                        <a:defRPr/>
                      </a:pPr>
                      <a:r>
                        <a:rPr lang="en-US" sz="2700" spc="-107">
                          <a:solidFill>
                            <a:srgbClr val="000000"/>
                          </a:solidFill>
                          <a:latin typeface="Open Sans 2"/>
                        </a:rPr>
                        <a:t>2024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95B3D7"/>
                    </a:solidFill>
                  </a:tcPr>
                </a:tc>
                <a:tc hMerge="1">
                  <a:txBody>
                    <a:bodyPr/>
                    <a:lstStyle/>
                    <a:p>
                      <a:pPr algn="l">
                        <a:lnSpc>
                          <a:spcPts val="3240"/>
                        </a:lnSpc>
                        <a:defRPr/>
                      </a:pPr>
                      <a:r>
                        <a:rPr lang="en-US" sz="2700" spc="-107">
                          <a:solidFill>
                            <a:srgbClr val="000000"/>
                          </a:solidFill>
                          <a:latin typeface="Open Sans 2"/>
                        </a:rPr>
                        <a:t>2024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95B3D7"/>
                    </a:solidFill>
                  </a:tcPr>
                </a:tc>
                <a:tc hMerge="1">
                  <a:txBody>
                    <a:bodyPr/>
                    <a:lstStyle/>
                    <a:p>
                      <a:pPr algn="l">
                        <a:lnSpc>
                          <a:spcPts val="3240"/>
                        </a:lnSpc>
                        <a:defRPr/>
                      </a:pPr>
                      <a:r>
                        <a:rPr lang="en-US" sz="2700" spc="-107">
                          <a:solidFill>
                            <a:srgbClr val="000000"/>
                          </a:solidFill>
                          <a:latin typeface="Open Sans 2"/>
                        </a:rPr>
                        <a:t>2024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95B3D7"/>
                    </a:solidFill>
                  </a:tcPr>
                </a:tc>
                <a:tc hMerge="1">
                  <a:txBody>
                    <a:bodyPr/>
                    <a:lstStyle/>
                    <a:p>
                      <a:pPr algn="l">
                        <a:lnSpc>
                          <a:spcPts val="3240"/>
                        </a:lnSpc>
                        <a:defRPr/>
                      </a:pPr>
                      <a:r>
                        <a:rPr lang="en-US" sz="2700" spc="-107">
                          <a:solidFill>
                            <a:srgbClr val="000000"/>
                          </a:solidFill>
                          <a:latin typeface="Open Sans 2"/>
                        </a:rPr>
                        <a:t>2024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95B3D7"/>
                    </a:solidFill>
                  </a:tcPr>
                </a:tc>
                <a:tc hMerge="1">
                  <a:txBody>
                    <a:bodyPr/>
                    <a:lstStyle/>
                    <a:p>
                      <a:pPr algn="l">
                        <a:lnSpc>
                          <a:spcPts val="3240"/>
                        </a:lnSpc>
                        <a:defRPr/>
                      </a:pPr>
                      <a:r>
                        <a:rPr lang="en-US" sz="2700" spc="-107">
                          <a:solidFill>
                            <a:srgbClr val="000000"/>
                          </a:solidFill>
                          <a:latin typeface="Open Sans 2"/>
                        </a:rPr>
                        <a:t>2024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95B3D7"/>
                    </a:solidFill>
                  </a:tcPr>
                </a:tc>
                <a:tc hMerge="1">
                  <a:txBody>
                    <a:bodyPr/>
                    <a:lstStyle/>
                    <a:p>
                      <a:pPr algn="l">
                        <a:lnSpc>
                          <a:spcPts val="3240"/>
                        </a:lnSpc>
                        <a:defRPr/>
                      </a:pPr>
                      <a:r>
                        <a:rPr lang="en-US" sz="2700" spc="-107">
                          <a:solidFill>
                            <a:srgbClr val="000000"/>
                          </a:solidFill>
                          <a:latin typeface="Open Sans 2"/>
                        </a:rPr>
                        <a:t>2024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95B3D7"/>
                    </a:solidFill>
                  </a:tcPr>
                </a:tc>
                <a:tc hMerge="1">
                  <a:txBody>
                    <a:bodyPr/>
                    <a:lstStyle/>
                    <a:p>
                      <a:pPr algn="l">
                        <a:lnSpc>
                          <a:spcPts val="3240"/>
                        </a:lnSpc>
                        <a:defRPr/>
                      </a:pPr>
                      <a:r>
                        <a:rPr lang="en-US" sz="2700" spc="-107">
                          <a:solidFill>
                            <a:srgbClr val="000000"/>
                          </a:solidFill>
                          <a:latin typeface="Open Sans 2"/>
                        </a:rPr>
                        <a:t>2024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95B3D7"/>
                    </a:solidFill>
                  </a:tcPr>
                </a:tc>
                <a:tc hMerge="1">
                  <a:txBody>
                    <a:bodyPr/>
                    <a:lstStyle/>
                    <a:p>
                      <a:pPr algn="l">
                        <a:lnSpc>
                          <a:spcPts val="3240"/>
                        </a:lnSpc>
                        <a:defRPr/>
                      </a:pPr>
                      <a:r>
                        <a:rPr lang="en-US" sz="2700" spc="-107">
                          <a:solidFill>
                            <a:srgbClr val="000000"/>
                          </a:solidFill>
                          <a:latin typeface="Open Sans 2"/>
                        </a:rPr>
                        <a:t>2024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95B3D7"/>
                    </a:solidFill>
                  </a:tcPr>
                </a:tc>
                <a:tc hMerge="1">
                  <a:txBody>
                    <a:bodyPr/>
                    <a:lstStyle/>
                    <a:p>
                      <a:pPr algn="l">
                        <a:lnSpc>
                          <a:spcPts val="3240"/>
                        </a:lnSpc>
                        <a:defRPr/>
                      </a:pPr>
                      <a:r>
                        <a:rPr lang="en-US" sz="2700" spc="-107">
                          <a:solidFill>
                            <a:srgbClr val="000000"/>
                          </a:solidFill>
                          <a:latin typeface="Open Sans 2"/>
                        </a:rPr>
                        <a:t>2024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95B3D7"/>
                    </a:solidFill>
                  </a:tcPr>
                </a:tc>
                <a:tc hMerge="1">
                  <a:txBody>
                    <a:bodyPr/>
                    <a:lstStyle/>
                    <a:p>
                      <a:pPr algn="l">
                        <a:lnSpc>
                          <a:spcPts val="3240"/>
                        </a:lnSpc>
                        <a:defRPr/>
                      </a:pPr>
                      <a:r>
                        <a:rPr lang="en-US" sz="2700" spc="-107">
                          <a:solidFill>
                            <a:srgbClr val="000000"/>
                          </a:solidFill>
                          <a:latin typeface="Open Sans 2"/>
                        </a:rPr>
                        <a:t>2024</a:t>
                      </a:r>
                      <a:endParaRPr lang="en-US" sz="1100"/>
                    </a:p>
                  </a:txBody>
                  <a:tcPr marL="137160" marR="137160" marT="137160" marB="13716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95B3D7"/>
                    </a:solidFill>
                  </a:tcPr>
                </a:tc>
                <a:extLst>
                  <a:ext uri="{0D108BD9-81ED-4DB2-BD59-A6C34878D82A}">
                    <a16:rowId xmlns:a16="http://schemas.microsoft.com/office/drawing/2014/main" val="10002"/>
                  </a:ext>
                </a:extLst>
              </a:tr>
            </a:tbl>
          </a:graphicData>
        </a:graphic>
      </p:graphicFrame>
      <p:sp>
        <p:nvSpPr>
          <p:cNvPr id="3" name="AutoShape 3"/>
          <p:cNvSpPr/>
          <p:nvPr/>
        </p:nvSpPr>
        <p:spPr>
          <a:xfrm rot="5340261">
            <a:off x="2165602" y="5280794"/>
            <a:ext cx="4890328" cy="0"/>
          </a:xfrm>
          <a:prstGeom prst="line">
            <a:avLst/>
          </a:prstGeom>
          <a:ln w="19050" cap="rnd">
            <a:solidFill>
              <a:srgbClr val="000000"/>
            </a:solidFill>
            <a:prstDash val="solid"/>
            <a:headEnd type="none" w="sm" len="sm"/>
            <a:tailEnd type="triangle" w="lg" len="med"/>
          </a:ln>
        </p:spPr>
      </p:sp>
      <p:sp>
        <p:nvSpPr>
          <p:cNvPr id="4" name="TextBox 4"/>
          <p:cNvSpPr txBox="1"/>
          <p:nvPr/>
        </p:nvSpPr>
        <p:spPr>
          <a:xfrm>
            <a:off x="5873875" y="1544600"/>
            <a:ext cx="1610104" cy="1237915"/>
          </a:xfrm>
          <a:prstGeom prst="rect">
            <a:avLst/>
          </a:prstGeom>
        </p:spPr>
        <p:txBody>
          <a:bodyPr lIns="0" tIns="0" rIns="0" bIns="0" rtlCol="0" anchor="t">
            <a:spAutoFit/>
          </a:bodyPr>
          <a:lstStyle/>
          <a:p>
            <a:pPr algn="ctr">
              <a:lnSpc>
                <a:spcPts val="3240"/>
              </a:lnSpc>
            </a:pPr>
            <a:r>
              <a:rPr lang="en-US" sz="2700" spc="-107">
                <a:solidFill>
                  <a:srgbClr val="000000"/>
                </a:solidFill>
                <a:latin typeface="Open Sans 2"/>
              </a:rPr>
              <a:t>Skills</a:t>
            </a:r>
          </a:p>
          <a:p>
            <a:pPr algn="ctr">
              <a:lnSpc>
                <a:spcPts val="3240"/>
              </a:lnSpc>
            </a:pPr>
            <a:r>
              <a:rPr lang="en-US" sz="2700" spc="-107">
                <a:solidFill>
                  <a:srgbClr val="000000"/>
                </a:solidFill>
                <a:latin typeface="Open Sans 2"/>
              </a:rPr>
              <a:t>Delivery</a:t>
            </a:r>
          </a:p>
          <a:p>
            <a:pPr algn="ctr">
              <a:lnSpc>
                <a:spcPts val="3240"/>
              </a:lnSpc>
            </a:pPr>
            <a:r>
              <a:rPr lang="en-US" sz="2700" spc="-107">
                <a:solidFill>
                  <a:srgbClr val="000000"/>
                </a:solidFill>
                <a:latin typeface="Open Sans 2"/>
              </a:rPr>
              <a:t>Review</a:t>
            </a:r>
          </a:p>
        </p:txBody>
      </p:sp>
      <p:sp>
        <p:nvSpPr>
          <p:cNvPr id="5" name="AutoShape 5"/>
          <p:cNvSpPr/>
          <p:nvPr/>
        </p:nvSpPr>
        <p:spPr>
          <a:xfrm rot="5312252">
            <a:off x="4470206" y="7267402"/>
            <a:ext cx="995221" cy="0"/>
          </a:xfrm>
          <a:prstGeom prst="line">
            <a:avLst/>
          </a:prstGeom>
          <a:ln w="19050" cap="rnd">
            <a:solidFill>
              <a:srgbClr val="000000"/>
            </a:solidFill>
            <a:prstDash val="solid"/>
            <a:headEnd type="none" w="sm" len="sm"/>
            <a:tailEnd type="triangle" w="lg" len="med"/>
          </a:ln>
        </p:spPr>
      </p:sp>
      <p:sp>
        <p:nvSpPr>
          <p:cNvPr id="6" name="TextBox 6"/>
          <p:cNvSpPr txBox="1"/>
          <p:nvPr/>
        </p:nvSpPr>
        <p:spPr>
          <a:xfrm>
            <a:off x="4842670" y="3014462"/>
            <a:ext cx="1836257" cy="1237915"/>
          </a:xfrm>
          <a:prstGeom prst="rect">
            <a:avLst/>
          </a:prstGeom>
        </p:spPr>
        <p:txBody>
          <a:bodyPr lIns="0" tIns="0" rIns="0" bIns="0" rtlCol="0" anchor="t">
            <a:spAutoFit/>
          </a:bodyPr>
          <a:lstStyle/>
          <a:p>
            <a:pPr algn="l">
              <a:lnSpc>
                <a:spcPts val="3240"/>
              </a:lnSpc>
            </a:pPr>
            <a:r>
              <a:rPr lang="en-US" sz="2700" spc="-107">
                <a:solidFill>
                  <a:srgbClr val="000000"/>
                </a:solidFill>
                <a:latin typeface="Open Sans 2"/>
              </a:rPr>
              <a:t>Prof</a:t>
            </a:r>
          </a:p>
          <a:p>
            <a:pPr algn="l">
              <a:lnSpc>
                <a:spcPts val="3240"/>
              </a:lnSpc>
            </a:pPr>
            <a:r>
              <a:rPr lang="en-US" sz="2700" spc="-107">
                <a:solidFill>
                  <a:srgbClr val="000000"/>
                </a:solidFill>
                <a:latin typeface="Open Sans 2"/>
              </a:rPr>
              <a:t>Hayward</a:t>
            </a:r>
          </a:p>
          <a:p>
            <a:pPr algn="l">
              <a:lnSpc>
                <a:spcPts val="3240"/>
              </a:lnSpc>
            </a:pPr>
            <a:r>
              <a:rPr lang="en-US" sz="2700" spc="-107">
                <a:solidFill>
                  <a:srgbClr val="000000"/>
                </a:solidFill>
                <a:latin typeface="Open Sans 2"/>
              </a:rPr>
              <a:t>Report</a:t>
            </a:r>
          </a:p>
        </p:txBody>
      </p:sp>
      <p:sp>
        <p:nvSpPr>
          <p:cNvPr id="7" name="AutoShape 7"/>
          <p:cNvSpPr/>
          <p:nvPr/>
        </p:nvSpPr>
        <p:spPr>
          <a:xfrm rot="5319486">
            <a:off x="3676997" y="7183200"/>
            <a:ext cx="1084618" cy="0"/>
          </a:xfrm>
          <a:prstGeom prst="line">
            <a:avLst/>
          </a:prstGeom>
          <a:ln w="19050" cap="rnd">
            <a:solidFill>
              <a:srgbClr val="000000"/>
            </a:solidFill>
            <a:prstDash val="solid"/>
            <a:headEnd type="none" w="sm" len="sm"/>
            <a:tailEnd type="triangle" w="lg" len="med"/>
          </a:ln>
        </p:spPr>
      </p:sp>
      <p:sp>
        <p:nvSpPr>
          <p:cNvPr id="8" name="AutoShape 8"/>
          <p:cNvSpPr/>
          <p:nvPr/>
        </p:nvSpPr>
        <p:spPr>
          <a:xfrm rot="5363702">
            <a:off x="8715868" y="6609117"/>
            <a:ext cx="2405665" cy="0"/>
          </a:xfrm>
          <a:prstGeom prst="line">
            <a:avLst/>
          </a:prstGeom>
          <a:ln w="19050" cap="rnd">
            <a:solidFill>
              <a:srgbClr val="000000"/>
            </a:solidFill>
            <a:prstDash val="solid"/>
            <a:headEnd type="none" w="sm" len="sm"/>
            <a:tailEnd type="triangle" w="lg" len="med"/>
          </a:ln>
        </p:spPr>
      </p:sp>
      <p:sp>
        <p:nvSpPr>
          <p:cNvPr id="9" name="TextBox 9"/>
          <p:cNvSpPr txBox="1"/>
          <p:nvPr/>
        </p:nvSpPr>
        <p:spPr>
          <a:xfrm>
            <a:off x="8941668" y="3991421"/>
            <a:ext cx="2008293" cy="1256913"/>
          </a:xfrm>
          <a:prstGeom prst="rect">
            <a:avLst/>
          </a:prstGeom>
        </p:spPr>
        <p:txBody>
          <a:bodyPr lIns="0" tIns="0" rIns="0" bIns="0" rtlCol="0" anchor="t">
            <a:spAutoFit/>
          </a:bodyPr>
          <a:lstStyle/>
          <a:p>
            <a:pPr algn="ctr">
              <a:lnSpc>
                <a:spcPts val="3240"/>
              </a:lnSpc>
            </a:pPr>
            <a:r>
              <a:rPr lang="en-US" sz="2700" spc="-107" dirty="0">
                <a:solidFill>
                  <a:srgbClr val="000000"/>
                </a:solidFill>
                <a:latin typeface="Open Sans 2"/>
              </a:rPr>
              <a:t>Scottish Government Response?</a:t>
            </a:r>
          </a:p>
        </p:txBody>
      </p:sp>
      <p:sp>
        <p:nvSpPr>
          <p:cNvPr id="10" name="AutoShape 10"/>
          <p:cNvSpPr/>
          <p:nvPr/>
        </p:nvSpPr>
        <p:spPr>
          <a:xfrm rot="5368559">
            <a:off x="599654" y="6390737"/>
            <a:ext cx="2777335" cy="0"/>
          </a:xfrm>
          <a:prstGeom prst="line">
            <a:avLst/>
          </a:prstGeom>
          <a:ln w="19050" cap="rnd">
            <a:solidFill>
              <a:srgbClr val="000000"/>
            </a:solidFill>
            <a:prstDash val="solid"/>
            <a:headEnd type="none" w="sm" len="sm"/>
            <a:tailEnd type="triangle" w="lg" len="med"/>
          </a:ln>
        </p:spPr>
      </p:sp>
      <p:grpSp>
        <p:nvGrpSpPr>
          <p:cNvPr id="11" name="Group 11"/>
          <p:cNvGrpSpPr/>
          <p:nvPr/>
        </p:nvGrpSpPr>
        <p:grpSpPr>
          <a:xfrm>
            <a:off x="485920" y="3723875"/>
            <a:ext cx="1630446" cy="1456116"/>
            <a:chOff x="0" y="0"/>
            <a:chExt cx="2173928" cy="1941488"/>
          </a:xfrm>
        </p:grpSpPr>
        <p:sp>
          <p:nvSpPr>
            <p:cNvPr id="12" name="Freeform 12"/>
            <p:cNvSpPr/>
            <p:nvPr/>
          </p:nvSpPr>
          <p:spPr>
            <a:xfrm>
              <a:off x="0" y="0"/>
              <a:ext cx="2173986" cy="1941496"/>
            </a:xfrm>
            <a:custGeom>
              <a:avLst/>
              <a:gdLst/>
              <a:ahLst/>
              <a:cxnLst/>
              <a:rect l="l" t="t" r="r" b="b"/>
              <a:pathLst>
                <a:path w="2173986" h="1941496">
                  <a:moveTo>
                    <a:pt x="0" y="0"/>
                  </a:moveTo>
                  <a:lnTo>
                    <a:pt x="2173986" y="0"/>
                  </a:lnTo>
                  <a:lnTo>
                    <a:pt x="2173986" y="1941496"/>
                  </a:lnTo>
                  <a:lnTo>
                    <a:pt x="0" y="1941496"/>
                  </a:lnTo>
                  <a:close/>
                </a:path>
              </a:pathLst>
            </a:custGeom>
            <a:solidFill>
              <a:srgbClr val="FFFFFF"/>
            </a:solidFill>
          </p:spPr>
        </p:sp>
        <p:sp>
          <p:nvSpPr>
            <p:cNvPr id="13" name="TextBox 13"/>
            <p:cNvSpPr txBox="1"/>
            <p:nvPr/>
          </p:nvSpPr>
          <p:spPr>
            <a:xfrm>
              <a:off x="0" y="-9525"/>
              <a:ext cx="2173928" cy="1794629"/>
            </a:xfrm>
            <a:prstGeom prst="rect">
              <a:avLst/>
            </a:prstGeom>
          </p:spPr>
          <p:txBody>
            <a:bodyPr lIns="50800" tIns="50800" rIns="50800" bIns="50800" rtlCol="0" anchor="t"/>
            <a:lstStyle/>
            <a:p>
              <a:pPr algn="just">
                <a:lnSpc>
                  <a:spcPts val="3240"/>
                </a:lnSpc>
              </a:pPr>
              <a:r>
                <a:rPr lang="en-US" sz="2700" spc="-107">
                  <a:solidFill>
                    <a:srgbClr val="000000"/>
                  </a:solidFill>
                  <a:latin typeface="Open Sans 2"/>
                </a:rPr>
                <a:t>Women in</a:t>
              </a:r>
            </a:p>
            <a:p>
              <a:pPr algn="just">
                <a:lnSpc>
                  <a:spcPts val="3240"/>
                </a:lnSpc>
              </a:pPr>
              <a:r>
                <a:rPr lang="en-US" sz="2700" spc="-107">
                  <a:solidFill>
                    <a:srgbClr val="000000"/>
                  </a:solidFill>
                  <a:latin typeface="Open Sans 2"/>
                </a:rPr>
                <a:t>Enterprise</a:t>
              </a:r>
            </a:p>
            <a:p>
              <a:pPr algn="just">
                <a:lnSpc>
                  <a:spcPts val="3240"/>
                </a:lnSpc>
              </a:pPr>
              <a:r>
                <a:rPr lang="en-US" sz="2700" spc="-107">
                  <a:solidFill>
                    <a:srgbClr val="000000"/>
                  </a:solidFill>
                  <a:latin typeface="Open Sans 2"/>
                </a:rPr>
                <a:t>Review</a:t>
              </a:r>
            </a:p>
          </p:txBody>
        </p:sp>
      </p:grpSp>
      <p:sp>
        <p:nvSpPr>
          <p:cNvPr id="14" name="AutoShape 14"/>
          <p:cNvSpPr/>
          <p:nvPr/>
        </p:nvSpPr>
        <p:spPr>
          <a:xfrm rot="5379574">
            <a:off x="569856" y="5594299"/>
            <a:ext cx="4275091" cy="0"/>
          </a:xfrm>
          <a:prstGeom prst="line">
            <a:avLst/>
          </a:prstGeom>
          <a:ln w="19050" cap="rnd">
            <a:solidFill>
              <a:srgbClr val="000000"/>
            </a:solidFill>
            <a:prstDash val="solid"/>
            <a:headEnd type="none" w="sm" len="sm"/>
            <a:tailEnd type="triangle" w="lg" len="med"/>
          </a:ln>
        </p:spPr>
      </p:sp>
      <p:sp>
        <p:nvSpPr>
          <p:cNvPr id="15" name="TextBox 15"/>
          <p:cNvSpPr txBox="1"/>
          <p:nvPr/>
        </p:nvSpPr>
        <p:spPr>
          <a:xfrm>
            <a:off x="1148750" y="2895423"/>
            <a:ext cx="1355452" cy="828452"/>
          </a:xfrm>
          <a:prstGeom prst="rect">
            <a:avLst/>
          </a:prstGeom>
        </p:spPr>
        <p:txBody>
          <a:bodyPr lIns="0" tIns="0" rIns="0" bIns="0" rtlCol="0" anchor="t">
            <a:spAutoFit/>
          </a:bodyPr>
          <a:lstStyle/>
          <a:p>
            <a:pPr algn="just">
              <a:lnSpc>
                <a:spcPts val="3240"/>
              </a:lnSpc>
            </a:pPr>
            <a:r>
              <a:rPr lang="en-US" sz="2700" spc="-107">
                <a:solidFill>
                  <a:srgbClr val="000000"/>
                </a:solidFill>
                <a:latin typeface="Open Sans 2"/>
              </a:rPr>
              <a:t>SG OECD</a:t>
            </a:r>
          </a:p>
          <a:p>
            <a:pPr algn="just">
              <a:lnSpc>
                <a:spcPts val="3240"/>
              </a:lnSpc>
            </a:pPr>
            <a:r>
              <a:rPr lang="en-US" sz="2700" spc="-107">
                <a:solidFill>
                  <a:srgbClr val="000000"/>
                </a:solidFill>
                <a:latin typeface="Open Sans 2"/>
              </a:rPr>
              <a:t> Papers</a:t>
            </a:r>
          </a:p>
        </p:txBody>
      </p:sp>
      <p:sp>
        <p:nvSpPr>
          <p:cNvPr id="16" name="Freeform 16"/>
          <p:cNvSpPr/>
          <p:nvPr/>
        </p:nvSpPr>
        <p:spPr>
          <a:xfrm>
            <a:off x="1227996" y="2558304"/>
            <a:ext cx="1365102" cy="346644"/>
          </a:xfrm>
          <a:custGeom>
            <a:avLst/>
            <a:gdLst/>
            <a:ahLst/>
            <a:cxnLst/>
            <a:rect l="l" t="t" r="r" b="b"/>
            <a:pathLst>
              <a:path w="1365102" h="346644">
                <a:moveTo>
                  <a:pt x="0" y="0"/>
                </a:moveTo>
                <a:lnTo>
                  <a:pt x="1365102" y="0"/>
                </a:lnTo>
                <a:lnTo>
                  <a:pt x="1365102" y="346644"/>
                </a:lnTo>
                <a:lnTo>
                  <a:pt x="0" y="346644"/>
                </a:lnTo>
                <a:lnTo>
                  <a:pt x="0" y="0"/>
                </a:lnTo>
                <a:close/>
              </a:path>
            </a:pathLst>
          </a:custGeom>
          <a:blipFill>
            <a:blip r:embed="rId2"/>
            <a:stretch>
              <a:fillRect l="-786" r="-786"/>
            </a:stretch>
          </a:blipFill>
        </p:spPr>
      </p:sp>
      <p:sp>
        <p:nvSpPr>
          <p:cNvPr id="17" name="AutoShape 17"/>
          <p:cNvSpPr/>
          <p:nvPr/>
        </p:nvSpPr>
        <p:spPr>
          <a:xfrm rot="5368472">
            <a:off x="3462446" y="6386896"/>
            <a:ext cx="2769652" cy="0"/>
          </a:xfrm>
          <a:prstGeom prst="line">
            <a:avLst/>
          </a:prstGeom>
          <a:ln w="19050" cap="rnd">
            <a:solidFill>
              <a:srgbClr val="000000"/>
            </a:solidFill>
            <a:prstDash val="solid"/>
            <a:headEnd type="none" w="sm" len="sm"/>
            <a:tailEnd type="triangle" w="lg" len="med"/>
          </a:ln>
        </p:spPr>
      </p:sp>
      <p:sp>
        <p:nvSpPr>
          <p:cNvPr id="18" name="TextBox 18"/>
          <p:cNvSpPr txBox="1"/>
          <p:nvPr/>
        </p:nvSpPr>
        <p:spPr>
          <a:xfrm>
            <a:off x="5059257" y="6817294"/>
            <a:ext cx="1879989" cy="841415"/>
          </a:xfrm>
          <a:prstGeom prst="rect">
            <a:avLst/>
          </a:prstGeom>
        </p:spPr>
        <p:txBody>
          <a:bodyPr lIns="0" tIns="0" rIns="0" bIns="0" rtlCol="0" anchor="t">
            <a:spAutoFit/>
          </a:bodyPr>
          <a:lstStyle/>
          <a:p>
            <a:pPr algn="l">
              <a:lnSpc>
                <a:spcPts val="3240"/>
              </a:lnSpc>
            </a:pPr>
            <a:r>
              <a:rPr lang="en-US" sz="2700" spc="-107">
                <a:solidFill>
                  <a:srgbClr val="000000"/>
                </a:solidFill>
                <a:latin typeface="Open Sans 2"/>
              </a:rPr>
              <a:t>Purposes &amp;</a:t>
            </a:r>
          </a:p>
          <a:p>
            <a:pPr algn="l">
              <a:lnSpc>
                <a:spcPts val="3240"/>
              </a:lnSpc>
            </a:pPr>
            <a:r>
              <a:rPr lang="en-US" sz="2700" spc="-107">
                <a:solidFill>
                  <a:srgbClr val="000000"/>
                </a:solidFill>
                <a:latin typeface="Open Sans 2"/>
              </a:rPr>
              <a:t>Principles</a:t>
            </a:r>
          </a:p>
        </p:txBody>
      </p:sp>
      <p:sp>
        <p:nvSpPr>
          <p:cNvPr id="19" name="Freeform 19"/>
          <p:cNvSpPr/>
          <p:nvPr/>
        </p:nvSpPr>
        <p:spPr>
          <a:xfrm>
            <a:off x="4430037" y="947611"/>
            <a:ext cx="1294710" cy="1844184"/>
          </a:xfrm>
          <a:custGeom>
            <a:avLst/>
            <a:gdLst/>
            <a:ahLst/>
            <a:cxnLst/>
            <a:rect l="l" t="t" r="r" b="b"/>
            <a:pathLst>
              <a:path w="1294710" h="1844184">
                <a:moveTo>
                  <a:pt x="0" y="0"/>
                </a:moveTo>
                <a:lnTo>
                  <a:pt x="1294710" y="0"/>
                </a:lnTo>
                <a:lnTo>
                  <a:pt x="1294710" y="1844184"/>
                </a:lnTo>
                <a:lnTo>
                  <a:pt x="0" y="1844184"/>
                </a:lnTo>
                <a:lnTo>
                  <a:pt x="0" y="0"/>
                </a:lnTo>
                <a:close/>
              </a:path>
            </a:pathLst>
          </a:custGeom>
          <a:blipFill>
            <a:blip r:embed="rId3"/>
            <a:stretch>
              <a:fillRect l="-240" r="-240"/>
            </a:stretch>
          </a:blipFill>
          <a:ln w="38100" cap="sq">
            <a:solidFill>
              <a:srgbClr val="000000"/>
            </a:solidFill>
            <a:prstDash val="solid"/>
            <a:miter/>
          </a:ln>
        </p:spPr>
      </p:sp>
      <p:sp>
        <p:nvSpPr>
          <p:cNvPr id="20" name="Freeform 20"/>
          <p:cNvSpPr/>
          <p:nvPr/>
        </p:nvSpPr>
        <p:spPr>
          <a:xfrm>
            <a:off x="422733" y="5293474"/>
            <a:ext cx="1171889" cy="1657217"/>
          </a:xfrm>
          <a:custGeom>
            <a:avLst/>
            <a:gdLst/>
            <a:ahLst/>
            <a:cxnLst/>
            <a:rect l="l" t="t" r="r" b="b"/>
            <a:pathLst>
              <a:path w="1171889" h="1657217">
                <a:moveTo>
                  <a:pt x="0" y="0"/>
                </a:moveTo>
                <a:lnTo>
                  <a:pt x="1171889" y="0"/>
                </a:lnTo>
                <a:lnTo>
                  <a:pt x="1171889" y="1657217"/>
                </a:lnTo>
                <a:lnTo>
                  <a:pt x="0" y="1657217"/>
                </a:lnTo>
                <a:lnTo>
                  <a:pt x="0" y="0"/>
                </a:lnTo>
                <a:close/>
              </a:path>
            </a:pathLst>
          </a:custGeom>
          <a:blipFill>
            <a:blip r:embed="rId4"/>
            <a:stretch>
              <a:fillRect t="-17" b="-17"/>
            </a:stretch>
          </a:blipFill>
          <a:ln w="38100" cap="sq">
            <a:solidFill>
              <a:srgbClr val="000000"/>
            </a:solidFill>
            <a:prstDash val="solid"/>
            <a:miter/>
          </a:ln>
        </p:spPr>
      </p:sp>
      <p:sp>
        <p:nvSpPr>
          <p:cNvPr id="21" name="Freeform 21"/>
          <p:cNvSpPr/>
          <p:nvPr/>
        </p:nvSpPr>
        <p:spPr>
          <a:xfrm>
            <a:off x="4816827" y="4365822"/>
            <a:ext cx="1291292" cy="1838615"/>
          </a:xfrm>
          <a:custGeom>
            <a:avLst/>
            <a:gdLst/>
            <a:ahLst/>
            <a:cxnLst/>
            <a:rect l="l" t="t" r="r" b="b"/>
            <a:pathLst>
              <a:path w="1291292" h="1838615">
                <a:moveTo>
                  <a:pt x="0" y="0"/>
                </a:moveTo>
                <a:lnTo>
                  <a:pt x="1291292" y="0"/>
                </a:lnTo>
                <a:lnTo>
                  <a:pt x="1291292" y="1838615"/>
                </a:lnTo>
                <a:lnTo>
                  <a:pt x="0" y="1838615"/>
                </a:lnTo>
                <a:lnTo>
                  <a:pt x="0" y="0"/>
                </a:lnTo>
                <a:close/>
              </a:path>
            </a:pathLst>
          </a:custGeom>
          <a:blipFill>
            <a:blip r:embed="rId5"/>
            <a:stretch>
              <a:fillRect t="-332" b="-332"/>
            </a:stretch>
          </a:blipFill>
          <a:ln w="38100" cap="sq">
            <a:solidFill>
              <a:srgbClr val="000000"/>
            </a:solidFill>
            <a:prstDash val="solid"/>
            <a:miter/>
          </a:ln>
        </p:spPr>
      </p:sp>
      <p:sp>
        <p:nvSpPr>
          <p:cNvPr id="22" name="AutoShape 22"/>
          <p:cNvSpPr/>
          <p:nvPr/>
        </p:nvSpPr>
        <p:spPr>
          <a:xfrm rot="38914">
            <a:off x="14608775" y="3174215"/>
            <a:ext cx="3365887" cy="0"/>
          </a:xfrm>
          <a:prstGeom prst="line">
            <a:avLst/>
          </a:prstGeom>
          <a:ln w="28575" cap="rnd">
            <a:solidFill>
              <a:srgbClr val="000000"/>
            </a:solidFill>
            <a:prstDash val="solid"/>
            <a:headEnd type="none" w="sm" len="sm"/>
            <a:tailEnd type="triangle" w="lg" len="med"/>
          </a:ln>
        </p:spPr>
      </p:sp>
      <p:sp>
        <p:nvSpPr>
          <p:cNvPr id="23" name="TextBox 23"/>
          <p:cNvSpPr txBox="1"/>
          <p:nvPr/>
        </p:nvSpPr>
        <p:spPr>
          <a:xfrm>
            <a:off x="10741709" y="2631840"/>
            <a:ext cx="3631042" cy="841415"/>
          </a:xfrm>
          <a:prstGeom prst="rect">
            <a:avLst/>
          </a:prstGeom>
        </p:spPr>
        <p:txBody>
          <a:bodyPr lIns="0" tIns="0" rIns="0" bIns="0" rtlCol="0" anchor="t">
            <a:spAutoFit/>
          </a:bodyPr>
          <a:lstStyle/>
          <a:p>
            <a:pPr algn="ctr">
              <a:lnSpc>
                <a:spcPts val="3240"/>
              </a:lnSpc>
            </a:pPr>
            <a:r>
              <a:rPr lang="en-US" sz="2700" spc="-107">
                <a:solidFill>
                  <a:srgbClr val="000000"/>
                </a:solidFill>
                <a:latin typeface="Open Sans 2 Bold"/>
              </a:rPr>
              <a:t>New Education Agency &amp; New Inspection Agency?</a:t>
            </a:r>
          </a:p>
        </p:txBody>
      </p:sp>
      <p:sp>
        <p:nvSpPr>
          <p:cNvPr id="24" name="AutoShape 24"/>
          <p:cNvSpPr/>
          <p:nvPr/>
        </p:nvSpPr>
        <p:spPr>
          <a:xfrm rot="5420674">
            <a:off x="-1798" y="4666551"/>
            <a:ext cx="6151162" cy="0"/>
          </a:xfrm>
          <a:prstGeom prst="line">
            <a:avLst/>
          </a:prstGeom>
          <a:ln w="19050" cap="rnd">
            <a:solidFill>
              <a:srgbClr val="000000"/>
            </a:solidFill>
            <a:prstDash val="solid"/>
            <a:headEnd type="none" w="sm" len="sm"/>
            <a:tailEnd type="triangle" w="lg" len="med"/>
          </a:ln>
        </p:spPr>
      </p:sp>
      <p:sp>
        <p:nvSpPr>
          <p:cNvPr id="25" name="Freeform 25"/>
          <p:cNvSpPr/>
          <p:nvPr/>
        </p:nvSpPr>
        <p:spPr>
          <a:xfrm>
            <a:off x="715251" y="660564"/>
            <a:ext cx="1025490" cy="1454538"/>
          </a:xfrm>
          <a:custGeom>
            <a:avLst/>
            <a:gdLst/>
            <a:ahLst/>
            <a:cxnLst/>
            <a:rect l="l" t="t" r="r" b="b"/>
            <a:pathLst>
              <a:path w="1025490" h="1454538">
                <a:moveTo>
                  <a:pt x="0" y="0"/>
                </a:moveTo>
                <a:lnTo>
                  <a:pt x="1025490" y="0"/>
                </a:lnTo>
                <a:lnTo>
                  <a:pt x="1025490" y="1454538"/>
                </a:lnTo>
                <a:lnTo>
                  <a:pt x="0" y="1454538"/>
                </a:lnTo>
                <a:lnTo>
                  <a:pt x="0" y="0"/>
                </a:lnTo>
                <a:close/>
              </a:path>
            </a:pathLst>
          </a:custGeom>
          <a:blipFill>
            <a:blip r:embed="rId6"/>
            <a:stretch>
              <a:fillRect l="-60" r="-60"/>
            </a:stretch>
          </a:blipFill>
          <a:ln w="38100" cap="sq">
            <a:solidFill>
              <a:srgbClr val="000000"/>
            </a:solidFill>
            <a:prstDash val="solid"/>
            <a:miter/>
          </a:ln>
        </p:spPr>
      </p:sp>
      <p:grpSp>
        <p:nvGrpSpPr>
          <p:cNvPr id="26" name="Group 26"/>
          <p:cNvGrpSpPr/>
          <p:nvPr/>
        </p:nvGrpSpPr>
        <p:grpSpPr>
          <a:xfrm>
            <a:off x="1740741" y="856918"/>
            <a:ext cx="1576136" cy="1061829"/>
            <a:chOff x="0" y="0"/>
            <a:chExt cx="2101515" cy="1415772"/>
          </a:xfrm>
        </p:grpSpPr>
        <p:sp>
          <p:nvSpPr>
            <p:cNvPr id="27" name="Freeform 27"/>
            <p:cNvSpPr/>
            <p:nvPr/>
          </p:nvSpPr>
          <p:spPr>
            <a:xfrm>
              <a:off x="0" y="0"/>
              <a:ext cx="2101469" cy="1415796"/>
            </a:xfrm>
            <a:custGeom>
              <a:avLst/>
              <a:gdLst/>
              <a:ahLst/>
              <a:cxnLst/>
              <a:rect l="l" t="t" r="r" b="b"/>
              <a:pathLst>
                <a:path w="2101469" h="1415796">
                  <a:moveTo>
                    <a:pt x="0" y="0"/>
                  </a:moveTo>
                  <a:lnTo>
                    <a:pt x="2101469" y="0"/>
                  </a:lnTo>
                  <a:lnTo>
                    <a:pt x="2101469" y="1415796"/>
                  </a:lnTo>
                  <a:lnTo>
                    <a:pt x="0" y="1415796"/>
                  </a:lnTo>
                  <a:close/>
                </a:path>
              </a:pathLst>
            </a:custGeom>
            <a:solidFill>
              <a:srgbClr val="FFFFFF"/>
            </a:solidFill>
          </p:spPr>
        </p:sp>
        <p:sp>
          <p:nvSpPr>
            <p:cNvPr id="28" name="TextBox 28"/>
            <p:cNvSpPr txBox="1"/>
            <p:nvPr/>
          </p:nvSpPr>
          <p:spPr>
            <a:xfrm>
              <a:off x="0" y="0"/>
              <a:ext cx="2101515" cy="1415772"/>
            </a:xfrm>
            <a:prstGeom prst="rect">
              <a:avLst/>
            </a:prstGeom>
          </p:spPr>
          <p:txBody>
            <a:bodyPr lIns="50800" tIns="50800" rIns="50800" bIns="50800" rtlCol="0" anchor="t"/>
            <a:lstStyle/>
            <a:p>
              <a:pPr algn="r">
                <a:lnSpc>
                  <a:spcPts val="2520"/>
                </a:lnSpc>
              </a:pPr>
              <a:r>
                <a:rPr lang="en-US" sz="2100" spc="-83">
                  <a:solidFill>
                    <a:srgbClr val="000000"/>
                  </a:solidFill>
                  <a:latin typeface="Open Sans 2"/>
                </a:rPr>
                <a:t>Equality,</a:t>
              </a:r>
            </a:p>
            <a:p>
              <a:pPr algn="r">
                <a:lnSpc>
                  <a:spcPts val="2520"/>
                </a:lnSpc>
              </a:pPr>
              <a:r>
                <a:rPr lang="en-US" sz="2100" spc="-83">
                  <a:solidFill>
                    <a:srgbClr val="000000"/>
                  </a:solidFill>
                  <a:latin typeface="Open Sans 2"/>
                </a:rPr>
                <a:t>Opportunity,</a:t>
              </a:r>
            </a:p>
            <a:p>
              <a:pPr algn="r">
                <a:lnSpc>
                  <a:spcPts val="2520"/>
                </a:lnSpc>
              </a:pPr>
              <a:r>
                <a:rPr lang="en-US" sz="2100" spc="-83">
                  <a:solidFill>
                    <a:srgbClr val="000000"/>
                  </a:solidFill>
                  <a:latin typeface="Open Sans 2"/>
                </a:rPr>
                <a:t>Community</a:t>
              </a:r>
            </a:p>
          </p:txBody>
        </p:sp>
      </p:grpSp>
      <p:grpSp>
        <p:nvGrpSpPr>
          <p:cNvPr id="29" name="Group 29"/>
          <p:cNvGrpSpPr/>
          <p:nvPr/>
        </p:nvGrpSpPr>
        <p:grpSpPr>
          <a:xfrm>
            <a:off x="2900908" y="5521918"/>
            <a:ext cx="1579149" cy="1200329"/>
            <a:chOff x="0" y="0"/>
            <a:chExt cx="2105532" cy="1600439"/>
          </a:xfrm>
        </p:grpSpPr>
        <p:sp>
          <p:nvSpPr>
            <p:cNvPr id="30" name="Freeform 30"/>
            <p:cNvSpPr/>
            <p:nvPr/>
          </p:nvSpPr>
          <p:spPr>
            <a:xfrm>
              <a:off x="-1524" y="-1524"/>
              <a:ext cx="2108581" cy="1603502"/>
            </a:xfrm>
            <a:custGeom>
              <a:avLst/>
              <a:gdLst/>
              <a:ahLst/>
              <a:cxnLst/>
              <a:rect l="l" t="t" r="r" b="b"/>
              <a:pathLst>
                <a:path w="2108581" h="1603502">
                  <a:moveTo>
                    <a:pt x="1524" y="0"/>
                  </a:moveTo>
                  <a:lnTo>
                    <a:pt x="2107057" y="0"/>
                  </a:lnTo>
                  <a:cubicBezTo>
                    <a:pt x="2107946" y="0"/>
                    <a:pt x="2108581" y="762"/>
                    <a:pt x="2108581" y="1524"/>
                  </a:cubicBezTo>
                  <a:lnTo>
                    <a:pt x="2108581" y="1601978"/>
                  </a:lnTo>
                  <a:cubicBezTo>
                    <a:pt x="2108581" y="1602867"/>
                    <a:pt x="2107819" y="1603502"/>
                    <a:pt x="2107057" y="1603502"/>
                  </a:cubicBezTo>
                  <a:lnTo>
                    <a:pt x="1524" y="1603502"/>
                  </a:lnTo>
                  <a:cubicBezTo>
                    <a:pt x="635" y="1603502"/>
                    <a:pt x="0" y="1602740"/>
                    <a:pt x="0" y="1601978"/>
                  </a:cubicBezTo>
                  <a:lnTo>
                    <a:pt x="0" y="1524"/>
                  </a:lnTo>
                  <a:cubicBezTo>
                    <a:pt x="0" y="635"/>
                    <a:pt x="762" y="0"/>
                    <a:pt x="1524" y="0"/>
                  </a:cubicBezTo>
                  <a:moveTo>
                    <a:pt x="1524" y="3048"/>
                  </a:moveTo>
                  <a:lnTo>
                    <a:pt x="1524" y="1524"/>
                  </a:lnTo>
                  <a:lnTo>
                    <a:pt x="3048" y="1524"/>
                  </a:lnTo>
                  <a:lnTo>
                    <a:pt x="3048" y="1601978"/>
                  </a:lnTo>
                  <a:lnTo>
                    <a:pt x="1524" y="1601978"/>
                  </a:lnTo>
                  <a:lnTo>
                    <a:pt x="1524" y="1600454"/>
                  </a:lnTo>
                  <a:lnTo>
                    <a:pt x="2107057" y="1600454"/>
                  </a:lnTo>
                  <a:lnTo>
                    <a:pt x="2107057" y="1601978"/>
                  </a:lnTo>
                  <a:lnTo>
                    <a:pt x="2105533" y="1601978"/>
                  </a:lnTo>
                  <a:lnTo>
                    <a:pt x="2105533" y="1524"/>
                  </a:lnTo>
                  <a:lnTo>
                    <a:pt x="2107057" y="1524"/>
                  </a:lnTo>
                  <a:lnTo>
                    <a:pt x="2107057" y="3048"/>
                  </a:lnTo>
                  <a:lnTo>
                    <a:pt x="1524" y="3048"/>
                  </a:lnTo>
                  <a:close/>
                </a:path>
              </a:pathLst>
            </a:custGeom>
            <a:solidFill>
              <a:srgbClr val="FFFFFF"/>
            </a:solidFill>
          </p:spPr>
        </p:sp>
        <p:sp>
          <p:nvSpPr>
            <p:cNvPr id="31" name="TextBox 31"/>
            <p:cNvSpPr txBox="1"/>
            <p:nvPr/>
          </p:nvSpPr>
          <p:spPr>
            <a:xfrm>
              <a:off x="0" y="9525"/>
              <a:ext cx="2105532" cy="1590914"/>
            </a:xfrm>
            <a:prstGeom prst="rect">
              <a:avLst/>
            </a:prstGeom>
          </p:spPr>
          <p:txBody>
            <a:bodyPr lIns="50800" tIns="50800" rIns="50800" bIns="50800" rtlCol="0" anchor="t"/>
            <a:lstStyle/>
            <a:p>
              <a:pPr algn="r">
                <a:lnSpc>
                  <a:spcPts val="2879"/>
                </a:lnSpc>
              </a:pPr>
              <a:r>
                <a:rPr lang="en-US" sz="2400" spc="-95">
                  <a:solidFill>
                    <a:srgbClr val="000000"/>
                  </a:solidFill>
                  <a:latin typeface="Open Sans 2"/>
                </a:rPr>
                <a:t>National</a:t>
              </a:r>
            </a:p>
            <a:p>
              <a:pPr algn="r">
                <a:lnSpc>
                  <a:spcPts val="2879"/>
                </a:lnSpc>
              </a:pPr>
              <a:r>
                <a:rPr lang="en-US" sz="2400" spc="-95">
                  <a:solidFill>
                    <a:srgbClr val="000000"/>
                  </a:solidFill>
                  <a:latin typeface="Open Sans 2"/>
                </a:rPr>
                <a:t>Discussion</a:t>
              </a:r>
            </a:p>
            <a:p>
              <a:pPr algn="r">
                <a:lnSpc>
                  <a:spcPts val="2879"/>
                </a:lnSpc>
              </a:pPr>
              <a:r>
                <a:rPr lang="en-US" sz="2400" spc="-95">
                  <a:solidFill>
                    <a:srgbClr val="000000"/>
                  </a:solidFill>
                  <a:latin typeface="Open Sans 2"/>
                </a:rPr>
                <a:t>Report</a:t>
              </a:r>
            </a:p>
          </p:txBody>
        </p:sp>
      </p:grpSp>
      <p:sp>
        <p:nvSpPr>
          <p:cNvPr id="32" name="Freeform 32"/>
          <p:cNvSpPr/>
          <p:nvPr/>
        </p:nvSpPr>
        <p:spPr>
          <a:xfrm>
            <a:off x="3273054" y="3785488"/>
            <a:ext cx="1176537" cy="1668780"/>
          </a:xfrm>
          <a:custGeom>
            <a:avLst/>
            <a:gdLst/>
            <a:ahLst/>
            <a:cxnLst/>
            <a:rect l="l" t="t" r="r" b="b"/>
            <a:pathLst>
              <a:path w="1176537" h="1668780">
                <a:moveTo>
                  <a:pt x="0" y="0"/>
                </a:moveTo>
                <a:lnTo>
                  <a:pt x="1176537" y="0"/>
                </a:lnTo>
                <a:lnTo>
                  <a:pt x="1176537" y="1668780"/>
                </a:lnTo>
                <a:lnTo>
                  <a:pt x="0" y="1668780"/>
                </a:lnTo>
                <a:lnTo>
                  <a:pt x="0" y="0"/>
                </a:lnTo>
                <a:close/>
              </a:path>
            </a:pathLst>
          </a:custGeom>
          <a:blipFill>
            <a:blip r:embed="rId7"/>
            <a:stretch>
              <a:fillRect t="-297" b="-297"/>
            </a:stretch>
          </a:blipFill>
        </p:spPr>
      </p:sp>
      <p:sp>
        <p:nvSpPr>
          <p:cNvPr id="33" name="TextBox 33"/>
          <p:cNvSpPr txBox="1"/>
          <p:nvPr/>
        </p:nvSpPr>
        <p:spPr>
          <a:xfrm>
            <a:off x="4938712" y="6257756"/>
            <a:ext cx="1879989" cy="425916"/>
          </a:xfrm>
          <a:prstGeom prst="rect">
            <a:avLst/>
          </a:prstGeom>
        </p:spPr>
        <p:txBody>
          <a:bodyPr lIns="0" tIns="0" rIns="0" bIns="0" rtlCol="0" anchor="t">
            <a:spAutoFit/>
          </a:bodyPr>
          <a:lstStyle/>
          <a:p>
            <a:pPr algn="l">
              <a:lnSpc>
                <a:spcPts val="3240"/>
              </a:lnSpc>
            </a:pPr>
            <a:r>
              <a:rPr lang="en-US" sz="2700" spc="-107">
                <a:solidFill>
                  <a:srgbClr val="000000"/>
                </a:solidFill>
                <a:latin typeface="Open Sans 2"/>
              </a:rPr>
              <a:t>LfS Strategy</a:t>
            </a:r>
          </a:p>
        </p:txBody>
      </p:sp>
      <p:sp>
        <p:nvSpPr>
          <p:cNvPr id="34" name="TextBox 34"/>
          <p:cNvSpPr txBox="1"/>
          <p:nvPr/>
        </p:nvSpPr>
        <p:spPr>
          <a:xfrm>
            <a:off x="5077392" y="189930"/>
            <a:ext cx="15412449" cy="557656"/>
          </a:xfrm>
          <a:prstGeom prst="rect">
            <a:avLst/>
          </a:prstGeom>
        </p:spPr>
        <p:txBody>
          <a:bodyPr lIns="0" tIns="0" rIns="0" bIns="0" rtlCol="0" anchor="t">
            <a:spAutoFit/>
          </a:bodyPr>
          <a:lstStyle/>
          <a:p>
            <a:pPr algn="l">
              <a:lnSpc>
                <a:spcPts val="4978"/>
              </a:lnSpc>
            </a:pPr>
            <a:r>
              <a:rPr lang="en-US" sz="4800" spc="-2">
                <a:solidFill>
                  <a:srgbClr val="000000"/>
                </a:solidFill>
                <a:latin typeface="Open Sans 2 Bold"/>
              </a:rPr>
              <a:t>A National Context for System Leadership</a:t>
            </a: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02110" y="2360295"/>
            <a:ext cx="11780520" cy="5048429"/>
          </a:xfrm>
          <a:prstGeom prst="rect">
            <a:avLst/>
          </a:prstGeom>
        </p:spPr>
        <p:txBody>
          <a:bodyPr lIns="0" tIns="0" rIns="0" bIns="0" rtlCol="0" anchor="t">
            <a:spAutoFit/>
          </a:bodyPr>
          <a:lstStyle/>
          <a:p>
            <a:pPr algn="l">
              <a:lnSpc>
                <a:spcPts val="4320"/>
              </a:lnSpc>
            </a:pPr>
            <a:r>
              <a:rPr lang="en-US" sz="3600" spc="-143">
                <a:solidFill>
                  <a:srgbClr val="000000"/>
                </a:solidFill>
                <a:latin typeface="Open Sans 2 Italics"/>
              </a:rPr>
              <a:t>‘…a future education system in Scotland would benefit from greater system synergy (that) reflects a coherent, co-ordinated, and interdependent system, involving all key players in an integrated but not overly bureaucratic way.’ </a:t>
            </a:r>
          </a:p>
          <a:p>
            <a:pPr algn="l">
              <a:lnSpc>
                <a:spcPts val="4320"/>
              </a:lnSpc>
            </a:pPr>
            <a:endParaRPr lang="en-US" sz="3600" spc="-143">
              <a:solidFill>
                <a:srgbClr val="000000"/>
              </a:solidFill>
              <a:latin typeface="Open Sans 2 Italics"/>
            </a:endParaRPr>
          </a:p>
          <a:p>
            <a:pPr algn="l">
              <a:lnSpc>
                <a:spcPts val="4320"/>
              </a:lnSpc>
            </a:pPr>
            <a:r>
              <a:rPr lang="en-US" sz="3600" spc="-143">
                <a:solidFill>
                  <a:srgbClr val="000000"/>
                </a:solidFill>
                <a:latin typeface="Open Sans 2 Italics"/>
              </a:rPr>
              <a:t>‘…the need for the Scottish education system to be much more of a learning system that is able to take risks and to embark upon significant, bold and ambitious reform.’ (P.19)</a:t>
            </a:r>
          </a:p>
          <a:p>
            <a:pPr algn="l">
              <a:lnSpc>
                <a:spcPts val="4320"/>
              </a:lnSpc>
            </a:pPr>
            <a:endParaRPr lang="en-US" sz="3600" spc="-143">
              <a:solidFill>
                <a:srgbClr val="000000"/>
              </a:solidFill>
              <a:latin typeface="Open Sans 2 Italics"/>
            </a:endParaRPr>
          </a:p>
        </p:txBody>
      </p:sp>
      <p:sp>
        <p:nvSpPr>
          <p:cNvPr id="3" name="TextBox 3"/>
          <p:cNvSpPr txBox="1"/>
          <p:nvPr/>
        </p:nvSpPr>
        <p:spPr>
          <a:xfrm>
            <a:off x="243840" y="9770745"/>
            <a:ext cx="14310360" cy="360700"/>
          </a:xfrm>
          <a:prstGeom prst="rect">
            <a:avLst/>
          </a:prstGeom>
        </p:spPr>
        <p:txBody>
          <a:bodyPr wrap="square" lIns="0" tIns="0" rIns="0" bIns="0" rtlCol="0" anchor="t">
            <a:spAutoFit/>
          </a:bodyPr>
          <a:lstStyle/>
          <a:p>
            <a:pPr algn="l">
              <a:lnSpc>
                <a:spcPts val="2879"/>
              </a:lnSpc>
            </a:pPr>
            <a:r>
              <a:rPr lang="en-US" sz="2400" spc="-95" dirty="0">
                <a:solidFill>
                  <a:srgbClr val="7030A0"/>
                </a:solidFill>
                <a:latin typeface="Open Sans 2 Bold Italics"/>
              </a:rPr>
              <a:t>All Learners in Scotland Matter: Our National Discussion A Summary Report: </a:t>
            </a:r>
            <a:r>
              <a:rPr lang="en-US" sz="2400" spc="-95" dirty="0">
                <a:solidFill>
                  <a:srgbClr val="7030A0"/>
                </a:solidFill>
                <a:latin typeface="Open Sans 2 Bold"/>
              </a:rPr>
              <a:t>Scottish Government 2023</a:t>
            </a:r>
          </a:p>
        </p:txBody>
      </p:sp>
      <p:sp>
        <p:nvSpPr>
          <p:cNvPr id="4" name="Freeform 4"/>
          <p:cNvSpPr/>
          <p:nvPr/>
        </p:nvSpPr>
        <p:spPr>
          <a:xfrm>
            <a:off x="12621809" y="1184288"/>
            <a:ext cx="5280861" cy="7400444"/>
          </a:xfrm>
          <a:custGeom>
            <a:avLst/>
            <a:gdLst/>
            <a:ahLst/>
            <a:cxnLst/>
            <a:rect l="l" t="t" r="r" b="b"/>
            <a:pathLst>
              <a:path w="5280861" h="7400444">
                <a:moveTo>
                  <a:pt x="0" y="0"/>
                </a:moveTo>
                <a:lnTo>
                  <a:pt x="5280861" y="0"/>
                </a:lnTo>
                <a:lnTo>
                  <a:pt x="5280861" y="7400444"/>
                </a:lnTo>
                <a:lnTo>
                  <a:pt x="0" y="7400444"/>
                </a:lnTo>
                <a:lnTo>
                  <a:pt x="0" y="0"/>
                </a:lnTo>
                <a:close/>
              </a:path>
            </a:pathLst>
          </a:custGeom>
          <a:blipFill>
            <a:blip r:embed="rId2"/>
            <a:stretch>
              <a:fillRect l="-162721" t="-22144" r="-474741" b="-25861"/>
            </a:stretch>
          </a:blipFill>
        </p:spPr>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48640" y="3055620"/>
            <a:ext cx="11247120" cy="3878878"/>
          </a:xfrm>
          <a:prstGeom prst="rect">
            <a:avLst/>
          </a:prstGeom>
        </p:spPr>
        <p:txBody>
          <a:bodyPr lIns="0" tIns="0" rIns="0" bIns="0" rtlCol="0" anchor="t">
            <a:spAutoFit/>
          </a:bodyPr>
          <a:lstStyle/>
          <a:p>
            <a:pPr algn="l">
              <a:lnSpc>
                <a:spcPts val="4320"/>
              </a:lnSpc>
            </a:pPr>
            <a:r>
              <a:rPr lang="en-US" sz="3600" spc="-143">
                <a:solidFill>
                  <a:srgbClr val="000000"/>
                </a:solidFill>
                <a:latin typeface="Open Sans 2 Italics"/>
              </a:rPr>
              <a:t>‘…for the reform to have personal and professional integrity everyone who has a role to play in making the innovation successful should be involved in its design and development.’ </a:t>
            </a:r>
            <a:r>
              <a:rPr lang="en-US" sz="3600" spc="-143">
                <a:solidFill>
                  <a:srgbClr val="000000"/>
                </a:solidFill>
                <a:latin typeface="Open Sans 2"/>
              </a:rPr>
              <a:t>(P.28)</a:t>
            </a:r>
          </a:p>
          <a:p>
            <a:pPr algn="l">
              <a:lnSpc>
                <a:spcPts val="4320"/>
              </a:lnSpc>
            </a:pPr>
            <a:endParaRPr lang="en-US" sz="3600" spc="-143">
              <a:solidFill>
                <a:srgbClr val="000000"/>
              </a:solidFill>
              <a:latin typeface="Open Sans 2"/>
            </a:endParaRPr>
          </a:p>
          <a:p>
            <a:pPr algn="l">
              <a:lnSpc>
                <a:spcPts val="4320"/>
              </a:lnSpc>
            </a:pPr>
            <a:r>
              <a:rPr lang="en-US" sz="3600" spc="-143">
                <a:solidFill>
                  <a:srgbClr val="000000"/>
                </a:solidFill>
                <a:latin typeface="Open Sans 2 Italics"/>
              </a:rPr>
              <a:t>‘In Scotland, a wide range of organisations have to align to support the process of change in any innovation.’ </a:t>
            </a:r>
            <a:r>
              <a:rPr lang="en-US" sz="3600" spc="-143">
                <a:solidFill>
                  <a:srgbClr val="000000"/>
                </a:solidFill>
                <a:latin typeface="Open Sans 2"/>
              </a:rPr>
              <a:t>(P.29)</a:t>
            </a:r>
          </a:p>
        </p:txBody>
      </p:sp>
      <p:sp>
        <p:nvSpPr>
          <p:cNvPr id="3" name="Freeform 3"/>
          <p:cNvSpPr/>
          <p:nvPr/>
        </p:nvSpPr>
        <p:spPr>
          <a:xfrm>
            <a:off x="12344400" y="1257300"/>
            <a:ext cx="5207000" cy="7275534"/>
          </a:xfrm>
          <a:custGeom>
            <a:avLst/>
            <a:gdLst/>
            <a:ahLst/>
            <a:cxnLst/>
            <a:rect l="l" t="t" r="r" b="b"/>
            <a:pathLst>
              <a:path w="5207000" h="7275534">
                <a:moveTo>
                  <a:pt x="0" y="0"/>
                </a:moveTo>
                <a:lnTo>
                  <a:pt x="5207000" y="0"/>
                </a:lnTo>
                <a:lnTo>
                  <a:pt x="5207000" y="7275534"/>
                </a:lnTo>
                <a:lnTo>
                  <a:pt x="0" y="7275534"/>
                </a:lnTo>
                <a:lnTo>
                  <a:pt x="0" y="0"/>
                </a:lnTo>
                <a:close/>
              </a:path>
            </a:pathLst>
          </a:custGeom>
          <a:blipFill>
            <a:blip r:embed="rId2"/>
            <a:stretch>
              <a:fillRect l="-112327" t="-23038" r="-116442" b="-9315"/>
            </a:stretch>
          </a:blipFill>
        </p:spPr>
      </p:sp>
      <p:sp>
        <p:nvSpPr>
          <p:cNvPr id="4" name="TextBox 4"/>
          <p:cNvSpPr txBox="1"/>
          <p:nvPr/>
        </p:nvSpPr>
        <p:spPr>
          <a:xfrm>
            <a:off x="91440" y="9618345"/>
            <a:ext cx="14142720" cy="360700"/>
          </a:xfrm>
          <a:prstGeom prst="rect">
            <a:avLst/>
          </a:prstGeom>
        </p:spPr>
        <p:txBody>
          <a:bodyPr lIns="0" tIns="0" rIns="0" bIns="0" rtlCol="0" anchor="t">
            <a:spAutoFit/>
          </a:bodyPr>
          <a:lstStyle/>
          <a:p>
            <a:pPr algn="l">
              <a:lnSpc>
                <a:spcPts val="2879"/>
              </a:lnSpc>
            </a:pPr>
            <a:r>
              <a:rPr lang="en-US" sz="2400" spc="-95">
                <a:solidFill>
                  <a:srgbClr val="7030A0"/>
                </a:solidFill>
                <a:latin typeface="Open Sans 2 Bold Italics"/>
              </a:rPr>
              <a:t>It's Our Future - Independent Review of Qualifications and Assessment</a:t>
            </a:r>
            <a:r>
              <a:rPr lang="en-US" sz="2400" spc="-95">
                <a:solidFill>
                  <a:srgbClr val="7030A0"/>
                </a:solidFill>
                <a:latin typeface="Open Sans 2 Bold"/>
              </a:rPr>
              <a:t>: Scottish Government 2023</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48640" y="2985750"/>
            <a:ext cx="10942320" cy="3324880"/>
          </a:xfrm>
          <a:prstGeom prst="rect">
            <a:avLst/>
          </a:prstGeom>
        </p:spPr>
        <p:txBody>
          <a:bodyPr lIns="0" tIns="0" rIns="0" bIns="0" rtlCol="0" anchor="t">
            <a:spAutoFit/>
          </a:bodyPr>
          <a:lstStyle/>
          <a:p>
            <a:pPr algn="l">
              <a:lnSpc>
                <a:spcPts val="4320"/>
              </a:lnSpc>
            </a:pPr>
            <a:r>
              <a:rPr lang="en-US" sz="3600" spc="-143">
                <a:solidFill>
                  <a:srgbClr val="000000"/>
                </a:solidFill>
                <a:latin typeface="Open Sans 2 Italics"/>
              </a:rPr>
              <a:t>'Organisations and individuals have, perhaps naturally, tended to focus on their own role in delivery or part of the landscape rather than looking across the system for solutions or opportunities. This approach can be indicative of systems that are fractured or have gaps in the clarity of roles, processes or individual parts.’ (p.5)</a:t>
            </a:r>
          </a:p>
        </p:txBody>
      </p:sp>
      <p:sp>
        <p:nvSpPr>
          <p:cNvPr id="3" name="Freeform 3"/>
          <p:cNvSpPr/>
          <p:nvPr/>
        </p:nvSpPr>
        <p:spPr>
          <a:xfrm>
            <a:off x="12150437" y="1143000"/>
            <a:ext cx="5403273" cy="7429500"/>
          </a:xfrm>
          <a:custGeom>
            <a:avLst/>
            <a:gdLst/>
            <a:ahLst/>
            <a:cxnLst/>
            <a:rect l="l" t="t" r="r" b="b"/>
            <a:pathLst>
              <a:path w="5403273" h="7429500">
                <a:moveTo>
                  <a:pt x="0" y="0"/>
                </a:moveTo>
                <a:lnTo>
                  <a:pt x="5403273" y="0"/>
                </a:lnTo>
                <a:lnTo>
                  <a:pt x="5403273" y="7429500"/>
                </a:lnTo>
                <a:lnTo>
                  <a:pt x="0" y="7429500"/>
                </a:lnTo>
                <a:lnTo>
                  <a:pt x="0" y="0"/>
                </a:lnTo>
                <a:close/>
              </a:path>
            </a:pathLst>
          </a:custGeom>
          <a:blipFill>
            <a:blip r:embed="rId2"/>
            <a:stretch>
              <a:fillRect l="-178125" t="-28977" r="-471876" b="-24432"/>
            </a:stretch>
          </a:blipFill>
          <a:ln w="38100" cap="sq">
            <a:solidFill>
              <a:srgbClr val="000000"/>
            </a:solidFill>
            <a:prstDash val="solid"/>
            <a:miter/>
          </a:ln>
        </p:spPr>
      </p:sp>
      <p:sp>
        <p:nvSpPr>
          <p:cNvPr id="4" name="TextBox 4"/>
          <p:cNvSpPr txBox="1"/>
          <p:nvPr/>
        </p:nvSpPr>
        <p:spPr>
          <a:xfrm>
            <a:off x="91440" y="9862533"/>
            <a:ext cx="14996160" cy="360700"/>
          </a:xfrm>
          <a:prstGeom prst="rect">
            <a:avLst/>
          </a:prstGeom>
        </p:spPr>
        <p:txBody>
          <a:bodyPr wrap="square" lIns="0" tIns="0" rIns="0" bIns="0" rtlCol="0" anchor="t">
            <a:spAutoFit/>
          </a:bodyPr>
          <a:lstStyle/>
          <a:p>
            <a:pPr algn="l">
              <a:lnSpc>
                <a:spcPts val="2879"/>
              </a:lnSpc>
            </a:pPr>
            <a:r>
              <a:rPr lang="en-US" sz="2400" spc="-95" dirty="0">
                <a:solidFill>
                  <a:srgbClr val="7030A0"/>
                </a:solidFill>
                <a:latin typeface="Open Sans 2 Bold Italics"/>
              </a:rPr>
              <a:t>Fit for the Future: developing a post-school learning system to fuel economic transformation</a:t>
            </a:r>
            <a:r>
              <a:rPr lang="en-US" sz="2400" spc="-95" dirty="0">
                <a:solidFill>
                  <a:srgbClr val="7030A0"/>
                </a:solidFill>
                <a:latin typeface="Open Sans 2 Bold"/>
              </a:rPr>
              <a:t>. Withers, 2023</a:t>
            </a: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963400" y="808318"/>
            <a:ext cx="5562600" cy="8145383"/>
          </a:xfrm>
          <a:custGeom>
            <a:avLst/>
            <a:gdLst/>
            <a:ahLst/>
            <a:cxnLst/>
            <a:rect l="l" t="t" r="r" b="b"/>
            <a:pathLst>
              <a:path w="5562600" h="8145383">
                <a:moveTo>
                  <a:pt x="0" y="0"/>
                </a:moveTo>
                <a:lnTo>
                  <a:pt x="5562600" y="0"/>
                </a:lnTo>
                <a:lnTo>
                  <a:pt x="5562600" y="8145383"/>
                </a:lnTo>
                <a:lnTo>
                  <a:pt x="0" y="8145383"/>
                </a:lnTo>
                <a:lnTo>
                  <a:pt x="0" y="0"/>
                </a:lnTo>
                <a:close/>
              </a:path>
            </a:pathLst>
          </a:custGeom>
          <a:blipFill>
            <a:blip r:embed="rId2"/>
            <a:stretch>
              <a:fillRect t="-1941" b="-1941"/>
            </a:stretch>
          </a:blipFill>
          <a:ln w="38100" cap="sq">
            <a:solidFill>
              <a:srgbClr val="000000"/>
            </a:solidFill>
            <a:prstDash val="solid"/>
            <a:miter/>
          </a:ln>
        </p:spPr>
      </p:sp>
      <p:sp>
        <p:nvSpPr>
          <p:cNvPr id="3" name="TextBox 3"/>
          <p:cNvSpPr txBox="1"/>
          <p:nvPr/>
        </p:nvSpPr>
        <p:spPr>
          <a:xfrm>
            <a:off x="119793" y="9694545"/>
            <a:ext cx="11780520" cy="360700"/>
          </a:xfrm>
          <a:prstGeom prst="rect">
            <a:avLst/>
          </a:prstGeom>
        </p:spPr>
        <p:txBody>
          <a:bodyPr lIns="0" tIns="0" rIns="0" bIns="0" rtlCol="0" anchor="t">
            <a:spAutoFit/>
          </a:bodyPr>
          <a:lstStyle/>
          <a:p>
            <a:pPr algn="l">
              <a:lnSpc>
                <a:spcPts val="2879"/>
              </a:lnSpc>
            </a:pPr>
            <a:r>
              <a:rPr lang="en-US" sz="2400" spc="-95">
                <a:solidFill>
                  <a:srgbClr val="7030A0"/>
                </a:solidFill>
                <a:latin typeface="Open Sans 2 Bold Italics"/>
              </a:rPr>
              <a:t>Support for Learning: All our Children and All their Potential</a:t>
            </a:r>
            <a:r>
              <a:rPr lang="en-US" sz="2400" spc="-95">
                <a:solidFill>
                  <a:srgbClr val="7030A0"/>
                </a:solidFill>
                <a:latin typeface="Open Sans 2 Bold"/>
              </a:rPr>
              <a:t>, Scottish Government 2020</a:t>
            </a:r>
          </a:p>
        </p:txBody>
      </p:sp>
      <p:sp>
        <p:nvSpPr>
          <p:cNvPr id="4" name="TextBox 4"/>
          <p:cNvSpPr txBox="1"/>
          <p:nvPr/>
        </p:nvSpPr>
        <p:spPr>
          <a:xfrm>
            <a:off x="448515" y="1945898"/>
            <a:ext cx="11094720" cy="2770882"/>
          </a:xfrm>
          <a:prstGeom prst="rect">
            <a:avLst/>
          </a:prstGeom>
        </p:spPr>
        <p:txBody>
          <a:bodyPr lIns="0" tIns="0" rIns="0" bIns="0" rtlCol="0" anchor="t">
            <a:spAutoFit/>
          </a:bodyPr>
          <a:lstStyle/>
          <a:p>
            <a:pPr algn="l">
              <a:lnSpc>
                <a:spcPts val="4320"/>
              </a:lnSpc>
            </a:pPr>
            <a:r>
              <a:rPr lang="en-US" sz="3600" spc="-143">
                <a:solidFill>
                  <a:srgbClr val="000000"/>
                </a:solidFill>
                <a:latin typeface="Open Sans 2 Italics"/>
              </a:rPr>
              <a:t>‘The landscape is complex and will continue to be so. The unique opportunity this Review presents is to make that complexity visible, to establish an agreed baseline for positive action and to prioritise and energise a critical area of public life</a:t>
            </a:r>
            <a:r>
              <a:rPr lang="en-US" sz="3600" spc="-143">
                <a:solidFill>
                  <a:srgbClr val="000000"/>
                </a:solidFill>
                <a:latin typeface="Open Sans 2"/>
              </a:rPr>
              <a:t>.’ (P.16)</a:t>
            </a:r>
          </a:p>
        </p:txBody>
      </p:sp>
      <p:sp>
        <p:nvSpPr>
          <p:cNvPr id="5" name="TextBox 5"/>
          <p:cNvSpPr txBox="1"/>
          <p:nvPr/>
        </p:nvSpPr>
        <p:spPr>
          <a:xfrm>
            <a:off x="462693" y="5570220"/>
            <a:ext cx="11094719" cy="2216884"/>
          </a:xfrm>
          <a:prstGeom prst="rect">
            <a:avLst/>
          </a:prstGeom>
        </p:spPr>
        <p:txBody>
          <a:bodyPr lIns="0" tIns="0" rIns="0" bIns="0" rtlCol="0" anchor="t">
            <a:spAutoFit/>
          </a:bodyPr>
          <a:lstStyle/>
          <a:p>
            <a:pPr algn="l">
              <a:lnSpc>
                <a:spcPts val="4320"/>
              </a:lnSpc>
            </a:pPr>
            <a:r>
              <a:rPr lang="en-US" sz="3600" spc="-143">
                <a:solidFill>
                  <a:srgbClr val="000000"/>
                </a:solidFill>
                <a:latin typeface="Open Sans 2 Italics"/>
              </a:rPr>
              <a:t>‘Co-creation and collaboration with children, young people and their families will support more coherent, inclusive and all-encompassing policy making, which improves implementation, impact and experience.’ </a:t>
            </a:r>
            <a:r>
              <a:rPr lang="en-US" sz="3600" spc="-143">
                <a:solidFill>
                  <a:srgbClr val="000000"/>
                </a:solidFill>
                <a:latin typeface="Open Sans 2"/>
              </a:rPr>
              <a:t>(P.14)</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30023" y="7992993"/>
            <a:ext cx="3316441" cy="2183998"/>
          </a:xfrm>
          <a:custGeom>
            <a:avLst/>
            <a:gdLst/>
            <a:ahLst/>
            <a:cxnLst/>
            <a:rect l="l" t="t" r="r" b="b"/>
            <a:pathLst>
              <a:path w="3316441" h="2183998">
                <a:moveTo>
                  <a:pt x="0" y="0"/>
                </a:moveTo>
                <a:lnTo>
                  <a:pt x="3316442" y="0"/>
                </a:lnTo>
                <a:lnTo>
                  <a:pt x="3316442" y="2183998"/>
                </a:lnTo>
                <a:lnTo>
                  <a:pt x="0" y="2183998"/>
                </a:lnTo>
                <a:lnTo>
                  <a:pt x="0" y="0"/>
                </a:lnTo>
                <a:close/>
              </a:path>
            </a:pathLst>
          </a:custGeom>
          <a:blipFill>
            <a:blip r:embed="rId2"/>
            <a:stretch>
              <a:fillRect l="-24389" t="-16203" r="-168293" b="-8796"/>
            </a:stretch>
          </a:blipFill>
        </p:spPr>
      </p:sp>
      <p:sp>
        <p:nvSpPr>
          <p:cNvPr id="3" name="Freeform 3"/>
          <p:cNvSpPr/>
          <p:nvPr/>
        </p:nvSpPr>
        <p:spPr>
          <a:xfrm>
            <a:off x="752475" y="809701"/>
            <a:ext cx="3606034" cy="5050957"/>
          </a:xfrm>
          <a:custGeom>
            <a:avLst/>
            <a:gdLst/>
            <a:ahLst/>
            <a:cxnLst/>
            <a:rect l="l" t="t" r="r" b="b"/>
            <a:pathLst>
              <a:path w="3606034" h="5050957">
                <a:moveTo>
                  <a:pt x="0" y="0"/>
                </a:moveTo>
                <a:lnTo>
                  <a:pt x="3606034" y="0"/>
                </a:lnTo>
                <a:lnTo>
                  <a:pt x="3606034" y="5050957"/>
                </a:lnTo>
                <a:lnTo>
                  <a:pt x="0" y="5050957"/>
                </a:lnTo>
                <a:lnTo>
                  <a:pt x="0" y="0"/>
                </a:lnTo>
                <a:close/>
              </a:path>
            </a:pathLst>
          </a:custGeom>
          <a:blipFill>
            <a:blip r:embed="rId3"/>
            <a:stretch>
              <a:fillRect l="-162721" t="-22155" r="-474741" b="-25922"/>
            </a:stretch>
          </a:blipFill>
          <a:ln w="38100" cap="sq">
            <a:solidFill>
              <a:srgbClr val="000000"/>
            </a:solidFill>
            <a:prstDash val="solid"/>
            <a:miter/>
          </a:ln>
        </p:spPr>
      </p:sp>
      <p:sp>
        <p:nvSpPr>
          <p:cNvPr id="4" name="Freeform 4"/>
          <p:cNvSpPr/>
          <p:nvPr/>
        </p:nvSpPr>
        <p:spPr>
          <a:xfrm>
            <a:off x="9638636" y="838180"/>
            <a:ext cx="3586984" cy="5031907"/>
          </a:xfrm>
          <a:custGeom>
            <a:avLst/>
            <a:gdLst/>
            <a:ahLst/>
            <a:cxnLst/>
            <a:rect l="l" t="t" r="r" b="b"/>
            <a:pathLst>
              <a:path w="3586984" h="5031907">
                <a:moveTo>
                  <a:pt x="0" y="0"/>
                </a:moveTo>
                <a:lnTo>
                  <a:pt x="3586984" y="0"/>
                </a:lnTo>
                <a:lnTo>
                  <a:pt x="3586984" y="5031907"/>
                </a:lnTo>
                <a:lnTo>
                  <a:pt x="0" y="5031907"/>
                </a:lnTo>
                <a:lnTo>
                  <a:pt x="0" y="0"/>
                </a:lnTo>
                <a:close/>
              </a:path>
            </a:pathLst>
          </a:custGeom>
          <a:blipFill>
            <a:blip r:embed="rId4"/>
            <a:stretch>
              <a:fillRect l="-181729" t="-28977" r="-483448" b="-24432"/>
            </a:stretch>
          </a:blipFill>
          <a:ln w="38100" cap="sq">
            <a:solidFill>
              <a:srgbClr val="000000"/>
            </a:solidFill>
            <a:prstDash val="solid"/>
            <a:miter/>
          </a:ln>
        </p:spPr>
      </p:sp>
      <p:sp>
        <p:nvSpPr>
          <p:cNvPr id="5" name="Freeform 5"/>
          <p:cNvSpPr/>
          <p:nvPr/>
        </p:nvSpPr>
        <p:spPr>
          <a:xfrm>
            <a:off x="5181349" y="808318"/>
            <a:ext cx="3622639" cy="5061769"/>
          </a:xfrm>
          <a:custGeom>
            <a:avLst/>
            <a:gdLst/>
            <a:ahLst/>
            <a:cxnLst/>
            <a:rect l="l" t="t" r="r" b="b"/>
            <a:pathLst>
              <a:path w="3622639" h="5061769">
                <a:moveTo>
                  <a:pt x="0" y="0"/>
                </a:moveTo>
                <a:lnTo>
                  <a:pt x="3622639" y="0"/>
                </a:lnTo>
                <a:lnTo>
                  <a:pt x="3622639" y="5061769"/>
                </a:lnTo>
                <a:lnTo>
                  <a:pt x="0" y="5061769"/>
                </a:lnTo>
                <a:lnTo>
                  <a:pt x="0" y="0"/>
                </a:lnTo>
                <a:close/>
              </a:path>
            </a:pathLst>
          </a:custGeom>
          <a:blipFill>
            <a:blip r:embed="rId5"/>
            <a:stretch>
              <a:fillRect l="-112327" t="-23038" r="-116442" b="-9315"/>
            </a:stretch>
          </a:blipFill>
          <a:ln w="38100" cap="sq">
            <a:solidFill>
              <a:srgbClr val="000000"/>
            </a:solidFill>
            <a:prstDash val="solid"/>
            <a:miter/>
          </a:ln>
        </p:spPr>
      </p:sp>
      <p:sp>
        <p:nvSpPr>
          <p:cNvPr id="6" name="Freeform 6"/>
          <p:cNvSpPr/>
          <p:nvPr/>
        </p:nvSpPr>
        <p:spPr>
          <a:xfrm>
            <a:off x="752475" y="8222063"/>
            <a:ext cx="4781127" cy="1622957"/>
          </a:xfrm>
          <a:custGeom>
            <a:avLst/>
            <a:gdLst/>
            <a:ahLst/>
            <a:cxnLst/>
            <a:rect l="l" t="t" r="r" b="b"/>
            <a:pathLst>
              <a:path w="4781127" h="1622957">
                <a:moveTo>
                  <a:pt x="0" y="0"/>
                </a:moveTo>
                <a:lnTo>
                  <a:pt x="4781127" y="0"/>
                </a:lnTo>
                <a:lnTo>
                  <a:pt x="4781127" y="1622958"/>
                </a:lnTo>
                <a:lnTo>
                  <a:pt x="0" y="1622958"/>
                </a:lnTo>
                <a:lnTo>
                  <a:pt x="0" y="0"/>
                </a:lnTo>
                <a:close/>
              </a:path>
            </a:pathLst>
          </a:custGeom>
          <a:blipFill>
            <a:blip r:embed="rId6"/>
            <a:stretch>
              <a:fillRect l="-3623" t="-38816" r="-110771" b="-38818"/>
            </a:stretch>
          </a:blipFill>
        </p:spPr>
      </p:sp>
      <p:sp>
        <p:nvSpPr>
          <p:cNvPr id="7" name="Freeform 7"/>
          <p:cNvSpPr/>
          <p:nvPr/>
        </p:nvSpPr>
        <p:spPr>
          <a:xfrm>
            <a:off x="6779003" y="8222063"/>
            <a:ext cx="5289912" cy="1725858"/>
          </a:xfrm>
          <a:custGeom>
            <a:avLst/>
            <a:gdLst/>
            <a:ahLst/>
            <a:cxnLst/>
            <a:rect l="l" t="t" r="r" b="b"/>
            <a:pathLst>
              <a:path w="5289912" h="1725858">
                <a:moveTo>
                  <a:pt x="0" y="0"/>
                </a:moveTo>
                <a:lnTo>
                  <a:pt x="5289913" y="0"/>
                </a:lnTo>
                <a:lnTo>
                  <a:pt x="5289913" y="1725858"/>
                </a:lnTo>
                <a:lnTo>
                  <a:pt x="0" y="1725858"/>
                </a:lnTo>
                <a:lnTo>
                  <a:pt x="0" y="0"/>
                </a:lnTo>
                <a:close/>
              </a:path>
            </a:pathLst>
          </a:custGeom>
          <a:blipFill>
            <a:blip r:embed="rId7"/>
            <a:stretch>
              <a:fillRect l="-1714" t="-38816" r="-104342" b="-38816"/>
            </a:stretch>
          </a:blipFill>
        </p:spPr>
      </p:sp>
      <p:grpSp>
        <p:nvGrpSpPr>
          <p:cNvPr id="8" name="Group 8"/>
          <p:cNvGrpSpPr/>
          <p:nvPr/>
        </p:nvGrpSpPr>
        <p:grpSpPr>
          <a:xfrm>
            <a:off x="1174382" y="6291029"/>
            <a:ext cx="3371820" cy="523220"/>
            <a:chOff x="0" y="0"/>
            <a:chExt cx="4495760" cy="697627"/>
          </a:xfrm>
        </p:grpSpPr>
        <p:sp>
          <p:nvSpPr>
            <p:cNvPr id="9" name="Freeform 9"/>
            <p:cNvSpPr/>
            <p:nvPr/>
          </p:nvSpPr>
          <p:spPr>
            <a:xfrm>
              <a:off x="0" y="0"/>
              <a:ext cx="4495800" cy="697611"/>
            </a:xfrm>
            <a:custGeom>
              <a:avLst/>
              <a:gdLst/>
              <a:ahLst/>
              <a:cxnLst/>
              <a:rect l="l" t="t" r="r" b="b"/>
              <a:pathLst>
                <a:path w="4495800" h="697611">
                  <a:moveTo>
                    <a:pt x="0" y="0"/>
                  </a:moveTo>
                  <a:lnTo>
                    <a:pt x="4495800" y="0"/>
                  </a:lnTo>
                  <a:lnTo>
                    <a:pt x="4495800" y="697611"/>
                  </a:lnTo>
                  <a:lnTo>
                    <a:pt x="0" y="697611"/>
                  </a:lnTo>
                  <a:close/>
                </a:path>
              </a:pathLst>
            </a:custGeom>
            <a:solidFill>
              <a:srgbClr val="CCC1DA"/>
            </a:solidFill>
          </p:spPr>
        </p:sp>
        <p:sp>
          <p:nvSpPr>
            <p:cNvPr id="10" name="Freeform 10"/>
            <p:cNvSpPr/>
            <p:nvPr/>
          </p:nvSpPr>
          <p:spPr>
            <a:xfrm>
              <a:off x="-1524" y="-1524"/>
              <a:ext cx="4498848" cy="700659"/>
            </a:xfrm>
            <a:custGeom>
              <a:avLst/>
              <a:gdLst/>
              <a:ahLst/>
              <a:cxnLst/>
              <a:rect l="l" t="t" r="r" b="b"/>
              <a:pathLst>
                <a:path w="4498848" h="700659">
                  <a:moveTo>
                    <a:pt x="1524" y="0"/>
                  </a:moveTo>
                  <a:lnTo>
                    <a:pt x="4497324" y="0"/>
                  </a:lnTo>
                  <a:cubicBezTo>
                    <a:pt x="4498213" y="0"/>
                    <a:pt x="4498848" y="762"/>
                    <a:pt x="4498848" y="1524"/>
                  </a:cubicBezTo>
                  <a:lnTo>
                    <a:pt x="4498848" y="699135"/>
                  </a:lnTo>
                  <a:cubicBezTo>
                    <a:pt x="4498848" y="700024"/>
                    <a:pt x="4498086" y="700659"/>
                    <a:pt x="4497324" y="700659"/>
                  </a:cubicBezTo>
                  <a:lnTo>
                    <a:pt x="1524" y="700659"/>
                  </a:lnTo>
                  <a:cubicBezTo>
                    <a:pt x="635" y="700659"/>
                    <a:pt x="0" y="699897"/>
                    <a:pt x="0" y="699135"/>
                  </a:cubicBezTo>
                  <a:lnTo>
                    <a:pt x="0" y="1524"/>
                  </a:lnTo>
                  <a:cubicBezTo>
                    <a:pt x="0" y="635"/>
                    <a:pt x="762" y="0"/>
                    <a:pt x="1524" y="0"/>
                  </a:cubicBezTo>
                  <a:moveTo>
                    <a:pt x="1524" y="3048"/>
                  </a:moveTo>
                  <a:lnTo>
                    <a:pt x="1524" y="1524"/>
                  </a:lnTo>
                  <a:lnTo>
                    <a:pt x="3048" y="1524"/>
                  </a:lnTo>
                  <a:lnTo>
                    <a:pt x="3048" y="699135"/>
                  </a:lnTo>
                  <a:lnTo>
                    <a:pt x="1524" y="699135"/>
                  </a:lnTo>
                  <a:lnTo>
                    <a:pt x="1524" y="697611"/>
                  </a:lnTo>
                  <a:lnTo>
                    <a:pt x="4497324" y="697611"/>
                  </a:lnTo>
                  <a:lnTo>
                    <a:pt x="4497324" y="699135"/>
                  </a:lnTo>
                  <a:lnTo>
                    <a:pt x="4495800" y="699135"/>
                  </a:lnTo>
                  <a:lnTo>
                    <a:pt x="4495800" y="1524"/>
                  </a:lnTo>
                  <a:lnTo>
                    <a:pt x="4497324" y="1524"/>
                  </a:lnTo>
                  <a:lnTo>
                    <a:pt x="4497324" y="3048"/>
                  </a:lnTo>
                  <a:lnTo>
                    <a:pt x="1524" y="3048"/>
                  </a:lnTo>
                  <a:close/>
                </a:path>
              </a:pathLst>
            </a:custGeom>
            <a:solidFill>
              <a:srgbClr val="000000"/>
            </a:solidFill>
          </p:spPr>
        </p:sp>
        <p:sp>
          <p:nvSpPr>
            <p:cNvPr id="11" name="TextBox 11"/>
            <p:cNvSpPr txBox="1"/>
            <p:nvPr/>
          </p:nvSpPr>
          <p:spPr>
            <a:xfrm>
              <a:off x="0" y="0"/>
              <a:ext cx="4495760" cy="697627"/>
            </a:xfrm>
            <a:prstGeom prst="rect">
              <a:avLst/>
            </a:prstGeom>
          </p:spPr>
          <p:txBody>
            <a:bodyPr lIns="50800" tIns="50800" rIns="50800" bIns="50800" rtlCol="0" anchor="t"/>
            <a:lstStyle/>
            <a:p>
              <a:pPr algn="l">
                <a:lnSpc>
                  <a:spcPts val="3359"/>
                </a:lnSpc>
              </a:pPr>
              <a:r>
                <a:rPr lang="en-US" sz="2799" spc="-111">
                  <a:solidFill>
                    <a:srgbClr val="000000"/>
                  </a:solidFill>
                  <a:latin typeface="Open Sans 2"/>
                </a:rPr>
                <a:t>Call to Action: P.14-22</a:t>
              </a:r>
            </a:p>
          </p:txBody>
        </p:sp>
      </p:grpSp>
      <p:grpSp>
        <p:nvGrpSpPr>
          <p:cNvPr id="12" name="Group 12"/>
          <p:cNvGrpSpPr/>
          <p:nvPr/>
        </p:nvGrpSpPr>
        <p:grpSpPr>
          <a:xfrm>
            <a:off x="5193754" y="6229483"/>
            <a:ext cx="3508781" cy="954107"/>
            <a:chOff x="0" y="0"/>
            <a:chExt cx="4678375" cy="1272143"/>
          </a:xfrm>
        </p:grpSpPr>
        <p:sp>
          <p:nvSpPr>
            <p:cNvPr id="13" name="Freeform 13"/>
            <p:cNvSpPr/>
            <p:nvPr/>
          </p:nvSpPr>
          <p:spPr>
            <a:xfrm>
              <a:off x="0" y="0"/>
              <a:ext cx="4678426" cy="1272159"/>
            </a:xfrm>
            <a:custGeom>
              <a:avLst/>
              <a:gdLst/>
              <a:ahLst/>
              <a:cxnLst/>
              <a:rect l="l" t="t" r="r" b="b"/>
              <a:pathLst>
                <a:path w="4678426" h="1272159">
                  <a:moveTo>
                    <a:pt x="0" y="0"/>
                  </a:moveTo>
                  <a:lnTo>
                    <a:pt x="4678426" y="0"/>
                  </a:lnTo>
                  <a:lnTo>
                    <a:pt x="4678426" y="1272159"/>
                  </a:lnTo>
                  <a:lnTo>
                    <a:pt x="0" y="1272159"/>
                  </a:lnTo>
                  <a:close/>
                </a:path>
              </a:pathLst>
            </a:custGeom>
            <a:solidFill>
              <a:srgbClr val="0070C0"/>
            </a:solidFill>
          </p:spPr>
        </p:sp>
        <p:sp>
          <p:nvSpPr>
            <p:cNvPr id="14" name="Freeform 14"/>
            <p:cNvSpPr/>
            <p:nvPr/>
          </p:nvSpPr>
          <p:spPr>
            <a:xfrm>
              <a:off x="-1524" y="-1524"/>
              <a:ext cx="4681474" cy="1275207"/>
            </a:xfrm>
            <a:custGeom>
              <a:avLst/>
              <a:gdLst/>
              <a:ahLst/>
              <a:cxnLst/>
              <a:rect l="l" t="t" r="r" b="b"/>
              <a:pathLst>
                <a:path w="4681474" h="1275207">
                  <a:moveTo>
                    <a:pt x="1524" y="0"/>
                  </a:moveTo>
                  <a:lnTo>
                    <a:pt x="4679950" y="0"/>
                  </a:lnTo>
                  <a:cubicBezTo>
                    <a:pt x="4680839" y="0"/>
                    <a:pt x="4681474" y="762"/>
                    <a:pt x="4681474" y="1524"/>
                  </a:cubicBezTo>
                  <a:lnTo>
                    <a:pt x="4681474" y="1273683"/>
                  </a:lnTo>
                  <a:cubicBezTo>
                    <a:pt x="4681474" y="1274572"/>
                    <a:pt x="4680712" y="1275207"/>
                    <a:pt x="4679950" y="1275207"/>
                  </a:cubicBezTo>
                  <a:lnTo>
                    <a:pt x="1524" y="1275207"/>
                  </a:lnTo>
                  <a:cubicBezTo>
                    <a:pt x="635" y="1275207"/>
                    <a:pt x="0" y="1274445"/>
                    <a:pt x="0" y="1273683"/>
                  </a:cubicBezTo>
                  <a:lnTo>
                    <a:pt x="0" y="1524"/>
                  </a:lnTo>
                  <a:cubicBezTo>
                    <a:pt x="0" y="635"/>
                    <a:pt x="762" y="0"/>
                    <a:pt x="1524" y="0"/>
                  </a:cubicBezTo>
                  <a:moveTo>
                    <a:pt x="1524" y="3048"/>
                  </a:moveTo>
                  <a:lnTo>
                    <a:pt x="1524" y="1524"/>
                  </a:lnTo>
                  <a:lnTo>
                    <a:pt x="3048" y="1524"/>
                  </a:lnTo>
                  <a:lnTo>
                    <a:pt x="3048" y="1273683"/>
                  </a:lnTo>
                  <a:lnTo>
                    <a:pt x="1524" y="1273683"/>
                  </a:lnTo>
                  <a:lnTo>
                    <a:pt x="1524" y="1272159"/>
                  </a:lnTo>
                  <a:lnTo>
                    <a:pt x="4679950" y="1272159"/>
                  </a:lnTo>
                  <a:lnTo>
                    <a:pt x="4679950" y="1273683"/>
                  </a:lnTo>
                  <a:lnTo>
                    <a:pt x="4678426" y="1273683"/>
                  </a:lnTo>
                  <a:lnTo>
                    <a:pt x="4678426" y="1524"/>
                  </a:lnTo>
                  <a:lnTo>
                    <a:pt x="4679950" y="1524"/>
                  </a:lnTo>
                  <a:lnTo>
                    <a:pt x="4679950" y="3048"/>
                  </a:lnTo>
                  <a:lnTo>
                    <a:pt x="1524" y="3048"/>
                  </a:lnTo>
                  <a:close/>
                </a:path>
              </a:pathLst>
            </a:custGeom>
            <a:solidFill>
              <a:srgbClr val="000000"/>
            </a:solidFill>
          </p:spPr>
        </p:sp>
        <p:sp>
          <p:nvSpPr>
            <p:cNvPr id="15" name="TextBox 15"/>
            <p:cNvSpPr txBox="1"/>
            <p:nvPr/>
          </p:nvSpPr>
          <p:spPr>
            <a:xfrm>
              <a:off x="0" y="0"/>
              <a:ext cx="4678375" cy="1272143"/>
            </a:xfrm>
            <a:prstGeom prst="rect">
              <a:avLst/>
            </a:prstGeom>
          </p:spPr>
          <p:txBody>
            <a:bodyPr lIns="50800" tIns="50800" rIns="50800" bIns="50800" rtlCol="0" anchor="t"/>
            <a:lstStyle/>
            <a:p>
              <a:pPr algn="ctr">
                <a:lnSpc>
                  <a:spcPts val="3359"/>
                </a:lnSpc>
              </a:pPr>
              <a:r>
                <a:rPr lang="en-US" sz="2799" spc="-111">
                  <a:solidFill>
                    <a:srgbClr val="FFFFFF"/>
                  </a:solidFill>
                  <a:latin typeface="Open Sans 2"/>
                </a:rPr>
                <a:t>Review and </a:t>
              </a:r>
            </a:p>
            <a:p>
              <a:pPr algn="ctr">
                <a:lnSpc>
                  <a:spcPts val="3359"/>
                </a:lnSpc>
              </a:pPr>
              <a:r>
                <a:rPr lang="en-US" sz="2799" spc="-111">
                  <a:solidFill>
                    <a:srgbClr val="FFFFFF"/>
                  </a:solidFill>
                  <a:latin typeface="Open Sans 2"/>
                </a:rPr>
                <a:t>Key Recommendations</a:t>
              </a:r>
            </a:p>
          </p:txBody>
        </p:sp>
      </p:grpSp>
      <p:grpSp>
        <p:nvGrpSpPr>
          <p:cNvPr id="16" name="Group 16"/>
          <p:cNvGrpSpPr/>
          <p:nvPr/>
        </p:nvGrpSpPr>
        <p:grpSpPr>
          <a:xfrm>
            <a:off x="9883960" y="6073068"/>
            <a:ext cx="3146239" cy="1818132"/>
            <a:chOff x="-1524" y="-1524"/>
            <a:chExt cx="4194985" cy="2424176"/>
          </a:xfrm>
        </p:grpSpPr>
        <p:sp>
          <p:nvSpPr>
            <p:cNvPr id="17" name="Freeform 17"/>
            <p:cNvSpPr/>
            <p:nvPr/>
          </p:nvSpPr>
          <p:spPr>
            <a:xfrm>
              <a:off x="0" y="0"/>
              <a:ext cx="3916299" cy="2421128"/>
            </a:xfrm>
            <a:custGeom>
              <a:avLst/>
              <a:gdLst/>
              <a:ahLst/>
              <a:cxnLst/>
              <a:rect l="l" t="t" r="r" b="b"/>
              <a:pathLst>
                <a:path w="3916299" h="2421128">
                  <a:moveTo>
                    <a:pt x="0" y="0"/>
                  </a:moveTo>
                  <a:lnTo>
                    <a:pt x="3916299" y="0"/>
                  </a:lnTo>
                  <a:lnTo>
                    <a:pt x="3916299" y="2421128"/>
                  </a:lnTo>
                  <a:lnTo>
                    <a:pt x="0" y="2421128"/>
                  </a:lnTo>
                  <a:close/>
                </a:path>
              </a:pathLst>
            </a:custGeom>
            <a:solidFill>
              <a:srgbClr val="F2F2F2"/>
            </a:solidFill>
          </p:spPr>
        </p:sp>
        <p:sp>
          <p:nvSpPr>
            <p:cNvPr id="18" name="Freeform 18"/>
            <p:cNvSpPr/>
            <p:nvPr/>
          </p:nvSpPr>
          <p:spPr>
            <a:xfrm>
              <a:off x="-1524" y="-1524"/>
              <a:ext cx="3919347" cy="2424176"/>
            </a:xfrm>
            <a:custGeom>
              <a:avLst/>
              <a:gdLst/>
              <a:ahLst/>
              <a:cxnLst/>
              <a:rect l="l" t="t" r="r" b="b"/>
              <a:pathLst>
                <a:path w="3919347" h="2424176">
                  <a:moveTo>
                    <a:pt x="1524" y="0"/>
                  </a:moveTo>
                  <a:lnTo>
                    <a:pt x="3917823" y="0"/>
                  </a:lnTo>
                  <a:cubicBezTo>
                    <a:pt x="3918712" y="0"/>
                    <a:pt x="3919347" y="762"/>
                    <a:pt x="3919347" y="1524"/>
                  </a:cubicBezTo>
                  <a:lnTo>
                    <a:pt x="3919347" y="2422652"/>
                  </a:lnTo>
                  <a:cubicBezTo>
                    <a:pt x="3919347" y="2423541"/>
                    <a:pt x="3918585" y="2424176"/>
                    <a:pt x="3917823" y="2424176"/>
                  </a:cubicBezTo>
                  <a:lnTo>
                    <a:pt x="1524" y="2424176"/>
                  </a:lnTo>
                  <a:cubicBezTo>
                    <a:pt x="635" y="2424176"/>
                    <a:pt x="0" y="2423414"/>
                    <a:pt x="0" y="2422652"/>
                  </a:cubicBezTo>
                  <a:lnTo>
                    <a:pt x="0" y="1524"/>
                  </a:lnTo>
                  <a:cubicBezTo>
                    <a:pt x="0" y="635"/>
                    <a:pt x="762" y="0"/>
                    <a:pt x="1524" y="0"/>
                  </a:cubicBezTo>
                  <a:moveTo>
                    <a:pt x="1524" y="3048"/>
                  </a:moveTo>
                  <a:lnTo>
                    <a:pt x="1524" y="1524"/>
                  </a:lnTo>
                  <a:lnTo>
                    <a:pt x="3048" y="1524"/>
                  </a:lnTo>
                  <a:lnTo>
                    <a:pt x="3048" y="2422652"/>
                  </a:lnTo>
                  <a:lnTo>
                    <a:pt x="1524" y="2422652"/>
                  </a:lnTo>
                  <a:lnTo>
                    <a:pt x="1524" y="2421128"/>
                  </a:lnTo>
                  <a:lnTo>
                    <a:pt x="3917823" y="2421128"/>
                  </a:lnTo>
                  <a:lnTo>
                    <a:pt x="3917823" y="2422652"/>
                  </a:lnTo>
                  <a:lnTo>
                    <a:pt x="3916299" y="2422652"/>
                  </a:lnTo>
                  <a:lnTo>
                    <a:pt x="3916299" y="1524"/>
                  </a:lnTo>
                  <a:lnTo>
                    <a:pt x="3917823" y="1524"/>
                  </a:lnTo>
                  <a:lnTo>
                    <a:pt x="3917823" y="3048"/>
                  </a:lnTo>
                  <a:lnTo>
                    <a:pt x="1524" y="3048"/>
                  </a:lnTo>
                  <a:close/>
                </a:path>
              </a:pathLst>
            </a:custGeom>
            <a:solidFill>
              <a:srgbClr val="000000"/>
            </a:solidFill>
          </p:spPr>
        </p:sp>
        <p:sp>
          <p:nvSpPr>
            <p:cNvPr id="19" name="TextBox 19"/>
            <p:cNvSpPr txBox="1"/>
            <p:nvPr/>
          </p:nvSpPr>
          <p:spPr>
            <a:xfrm>
              <a:off x="-1" y="0"/>
              <a:ext cx="4193462" cy="2421176"/>
            </a:xfrm>
            <a:prstGeom prst="rect">
              <a:avLst/>
            </a:prstGeom>
          </p:spPr>
          <p:txBody>
            <a:bodyPr lIns="50800" tIns="50800" rIns="50800" bIns="50800" rtlCol="0" anchor="t"/>
            <a:lstStyle/>
            <a:p>
              <a:pPr algn="ctr">
                <a:lnSpc>
                  <a:spcPts val="3359"/>
                </a:lnSpc>
              </a:pPr>
              <a:r>
                <a:rPr lang="en-US" sz="2799" spc="-111" dirty="0">
                  <a:solidFill>
                    <a:srgbClr val="000000"/>
                  </a:solidFill>
                  <a:latin typeface="Open Sans 2"/>
                </a:rPr>
                <a:t>Priorities: </a:t>
              </a:r>
              <a:r>
                <a:rPr lang="en-US" sz="2799" spc="-111" dirty="0" err="1">
                  <a:solidFill>
                    <a:srgbClr val="000000"/>
                  </a:solidFill>
                  <a:latin typeface="Open Sans 2"/>
                </a:rPr>
                <a:t>P.22</a:t>
              </a:r>
              <a:r>
                <a:rPr lang="en-US" sz="2799" spc="-111" dirty="0">
                  <a:solidFill>
                    <a:srgbClr val="000000"/>
                  </a:solidFill>
                  <a:latin typeface="Open Sans 2"/>
                </a:rPr>
                <a:t>-24</a:t>
              </a:r>
            </a:p>
            <a:p>
              <a:pPr algn="ctr">
                <a:lnSpc>
                  <a:spcPts val="3359"/>
                </a:lnSpc>
              </a:pPr>
              <a:r>
                <a:rPr lang="en-US" sz="2799" spc="-111" dirty="0">
                  <a:solidFill>
                    <a:srgbClr val="000000"/>
                  </a:solidFill>
                  <a:latin typeface="Open Sans 2"/>
                </a:rPr>
                <a:t>Overview of </a:t>
              </a:r>
            </a:p>
            <a:p>
              <a:pPr algn="ctr">
                <a:lnSpc>
                  <a:spcPts val="3359"/>
                </a:lnSpc>
              </a:pPr>
              <a:r>
                <a:rPr lang="en-US" sz="2799" spc="-111" dirty="0">
                  <a:solidFill>
                    <a:srgbClr val="000000"/>
                  </a:solidFill>
                  <a:latin typeface="Open Sans 2"/>
                </a:rPr>
                <a:t>recommendations:</a:t>
              </a:r>
            </a:p>
            <a:p>
              <a:pPr algn="ctr">
                <a:lnSpc>
                  <a:spcPts val="3359"/>
                </a:lnSpc>
              </a:pPr>
              <a:r>
                <a:rPr lang="en-US" sz="2799" spc="-111" dirty="0">
                  <a:solidFill>
                    <a:srgbClr val="000000"/>
                  </a:solidFill>
                  <a:latin typeface="Open Sans 2"/>
                </a:rPr>
                <a:t> </a:t>
              </a:r>
              <a:r>
                <a:rPr lang="en-US" sz="2799" spc="-111" dirty="0" err="1">
                  <a:solidFill>
                    <a:srgbClr val="000000"/>
                  </a:solidFill>
                  <a:latin typeface="Open Sans 2"/>
                </a:rPr>
                <a:t>P.69</a:t>
              </a:r>
              <a:r>
                <a:rPr lang="en-US" sz="2799" spc="-111" dirty="0">
                  <a:solidFill>
                    <a:srgbClr val="000000"/>
                  </a:solidFill>
                  <a:latin typeface="Open Sans 2"/>
                </a:rPr>
                <a:t>-72</a:t>
              </a:r>
            </a:p>
          </p:txBody>
        </p:sp>
      </p:grpSp>
      <p:sp>
        <p:nvSpPr>
          <p:cNvPr id="20" name="Freeform 20"/>
          <p:cNvSpPr/>
          <p:nvPr/>
        </p:nvSpPr>
        <p:spPr>
          <a:xfrm>
            <a:off x="14102582" y="808318"/>
            <a:ext cx="3423418" cy="5012953"/>
          </a:xfrm>
          <a:custGeom>
            <a:avLst/>
            <a:gdLst/>
            <a:ahLst/>
            <a:cxnLst/>
            <a:rect l="l" t="t" r="r" b="b"/>
            <a:pathLst>
              <a:path w="3423418" h="5012953">
                <a:moveTo>
                  <a:pt x="0" y="0"/>
                </a:moveTo>
                <a:lnTo>
                  <a:pt x="3423418" y="0"/>
                </a:lnTo>
                <a:lnTo>
                  <a:pt x="3423418" y="5012953"/>
                </a:lnTo>
                <a:lnTo>
                  <a:pt x="0" y="5012953"/>
                </a:lnTo>
                <a:lnTo>
                  <a:pt x="0" y="0"/>
                </a:lnTo>
                <a:close/>
              </a:path>
            </a:pathLst>
          </a:custGeom>
          <a:blipFill>
            <a:blip r:embed="rId8"/>
            <a:stretch>
              <a:fillRect t="-1941" b="-1941"/>
            </a:stretch>
          </a:blipFill>
          <a:ln w="38100" cap="sq">
            <a:solidFill>
              <a:srgbClr val="000000"/>
            </a:solidFill>
            <a:prstDash val="solid"/>
            <a:miter/>
          </a:ln>
        </p:spPr>
      </p:sp>
      <p:grpSp>
        <p:nvGrpSpPr>
          <p:cNvPr id="21" name="Group 21"/>
          <p:cNvGrpSpPr/>
          <p:nvPr/>
        </p:nvGrpSpPr>
        <p:grpSpPr>
          <a:xfrm>
            <a:off x="14345684" y="6074211"/>
            <a:ext cx="2937214" cy="1384995"/>
            <a:chOff x="0" y="0"/>
            <a:chExt cx="3916285" cy="1846660"/>
          </a:xfrm>
        </p:grpSpPr>
        <p:sp>
          <p:nvSpPr>
            <p:cNvPr id="22" name="Freeform 22"/>
            <p:cNvSpPr/>
            <p:nvPr/>
          </p:nvSpPr>
          <p:spPr>
            <a:xfrm>
              <a:off x="0" y="0"/>
              <a:ext cx="3916299" cy="1846707"/>
            </a:xfrm>
            <a:custGeom>
              <a:avLst/>
              <a:gdLst/>
              <a:ahLst/>
              <a:cxnLst/>
              <a:rect l="l" t="t" r="r" b="b"/>
              <a:pathLst>
                <a:path w="3916299" h="1846707">
                  <a:moveTo>
                    <a:pt x="0" y="0"/>
                  </a:moveTo>
                  <a:lnTo>
                    <a:pt x="3916299" y="0"/>
                  </a:lnTo>
                  <a:lnTo>
                    <a:pt x="3916299" y="1846707"/>
                  </a:lnTo>
                  <a:lnTo>
                    <a:pt x="0" y="1846707"/>
                  </a:lnTo>
                  <a:close/>
                </a:path>
              </a:pathLst>
            </a:custGeom>
            <a:solidFill>
              <a:srgbClr val="7030A0"/>
            </a:solidFill>
          </p:spPr>
        </p:sp>
        <p:sp>
          <p:nvSpPr>
            <p:cNvPr id="23" name="TextBox 23"/>
            <p:cNvSpPr txBox="1"/>
            <p:nvPr/>
          </p:nvSpPr>
          <p:spPr>
            <a:xfrm>
              <a:off x="0" y="0"/>
              <a:ext cx="3916285" cy="1846660"/>
            </a:xfrm>
            <a:prstGeom prst="rect">
              <a:avLst/>
            </a:prstGeom>
          </p:spPr>
          <p:txBody>
            <a:bodyPr lIns="50800" tIns="50800" rIns="50800" bIns="50800" rtlCol="0" anchor="t"/>
            <a:lstStyle/>
            <a:p>
              <a:pPr algn="ctr">
                <a:lnSpc>
                  <a:spcPts val="3359"/>
                </a:lnSpc>
              </a:pPr>
              <a:r>
                <a:rPr lang="en-US" sz="2799" spc="-111">
                  <a:solidFill>
                    <a:srgbClr val="FFFFFF"/>
                  </a:solidFill>
                  <a:latin typeface="Open Sans 2"/>
                </a:rPr>
                <a:t>Summary recommendations</a:t>
              </a:r>
            </a:p>
            <a:p>
              <a:pPr algn="ctr">
                <a:lnSpc>
                  <a:spcPts val="3359"/>
                </a:lnSpc>
              </a:pPr>
              <a:r>
                <a:rPr lang="en-US" sz="2799" spc="-111">
                  <a:solidFill>
                    <a:srgbClr val="FFFFFF"/>
                  </a:solidFill>
                  <a:latin typeface="Open Sans 2"/>
                </a:rPr>
                <a:t>P.63-69</a:t>
              </a:r>
            </a:p>
          </p:txBody>
        </p:sp>
      </p:gr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1520" y="3195828"/>
            <a:ext cx="7315200" cy="3895344"/>
          </a:xfrm>
          <a:custGeom>
            <a:avLst/>
            <a:gdLst/>
            <a:ahLst/>
            <a:cxnLst/>
            <a:rect l="l" t="t" r="r" b="b"/>
            <a:pathLst>
              <a:path w="7315200" h="3895344">
                <a:moveTo>
                  <a:pt x="0" y="0"/>
                </a:moveTo>
                <a:lnTo>
                  <a:pt x="7315200" y="0"/>
                </a:lnTo>
                <a:lnTo>
                  <a:pt x="7315200" y="3895344"/>
                </a:lnTo>
                <a:lnTo>
                  <a:pt x="0" y="38953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8600492" y="0"/>
            <a:ext cx="9687508" cy="10287000"/>
          </a:xfrm>
          <a:custGeom>
            <a:avLst/>
            <a:gdLst/>
            <a:ahLst/>
            <a:cxnLst/>
            <a:rect l="l" t="t" r="r" b="b"/>
            <a:pathLst>
              <a:path w="9687508" h="10287000">
                <a:moveTo>
                  <a:pt x="0" y="0"/>
                </a:moveTo>
                <a:lnTo>
                  <a:pt x="9687508" y="0"/>
                </a:lnTo>
                <a:lnTo>
                  <a:pt x="9687508" y="10287000"/>
                </a:lnTo>
                <a:lnTo>
                  <a:pt x="0" y="10287000"/>
                </a:lnTo>
                <a:lnTo>
                  <a:pt x="0" y="0"/>
                </a:lnTo>
                <a:close/>
              </a:path>
            </a:pathLst>
          </a:custGeom>
          <a:blipFill>
            <a:blip r:embed="rId4"/>
            <a:stretch>
              <a:fillRect l="-44553" r="-112094"/>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375412" y="2606466"/>
            <a:ext cx="8218660" cy="5627179"/>
          </a:xfrm>
          <a:custGeom>
            <a:avLst/>
            <a:gdLst/>
            <a:ahLst/>
            <a:cxnLst/>
            <a:rect l="l" t="t" r="r" b="b"/>
            <a:pathLst>
              <a:path w="8218660" h="5627179">
                <a:moveTo>
                  <a:pt x="0" y="0"/>
                </a:moveTo>
                <a:lnTo>
                  <a:pt x="8218659" y="0"/>
                </a:lnTo>
                <a:lnTo>
                  <a:pt x="8218659" y="5627179"/>
                </a:lnTo>
                <a:lnTo>
                  <a:pt x="0" y="5627179"/>
                </a:lnTo>
                <a:lnTo>
                  <a:pt x="0" y="0"/>
                </a:lnTo>
                <a:close/>
              </a:path>
            </a:pathLst>
          </a:custGeom>
          <a:blipFill>
            <a:blip r:embed="rId3"/>
            <a:stretch>
              <a:fillRect r="-2766"/>
            </a:stretch>
          </a:blipFill>
        </p:spPr>
      </p:sp>
      <p:sp>
        <p:nvSpPr>
          <p:cNvPr id="3" name="Freeform 3"/>
          <p:cNvSpPr/>
          <p:nvPr/>
        </p:nvSpPr>
        <p:spPr>
          <a:xfrm>
            <a:off x="478017" y="2606466"/>
            <a:ext cx="8461923" cy="5627179"/>
          </a:xfrm>
          <a:custGeom>
            <a:avLst/>
            <a:gdLst/>
            <a:ahLst/>
            <a:cxnLst/>
            <a:rect l="l" t="t" r="r" b="b"/>
            <a:pathLst>
              <a:path w="8461923" h="5627179">
                <a:moveTo>
                  <a:pt x="0" y="0"/>
                </a:moveTo>
                <a:lnTo>
                  <a:pt x="8461923" y="0"/>
                </a:lnTo>
                <a:lnTo>
                  <a:pt x="8461923" y="5627179"/>
                </a:lnTo>
                <a:lnTo>
                  <a:pt x="0" y="5627179"/>
                </a:lnTo>
                <a:lnTo>
                  <a:pt x="0" y="0"/>
                </a:lnTo>
                <a:close/>
              </a:path>
            </a:pathLst>
          </a:custGeom>
          <a:blipFill>
            <a:blip r:embed="rId4"/>
            <a:stretch>
              <a:fillRect/>
            </a:stretch>
          </a:blipFill>
        </p:spPr>
      </p:sp>
      <p:sp>
        <p:nvSpPr>
          <p:cNvPr id="4" name="TextBox 4"/>
          <p:cNvSpPr txBox="1"/>
          <p:nvPr/>
        </p:nvSpPr>
        <p:spPr>
          <a:xfrm>
            <a:off x="5771340" y="739257"/>
            <a:ext cx="6337201" cy="1333500"/>
          </a:xfrm>
          <a:prstGeom prst="rect">
            <a:avLst/>
          </a:prstGeom>
        </p:spPr>
        <p:txBody>
          <a:bodyPr lIns="0" tIns="0" rIns="0" bIns="0" rtlCol="0" anchor="t">
            <a:spAutoFit/>
          </a:bodyPr>
          <a:lstStyle/>
          <a:p>
            <a:pPr algn="ctr">
              <a:lnSpc>
                <a:spcPts val="10439"/>
              </a:lnSpc>
              <a:spcBef>
                <a:spcPct val="0"/>
              </a:spcBef>
            </a:pPr>
            <a:r>
              <a:rPr lang="en-US" sz="8699">
                <a:solidFill>
                  <a:srgbClr val="00AAB5"/>
                </a:solidFill>
                <a:latin typeface="Open Sans 2 Bold"/>
              </a:rPr>
              <a:t>I am the DJ!</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74189" y="3224518"/>
            <a:ext cx="1819926" cy="1575063"/>
          </a:xfrm>
          <a:custGeom>
            <a:avLst/>
            <a:gdLst/>
            <a:ahLst/>
            <a:cxnLst/>
            <a:rect l="l" t="t" r="r" b="b"/>
            <a:pathLst>
              <a:path w="1819926" h="1575063">
                <a:moveTo>
                  <a:pt x="0" y="0"/>
                </a:moveTo>
                <a:lnTo>
                  <a:pt x="1819926" y="0"/>
                </a:lnTo>
                <a:lnTo>
                  <a:pt x="1819926" y="1575063"/>
                </a:lnTo>
                <a:lnTo>
                  <a:pt x="0" y="15750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0335383" y="5325478"/>
            <a:ext cx="1758733" cy="1758733"/>
          </a:xfrm>
          <a:custGeom>
            <a:avLst/>
            <a:gdLst/>
            <a:ahLst/>
            <a:cxnLst/>
            <a:rect l="l" t="t" r="r" b="b"/>
            <a:pathLst>
              <a:path w="1758733" h="1758733">
                <a:moveTo>
                  <a:pt x="0" y="0"/>
                </a:moveTo>
                <a:lnTo>
                  <a:pt x="1758732" y="0"/>
                </a:lnTo>
                <a:lnTo>
                  <a:pt x="1758732" y="1758732"/>
                </a:lnTo>
                <a:lnTo>
                  <a:pt x="0" y="17587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0293638" y="7373953"/>
            <a:ext cx="1781028" cy="1781028"/>
          </a:xfrm>
          <a:custGeom>
            <a:avLst/>
            <a:gdLst/>
            <a:ahLst/>
            <a:cxnLst/>
            <a:rect l="l" t="t" r="r" b="b"/>
            <a:pathLst>
              <a:path w="1781028" h="1781028">
                <a:moveTo>
                  <a:pt x="0" y="0"/>
                </a:moveTo>
                <a:lnTo>
                  <a:pt x="1781028" y="0"/>
                </a:lnTo>
                <a:lnTo>
                  <a:pt x="1781028" y="1781028"/>
                </a:lnTo>
                <a:lnTo>
                  <a:pt x="0" y="17810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TextBox 5"/>
          <p:cNvSpPr txBox="1"/>
          <p:nvPr/>
        </p:nvSpPr>
        <p:spPr>
          <a:xfrm>
            <a:off x="454068" y="3569688"/>
            <a:ext cx="10512156" cy="4955988"/>
          </a:xfrm>
          <a:prstGeom prst="rect">
            <a:avLst/>
          </a:prstGeom>
        </p:spPr>
        <p:txBody>
          <a:bodyPr lIns="0" tIns="0" rIns="0" bIns="0" rtlCol="0" anchor="t">
            <a:spAutoFit/>
          </a:bodyPr>
          <a:lstStyle/>
          <a:p>
            <a:pPr>
              <a:lnSpc>
                <a:spcPts val="8000"/>
              </a:lnSpc>
            </a:pPr>
            <a:r>
              <a:rPr lang="en-US" sz="4000" dirty="0">
                <a:solidFill>
                  <a:srgbClr val="00A7B2"/>
                </a:solidFill>
                <a:latin typeface="Open Sans 2"/>
              </a:rPr>
              <a:t>What is at the top of your head? </a:t>
            </a:r>
          </a:p>
          <a:p>
            <a:pPr>
              <a:lnSpc>
                <a:spcPts val="8000"/>
              </a:lnSpc>
            </a:pPr>
            <a:endParaRPr lang="en-US" sz="4000" dirty="0">
              <a:solidFill>
                <a:srgbClr val="00A7B2"/>
              </a:solidFill>
              <a:latin typeface="Open Sans 2"/>
            </a:endParaRPr>
          </a:p>
          <a:p>
            <a:pPr>
              <a:lnSpc>
                <a:spcPts val="8000"/>
              </a:lnSpc>
            </a:pPr>
            <a:r>
              <a:rPr lang="en-US" sz="4000" dirty="0">
                <a:solidFill>
                  <a:srgbClr val="00A7B2"/>
                </a:solidFill>
                <a:latin typeface="Open Sans 2"/>
              </a:rPr>
              <a:t>How does it square with your thinking?</a:t>
            </a:r>
          </a:p>
          <a:p>
            <a:pPr>
              <a:lnSpc>
                <a:spcPts val="8000"/>
              </a:lnSpc>
            </a:pPr>
            <a:endParaRPr lang="en-US" sz="4000" dirty="0">
              <a:solidFill>
                <a:srgbClr val="00A7B2"/>
              </a:solidFill>
              <a:latin typeface="Open Sans 2"/>
            </a:endParaRPr>
          </a:p>
          <a:p>
            <a:pPr algn="l">
              <a:lnSpc>
                <a:spcPts val="8000"/>
              </a:lnSpc>
            </a:pPr>
            <a:r>
              <a:rPr lang="en-US" sz="4000" dirty="0">
                <a:solidFill>
                  <a:srgbClr val="00A7B2"/>
                </a:solidFill>
                <a:latin typeface="Open Sans 2"/>
              </a:rPr>
              <a:t>What’s still circling around in your mind ?</a:t>
            </a:r>
          </a:p>
        </p:txBody>
      </p:sp>
      <p:sp>
        <p:nvSpPr>
          <p:cNvPr id="6" name="TextBox 6"/>
          <p:cNvSpPr txBox="1"/>
          <p:nvPr/>
        </p:nvSpPr>
        <p:spPr>
          <a:xfrm>
            <a:off x="454068" y="1972765"/>
            <a:ext cx="14942964" cy="457088"/>
          </a:xfrm>
          <a:prstGeom prst="rect">
            <a:avLst/>
          </a:prstGeom>
        </p:spPr>
        <p:txBody>
          <a:bodyPr lIns="0" tIns="0" rIns="0" bIns="0" rtlCol="0" anchor="t">
            <a:spAutoFit/>
          </a:bodyPr>
          <a:lstStyle/>
          <a:p>
            <a:pPr algn="ctr">
              <a:lnSpc>
                <a:spcPts val="3600"/>
              </a:lnSpc>
              <a:spcBef>
                <a:spcPct val="0"/>
              </a:spcBef>
            </a:pPr>
            <a:r>
              <a:rPr lang="en-US" sz="3000">
                <a:solidFill>
                  <a:srgbClr val="00A7B2"/>
                </a:solidFill>
                <a:latin typeface="Open Sans 2 Bold"/>
              </a:rPr>
              <a:t>The Impact of leadership on student outcomes: Making Sense of the Evidence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6FFC0A-BD86-3363-FF0F-F06725E1464A}"/>
              </a:ext>
            </a:extLst>
          </p:cNvPr>
          <p:cNvSpPr txBox="1"/>
          <p:nvPr/>
        </p:nvSpPr>
        <p:spPr>
          <a:xfrm>
            <a:off x="1143000" y="800100"/>
            <a:ext cx="16535400" cy="9220200"/>
          </a:xfrm>
          <a:prstGeom prst="rect">
            <a:avLst/>
          </a:prstGeom>
          <a:noFill/>
        </p:spPr>
        <p:txBody>
          <a:bodyPr wrap="square">
            <a:spAutoFit/>
          </a:bodyPr>
          <a:lstStyle/>
          <a:p>
            <a:r>
              <a:rPr lang="en-GB" sz="1800">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pPr lvl="0"/>
            <a:r>
              <a:rPr lang="en-GB" sz="2800" b="1" dirty="0">
                <a:solidFill>
                  <a:srgbClr val="009999"/>
                </a:solidFill>
                <a:effectLst/>
                <a:latin typeface="Arial" panose="020B0604020202020204" pitchFamily="34" charset="0"/>
                <a:ea typeface="Times New Roman" panose="02020603050405020304" pitchFamily="18" charset="0"/>
                <a:cs typeface="Arial" panose="020B0604020202020204" pitchFamily="34" charset="0"/>
              </a:rPr>
              <a:t>Leadership of and for Complex Change</a:t>
            </a:r>
          </a:p>
          <a:p>
            <a:pPr lvl="0"/>
            <a:r>
              <a:rPr lang="en-GB" sz="2800" b="1" dirty="0">
                <a:solidFill>
                  <a:srgbClr val="009999"/>
                </a:solidFill>
                <a:effectLst/>
                <a:latin typeface="Arial" panose="020B0604020202020204" pitchFamily="34" charset="0"/>
                <a:ea typeface="Times New Roman" panose="02020603050405020304" pitchFamily="18" charset="0"/>
                <a:cs typeface="Arial" panose="020B0604020202020204" pitchFamily="34" charset="0"/>
              </a:rPr>
              <a:t> </a:t>
            </a:r>
            <a:r>
              <a:rPr lang="en-GB" sz="2800" b="0" i="1" dirty="0">
                <a:solidFill>
                  <a:srgbClr val="009999"/>
                </a:solidFill>
                <a:effectLst/>
                <a:latin typeface="Arial" panose="020B0604020202020204" pitchFamily="34" charset="0"/>
                <a:ea typeface="Times New Roman" panose="02020603050405020304" pitchFamily="18" charset="0"/>
                <a:cs typeface="Arial" panose="020B0604020202020204" pitchFamily="34" charset="0"/>
              </a:rPr>
              <a:t>Leaders in the widest sense understand that people are the drivers and enactors of change for improvement.</a:t>
            </a:r>
          </a:p>
          <a:p>
            <a:pPr lvl="0"/>
            <a:endParaRPr lang="en-GB" sz="2800" dirty="0">
              <a:solidFill>
                <a:srgbClr val="009999"/>
              </a:solidFill>
              <a:effectLst/>
              <a:latin typeface="Arial" panose="020B0604020202020204" pitchFamily="34" charset="0"/>
              <a:ea typeface="Calibri" panose="020F0502020204030204" pitchFamily="34" charset="0"/>
              <a:cs typeface="Arial" panose="020B0604020202020204" pitchFamily="34" charset="0"/>
            </a:endParaRPr>
          </a:p>
          <a:p>
            <a:pPr marL="457200"/>
            <a:r>
              <a:rPr lang="en-GB" sz="2800" b="1" i="1" dirty="0">
                <a:solidFill>
                  <a:srgbClr val="009999"/>
                </a:solidFill>
                <a:effectLst/>
                <a:latin typeface="Arial" panose="020B0604020202020204" pitchFamily="34" charset="0"/>
                <a:ea typeface="Calibri" panose="020F0502020204030204" pitchFamily="34" charset="0"/>
                <a:cs typeface="Arial" panose="020B0604020202020204" pitchFamily="34" charset="0"/>
              </a:rPr>
              <a:t>In person option</a:t>
            </a:r>
            <a:endParaRPr lang="en-GB" sz="2800" dirty="0">
              <a:solidFill>
                <a:srgbClr val="009999"/>
              </a:solidFill>
              <a:effectLst/>
              <a:latin typeface="Arial" panose="020B0604020202020204" pitchFamily="34" charset="0"/>
              <a:ea typeface="Calibri" panose="020F0502020204030204" pitchFamily="34" charset="0"/>
              <a:cs typeface="Arial" panose="020B0604020202020204" pitchFamily="34" charset="0"/>
            </a:endParaRPr>
          </a:p>
          <a:p>
            <a:pPr marL="457200"/>
            <a:r>
              <a:rPr lang="en-GB" sz="2800" dirty="0">
                <a:solidFill>
                  <a:srgbClr val="009999"/>
                </a:solidFill>
                <a:effectLst/>
                <a:latin typeface="Arial" panose="020B0604020202020204" pitchFamily="34" charset="0"/>
                <a:ea typeface="Calibri" panose="020F0502020204030204" pitchFamily="34" charset="0"/>
                <a:cs typeface="Arial" panose="020B0604020202020204" pitchFamily="34" charset="0"/>
              </a:rPr>
              <a:t>Date: 7</a:t>
            </a:r>
            <a:r>
              <a:rPr lang="en-GB" sz="2800" baseline="30000" dirty="0">
                <a:solidFill>
                  <a:srgbClr val="009999"/>
                </a:solidFill>
                <a:effectLst/>
                <a:latin typeface="Arial" panose="020B0604020202020204" pitchFamily="34" charset="0"/>
                <a:ea typeface="Calibri" panose="020F0502020204030204" pitchFamily="34" charset="0"/>
                <a:cs typeface="Arial" panose="020B0604020202020204" pitchFamily="34" charset="0"/>
              </a:rPr>
              <a:t>th</a:t>
            </a:r>
            <a:r>
              <a:rPr lang="en-GB" sz="2800" dirty="0">
                <a:solidFill>
                  <a:srgbClr val="009999"/>
                </a:solidFill>
                <a:effectLst/>
                <a:latin typeface="Arial" panose="020B0604020202020204" pitchFamily="34" charset="0"/>
                <a:ea typeface="Calibri" panose="020F0502020204030204" pitchFamily="34" charset="0"/>
                <a:cs typeface="Arial" panose="020B0604020202020204" pitchFamily="34" charset="0"/>
              </a:rPr>
              <a:t> December 2023 (Thursday)</a:t>
            </a:r>
          </a:p>
          <a:p>
            <a:pPr marL="457200"/>
            <a:r>
              <a:rPr lang="en-GB" sz="2800" dirty="0">
                <a:solidFill>
                  <a:srgbClr val="009999"/>
                </a:solidFill>
                <a:effectLst/>
                <a:latin typeface="Arial" panose="020B0604020202020204" pitchFamily="34" charset="0"/>
                <a:ea typeface="Calibri" panose="020F0502020204030204" pitchFamily="34" charset="0"/>
                <a:cs typeface="Arial" panose="020B0604020202020204" pitchFamily="34" charset="0"/>
              </a:rPr>
              <a:t>Time: 09:30 – 16:30</a:t>
            </a:r>
          </a:p>
          <a:p>
            <a:pPr marL="457200"/>
            <a:r>
              <a:rPr lang="en-GB" sz="2800" dirty="0">
                <a:solidFill>
                  <a:srgbClr val="009999"/>
                </a:solidFill>
                <a:effectLst/>
                <a:latin typeface="Arial" panose="020B0604020202020204" pitchFamily="34" charset="0"/>
                <a:ea typeface="Calibri" panose="020F0502020204030204" pitchFamily="34" charset="0"/>
                <a:cs typeface="Arial" panose="020B0604020202020204" pitchFamily="34" charset="0"/>
              </a:rPr>
              <a:t>Location: Clayton Hotel, 298 Clyde Street, Glasgow, </a:t>
            </a:r>
            <a:r>
              <a:rPr lang="en-GB" sz="2800" dirty="0" err="1">
                <a:solidFill>
                  <a:srgbClr val="009999"/>
                </a:solidFill>
                <a:effectLst/>
                <a:latin typeface="Arial" panose="020B0604020202020204" pitchFamily="34" charset="0"/>
                <a:ea typeface="Calibri" panose="020F0502020204030204" pitchFamily="34" charset="0"/>
                <a:cs typeface="Arial" panose="020B0604020202020204" pitchFamily="34" charset="0"/>
              </a:rPr>
              <a:t>G1</a:t>
            </a:r>
            <a:r>
              <a:rPr lang="en-GB" sz="2800" dirty="0">
                <a:solidFill>
                  <a:srgbClr val="009999"/>
                </a:solidFill>
                <a:effectLst/>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009999"/>
                </a:solidFill>
                <a:effectLst/>
                <a:latin typeface="Arial" panose="020B0604020202020204" pitchFamily="34" charset="0"/>
                <a:ea typeface="Calibri" panose="020F0502020204030204" pitchFamily="34" charset="0"/>
                <a:cs typeface="Arial" panose="020B0604020202020204" pitchFamily="34" charset="0"/>
              </a:rPr>
              <a:t>4NP</a:t>
            </a:r>
            <a:endParaRPr lang="en-GB" sz="2800" dirty="0">
              <a:solidFill>
                <a:srgbClr val="009999"/>
              </a:solidFill>
              <a:effectLst/>
              <a:latin typeface="Arial" panose="020B0604020202020204" pitchFamily="34" charset="0"/>
              <a:ea typeface="Calibri" panose="020F0502020204030204" pitchFamily="34" charset="0"/>
              <a:cs typeface="Arial" panose="020B0604020202020204" pitchFamily="34" charset="0"/>
            </a:endParaRPr>
          </a:p>
          <a:p>
            <a:pPr marL="457200"/>
            <a:endParaRPr lang="en-GB" sz="2800" u="sng" dirty="0">
              <a:solidFill>
                <a:srgbClr val="009999"/>
              </a:solidFill>
              <a:latin typeface="Arial" panose="020B0604020202020204" pitchFamily="34" charset="0"/>
              <a:ea typeface="Calibri" panose="020F0502020204030204" pitchFamily="34" charset="0"/>
              <a:cs typeface="Arial" panose="020B0604020202020204" pitchFamily="34" charset="0"/>
            </a:endParaRPr>
          </a:p>
          <a:p>
            <a:pPr lvl="0"/>
            <a:endParaRPr lang="en-GB" sz="2800" u="sng" dirty="0">
              <a:solidFill>
                <a:srgbClr val="009999"/>
              </a:solidFill>
              <a:latin typeface="Arial" panose="020B0604020202020204" pitchFamily="34" charset="0"/>
              <a:ea typeface="Times New Roman" panose="02020603050405020304" pitchFamily="18" charset="0"/>
              <a:cs typeface="Arial" panose="020B0604020202020204" pitchFamily="34" charset="0"/>
            </a:endParaRPr>
          </a:p>
          <a:p>
            <a:pPr lvl="0"/>
            <a:r>
              <a:rPr lang="en-GB" sz="2800" b="1" dirty="0">
                <a:solidFill>
                  <a:srgbClr val="009999"/>
                </a:solidFill>
                <a:effectLst/>
                <a:latin typeface="Arial" panose="020B0604020202020204" pitchFamily="34" charset="0"/>
                <a:ea typeface="Times New Roman" panose="02020603050405020304" pitchFamily="18" charset="0"/>
                <a:cs typeface="Arial" panose="020B0604020202020204" pitchFamily="34" charset="0"/>
              </a:rPr>
              <a:t>Leadership of and for System </a:t>
            </a:r>
          </a:p>
          <a:p>
            <a:pPr lvl="0"/>
            <a:r>
              <a:rPr lang="en-GB" sz="2800" b="0" i="1" dirty="0">
                <a:solidFill>
                  <a:srgbClr val="009999"/>
                </a:solidFill>
                <a:effectLst/>
                <a:latin typeface="Arial" panose="020B0604020202020204" pitchFamily="34" charset="0"/>
                <a:ea typeface="Times New Roman" panose="02020603050405020304" pitchFamily="18" charset="0"/>
                <a:cs typeface="Arial" panose="020B0604020202020204" pitchFamily="34" charset="0"/>
              </a:rPr>
              <a:t>This session will provide an opportunity to explore how leaders build relational trust and networks</a:t>
            </a:r>
          </a:p>
          <a:p>
            <a:pPr lvl="0"/>
            <a:endParaRPr lang="en-GB" sz="2800" dirty="0">
              <a:solidFill>
                <a:srgbClr val="009999"/>
              </a:solidFill>
              <a:effectLst/>
              <a:latin typeface="Arial" panose="020B0604020202020204" pitchFamily="34" charset="0"/>
              <a:ea typeface="Calibri" panose="020F0502020204030204" pitchFamily="34" charset="0"/>
              <a:cs typeface="Arial" panose="020B0604020202020204" pitchFamily="34" charset="0"/>
            </a:endParaRPr>
          </a:p>
          <a:p>
            <a:pPr marL="457200"/>
            <a:r>
              <a:rPr lang="en-GB" sz="2800" b="1" i="1" dirty="0">
                <a:solidFill>
                  <a:srgbClr val="009999"/>
                </a:solidFill>
                <a:effectLst/>
                <a:latin typeface="Arial" panose="020B0604020202020204" pitchFamily="34" charset="0"/>
                <a:ea typeface="Calibri" panose="020F0502020204030204" pitchFamily="34" charset="0"/>
                <a:cs typeface="Arial" panose="020B0604020202020204" pitchFamily="34" charset="0"/>
              </a:rPr>
              <a:t>In person option</a:t>
            </a:r>
            <a:endParaRPr lang="en-GB" sz="2800" dirty="0">
              <a:solidFill>
                <a:srgbClr val="009999"/>
              </a:solidFill>
              <a:effectLst/>
              <a:latin typeface="Arial" panose="020B0604020202020204" pitchFamily="34" charset="0"/>
              <a:ea typeface="Calibri" panose="020F0502020204030204" pitchFamily="34" charset="0"/>
              <a:cs typeface="Arial" panose="020B0604020202020204" pitchFamily="34" charset="0"/>
            </a:endParaRPr>
          </a:p>
          <a:p>
            <a:pPr marL="457200"/>
            <a:r>
              <a:rPr lang="en-GB" sz="2800" dirty="0">
                <a:solidFill>
                  <a:srgbClr val="009999"/>
                </a:solidFill>
                <a:effectLst/>
                <a:latin typeface="Arial" panose="020B0604020202020204" pitchFamily="34" charset="0"/>
                <a:ea typeface="Calibri" panose="020F0502020204030204" pitchFamily="34" charset="0"/>
                <a:cs typeface="Arial" panose="020B0604020202020204" pitchFamily="34" charset="0"/>
              </a:rPr>
              <a:t>Date: 1</a:t>
            </a:r>
            <a:r>
              <a:rPr lang="en-GB" sz="2800" baseline="30000" dirty="0">
                <a:solidFill>
                  <a:srgbClr val="009999"/>
                </a:solidFill>
                <a:effectLst/>
                <a:latin typeface="Arial" panose="020B0604020202020204" pitchFamily="34" charset="0"/>
                <a:ea typeface="Calibri" panose="020F0502020204030204" pitchFamily="34" charset="0"/>
                <a:cs typeface="Arial" panose="020B0604020202020204" pitchFamily="34" charset="0"/>
              </a:rPr>
              <a:t>st</a:t>
            </a:r>
            <a:r>
              <a:rPr lang="en-GB" sz="2800" dirty="0">
                <a:solidFill>
                  <a:srgbClr val="009999"/>
                </a:solidFill>
                <a:effectLst/>
                <a:latin typeface="Arial" panose="020B0604020202020204" pitchFamily="34" charset="0"/>
                <a:ea typeface="Calibri" panose="020F0502020204030204" pitchFamily="34" charset="0"/>
                <a:cs typeface="Arial" panose="020B0604020202020204" pitchFamily="34" charset="0"/>
              </a:rPr>
              <a:t> February 2024 (Thursday)</a:t>
            </a:r>
          </a:p>
          <a:p>
            <a:pPr marL="457200"/>
            <a:r>
              <a:rPr lang="en-GB" sz="2800" dirty="0">
                <a:solidFill>
                  <a:srgbClr val="009999"/>
                </a:solidFill>
                <a:effectLst/>
                <a:latin typeface="Arial" panose="020B0604020202020204" pitchFamily="34" charset="0"/>
                <a:ea typeface="Calibri" panose="020F0502020204030204" pitchFamily="34" charset="0"/>
                <a:cs typeface="Arial" panose="020B0604020202020204" pitchFamily="34" charset="0"/>
              </a:rPr>
              <a:t>Time: 09:30 – 16:30</a:t>
            </a:r>
          </a:p>
          <a:p>
            <a:pPr marL="457200"/>
            <a:r>
              <a:rPr lang="en-GB" sz="2800" dirty="0">
                <a:solidFill>
                  <a:srgbClr val="009999"/>
                </a:solidFill>
                <a:effectLst/>
                <a:latin typeface="Arial" panose="020B0604020202020204" pitchFamily="34" charset="0"/>
                <a:ea typeface="Calibri" panose="020F0502020204030204" pitchFamily="34" charset="0"/>
                <a:cs typeface="Arial" panose="020B0604020202020204" pitchFamily="34" charset="0"/>
              </a:rPr>
              <a:t>Location: </a:t>
            </a:r>
            <a:r>
              <a:rPr lang="en-GB" sz="2800" dirty="0">
                <a:solidFill>
                  <a:srgbClr val="009999"/>
                </a:solidFill>
                <a:latin typeface="Arial" panose="020B0604020202020204" pitchFamily="34" charset="0"/>
                <a:ea typeface="Calibri" panose="020F0502020204030204" pitchFamily="34" charset="0"/>
                <a:cs typeface="Arial" panose="020B0604020202020204" pitchFamily="34" charset="0"/>
              </a:rPr>
              <a:t>T</a:t>
            </a:r>
            <a:r>
              <a:rPr lang="en-GB" sz="2800" dirty="0">
                <a:solidFill>
                  <a:srgbClr val="009999"/>
                </a:solidFill>
                <a:effectLst/>
                <a:latin typeface="Arial" panose="020B0604020202020204" pitchFamily="34" charset="0"/>
                <a:ea typeface="Calibri" panose="020F0502020204030204" pitchFamily="34" charset="0"/>
                <a:cs typeface="Arial" panose="020B0604020202020204" pitchFamily="34" charset="0"/>
              </a:rPr>
              <a:t>he Studio, 67 Hope Street, Glasgow, </a:t>
            </a:r>
            <a:r>
              <a:rPr lang="en-GB" sz="2800" dirty="0" err="1">
                <a:solidFill>
                  <a:srgbClr val="009999"/>
                </a:solidFill>
                <a:effectLst/>
                <a:latin typeface="Arial" panose="020B0604020202020204" pitchFamily="34" charset="0"/>
                <a:ea typeface="Calibri" panose="020F0502020204030204" pitchFamily="34" charset="0"/>
                <a:cs typeface="Arial" panose="020B0604020202020204" pitchFamily="34" charset="0"/>
              </a:rPr>
              <a:t>G2</a:t>
            </a:r>
            <a:r>
              <a:rPr lang="en-GB" sz="2800" dirty="0">
                <a:solidFill>
                  <a:srgbClr val="009999"/>
                </a:solidFill>
                <a:effectLst/>
                <a:latin typeface="Arial" panose="020B0604020202020204" pitchFamily="34" charset="0"/>
                <a:ea typeface="Calibri" panose="020F0502020204030204" pitchFamily="34" charset="0"/>
                <a:cs typeface="Arial" panose="020B0604020202020204" pitchFamily="34" charset="0"/>
              </a:rPr>
              <a:t> </a:t>
            </a:r>
            <a:r>
              <a:rPr lang="en-GB" sz="2800" dirty="0" err="1">
                <a:solidFill>
                  <a:srgbClr val="009999"/>
                </a:solidFill>
                <a:effectLst/>
                <a:latin typeface="Arial" panose="020B0604020202020204" pitchFamily="34" charset="0"/>
                <a:ea typeface="Calibri" panose="020F0502020204030204" pitchFamily="34" charset="0"/>
                <a:cs typeface="Arial" panose="020B0604020202020204" pitchFamily="34" charset="0"/>
              </a:rPr>
              <a:t>6AE</a:t>
            </a:r>
            <a:endParaRPr lang="en-GB" sz="2800" dirty="0">
              <a:solidFill>
                <a:srgbClr val="009999"/>
              </a:solidFill>
              <a:effectLst/>
              <a:latin typeface="Arial" panose="020B0604020202020204" pitchFamily="34" charset="0"/>
              <a:ea typeface="Calibri" panose="020F0502020204030204" pitchFamily="34" charset="0"/>
              <a:cs typeface="Arial" panose="020B0604020202020204" pitchFamily="34" charset="0"/>
            </a:endParaRPr>
          </a:p>
          <a:p>
            <a:pPr marL="457200"/>
            <a:endParaRPr lang="en-GB" sz="1800" u="sng" dirty="0">
              <a:solidFill>
                <a:srgbClr val="0563C1"/>
              </a:solidFill>
              <a:effectLst/>
              <a:latin typeface="Arial" panose="020B0604020202020204" pitchFamily="34" charset="0"/>
              <a:ea typeface="Calibri" panose="020F0502020204030204" pitchFamily="34" charset="0"/>
            </a:endParaRPr>
          </a:p>
          <a:p>
            <a:pPr marL="457200"/>
            <a:endParaRPr lang="en-GB" u="sng" dirty="0">
              <a:solidFill>
                <a:srgbClr val="0563C1"/>
              </a:solidFill>
              <a:latin typeface="Arial" panose="020B0604020202020204" pitchFamily="34" charset="0"/>
              <a:ea typeface="Calibri" panose="020F0502020204030204" pitchFamily="34" charset="0"/>
            </a:endParaRPr>
          </a:p>
          <a:p>
            <a:pPr marL="457200"/>
            <a:endParaRPr lang="en-GB" sz="1800" u="sng" dirty="0">
              <a:solidFill>
                <a:srgbClr val="0563C1"/>
              </a:solidFill>
              <a:effectLst/>
              <a:latin typeface="Arial" panose="020B0604020202020204" pitchFamily="34" charset="0"/>
              <a:ea typeface="Calibri" panose="020F0502020204030204" pitchFamily="34" charset="0"/>
            </a:endParaRPr>
          </a:p>
          <a:p>
            <a:pPr marL="457200"/>
            <a:endParaRPr lang="en-GB" u="sng" dirty="0">
              <a:solidFill>
                <a:srgbClr val="0563C1"/>
              </a:solidFill>
              <a:latin typeface="Arial" panose="020B0604020202020204" pitchFamily="34" charset="0"/>
              <a:ea typeface="Calibri" panose="020F0502020204030204" pitchFamily="34" charset="0"/>
            </a:endParaRPr>
          </a:p>
          <a:p>
            <a:pPr marL="457200"/>
            <a:endParaRPr lang="en-GB"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7848267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84135" y="790631"/>
            <a:ext cx="3530109" cy="721154"/>
          </a:xfrm>
          <a:prstGeom prst="rect">
            <a:avLst/>
          </a:prstGeom>
        </p:spPr>
        <p:txBody>
          <a:bodyPr lIns="0" tIns="0" rIns="0" bIns="0" rtlCol="0" anchor="t">
            <a:spAutoFit/>
          </a:bodyPr>
          <a:lstStyle/>
          <a:p>
            <a:pPr>
              <a:lnSpc>
                <a:spcPts val="5605"/>
              </a:lnSpc>
              <a:spcBef>
                <a:spcPct val="0"/>
              </a:spcBef>
            </a:pPr>
            <a:r>
              <a:rPr lang="en-US" sz="4671">
                <a:solidFill>
                  <a:srgbClr val="00A7B2"/>
                </a:solidFill>
                <a:latin typeface="Open Sans 2 Bold"/>
              </a:rPr>
              <a:t>Evaluation  </a:t>
            </a:r>
          </a:p>
        </p:txBody>
      </p:sp>
      <p:pic>
        <p:nvPicPr>
          <p:cNvPr id="4" name="Picture 3" descr="A qr code on a green background&#10;&#10;Description automatically generated">
            <a:extLst>
              <a:ext uri="{FF2B5EF4-FFF2-40B4-BE49-F238E27FC236}">
                <a16:creationId xmlns:a16="http://schemas.microsoft.com/office/drawing/2014/main" id="{EA47C403-9065-C039-D1D0-0962697A9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6350" y="1333500"/>
            <a:ext cx="8115300" cy="81153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92878" y="3086100"/>
            <a:ext cx="5159624" cy="4114800"/>
          </a:xfrm>
          <a:custGeom>
            <a:avLst/>
            <a:gdLst/>
            <a:ahLst/>
            <a:cxnLst/>
            <a:rect l="l" t="t" r="r" b="b"/>
            <a:pathLst>
              <a:path w="5159624" h="4114800">
                <a:moveTo>
                  <a:pt x="0" y="0"/>
                </a:moveTo>
                <a:lnTo>
                  <a:pt x="5159624" y="0"/>
                </a:lnTo>
                <a:lnTo>
                  <a:pt x="515962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725954" y="2981325"/>
            <a:ext cx="9060409" cy="5605950"/>
          </a:xfrm>
          <a:prstGeom prst="rect">
            <a:avLst/>
          </a:prstGeom>
        </p:spPr>
        <p:txBody>
          <a:bodyPr lIns="0" tIns="0" rIns="0" bIns="0" rtlCol="0" anchor="t">
            <a:spAutoFit/>
          </a:bodyPr>
          <a:lstStyle/>
          <a:p>
            <a:pPr>
              <a:lnSpc>
                <a:spcPts val="5013"/>
              </a:lnSpc>
            </a:pPr>
            <a:r>
              <a:rPr lang="en-US" sz="3342">
                <a:solidFill>
                  <a:srgbClr val="00A7B2"/>
                </a:solidFill>
                <a:latin typeface="Open Sans 2"/>
              </a:rPr>
              <a:t>Three Musketeers </a:t>
            </a:r>
          </a:p>
          <a:p>
            <a:pPr>
              <a:lnSpc>
                <a:spcPts val="5013"/>
              </a:lnSpc>
            </a:pPr>
            <a:endParaRPr lang="en-US" sz="3342">
              <a:solidFill>
                <a:srgbClr val="00A7B2"/>
              </a:solidFill>
              <a:latin typeface="Open Sans 2"/>
            </a:endParaRPr>
          </a:p>
          <a:p>
            <a:pPr>
              <a:lnSpc>
                <a:spcPts val="5013"/>
              </a:lnSpc>
            </a:pPr>
            <a:r>
              <a:rPr lang="en-US" sz="3342">
                <a:solidFill>
                  <a:srgbClr val="00A7B2"/>
                </a:solidFill>
                <a:latin typeface="Open Sans 2"/>
              </a:rPr>
              <a:t>•Introduce yourself…</a:t>
            </a:r>
          </a:p>
          <a:p>
            <a:pPr>
              <a:lnSpc>
                <a:spcPts val="5013"/>
              </a:lnSpc>
            </a:pPr>
            <a:r>
              <a:rPr lang="en-US" sz="3342">
                <a:solidFill>
                  <a:srgbClr val="00A7B2"/>
                </a:solidFill>
                <a:latin typeface="Open Sans 2"/>
              </a:rPr>
              <a:t>•Agree on something you all dislike</a:t>
            </a:r>
          </a:p>
          <a:p>
            <a:pPr>
              <a:lnSpc>
                <a:spcPts val="5013"/>
              </a:lnSpc>
            </a:pPr>
            <a:r>
              <a:rPr lang="en-US" sz="3342">
                <a:solidFill>
                  <a:srgbClr val="00A7B2"/>
                </a:solidFill>
                <a:latin typeface="Open Sans 2"/>
              </a:rPr>
              <a:t>•Agree on something you all like</a:t>
            </a:r>
          </a:p>
          <a:p>
            <a:pPr>
              <a:lnSpc>
                <a:spcPts val="5013"/>
              </a:lnSpc>
            </a:pPr>
            <a:r>
              <a:rPr lang="en-US" sz="3342">
                <a:solidFill>
                  <a:srgbClr val="00A7B2"/>
                </a:solidFill>
                <a:latin typeface="Open Sans 2"/>
              </a:rPr>
              <a:t>•Exchange an interesting fact about yourself </a:t>
            </a:r>
          </a:p>
          <a:p>
            <a:pPr>
              <a:lnSpc>
                <a:spcPts val="5013"/>
              </a:lnSpc>
            </a:pPr>
            <a:endParaRPr lang="en-US" sz="3342">
              <a:solidFill>
                <a:srgbClr val="00A7B2"/>
              </a:solidFill>
              <a:latin typeface="Open Sans 2"/>
            </a:endParaRPr>
          </a:p>
          <a:p>
            <a:pPr>
              <a:lnSpc>
                <a:spcPts val="5013"/>
              </a:lnSpc>
            </a:pPr>
            <a:endParaRPr lang="en-US" sz="3342">
              <a:solidFill>
                <a:srgbClr val="00A7B2"/>
              </a:solidFill>
              <a:latin typeface="Open Sans 2"/>
            </a:endParaRPr>
          </a:p>
          <a:p>
            <a:pPr algn="l">
              <a:lnSpc>
                <a:spcPts val="5013"/>
              </a:lnSpc>
            </a:pPr>
            <a:endParaRPr lang="en-US" sz="3342">
              <a:solidFill>
                <a:srgbClr val="00A7B2"/>
              </a:solidFill>
              <a:latin typeface="Open Sans 2"/>
            </a:endParaRPr>
          </a:p>
        </p:txBody>
      </p:sp>
      <p:sp>
        <p:nvSpPr>
          <p:cNvPr id="4" name="TextBox 4"/>
          <p:cNvSpPr txBox="1"/>
          <p:nvPr/>
        </p:nvSpPr>
        <p:spPr>
          <a:xfrm>
            <a:off x="725954" y="419100"/>
            <a:ext cx="5532090" cy="1219088"/>
          </a:xfrm>
          <a:prstGeom prst="rect">
            <a:avLst/>
          </a:prstGeom>
        </p:spPr>
        <p:txBody>
          <a:bodyPr lIns="0" tIns="0" rIns="0" bIns="0" rtlCol="0" anchor="t">
            <a:spAutoFit/>
          </a:bodyPr>
          <a:lstStyle/>
          <a:p>
            <a:pPr marL="0" lvl="0" indent="0" algn="l">
              <a:lnSpc>
                <a:spcPts val="9600"/>
              </a:lnSpc>
              <a:spcBef>
                <a:spcPct val="0"/>
              </a:spcBef>
            </a:pPr>
            <a:r>
              <a:rPr lang="en-US" sz="8000">
                <a:solidFill>
                  <a:srgbClr val="00A7B2"/>
                </a:solidFill>
                <a:latin typeface="Open Sans 2 Bold"/>
              </a:rPr>
              <a:t>Connector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19104" y="2614260"/>
            <a:ext cx="9093505" cy="5900673"/>
          </a:xfrm>
          <a:prstGeom prst="rect">
            <a:avLst/>
          </a:prstGeom>
        </p:spPr>
        <p:txBody>
          <a:bodyPr lIns="0" tIns="0" rIns="0" bIns="0" rtlCol="0" anchor="t">
            <a:spAutoFit/>
          </a:bodyPr>
          <a:lstStyle/>
          <a:p>
            <a:pPr>
              <a:lnSpc>
                <a:spcPts val="5858"/>
              </a:lnSpc>
            </a:pPr>
            <a:r>
              <a:rPr lang="en-US" sz="4882">
                <a:solidFill>
                  <a:srgbClr val="00A7B2"/>
                </a:solidFill>
                <a:latin typeface="Open Sans 2"/>
              </a:rPr>
              <a:t>Holding the ladder</a:t>
            </a:r>
          </a:p>
          <a:p>
            <a:pPr>
              <a:lnSpc>
                <a:spcPts val="5858"/>
              </a:lnSpc>
            </a:pPr>
            <a:endParaRPr lang="en-US" sz="4882">
              <a:solidFill>
                <a:srgbClr val="00A7B2"/>
              </a:solidFill>
              <a:latin typeface="Open Sans 2"/>
            </a:endParaRPr>
          </a:p>
          <a:p>
            <a:pPr>
              <a:lnSpc>
                <a:spcPts val="5858"/>
              </a:lnSpc>
            </a:pPr>
            <a:r>
              <a:rPr lang="en-US" sz="4882">
                <a:solidFill>
                  <a:srgbClr val="00A7B2"/>
                </a:solidFill>
                <a:latin typeface="Open Sans 2"/>
              </a:rPr>
              <a:t>Learning from, with, and on behalf of each other.</a:t>
            </a:r>
          </a:p>
          <a:p>
            <a:pPr>
              <a:lnSpc>
                <a:spcPts val="5858"/>
              </a:lnSpc>
            </a:pPr>
            <a:endParaRPr lang="en-US" sz="4882">
              <a:solidFill>
                <a:srgbClr val="00A7B2"/>
              </a:solidFill>
              <a:latin typeface="Open Sans 2"/>
            </a:endParaRPr>
          </a:p>
          <a:p>
            <a:pPr>
              <a:lnSpc>
                <a:spcPts val="5858"/>
              </a:lnSpc>
            </a:pPr>
            <a:r>
              <a:rPr lang="en-US" sz="4882">
                <a:solidFill>
                  <a:srgbClr val="00A7B2"/>
                </a:solidFill>
                <a:latin typeface="Open Sans 2"/>
              </a:rPr>
              <a:t>What will I do that will help our learning?</a:t>
            </a:r>
          </a:p>
          <a:p>
            <a:pPr marL="0" lvl="0" indent="0" algn="l">
              <a:lnSpc>
                <a:spcPts val="5858"/>
              </a:lnSpc>
              <a:spcBef>
                <a:spcPct val="0"/>
              </a:spcBef>
            </a:pPr>
            <a:endParaRPr lang="en-US" sz="4882">
              <a:solidFill>
                <a:srgbClr val="00A7B2"/>
              </a:solidFill>
              <a:latin typeface="Open Sans 2"/>
            </a:endParaRPr>
          </a:p>
        </p:txBody>
      </p:sp>
      <p:sp>
        <p:nvSpPr>
          <p:cNvPr id="3" name="Freeform 3"/>
          <p:cNvSpPr/>
          <p:nvPr/>
        </p:nvSpPr>
        <p:spPr>
          <a:xfrm>
            <a:off x="12197000" y="2179788"/>
            <a:ext cx="3447647" cy="6760092"/>
          </a:xfrm>
          <a:custGeom>
            <a:avLst/>
            <a:gdLst/>
            <a:ahLst/>
            <a:cxnLst/>
            <a:rect l="l" t="t" r="r" b="b"/>
            <a:pathLst>
              <a:path w="3447647" h="6760092">
                <a:moveTo>
                  <a:pt x="0" y="0"/>
                </a:moveTo>
                <a:lnTo>
                  <a:pt x="3447647" y="0"/>
                </a:lnTo>
                <a:lnTo>
                  <a:pt x="3447647" y="6760092"/>
                </a:lnTo>
                <a:lnTo>
                  <a:pt x="0" y="67600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337268" y="409575"/>
            <a:ext cx="13583555" cy="619125"/>
          </a:xfrm>
          <a:prstGeom prst="rect">
            <a:avLst/>
          </a:prstGeom>
        </p:spPr>
        <p:txBody>
          <a:bodyPr lIns="0" tIns="0" rIns="0" bIns="0" rtlCol="0" anchor="t">
            <a:spAutoFit/>
          </a:bodyPr>
          <a:lstStyle/>
          <a:p>
            <a:pPr marL="0" lvl="0" indent="0" algn="l">
              <a:lnSpc>
                <a:spcPts val="4800"/>
              </a:lnSpc>
              <a:spcBef>
                <a:spcPct val="0"/>
              </a:spcBef>
            </a:pPr>
            <a:r>
              <a:rPr lang="en-US" sz="4000">
                <a:solidFill>
                  <a:srgbClr val="00A7B2"/>
                </a:solidFill>
                <a:latin typeface="Open Sans 2 Bold"/>
              </a:rPr>
              <a:t>Collaborative and Connected Learning Environment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47740" y="3311568"/>
            <a:ext cx="4377447" cy="4114800"/>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467401" y="1506098"/>
            <a:ext cx="10549655" cy="8116997"/>
          </a:xfrm>
          <a:prstGeom prst="rect">
            <a:avLst/>
          </a:prstGeom>
        </p:spPr>
        <p:txBody>
          <a:bodyPr lIns="0" tIns="0" rIns="0" bIns="0" rtlCol="0" anchor="t">
            <a:spAutoFit/>
          </a:bodyPr>
          <a:lstStyle/>
          <a:p>
            <a:pPr>
              <a:lnSpc>
                <a:spcPts val="5858"/>
              </a:lnSpc>
            </a:pPr>
            <a:r>
              <a:rPr lang="en-US" sz="4882">
                <a:solidFill>
                  <a:srgbClr val="00ABB5"/>
                </a:solidFill>
                <a:latin typeface="Open Sans 2"/>
              </a:rPr>
              <a:t>I may have some questions about the programme and what I will be doing.</a:t>
            </a:r>
          </a:p>
          <a:p>
            <a:pPr>
              <a:lnSpc>
                <a:spcPts val="5858"/>
              </a:lnSpc>
            </a:pPr>
            <a:endParaRPr lang="en-US" sz="4882">
              <a:solidFill>
                <a:srgbClr val="00ABB5"/>
              </a:solidFill>
              <a:latin typeface="Open Sans 2"/>
            </a:endParaRPr>
          </a:p>
          <a:p>
            <a:pPr>
              <a:lnSpc>
                <a:spcPts val="5858"/>
              </a:lnSpc>
            </a:pPr>
            <a:r>
              <a:rPr lang="en-US" sz="4882">
                <a:solidFill>
                  <a:srgbClr val="00ABB5"/>
                </a:solidFill>
                <a:latin typeface="Open Sans 2"/>
              </a:rPr>
              <a:t>If I could ask any question now – what would it be?</a:t>
            </a:r>
          </a:p>
          <a:p>
            <a:pPr>
              <a:lnSpc>
                <a:spcPts val="5858"/>
              </a:lnSpc>
            </a:pPr>
            <a:endParaRPr lang="en-US" sz="4882">
              <a:solidFill>
                <a:srgbClr val="00ABB5"/>
              </a:solidFill>
              <a:latin typeface="Open Sans 2"/>
            </a:endParaRPr>
          </a:p>
          <a:p>
            <a:pPr>
              <a:lnSpc>
                <a:spcPts val="5858"/>
              </a:lnSpc>
            </a:pPr>
            <a:r>
              <a:rPr lang="en-US" sz="4882">
                <a:solidFill>
                  <a:srgbClr val="00ABB5"/>
                </a:solidFill>
                <a:latin typeface="Open Sans 2"/>
              </a:rPr>
              <a:t>Write it on a post-it, and put it up on the ‘car park’ flip chart</a:t>
            </a:r>
          </a:p>
          <a:p>
            <a:pPr>
              <a:lnSpc>
                <a:spcPts val="5858"/>
              </a:lnSpc>
            </a:pPr>
            <a:endParaRPr lang="en-US" sz="4882">
              <a:solidFill>
                <a:srgbClr val="00ABB5"/>
              </a:solidFill>
              <a:latin typeface="Open Sans 2"/>
            </a:endParaRPr>
          </a:p>
          <a:p>
            <a:pPr marL="0" lvl="0" indent="0" algn="l">
              <a:lnSpc>
                <a:spcPts val="5858"/>
              </a:lnSpc>
              <a:spcBef>
                <a:spcPct val="0"/>
              </a:spcBef>
            </a:pPr>
            <a:endParaRPr lang="en-US" sz="4882">
              <a:solidFill>
                <a:srgbClr val="00ABB5"/>
              </a:solidFill>
              <a:latin typeface="Open Sans 2"/>
            </a:endParaRPr>
          </a:p>
        </p:txBody>
      </p:sp>
      <p:sp>
        <p:nvSpPr>
          <p:cNvPr id="4" name="TextBox 4"/>
          <p:cNvSpPr txBox="1"/>
          <p:nvPr/>
        </p:nvSpPr>
        <p:spPr>
          <a:xfrm>
            <a:off x="337268" y="409575"/>
            <a:ext cx="10679788" cy="619125"/>
          </a:xfrm>
          <a:prstGeom prst="rect">
            <a:avLst/>
          </a:prstGeom>
        </p:spPr>
        <p:txBody>
          <a:bodyPr lIns="0" tIns="0" rIns="0" bIns="0" rtlCol="0" anchor="t">
            <a:spAutoFit/>
          </a:bodyPr>
          <a:lstStyle/>
          <a:p>
            <a:pPr marL="0" lvl="0" indent="0" algn="l">
              <a:lnSpc>
                <a:spcPts val="4800"/>
              </a:lnSpc>
              <a:spcBef>
                <a:spcPct val="0"/>
              </a:spcBef>
            </a:pPr>
            <a:r>
              <a:rPr lang="en-US" sz="4000">
                <a:solidFill>
                  <a:srgbClr val="00ABB5"/>
                </a:solidFill>
                <a:latin typeface="Open Sans 2 Bold"/>
              </a:rPr>
              <a:t>Questions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2"/>
            <a:srcRect l="20370" r="20370"/>
            <a:stretch>
              <a:fillRect/>
            </a:stretch>
          </p:blipFill>
          <p:spPr>
            <a:xfrm>
              <a:off x="0" y="0"/>
              <a:ext cx="12192000" cy="13716000"/>
            </a:xfrm>
            <a:prstGeom prst="rect">
              <a:avLst/>
            </a:prstGeom>
          </p:spPr>
        </p:pic>
      </p:grpSp>
      <p:sp>
        <p:nvSpPr>
          <p:cNvPr id="4" name="TextBox 4"/>
          <p:cNvSpPr txBox="1"/>
          <p:nvPr/>
        </p:nvSpPr>
        <p:spPr>
          <a:xfrm>
            <a:off x="509934" y="1736510"/>
            <a:ext cx="8193871" cy="6208405"/>
          </a:xfrm>
          <a:prstGeom prst="rect">
            <a:avLst/>
          </a:prstGeom>
        </p:spPr>
        <p:txBody>
          <a:bodyPr lIns="0" tIns="0" rIns="0" bIns="0" rtlCol="0" anchor="t">
            <a:spAutoFit/>
          </a:bodyPr>
          <a:lstStyle/>
          <a:p>
            <a:pPr>
              <a:lnSpc>
                <a:spcPts val="12449"/>
              </a:lnSpc>
            </a:pPr>
            <a:r>
              <a:rPr lang="en-US" sz="8299">
                <a:solidFill>
                  <a:srgbClr val="00A7B2"/>
                </a:solidFill>
                <a:latin typeface="Open Sans 2 Bold"/>
              </a:rPr>
              <a:t>EiH: Leadership of and for Learning </a:t>
            </a:r>
          </a:p>
          <a:p>
            <a:pPr marL="0" lvl="0" indent="0" algn="l">
              <a:lnSpc>
                <a:spcPts val="12449"/>
              </a:lnSpc>
              <a:spcBef>
                <a:spcPct val="0"/>
              </a:spcBef>
            </a:pPr>
            <a:r>
              <a:rPr lang="en-US" sz="8299">
                <a:solidFill>
                  <a:srgbClr val="00A7B2"/>
                </a:solidFill>
                <a:latin typeface="Open Sans 2 Bold"/>
              </a:rPr>
              <a:t>Part 1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4255</Words>
  <Application>Microsoft Office PowerPoint</Application>
  <PresentationFormat>Custom</PresentationFormat>
  <Paragraphs>655</Paragraphs>
  <Slides>52</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Arial</vt:lpstr>
      <vt:lpstr>Open Sans 2</vt:lpstr>
      <vt:lpstr>Open Sans 2 Italics</vt:lpstr>
      <vt:lpstr>Calibri</vt:lpstr>
      <vt:lpstr>Open Sans 2 Bold</vt:lpstr>
      <vt:lpstr>Arial Bold</vt:lpstr>
      <vt:lpstr>Open Sans 1</vt:lpstr>
      <vt:lpstr>Canva Sans Bold</vt:lpstr>
      <vt:lpstr>Open Sans 1 Bold</vt:lpstr>
      <vt:lpstr>Open Sans 2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EiH: Leadership of and for Learning Core Learn 1</dc:title>
  <dc:creator>French C (Christopher)</dc:creator>
  <cp:lastModifiedBy>Christopher French</cp:lastModifiedBy>
  <cp:revision>2</cp:revision>
  <dcterms:created xsi:type="dcterms:W3CDTF">2006-08-16T00:00:00Z</dcterms:created>
  <dcterms:modified xsi:type="dcterms:W3CDTF">2023-11-08T15:14:15Z</dcterms:modified>
  <dc:identifier>DAFpP8JcZ6Q</dc:identifier>
</cp:coreProperties>
</file>