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Canva Sans Bold" panose="020B0604020202020204" charset="0"/>
      <p:regular r:id="rId44"/>
    </p:embeddedFont>
    <p:embeddedFont>
      <p:font typeface="Chewy"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p>
          <a:p>
            <a:endParaRPr lang="en-US"/>
          </a:p>
          <a:p>
            <a:r>
              <a:rPr lang="en-US"/>
              <a:t>What do we mean by 'enquiry as stance'? ​</a:t>
            </a:r>
          </a:p>
          <a:p>
            <a:endParaRPr lang="en-US"/>
          </a:p>
          <a:p>
            <a:r>
              <a:rPr lang="en-US"/>
              <a:t>Marilyn Cochran-Smith and Susan Lytle: "Working from and with an inquiry stance, then, involves a continual process of making current arrangements problematic; questioning the ways knowledge and practice are constructed, evaluated and used; and assuming that part of the work of practitioners individually and collectively is to participate in educational and social change." Cochran-Smith, M. &amp; Lytle, S. L. (2009) Inquiry as Stance. Teachers College Press, New York. ​</a:t>
            </a:r>
          </a:p>
          <a:p>
            <a:endParaRPr lang="en-US"/>
          </a:p>
          <a:p>
            <a:r>
              <a:rPr lang="en-US"/>
              <a:t>What do we mean by 'enquiry as project'?​</a:t>
            </a:r>
          </a:p>
          <a:p>
            <a:endParaRPr lang="en-US"/>
          </a:p>
          <a:p>
            <a:r>
              <a:rPr lang="en-US"/>
              <a:t>How might an enquiring stance inform an enquiry project? How might a project influence stance? ​</a:t>
            </a:r>
          </a:p>
          <a:p>
            <a:endParaRPr lang="en-US"/>
          </a:p>
          <a:p>
            <a:r>
              <a:rPr lang="en-US"/>
              <a:t>Marilyn Cochran-Smith and Susan Lytle: "The essential purposes and functions of inquiry communities are to provide rich and challenging contexts for practitioner learning over the professional life span as well as making available productive locations for linking communities of educators with larger change efforts, both nationally and internationally." Cochran-Smith, M. &amp; Lytle, S. L. (2009) Inquiry as Stance. Teachers College Press, New York. ​</a:t>
            </a:r>
          </a:p>
          <a:p>
            <a:endParaRPr lang="en-US"/>
          </a:p>
          <a:p>
            <a:r>
              <a:rPr lang="en-US"/>
              <a:t>Kate Wall, Anna Beck and Nova Scott: "one of the critiques we would level at the project stance on practitioner enquiry approach is that is seems to imply an on/off model of enquiry; rather it would seem more pragmatic to think about a dialling up and down of the research element depending on the motivation of the enquirer and the qualities required of an answer to any particular enquiry question. " The Nature and Purpose of Practitioner Enquiry | University of Strathclyde​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Title: Improving Schools Through Collaborative Enquiry​</a:t>
            </a:r>
          </a:p>
          <a:p>
            <a:endParaRPr lang="en-US"/>
          </a:p>
          <a:p>
            <a:r>
              <a:rPr lang="en-US"/>
              <a:t>Author:  David Jackson, Julie McGrane, Hilary Street, Julie Temperley​</a:t>
            </a:r>
          </a:p>
          <a:p>
            <a:endParaRPr lang="en-US"/>
          </a:p>
          <a:p>
            <a:r>
              <a:rPr lang="en-US"/>
              <a:t>Date: 2005​</a:t>
            </a:r>
          </a:p>
          <a:p>
            <a:endParaRPr lang="en-US"/>
          </a:p>
          <a:p>
            <a:r>
              <a:rPr lang="en-US"/>
              <a:t>​</a:t>
            </a:r>
          </a:p>
          <a:p>
            <a:endParaRPr lang="en-US"/>
          </a:p>
          <a:p>
            <a:r>
              <a:rPr lang="en-US"/>
              <a:t>Lise- Drawing focus to the above title which is accessible via the GTCS Research Portal (EBSCO database)​</a:t>
            </a:r>
          </a:p>
          <a:p>
            <a:endParaRPr lang="en-US"/>
          </a:p>
          <a:p>
            <a:r>
              <a:rPr lang="en-US"/>
              <a:t>​</a:t>
            </a:r>
          </a:p>
          <a:p>
            <a:endParaRPr lang="en-US"/>
          </a:p>
          <a:p>
            <a:r>
              <a:rPr lang="en-US"/>
              <a:t>Empowering in aspiration ​</a:t>
            </a:r>
          </a:p>
          <a:p>
            <a:endParaRPr lang="en-US"/>
          </a:p>
          <a:p>
            <a:r>
              <a:rPr lang="en-US"/>
              <a:t>Practitioners choose to engage in collaborative enquiry, and it is they themselves who identify the focus and decide which processes they will use. They have considerable autonomy and the processes they engage in will develop​</a:t>
            </a:r>
          </a:p>
          <a:p>
            <a:endParaRPr lang="en-US"/>
          </a:p>
          <a:p>
            <a:r>
              <a:rPr lang="en-US"/>
              <a:t>a range of other skills as well as developing their own knowledge. Such experiences are life-enhancing and empowering.​</a:t>
            </a:r>
          </a:p>
          <a:p>
            <a:endParaRPr lang="en-US"/>
          </a:p>
          <a:p>
            <a:r>
              <a:rPr lang="en-US"/>
              <a:t>​</a:t>
            </a:r>
          </a:p>
          <a:p>
            <a:endParaRPr lang="en-US"/>
          </a:p>
          <a:p>
            <a:r>
              <a:rPr lang="en-US"/>
              <a:t>Implementation oriented, and interventionist and strategic​</a:t>
            </a:r>
          </a:p>
          <a:p>
            <a:endParaRPr lang="en-US"/>
          </a:p>
          <a:p>
            <a:r>
              <a:rPr lang="en-US"/>
              <a:t>One of the purposes of collaborative enquiry is to change and amend practice and therefore to make interventions. It is a strategic process too because it is a way of working that is focused, planned, formally led, has a time-line, is integrated with the work of the  school and is expected to impact on practice. It can also be developed across the​</a:t>
            </a:r>
          </a:p>
          <a:p>
            <a:endParaRPr lang="en-US"/>
          </a:p>
          <a:p>
            <a:r>
              <a:rPr lang="en-US"/>
              <a:t>whole school.​</a:t>
            </a:r>
          </a:p>
          <a:p>
            <a:endParaRPr lang="en-US"/>
          </a:p>
          <a:p>
            <a:r>
              <a:rPr lang="en-US"/>
              <a:t>​</a:t>
            </a:r>
          </a:p>
          <a:p>
            <a:endParaRPr lang="en-US"/>
          </a:p>
          <a:p>
            <a:r>
              <a:rPr lang="en-US"/>
              <a:t>Systematic​</a:t>
            </a:r>
          </a:p>
          <a:p>
            <a:endParaRPr lang="en-US"/>
          </a:p>
          <a:p>
            <a:r>
              <a:rPr lang="en-US"/>
              <a:t>All collaborative enquiry takes place 'in context' and this refers to both the internal and external context.​</a:t>
            </a:r>
          </a:p>
          <a:p>
            <a:endParaRPr lang="en-US"/>
          </a:p>
          <a:p>
            <a:r>
              <a:rPr lang="en-US"/>
              <a:t>Collaborative enquiry is systematic because it:​</a:t>
            </a:r>
          </a:p>
          <a:p>
            <a:endParaRPr lang="en-US"/>
          </a:p>
          <a:p>
            <a:r>
              <a:rPr lang="en-US"/>
              <a:t>• creates a 'hunger' for data which is gathered in a planned way and used creatively and collaboratively;​</a:t>
            </a:r>
          </a:p>
          <a:p>
            <a:endParaRPr lang="en-US"/>
          </a:p>
          <a:p>
            <a:r>
              <a:rPr lang="en-US"/>
              <a:t>• means careful choices are made about the strategies that are most 'fit for the purpose' of gathering the data;​</a:t>
            </a:r>
          </a:p>
          <a:p>
            <a:endParaRPr lang="en-US"/>
          </a:p>
          <a:p>
            <a:r>
              <a:rPr lang="en-US"/>
              <a:t>• ensures reflection and analysis of the data are built into the working processes and subsequent action agreed to ensure impact;​</a:t>
            </a:r>
          </a:p>
          <a:p>
            <a:endParaRPr lang="en-US"/>
          </a:p>
          <a:p>
            <a:r>
              <a:rPr lang="en-US"/>
              <a:t>• makes sure explicit processes for sharing and disseminating the learning are identified and implemented.​</a:t>
            </a:r>
          </a:p>
          <a:p>
            <a:endParaRPr lang="en-US"/>
          </a:p>
          <a:p>
            <a:endParaRPr lang="en-US"/>
          </a:p>
          <a:p>
            <a:r>
              <a:rPr lang="en-US"/>
              <a:t>Why Enquiry? ​</a:t>
            </a:r>
          </a:p>
          <a:p>
            <a:endParaRPr lang="en-US"/>
          </a:p>
          <a:p>
            <a:r>
              <a:rPr lang="en-US"/>
              <a:t>Achievement focused ​</a:t>
            </a:r>
          </a:p>
          <a:p>
            <a:endParaRPr lang="en-US"/>
          </a:p>
          <a:p>
            <a:r>
              <a:rPr lang="en-US"/>
              <a:t>The purpose of engaging in collaborative enquiry is to enhance the learning of both practitioners and pupils.​</a:t>
            </a:r>
          </a:p>
          <a:p>
            <a:endParaRPr lang="en-US"/>
          </a:p>
          <a:p>
            <a:r>
              <a:rPr lang="en-US"/>
              <a:t>By practitioners developing their own knowledge and understanding, and linking that with their own classroom processes, learning is enhanced.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enquiry approach has the greatest impact upon those who are undertaking the enquiry by investigating the question, they develop the knowledge and skills around the question. However, by interacting with the collaborative team and others they further develop their professional, attitudes and beliefs.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ended our last session having had a lively discussion on empowerment; 'we need to drive the bus' and  lack common understanding of empowerment in face of the accountability agenda and a warning of 'be careful what you wish for' (Martin Mc Cusker)​</a:t>
            </a:r>
          </a:p>
          <a:p>
            <a:endParaRPr lang="en-US"/>
          </a:p>
          <a:p>
            <a:r>
              <a:rPr lang="en-US"/>
              <a:t>This  view sees agency has having three temporal dimensions. First, agency is rooted in past experience; and individuals with a wide repertoire of experience to draw upon may achieve agency more readily than those with a less rich reservoir of experience. Secondly, agency is always oriented to the future through the setting of goals and the ability to envisage future possibilities; in this case, people who are able to imagine multiple trajectories are likely to achieve agency more readily than those who are limited in their aspirations. Third, agency is always acted on the present. There are two aspects to this dimension: the practical (i.e. what is actually possible given existing resources and in the face of existing constraints); and the evaluative (e.g. judgements about risk – and it is axiomatic in social science that perceived barriers to action can be as real in their effects as actual constraints)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Facilitator: Andy​</a:t>
            </a:r>
          </a:p>
          <a:p>
            <a:endParaRPr lang="en-US"/>
          </a:p>
          <a:p>
            <a:r>
              <a:rPr lang="en-US"/>
              <a:t>Collaborative inquiry is a powerful design for professional learning that supports  teacher leadership. It provides a systematic approach for educators to explore issues and determine resolutions through shared inquiry, reflection, and dialogue. Rather than being merely consumers of research and the professional knowledge that accompanies it, head teachers engaged in collaborative inquiry become producers and disseminators of knowledge.​</a:t>
            </a:r>
          </a:p>
          <a:p>
            <a:endParaRPr lang="en-US"/>
          </a:p>
          <a:p>
            <a:r>
              <a:rPr lang="en-US"/>
              <a:t>Collaborative inquiry should be conceived as a professional learning strategy as opposed to a rigorous research design. It is a powerful strategy for building head teachers' capacity to lead because it provides a structure for them to become authentic leaders and decision makers.​</a:t>
            </a:r>
          </a:p>
          <a:p>
            <a:endParaRPr lang="en-US"/>
          </a:p>
          <a:p>
            <a:r>
              <a:rPr lang="en-US"/>
              <a:t>Jenni Donohoo (ref below)​</a:t>
            </a:r>
          </a:p>
          <a:p>
            <a:endParaRPr lang="en-US"/>
          </a:p>
          <a:p>
            <a:r>
              <a:rPr lang="en-US"/>
              <a:t>CI as a PL approach to resolve Adaptive Challenges​</a:t>
            </a:r>
          </a:p>
          <a:p>
            <a:endParaRPr lang="en-US"/>
          </a:p>
          <a:p>
            <a:r>
              <a:rPr lang="en-US"/>
              <a:t>When individuals and organisations  meet adaptive challenges (one for which the necessary knowledge to solve the problem does not yet exist) they themselves become something different- they adapt. Change of this magnitude is hard as people’s ideas about how things work are not easily reconstructed. By focusing on professional learning approaches  that challenge mental models and engaging people in learning and working collaboratively, they will be more likely to meet adaptive challenges. (Heifetz, Grashow, Linsky (2009))​</a:t>
            </a:r>
          </a:p>
          <a:p>
            <a:endParaRPr lang="en-US"/>
          </a:p>
          <a:p>
            <a:r>
              <a:rPr lang="en-US"/>
              <a:t>​</a:t>
            </a:r>
          </a:p>
          <a:p>
            <a:endParaRPr lang="en-US"/>
          </a:p>
          <a:p>
            <a:r>
              <a:rPr lang="en-US"/>
              <a:t>https://www.bing.com/ck/a?!&amp;&amp;p=7f603f8c7be21a28JmltdHM9MTY2MzYzMjAwMCZpZ3VpZD0xYzA4YThhNi04MGVlLTY3YmUtMjU2ZS1iODY4ODEyZTY2ZmEmaW5zaWQ9NTM1NQ&amp;ptn=3&amp;hsh=3&amp;fclid=1c08a8a6-80ee-67be-256e-b868812e66fa&amp;u=a1aHR0cHM6Ly93d3cuamVubmlkb25vaG9vLmNvbS9wb3N0L2Zvc3RlcmluZy10ZWFjaGVyLWxlYWRlcnNoaXAtdGhyb3VnaC1jb2xsYWJvcmF0aXZlLWlucXVpcnk&amp;ntb=1​</a:t>
            </a:r>
          </a:p>
          <a:p>
            <a:endParaRPr lang="en-US"/>
          </a:p>
          <a:p>
            <a:r>
              <a:rPr lang="en-US"/>
              <a:t>​</a:t>
            </a:r>
          </a:p>
          <a:p>
            <a:endParaRPr lang="en-US"/>
          </a:p>
          <a:p>
            <a:r>
              <a:rPr lang="en-US"/>
              <a:t>Collaborative inquiry should be conceived as a professional learning strategy as opposed to a rigorous research design. It is a powerful strategy for building teachers' capacity to lead because it provides a structure for teachers to become authentic leaders and decision makers. Leadership opportunities extend beyond merely serving on a committee or acting as a department or grade level chair. Through their collaborative work and learning by doing teachers have the potential to become more meaningfully involved in school- improvement and catalysts for change.​</a:t>
            </a:r>
          </a:p>
          <a:p>
            <a:endParaRPr lang="en-US"/>
          </a:p>
          <a:p>
            <a:r>
              <a:rPr lang="en-US"/>
              <a:t>The four-stage model begins with teachers framing a problem of practice. During this first stage, teachers determine a meaningful focus, develop an inquiry question, and formulate a theory of action. The most effective collaborative inquiry teacher teams keep in mind that their end goal is to increase learning and achieve greater success for all students. Therefore, they begin by identifying current student learning needs in order to ensure that their inquiry is authentic, relevant, and worth the investment. The focus of their inquiry must also be an issue individuals can act upon. Identifying promising approaches and implementing changes in practice are key elements in this process. If the problem the team identifies falls outside their realm of control (Stephen Covey Speres of Influence), there will be little they can do to impact change.​</a:t>
            </a:r>
          </a:p>
          <a:p>
            <a:endParaRPr lang="en-US"/>
          </a:p>
          <a:p>
            <a:r>
              <a:rPr lang="en-US"/>
              <a:t>For What Reason. When formulating a theory of action, teacher teams compose a sequence of 'if - then' statements that illustrate the causality between their actions and expected outcomes. Framing theories in the form of a hypothesis (if - then) compels educators to consider causes (instructional and/or leadership practices) that precede effects (student learning/teacher learning). It helps to uncover relationships between teaching and learning and/or leading and change as teams examine what they think will work against the realities of what is actually happening given their existing culture, specific context, and unique population.​</a:t>
            </a:r>
          </a:p>
          <a:p>
            <a:endParaRPr lang="en-US"/>
          </a:p>
          <a:p>
            <a:r>
              <a:rPr lang="en-US"/>
              <a:t>During stage 2 of the collaborative inquiry process, teachers work together to develop new knowledge and competencies and implement changes in practice. They also identify sources of information that will help answer their inquiry question and collect evidence about how their actions are impacting students. Once teacher teams feel they have gathered enough information to address the question posed, teams engage in analyzing the evidence (stage 3). Teachers make meaning of data by identifying patterns and themes and formulating conclusions. As teams refine their thinking, they revisit their theory of action accordingly.​</a:t>
            </a:r>
          </a:p>
          <a:p>
            <a:endParaRPr lang="en-US"/>
          </a:p>
          <a:p>
            <a:r>
              <a:rPr lang="en-US"/>
              <a:t>During the fourth and final stage, teachers come together to document, share, and celebrate their new understandings. Teams consider next steps by identifying additional student learning needs and reflecting on what they learned through their inquiries. Finally, participants debrief the process by considering how their work was reflective of the characteristics of collaborative inquiry.​</a:t>
            </a:r>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Facilitator: Andy​</a:t>
            </a:r>
          </a:p>
          <a:p>
            <a:endParaRPr lang="en-US"/>
          </a:p>
          <a:p>
            <a:r>
              <a:rPr lang="en-US"/>
              <a:t>Another useful thinking tool​</a:t>
            </a:r>
          </a:p>
          <a:p>
            <a:endParaRPr lang="en-US"/>
          </a:p>
          <a:p>
            <a:r>
              <a:rPr lang="en-US"/>
              <a:t>Focusing on their ‘preferred future’ can tie down ideas into specificity and reach a shared vision​</a:t>
            </a:r>
          </a:p>
          <a:p>
            <a:endParaRPr lang="en-US"/>
          </a:p>
          <a:p>
            <a:r>
              <a:rPr lang="en-US"/>
              <a:t>Facilitator thinking points/discussion:​</a:t>
            </a:r>
          </a:p>
          <a:p>
            <a:endParaRPr lang="en-US"/>
          </a:p>
          <a:p>
            <a:r>
              <a:rPr lang="en-US"/>
              <a:t>Where are we now in relation to preferred future?​</a:t>
            </a:r>
          </a:p>
          <a:p>
            <a:endParaRPr lang="en-US"/>
          </a:p>
          <a:p>
            <a:r>
              <a:rPr lang="en-US"/>
              <a:t>What have we tried so far?​</a:t>
            </a:r>
          </a:p>
          <a:p>
            <a:endParaRPr lang="en-US"/>
          </a:p>
          <a:p>
            <a:r>
              <a:rPr lang="en-US"/>
              <a:t>What factors or obstacles have prevented us from achieving the level of success we desire?​</a:t>
            </a:r>
          </a:p>
          <a:p>
            <a:endParaRPr lang="en-US"/>
          </a:p>
          <a:p>
            <a:r>
              <a:rPr lang="en-US"/>
              <a:t>What is our role in creating this outcome:​</a:t>
            </a:r>
          </a:p>
          <a:p>
            <a:endParaRPr lang="en-US"/>
          </a:p>
          <a:p>
            <a:r>
              <a:rPr lang="en-US"/>
              <a:t>What do we know (that we need to know)? ​</a:t>
            </a:r>
          </a:p>
          <a:p>
            <a:endParaRPr lang="en-US"/>
          </a:p>
          <a:p>
            <a:r>
              <a:rPr lang="en-US"/>
              <a:t>What don’t we know YET (that we need to know)?​</a:t>
            </a:r>
          </a:p>
          <a:p>
            <a:endParaRPr lang="en-US"/>
          </a:p>
          <a:p>
            <a:r>
              <a:rPr lang="en-US"/>
              <a:t>What don’t we know at 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Moving from Trios to Groups  to further refine thinking and understanding –​</a:t>
            </a:r>
          </a:p>
          <a:p>
            <a:endParaRPr lang="en-US"/>
          </a:p>
          <a:p>
            <a:r>
              <a:rPr lang="en-US"/>
              <a:t>​</a:t>
            </a:r>
          </a:p>
          <a:p>
            <a:endParaRPr lang="en-US"/>
          </a:p>
          <a:p>
            <a:r>
              <a:rPr lang="en-US"/>
              <a:t>In what ways did the trio exercise clarify your thinking, interrupt your thinking, change your thinking ​</a:t>
            </a:r>
          </a:p>
          <a:p>
            <a:endParaRPr lang="en-US"/>
          </a:p>
          <a:p>
            <a:r>
              <a:rPr lang="en-US"/>
              <a:t>​</a:t>
            </a:r>
          </a:p>
          <a:p>
            <a:endParaRPr lang="en-US"/>
          </a:p>
          <a:p>
            <a:r>
              <a:rPr lang="en-US"/>
              <a:t>Investigate your potential area of enquiry, further with the group ​</a:t>
            </a:r>
          </a:p>
          <a:p>
            <a:endParaRPr lang="en-US"/>
          </a:p>
          <a:p>
            <a:r>
              <a:rPr lang="en-US"/>
              <a:t>​</a:t>
            </a:r>
          </a:p>
          <a:p>
            <a:endParaRPr lang="en-US"/>
          </a:p>
          <a:p>
            <a:r>
              <a:rPr lang="en-US"/>
              <a:t>30mins around 3 mins per person ​</a:t>
            </a:r>
          </a:p>
          <a:p>
            <a:endParaRPr lang="en-US"/>
          </a:p>
          <a:p>
            <a:r>
              <a:rPr lang="en-US"/>
              <a:t>​</a:t>
            </a:r>
          </a:p>
          <a:p>
            <a:endParaRPr lang="en-US"/>
          </a:p>
          <a:p>
            <a:r>
              <a:rPr lang="en-US"/>
              <a:t>Nominate scribe and timekeeper ​</a:t>
            </a:r>
          </a:p>
          <a:p>
            <a:endParaRPr lang="en-US"/>
          </a:p>
          <a:p>
            <a:r>
              <a:rPr lang="en-US"/>
              <a:t>​</a:t>
            </a:r>
          </a:p>
          <a:p>
            <a:endParaRPr lang="en-US"/>
          </a:p>
          <a:p>
            <a:r>
              <a:rPr lang="en-US"/>
              <a:t>Padlet to note feedback and areas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3215121" cy="1288226"/>
          </a:xfrm>
          <a:custGeom>
            <a:avLst/>
            <a:gdLst/>
            <a:ahLst/>
            <a:cxnLst/>
            <a:rect l="l" t="t" r="r" b="b"/>
            <a:pathLst>
              <a:path w="3215121" h="1288226">
                <a:moveTo>
                  <a:pt x="0" y="0"/>
                </a:moveTo>
                <a:lnTo>
                  <a:pt x="3215121" y="0"/>
                </a:lnTo>
                <a:lnTo>
                  <a:pt x="3215121" y="1288226"/>
                </a:lnTo>
                <a:lnTo>
                  <a:pt x="0" y="1288226"/>
                </a:lnTo>
                <a:lnTo>
                  <a:pt x="0" y="0"/>
                </a:lnTo>
                <a:close/>
              </a:path>
            </a:pathLst>
          </a:custGeom>
          <a:blipFill>
            <a:blip r:embed="rId3"/>
            <a:stretch>
              <a:fillRect/>
            </a:stretch>
          </a:blipFill>
        </p:spPr>
      </p:sp>
      <p:sp>
        <p:nvSpPr>
          <p:cNvPr id="3" name="TextBox 3"/>
          <p:cNvSpPr txBox="1"/>
          <p:nvPr/>
        </p:nvSpPr>
        <p:spPr>
          <a:xfrm>
            <a:off x="3386190" y="1719473"/>
            <a:ext cx="4389834" cy="7354571"/>
          </a:xfrm>
          <a:prstGeom prst="rect">
            <a:avLst/>
          </a:prstGeom>
        </p:spPr>
        <p:txBody>
          <a:bodyPr lIns="0" tIns="0" rIns="0" bIns="0" rtlCol="0" anchor="t">
            <a:spAutoFit/>
          </a:bodyPr>
          <a:lstStyle/>
          <a:p>
            <a:pPr algn="ctr">
              <a:lnSpc>
                <a:spcPts val="7279"/>
              </a:lnSpc>
            </a:pPr>
            <a:endParaRPr/>
          </a:p>
          <a:p>
            <a:pPr algn="ctr">
              <a:lnSpc>
                <a:spcPts val="7279"/>
              </a:lnSpc>
            </a:pPr>
            <a:r>
              <a:rPr lang="en-US" sz="5199">
                <a:solidFill>
                  <a:srgbClr val="FF3131"/>
                </a:solidFill>
                <a:latin typeface="Canva Sans Bold"/>
              </a:rPr>
              <a:t>Connected </a:t>
            </a:r>
          </a:p>
          <a:p>
            <a:pPr algn="ctr">
              <a:lnSpc>
                <a:spcPts val="7279"/>
              </a:lnSpc>
            </a:pPr>
            <a:r>
              <a:rPr lang="en-US" sz="5199">
                <a:solidFill>
                  <a:srgbClr val="FF3131"/>
                </a:solidFill>
                <a:latin typeface="Canva Sans Bold"/>
              </a:rPr>
              <a:t>&amp; </a:t>
            </a:r>
          </a:p>
          <a:p>
            <a:pPr algn="ctr">
              <a:lnSpc>
                <a:spcPts val="7279"/>
              </a:lnSpc>
            </a:pPr>
            <a:r>
              <a:rPr lang="en-US" sz="5199">
                <a:solidFill>
                  <a:srgbClr val="FF3131"/>
                </a:solidFill>
                <a:latin typeface="Canva Sans Bold"/>
              </a:rPr>
              <a:t>Collaborative</a:t>
            </a:r>
          </a:p>
          <a:p>
            <a:pPr algn="ctr">
              <a:lnSpc>
                <a:spcPts val="7279"/>
              </a:lnSpc>
            </a:pPr>
            <a:r>
              <a:rPr lang="en-US" sz="5199">
                <a:solidFill>
                  <a:srgbClr val="FF3131"/>
                </a:solidFill>
                <a:latin typeface="Canva Sans Bold"/>
              </a:rPr>
              <a:t>System</a:t>
            </a:r>
          </a:p>
          <a:p>
            <a:pPr algn="ctr">
              <a:lnSpc>
                <a:spcPts val="7279"/>
              </a:lnSpc>
            </a:pPr>
            <a:r>
              <a:rPr lang="en-US" sz="5199">
                <a:solidFill>
                  <a:srgbClr val="FF3131"/>
                </a:solidFill>
                <a:latin typeface="Canva Sans Bold"/>
              </a:rPr>
              <a:t>Leadership</a:t>
            </a:r>
          </a:p>
          <a:p>
            <a:pPr algn="ctr">
              <a:lnSpc>
                <a:spcPts val="7279"/>
              </a:lnSpc>
            </a:pPr>
            <a:endParaRPr lang="en-US" sz="5199">
              <a:solidFill>
                <a:srgbClr val="FF3131"/>
              </a:solidFill>
              <a:latin typeface="Canva Sans Bold"/>
            </a:endParaRPr>
          </a:p>
          <a:p>
            <a:pPr algn="ctr">
              <a:lnSpc>
                <a:spcPts val="7279"/>
              </a:lnSpc>
              <a:spcBef>
                <a:spcPct val="0"/>
              </a:spcBef>
            </a:pPr>
            <a:r>
              <a:rPr lang="en-US" sz="5199">
                <a:solidFill>
                  <a:srgbClr val="FF3131"/>
                </a:solidFill>
                <a:latin typeface="Canva Sans Bold"/>
              </a:rPr>
              <a:t>Residential</a:t>
            </a:r>
          </a:p>
        </p:txBody>
      </p:sp>
      <p:sp>
        <p:nvSpPr>
          <p:cNvPr id="4" name="Freeform 4"/>
          <p:cNvSpPr/>
          <p:nvPr/>
        </p:nvSpPr>
        <p:spPr>
          <a:xfrm>
            <a:off x="9944100" y="4348901"/>
            <a:ext cx="7315200" cy="2706624"/>
          </a:xfrm>
          <a:custGeom>
            <a:avLst/>
            <a:gdLst/>
            <a:ahLst/>
            <a:cxnLst/>
            <a:rect l="l" t="t" r="r" b="b"/>
            <a:pathLst>
              <a:path w="7315200" h="2706624">
                <a:moveTo>
                  <a:pt x="0" y="0"/>
                </a:moveTo>
                <a:lnTo>
                  <a:pt x="7315200" y="0"/>
                </a:lnTo>
                <a:lnTo>
                  <a:pt x="7315200" y="2706624"/>
                </a:lnTo>
                <a:lnTo>
                  <a:pt x="0" y="2706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811924" y="7563484"/>
            <a:ext cx="5978779" cy="1694816"/>
          </a:xfrm>
          <a:prstGeom prst="rect">
            <a:avLst/>
          </a:prstGeom>
        </p:spPr>
        <p:txBody>
          <a:bodyPr lIns="0" tIns="0" rIns="0" bIns="0" rtlCol="0" anchor="t">
            <a:spAutoFit/>
          </a:bodyPr>
          <a:lstStyle/>
          <a:p>
            <a:pPr algn="ctr">
              <a:lnSpc>
                <a:spcPts val="6859"/>
              </a:lnSpc>
              <a:spcBef>
                <a:spcPct val="0"/>
              </a:spcBef>
            </a:pPr>
            <a:r>
              <a:rPr lang="en-US" sz="4899">
                <a:solidFill>
                  <a:srgbClr val="F5F3F5"/>
                </a:solidFill>
                <a:latin typeface="Canva Sans Bold"/>
              </a:rPr>
              <a:t>6th &amp; 7th September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2834586" cy="1135754"/>
          </a:xfrm>
          <a:custGeom>
            <a:avLst/>
            <a:gdLst/>
            <a:ahLst/>
            <a:cxnLst/>
            <a:rect l="l" t="t" r="r" b="b"/>
            <a:pathLst>
              <a:path w="2834586" h="1135754">
                <a:moveTo>
                  <a:pt x="0" y="0"/>
                </a:moveTo>
                <a:lnTo>
                  <a:pt x="2834586" y="0"/>
                </a:lnTo>
                <a:lnTo>
                  <a:pt x="2834586" y="1135754"/>
                </a:lnTo>
                <a:lnTo>
                  <a:pt x="0" y="1135754"/>
                </a:lnTo>
                <a:lnTo>
                  <a:pt x="0" y="0"/>
                </a:lnTo>
                <a:close/>
              </a:path>
            </a:pathLst>
          </a:custGeom>
          <a:blipFill>
            <a:blip r:embed="rId3"/>
            <a:stretch>
              <a:fillRect/>
            </a:stretch>
          </a:blipFill>
        </p:spPr>
      </p:sp>
      <p:sp>
        <p:nvSpPr>
          <p:cNvPr id="3" name="Freeform 3"/>
          <p:cNvSpPr/>
          <p:nvPr/>
        </p:nvSpPr>
        <p:spPr>
          <a:xfrm>
            <a:off x="1853631" y="1532613"/>
            <a:ext cx="15115764" cy="8382274"/>
          </a:xfrm>
          <a:custGeom>
            <a:avLst/>
            <a:gdLst/>
            <a:ahLst/>
            <a:cxnLst/>
            <a:rect l="l" t="t" r="r" b="b"/>
            <a:pathLst>
              <a:path w="15115764" h="8382274">
                <a:moveTo>
                  <a:pt x="0" y="0"/>
                </a:moveTo>
                <a:lnTo>
                  <a:pt x="15115764" y="0"/>
                </a:lnTo>
                <a:lnTo>
                  <a:pt x="15115764" y="8382274"/>
                </a:lnTo>
                <a:lnTo>
                  <a:pt x="0" y="8382274"/>
                </a:lnTo>
                <a:lnTo>
                  <a:pt x="0" y="0"/>
                </a:lnTo>
                <a:close/>
              </a:path>
            </a:pathLst>
          </a:custGeom>
          <a:blipFill>
            <a:blip r:embed="rId4"/>
            <a:stretch>
              <a:fillRect/>
            </a:stretch>
          </a:blipFill>
        </p:spPr>
      </p:sp>
      <p:sp>
        <p:nvSpPr>
          <p:cNvPr id="4" name="TextBox 4"/>
          <p:cNvSpPr txBox="1"/>
          <p:nvPr/>
        </p:nvSpPr>
        <p:spPr>
          <a:xfrm>
            <a:off x="3809268" y="547052"/>
            <a:ext cx="13425190" cy="738506"/>
          </a:xfrm>
          <a:prstGeom prst="rect">
            <a:avLst/>
          </a:prstGeom>
        </p:spPr>
        <p:txBody>
          <a:bodyPr lIns="0" tIns="0" rIns="0" bIns="0" rtlCol="0" anchor="t">
            <a:spAutoFit/>
          </a:bodyPr>
          <a:lstStyle/>
          <a:p>
            <a:pPr algn="ctr">
              <a:lnSpc>
                <a:spcPts val="6019"/>
              </a:lnSpc>
              <a:spcBef>
                <a:spcPct val="0"/>
              </a:spcBef>
            </a:pPr>
            <a:r>
              <a:rPr lang="en-US" sz="4299">
                <a:solidFill>
                  <a:srgbClr val="FFFFFF"/>
                </a:solidFill>
                <a:latin typeface="Canva Sans Bold"/>
              </a:rPr>
              <a:t>Improving Schools Through Collaborative Enquiry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3"/>
            <a:stretch>
              <a:fillRect/>
            </a:stretch>
          </a:blipFill>
        </p:spPr>
      </p:sp>
      <p:sp>
        <p:nvSpPr>
          <p:cNvPr id="3" name="Freeform 3"/>
          <p:cNvSpPr/>
          <p:nvPr/>
        </p:nvSpPr>
        <p:spPr>
          <a:xfrm>
            <a:off x="12776721" y="1089843"/>
            <a:ext cx="4482579" cy="4765176"/>
          </a:xfrm>
          <a:custGeom>
            <a:avLst/>
            <a:gdLst/>
            <a:ahLst/>
            <a:cxnLst/>
            <a:rect l="l" t="t" r="r" b="b"/>
            <a:pathLst>
              <a:path w="4482579" h="4765176">
                <a:moveTo>
                  <a:pt x="0" y="0"/>
                </a:moveTo>
                <a:lnTo>
                  <a:pt x="4482579" y="0"/>
                </a:lnTo>
                <a:lnTo>
                  <a:pt x="4482579" y="4765176"/>
                </a:lnTo>
                <a:lnTo>
                  <a:pt x="0" y="4765176"/>
                </a:lnTo>
                <a:lnTo>
                  <a:pt x="0" y="0"/>
                </a:lnTo>
                <a:close/>
              </a:path>
            </a:pathLst>
          </a:custGeom>
          <a:blipFill>
            <a:blip r:embed="rId4"/>
            <a:stretch>
              <a:fillRect/>
            </a:stretch>
          </a:blipFill>
        </p:spPr>
      </p:sp>
      <p:sp>
        <p:nvSpPr>
          <p:cNvPr id="4" name="TextBox 4"/>
          <p:cNvSpPr txBox="1"/>
          <p:nvPr/>
        </p:nvSpPr>
        <p:spPr>
          <a:xfrm>
            <a:off x="5557676" y="597453"/>
            <a:ext cx="5563127" cy="1121158"/>
          </a:xfrm>
          <a:prstGeom prst="rect">
            <a:avLst/>
          </a:prstGeom>
        </p:spPr>
        <p:txBody>
          <a:bodyPr lIns="0" tIns="0" rIns="0" bIns="0" rtlCol="0" anchor="t">
            <a:spAutoFit/>
          </a:bodyPr>
          <a:lstStyle/>
          <a:p>
            <a:pPr algn="ctr">
              <a:lnSpc>
                <a:spcPts val="9169"/>
              </a:lnSpc>
              <a:spcBef>
                <a:spcPct val="0"/>
              </a:spcBef>
            </a:pPr>
            <a:r>
              <a:rPr lang="en-US" sz="6549">
                <a:solidFill>
                  <a:srgbClr val="FFFFFF"/>
                </a:solidFill>
                <a:latin typeface="Canva Sans Bold"/>
              </a:rPr>
              <a:t>Why Enquiry?</a:t>
            </a:r>
          </a:p>
        </p:txBody>
      </p:sp>
      <p:sp>
        <p:nvSpPr>
          <p:cNvPr id="5" name="TextBox 5"/>
          <p:cNvSpPr txBox="1"/>
          <p:nvPr/>
        </p:nvSpPr>
        <p:spPr>
          <a:xfrm>
            <a:off x="321171" y="2681221"/>
            <a:ext cx="8822829" cy="1544319"/>
          </a:xfrm>
          <a:prstGeom prst="rect">
            <a:avLst/>
          </a:prstGeom>
        </p:spPr>
        <p:txBody>
          <a:bodyPr lIns="0" tIns="0" rIns="0" bIns="0" rtlCol="0" anchor="t">
            <a:spAutoFit/>
          </a:bodyPr>
          <a:lstStyle/>
          <a:p>
            <a:pPr>
              <a:lnSpc>
                <a:spcPts val="3080"/>
              </a:lnSpc>
            </a:pPr>
            <a:r>
              <a:rPr lang="en-US" sz="2200">
                <a:solidFill>
                  <a:srgbClr val="000000"/>
                </a:solidFill>
                <a:latin typeface="Canva Sans Bold"/>
              </a:rPr>
              <a:t>‘By closely examining and reflecting on the results </a:t>
            </a:r>
          </a:p>
          <a:p>
            <a:pPr>
              <a:lnSpc>
                <a:spcPts val="3080"/>
              </a:lnSpc>
            </a:pPr>
            <a:r>
              <a:rPr lang="en-US" sz="2200">
                <a:solidFill>
                  <a:srgbClr val="000000"/>
                </a:solidFill>
                <a:latin typeface="Canva Sans Bold"/>
              </a:rPr>
              <a:t>of their actions, individuals and teams begin to think differently. </a:t>
            </a:r>
          </a:p>
          <a:p>
            <a:pPr>
              <a:lnSpc>
                <a:spcPts val="3080"/>
              </a:lnSpc>
            </a:pPr>
            <a:r>
              <a:rPr lang="en-US" sz="2200">
                <a:solidFill>
                  <a:srgbClr val="000000"/>
                </a:solidFill>
                <a:latin typeface="Canva Sans Bold"/>
              </a:rPr>
              <a:t>They begin to question long-standing beliefs and consider </a:t>
            </a:r>
          </a:p>
          <a:p>
            <a:pPr algn="l">
              <a:lnSpc>
                <a:spcPts val="3080"/>
              </a:lnSpc>
              <a:spcBef>
                <a:spcPct val="0"/>
              </a:spcBef>
            </a:pPr>
            <a:r>
              <a:rPr lang="en-US" sz="2200">
                <a:solidFill>
                  <a:srgbClr val="000000"/>
                </a:solidFill>
                <a:latin typeface="Canva Sans Bold"/>
              </a:rPr>
              <a:t>implications for their professional practices’ </a:t>
            </a:r>
            <a:r>
              <a:rPr lang="en-US" sz="2200">
                <a:solidFill>
                  <a:srgbClr val="5CE1E6"/>
                </a:solidFill>
                <a:latin typeface="Canva Sans Bold"/>
              </a:rPr>
              <a:t>(Donohoo, 2016)</a:t>
            </a:r>
          </a:p>
        </p:txBody>
      </p:sp>
      <p:sp>
        <p:nvSpPr>
          <p:cNvPr id="6" name="TextBox 6"/>
          <p:cNvSpPr txBox="1"/>
          <p:nvPr/>
        </p:nvSpPr>
        <p:spPr>
          <a:xfrm>
            <a:off x="1228347" y="4863716"/>
            <a:ext cx="9892457" cy="1544319"/>
          </a:xfrm>
          <a:prstGeom prst="rect">
            <a:avLst/>
          </a:prstGeom>
        </p:spPr>
        <p:txBody>
          <a:bodyPr lIns="0" tIns="0" rIns="0" bIns="0" rtlCol="0" anchor="t">
            <a:spAutoFit/>
          </a:bodyPr>
          <a:lstStyle/>
          <a:p>
            <a:pPr>
              <a:lnSpc>
                <a:spcPts val="3080"/>
              </a:lnSpc>
            </a:pPr>
            <a:r>
              <a:rPr lang="en-US" sz="2200">
                <a:solidFill>
                  <a:srgbClr val="000000"/>
                </a:solidFill>
                <a:latin typeface="Canva Sans Bold"/>
              </a:rPr>
              <a:t>Collaborative Enquiry is a process that challenges thinking and practice. </a:t>
            </a:r>
          </a:p>
          <a:p>
            <a:pPr>
              <a:lnSpc>
                <a:spcPts val="3080"/>
              </a:lnSpc>
            </a:pPr>
            <a:r>
              <a:rPr lang="en-US" sz="2200">
                <a:solidFill>
                  <a:srgbClr val="000000"/>
                </a:solidFill>
                <a:latin typeface="Canva Sans Bold"/>
              </a:rPr>
              <a:t>Relational trust has been found to be a particularly strong facilitator of </a:t>
            </a:r>
          </a:p>
          <a:p>
            <a:pPr>
              <a:lnSpc>
                <a:spcPts val="3080"/>
              </a:lnSpc>
            </a:pPr>
            <a:r>
              <a:rPr lang="en-US" sz="2200">
                <a:solidFill>
                  <a:srgbClr val="000000"/>
                </a:solidFill>
                <a:latin typeface="Canva Sans Bold"/>
              </a:rPr>
              <a:t>the kind of professional community that is required for collaborative </a:t>
            </a:r>
          </a:p>
          <a:p>
            <a:pPr algn="l">
              <a:lnSpc>
                <a:spcPts val="3080"/>
              </a:lnSpc>
              <a:spcBef>
                <a:spcPct val="0"/>
              </a:spcBef>
            </a:pPr>
            <a:r>
              <a:rPr lang="en-US" sz="2200">
                <a:solidFill>
                  <a:srgbClr val="000000"/>
                </a:solidFill>
                <a:latin typeface="Canva Sans Bold"/>
              </a:rPr>
              <a:t>inquiry to reach its potential for improved practice </a:t>
            </a:r>
            <a:r>
              <a:rPr lang="en-US" sz="2200">
                <a:solidFill>
                  <a:srgbClr val="7ED957"/>
                </a:solidFill>
                <a:latin typeface="Canva Sans Bold"/>
              </a:rPr>
              <a:t>(Katz, 2009)</a:t>
            </a:r>
            <a:r>
              <a:rPr lang="en-US" sz="2200">
                <a:solidFill>
                  <a:srgbClr val="000000"/>
                </a:solidFill>
                <a:latin typeface="Canva Sans Bold"/>
              </a:rPr>
              <a:t> ​​</a:t>
            </a:r>
          </a:p>
        </p:txBody>
      </p:sp>
      <p:sp>
        <p:nvSpPr>
          <p:cNvPr id="7" name="TextBox 7"/>
          <p:cNvSpPr txBox="1"/>
          <p:nvPr/>
        </p:nvSpPr>
        <p:spPr>
          <a:xfrm>
            <a:off x="0" y="7178416"/>
            <a:ext cx="18288000" cy="2637155"/>
          </a:xfrm>
          <a:prstGeom prst="rect">
            <a:avLst/>
          </a:prstGeom>
        </p:spPr>
        <p:txBody>
          <a:bodyPr lIns="0" tIns="0" rIns="0" bIns="0" rtlCol="0" anchor="t">
            <a:spAutoFit/>
          </a:bodyPr>
          <a:lstStyle/>
          <a:p>
            <a:pPr algn="ctr">
              <a:lnSpc>
                <a:spcPts val="3220"/>
              </a:lnSpc>
            </a:pPr>
            <a:r>
              <a:rPr lang="en-US" sz="2300">
                <a:solidFill>
                  <a:srgbClr val="000000"/>
                </a:solidFill>
                <a:latin typeface="Canva Sans Bold"/>
              </a:rPr>
              <a:t>This conception of trust goes beyond that of goodwill and friendship, </a:t>
            </a:r>
          </a:p>
          <a:p>
            <a:pPr algn="ctr">
              <a:lnSpc>
                <a:spcPts val="3220"/>
              </a:lnSpc>
            </a:pPr>
            <a:r>
              <a:rPr lang="en-US" sz="2300">
                <a:solidFill>
                  <a:srgbClr val="000000"/>
                </a:solidFill>
                <a:latin typeface="Canva Sans Bold"/>
              </a:rPr>
              <a:t>                               though such “companion trust” is certainly essential. It extends to include </a:t>
            </a:r>
          </a:p>
          <a:p>
            <a:pPr algn="ctr">
              <a:lnSpc>
                <a:spcPts val="3220"/>
              </a:lnSpc>
            </a:pPr>
            <a:r>
              <a:rPr lang="en-US" sz="2300">
                <a:solidFill>
                  <a:srgbClr val="000000"/>
                </a:solidFill>
                <a:latin typeface="Canva Sans Bold"/>
              </a:rPr>
              <a:t>respect for each other’s dignity and idea, belief in each other’s competence, and a confidence in each other’s integrity to put students first ​</a:t>
            </a:r>
          </a:p>
          <a:p>
            <a:pPr algn="ctr">
              <a:lnSpc>
                <a:spcPts val="3220"/>
              </a:lnSpc>
            </a:pPr>
            <a:r>
              <a:rPr lang="en-US" sz="2300">
                <a:solidFill>
                  <a:srgbClr val="FFFFFF"/>
                </a:solidFill>
                <a:latin typeface="Canva Sans Bold"/>
              </a:rPr>
              <a:t>(Katz, Earl &amp; Jaafar, 2009)</a:t>
            </a:r>
            <a:r>
              <a:rPr lang="en-US" sz="2300">
                <a:solidFill>
                  <a:srgbClr val="000000"/>
                </a:solidFill>
                <a:latin typeface="Canva Sans Bold"/>
              </a:rPr>
              <a:t> ​</a:t>
            </a:r>
          </a:p>
          <a:p>
            <a:pPr algn="ctr">
              <a:lnSpc>
                <a:spcPts val="5319"/>
              </a:lnSpc>
              <a:spcBef>
                <a:spcPct val="0"/>
              </a:spcBef>
            </a:pPr>
            <a:endParaRPr lang="en-US" sz="2300">
              <a:solidFill>
                <a:srgbClr val="000000"/>
              </a:solidFill>
              <a:latin typeface="Canva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288953" y="2114807"/>
            <a:ext cx="8148975" cy="6402189"/>
            <a:chOff x="0" y="0"/>
            <a:chExt cx="8082547" cy="6350000"/>
          </a:xfrm>
        </p:grpSpPr>
        <p:sp>
          <p:nvSpPr>
            <p:cNvPr id="3" name="Freeform 3"/>
            <p:cNvSpPr/>
            <p:nvPr/>
          </p:nvSpPr>
          <p:spPr>
            <a:xfrm>
              <a:off x="0" y="0"/>
              <a:ext cx="8168704" cy="6350000"/>
            </a:xfrm>
            <a:custGeom>
              <a:avLst/>
              <a:gdLst/>
              <a:ahLst/>
              <a:cxnLst/>
              <a:rect l="l" t="t" r="r" b="b"/>
              <a:pathLst>
                <a:path w="8168704" h="6350000">
                  <a:moveTo>
                    <a:pt x="7274039" y="5154879"/>
                  </a:moveTo>
                  <a:cubicBezTo>
                    <a:pt x="7274039" y="5815025"/>
                    <a:pt x="5645645" y="6350000"/>
                    <a:pt x="3637026" y="6350000"/>
                  </a:cubicBezTo>
                  <a:cubicBezTo>
                    <a:pt x="1628406" y="6350000"/>
                    <a:pt x="0" y="5815025"/>
                    <a:pt x="0" y="5154879"/>
                  </a:cubicBezTo>
                  <a:cubicBezTo>
                    <a:pt x="0" y="4783493"/>
                    <a:pt x="515353" y="4451629"/>
                    <a:pt x="1323886" y="4232504"/>
                  </a:cubicBezTo>
                  <a:cubicBezTo>
                    <a:pt x="1419492" y="4314292"/>
                    <a:pt x="1522019" y="4392219"/>
                    <a:pt x="1631442" y="4466006"/>
                  </a:cubicBezTo>
                  <a:cubicBezTo>
                    <a:pt x="2351824" y="4950955"/>
                    <a:pt x="3117532" y="5064811"/>
                    <a:pt x="3632886" y="5075034"/>
                  </a:cubicBezTo>
                  <a:lnTo>
                    <a:pt x="3640074" y="5075034"/>
                  </a:lnTo>
                  <a:cubicBezTo>
                    <a:pt x="4157637" y="5065916"/>
                    <a:pt x="4926647" y="4952898"/>
                    <a:pt x="5650078" y="4466006"/>
                  </a:cubicBezTo>
                  <a:cubicBezTo>
                    <a:pt x="5757012" y="4394162"/>
                    <a:pt x="5858980" y="4316793"/>
                    <a:pt x="5955970" y="4234167"/>
                  </a:cubicBezTo>
                  <a:cubicBezTo>
                    <a:pt x="6761175" y="4453293"/>
                    <a:pt x="7274039" y="4784331"/>
                    <a:pt x="7274039" y="5154879"/>
                  </a:cubicBezTo>
                  <a:close/>
                  <a:moveTo>
                    <a:pt x="7464501" y="3172409"/>
                  </a:moveTo>
                  <a:cubicBezTo>
                    <a:pt x="7109764" y="3476854"/>
                    <a:pt x="6632969" y="3704095"/>
                    <a:pt x="6101562" y="3825875"/>
                  </a:cubicBezTo>
                  <a:cubicBezTo>
                    <a:pt x="5987847" y="3948963"/>
                    <a:pt x="5861698" y="4066210"/>
                    <a:pt x="5721629" y="4175303"/>
                  </a:cubicBezTo>
                  <a:cubicBezTo>
                    <a:pt x="5664149" y="4220350"/>
                    <a:pt x="5604471" y="4263733"/>
                    <a:pt x="5542292" y="4305452"/>
                  </a:cubicBezTo>
                  <a:cubicBezTo>
                    <a:pt x="4814163" y="4795380"/>
                    <a:pt x="4055376" y="4874412"/>
                    <a:pt x="3636467" y="4881588"/>
                  </a:cubicBezTo>
                  <a:cubicBezTo>
                    <a:pt x="3217278" y="4873294"/>
                    <a:pt x="2463177" y="4792891"/>
                    <a:pt x="1739480" y="4305452"/>
                  </a:cubicBezTo>
                  <a:cubicBezTo>
                    <a:pt x="1676755" y="4263174"/>
                    <a:pt x="1616519" y="4219511"/>
                    <a:pt x="1558480" y="4173918"/>
                  </a:cubicBezTo>
                  <a:cubicBezTo>
                    <a:pt x="289319" y="3184119"/>
                    <a:pt x="158610" y="1525880"/>
                    <a:pt x="158610" y="888390"/>
                  </a:cubicBezTo>
                  <a:cubicBezTo>
                    <a:pt x="158610" y="744982"/>
                    <a:pt x="165240" y="653237"/>
                    <a:pt x="166903" y="632511"/>
                  </a:cubicBezTo>
                  <a:cubicBezTo>
                    <a:pt x="166903" y="283235"/>
                    <a:pt x="1724012" y="0"/>
                    <a:pt x="3645027" y="0"/>
                  </a:cubicBezTo>
                  <a:cubicBezTo>
                    <a:pt x="5566042" y="0"/>
                    <a:pt x="7123164" y="283235"/>
                    <a:pt x="7123164" y="632511"/>
                  </a:cubicBezTo>
                  <a:cubicBezTo>
                    <a:pt x="7123164" y="644665"/>
                    <a:pt x="7120954" y="656831"/>
                    <a:pt x="7117360" y="668985"/>
                  </a:cubicBezTo>
                  <a:cubicBezTo>
                    <a:pt x="7119557" y="706069"/>
                    <a:pt x="7122288" y="767753"/>
                    <a:pt x="7122999" y="849173"/>
                  </a:cubicBezTo>
                  <a:cubicBezTo>
                    <a:pt x="7592264" y="886282"/>
                    <a:pt x="7973085" y="1243355"/>
                    <a:pt x="8063294" y="1743278"/>
                  </a:cubicBezTo>
                  <a:cubicBezTo>
                    <a:pt x="8168704" y="2327542"/>
                    <a:pt x="7823111" y="2864625"/>
                    <a:pt x="7464501" y="3172409"/>
                  </a:cubicBezTo>
                  <a:close/>
                  <a:moveTo>
                    <a:pt x="6813677" y="632511"/>
                  </a:moveTo>
                  <a:cubicBezTo>
                    <a:pt x="6813677" y="381051"/>
                    <a:pt x="5395011" y="177127"/>
                    <a:pt x="3645027" y="177127"/>
                  </a:cubicBezTo>
                  <a:cubicBezTo>
                    <a:pt x="1895043" y="177127"/>
                    <a:pt x="476669" y="381051"/>
                    <a:pt x="476669" y="632511"/>
                  </a:cubicBezTo>
                  <a:cubicBezTo>
                    <a:pt x="476669" y="883971"/>
                    <a:pt x="1895056" y="1087895"/>
                    <a:pt x="3645040" y="1087895"/>
                  </a:cubicBezTo>
                  <a:cubicBezTo>
                    <a:pt x="5395023" y="1087895"/>
                    <a:pt x="6813677" y="883971"/>
                    <a:pt x="6813677" y="632511"/>
                  </a:cubicBezTo>
                  <a:close/>
                  <a:moveTo>
                    <a:pt x="7600988" y="1826692"/>
                  </a:moveTo>
                  <a:cubicBezTo>
                    <a:pt x="7550900" y="1549044"/>
                    <a:pt x="7351230" y="1349057"/>
                    <a:pt x="7104786" y="1319682"/>
                  </a:cubicBezTo>
                  <a:cubicBezTo>
                    <a:pt x="7062915" y="1822107"/>
                    <a:pt x="6933794" y="2525890"/>
                    <a:pt x="6567577" y="3180486"/>
                  </a:cubicBezTo>
                  <a:cubicBezTo>
                    <a:pt x="6791681" y="3081465"/>
                    <a:pt x="6992176" y="2958732"/>
                    <a:pt x="7158546" y="2815946"/>
                  </a:cubicBezTo>
                  <a:cubicBezTo>
                    <a:pt x="7418463" y="2592832"/>
                    <a:pt x="7671206" y="2215807"/>
                    <a:pt x="7600988" y="1826692"/>
                  </a:cubicBezTo>
                  <a:close/>
                </a:path>
              </a:pathLst>
            </a:custGeom>
            <a:solidFill>
              <a:srgbClr val="000000">
                <a:alpha val="0"/>
              </a:srgbClr>
            </a:solidFill>
            <a:ln w="12700">
              <a:solidFill>
                <a:srgbClr val="000000"/>
              </a:solidFill>
            </a:ln>
          </p:spPr>
        </p:sp>
      </p:grpSp>
      <p:sp>
        <p:nvSpPr>
          <p:cNvPr id="4" name="TextBox 4"/>
          <p:cNvSpPr txBox="1"/>
          <p:nvPr/>
        </p:nvSpPr>
        <p:spPr>
          <a:xfrm>
            <a:off x="7055743" y="4256404"/>
            <a:ext cx="4176514" cy="887096"/>
          </a:xfrm>
          <a:prstGeom prst="rect">
            <a:avLst/>
          </a:prstGeom>
        </p:spPr>
        <p:txBody>
          <a:bodyPr lIns="0" tIns="0" rIns="0" bIns="0" rtlCol="0" anchor="t">
            <a:spAutoFit/>
          </a:bodyPr>
          <a:lstStyle/>
          <a:p>
            <a:pPr algn="ctr">
              <a:lnSpc>
                <a:spcPts val="7279"/>
              </a:lnSpc>
              <a:spcBef>
                <a:spcPct val="0"/>
              </a:spcBef>
            </a:pPr>
            <a:r>
              <a:rPr lang="en-US" sz="5199">
                <a:solidFill>
                  <a:srgbClr val="004AAD"/>
                </a:solidFill>
                <a:latin typeface="Canva Sans Bold"/>
              </a:rPr>
              <a:t>Coffee Break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0537837" y="2043031"/>
            <a:ext cx="6721463" cy="6325679"/>
          </a:xfrm>
          <a:custGeom>
            <a:avLst/>
            <a:gdLst/>
            <a:ahLst/>
            <a:cxnLst/>
            <a:rect l="l" t="t" r="r" b="b"/>
            <a:pathLst>
              <a:path w="6721463" h="6325679">
                <a:moveTo>
                  <a:pt x="0" y="0"/>
                </a:moveTo>
                <a:lnTo>
                  <a:pt x="6721463" y="0"/>
                </a:lnTo>
                <a:lnTo>
                  <a:pt x="6721463" y="6325679"/>
                </a:lnTo>
                <a:lnTo>
                  <a:pt x="0" y="6325679"/>
                </a:lnTo>
                <a:lnTo>
                  <a:pt x="0" y="0"/>
                </a:lnTo>
                <a:close/>
              </a:path>
            </a:pathLst>
          </a:custGeom>
          <a:blipFill>
            <a:blip r:embed="rId3"/>
            <a:stretch>
              <a:fillRect l="-21175" t="-2379" r="-23441"/>
            </a:stretch>
          </a:blipFill>
        </p:spPr>
      </p:sp>
      <p:sp>
        <p:nvSpPr>
          <p:cNvPr id="4" name="TextBox 4"/>
          <p:cNvSpPr txBox="1"/>
          <p:nvPr/>
        </p:nvSpPr>
        <p:spPr>
          <a:xfrm>
            <a:off x="2812796" y="2956725"/>
            <a:ext cx="5978779" cy="3889534"/>
          </a:xfrm>
          <a:prstGeom prst="rect">
            <a:avLst/>
          </a:prstGeom>
        </p:spPr>
        <p:txBody>
          <a:bodyPr lIns="0" tIns="0" rIns="0" bIns="0" rtlCol="0" anchor="t">
            <a:spAutoFit/>
          </a:bodyPr>
          <a:lstStyle/>
          <a:p>
            <a:pPr algn="ctr">
              <a:lnSpc>
                <a:spcPts val="10023"/>
              </a:lnSpc>
            </a:pPr>
            <a:r>
              <a:rPr lang="en-US" sz="10125">
                <a:solidFill>
                  <a:srgbClr val="000000"/>
                </a:solidFill>
                <a:latin typeface="Chewy"/>
              </a:rPr>
              <a:t>Core Learning Session</a:t>
            </a:r>
          </a:p>
        </p:txBody>
      </p:sp>
      <p:sp>
        <p:nvSpPr>
          <p:cNvPr id="5" name="TextBox 5"/>
          <p:cNvSpPr txBox="1"/>
          <p:nvPr/>
        </p:nvSpPr>
        <p:spPr>
          <a:xfrm>
            <a:off x="2913501" y="7411809"/>
            <a:ext cx="5978779" cy="1355884"/>
          </a:xfrm>
          <a:prstGeom prst="rect">
            <a:avLst/>
          </a:prstGeom>
        </p:spPr>
        <p:txBody>
          <a:bodyPr lIns="0" tIns="0" rIns="0" bIns="0" rtlCol="0" anchor="t">
            <a:spAutoFit/>
          </a:bodyPr>
          <a:lstStyle/>
          <a:p>
            <a:pPr algn="ctr">
              <a:lnSpc>
                <a:spcPts val="10023"/>
              </a:lnSpc>
            </a:pPr>
            <a:r>
              <a:rPr lang="en-US" sz="10125">
                <a:solidFill>
                  <a:srgbClr val="F0F1F1"/>
                </a:solidFill>
                <a:latin typeface="Chewy"/>
              </a:rPr>
              <a:t>The 'What'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3"/>
            <a:stretch>
              <a:fillRect/>
            </a:stretch>
          </a:blipFill>
        </p:spPr>
      </p:sp>
      <p:sp>
        <p:nvSpPr>
          <p:cNvPr id="3" name="Freeform 3"/>
          <p:cNvSpPr/>
          <p:nvPr/>
        </p:nvSpPr>
        <p:spPr>
          <a:xfrm>
            <a:off x="13833795" y="2466408"/>
            <a:ext cx="3669190" cy="5354183"/>
          </a:xfrm>
          <a:custGeom>
            <a:avLst/>
            <a:gdLst/>
            <a:ahLst/>
            <a:cxnLst/>
            <a:rect l="l" t="t" r="r" b="b"/>
            <a:pathLst>
              <a:path w="3669190" h="5354183">
                <a:moveTo>
                  <a:pt x="0" y="0"/>
                </a:moveTo>
                <a:lnTo>
                  <a:pt x="3669191" y="0"/>
                </a:lnTo>
                <a:lnTo>
                  <a:pt x="3669191" y="5354184"/>
                </a:lnTo>
                <a:lnTo>
                  <a:pt x="0" y="5354184"/>
                </a:lnTo>
                <a:lnTo>
                  <a:pt x="0" y="0"/>
                </a:lnTo>
                <a:close/>
              </a:path>
            </a:pathLst>
          </a:custGeom>
          <a:blipFill>
            <a:blip r:embed="rId4"/>
            <a:stretch>
              <a:fillRect/>
            </a:stretch>
          </a:blipFill>
        </p:spPr>
      </p:sp>
      <p:sp>
        <p:nvSpPr>
          <p:cNvPr id="4" name="TextBox 4"/>
          <p:cNvSpPr txBox="1"/>
          <p:nvPr/>
        </p:nvSpPr>
        <p:spPr>
          <a:xfrm>
            <a:off x="0" y="3248418"/>
            <a:ext cx="12624525" cy="4518660"/>
          </a:xfrm>
          <a:prstGeom prst="rect">
            <a:avLst/>
          </a:prstGeom>
        </p:spPr>
        <p:txBody>
          <a:bodyPr lIns="0" tIns="0" rIns="0" bIns="0" rtlCol="0" anchor="t">
            <a:spAutoFit/>
          </a:bodyPr>
          <a:lstStyle/>
          <a:p>
            <a:pPr algn="ctr">
              <a:lnSpc>
                <a:spcPts val="5179"/>
              </a:lnSpc>
            </a:pPr>
            <a:r>
              <a:rPr lang="en-US" sz="3699">
                <a:solidFill>
                  <a:srgbClr val="F5F8FA"/>
                </a:solidFill>
                <a:latin typeface="Canva Sans Bold"/>
              </a:rPr>
              <a:t>The capacity of teachers to critically shape their responses to problematic and complex situations, mobilising prior experience to manoeuvre between repertoires for action in the light of reflection on alternative futures.​</a:t>
            </a:r>
          </a:p>
          <a:p>
            <a:pPr algn="ctr">
              <a:lnSpc>
                <a:spcPts val="5039"/>
              </a:lnSpc>
            </a:pPr>
            <a:r>
              <a:rPr lang="en-US" sz="3599">
                <a:solidFill>
                  <a:srgbClr val="FFF234"/>
                </a:solidFill>
                <a:latin typeface="Canva Sans Bold"/>
              </a:rPr>
              <a:t>Priestley, Biesta, Robinson 2015​</a:t>
            </a:r>
          </a:p>
          <a:p>
            <a:pPr algn="ctr">
              <a:lnSpc>
                <a:spcPts val="4899"/>
              </a:lnSpc>
              <a:spcBef>
                <a:spcPct val="0"/>
              </a:spcBef>
            </a:pPr>
            <a:endParaRPr lang="en-US" sz="3599">
              <a:solidFill>
                <a:srgbClr val="FFF234"/>
              </a:solidFill>
              <a:latin typeface="Canva Sans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0921077" y="2622919"/>
            <a:ext cx="7139243" cy="4756520"/>
          </a:xfrm>
          <a:custGeom>
            <a:avLst/>
            <a:gdLst/>
            <a:ahLst/>
            <a:cxnLst/>
            <a:rect l="l" t="t" r="r" b="b"/>
            <a:pathLst>
              <a:path w="7139243" h="4756520">
                <a:moveTo>
                  <a:pt x="0" y="0"/>
                </a:moveTo>
                <a:lnTo>
                  <a:pt x="7139243" y="0"/>
                </a:lnTo>
                <a:lnTo>
                  <a:pt x="7139243" y="4756520"/>
                </a:lnTo>
                <a:lnTo>
                  <a:pt x="0" y="4756520"/>
                </a:lnTo>
                <a:lnTo>
                  <a:pt x="0" y="0"/>
                </a:lnTo>
                <a:close/>
              </a:path>
            </a:pathLst>
          </a:custGeom>
          <a:blipFill>
            <a:blip r:embed="rId2"/>
            <a:stretch>
              <a:fillRect/>
            </a:stretch>
          </a:blipFill>
        </p:spPr>
      </p:sp>
      <p:sp>
        <p:nvSpPr>
          <p:cNvPr id="3" name="TextBox 3"/>
          <p:cNvSpPr txBox="1"/>
          <p:nvPr/>
        </p:nvSpPr>
        <p:spPr>
          <a:xfrm>
            <a:off x="199128" y="2342514"/>
            <a:ext cx="10425755" cy="5506721"/>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Think about a time when you did 'agency'(were agentic) </a:t>
            </a:r>
          </a:p>
          <a:p>
            <a:pPr algn="ctr">
              <a:lnSpc>
                <a:spcPts val="7279"/>
              </a:lnSpc>
            </a:pPr>
            <a:endParaRPr lang="en-US" sz="5199">
              <a:solidFill>
                <a:srgbClr val="FFFFFF"/>
              </a:solidFill>
              <a:latin typeface="Canva Sans Bold"/>
            </a:endParaRPr>
          </a:p>
          <a:p>
            <a:pPr algn="ctr">
              <a:lnSpc>
                <a:spcPts val="7279"/>
              </a:lnSpc>
              <a:spcBef>
                <a:spcPct val="0"/>
              </a:spcBef>
            </a:pPr>
            <a:r>
              <a:rPr lang="en-US" sz="5199">
                <a:solidFill>
                  <a:srgbClr val="FFFFFF"/>
                </a:solidFill>
                <a:latin typeface="Canva Sans Bold"/>
              </a:rPr>
              <a:t>What were the conditions and environment which supported your agency? </a:t>
            </a:r>
          </a:p>
        </p:txBody>
      </p:sp>
      <p:sp>
        <p:nvSpPr>
          <p:cNvPr id="4" name="TextBox 4"/>
          <p:cNvSpPr txBox="1"/>
          <p:nvPr/>
        </p:nvSpPr>
        <p:spPr>
          <a:xfrm>
            <a:off x="5919842" y="707858"/>
            <a:ext cx="5436559" cy="936959"/>
          </a:xfrm>
          <a:prstGeom prst="rect">
            <a:avLst/>
          </a:prstGeom>
        </p:spPr>
        <p:txBody>
          <a:bodyPr lIns="0" tIns="0" rIns="0" bIns="0" rtlCol="0" anchor="t">
            <a:spAutoFit/>
          </a:bodyPr>
          <a:lstStyle/>
          <a:p>
            <a:pPr algn="ctr">
              <a:lnSpc>
                <a:spcPts val="6505"/>
              </a:lnSpc>
            </a:pPr>
            <a:r>
              <a:rPr lang="en-US" sz="8131">
                <a:solidFill>
                  <a:srgbClr val="29397E"/>
                </a:solidFill>
                <a:latin typeface="Bangers Bold"/>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TextBox 3"/>
          <p:cNvSpPr txBox="1"/>
          <p:nvPr/>
        </p:nvSpPr>
        <p:spPr>
          <a:xfrm>
            <a:off x="0" y="3089214"/>
            <a:ext cx="18288000" cy="7390766"/>
          </a:xfrm>
          <a:prstGeom prst="rect">
            <a:avLst/>
          </a:prstGeom>
        </p:spPr>
        <p:txBody>
          <a:bodyPr lIns="0" tIns="0" rIns="0" bIns="0" rtlCol="0" anchor="t">
            <a:spAutoFit/>
          </a:bodyPr>
          <a:lstStyle/>
          <a:p>
            <a:pPr marL="669291" lvl="1" indent="-334646" algn="ctr">
              <a:lnSpc>
                <a:spcPts val="4340"/>
              </a:lnSpc>
              <a:spcBef>
                <a:spcPct val="0"/>
              </a:spcBef>
              <a:buFont typeface="Arial"/>
              <a:buChar char="•"/>
            </a:pPr>
            <a:r>
              <a:rPr lang="en-US" sz="3100">
                <a:solidFill>
                  <a:srgbClr val="000000"/>
                </a:solidFill>
                <a:latin typeface="Canva Sans Bold"/>
              </a:rPr>
              <a:t> </a:t>
            </a:r>
            <a:r>
              <a:rPr lang="en-US" sz="3100">
                <a:solidFill>
                  <a:srgbClr val="FFFFFF"/>
                </a:solidFill>
                <a:latin typeface="Canva Sans Bold"/>
              </a:rPr>
              <a:t>Agency is dependent on the interplay of the individual (capacity-skills, knowledge, beliefs) and conditions (culture, structures and material resources and constraints)</a:t>
            </a:r>
          </a:p>
          <a:p>
            <a:pPr algn="ctr">
              <a:lnSpc>
                <a:spcPts val="4340"/>
              </a:lnSpc>
              <a:spcBef>
                <a:spcPct val="0"/>
              </a:spcBef>
            </a:pPr>
            <a:endParaRPr lang="en-US" sz="3100">
              <a:solidFill>
                <a:srgbClr val="FFFFFF"/>
              </a:solidFill>
              <a:latin typeface="Canva Sans Bold"/>
            </a:endParaRPr>
          </a:p>
          <a:p>
            <a:pPr marL="669291" lvl="1" indent="-334646" algn="ctr">
              <a:lnSpc>
                <a:spcPts val="4340"/>
              </a:lnSpc>
              <a:spcBef>
                <a:spcPct val="0"/>
              </a:spcBef>
              <a:buFont typeface="Arial"/>
              <a:buChar char="•"/>
            </a:pPr>
            <a:r>
              <a:rPr lang="en-US" sz="3100">
                <a:solidFill>
                  <a:srgbClr val="FFFFFF"/>
                </a:solidFill>
                <a:latin typeface="Canva Sans Bold"/>
              </a:rPr>
              <a:t> Agency is not something that people possess; it is something that people do or, something they achieve.​</a:t>
            </a:r>
          </a:p>
          <a:p>
            <a:pPr algn="ctr">
              <a:lnSpc>
                <a:spcPts val="4340"/>
              </a:lnSpc>
              <a:spcBef>
                <a:spcPct val="0"/>
              </a:spcBef>
            </a:pPr>
            <a:endParaRPr lang="en-US" sz="3100">
              <a:solidFill>
                <a:srgbClr val="FFFFFF"/>
              </a:solidFill>
              <a:latin typeface="Canva Sans Bold"/>
            </a:endParaRPr>
          </a:p>
          <a:p>
            <a:pPr marL="669291" lvl="1" indent="-334646" algn="ctr">
              <a:lnSpc>
                <a:spcPts val="4340"/>
              </a:lnSpc>
              <a:spcBef>
                <a:spcPct val="0"/>
              </a:spcBef>
              <a:buFont typeface="Arial"/>
              <a:buChar char="•"/>
            </a:pPr>
            <a:r>
              <a:rPr lang="en-US" sz="3100">
                <a:solidFill>
                  <a:srgbClr val="FFFFFF"/>
                </a:solidFill>
                <a:latin typeface="Canva Sans Bold"/>
              </a:rPr>
              <a:t>“This concept of agency highlights that actors always act by means of their environment rather than simply in their environment [so that] the achievement of agency will always result from the interplay of individual efforts, available resources and contextual and structural factors as they come together in particular and, in a sense, always unique</a:t>
            </a:r>
            <a:r>
              <a:rPr lang="en-US" sz="3100">
                <a:solidFill>
                  <a:srgbClr val="000000"/>
                </a:solidFill>
                <a:latin typeface="Canva Sans Bold"/>
              </a:rPr>
              <a:t> </a:t>
            </a:r>
            <a:r>
              <a:rPr lang="en-US" sz="3100">
                <a:solidFill>
                  <a:srgbClr val="F5F8FA"/>
                </a:solidFill>
                <a:latin typeface="Canva Sans Bold"/>
              </a:rPr>
              <a:t>situations.”</a:t>
            </a:r>
            <a:r>
              <a:rPr lang="en-US" sz="3100">
                <a:solidFill>
                  <a:srgbClr val="000000"/>
                </a:solidFill>
                <a:latin typeface="Canva Sans Bold"/>
              </a:rPr>
              <a:t> </a:t>
            </a:r>
          </a:p>
          <a:p>
            <a:pPr marL="669291" lvl="1" indent="-334646" algn="ctr">
              <a:lnSpc>
                <a:spcPts val="4340"/>
              </a:lnSpc>
              <a:spcBef>
                <a:spcPct val="0"/>
              </a:spcBef>
              <a:buFont typeface="Arial"/>
              <a:buChar char="•"/>
            </a:pPr>
            <a:r>
              <a:rPr lang="en-US" sz="3100">
                <a:solidFill>
                  <a:srgbClr val="000000"/>
                </a:solidFill>
                <a:latin typeface="Canva Sans Bold"/>
              </a:rPr>
              <a:t>(Biesta &amp; Tedder, 2007: 137).</a:t>
            </a:r>
          </a:p>
          <a:p>
            <a:pPr algn="ctr">
              <a:lnSpc>
                <a:spcPts val="7279"/>
              </a:lnSpc>
              <a:spcBef>
                <a:spcPct val="0"/>
              </a:spcBef>
            </a:pPr>
            <a:endParaRPr lang="en-US" sz="3100">
              <a:solidFill>
                <a:srgbClr val="000000"/>
              </a:solidFill>
              <a:latin typeface="Canva Sans Bold"/>
            </a:endParaRPr>
          </a:p>
        </p:txBody>
      </p:sp>
      <p:sp>
        <p:nvSpPr>
          <p:cNvPr id="4" name="TextBox 4"/>
          <p:cNvSpPr txBox="1"/>
          <p:nvPr/>
        </p:nvSpPr>
        <p:spPr>
          <a:xfrm>
            <a:off x="6902276" y="351647"/>
            <a:ext cx="4483447" cy="2092991"/>
          </a:xfrm>
          <a:prstGeom prst="rect">
            <a:avLst/>
          </a:prstGeom>
        </p:spPr>
        <p:txBody>
          <a:bodyPr lIns="0" tIns="0" rIns="0" bIns="0" rtlCol="0" anchor="t">
            <a:spAutoFit/>
          </a:bodyPr>
          <a:lstStyle/>
          <a:p>
            <a:pPr algn="ctr">
              <a:lnSpc>
                <a:spcPts val="16938"/>
              </a:lnSpc>
              <a:spcBef>
                <a:spcPct val="0"/>
              </a:spcBef>
            </a:pPr>
            <a:r>
              <a:rPr lang="en-US" sz="12098">
                <a:solidFill>
                  <a:srgbClr val="FFFFFF"/>
                </a:solidFill>
                <a:latin typeface="Chewy"/>
              </a:rPr>
              <a:t>Agency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1399697" y="1684153"/>
            <a:ext cx="4671081" cy="5407039"/>
          </a:xfrm>
          <a:custGeom>
            <a:avLst/>
            <a:gdLst/>
            <a:ahLst/>
            <a:cxnLst/>
            <a:rect l="l" t="t" r="r" b="b"/>
            <a:pathLst>
              <a:path w="4671081" h="5407039">
                <a:moveTo>
                  <a:pt x="0" y="0"/>
                </a:moveTo>
                <a:lnTo>
                  <a:pt x="4671081" y="0"/>
                </a:lnTo>
                <a:lnTo>
                  <a:pt x="4671081" y="5407039"/>
                </a:lnTo>
                <a:lnTo>
                  <a:pt x="0" y="5407039"/>
                </a:lnTo>
                <a:lnTo>
                  <a:pt x="0" y="0"/>
                </a:lnTo>
                <a:close/>
              </a:path>
            </a:pathLst>
          </a:custGeom>
          <a:blipFill>
            <a:blip r:embed="rId3"/>
            <a:stretch>
              <a:fillRect/>
            </a:stretch>
          </a:blipFill>
        </p:spPr>
      </p:sp>
      <p:sp>
        <p:nvSpPr>
          <p:cNvPr id="4" name="Freeform 4"/>
          <p:cNvSpPr/>
          <p:nvPr/>
        </p:nvSpPr>
        <p:spPr>
          <a:xfrm>
            <a:off x="1028700" y="4387672"/>
            <a:ext cx="8611613" cy="5296142"/>
          </a:xfrm>
          <a:custGeom>
            <a:avLst/>
            <a:gdLst/>
            <a:ahLst/>
            <a:cxnLst/>
            <a:rect l="l" t="t" r="r" b="b"/>
            <a:pathLst>
              <a:path w="8611613" h="5296142">
                <a:moveTo>
                  <a:pt x="0" y="0"/>
                </a:moveTo>
                <a:lnTo>
                  <a:pt x="8611613" y="0"/>
                </a:lnTo>
                <a:lnTo>
                  <a:pt x="8611613" y="5296142"/>
                </a:lnTo>
                <a:lnTo>
                  <a:pt x="0" y="5296142"/>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3690296" y="4137584"/>
            <a:ext cx="3875497" cy="2509384"/>
          </a:xfrm>
          <a:custGeom>
            <a:avLst/>
            <a:gdLst/>
            <a:ahLst/>
            <a:cxnLst/>
            <a:rect l="l" t="t" r="r" b="b"/>
            <a:pathLst>
              <a:path w="3875497" h="2509384">
                <a:moveTo>
                  <a:pt x="0" y="0"/>
                </a:moveTo>
                <a:lnTo>
                  <a:pt x="3875496" y="0"/>
                </a:lnTo>
                <a:lnTo>
                  <a:pt x="3875496" y="2509384"/>
                </a:lnTo>
                <a:lnTo>
                  <a:pt x="0" y="2509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11215" y="4401256"/>
            <a:ext cx="3443990" cy="3078066"/>
          </a:xfrm>
          <a:custGeom>
            <a:avLst/>
            <a:gdLst/>
            <a:ahLst/>
            <a:cxnLst/>
            <a:rect l="l" t="t" r="r" b="b"/>
            <a:pathLst>
              <a:path w="3443990" h="3078066">
                <a:moveTo>
                  <a:pt x="0" y="0"/>
                </a:moveTo>
                <a:lnTo>
                  <a:pt x="3443990" y="0"/>
                </a:lnTo>
                <a:lnTo>
                  <a:pt x="3443990" y="3078067"/>
                </a:lnTo>
                <a:lnTo>
                  <a:pt x="0" y="30780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570258" y="5940289"/>
            <a:ext cx="6775868" cy="4114800"/>
          </a:xfrm>
          <a:custGeom>
            <a:avLst/>
            <a:gdLst/>
            <a:ahLst/>
            <a:cxnLst/>
            <a:rect l="l" t="t" r="r" b="b"/>
            <a:pathLst>
              <a:path w="6775868" h="4114800">
                <a:moveTo>
                  <a:pt x="0" y="0"/>
                </a:moveTo>
                <a:lnTo>
                  <a:pt x="6775868" y="0"/>
                </a:lnTo>
                <a:lnTo>
                  <a:pt x="67758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5991225" y="728772"/>
            <a:ext cx="6305550" cy="887096"/>
          </a:xfrm>
          <a:prstGeom prst="rect">
            <a:avLst/>
          </a:prstGeom>
        </p:spPr>
        <p:txBody>
          <a:bodyPr lIns="0" tIns="0" rIns="0" bIns="0" rtlCol="0" anchor="t">
            <a:spAutoFit/>
          </a:bodyPr>
          <a:lstStyle/>
          <a:p>
            <a:pPr algn="ctr">
              <a:lnSpc>
                <a:spcPts val="7279"/>
              </a:lnSpc>
              <a:spcBef>
                <a:spcPct val="0"/>
              </a:spcBef>
            </a:pPr>
            <a:r>
              <a:rPr lang="en-US" sz="5199">
                <a:solidFill>
                  <a:srgbClr val="FF3131"/>
                </a:solidFill>
                <a:latin typeface="Canva Sans Bold"/>
              </a:rPr>
              <a:t>Time to collaborate</a:t>
            </a:r>
          </a:p>
        </p:txBody>
      </p:sp>
      <p:sp>
        <p:nvSpPr>
          <p:cNvPr id="7" name="TextBox 7"/>
          <p:cNvSpPr txBox="1"/>
          <p:nvPr/>
        </p:nvSpPr>
        <p:spPr>
          <a:xfrm>
            <a:off x="1319669" y="2198301"/>
            <a:ext cx="15402577" cy="1811021"/>
          </a:xfrm>
          <a:prstGeom prst="rect">
            <a:avLst/>
          </a:prstGeom>
        </p:spPr>
        <p:txBody>
          <a:bodyPr lIns="0" tIns="0" rIns="0" bIns="0" rtlCol="0" anchor="t">
            <a:spAutoFit/>
          </a:bodyPr>
          <a:lstStyle/>
          <a:p>
            <a:pPr algn="ctr">
              <a:lnSpc>
                <a:spcPts val="7279"/>
              </a:lnSpc>
              <a:spcBef>
                <a:spcPct val="0"/>
              </a:spcBef>
            </a:pPr>
            <a:r>
              <a:rPr lang="en-US" sz="5199">
                <a:solidFill>
                  <a:srgbClr val="F5F8FA"/>
                </a:solidFill>
                <a:latin typeface="Canva Sans Bold"/>
              </a:rPr>
              <a:t>In groups, think of a time when you successfully worked collaboratively:</a:t>
            </a:r>
          </a:p>
        </p:txBody>
      </p:sp>
      <p:sp>
        <p:nvSpPr>
          <p:cNvPr id="8" name="TextBox 8"/>
          <p:cNvSpPr txBox="1"/>
          <p:nvPr/>
        </p:nvSpPr>
        <p:spPr>
          <a:xfrm>
            <a:off x="12725412" y="503180"/>
            <a:ext cx="5436559" cy="936959"/>
          </a:xfrm>
          <a:prstGeom prst="rect">
            <a:avLst/>
          </a:prstGeom>
        </p:spPr>
        <p:txBody>
          <a:bodyPr lIns="0" tIns="0" rIns="0" bIns="0" rtlCol="0" anchor="t">
            <a:spAutoFit/>
          </a:bodyPr>
          <a:lstStyle/>
          <a:p>
            <a:pPr algn="ctr">
              <a:lnSpc>
                <a:spcPts val="6505"/>
              </a:lnSpc>
            </a:pPr>
            <a:r>
              <a:rPr lang="en-US" sz="8131">
                <a:solidFill>
                  <a:srgbClr val="29397E"/>
                </a:solidFill>
                <a:latin typeface="Banger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568725" y="466967"/>
            <a:ext cx="5078909" cy="1811021"/>
          </a:xfrm>
          <a:prstGeom prst="rect">
            <a:avLst/>
          </a:prstGeom>
        </p:spPr>
        <p:txBody>
          <a:bodyPr lIns="0" tIns="0" rIns="0" bIns="0" rtlCol="0" anchor="t">
            <a:spAutoFit/>
          </a:bodyPr>
          <a:lstStyle/>
          <a:p>
            <a:pPr algn="ctr">
              <a:lnSpc>
                <a:spcPts val="7279"/>
              </a:lnSpc>
            </a:pPr>
            <a:r>
              <a:rPr lang="en-US" sz="5199">
                <a:solidFill>
                  <a:srgbClr val="C1FF72"/>
                </a:solidFill>
                <a:latin typeface="Canva Sans Bold"/>
              </a:rPr>
              <a:t>Collabor-ability</a:t>
            </a:r>
            <a:r>
              <a:rPr lang="en-US" sz="5199">
                <a:solidFill>
                  <a:srgbClr val="F5F3F5"/>
                </a:solidFill>
                <a:latin typeface="Canva Sans Bold"/>
              </a:rPr>
              <a:t>​</a:t>
            </a:r>
          </a:p>
          <a:p>
            <a:pPr algn="ctr">
              <a:lnSpc>
                <a:spcPts val="7279"/>
              </a:lnSpc>
              <a:spcBef>
                <a:spcPct val="0"/>
              </a:spcBef>
            </a:pPr>
            <a:endParaRPr lang="en-US" sz="5199">
              <a:solidFill>
                <a:srgbClr val="F5F3F5"/>
              </a:solidFill>
              <a:latin typeface="Canva Sans Bold"/>
            </a:endParaRPr>
          </a:p>
        </p:txBody>
      </p:sp>
      <p:sp>
        <p:nvSpPr>
          <p:cNvPr id="3" name="TextBox 3"/>
          <p:cNvSpPr txBox="1"/>
          <p:nvPr/>
        </p:nvSpPr>
        <p:spPr>
          <a:xfrm>
            <a:off x="1028700" y="1442318"/>
            <a:ext cx="13412581" cy="8916671"/>
          </a:xfrm>
          <a:prstGeom prst="rect">
            <a:avLst/>
          </a:prstGeom>
        </p:spPr>
        <p:txBody>
          <a:bodyPr lIns="0" tIns="0" rIns="0" bIns="0" rtlCol="0" anchor="t">
            <a:spAutoFit/>
          </a:bodyPr>
          <a:lstStyle/>
          <a:p>
            <a:pPr algn="ctr">
              <a:lnSpc>
                <a:spcPts val="7279"/>
              </a:lnSpc>
            </a:pPr>
            <a:r>
              <a:rPr lang="en-US" sz="5199">
                <a:solidFill>
                  <a:srgbClr val="FFF234"/>
                </a:solidFill>
                <a:latin typeface="Canva Sans Bold"/>
              </a:rPr>
              <a:t>As a leader​.........</a:t>
            </a:r>
          </a:p>
          <a:p>
            <a:pPr marL="1122670" lvl="1" indent="-561335" algn="ctr">
              <a:lnSpc>
                <a:spcPts val="7279"/>
              </a:lnSpc>
              <a:spcBef>
                <a:spcPct val="0"/>
              </a:spcBef>
              <a:buFont typeface="Arial"/>
              <a:buChar char="•"/>
            </a:pPr>
            <a:r>
              <a:rPr lang="en-US" sz="5199">
                <a:solidFill>
                  <a:srgbClr val="F0F1F1"/>
                </a:solidFill>
                <a:latin typeface="Canva Sans Bold"/>
              </a:rPr>
              <a:t>What am I willing to leave at the door?</a:t>
            </a:r>
          </a:p>
          <a:p>
            <a:pPr algn="ctr">
              <a:lnSpc>
                <a:spcPts val="7279"/>
              </a:lnSpc>
              <a:spcBef>
                <a:spcPct val="0"/>
              </a:spcBef>
            </a:pPr>
            <a:r>
              <a:rPr lang="en-US" sz="5199">
                <a:solidFill>
                  <a:srgbClr val="F0F1F1"/>
                </a:solidFill>
                <a:latin typeface="Canva Sans Bold"/>
              </a:rPr>
              <a:t>​</a:t>
            </a:r>
          </a:p>
          <a:p>
            <a:pPr marL="1122670" lvl="1" indent="-561335" algn="ctr">
              <a:lnSpc>
                <a:spcPts val="7279"/>
              </a:lnSpc>
              <a:spcBef>
                <a:spcPct val="0"/>
              </a:spcBef>
              <a:buFont typeface="Arial"/>
              <a:buChar char="•"/>
            </a:pPr>
            <a:r>
              <a:rPr lang="en-US" sz="5199">
                <a:solidFill>
                  <a:srgbClr val="F0F1F1"/>
                </a:solidFill>
                <a:latin typeface="Canva Sans Bold"/>
              </a:rPr>
              <a:t>What am I able to put into the pot?​</a:t>
            </a:r>
          </a:p>
          <a:p>
            <a:pPr algn="ctr">
              <a:lnSpc>
                <a:spcPts val="7279"/>
              </a:lnSpc>
              <a:spcBef>
                <a:spcPct val="0"/>
              </a:spcBef>
            </a:pPr>
            <a:endParaRPr lang="en-US" sz="5199">
              <a:solidFill>
                <a:srgbClr val="F0F1F1"/>
              </a:solidFill>
              <a:latin typeface="Canva Sans Bold"/>
            </a:endParaRPr>
          </a:p>
          <a:p>
            <a:pPr marL="1122670" lvl="1" indent="-561335" algn="ctr">
              <a:lnSpc>
                <a:spcPts val="7279"/>
              </a:lnSpc>
              <a:spcBef>
                <a:spcPct val="0"/>
              </a:spcBef>
              <a:buFont typeface="Arial"/>
              <a:buChar char="•"/>
            </a:pPr>
            <a:r>
              <a:rPr lang="en-US" sz="5199">
                <a:solidFill>
                  <a:srgbClr val="F0F1F1"/>
                </a:solidFill>
                <a:latin typeface="Canva Sans Bold"/>
              </a:rPr>
              <a:t>When am I willing to stay around when there is no immediate gain for me and my organisation?</a:t>
            </a:r>
            <a:r>
              <a:rPr lang="en-US" sz="5199">
                <a:solidFill>
                  <a:srgbClr val="000000"/>
                </a:solidFill>
                <a:latin typeface="Canva Sans Bold"/>
              </a:rPr>
              <a:t>​​</a:t>
            </a:r>
          </a:p>
          <a:p>
            <a:pPr algn="ctr">
              <a:lnSpc>
                <a:spcPts val="5039"/>
              </a:lnSpc>
              <a:spcBef>
                <a:spcPct val="0"/>
              </a:spcBef>
            </a:pPr>
            <a:r>
              <a:rPr lang="en-US" sz="3599">
                <a:solidFill>
                  <a:srgbClr val="000000"/>
                </a:solidFill>
                <a:latin typeface="Canva Sans Bold"/>
              </a:rPr>
              <a:t>Lynn Sharrat (2018)</a:t>
            </a:r>
          </a:p>
          <a:p>
            <a:pPr algn="ctr">
              <a:lnSpc>
                <a:spcPts val="7279"/>
              </a:lnSpc>
              <a:spcBef>
                <a:spcPct val="0"/>
              </a:spcBef>
            </a:pPr>
            <a:endParaRPr lang="en-US" sz="3599">
              <a:solidFill>
                <a:srgbClr val="000000"/>
              </a:solidFill>
              <a:latin typeface="Canva Sans Bold"/>
            </a:endParaRPr>
          </a:p>
        </p:txBody>
      </p:sp>
      <p:sp>
        <p:nvSpPr>
          <p:cNvPr id="4" name="Freeform 4"/>
          <p:cNvSpPr/>
          <p:nvPr/>
        </p:nvSpPr>
        <p:spPr>
          <a:xfrm>
            <a:off x="14441281" y="220589"/>
            <a:ext cx="3816477" cy="4114800"/>
          </a:xfrm>
          <a:custGeom>
            <a:avLst/>
            <a:gdLst/>
            <a:ahLst/>
            <a:cxnLst/>
            <a:rect l="l" t="t" r="r" b="b"/>
            <a:pathLst>
              <a:path w="3816477" h="4114800">
                <a:moveTo>
                  <a:pt x="0" y="0"/>
                </a:moveTo>
                <a:lnTo>
                  <a:pt x="3816477" y="0"/>
                </a:lnTo>
                <a:lnTo>
                  <a:pt x="38164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648744" y="2978331"/>
            <a:ext cx="8116277" cy="6279969"/>
          </a:xfrm>
          <a:custGeom>
            <a:avLst/>
            <a:gdLst/>
            <a:ahLst/>
            <a:cxnLst/>
            <a:rect l="l" t="t" r="r" b="b"/>
            <a:pathLst>
              <a:path w="8116277" h="6279969">
                <a:moveTo>
                  <a:pt x="0" y="0"/>
                </a:moveTo>
                <a:lnTo>
                  <a:pt x="8116277" y="0"/>
                </a:lnTo>
                <a:lnTo>
                  <a:pt x="8116277" y="6279969"/>
                </a:lnTo>
                <a:lnTo>
                  <a:pt x="0" y="6279969"/>
                </a:lnTo>
                <a:lnTo>
                  <a:pt x="0" y="0"/>
                </a:lnTo>
                <a:close/>
              </a:path>
            </a:pathLst>
          </a:custGeom>
          <a:blipFill>
            <a:blip r:embed="rId3"/>
            <a:stretch>
              <a:fillRect/>
            </a:stretch>
          </a:blipFill>
        </p:spPr>
      </p:sp>
      <p:sp>
        <p:nvSpPr>
          <p:cNvPr id="4" name="Freeform 4"/>
          <p:cNvSpPr/>
          <p:nvPr/>
        </p:nvSpPr>
        <p:spPr>
          <a:xfrm>
            <a:off x="10029853" y="1720777"/>
            <a:ext cx="7517988" cy="5018257"/>
          </a:xfrm>
          <a:custGeom>
            <a:avLst/>
            <a:gdLst/>
            <a:ahLst/>
            <a:cxnLst/>
            <a:rect l="l" t="t" r="r" b="b"/>
            <a:pathLst>
              <a:path w="7517988" h="5018257">
                <a:moveTo>
                  <a:pt x="0" y="0"/>
                </a:moveTo>
                <a:lnTo>
                  <a:pt x="7517988" y="0"/>
                </a:lnTo>
                <a:lnTo>
                  <a:pt x="7517988" y="5018258"/>
                </a:lnTo>
                <a:lnTo>
                  <a:pt x="0" y="5018258"/>
                </a:lnTo>
                <a:lnTo>
                  <a:pt x="0" y="0"/>
                </a:lnTo>
                <a:close/>
              </a:path>
            </a:pathLst>
          </a:custGeom>
          <a:blipFill>
            <a:blip r:embed="rId4"/>
            <a:stretch>
              <a:fillRect/>
            </a:stretch>
          </a:blipFill>
        </p:spPr>
      </p:sp>
      <p:sp>
        <p:nvSpPr>
          <p:cNvPr id="5" name="TextBox 5"/>
          <p:cNvSpPr txBox="1"/>
          <p:nvPr/>
        </p:nvSpPr>
        <p:spPr>
          <a:xfrm>
            <a:off x="5929713" y="8373109"/>
            <a:ext cx="6428573" cy="1276353"/>
          </a:xfrm>
          <a:prstGeom prst="rect">
            <a:avLst/>
          </a:prstGeom>
        </p:spPr>
        <p:txBody>
          <a:bodyPr lIns="0" tIns="0" rIns="0" bIns="0" rtlCol="0" anchor="t">
            <a:spAutoFit/>
          </a:bodyPr>
          <a:lstStyle/>
          <a:p>
            <a:pPr algn="ctr">
              <a:lnSpc>
                <a:spcPts val="10499"/>
              </a:lnSpc>
              <a:spcBef>
                <a:spcPct val="0"/>
              </a:spcBef>
            </a:pPr>
            <a:r>
              <a:rPr lang="en-US" sz="7499">
                <a:solidFill>
                  <a:srgbClr val="F5F3F5"/>
                </a:solidFill>
                <a:latin typeface="Canva Sans Bold"/>
              </a:rPr>
              <a:t>Connector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TextBox 3"/>
          <p:cNvSpPr txBox="1"/>
          <p:nvPr/>
        </p:nvSpPr>
        <p:spPr>
          <a:xfrm>
            <a:off x="281836" y="4819080"/>
            <a:ext cx="18006164" cy="4813934"/>
          </a:xfrm>
          <a:prstGeom prst="rect">
            <a:avLst/>
          </a:prstGeom>
        </p:spPr>
        <p:txBody>
          <a:bodyPr lIns="0" tIns="0" rIns="0" bIns="0" rtlCol="0" anchor="t">
            <a:spAutoFit/>
          </a:bodyPr>
          <a:lstStyle/>
          <a:p>
            <a:pPr>
              <a:lnSpc>
                <a:spcPts val="2940"/>
              </a:lnSpc>
            </a:pPr>
            <a:r>
              <a:rPr lang="en-US" sz="2100">
                <a:solidFill>
                  <a:srgbClr val="000000"/>
                </a:solidFill>
                <a:latin typeface="Canva Sans Bold"/>
              </a:rPr>
              <a:t>The central tenant of the current reforms is to develop an excellent and equitable education system that can support all children and young people (and lifelong learners?) to succeed irrespective of where they come from. </a:t>
            </a:r>
            <a:r>
              <a:rPr lang="en-US" sz="2100">
                <a:solidFill>
                  <a:srgbClr val="FFFFFF"/>
                </a:solidFill>
                <a:latin typeface="Canva Sans Bold"/>
              </a:rPr>
              <a:t>One of the key mechanisms to make this happen is through the empowerment of different parts of the system to encourage more autonomous cultures with (hopefully) increased joint responsibility for decision-making and outcomes across a range of stakeholders. </a:t>
            </a:r>
          </a:p>
          <a:p>
            <a:pPr>
              <a:lnSpc>
                <a:spcPts val="2940"/>
              </a:lnSpc>
            </a:pPr>
            <a:endParaRPr lang="en-US" sz="2100">
              <a:solidFill>
                <a:srgbClr val="FFFFFF"/>
              </a:solidFill>
              <a:latin typeface="Canva Sans Bold"/>
            </a:endParaRPr>
          </a:p>
          <a:p>
            <a:pPr>
              <a:lnSpc>
                <a:spcPts val="2940"/>
              </a:lnSpc>
            </a:pPr>
            <a:r>
              <a:rPr lang="en-US" sz="2100">
                <a:solidFill>
                  <a:srgbClr val="000000"/>
                </a:solidFill>
                <a:latin typeface="Canva Sans Bold"/>
              </a:rPr>
              <a:t>This requires leaders across the system to reject traditional forms of leadership that is based on positional power and hierarchy and adopt a collaborative stance whereby leaders model the values and practices of collaborative leadership in a range of settings across the system. </a:t>
            </a:r>
            <a:r>
              <a:rPr lang="en-US" sz="2100">
                <a:solidFill>
                  <a:srgbClr val="FFFFFF"/>
                </a:solidFill>
                <a:latin typeface="Canva Sans Bold"/>
              </a:rPr>
              <a:t> Put simply, we need a cadre of senior educational leaders who equally value and are equally well-equipped working with small groups of teachers, their peers, ministers and colleagues from other services and sectors.   </a:t>
            </a:r>
          </a:p>
          <a:p>
            <a:pPr>
              <a:lnSpc>
                <a:spcPts val="2940"/>
              </a:lnSpc>
            </a:pPr>
            <a:endParaRPr lang="en-US" sz="2100">
              <a:solidFill>
                <a:srgbClr val="FFFFFF"/>
              </a:solidFill>
              <a:latin typeface="Canva Sans Bold"/>
            </a:endParaRPr>
          </a:p>
          <a:p>
            <a:pPr>
              <a:lnSpc>
                <a:spcPts val="2940"/>
              </a:lnSpc>
              <a:spcBef>
                <a:spcPct val="0"/>
              </a:spcBef>
            </a:pPr>
            <a:r>
              <a:rPr lang="en-US" sz="2100">
                <a:solidFill>
                  <a:srgbClr val="000000"/>
                </a:solidFill>
                <a:latin typeface="Canva Sans Bold"/>
              </a:rPr>
              <a:t>This will mean that our leaders will need to lead improvement efforts outside their normal operational space, hierarchies and across professional boundaries. Ultimately, this will facilitate the shift in ownership of the reform that will be required to embed and sustain the new ways of working in an empowered system.​</a:t>
            </a:r>
            <a:r>
              <a:rPr lang="en-US" sz="2100">
                <a:solidFill>
                  <a:srgbClr val="292F33"/>
                </a:solidFill>
                <a:latin typeface="Canva Sans Bold"/>
              </a:rPr>
              <a:t>  </a:t>
            </a:r>
          </a:p>
        </p:txBody>
      </p:sp>
      <p:sp>
        <p:nvSpPr>
          <p:cNvPr id="4" name="Freeform 4"/>
          <p:cNvSpPr/>
          <p:nvPr/>
        </p:nvSpPr>
        <p:spPr>
          <a:xfrm>
            <a:off x="5415636" y="83200"/>
            <a:ext cx="3301016" cy="4773980"/>
          </a:xfrm>
          <a:custGeom>
            <a:avLst/>
            <a:gdLst/>
            <a:ahLst/>
            <a:cxnLst/>
            <a:rect l="l" t="t" r="r" b="b"/>
            <a:pathLst>
              <a:path w="3301016" h="4773980">
                <a:moveTo>
                  <a:pt x="0" y="0"/>
                </a:moveTo>
                <a:lnTo>
                  <a:pt x="3301016" y="0"/>
                </a:lnTo>
                <a:lnTo>
                  <a:pt x="3301016" y="4773980"/>
                </a:lnTo>
                <a:lnTo>
                  <a:pt x="0" y="4773980"/>
                </a:lnTo>
                <a:lnTo>
                  <a:pt x="0" y="0"/>
                </a:lnTo>
                <a:close/>
              </a:path>
            </a:pathLst>
          </a:custGeom>
          <a:blipFill>
            <a:blip r:embed="rId3"/>
            <a:stretch>
              <a:fillRect/>
            </a:stretch>
          </a:blipFill>
        </p:spPr>
      </p:sp>
      <p:sp>
        <p:nvSpPr>
          <p:cNvPr id="5" name="TextBox 5"/>
          <p:cNvSpPr txBox="1"/>
          <p:nvPr/>
        </p:nvSpPr>
        <p:spPr>
          <a:xfrm>
            <a:off x="9284347" y="902571"/>
            <a:ext cx="7498953" cy="2785745"/>
          </a:xfrm>
          <a:prstGeom prst="rect">
            <a:avLst/>
          </a:prstGeom>
        </p:spPr>
        <p:txBody>
          <a:bodyPr lIns="0" tIns="0" rIns="0" bIns="0" rtlCol="0" anchor="t">
            <a:spAutoFit/>
          </a:bodyPr>
          <a:lstStyle/>
          <a:p>
            <a:pPr algn="ctr">
              <a:lnSpc>
                <a:spcPts val="4480"/>
              </a:lnSpc>
            </a:pPr>
            <a:r>
              <a:rPr lang="en-US" sz="3200">
                <a:solidFill>
                  <a:srgbClr val="F5F8FA"/>
                </a:solidFill>
                <a:latin typeface="Canva Sans Bold"/>
              </a:rPr>
              <a:t>A Think Piece </a:t>
            </a:r>
          </a:p>
          <a:p>
            <a:pPr algn="ctr">
              <a:lnSpc>
                <a:spcPts val="4480"/>
              </a:lnSpc>
            </a:pPr>
            <a:r>
              <a:rPr lang="en-US" sz="3200">
                <a:solidFill>
                  <a:srgbClr val="F5F8FA"/>
                </a:solidFill>
                <a:latin typeface="Canva Sans Bold"/>
              </a:rPr>
              <a:t>from the </a:t>
            </a:r>
          </a:p>
          <a:p>
            <a:pPr algn="ctr">
              <a:lnSpc>
                <a:spcPts val="4480"/>
              </a:lnSpc>
            </a:pPr>
            <a:r>
              <a:rPr lang="en-US" sz="3200">
                <a:solidFill>
                  <a:srgbClr val="F5F8FA"/>
                </a:solidFill>
                <a:latin typeface="Canva Sans Bold"/>
              </a:rPr>
              <a:t>Association of Directors of Education </a:t>
            </a:r>
          </a:p>
          <a:p>
            <a:pPr algn="ctr">
              <a:lnSpc>
                <a:spcPts val="4480"/>
              </a:lnSpc>
            </a:pPr>
            <a:r>
              <a:rPr lang="en-US" sz="3200">
                <a:solidFill>
                  <a:srgbClr val="F5F8FA"/>
                </a:solidFill>
                <a:latin typeface="Canva Sans Bold"/>
              </a:rPr>
              <a:t>in Scotland </a:t>
            </a:r>
          </a:p>
          <a:p>
            <a:pPr algn="ctr">
              <a:lnSpc>
                <a:spcPts val="4480"/>
              </a:lnSpc>
              <a:spcBef>
                <a:spcPct val="0"/>
              </a:spcBef>
            </a:pPr>
            <a:r>
              <a:rPr lang="en-US" sz="3200">
                <a:solidFill>
                  <a:srgbClr val="F5F8FA"/>
                </a:solidFill>
                <a:latin typeface="Canva Sans Bold"/>
              </a:rPr>
              <a:t>(2019)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3329662" y="3278265"/>
            <a:ext cx="11849226" cy="6529654"/>
          </a:xfrm>
          <a:custGeom>
            <a:avLst/>
            <a:gdLst/>
            <a:ahLst/>
            <a:cxnLst/>
            <a:rect l="l" t="t" r="r" b="b"/>
            <a:pathLst>
              <a:path w="11849226" h="6529654">
                <a:moveTo>
                  <a:pt x="0" y="0"/>
                </a:moveTo>
                <a:lnTo>
                  <a:pt x="11849226" y="0"/>
                </a:lnTo>
                <a:lnTo>
                  <a:pt x="11849226" y="6529654"/>
                </a:lnTo>
                <a:lnTo>
                  <a:pt x="0" y="6529654"/>
                </a:lnTo>
                <a:lnTo>
                  <a:pt x="0" y="0"/>
                </a:lnTo>
                <a:close/>
              </a:path>
            </a:pathLst>
          </a:custGeom>
          <a:blipFill>
            <a:blip r:embed="rId2"/>
            <a:stretch>
              <a:fillRect/>
            </a:stretch>
          </a:blipFill>
        </p:spPr>
      </p:sp>
      <p:sp>
        <p:nvSpPr>
          <p:cNvPr id="3" name="Freeform 3"/>
          <p:cNvSpPr/>
          <p:nvPr/>
        </p:nvSpPr>
        <p:spPr>
          <a:xfrm>
            <a:off x="13335144" y="456855"/>
            <a:ext cx="3687489" cy="2327728"/>
          </a:xfrm>
          <a:custGeom>
            <a:avLst/>
            <a:gdLst/>
            <a:ahLst/>
            <a:cxnLst/>
            <a:rect l="l" t="t" r="r" b="b"/>
            <a:pathLst>
              <a:path w="3687489" h="2327728">
                <a:moveTo>
                  <a:pt x="0" y="0"/>
                </a:moveTo>
                <a:lnTo>
                  <a:pt x="3687489" y="0"/>
                </a:lnTo>
                <a:lnTo>
                  <a:pt x="3687489" y="2327728"/>
                </a:lnTo>
                <a:lnTo>
                  <a:pt x="0" y="2327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6249194" y="651827"/>
            <a:ext cx="5370513" cy="887096"/>
          </a:xfrm>
          <a:prstGeom prst="rect">
            <a:avLst/>
          </a:prstGeom>
        </p:spPr>
        <p:txBody>
          <a:bodyPr lIns="0" tIns="0" rIns="0" bIns="0" rtlCol="0" anchor="t">
            <a:spAutoFit/>
          </a:bodyPr>
          <a:lstStyle/>
          <a:p>
            <a:pPr algn="ctr">
              <a:lnSpc>
                <a:spcPts val="7279"/>
              </a:lnSpc>
              <a:spcBef>
                <a:spcPct val="0"/>
              </a:spcBef>
            </a:pPr>
            <a:r>
              <a:rPr lang="en-US" sz="5199">
                <a:solidFill>
                  <a:srgbClr val="FFFFFF"/>
                </a:solidFill>
                <a:latin typeface="Canva Sans Bold"/>
              </a:rPr>
              <a:t>Joining  the dots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0991832" y="396859"/>
            <a:ext cx="6854317" cy="5392296"/>
          </a:xfrm>
          <a:custGeom>
            <a:avLst/>
            <a:gdLst/>
            <a:ahLst/>
            <a:cxnLst/>
            <a:rect l="l" t="t" r="r" b="b"/>
            <a:pathLst>
              <a:path w="6854317" h="5392296">
                <a:moveTo>
                  <a:pt x="0" y="0"/>
                </a:moveTo>
                <a:lnTo>
                  <a:pt x="6854318" y="0"/>
                </a:lnTo>
                <a:lnTo>
                  <a:pt x="6854318" y="5392296"/>
                </a:lnTo>
                <a:lnTo>
                  <a:pt x="0" y="5392296"/>
                </a:lnTo>
                <a:lnTo>
                  <a:pt x="0" y="0"/>
                </a:lnTo>
                <a:close/>
              </a:path>
            </a:pathLst>
          </a:custGeom>
          <a:blipFill>
            <a:blip r:embed="rId3"/>
            <a:stretch>
              <a:fillRect l="-1348" r="-1348"/>
            </a:stretch>
          </a:blipFill>
        </p:spPr>
      </p:sp>
      <p:sp>
        <p:nvSpPr>
          <p:cNvPr id="4" name="TextBox 4"/>
          <p:cNvSpPr txBox="1"/>
          <p:nvPr/>
        </p:nvSpPr>
        <p:spPr>
          <a:xfrm>
            <a:off x="1713324" y="2578487"/>
            <a:ext cx="7092388" cy="2787016"/>
          </a:xfrm>
          <a:prstGeom prst="rect">
            <a:avLst/>
          </a:prstGeom>
        </p:spPr>
        <p:txBody>
          <a:bodyPr lIns="0" tIns="0" rIns="0" bIns="0" rtlCol="0" anchor="t">
            <a:spAutoFit/>
          </a:bodyPr>
          <a:lstStyle/>
          <a:p>
            <a:pPr algn="ctr">
              <a:lnSpc>
                <a:spcPts val="8959"/>
              </a:lnSpc>
            </a:pPr>
            <a:r>
              <a:rPr lang="en-US" sz="6399">
                <a:solidFill>
                  <a:srgbClr val="FFF234"/>
                </a:solidFill>
                <a:latin typeface="Canva Sans Bold"/>
              </a:rPr>
              <a:t>Three Fields of Knowledge</a:t>
            </a:r>
          </a:p>
          <a:p>
            <a:pPr algn="ctr">
              <a:lnSpc>
                <a:spcPts val="4060"/>
              </a:lnSpc>
              <a:spcBef>
                <a:spcPct val="0"/>
              </a:spcBef>
            </a:pPr>
            <a:r>
              <a:rPr lang="en-US" sz="2900">
                <a:solidFill>
                  <a:srgbClr val="FFF234"/>
                </a:solidFill>
                <a:latin typeface="Canva Sans Bold"/>
              </a:rPr>
              <a:t>(NCSL, 2006)</a:t>
            </a:r>
          </a:p>
        </p:txBody>
      </p:sp>
      <p:sp>
        <p:nvSpPr>
          <p:cNvPr id="5" name="TextBox 5"/>
          <p:cNvSpPr txBox="1"/>
          <p:nvPr/>
        </p:nvSpPr>
        <p:spPr>
          <a:xfrm>
            <a:off x="690412" y="6151248"/>
            <a:ext cx="16230600" cy="3778885"/>
          </a:xfrm>
          <a:prstGeom prst="rect">
            <a:avLst/>
          </a:prstGeom>
        </p:spPr>
        <p:txBody>
          <a:bodyPr lIns="0" tIns="0" rIns="0" bIns="0" rtlCol="0" anchor="t">
            <a:spAutoFit/>
          </a:bodyPr>
          <a:lstStyle/>
          <a:p>
            <a:pPr>
              <a:lnSpc>
                <a:spcPts val="4340"/>
              </a:lnSpc>
            </a:pPr>
            <a:r>
              <a:rPr lang="en-US" sz="3100">
                <a:solidFill>
                  <a:srgbClr val="F0F1F1"/>
                </a:solidFill>
                <a:latin typeface="Canva Sans Bold"/>
              </a:rPr>
              <a:t>“The aim of knowledge animation is creation of new knowledge</a:t>
            </a:r>
          </a:p>
          <a:p>
            <a:pPr>
              <a:lnSpc>
                <a:spcPts val="4340"/>
              </a:lnSpc>
            </a:pPr>
            <a:r>
              <a:rPr lang="en-US" sz="3100">
                <a:solidFill>
                  <a:srgbClr val="F0F1F1"/>
                </a:solidFill>
                <a:latin typeface="Canva Sans Bold"/>
              </a:rPr>
              <a:t> by learning communities that will help people enhance their practice </a:t>
            </a:r>
          </a:p>
          <a:p>
            <a:pPr>
              <a:lnSpc>
                <a:spcPts val="4340"/>
              </a:lnSpc>
              <a:spcBef>
                <a:spcPct val="0"/>
              </a:spcBef>
            </a:pPr>
            <a:r>
              <a:rPr lang="en-US" sz="3100">
                <a:solidFill>
                  <a:srgbClr val="F0F1F1"/>
                </a:solidFill>
                <a:latin typeface="Canva Sans Bold"/>
              </a:rPr>
              <a:t>and policy. This new knowledge takes centre stage and is the outcome of connecting what individuals know and what is known ‘out there’, external research. Knowledge animation provides the collaborative processes for new knowledge creation by ensuring that what is known is connected to what people know through collaborative dialogic processes”​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8650218" y="1306664"/>
            <a:ext cx="4036081" cy="4167823"/>
          </a:xfrm>
          <a:custGeom>
            <a:avLst/>
            <a:gdLst/>
            <a:ahLst/>
            <a:cxnLst/>
            <a:rect l="l" t="t" r="r" b="b"/>
            <a:pathLst>
              <a:path w="4036081" h="4167823">
                <a:moveTo>
                  <a:pt x="0" y="0"/>
                </a:moveTo>
                <a:lnTo>
                  <a:pt x="4036081" y="0"/>
                </a:lnTo>
                <a:lnTo>
                  <a:pt x="4036081" y="4167823"/>
                </a:lnTo>
                <a:lnTo>
                  <a:pt x="0" y="4167823"/>
                </a:lnTo>
                <a:lnTo>
                  <a:pt x="0" y="0"/>
                </a:lnTo>
                <a:close/>
              </a:path>
            </a:pathLst>
          </a:custGeom>
          <a:blipFill>
            <a:blip r:embed="rId3"/>
            <a:stretch>
              <a:fillRect/>
            </a:stretch>
          </a:blipFill>
        </p:spPr>
      </p:sp>
      <p:sp>
        <p:nvSpPr>
          <p:cNvPr id="4" name="TextBox 4"/>
          <p:cNvSpPr txBox="1"/>
          <p:nvPr/>
        </p:nvSpPr>
        <p:spPr>
          <a:xfrm>
            <a:off x="4943111" y="301609"/>
            <a:ext cx="13096577" cy="887096"/>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Canva Sans Bold"/>
              </a:rPr>
              <a:t>National Model of Professional Learning </a:t>
            </a:r>
          </a:p>
        </p:txBody>
      </p:sp>
      <p:sp>
        <p:nvSpPr>
          <p:cNvPr id="5" name="TextBox 5"/>
          <p:cNvSpPr txBox="1"/>
          <p:nvPr/>
        </p:nvSpPr>
        <p:spPr>
          <a:xfrm>
            <a:off x="1557344" y="5535296"/>
            <a:ext cx="16730656" cy="4751704"/>
          </a:xfrm>
          <a:prstGeom prst="rect">
            <a:avLst/>
          </a:prstGeom>
        </p:spPr>
        <p:txBody>
          <a:bodyPr lIns="0" tIns="0" rIns="0" bIns="0" rtlCol="0" anchor="t">
            <a:spAutoFit/>
          </a:bodyPr>
          <a:lstStyle/>
          <a:p>
            <a:pPr marL="539754" lvl="1" indent="-269877">
              <a:lnSpc>
                <a:spcPts val="3500"/>
              </a:lnSpc>
              <a:buFont typeface="Arial"/>
              <a:buChar char="•"/>
            </a:pPr>
            <a:r>
              <a:rPr lang="en-US" sz="2500">
                <a:solidFill>
                  <a:srgbClr val="000000"/>
                </a:solidFill>
                <a:latin typeface="Canva Sans Bold"/>
              </a:rPr>
              <a:t>Asking critical questions about self, and learners within your context​</a:t>
            </a:r>
          </a:p>
          <a:p>
            <a:pPr marL="539754" lvl="1" indent="-269877">
              <a:lnSpc>
                <a:spcPts val="3500"/>
              </a:lnSpc>
              <a:buFont typeface="Arial"/>
              <a:buChar char="•"/>
            </a:pPr>
            <a:r>
              <a:rPr lang="en-US" sz="2500">
                <a:solidFill>
                  <a:srgbClr val="F0F1F1"/>
                </a:solidFill>
                <a:latin typeface="Canva Sans Bold"/>
              </a:rPr>
              <a:t>Reflecting on professional practice, learning and the learning of learners within your context encourages metacognitive knowledge and skills​</a:t>
            </a:r>
          </a:p>
          <a:p>
            <a:pPr marL="539754" lvl="1" indent="-269877">
              <a:lnSpc>
                <a:spcPts val="3500"/>
              </a:lnSpc>
              <a:buFont typeface="Arial"/>
              <a:buChar char="•"/>
            </a:pPr>
            <a:r>
              <a:rPr lang="en-US" sz="2500">
                <a:solidFill>
                  <a:srgbClr val="000000"/>
                </a:solidFill>
                <a:latin typeface="Canva Sans Bold"/>
              </a:rPr>
              <a:t>Supporting dispositions around risk-taking, being open to change and ready to innovate​</a:t>
            </a:r>
          </a:p>
          <a:p>
            <a:pPr marL="539754" lvl="1" indent="-269877">
              <a:lnSpc>
                <a:spcPts val="3500"/>
              </a:lnSpc>
              <a:buFont typeface="Arial"/>
              <a:buChar char="•"/>
            </a:pPr>
            <a:r>
              <a:rPr lang="en-US" sz="2500">
                <a:solidFill>
                  <a:srgbClr val="F5F8FA"/>
                </a:solidFill>
                <a:latin typeface="Canva Sans Bold"/>
              </a:rPr>
              <a:t>C</a:t>
            </a:r>
            <a:r>
              <a:rPr lang="en-US" sz="2500">
                <a:solidFill>
                  <a:srgbClr val="F0F1F1"/>
                </a:solidFill>
                <a:latin typeface="Canva Sans Bold"/>
              </a:rPr>
              <a:t>ritically examining a wide range of sources of information to inform knowledge and understanding​</a:t>
            </a:r>
          </a:p>
          <a:p>
            <a:pPr marL="539754" lvl="1" indent="-269877">
              <a:lnSpc>
                <a:spcPts val="3500"/>
              </a:lnSpc>
              <a:buFont typeface="Arial"/>
              <a:buChar char="•"/>
            </a:pPr>
            <a:r>
              <a:rPr lang="en-US" sz="2500">
                <a:solidFill>
                  <a:srgbClr val="000000"/>
                </a:solidFill>
                <a:latin typeface="Canva Sans Bold"/>
              </a:rPr>
              <a:t>Asking questions about impact, about the progress of learners and their learning​</a:t>
            </a:r>
          </a:p>
          <a:p>
            <a:pPr marL="539754" lvl="1" indent="-269877">
              <a:lnSpc>
                <a:spcPts val="3500"/>
              </a:lnSpc>
              <a:buFont typeface="Arial"/>
              <a:buChar char="•"/>
            </a:pPr>
            <a:r>
              <a:rPr lang="en-US" sz="2500">
                <a:solidFill>
                  <a:srgbClr val="F0F1F1"/>
                </a:solidFill>
                <a:latin typeface="Canva Sans Bold"/>
              </a:rPr>
              <a:t>Enquiry based professional learning encourages informed decision making and clearer articulation of ‘why’ we are teaching and learning in the way we are, promoting voice around the 'so what?’ and 'what now'?​</a:t>
            </a:r>
          </a:p>
          <a:p>
            <a:pPr marL="539754" lvl="1" indent="-269877">
              <a:lnSpc>
                <a:spcPts val="3500"/>
              </a:lnSpc>
              <a:buFont typeface="Arial"/>
              <a:buChar char="•"/>
            </a:pPr>
            <a:r>
              <a:rPr lang="en-US" sz="2500">
                <a:solidFill>
                  <a:srgbClr val="000000"/>
                </a:solidFill>
                <a:latin typeface="Canva Sans Bold"/>
              </a:rPr>
              <a:t>Develops professional agency and voice – educators as leaders of change​</a:t>
            </a:r>
          </a:p>
          <a:p>
            <a:pPr algn="ctr">
              <a:lnSpc>
                <a:spcPts val="2940"/>
              </a:lnSpc>
              <a:spcBef>
                <a:spcPct val="0"/>
              </a:spcBef>
            </a:pPr>
            <a:endParaRPr lang="en-US" sz="2500">
              <a:solidFill>
                <a:srgbClr val="000000"/>
              </a:solidFill>
              <a:latin typeface="Canva Sans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4396146" y="417213"/>
            <a:ext cx="3369139" cy="4850399"/>
          </a:xfrm>
          <a:custGeom>
            <a:avLst/>
            <a:gdLst/>
            <a:ahLst/>
            <a:cxnLst/>
            <a:rect l="l" t="t" r="r" b="b"/>
            <a:pathLst>
              <a:path w="3369139" h="4850399">
                <a:moveTo>
                  <a:pt x="0" y="0"/>
                </a:moveTo>
                <a:lnTo>
                  <a:pt x="3369139" y="0"/>
                </a:lnTo>
                <a:lnTo>
                  <a:pt x="3369139" y="4850399"/>
                </a:lnTo>
                <a:lnTo>
                  <a:pt x="0" y="4850399"/>
                </a:lnTo>
                <a:lnTo>
                  <a:pt x="0" y="0"/>
                </a:lnTo>
                <a:close/>
              </a:path>
            </a:pathLst>
          </a:custGeom>
          <a:blipFill>
            <a:blip r:embed="rId3"/>
            <a:stretch>
              <a:fillRect/>
            </a:stretch>
          </a:blipFill>
        </p:spPr>
      </p:sp>
      <p:sp>
        <p:nvSpPr>
          <p:cNvPr id="4" name="TextBox 4"/>
          <p:cNvSpPr txBox="1"/>
          <p:nvPr/>
        </p:nvSpPr>
        <p:spPr>
          <a:xfrm>
            <a:off x="2932216" y="2267419"/>
            <a:ext cx="10559455" cy="1035687"/>
          </a:xfrm>
          <a:prstGeom prst="rect">
            <a:avLst/>
          </a:prstGeom>
        </p:spPr>
        <p:txBody>
          <a:bodyPr lIns="0" tIns="0" rIns="0" bIns="0" rtlCol="0" anchor="t">
            <a:spAutoFit/>
          </a:bodyPr>
          <a:lstStyle/>
          <a:p>
            <a:pPr algn="ctr">
              <a:lnSpc>
                <a:spcPts val="8539"/>
              </a:lnSpc>
              <a:spcBef>
                <a:spcPct val="0"/>
              </a:spcBef>
            </a:pPr>
            <a:r>
              <a:rPr lang="en-US" sz="6099">
                <a:solidFill>
                  <a:srgbClr val="FFFFFF"/>
                </a:solidFill>
                <a:latin typeface="Canva Sans Bold"/>
              </a:rPr>
              <a:t>Our Professional Standards</a:t>
            </a:r>
            <a:r>
              <a:rPr lang="en-US" sz="6099">
                <a:solidFill>
                  <a:srgbClr val="000000"/>
                </a:solidFill>
                <a:latin typeface="Canva Sans Bold"/>
              </a:rPr>
              <a:t> </a:t>
            </a:r>
          </a:p>
        </p:txBody>
      </p:sp>
      <p:sp>
        <p:nvSpPr>
          <p:cNvPr id="5" name="TextBox 5"/>
          <p:cNvSpPr txBox="1"/>
          <p:nvPr/>
        </p:nvSpPr>
        <p:spPr>
          <a:xfrm>
            <a:off x="436338" y="4845472"/>
            <a:ext cx="17851662" cy="4656945"/>
          </a:xfrm>
          <a:prstGeom prst="rect">
            <a:avLst/>
          </a:prstGeom>
        </p:spPr>
        <p:txBody>
          <a:bodyPr lIns="0" tIns="0" rIns="0" bIns="0" rtlCol="0" anchor="t">
            <a:spAutoFit/>
          </a:bodyPr>
          <a:lstStyle/>
          <a:p>
            <a:pPr>
              <a:lnSpc>
                <a:spcPts val="2800"/>
              </a:lnSpc>
            </a:pPr>
            <a:r>
              <a:rPr lang="en-US" sz="2000">
                <a:solidFill>
                  <a:srgbClr val="000000"/>
                </a:solidFill>
                <a:latin typeface="Canva Sans Bold"/>
              </a:rPr>
              <a:t>2.2.2 Fully understand and demonstrate self-awareness and inspire and motivate others​</a:t>
            </a:r>
          </a:p>
          <a:p>
            <a:pPr>
              <a:lnSpc>
                <a:spcPts val="2800"/>
              </a:lnSpc>
            </a:pPr>
            <a:endParaRPr lang="en-US" sz="2000">
              <a:solidFill>
                <a:srgbClr val="000000"/>
              </a:solidFill>
              <a:latin typeface="Canva Sans Bold"/>
            </a:endParaRPr>
          </a:p>
          <a:p>
            <a:pPr marL="431806" lvl="1" indent="-215903">
              <a:lnSpc>
                <a:spcPts val="2800"/>
              </a:lnSpc>
              <a:buFont typeface="Arial"/>
              <a:buChar char="•"/>
            </a:pPr>
            <a:r>
              <a:rPr lang="en-US" sz="2000">
                <a:solidFill>
                  <a:srgbClr val="F5F8FA"/>
                </a:solidFill>
                <a:latin typeface="Canva Sans Bold"/>
              </a:rPr>
              <a:t>Regularly challenge your thinking and practice through critical reflection and enquiry;​</a:t>
            </a:r>
          </a:p>
          <a:p>
            <a:pPr>
              <a:lnSpc>
                <a:spcPts val="2800"/>
              </a:lnSpc>
            </a:pPr>
            <a:r>
              <a:rPr lang="en-US" sz="2000">
                <a:solidFill>
                  <a:srgbClr val="FF914D"/>
                </a:solidFill>
                <a:latin typeface="Canva Sans Bold"/>
              </a:rPr>
              <a:t>​</a:t>
            </a:r>
          </a:p>
          <a:p>
            <a:pPr>
              <a:lnSpc>
                <a:spcPts val="2800"/>
              </a:lnSpc>
            </a:pPr>
            <a:r>
              <a:rPr lang="en-US" sz="2000">
                <a:solidFill>
                  <a:srgbClr val="000000"/>
                </a:solidFill>
                <a:latin typeface="Canva Sans Bold"/>
              </a:rPr>
              <a:t>3.3.1 Co-create and lead a culture which promotes and sustains career-long professional learning  across the school and learning ​</a:t>
            </a:r>
          </a:p>
          <a:p>
            <a:pPr>
              <a:lnSpc>
                <a:spcPts val="2800"/>
              </a:lnSpc>
            </a:pPr>
            <a:endParaRPr lang="en-US" sz="2000">
              <a:solidFill>
                <a:srgbClr val="000000"/>
              </a:solidFill>
              <a:latin typeface="Canva Sans Bold"/>
            </a:endParaRPr>
          </a:p>
          <a:p>
            <a:pPr marL="431806" lvl="1" indent="-215903">
              <a:lnSpc>
                <a:spcPts val="2800"/>
              </a:lnSpc>
              <a:buFont typeface="Arial"/>
              <a:buChar char="•"/>
            </a:pPr>
            <a:r>
              <a:rPr lang="en-US" sz="2000">
                <a:solidFill>
                  <a:srgbClr val="FFFFFF"/>
                </a:solidFill>
                <a:latin typeface="Canva Sans Bold"/>
              </a:rPr>
              <a:t>Develop and engage in professional enquiry as a key element of a sustainable professional learning culture;​</a:t>
            </a:r>
          </a:p>
          <a:p>
            <a:pPr>
              <a:lnSpc>
                <a:spcPts val="2800"/>
              </a:lnSpc>
              <a:spcBef>
                <a:spcPct val="0"/>
              </a:spcBef>
            </a:pPr>
            <a:endParaRPr lang="en-US" sz="2000">
              <a:solidFill>
                <a:srgbClr val="FFFFFF"/>
              </a:solidFill>
              <a:latin typeface="Canva Sans Bold"/>
            </a:endParaRPr>
          </a:p>
          <a:p>
            <a:pPr>
              <a:lnSpc>
                <a:spcPts val="2800"/>
              </a:lnSpc>
              <a:spcBef>
                <a:spcPct val="0"/>
              </a:spcBef>
            </a:pPr>
            <a:r>
              <a:rPr lang="en-US" sz="2000">
                <a:solidFill>
                  <a:srgbClr val="000000"/>
                </a:solidFill>
                <a:latin typeface="Canva Sans Bold"/>
              </a:rPr>
              <a:t>​3.4.1 Establish, enable, and sustain a range of inclusive, resilient, and adaptive relationships, processes and practices which engender an ethos and culture of self-evaluation at every level in the school and learning community​</a:t>
            </a:r>
          </a:p>
          <a:p>
            <a:pPr>
              <a:lnSpc>
                <a:spcPts val="2800"/>
              </a:lnSpc>
              <a:spcBef>
                <a:spcPct val="0"/>
              </a:spcBef>
            </a:pPr>
            <a:endParaRPr lang="en-US" sz="2000">
              <a:solidFill>
                <a:srgbClr val="000000"/>
              </a:solidFill>
              <a:latin typeface="Canva Sans Bold"/>
            </a:endParaRPr>
          </a:p>
          <a:p>
            <a:pPr marL="431806" lvl="1" indent="-215903">
              <a:lnSpc>
                <a:spcPts val="2800"/>
              </a:lnSpc>
              <a:spcBef>
                <a:spcPct val="0"/>
              </a:spcBef>
              <a:buFont typeface="Arial"/>
              <a:buChar char="•"/>
            </a:pPr>
            <a:r>
              <a:rPr lang="en-US" sz="2000">
                <a:solidFill>
                  <a:srgbClr val="FFFFFF"/>
                </a:solidFill>
                <a:latin typeface="Canva Sans Bold"/>
              </a:rPr>
              <a:t>facilitate an open, honest and critical stance in examining practice through modelling and promoting good practice in self-evaluation at every level</a:t>
            </a:r>
            <a:r>
              <a:rPr lang="en-US" sz="2000">
                <a:solidFill>
                  <a:srgbClr val="FF914D"/>
                </a:solidFill>
                <a:latin typeface="Canva Sans Bold"/>
              </a:rPr>
              <a:t>.​</a:t>
            </a:r>
          </a:p>
          <a:p>
            <a:pPr algn="ctr">
              <a:lnSpc>
                <a:spcPts val="840"/>
              </a:lnSpc>
              <a:spcBef>
                <a:spcPct val="0"/>
              </a:spcBef>
            </a:pPr>
            <a:endParaRPr lang="en-US" sz="2000">
              <a:solidFill>
                <a:srgbClr val="FF914D"/>
              </a:solidFill>
              <a:latin typeface="Canva Sans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5656707" y="1028700"/>
            <a:ext cx="6974586" cy="8229600"/>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2"/>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4950010" y="312770"/>
            <a:ext cx="2904116" cy="1163613"/>
          </a:xfrm>
          <a:custGeom>
            <a:avLst/>
            <a:gdLst/>
            <a:ahLst/>
            <a:cxnLst/>
            <a:rect l="l" t="t" r="r" b="b"/>
            <a:pathLst>
              <a:path w="2904116" h="1163613">
                <a:moveTo>
                  <a:pt x="0" y="0"/>
                </a:moveTo>
                <a:lnTo>
                  <a:pt x="2904117" y="0"/>
                </a:lnTo>
                <a:lnTo>
                  <a:pt x="2904117" y="1163613"/>
                </a:lnTo>
                <a:lnTo>
                  <a:pt x="0" y="1163613"/>
                </a:lnTo>
                <a:lnTo>
                  <a:pt x="0" y="0"/>
                </a:lnTo>
                <a:close/>
              </a:path>
            </a:pathLst>
          </a:custGeom>
          <a:blipFill>
            <a:blip r:embed="rId2"/>
            <a:stretch>
              <a:fillRect/>
            </a:stretch>
          </a:blipFill>
        </p:spPr>
      </p:sp>
      <p:sp>
        <p:nvSpPr>
          <p:cNvPr id="3" name="Freeform 3"/>
          <p:cNvSpPr/>
          <p:nvPr/>
        </p:nvSpPr>
        <p:spPr>
          <a:xfrm>
            <a:off x="2913501" y="1744630"/>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sp>
      <p:sp>
        <p:nvSpPr>
          <p:cNvPr id="4" name="TextBox 4"/>
          <p:cNvSpPr txBox="1"/>
          <p:nvPr/>
        </p:nvSpPr>
        <p:spPr>
          <a:xfrm>
            <a:off x="2812796" y="2956725"/>
            <a:ext cx="5978779" cy="3889534"/>
          </a:xfrm>
          <a:prstGeom prst="rect">
            <a:avLst/>
          </a:prstGeom>
        </p:spPr>
        <p:txBody>
          <a:bodyPr lIns="0" tIns="0" rIns="0" bIns="0" rtlCol="0" anchor="t">
            <a:spAutoFit/>
          </a:bodyPr>
          <a:lstStyle/>
          <a:p>
            <a:pPr algn="ctr">
              <a:lnSpc>
                <a:spcPts val="10023"/>
              </a:lnSpc>
            </a:pPr>
            <a:r>
              <a:rPr lang="en-US" sz="10125">
                <a:solidFill>
                  <a:srgbClr val="FFFFFF"/>
                </a:solidFill>
                <a:latin typeface="Chewy"/>
              </a:rPr>
              <a:t>Core Learning Session</a:t>
            </a:r>
          </a:p>
        </p:txBody>
      </p:sp>
      <p:sp>
        <p:nvSpPr>
          <p:cNvPr id="5" name="TextBox 5"/>
          <p:cNvSpPr txBox="1"/>
          <p:nvPr/>
        </p:nvSpPr>
        <p:spPr>
          <a:xfrm>
            <a:off x="2913501" y="7411809"/>
            <a:ext cx="5978779" cy="1355884"/>
          </a:xfrm>
          <a:prstGeom prst="rect">
            <a:avLst/>
          </a:prstGeom>
        </p:spPr>
        <p:txBody>
          <a:bodyPr lIns="0" tIns="0" rIns="0" bIns="0" rtlCol="0" anchor="t">
            <a:spAutoFit/>
          </a:bodyPr>
          <a:lstStyle/>
          <a:p>
            <a:pPr algn="ctr">
              <a:lnSpc>
                <a:spcPts val="10023"/>
              </a:lnSpc>
            </a:pPr>
            <a:r>
              <a:rPr lang="en-US" sz="10125">
                <a:solidFill>
                  <a:srgbClr val="FFFFFF"/>
                </a:solidFill>
                <a:latin typeface="Chewy"/>
              </a:rPr>
              <a:t>The 'How'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4832372" y="415859"/>
            <a:ext cx="2868847" cy="1149481"/>
          </a:xfrm>
          <a:custGeom>
            <a:avLst/>
            <a:gdLst/>
            <a:ahLst/>
            <a:cxnLst/>
            <a:rect l="l" t="t" r="r" b="b"/>
            <a:pathLst>
              <a:path w="2868847" h="1149481">
                <a:moveTo>
                  <a:pt x="0" y="0"/>
                </a:moveTo>
                <a:lnTo>
                  <a:pt x="2868847" y="0"/>
                </a:lnTo>
                <a:lnTo>
                  <a:pt x="2868847" y="1149482"/>
                </a:lnTo>
                <a:lnTo>
                  <a:pt x="0" y="1149482"/>
                </a:lnTo>
                <a:lnTo>
                  <a:pt x="0" y="0"/>
                </a:lnTo>
                <a:close/>
              </a:path>
            </a:pathLst>
          </a:custGeom>
          <a:blipFill>
            <a:blip r:embed="rId3"/>
            <a:stretch>
              <a:fillRect/>
            </a:stretch>
          </a:blipFill>
        </p:spPr>
      </p:sp>
      <p:sp>
        <p:nvSpPr>
          <p:cNvPr id="3" name="Freeform 3"/>
          <p:cNvSpPr/>
          <p:nvPr/>
        </p:nvSpPr>
        <p:spPr>
          <a:xfrm>
            <a:off x="11199348" y="3347592"/>
            <a:ext cx="5312218" cy="4574416"/>
          </a:xfrm>
          <a:custGeom>
            <a:avLst/>
            <a:gdLst/>
            <a:ahLst/>
            <a:cxnLst/>
            <a:rect l="l" t="t" r="r" b="b"/>
            <a:pathLst>
              <a:path w="5312218" h="4574416">
                <a:moveTo>
                  <a:pt x="0" y="0"/>
                </a:moveTo>
                <a:lnTo>
                  <a:pt x="5312218" y="0"/>
                </a:lnTo>
                <a:lnTo>
                  <a:pt x="5312218" y="4574416"/>
                </a:lnTo>
                <a:lnTo>
                  <a:pt x="0" y="4574416"/>
                </a:lnTo>
                <a:lnTo>
                  <a:pt x="0" y="0"/>
                </a:lnTo>
                <a:close/>
              </a:path>
            </a:pathLst>
          </a:custGeom>
          <a:blipFill>
            <a:blip r:embed="rId4"/>
            <a:stretch>
              <a:fillRect l="-87505" t="-7170" r="-2819" b="-9418"/>
            </a:stretch>
          </a:blipFill>
        </p:spPr>
      </p:sp>
      <p:sp>
        <p:nvSpPr>
          <p:cNvPr id="4" name="TextBox 4"/>
          <p:cNvSpPr txBox="1"/>
          <p:nvPr/>
        </p:nvSpPr>
        <p:spPr>
          <a:xfrm>
            <a:off x="436338" y="1508191"/>
            <a:ext cx="13636289" cy="663765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Canva Sans Bold"/>
              </a:rPr>
              <a:t>Collaborative enquiry is a structure in which members of a professional learning community come together to systematically examine their educational practices, to:​</a:t>
            </a:r>
          </a:p>
          <a:p>
            <a:pPr marL="647702" lvl="1" indent="-323851">
              <a:lnSpc>
                <a:spcPts val="4200"/>
              </a:lnSpc>
              <a:spcBef>
                <a:spcPct val="0"/>
              </a:spcBef>
              <a:buFont typeface="Arial"/>
              <a:buChar char="•"/>
            </a:pPr>
            <a:r>
              <a:rPr lang="en-US" sz="3000">
                <a:solidFill>
                  <a:srgbClr val="FFFFFF"/>
                </a:solidFill>
                <a:latin typeface="Canva Sans Bold"/>
              </a:rPr>
              <a:t>Ask questions ​</a:t>
            </a:r>
          </a:p>
          <a:p>
            <a:pPr marL="647702" lvl="1" indent="-323851">
              <a:lnSpc>
                <a:spcPts val="4200"/>
              </a:lnSpc>
              <a:spcBef>
                <a:spcPct val="0"/>
              </a:spcBef>
              <a:buFont typeface="Arial"/>
              <a:buChar char="•"/>
            </a:pPr>
            <a:r>
              <a:rPr lang="en-US" sz="3000">
                <a:solidFill>
                  <a:srgbClr val="FFFFFF"/>
                </a:solidFill>
                <a:latin typeface="Canva Sans Bold"/>
              </a:rPr>
              <a:t>Develop a theory of action ​</a:t>
            </a:r>
          </a:p>
          <a:p>
            <a:pPr marL="647702" lvl="1" indent="-323851">
              <a:lnSpc>
                <a:spcPts val="4200"/>
              </a:lnSpc>
              <a:spcBef>
                <a:spcPct val="0"/>
              </a:spcBef>
              <a:buFont typeface="Arial"/>
              <a:buChar char="•"/>
            </a:pPr>
            <a:r>
              <a:rPr lang="en-US" sz="3000">
                <a:solidFill>
                  <a:srgbClr val="FFFFFF"/>
                </a:solidFill>
                <a:latin typeface="Canva Sans Bold"/>
              </a:rPr>
              <a:t>Determine action steps​</a:t>
            </a:r>
          </a:p>
          <a:p>
            <a:pPr marL="647702" lvl="1" indent="-323851">
              <a:lnSpc>
                <a:spcPts val="4200"/>
              </a:lnSpc>
              <a:spcBef>
                <a:spcPct val="0"/>
              </a:spcBef>
              <a:buFont typeface="Arial"/>
              <a:buChar char="•"/>
            </a:pPr>
            <a:r>
              <a:rPr lang="en-US" sz="3000">
                <a:solidFill>
                  <a:srgbClr val="FFFFFF"/>
                </a:solidFill>
                <a:latin typeface="Canva Sans Bold"/>
              </a:rPr>
              <a:t>Develop and test hypotheses​</a:t>
            </a:r>
          </a:p>
          <a:p>
            <a:pPr marL="647702" lvl="1" indent="-323851">
              <a:lnSpc>
                <a:spcPts val="4200"/>
              </a:lnSpc>
              <a:spcBef>
                <a:spcPct val="0"/>
              </a:spcBef>
              <a:buFont typeface="Arial"/>
              <a:buChar char="•"/>
            </a:pPr>
            <a:r>
              <a:rPr lang="en-US" sz="3000">
                <a:solidFill>
                  <a:srgbClr val="FFFFFF"/>
                </a:solidFill>
                <a:latin typeface="Canva Sans Bold"/>
              </a:rPr>
              <a:t>Gather and analyse evidence​</a:t>
            </a:r>
          </a:p>
          <a:p>
            <a:pPr marL="647702" lvl="1" indent="-323851">
              <a:lnSpc>
                <a:spcPts val="4200"/>
              </a:lnSpc>
              <a:spcBef>
                <a:spcPct val="0"/>
              </a:spcBef>
              <a:buFont typeface="Arial"/>
              <a:buChar char="•"/>
            </a:pPr>
            <a:r>
              <a:rPr lang="en-US" sz="3000">
                <a:solidFill>
                  <a:srgbClr val="FFFFFF"/>
                </a:solidFill>
                <a:latin typeface="Canva Sans Bold"/>
              </a:rPr>
              <a:t>Assess impact of their actions​</a:t>
            </a:r>
          </a:p>
          <a:p>
            <a:pPr marL="647702" lvl="1" indent="-323851">
              <a:lnSpc>
                <a:spcPts val="4200"/>
              </a:lnSpc>
              <a:spcBef>
                <a:spcPct val="0"/>
              </a:spcBef>
              <a:buFont typeface="Arial"/>
              <a:buChar char="•"/>
            </a:pPr>
            <a:r>
              <a:rPr lang="en-US" sz="3000">
                <a:solidFill>
                  <a:srgbClr val="FFFFFF"/>
                </a:solidFill>
                <a:latin typeface="Canva Sans Bold"/>
              </a:rPr>
              <a:t>Share and celebrate the learning​</a:t>
            </a:r>
          </a:p>
          <a:p>
            <a:pPr marL="647702" lvl="1" indent="-323851">
              <a:lnSpc>
                <a:spcPts val="4200"/>
              </a:lnSpc>
              <a:spcBef>
                <a:spcPct val="0"/>
              </a:spcBef>
              <a:buFont typeface="Arial"/>
              <a:buChar char="•"/>
            </a:pPr>
            <a:r>
              <a:rPr lang="en-US" sz="3000">
                <a:solidFill>
                  <a:srgbClr val="FFFFFF"/>
                </a:solidFill>
                <a:latin typeface="Canva Sans Bold"/>
              </a:rPr>
              <a:t>Debrief the process</a:t>
            </a:r>
          </a:p>
          <a:p>
            <a:pPr algn="ctr">
              <a:lnSpc>
                <a:spcPts val="6439"/>
              </a:lnSpc>
              <a:spcBef>
                <a:spcPct val="0"/>
              </a:spcBef>
            </a:pPr>
            <a:endParaRPr lang="en-US" sz="3000">
              <a:solidFill>
                <a:srgbClr val="FFFFFF"/>
              </a:solidFill>
              <a:latin typeface="Canva Sans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0967943" y="2322100"/>
            <a:ext cx="6087860" cy="5264713"/>
          </a:xfrm>
          <a:custGeom>
            <a:avLst/>
            <a:gdLst/>
            <a:ahLst/>
            <a:cxnLst/>
            <a:rect l="l" t="t" r="r" b="b"/>
            <a:pathLst>
              <a:path w="6087860" h="5264713">
                <a:moveTo>
                  <a:pt x="0" y="0"/>
                </a:moveTo>
                <a:lnTo>
                  <a:pt x="6087860" y="0"/>
                </a:lnTo>
                <a:lnTo>
                  <a:pt x="6087860" y="5264713"/>
                </a:lnTo>
                <a:lnTo>
                  <a:pt x="0" y="5264713"/>
                </a:lnTo>
                <a:lnTo>
                  <a:pt x="0" y="0"/>
                </a:lnTo>
                <a:close/>
              </a:path>
            </a:pathLst>
          </a:custGeom>
          <a:blipFill>
            <a:blip r:embed="rId2"/>
            <a:stretch>
              <a:fillRect/>
            </a:stretch>
          </a:blipFill>
        </p:spPr>
      </p:sp>
      <p:sp>
        <p:nvSpPr>
          <p:cNvPr id="3" name="TextBox 3"/>
          <p:cNvSpPr txBox="1"/>
          <p:nvPr/>
        </p:nvSpPr>
        <p:spPr>
          <a:xfrm>
            <a:off x="614392" y="285469"/>
            <a:ext cx="16822912" cy="887096"/>
          </a:xfrm>
          <a:prstGeom prst="rect">
            <a:avLst/>
          </a:prstGeom>
        </p:spPr>
        <p:txBody>
          <a:bodyPr lIns="0" tIns="0" rIns="0" bIns="0" rtlCol="0" anchor="t">
            <a:spAutoFit/>
          </a:bodyPr>
          <a:lstStyle/>
          <a:p>
            <a:pPr algn="ctr">
              <a:lnSpc>
                <a:spcPts val="7279"/>
              </a:lnSpc>
              <a:spcBef>
                <a:spcPct val="0"/>
              </a:spcBef>
            </a:pPr>
            <a:r>
              <a:rPr lang="en-US" sz="5199">
                <a:solidFill>
                  <a:srgbClr val="F0F1F1"/>
                </a:solidFill>
                <a:latin typeface="Canva Sans Bold"/>
              </a:rPr>
              <a:t>Developing a Theory of Action That Will Travel Well​</a:t>
            </a:r>
          </a:p>
        </p:txBody>
      </p:sp>
      <p:sp>
        <p:nvSpPr>
          <p:cNvPr id="4" name="TextBox 4"/>
          <p:cNvSpPr txBox="1"/>
          <p:nvPr/>
        </p:nvSpPr>
        <p:spPr>
          <a:xfrm>
            <a:off x="1028700" y="2533242"/>
            <a:ext cx="8347457" cy="4388485"/>
          </a:xfrm>
          <a:prstGeom prst="rect">
            <a:avLst/>
          </a:prstGeom>
        </p:spPr>
        <p:txBody>
          <a:bodyPr lIns="0" tIns="0" rIns="0" bIns="0" rtlCol="0" anchor="t">
            <a:spAutoFit/>
          </a:bodyPr>
          <a:lstStyle/>
          <a:p>
            <a:pPr algn="ctr">
              <a:lnSpc>
                <a:spcPts val="4200"/>
              </a:lnSpc>
            </a:pPr>
            <a:r>
              <a:rPr lang="en-US" sz="3000">
                <a:solidFill>
                  <a:srgbClr val="FFF234"/>
                </a:solidFill>
                <a:latin typeface="Canva Sans Bold"/>
              </a:rPr>
              <a:t>A theory of action is …………..​</a:t>
            </a:r>
          </a:p>
          <a:p>
            <a:pPr algn="ctr">
              <a:lnSpc>
                <a:spcPts val="3500"/>
              </a:lnSpc>
            </a:pPr>
            <a:r>
              <a:rPr lang="en-US" sz="2500">
                <a:solidFill>
                  <a:srgbClr val="FFF234"/>
                </a:solidFill>
                <a:latin typeface="Canva Sans Bold"/>
              </a:rPr>
              <a:t>​</a:t>
            </a:r>
          </a:p>
          <a:p>
            <a:pPr marL="539754" lvl="1" indent="-269877" algn="ctr">
              <a:lnSpc>
                <a:spcPts val="3500"/>
              </a:lnSpc>
              <a:spcBef>
                <a:spcPct val="0"/>
              </a:spcBef>
              <a:buFont typeface="Arial"/>
              <a:buChar char="•"/>
            </a:pPr>
            <a:r>
              <a:rPr lang="en-US" sz="2500">
                <a:solidFill>
                  <a:srgbClr val="000000"/>
                </a:solidFill>
                <a:latin typeface="Canva Sans Bold"/>
              </a:rPr>
              <a:t>a set of underlying assumptions about ​</a:t>
            </a:r>
          </a:p>
          <a:p>
            <a:pPr algn="ctr">
              <a:lnSpc>
                <a:spcPts val="3500"/>
              </a:lnSpc>
              <a:spcBef>
                <a:spcPct val="0"/>
              </a:spcBef>
            </a:pPr>
            <a:r>
              <a:rPr lang="en-US" sz="2500">
                <a:solidFill>
                  <a:srgbClr val="000000"/>
                </a:solidFill>
                <a:latin typeface="Canva Sans Bold"/>
              </a:rPr>
              <a:t>     how we will move our organisation from ​</a:t>
            </a:r>
          </a:p>
          <a:p>
            <a:pPr algn="ctr">
              <a:lnSpc>
                <a:spcPts val="3500"/>
              </a:lnSpc>
              <a:spcBef>
                <a:spcPct val="0"/>
              </a:spcBef>
            </a:pPr>
            <a:r>
              <a:rPr lang="en-US" sz="2500">
                <a:solidFill>
                  <a:srgbClr val="000000"/>
                </a:solidFill>
                <a:latin typeface="Canva Sans Bold"/>
              </a:rPr>
              <a:t>     its current state to its desired future.​</a:t>
            </a:r>
          </a:p>
          <a:p>
            <a:pPr algn="ctr">
              <a:lnSpc>
                <a:spcPts val="3500"/>
              </a:lnSpc>
              <a:spcBef>
                <a:spcPct val="0"/>
              </a:spcBef>
            </a:pPr>
            <a:r>
              <a:rPr lang="en-US" sz="2500">
                <a:solidFill>
                  <a:srgbClr val="000000"/>
                </a:solidFill>
                <a:latin typeface="Canva Sans Bold"/>
              </a:rPr>
              <a:t>​</a:t>
            </a:r>
          </a:p>
          <a:p>
            <a:pPr marL="539754" lvl="1" indent="-269877" algn="ctr">
              <a:lnSpc>
                <a:spcPts val="3500"/>
              </a:lnSpc>
              <a:spcBef>
                <a:spcPct val="0"/>
              </a:spcBef>
              <a:buFont typeface="Arial"/>
              <a:buChar char="•"/>
            </a:pPr>
            <a:r>
              <a:rPr lang="en-US" sz="2500">
                <a:solidFill>
                  <a:srgbClr val="000000"/>
                </a:solidFill>
                <a:latin typeface="Canva Sans Bold"/>
              </a:rPr>
              <a:t>Grounded in research or evidence-based practice​</a:t>
            </a:r>
          </a:p>
          <a:p>
            <a:pPr algn="ctr">
              <a:lnSpc>
                <a:spcPts val="3500"/>
              </a:lnSpc>
              <a:spcBef>
                <a:spcPct val="0"/>
              </a:spcBef>
            </a:pPr>
            <a:r>
              <a:rPr lang="en-US" sz="2500">
                <a:solidFill>
                  <a:srgbClr val="000000"/>
                </a:solidFill>
                <a:latin typeface="Canva Sans Bold"/>
              </a:rPr>
              <a:t>             (City, Elmore, Fiarman and Teitel,2009)​</a:t>
            </a:r>
          </a:p>
          <a:p>
            <a:pPr algn="ctr">
              <a:lnSpc>
                <a:spcPts val="6579"/>
              </a:lnSpc>
              <a:spcBef>
                <a:spcPct val="0"/>
              </a:spcBef>
            </a:pPr>
            <a:endParaRPr lang="en-US" sz="2500">
              <a:solidFill>
                <a:srgbClr val="000000"/>
              </a:solidFill>
              <a:latin typeface="Canva San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1577999" y="586870"/>
            <a:ext cx="14533364" cy="3658871"/>
          </a:xfrm>
          <a:prstGeom prst="rect">
            <a:avLst/>
          </a:prstGeom>
        </p:spPr>
        <p:txBody>
          <a:bodyPr lIns="0" tIns="0" rIns="0" bIns="0" rtlCol="0" anchor="t">
            <a:spAutoFit/>
          </a:bodyPr>
          <a:lstStyle/>
          <a:p>
            <a:pPr algn="ctr">
              <a:lnSpc>
                <a:spcPts val="7279"/>
              </a:lnSpc>
            </a:pPr>
            <a:r>
              <a:rPr lang="en-US" sz="5199">
                <a:solidFill>
                  <a:srgbClr val="FF3131"/>
                </a:solidFill>
                <a:latin typeface="Canva Sans Bold"/>
              </a:rPr>
              <a:t>If you are successful, what will the results be:​</a:t>
            </a:r>
          </a:p>
          <a:p>
            <a:pPr algn="ctr">
              <a:lnSpc>
                <a:spcPts val="7279"/>
              </a:lnSpc>
            </a:pPr>
            <a:r>
              <a:rPr lang="en-US" sz="5199">
                <a:solidFill>
                  <a:srgbClr val="FF3131"/>
                </a:solidFill>
                <a:latin typeface="Canva Sans Bold"/>
              </a:rPr>
              <a:t>          </a:t>
            </a:r>
          </a:p>
          <a:p>
            <a:pPr algn="ctr">
              <a:lnSpc>
                <a:spcPts val="7279"/>
              </a:lnSpc>
            </a:pPr>
            <a:r>
              <a:rPr lang="en-US" sz="5199">
                <a:solidFill>
                  <a:srgbClr val="FF3131"/>
                </a:solidFill>
                <a:latin typeface="Canva Sans Bold"/>
              </a:rPr>
              <a:t>What is your preferred future?</a:t>
            </a:r>
          </a:p>
          <a:p>
            <a:pPr algn="ctr">
              <a:lnSpc>
                <a:spcPts val="7279"/>
              </a:lnSpc>
              <a:spcBef>
                <a:spcPct val="0"/>
              </a:spcBef>
            </a:pPr>
            <a:endParaRPr lang="en-US" sz="5199">
              <a:solidFill>
                <a:srgbClr val="FF3131"/>
              </a:solidFill>
              <a:latin typeface="Canva Sans Bold"/>
            </a:endParaRPr>
          </a:p>
        </p:txBody>
      </p:sp>
      <p:sp>
        <p:nvSpPr>
          <p:cNvPr id="3" name="TextBox 3"/>
          <p:cNvSpPr txBox="1"/>
          <p:nvPr/>
        </p:nvSpPr>
        <p:spPr>
          <a:xfrm>
            <a:off x="220551" y="4047460"/>
            <a:ext cx="18067449" cy="5441316"/>
          </a:xfrm>
          <a:prstGeom prst="rect">
            <a:avLst/>
          </a:prstGeom>
        </p:spPr>
        <p:txBody>
          <a:bodyPr lIns="0" tIns="0" rIns="0" bIns="0" rtlCol="0" anchor="t">
            <a:spAutoFit/>
          </a:bodyPr>
          <a:lstStyle/>
          <a:p>
            <a:pPr algn="ctr">
              <a:lnSpc>
                <a:spcPts val="6159"/>
              </a:lnSpc>
            </a:pPr>
            <a:r>
              <a:rPr lang="en-US" sz="4399">
                <a:solidFill>
                  <a:srgbClr val="FFFFFF"/>
                </a:solidFill>
                <a:latin typeface="Canva Sans Bold"/>
              </a:rPr>
              <a:t>Possible future-things that could happen but are unlikely​</a:t>
            </a:r>
          </a:p>
          <a:p>
            <a:pPr algn="ctr">
              <a:lnSpc>
                <a:spcPts val="6159"/>
              </a:lnSpc>
            </a:pPr>
            <a:r>
              <a:rPr lang="en-US" sz="4399">
                <a:solidFill>
                  <a:srgbClr val="F5F8FA"/>
                </a:solidFill>
                <a:latin typeface="Canva Sans Bold"/>
              </a:rPr>
              <a:t>Probable future- things that probably will happen unless something is done to turn events around</a:t>
            </a:r>
          </a:p>
          <a:p>
            <a:pPr algn="ctr">
              <a:lnSpc>
                <a:spcPts val="6159"/>
              </a:lnSpc>
            </a:pPr>
            <a:r>
              <a:rPr lang="en-US" sz="4399">
                <a:solidFill>
                  <a:srgbClr val="000000"/>
                </a:solidFill>
                <a:latin typeface="Canva Sans Bold"/>
              </a:rPr>
              <a:t>​</a:t>
            </a:r>
          </a:p>
          <a:p>
            <a:pPr algn="ctr">
              <a:lnSpc>
                <a:spcPts val="6159"/>
              </a:lnSpc>
            </a:pPr>
            <a:r>
              <a:rPr lang="en-US" sz="4399">
                <a:solidFill>
                  <a:srgbClr val="FFF234"/>
                </a:solidFill>
                <a:latin typeface="Canva Sans Bold"/>
              </a:rPr>
              <a:t>Preferred futures- things that you would prefer to happen and/or that you would definitely like to happen</a:t>
            </a:r>
          </a:p>
          <a:p>
            <a:pPr algn="ctr">
              <a:lnSpc>
                <a:spcPts val="6159"/>
              </a:lnSpc>
              <a:spcBef>
                <a:spcPct val="0"/>
              </a:spcBef>
            </a:pPr>
            <a:endParaRPr lang="en-US" sz="4399">
              <a:solidFill>
                <a:srgbClr val="FFF234"/>
              </a:solidFill>
              <a:latin typeface="Canva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TextBox 3"/>
          <p:cNvSpPr txBox="1"/>
          <p:nvPr/>
        </p:nvSpPr>
        <p:spPr>
          <a:xfrm>
            <a:off x="6230879" y="914400"/>
            <a:ext cx="7549753" cy="1035687"/>
          </a:xfrm>
          <a:prstGeom prst="rect">
            <a:avLst/>
          </a:prstGeom>
        </p:spPr>
        <p:txBody>
          <a:bodyPr lIns="0" tIns="0" rIns="0" bIns="0" rtlCol="0" anchor="t">
            <a:spAutoFit/>
          </a:bodyPr>
          <a:lstStyle/>
          <a:p>
            <a:pPr algn="ctr">
              <a:lnSpc>
                <a:spcPts val="8539"/>
              </a:lnSpc>
              <a:spcBef>
                <a:spcPct val="0"/>
              </a:spcBef>
            </a:pPr>
            <a:r>
              <a:rPr lang="en-US" sz="6099">
                <a:solidFill>
                  <a:srgbClr val="004AAD"/>
                </a:solidFill>
                <a:latin typeface="Canva Sans Bold"/>
              </a:rPr>
              <a:t>Aims of the Session </a:t>
            </a:r>
          </a:p>
        </p:txBody>
      </p:sp>
      <p:sp>
        <p:nvSpPr>
          <p:cNvPr id="4" name="TextBox 4"/>
          <p:cNvSpPr txBox="1"/>
          <p:nvPr/>
        </p:nvSpPr>
        <p:spPr>
          <a:xfrm>
            <a:off x="660230" y="3345928"/>
            <a:ext cx="16967541" cy="6369050"/>
          </a:xfrm>
          <a:prstGeom prst="rect">
            <a:avLst/>
          </a:prstGeom>
        </p:spPr>
        <p:txBody>
          <a:bodyPr lIns="0" tIns="0" rIns="0" bIns="0" rtlCol="0" anchor="t">
            <a:spAutoFit/>
          </a:bodyPr>
          <a:lstStyle/>
          <a:p>
            <a:pPr>
              <a:lnSpc>
                <a:spcPts val="4339"/>
              </a:lnSpc>
            </a:pPr>
            <a:r>
              <a:rPr lang="en-US" sz="3099">
                <a:solidFill>
                  <a:srgbClr val="EDE4DA"/>
                </a:solidFill>
                <a:latin typeface="Canva Sans Bold"/>
              </a:rPr>
              <a:t>   By the end of this session I will have: ​</a:t>
            </a:r>
          </a:p>
          <a:p>
            <a:pPr>
              <a:lnSpc>
                <a:spcPts val="4339"/>
              </a:lnSpc>
            </a:pPr>
            <a:r>
              <a:rPr lang="en-US" sz="3099">
                <a:solidFill>
                  <a:srgbClr val="EDE4DA"/>
                </a:solidFill>
                <a:latin typeface="Canva Sans Bold"/>
              </a:rPr>
              <a:t>​</a:t>
            </a:r>
          </a:p>
          <a:p>
            <a:pPr marL="669286" lvl="1" indent="-334643">
              <a:lnSpc>
                <a:spcPts val="4339"/>
              </a:lnSpc>
              <a:buFont typeface="Arial"/>
              <a:buChar char="•"/>
            </a:pPr>
            <a:r>
              <a:rPr lang="en-US" sz="3099">
                <a:solidFill>
                  <a:srgbClr val="EDE4DA"/>
                </a:solidFill>
                <a:latin typeface="Canva Sans Bold"/>
              </a:rPr>
              <a:t>Develop an understanding of enquiry</a:t>
            </a:r>
          </a:p>
          <a:p>
            <a:pPr>
              <a:lnSpc>
                <a:spcPts val="4339"/>
              </a:lnSpc>
            </a:pPr>
            <a:endParaRPr lang="en-US" sz="3099">
              <a:solidFill>
                <a:srgbClr val="EDE4DA"/>
              </a:solidFill>
              <a:latin typeface="Canva Sans Bold"/>
            </a:endParaRPr>
          </a:p>
          <a:p>
            <a:pPr marL="669286" lvl="1" indent="-334643">
              <a:lnSpc>
                <a:spcPts val="4339"/>
              </a:lnSpc>
              <a:buFont typeface="Arial"/>
              <a:buChar char="•"/>
            </a:pPr>
            <a:r>
              <a:rPr lang="en-US" sz="3099">
                <a:solidFill>
                  <a:srgbClr val="EDE4DA"/>
                </a:solidFill>
                <a:latin typeface="Canva Sans Bold"/>
              </a:rPr>
              <a:t>Reflected on the area of enquiry that I am considering exploring​</a:t>
            </a:r>
          </a:p>
          <a:p>
            <a:pPr>
              <a:lnSpc>
                <a:spcPts val="4339"/>
              </a:lnSpc>
            </a:pPr>
            <a:endParaRPr lang="en-US" sz="3099">
              <a:solidFill>
                <a:srgbClr val="EDE4DA"/>
              </a:solidFill>
              <a:latin typeface="Canva Sans Bold"/>
            </a:endParaRPr>
          </a:p>
          <a:p>
            <a:pPr marL="669286" lvl="1" indent="-334643">
              <a:lnSpc>
                <a:spcPts val="4339"/>
              </a:lnSpc>
              <a:buFont typeface="Arial"/>
              <a:buChar char="•"/>
            </a:pPr>
            <a:r>
              <a:rPr lang="en-US" sz="3099">
                <a:solidFill>
                  <a:srgbClr val="EDE4DA"/>
                </a:solidFill>
                <a:latin typeface="Canva Sans Bold"/>
              </a:rPr>
              <a:t>Started to discuss and interrogate this theme or focus with colleagues​</a:t>
            </a:r>
          </a:p>
          <a:p>
            <a:pPr>
              <a:lnSpc>
                <a:spcPts val="4339"/>
              </a:lnSpc>
            </a:pPr>
            <a:endParaRPr lang="en-US" sz="3099">
              <a:solidFill>
                <a:srgbClr val="EDE4DA"/>
              </a:solidFill>
              <a:latin typeface="Canva Sans Bold"/>
            </a:endParaRPr>
          </a:p>
          <a:p>
            <a:pPr marL="669286" lvl="1" indent="-334643">
              <a:lnSpc>
                <a:spcPts val="4339"/>
              </a:lnSpc>
              <a:buFont typeface="Arial"/>
              <a:buChar char="•"/>
            </a:pPr>
            <a:r>
              <a:rPr lang="en-US" sz="3099">
                <a:solidFill>
                  <a:srgbClr val="EDE4DA"/>
                </a:solidFill>
                <a:latin typeface="Canva Sans Bold"/>
              </a:rPr>
              <a:t>Started to develop a theory of action​</a:t>
            </a:r>
          </a:p>
          <a:p>
            <a:pPr>
              <a:lnSpc>
                <a:spcPts val="4339"/>
              </a:lnSpc>
            </a:pPr>
            <a:endParaRPr lang="en-US" sz="3099">
              <a:solidFill>
                <a:srgbClr val="EDE4DA"/>
              </a:solidFill>
              <a:latin typeface="Canva Sans Bold"/>
            </a:endParaRPr>
          </a:p>
          <a:p>
            <a:pPr marL="669286" lvl="1" indent="-334643">
              <a:lnSpc>
                <a:spcPts val="4339"/>
              </a:lnSpc>
              <a:buFont typeface="Arial"/>
              <a:buChar char="•"/>
            </a:pPr>
            <a:r>
              <a:rPr lang="en-US" sz="3099">
                <a:solidFill>
                  <a:srgbClr val="EDE4DA"/>
                </a:solidFill>
                <a:latin typeface="Canva Sans Bold"/>
              </a:rPr>
              <a:t>Begin to consider the three fields of knowledge</a:t>
            </a:r>
          </a:p>
          <a:p>
            <a:pPr algn="ctr">
              <a:lnSpc>
                <a:spcPts val="3359"/>
              </a:lnSpc>
              <a:spcBef>
                <a:spcPct val="0"/>
              </a:spcBef>
            </a:pPr>
            <a:endParaRPr lang="en-US" sz="3099">
              <a:solidFill>
                <a:srgbClr val="EDE4DA"/>
              </a:solidFill>
              <a:latin typeface="Canva Sans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266867" y="3353691"/>
            <a:ext cx="8714527" cy="6341464"/>
          </a:xfrm>
          <a:custGeom>
            <a:avLst/>
            <a:gdLst/>
            <a:ahLst/>
            <a:cxnLst/>
            <a:rect l="l" t="t" r="r" b="b"/>
            <a:pathLst>
              <a:path w="8714527" h="6341464">
                <a:moveTo>
                  <a:pt x="0" y="0"/>
                </a:moveTo>
                <a:lnTo>
                  <a:pt x="8714527" y="0"/>
                </a:lnTo>
                <a:lnTo>
                  <a:pt x="8714527" y="6341464"/>
                </a:lnTo>
                <a:lnTo>
                  <a:pt x="0" y="6341464"/>
                </a:lnTo>
                <a:lnTo>
                  <a:pt x="0" y="0"/>
                </a:lnTo>
                <a:close/>
              </a:path>
            </a:pathLst>
          </a:custGeom>
          <a:blipFill>
            <a:blip r:embed="rId2"/>
            <a:stretch>
              <a:fillRect t="-2304" r="-2555" b="-2304"/>
            </a:stretch>
          </a:blipFill>
        </p:spPr>
      </p:sp>
      <p:sp>
        <p:nvSpPr>
          <p:cNvPr id="3" name="Freeform 3"/>
          <p:cNvSpPr/>
          <p:nvPr/>
        </p:nvSpPr>
        <p:spPr>
          <a:xfrm>
            <a:off x="14157508" y="1451924"/>
            <a:ext cx="3101792" cy="3101792"/>
          </a:xfrm>
          <a:custGeom>
            <a:avLst/>
            <a:gdLst/>
            <a:ahLst/>
            <a:cxnLst/>
            <a:rect l="l" t="t" r="r" b="b"/>
            <a:pathLst>
              <a:path w="3101792" h="3101792">
                <a:moveTo>
                  <a:pt x="0" y="0"/>
                </a:moveTo>
                <a:lnTo>
                  <a:pt x="3101792" y="0"/>
                </a:lnTo>
                <a:lnTo>
                  <a:pt x="3101792" y="3101792"/>
                </a:lnTo>
                <a:lnTo>
                  <a:pt x="0" y="3101792"/>
                </a:lnTo>
                <a:lnTo>
                  <a:pt x="0" y="0"/>
                </a:lnTo>
                <a:close/>
              </a:path>
            </a:pathLst>
          </a:custGeom>
          <a:blipFill>
            <a:blip r:embed="rId3"/>
            <a:stretch>
              <a:fillRect/>
            </a:stretch>
          </a:blipFill>
        </p:spPr>
      </p:sp>
      <p:sp>
        <p:nvSpPr>
          <p:cNvPr id="4" name="TextBox 4"/>
          <p:cNvSpPr txBox="1"/>
          <p:nvPr/>
        </p:nvSpPr>
        <p:spPr>
          <a:xfrm>
            <a:off x="2600377" y="1395635"/>
            <a:ext cx="11240393" cy="1661795"/>
          </a:xfrm>
          <a:prstGeom prst="rect">
            <a:avLst/>
          </a:prstGeom>
        </p:spPr>
        <p:txBody>
          <a:bodyPr lIns="0" tIns="0" rIns="0" bIns="0" rtlCol="0" anchor="t">
            <a:spAutoFit/>
          </a:bodyPr>
          <a:lstStyle/>
          <a:p>
            <a:pPr algn="ctr">
              <a:lnSpc>
                <a:spcPts val="4480"/>
              </a:lnSpc>
            </a:pPr>
            <a:r>
              <a:rPr lang="en-US" sz="3200">
                <a:solidFill>
                  <a:srgbClr val="F5F8FA"/>
                </a:solidFill>
                <a:latin typeface="Canva Sans Bold"/>
              </a:rPr>
              <a:t>Think about the area of enquiry that you are considering </a:t>
            </a:r>
          </a:p>
          <a:p>
            <a:pPr algn="ctr">
              <a:lnSpc>
                <a:spcPts val="4480"/>
              </a:lnSpc>
            </a:pPr>
            <a:r>
              <a:rPr lang="en-US" sz="3200">
                <a:solidFill>
                  <a:srgbClr val="F5F8FA"/>
                </a:solidFill>
                <a:latin typeface="Canva Sans Bold"/>
              </a:rPr>
              <a:t>and complete your clarify canvas  </a:t>
            </a:r>
          </a:p>
          <a:p>
            <a:pPr algn="ctr">
              <a:lnSpc>
                <a:spcPts val="4480"/>
              </a:lnSpc>
              <a:spcBef>
                <a:spcPct val="0"/>
              </a:spcBef>
            </a:pPr>
            <a:r>
              <a:rPr lang="en-US" sz="3200">
                <a:solidFill>
                  <a:srgbClr val="F5F8FA"/>
                </a:solidFill>
                <a:latin typeface="Canva Sans Bold"/>
              </a:rPr>
              <a:t>(30 minutes)</a:t>
            </a:r>
          </a:p>
        </p:txBody>
      </p:sp>
      <p:sp>
        <p:nvSpPr>
          <p:cNvPr id="5" name="TextBox 5"/>
          <p:cNvSpPr txBox="1"/>
          <p:nvPr/>
        </p:nvSpPr>
        <p:spPr>
          <a:xfrm>
            <a:off x="12851441" y="515826"/>
            <a:ext cx="5436559" cy="936959"/>
          </a:xfrm>
          <a:prstGeom prst="rect">
            <a:avLst/>
          </a:prstGeom>
        </p:spPr>
        <p:txBody>
          <a:bodyPr lIns="0" tIns="0" rIns="0" bIns="0" rtlCol="0" anchor="t">
            <a:spAutoFit/>
          </a:bodyPr>
          <a:lstStyle/>
          <a:p>
            <a:pPr algn="ctr">
              <a:lnSpc>
                <a:spcPts val="6505"/>
              </a:lnSpc>
            </a:pPr>
            <a:r>
              <a:rPr lang="en-US" sz="8131">
                <a:solidFill>
                  <a:srgbClr val="29397E"/>
                </a:solidFill>
                <a:latin typeface="Bangers Bold"/>
              </a:rPr>
              <a:t>Activity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2131454" y="3326430"/>
            <a:ext cx="8714527" cy="6341464"/>
          </a:xfrm>
          <a:custGeom>
            <a:avLst/>
            <a:gdLst/>
            <a:ahLst/>
            <a:cxnLst/>
            <a:rect l="l" t="t" r="r" b="b"/>
            <a:pathLst>
              <a:path w="8714527" h="6341464">
                <a:moveTo>
                  <a:pt x="0" y="0"/>
                </a:moveTo>
                <a:lnTo>
                  <a:pt x="8714527" y="0"/>
                </a:lnTo>
                <a:lnTo>
                  <a:pt x="8714527" y="6341464"/>
                </a:lnTo>
                <a:lnTo>
                  <a:pt x="0" y="6341464"/>
                </a:lnTo>
                <a:lnTo>
                  <a:pt x="0" y="0"/>
                </a:lnTo>
                <a:close/>
              </a:path>
            </a:pathLst>
          </a:custGeom>
          <a:blipFill>
            <a:blip r:embed="rId2"/>
            <a:stretch>
              <a:fillRect t="-2304" r="-2555" b="-2304"/>
            </a:stretch>
          </a:blipFill>
        </p:spPr>
      </p:sp>
      <p:sp>
        <p:nvSpPr>
          <p:cNvPr id="3" name="Freeform 3"/>
          <p:cNvSpPr/>
          <p:nvPr/>
        </p:nvSpPr>
        <p:spPr>
          <a:xfrm>
            <a:off x="11727499" y="4738331"/>
            <a:ext cx="4348735" cy="2897345"/>
          </a:xfrm>
          <a:custGeom>
            <a:avLst/>
            <a:gdLst/>
            <a:ahLst/>
            <a:cxnLst/>
            <a:rect l="l" t="t" r="r" b="b"/>
            <a:pathLst>
              <a:path w="4348735" h="2897345">
                <a:moveTo>
                  <a:pt x="0" y="0"/>
                </a:moveTo>
                <a:lnTo>
                  <a:pt x="4348735" y="0"/>
                </a:lnTo>
                <a:lnTo>
                  <a:pt x="4348735" y="2897345"/>
                </a:lnTo>
                <a:lnTo>
                  <a:pt x="0" y="2897345"/>
                </a:lnTo>
                <a:lnTo>
                  <a:pt x="0" y="0"/>
                </a:lnTo>
                <a:close/>
              </a:path>
            </a:pathLst>
          </a:custGeom>
          <a:blipFill>
            <a:blip r:embed="rId3"/>
            <a:stretch>
              <a:fillRect/>
            </a:stretch>
          </a:blipFill>
        </p:spPr>
      </p:sp>
      <p:sp>
        <p:nvSpPr>
          <p:cNvPr id="4" name="TextBox 4"/>
          <p:cNvSpPr txBox="1"/>
          <p:nvPr/>
        </p:nvSpPr>
        <p:spPr>
          <a:xfrm>
            <a:off x="409179" y="-57150"/>
            <a:ext cx="17878821" cy="2647950"/>
          </a:xfrm>
          <a:prstGeom prst="rect">
            <a:avLst/>
          </a:prstGeom>
        </p:spPr>
        <p:txBody>
          <a:bodyPr lIns="0" tIns="0" rIns="0" bIns="0" rtlCol="0" anchor="t">
            <a:spAutoFit/>
          </a:bodyPr>
          <a:lstStyle/>
          <a:p>
            <a:pPr algn="ctr">
              <a:lnSpc>
                <a:spcPts val="4200"/>
              </a:lnSpc>
            </a:pPr>
            <a:r>
              <a:rPr lang="en-US" sz="3000">
                <a:solidFill>
                  <a:srgbClr val="F5F8FA"/>
                </a:solidFill>
                <a:latin typeface="Canva Sans Bold"/>
              </a:rPr>
              <a:t>  </a:t>
            </a:r>
          </a:p>
          <a:p>
            <a:pPr algn="ctr">
              <a:lnSpc>
                <a:spcPts val="4200"/>
              </a:lnSpc>
            </a:pPr>
            <a:endParaRPr lang="en-US" sz="3000">
              <a:solidFill>
                <a:srgbClr val="F5F8FA"/>
              </a:solidFill>
              <a:latin typeface="Canva Sans Bold"/>
            </a:endParaRPr>
          </a:p>
          <a:p>
            <a:pPr algn="ctr">
              <a:lnSpc>
                <a:spcPts val="4200"/>
              </a:lnSpc>
              <a:spcBef>
                <a:spcPct val="0"/>
              </a:spcBef>
            </a:pPr>
            <a:r>
              <a:rPr lang="en-US" sz="3000">
                <a:solidFill>
                  <a:srgbClr val="F5F8FA"/>
                </a:solidFill>
                <a:latin typeface="Canva Sans Bold"/>
              </a:rPr>
              <a:t>One person at the table talks through their clarify canvas( no more than 5 minutes) with the others listening.   After each person has had a chance to share their thinking,  identify similarities and differences and be ready to share with the room.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9873844" y="282182"/>
            <a:ext cx="6785817" cy="5056065"/>
          </a:xfrm>
          <a:custGeom>
            <a:avLst/>
            <a:gdLst/>
            <a:ahLst/>
            <a:cxnLst/>
            <a:rect l="l" t="t" r="r" b="b"/>
            <a:pathLst>
              <a:path w="6785817" h="5056065">
                <a:moveTo>
                  <a:pt x="0" y="0"/>
                </a:moveTo>
                <a:lnTo>
                  <a:pt x="6785818" y="0"/>
                </a:lnTo>
                <a:lnTo>
                  <a:pt x="6785818" y="5056065"/>
                </a:lnTo>
                <a:lnTo>
                  <a:pt x="0" y="5056065"/>
                </a:lnTo>
                <a:lnTo>
                  <a:pt x="0" y="0"/>
                </a:lnTo>
                <a:close/>
              </a:path>
            </a:pathLst>
          </a:custGeom>
          <a:blipFill>
            <a:blip r:embed="rId2"/>
            <a:stretch>
              <a:fillRect l="-3456" r="-3456"/>
            </a:stretch>
          </a:blipFill>
        </p:spPr>
      </p:sp>
      <p:sp>
        <p:nvSpPr>
          <p:cNvPr id="3" name="Freeform 3"/>
          <p:cNvSpPr/>
          <p:nvPr/>
        </p:nvSpPr>
        <p:spPr>
          <a:xfrm>
            <a:off x="1233497" y="7527186"/>
            <a:ext cx="16230600" cy="3153748"/>
          </a:xfrm>
          <a:custGeom>
            <a:avLst/>
            <a:gdLst/>
            <a:ahLst/>
            <a:cxnLst/>
            <a:rect l="l" t="t" r="r" b="b"/>
            <a:pathLst>
              <a:path w="16230600" h="3153748">
                <a:moveTo>
                  <a:pt x="0" y="0"/>
                </a:moveTo>
                <a:lnTo>
                  <a:pt x="16230600" y="0"/>
                </a:lnTo>
                <a:lnTo>
                  <a:pt x="16230600" y="3153748"/>
                </a:lnTo>
                <a:lnTo>
                  <a:pt x="0" y="3153748"/>
                </a:lnTo>
                <a:lnTo>
                  <a:pt x="0" y="0"/>
                </a:lnTo>
                <a:close/>
              </a:path>
            </a:pathLst>
          </a:custGeom>
          <a:blipFill>
            <a:blip r:embed="rId3"/>
            <a:stretch>
              <a:fillRect t="-999"/>
            </a:stretch>
          </a:blipFill>
        </p:spPr>
      </p:sp>
      <p:sp>
        <p:nvSpPr>
          <p:cNvPr id="4" name="TextBox 4"/>
          <p:cNvSpPr txBox="1"/>
          <p:nvPr/>
        </p:nvSpPr>
        <p:spPr>
          <a:xfrm>
            <a:off x="189044" y="5762487"/>
            <a:ext cx="18098956" cy="2452370"/>
          </a:xfrm>
          <a:prstGeom prst="rect">
            <a:avLst/>
          </a:prstGeom>
        </p:spPr>
        <p:txBody>
          <a:bodyPr lIns="0" tIns="0" rIns="0" bIns="0" rtlCol="0" anchor="t">
            <a:spAutoFit/>
          </a:bodyPr>
          <a:lstStyle/>
          <a:p>
            <a:pPr algn="ctr">
              <a:lnSpc>
                <a:spcPts val="4479"/>
              </a:lnSpc>
            </a:pPr>
            <a:r>
              <a:rPr lang="en-US" sz="3199">
                <a:solidFill>
                  <a:srgbClr val="F5F3E7"/>
                </a:solidFill>
                <a:latin typeface="Canva Sans Bold"/>
              </a:rPr>
              <a:t>“Planning requires deliberate and strategic thinking. Before a group begins planning, each group member needs time to think about their own commitment to being a part of a rigorous inquiry.” ​</a:t>
            </a:r>
          </a:p>
          <a:p>
            <a:pPr algn="ctr">
              <a:lnSpc>
                <a:spcPts val="1820"/>
              </a:lnSpc>
            </a:pPr>
            <a:r>
              <a:rPr lang="en-US" sz="1300">
                <a:solidFill>
                  <a:srgbClr val="000000"/>
                </a:solidFill>
                <a:latin typeface="Canva Sans Bold"/>
              </a:rPr>
              <a:t>(Facilitator’s guide to Collaborative Enquiry 2012)​</a:t>
            </a:r>
          </a:p>
          <a:p>
            <a:pPr algn="ctr">
              <a:lnSpc>
                <a:spcPts val="4479"/>
              </a:lnSpc>
              <a:spcBef>
                <a:spcPct val="0"/>
              </a:spcBef>
            </a:pPr>
            <a:endParaRPr lang="en-US" sz="1300">
              <a:solidFill>
                <a:srgbClr val="000000"/>
              </a:solidFill>
              <a:latin typeface="Canva Sans Bold"/>
            </a:endParaRPr>
          </a:p>
        </p:txBody>
      </p:sp>
      <p:sp>
        <p:nvSpPr>
          <p:cNvPr id="5" name="TextBox 5"/>
          <p:cNvSpPr txBox="1"/>
          <p:nvPr/>
        </p:nvSpPr>
        <p:spPr>
          <a:xfrm>
            <a:off x="1737499" y="2446818"/>
            <a:ext cx="5171777" cy="887096"/>
          </a:xfrm>
          <a:prstGeom prst="rect">
            <a:avLst/>
          </a:prstGeom>
        </p:spPr>
        <p:txBody>
          <a:bodyPr lIns="0" tIns="0" rIns="0" bIns="0" rtlCol="0" anchor="t">
            <a:spAutoFit/>
          </a:bodyPr>
          <a:lstStyle/>
          <a:p>
            <a:pPr algn="ctr">
              <a:lnSpc>
                <a:spcPts val="7279"/>
              </a:lnSpc>
              <a:spcBef>
                <a:spcPct val="0"/>
              </a:spcBef>
            </a:pPr>
            <a:r>
              <a:rPr lang="en-US" sz="5199">
                <a:solidFill>
                  <a:srgbClr val="F5F8FA"/>
                </a:solidFill>
                <a:latin typeface="Canva Sans Bold"/>
              </a:rPr>
              <a:t>Forming Groups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10834816" y="1967821"/>
            <a:ext cx="6785817" cy="5056065"/>
          </a:xfrm>
          <a:custGeom>
            <a:avLst/>
            <a:gdLst/>
            <a:ahLst/>
            <a:cxnLst/>
            <a:rect l="l" t="t" r="r" b="b"/>
            <a:pathLst>
              <a:path w="6785817" h="5056065">
                <a:moveTo>
                  <a:pt x="0" y="0"/>
                </a:moveTo>
                <a:lnTo>
                  <a:pt x="6785817" y="0"/>
                </a:lnTo>
                <a:lnTo>
                  <a:pt x="6785817" y="5056065"/>
                </a:lnTo>
                <a:lnTo>
                  <a:pt x="0" y="5056065"/>
                </a:lnTo>
                <a:lnTo>
                  <a:pt x="0" y="0"/>
                </a:lnTo>
                <a:close/>
              </a:path>
            </a:pathLst>
          </a:custGeom>
          <a:blipFill>
            <a:blip r:embed="rId2"/>
            <a:stretch>
              <a:fillRect l="-3456" r="-3456"/>
            </a:stretch>
          </a:blipFill>
        </p:spPr>
      </p:sp>
      <p:sp>
        <p:nvSpPr>
          <p:cNvPr id="3" name="Freeform 3"/>
          <p:cNvSpPr/>
          <p:nvPr/>
        </p:nvSpPr>
        <p:spPr>
          <a:xfrm>
            <a:off x="1233497" y="7527186"/>
            <a:ext cx="16230600" cy="3153748"/>
          </a:xfrm>
          <a:custGeom>
            <a:avLst/>
            <a:gdLst/>
            <a:ahLst/>
            <a:cxnLst/>
            <a:rect l="l" t="t" r="r" b="b"/>
            <a:pathLst>
              <a:path w="16230600" h="3153748">
                <a:moveTo>
                  <a:pt x="0" y="0"/>
                </a:moveTo>
                <a:lnTo>
                  <a:pt x="16230600" y="0"/>
                </a:lnTo>
                <a:lnTo>
                  <a:pt x="16230600" y="3153748"/>
                </a:lnTo>
                <a:lnTo>
                  <a:pt x="0" y="3153748"/>
                </a:lnTo>
                <a:lnTo>
                  <a:pt x="0" y="0"/>
                </a:lnTo>
                <a:close/>
              </a:path>
            </a:pathLst>
          </a:custGeom>
          <a:blipFill>
            <a:blip r:embed="rId3"/>
            <a:stretch>
              <a:fillRect t="-999"/>
            </a:stretch>
          </a:blipFill>
        </p:spPr>
      </p:sp>
      <p:sp>
        <p:nvSpPr>
          <p:cNvPr id="4" name="TextBox 4"/>
          <p:cNvSpPr txBox="1"/>
          <p:nvPr/>
        </p:nvSpPr>
        <p:spPr>
          <a:xfrm>
            <a:off x="2115587" y="933450"/>
            <a:ext cx="5171777" cy="887096"/>
          </a:xfrm>
          <a:prstGeom prst="rect">
            <a:avLst/>
          </a:prstGeom>
        </p:spPr>
        <p:txBody>
          <a:bodyPr lIns="0" tIns="0" rIns="0" bIns="0" rtlCol="0" anchor="t">
            <a:spAutoFit/>
          </a:bodyPr>
          <a:lstStyle/>
          <a:p>
            <a:pPr algn="ctr">
              <a:lnSpc>
                <a:spcPts val="7279"/>
              </a:lnSpc>
              <a:spcBef>
                <a:spcPct val="0"/>
              </a:spcBef>
            </a:pPr>
            <a:r>
              <a:rPr lang="en-US" sz="5199">
                <a:solidFill>
                  <a:srgbClr val="F5F8FA"/>
                </a:solidFill>
                <a:latin typeface="Canva Sans Bold"/>
              </a:rPr>
              <a:t>Forming Groups</a:t>
            </a:r>
          </a:p>
        </p:txBody>
      </p:sp>
      <p:sp>
        <p:nvSpPr>
          <p:cNvPr id="5" name="TextBox 5"/>
          <p:cNvSpPr txBox="1"/>
          <p:nvPr/>
        </p:nvSpPr>
        <p:spPr>
          <a:xfrm>
            <a:off x="349830" y="3178078"/>
            <a:ext cx="9350425" cy="2767965"/>
          </a:xfrm>
          <a:prstGeom prst="rect">
            <a:avLst/>
          </a:prstGeom>
        </p:spPr>
        <p:txBody>
          <a:bodyPr lIns="0" tIns="0" rIns="0" bIns="0" rtlCol="0" anchor="t">
            <a:spAutoFit/>
          </a:bodyPr>
          <a:lstStyle/>
          <a:p>
            <a:pPr algn="ctr">
              <a:lnSpc>
                <a:spcPts val="3780"/>
              </a:lnSpc>
            </a:pPr>
            <a:r>
              <a:rPr lang="en-US" sz="2700">
                <a:solidFill>
                  <a:srgbClr val="F5F8FA"/>
                </a:solidFill>
                <a:latin typeface="Canva Sans Bold"/>
              </a:rPr>
              <a:t>Share your ‘why’ for this group (10 minutes each)​</a:t>
            </a:r>
          </a:p>
          <a:p>
            <a:pPr algn="ctr">
              <a:lnSpc>
                <a:spcPts val="3780"/>
              </a:lnSpc>
            </a:pPr>
            <a:r>
              <a:rPr lang="en-US" sz="2700">
                <a:solidFill>
                  <a:srgbClr val="F5F8FA"/>
                </a:solidFill>
                <a:latin typeface="Canva Sans Bold"/>
              </a:rPr>
              <a:t>​</a:t>
            </a:r>
          </a:p>
          <a:p>
            <a:pPr algn="ctr">
              <a:lnSpc>
                <a:spcPts val="3780"/>
              </a:lnSpc>
            </a:pPr>
            <a:r>
              <a:rPr lang="en-US" sz="2700">
                <a:solidFill>
                  <a:srgbClr val="F5F8FA"/>
                </a:solidFill>
                <a:latin typeface="Canva Sans Bold"/>
              </a:rPr>
              <a:t>​</a:t>
            </a:r>
          </a:p>
          <a:p>
            <a:pPr algn="ctr">
              <a:lnSpc>
                <a:spcPts val="3780"/>
              </a:lnSpc>
            </a:pPr>
            <a:r>
              <a:rPr lang="en-US" sz="2700">
                <a:solidFill>
                  <a:srgbClr val="F5F8FA"/>
                </a:solidFill>
                <a:latin typeface="Canva Sans Bold"/>
              </a:rPr>
              <a:t>Feedback to the room – key points from your discussion​</a:t>
            </a:r>
          </a:p>
          <a:p>
            <a:pPr algn="ctr">
              <a:lnSpc>
                <a:spcPts val="7139"/>
              </a:lnSpc>
              <a:spcBef>
                <a:spcPct val="0"/>
              </a:spcBef>
            </a:pPr>
            <a:endParaRPr lang="en-US" sz="2700">
              <a:solidFill>
                <a:srgbClr val="F5F8FA"/>
              </a:solidFill>
              <a:latin typeface="Canva Sans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3366087" y="1874303"/>
            <a:ext cx="11555827" cy="7699070"/>
          </a:xfrm>
          <a:custGeom>
            <a:avLst/>
            <a:gdLst/>
            <a:ahLst/>
            <a:cxnLst/>
            <a:rect l="l" t="t" r="r" b="b"/>
            <a:pathLst>
              <a:path w="11555827" h="7699070">
                <a:moveTo>
                  <a:pt x="0" y="0"/>
                </a:moveTo>
                <a:lnTo>
                  <a:pt x="11555826" y="0"/>
                </a:lnTo>
                <a:lnTo>
                  <a:pt x="11555826" y="7699070"/>
                </a:lnTo>
                <a:lnTo>
                  <a:pt x="0" y="7699070"/>
                </a:lnTo>
                <a:lnTo>
                  <a:pt x="0" y="0"/>
                </a:lnTo>
                <a:close/>
              </a:path>
            </a:pathLst>
          </a:custGeom>
          <a:blipFill>
            <a:blip r:embed="rId3"/>
            <a:stretch>
              <a:fillRect/>
            </a:stretch>
          </a:blipFill>
        </p:spPr>
      </p:sp>
      <p:sp>
        <p:nvSpPr>
          <p:cNvPr id="3" name="TextBox 3"/>
          <p:cNvSpPr txBox="1"/>
          <p:nvPr/>
        </p:nvSpPr>
        <p:spPr>
          <a:xfrm>
            <a:off x="5743578" y="537527"/>
            <a:ext cx="6359277" cy="887096"/>
          </a:xfrm>
          <a:prstGeom prst="rect">
            <a:avLst/>
          </a:prstGeom>
        </p:spPr>
        <p:txBody>
          <a:bodyPr lIns="0" tIns="0" rIns="0" bIns="0" rtlCol="0" anchor="t">
            <a:spAutoFit/>
          </a:bodyPr>
          <a:lstStyle/>
          <a:p>
            <a:pPr algn="ctr">
              <a:lnSpc>
                <a:spcPts val="7279"/>
              </a:lnSpc>
              <a:spcBef>
                <a:spcPct val="0"/>
              </a:spcBef>
            </a:pPr>
            <a:r>
              <a:rPr lang="en-US" sz="5199">
                <a:solidFill>
                  <a:srgbClr val="EDE4DA"/>
                </a:solidFill>
                <a:latin typeface="Canva Sans Bold"/>
              </a:rPr>
              <a:t>Further Refinement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2875530" y="2120520"/>
            <a:ext cx="12788997" cy="6390004"/>
          </a:xfrm>
          <a:prstGeom prst="rect">
            <a:avLst/>
          </a:prstGeom>
        </p:spPr>
        <p:txBody>
          <a:bodyPr lIns="0" tIns="0" rIns="0" bIns="0" rtlCol="0" anchor="t">
            <a:spAutoFit/>
          </a:bodyPr>
          <a:lstStyle/>
          <a:p>
            <a:pPr marL="496575" lvl="1" indent="-248288" algn="ctr">
              <a:lnSpc>
                <a:spcPts val="3220"/>
              </a:lnSpc>
              <a:buFont typeface="Arial"/>
              <a:buChar char="•"/>
            </a:pPr>
            <a:r>
              <a:rPr lang="en-US" sz="2300">
                <a:solidFill>
                  <a:srgbClr val="000000"/>
                </a:solidFill>
                <a:latin typeface="Canva Sans Bold"/>
              </a:rPr>
              <a:t>How do we get from the current state to the desired state?​</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What are the vital actions that will improve e.g. teaching and learning?​</a:t>
            </a:r>
          </a:p>
          <a:p>
            <a:pPr algn="ctr">
              <a:lnSpc>
                <a:spcPts val="3220"/>
              </a:lnSpc>
            </a:pPr>
            <a:endParaRPr lang="en-US" sz="2300">
              <a:solidFill>
                <a:srgbClr val="000000"/>
              </a:solidFill>
              <a:latin typeface="Canva Sans Bold"/>
            </a:endParaRPr>
          </a:p>
          <a:p>
            <a:pPr marL="496575" lvl="1" indent="-248288" algn="ctr">
              <a:lnSpc>
                <a:spcPts val="3220"/>
              </a:lnSpc>
              <a:buFont typeface="Arial"/>
              <a:buChar char="•"/>
            </a:pPr>
            <a:r>
              <a:rPr lang="en-US" sz="2300">
                <a:solidFill>
                  <a:srgbClr val="000000"/>
                </a:solidFill>
                <a:latin typeface="Canva Sans Bold"/>
              </a:rPr>
              <a:t> What evidence do we have that these actions will be successful in our local context?​</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As a result of these actions, what will happen?​</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How will this transform e.g. the teaching-learning experience?​</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How will this action impact students?​</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What will this action lead to?​</a:t>
            </a:r>
          </a:p>
          <a:p>
            <a:pPr algn="ctr">
              <a:lnSpc>
                <a:spcPts val="3220"/>
              </a:lnSpc>
            </a:pPr>
            <a:r>
              <a:rPr lang="en-US" sz="2300">
                <a:solidFill>
                  <a:srgbClr val="000000"/>
                </a:solidFill>
                <a:latin typeface="Canva Sans Bold"/>
              </a:rPr>
              <a:t>​</a:t>
            </a:r>
          </a:p>
          <a:p>
            <a:pPr marL="496575" lvl="1" indent="-248288" algn="ctr">
              <a:lnSpc>
                <a:spcPts val="3220"/>
              </a:lnSpc>
              <a:buFont typeface="Arial"/>
              <a:buChar char="•"/>
            </a:pPr>
            <a:r>
              <a:rPr lang="en-US" sz="2300">
                <a:solidFill>
                  <a:srgbClr val="000000"/>
                </a:solidFill>
                <a:latin typeface="Canva Sans Bold"/>
              </a:rPr>
              <a:t> What results will we see?</a:t>
            </a:r>
          </a:p>
          <a:p>
            <a:pPr algn="ctr">
              <a:lnSpc>
                <a:spcPts val="3220"/>
              </a:lnSpc>
              <a:spcBef>
                <a:spcPct val="0"/>
              </a:spcBef>
            </a:pPr>
            <a:endParaRPr lang="en-US" sz="2300">
              <a:solidFill>
                <a:srgbClr val="000000"/>
              </a:solidFill>
              <a:latin typeface="Canva Sans Bold"/>
            </a:endParaRPr>
          </a:p>
        </p:txBody>
      </p:sp>
      <p:sp>
        <p:nvSpPr>
          <p:cNvPr id="3" name="TextBox 3"/>
          <p:cNvSpPr txBox="1"/>
          <p:nvPr/>
        </p:nvSpPr>
        <p:spPr>
          <a:xfrm>
            <a:off x="4072807" y="713918"/>
            <a:ext cx="9858821" cy="887096"/>
          </a:xfrm>
          <a:prstGeom prst="rect">
            <a:avLst/>
          </a:prstGeom>
        </p:spPr>
        <p:txBody>
          <a:bodyPr lIns="0" tIns="0" rIns="0" bIns="0" rtlCol="0" anchor="t">
            <a:spAutoFit/>
          </a:bodyPr>
          <a:lstStyle/>
          <a:p>
            <a:pPr algn="ctr">
              <a:lnSpc>
                <a:spcPts val="7279"/>
              </a:lnSpc>
              <a:spcBef>
                <a:spcPct val="0"/>
              </a:spcBef>
            </a:pPr>
            <a:r>
              <a:rPr lang="en-US" sz="5199">
                <a:solidFill>
                  <a:srgbClr val="F5F8FA"/>
                </a:solidFill>
                <a:latin typeface="Canva Sans Bold"/>
              </a:rPr>
              <a:t>Where do I begin my research?​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716262" y="2630806"/>
            <a:ext cx="16927360" cy="6703694"/>
          </a:xfrm>
          <a:prstGeom prst="rect">
            <a:avLst/>
          </a:prstGeom>
        </p:spPr>
        <p:txBody>
          <a:bodyPr lIns="0" tIns="0" rIns="0" bIns="0" rtlCol="0" anchor="t">
            <a:spAutoFit/>
          </a:bodyPr>
          <a:lstStyle/>
          <a:p>
            <a:pPr algn="ctr">
              <a:lnSpc>
                <a:spcPts val="3360"/>
              </a:lnSpc>
              <a:spcBef>
                <a:spcPct val="0"/>
              </a:spcBef>
            </a:pPr>
            <a:r>
              <a:rPr lang="en-US" sz="2400">
                <a:solidFill>
                  <a:srgbClr val="F5F8FA"/>
                </a:solidFill>
                <a:latin typeface="Canva Sans Bold"/>
              </a:rPr>
              <a:t>A theory of action is …………..​</a:t>
            </a:r>
          </a:p>
          <a:p>
            <a:pPr algn="ctr">
              <a:lnSpc>
                <a:spcPts val="3360"/>
              </a:lnSpc>
              <a:spcBef>
                <a:spcPct val="0"/>
              </a:spcBef>
            </a:pPr>
            <a:r>
              <a:rPr lang="en-US" sz="2400">
                <a:solidFill>
                  <a:srgbClr val="F5F8FA"/>
                </a:solidFill>
                <a:latin typeface="Canva Sans Bold"/>
              </a:rPr>
              <a:t>​</a:t>
            </a:r>
          </a:p>
          <a:p>
            <a:pPr algn="ctr">
              <a:lnSpc>
                <a:spcPts val="3360"/>
              </a:lnSpc>
              <a:spcBef>
                <a:spcPct val="0"/>
              </a:spcBef>
            </a:pPr>
            <a:r>
              <a:rPr lang="en-US" sz="2400">
                <a:solidFill>
                  <a:srgbClr val="F5F8FA"/>
                </a:solidFill>
                <a:latin typeface="Canva Sans Bold"/>
              </a:rPr>
              <a:t>a set of underlying assumptions about how we will move our organisation from its current state ​to its desired future.​</a:t>
            </a:r>
          </a:p>
          <a:p>
            <a:pPr algn="ctr">
              <a:lnSpc>
                <a:spcPts val="3360"/>
              </a:lnSpc>
              <a:spcBef>
                <a:spcPct val="0"/>
              </a:spcBef>
            </a:pPr>
            <a:r>
              <a:rPr lang="en-US" sz="2400">
                <a:solidFill>
                  <a:srgbClr val="F5F8FA"/>
                </a:solidFill>
                <a:latin typeface="Canva Sans Bold"/>
              </a:rPr>
              <a:t>​</a:t>
            </a:r>
          </a:p>
          <a:p>
            <a:pPr algn="ctr">
              <a:lnSpc>
                <a:spcPts val="3360"/>
              </a:lnSpc>
              <a:spcBef>
                <a:spcPct val="0"/>
              </a:spcBef>
            </a:pPr>
            <a:r>
              <a:rPr lang="en-US" sz="2400">
                <a:solidFill>
                  <a:srgbClr val="F5F8FA"/>
                </a:solidFill>
                <a:latin typeface="Canva Sans Bold"/>
              </a:rPr>
              <a:t>Aligns intended theory with the realities of work within your context and the ‘system’.​</a:t>
            </a:r>
          </a:p>
          <a:p>
            <a:pPr algn="ctr">
              <a:lnSpc>
                <a:spcPts val="3360"/>
              </a:lnSpc>
              <a:spcBef>
                <a:spcPct val="0"/>
              </a:spcBef>
            </a:pPr>
            <a:r>
              <a:rPr lang="en-US" sz="2400">
                <a:solidFill>
                  <a:srgbClr val="F5F8FA"/>
                </a:solidFill>
                <a:latin typeface="Canva Sans Bold"/>
              </a:rPr>
              <a:t>​</a:t>
            </a:r>
          </a:p>
          <a:p>
            <a:pPr algn="ctr">
              <a:lnSpc>
                <a:spcPts val="3360"/>
              </a:lnSpc>
              <a:spcBef>
                <a:spcPct val="0"/>
              </a:spcBef>
            </a:pPr>
            <a:r>
              <a:rPr lang="en-US" sz="2400">
                <a:solidFill>
                  <a:srgbClr val="F5F8FA"/>
                </a:solidFill>
                <a:latin typeface="Canva Sans Bold"/>
              </a:rPr>
              <a:t>Connects strategy to the actions and relationships critical to achieving improvement.​</a:t>
            </a:r>
          </a:p>
          <a:p>
            <a:pPr algn="ctr">
              <a:lnSpc>
                <a:spcPts val="3360"/>
              </a:lnSpc>
              <a:spcBef>
                <a:spcPct val="0"/>
              </a:spcBef>
            </a:pPr>
            <a:r>
              <a:rPr lang="en-US" sz="2400">
                <a:solidFill>
                  <a:srgbClr val="F5F8FA"/>
                </a:solidFill>
                <a:latin typeface="Canva Sans Bold"/>
              </a:rPr>
              <a:t>​</a:t>
            </a:r>
          </a:p>
          <a:p>
            <a:pPr algn="ctr">
              <a:lnSpc>
                <a:spcPts val="3360"/>
              </a:lnSpc>
              <a:spcBef>
                <a:spcPct val="0"/>
              </a:spcBef>
            </a:pPr>
            <a:r>
              <a:rPr lang="en-US" sz="2400">
                <a:solidFill>
                  <a:srgbClr val="F5F8FA"/>
                </a:solidFill>
                <a:latin typeface="Canva Sans Bold"/>
              </a:rPr>
              <a:t>Identify the mutual dependencies that are required to get the complex work of​</a:t>
            </a:r>
          </a:p>
          <a:p>
            <a:pPr algn="ctr">
              <a:lnSpc>
                <a:spcPts val="3360"/>
              </a:lnSpc>
              <a:spcBef>
                <a:spcPct val="0"/>
              </a:spcBef>
            </a:pPr>
            <a:r>
              <a:rPr lang="en-US" sz="2400">
                <a:solidFill>
                  <a:srgbClr val="F5F8FA"/>
                </a:solidFill>
                <a:latin typeface="Canva Sans Bold"/>
              </a:rPr>
              <a:t>improvement done.​</a:t>
            </a:r>
          </a:p>
          <a:p>
            <a:pPr algn="ctr">
              <a:lnSpc>
                <a:spcPts val="3360"/>
              </a:lnSpc>
              <a:spcBef>
                <a:spcPct val="0"/>
              </a:spcBef>
            </a:pPr>
            <a:endParaRPr lang="en-US" sz="2400">
              <a:solidFill>
                <a:srgbClr val="F5F8FA"/>
              </a:solidFill>
              <a:latin typeface="Canva Sans Bold"/>
            </a:endParaRPr>
          </a:p>
          <a:p>
            <a:pPr algn="ctr">
              <a:lnSpc>
                <a:spcPts val="3360"/>
              </a:lnSpc>
              <a:spcBef>
                <a:spcPct val="0"/>
              </a:spcBef>
            </a:pPr>
            <a:r>
              <a:rPr lang="en-US" sz="2400">
                <a:solidFill>
                  <a:srgbClr val="F5F8FA"/>
                </a:solidFill>
                <a:latin typeface="Canva Sans Bold"/>
              </a:rPr>
              <a:t>​Grounded in research or evidence-based practice.​</a:t>
            </a:r>
          </a:p>
          <a:p>
            <a:pPr algn="ctr">
              <a:lnSpc>
                <a:spcPts val="2660"/>
              </a:lnSpc>
              <a:spcBef>
                <a:spcPct val="0"/>
              </a:spcBef>
            </a:pPr>
            <a:r>
              <a:rPr lang="en-US" sz="1900">
                <a:solidFill>
                  <a:srgbClr val="000000"/>
                </a:solidFill>
                <a:latin typeface="Canva Sans Bold"/>
              </a:rPr>
              <a:t>​</a:t>
            </a:r>
          </a:p>
          <a:p>
            <a:pPr algn="ctr">
              <a:lnSpc>
                <a:spcPts val="2660"/>
              </a:lnSpc>
              <a:spcBef>
                <a:spcPct val="0"/>
              </a:spcBef>
            </a:pPr>
            <a:r>
              <a:rPr lang="en-US" sz="1900">
                <a:solidFill>
                  <a:srgbClr val="000000"/>
                </a:solidFill>
                <a:latin typeface="Canva Sans Bold"/>
              </a:rPr>
              <a:t>            (City, Elmore, Fiarman and Teitel,2009)​</a:t>
            </a:r>
          </a:p>
          <a:p>
            <a:pPr algn="ctr">
              <a:lnSpc>
                <a:spcPts val="2660"/>
              </a:lnSpc>
              <a:spcBef>
                <a:spcPct val="0"/>
              </a:spcBef>
            </a:pPr>
            <a:r>
              <a:rPr lang="en-US" sz="1900">
                <a:solidFill>
                  <a:srgbClr val="000000"/>
                </a:solidFill>
                <a:latin typeface="Canva Sans Bold"/>
              </a:rPr>
              <a:t>​</a:t>
            </a:r>
          </a:p>
          <a:p>
            <a:pPr algn="ctr">
              <a:lnSpc>
                <a:spcPts val="2100"/>
              </a:lnSpc>
              <a:spcBef>
                <a:spcPct val="0"/>
              </a:spcBef>
            </a:pPr>
            <a:endParaRPr lang="en-US" sz="1900">
              <a:solidFill>
                <a:srgbClr val="000000"/>
              </a:solidFill>
              <a:latin typeface="Canva Sans Bold"/>
            </a:endParaRPr>
          </a:p>
        </p:txBody>
      </p:sp>
      <p:sp>
        <p:nvSpPr>
          <p:cNvPr id="3" name="Freeform 3"/>
          <p:cNvSpPr/>
          <p:nvPr/>
        </p:nvSpPr>
        <p:spPr>
          <a:xfrm>
            <a:off x="156214" y="83650"/>
            <a:ext cx="2301387" cy="3473792"/>
          </a:xfrm>
          <a:custGeom>
            <a:avLst/>
            <a:gdLst/>
            <a:ahLst/>
            <a:cxnLst/>
            <a:rect l="l" t="t" r="r" b="b"/>
            <a:pathLst>
              <a:path w="2301387" h="3473792">
                <a:moveTo>
                  <a:pt x="0" y="0"/>
                </a:moveTo>
                <a:lnTo>
                  <a:pt x="2301387" y="0"/>
                </a:lnTo>
                <a:lnTo>
                  <a:pt x="2301387" y="3473792"/>
                </a:lnTo>
                <a:lnTo>
                  <a:pt x="0" y="34737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050530" y="933450"/>
            <a:ext cx="8754070" cy="887096"/>
          </a:xfrm>
          <a:prstGeom prst="rect">
            <a:avLst/>
          </a:prstGeom>
        </p:spPr>
        <p:txBody>
          <a:bodyPr lIns="0" tIns="0" rIns="0" bIns="0" rtlCol="0" anchor="t">
            <a:spAutoFit/>
          </a:bodyPr>
          <a:lstStyle/>
          <a:p>
            <a:pPr algn="ctr">
              <a:lnSpc>
                <a:spcPts val="7279"/>
              </a:lnSpc>
              <a:spcBef>
                <a:spcPct val="0"/>
              </a:spcBef>
            </a:pPr>
            <a:r>
              <a:rPr lang="en-US" sz="5199">
                <a:solidFill>
                  <a:srgbClr val="FFFFFF"/>
                </a:solidFill>
                <a:latin typeface="Canva Sans Bold"/>
              </a:rPr>
              <a:t>What is a Theory of Action?​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828" b="-3393"/>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028700" y="3287597"/>
            <a:ext cx="11003541" cy="5183614"/>
          </a:xfrm>
          <a:custGeom>
            <a:avLst/>
            <a:gdLst/>
            <a:ahLst/>
            <a:cxnLst/>
            <a:rect l="l" t="t" r="r" b="b"/>
            <a:pathLst>
              <a:path w="11003541" h="5183614">
                <a:moveTo>
                  <a:pt x="0" y="0"/>
                </a:moveTo>
                <a:lnTo>
                  <a:pt x="11003541" y="0"/>
                </a:lnTo>
                <a:lnTo>
                  <a:pt x="11003541" y="5183614"/>
                </a:lnTo>
                <a:lnTo>
                  <a:pt x="0" y="5183614"/>
                </a:lnTo>
                <a:lnTo>
                  <a:pt x="0" y="0"/>
                </a:lnTo>
                <a:close/>
              </a:path>
            </a:pathLst>
          </a:custGeom>
          <a:blipFill>
            <a:blip r:embed="rId3"/>
            <a:stretch>
              <a:fillRect/>
            </a:stretch>
          </a:blipFill>
        </p:spPr>
      </p:sp>
      <p:sp>
        <p:nvSpPr>
          <p:cNvPr id="4" name="Freeform 4"/>
          <p:cNvSpPr/>
          <p:nvPr/>
        </p:nvSpPr>
        <p:spPr>
          <a:xfrm>
            <a:off x="13402077" y="2857584"/>
            <a:ext cx="3759353" cy="5613628"/>
          </a:xfrm>
          <a:custGeom>
            <a:avLst/>
            <a:gdLst/>
            <a:ahLst/>
            <a:cxnLst/>
            <a:rect l="l" t="t" r="r" b="b"/>
            <a:pathLst>
              <a:path w="3759353" h="5613628">
                <a:moveTo>
                  <a:pt x="0" y="0"/>
                </a:moveTo>
                <a:lnTo>
                  <a:pt x="3759353" y="0"/>
                </a:lnTo>
                <a:lnTo>
                  <a:pt x="3759353" y="5613627"/>
                </a:lnTo>
                <a:lnTo>
                  <a:pt x="0" y="5613627"/>
                </a:lnTo>
                <a:lnTo>
                  <a:pt x="0" y="0"/>
                </a:lnTo>
                <a:close/>
              </a:path>
            </a:pathLst>
          </a:custGeom>
          <a:blipFill>
            <a:blip r:embed="rId4"/>
            <a:stretch>
              <a:fillRect/>
            </a:stretch>
          </a:blipFill>
        </p:spPr>
      </p:sp>
      <p:sp>
        <p:nvSpPr>
          <p:cNvPr id="5" name="TextBox 5"/>
          <p:cNvSpPr txBox="1"/>
          <p:nvPr/>
        </p:nvSpPr>
        <p:spPr>
          <a:xfrm>
            <a:off x="6169637" y="914400"/>
            <a:ext cx="7672239" cy="1035687"/>
          </a:xfrm>
          <a:prstGeom prst="rect">
            <a:avLst/>
          </a:prstGeom>
        </p:spPr>
        <p:txBody>
          <a:bodyPr lIns="0" tIns="0" rIns="0" bIns="0" rtlCol="0" anchor="t">
            <a:spAutoFit/>
          </a:bodyPr>
          <a:lstStyle/>
          <a:p>
            <a:pPr algn="ctr">
              <a:lnSpc>
                <a:spcPts val="8539"/>
              </a:lnSpc>
              <a:spcBef>
                <a:spcPct val="0"/>
              </a:spcBef>
            </a:pPr>
            <a:r>
              <a:rPr lang="en-US" sz="6099">
                <a:solidFill>
                  <a:srgbClr val="F0F1F1"/>
                </a:solidFill>
                <a:latin typeface="Canva Sans Bold"/>
              </a:rPr>
              <a:t>A Culture of Enquiry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TextBox 2"/>
          <p:cNvSpPr txBox="1"/>
          <p:nvPr/>
        </p:nvSpPr>
        <p:spPr>
          <a:xfrm>
            <a:off x="7617311" y="2437935"/>
            <a:ext cx="10670689" cy="4815206"/>
          </a:xfrm>
          <a:prstGeom prst="rect">
            <a:avLst/>
          </a:prstGeom>
        </p:spPr>
        <p:txBody>
          <a:bodyPr lIns="0" tIns="0" rIns="0" bIns="0" rtlCol="0" anchor="t">
            <a:spAutoFit/>
          </a:bodyPr>
          <a:lstStyle/>
          <a:p>
            <a:pPr marL="820417" lvl="1" indent="-410209" algn="ctr">
              <a:lnSpc>
                <a:spcPts val="5319"/>
              </a:lnSpc>
              <a:spcBef>
                <a:spcPct val="0"/>
              </a:spcBef>
              <a:buFont typeface="Arial"/>
              <a:buChar char="•"/>
            </a:pPr>
            <a:r>
              <a:rPr lang="en-US" sz="3799">
                <a:solidFill>
                  <a:srgbClr val="FFFFFF"/>
                </a:solidFill>
                <a:latin typeface="Canva Sans Bold"/>
              </a:rPr>
              <a:t>Introduce yourself, your context </a:t>
            </a:r>
          </a:p>
          <a:p>
            <a:pPr algn="ctr">
              <a:lnSpc>
                <a:spcPts val="5319"/>
              </a:lnSpc>
              <a:spcBef>
                <a:spcPct val="0"/>
              </a:spcBef>
            </a:pPr>
            <a:r>
              <a:rPr lang="en-US" sz="3799">
                <a:solidFill>
                  <a:srgbClr val="FFFFFF"/>
                </a:solidFill>
                <a:latin typeface="Canva Sans Bold"/>
              </a:rPr>
              <a:t>                    and where you are coming from </a:t>
            </a:r>
          </a:p>
          <a:p>
            <a:pPr algn="ctr">
              <a:lnSpc>
                <a:spcPts val="5319"/>
              </a:lnSpc>
              <a:spcBef>
                <a:spcPct val="0"/>
              </a:spcBef>
            </a:pPr>
            <a:r>
              <a:rPr lang="en-US" sz="3799">
                <a:solidFill>
                  <a:srgbClr val="FFFFFF"/>
                </a:solidFill>
                <a:latin typeface="Canva Sans Bold"/>
              </a:rPr>
              <a:t>today​</a:t>
            </a:r>
          </a:p>
          <a:p>
            <a:pPr algn="ctr">
              <a:lnSpc>
                <a:spcPts val="5319"/>
              </a:lnSpc>
              <a:spcBef>
                <a:spcPct val="0"/>
              </a:spcBef>
            </a:pPr>
            <a:r>
              <a:rPr lang="en-US" sz="3799">
                <a:solidFill>
                  <a:srgbClr val="FFFFFF"/>
                </a:solidFill>
                <a:latin typeface="Canva Sans Bold"/>
              </a:rPr>
              <a:t>​</a:t>
            </a:r>
          </a:p>
          <a:p>
            <a:pPr marL="820417" lvl="1" indent="-410209" algn="ctr">
              <a:lnSpc>
                <a:spcPts val="5319"/>
              </a:lnSpc>
              <a:spcBef>
                <a:spcPct val="0"/>
              </a:spcBef>
              <a:buFont typeface="Arial"/>
              <a:buChar char="•"/>
            </a:pPr>
            <a:r>
              <a:rPr lang="en-US" sz="3799">
                <a:solidFill>
                  <a:srgbClr val="FFFFFF"/>
                </a:solidFill>
                <a:latin typeface="Canva Sans Bold"/>
              </a:rPr>
              <a:t>Consider your experience of enquiry </a:t>
            </a:r>
          </a:p>
          <a:p>
            <a:pPr algn="ctr">
              <a:lnSpc>
                <a:spcPts val="5319"/>
              </a:lnSpc>
              <a:spcBef>
                <a:spcPct val="0"/>
              </a:spcBef>
            </a:pPr>
            <a:r>
              <a:rPr lang="en-US" sz="3799">
                <a:solidFill>
                  <a:srgbClr val="FFFFFF"/>
                </a:solidFill>
                <a:latin typeface="Canva Sans Bold"/>
              </a:rPr>
              <a:t>         and share this with your colleagues </a:t>
            </a:r>
          </a:p>
          <a:p>
            <a:pPr algn="ctr">
              <a:lnSpc>
                <a:spcPts val="6719"/>
              </a:lnSpc>
              <a:spcBef>
                <a:spcPct val="0"/>
              </a:spcBef>
            </a:pPr>
            <a:endParaRPr lang="en-US" sz="3799">
              <a:solidFill>
                <a:srgbClr val="FFFFFF"/>
              </a:solidFill>
              <a:latin typeface="Canva Sans Bold"/>
            </a:endParaRPr>
          </a:p>
        </p:txBody>
      </p:sp>
      <p:sp>
        <p:nvSpPr>
          <p:cNvPr id="3" name="Freeform 3"/>
          <p:cNvSpPr/>
          <p:nvPr/>
        </p:nvSpPr>
        <p:spPr>
          <a:xfrm>
            <a:off x="1725436" y="1799365"/>
            <a:ext cx="5387529" cy="6167093"/>
          </a:xfrm>
          <a:custGeom>
            <a:avLst/>
            <a:gdLst/>
            <a:ahLst/>
            <a:cxnLst/>
            <a:rect l="l" t="t" r="r" b="b"/>
            <a:pathLst>
              <a:path w="5387529" h="6167093">
                <a:moveTo>
                  <a:pt x="0" y="0"/>
                </a:moveTo>
                <a:lnTo>
                  <a:pt x="5387529" y="0"/>
                </a:lnTo>
                <a:lnTo>
                  <a:pt x="5387529" y="6167093"/>
                </a:lnTo>
                <a:lnTo>
                  <a:pt x="0" y="6167093"/>
                </a:lnTo>
                <a:lnTo>
                  <a:pt x="0" y="0"/>
                </a:lnTo>
                <a:close/>
              </a:path>
            </a:pathLst>
          </a:custGeom>
          <a:blipFill>
            <a:blip r:embed="rId2"/>
            <a:stretch>
              <a:fillRect l="-23267" r="-20268"/>
            </a:stretch>
          </a:blipFill>
        </p:spPr>
      </p:sp>
      <p:sp>
        <p:nvSpPr>
          <p:cNvPr id="4" name="TextBox 4"/>
          <p:cNvSpPr txBox="1"/>
          <p:nvPr/>
        </p:nvSpPr>
        <p:spPr>
          <a:xfrm>
            <a:off x="10094555" y="862406"/>
            <a:ext cx="5436559" cy="936959"/>
          </a:xfrm>
          <a:prstGeom prst="rect">
            <a:avLst/>
          </a:prstGeom>
        </p:spPr>
        <p:txBody>
          <a:bodyPr lIns="0" tIns="0" rIns="0" bIns="0" rtlCol="0" anchor="t">
            <a:spAutoFit/>
          </a:bodyPr>
          <a:lstStyle/>
          <a:p>
            <a:pPr algn="ctr">
              <a:lnSpc>
                <a:spcPts val="6505"/>
              </a:lnSpc>
            </a:pPr>
            <a:r>
              <a:rPr lang="en-US" sz="8131">
                <a:solidFill>
                  <a:srgbClr val="29397E"/>
                </a:solidFill>
                <a:latin typeface="Bangers Bold"/>
              </a:rPr>
              <a:t>Activity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3"/>
            <a:stretch>
              <a:fillRect/>
            </a:stretch>
          </a:blipFill>
        </p:spPr>
      </p:sp>
      <p:grpSp>
        <p:nvGrpSpPr>
          <p:cNvPr id="3" name="Group 3"/>
          <p:cNvGrpSpPr/>
          <p:nvPr/>
        </p:nvGrpSpPr>
        <p:grpSpPr>
          <a:xfrm>
            <a:off x="4338116" y="2043031"/>
            <a:ext cx="12529661" cy="7355910"/>
            <a:chOff x="0" y="0"/>
            <a:chExt cx="16706215" cy="9807879"/>
          </a:xfrm>
        </p:grpSpPr>
        <p:sp>
          <p:nvSpPr>
            <p:cNvPr id="4" name="Freeform 4"/>
            <p:cNvSpPr/>
            <p:nvPr/>
          </p:nvSpPr>
          <p:spPr>
            <a:xfrm>
              <a:off x="0" y="0"/>
              <a:ext cx="9807879" cy="9807879"/>
            </a:xfrm>
            <a:custGeom>
              <a:avLst/>
              <a:gdLst/>
              <a:ahLst/>
              <a:cxnLst/>
              <a:rect l="l" t="t" r="r" b="b"/>
              <a:pathLst>
                <a:path w="9807879" h="9807879">
                  <a:moveTo>
                    <a:pt x="0" y="0"/>
                  </a:moveTo>
                  <a:lnTo>
                    <a:pt x="9807879" y="0"/>
                  </a:lnTo>
                  <a:lnTo>
                    <a:pt x="9807879" y="9807879"/>
                  </a:lnTo>
                  <a:lnTo>
                    <a:pt x="0" y="9807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023779" y="3048892"/>
              <a:ext cx="3556992" cy="3614845"/>
            </a:xfrm>
            <a:prstGeom prst="rect">
              <a:avLst/>
            </a:prstGeom>
          </p:spPr>
          <p:txBody>
            <a:bodyPr lIns="0" tIns="0" rIns="0" bIns="0" rtlCol="0" anchor="t">
              <a:spAutoFit/>
            </a:bodyPr>
            <a:lstStyle/>
            <a:p>
              <a:pPr algn="ctr">
                <a:lnSpc>
                  <a:spcPts val="7279"/>
                </a:lnSpc>
              </a:pPr>
              <a:r>
                <a:rPr lang="en-US" sz="5199">
                  <a:solidFill>
                    <a:srgbClr val="004AAD"/>
                  </a:solidFill>
                  <a:latin typeface="Canva Sans Bold"/>
                </a:rPr>
                <a:t>Enquiry </a:t>
              </a:r>
            </a:p>
            <a:p>
              <a:pPr algn="ctr">
                <a:lnSpc>
                  <a:spcPts val="7279"/>
                </a:lnSpc>
              </a:pPr>
              <a:r>
                <a:rPr lang="en-US" sz="5199">
                  <a:solidFill>
                    <a:srgbClr val="004AAD"/>
                  </a:solidFill>
                  <a:latin typeface="Canva Sans Bold"/>
                </a:rPr>
                <a:t>as a </a:t>
              </a:r>
            </a:p>
            <a:p>
              <a:pPr algn="ctr">
                <a:lnSpc>
                  <a:spcPts val="7279"/>
                </a:lnSpc>
                <a:spcBef>
                  <a:spcPct val="0"/>
                </a:spcBef>
              </a:pPr>
              <a:r>
                <a:rPr lang="en-US" sz="5199">
                  <a:solidFill>
                    <a:srgbClr val="004AAD"/>
                  </a:solidFill>
                  <a:latin typeface="Canva Sans Bold"/>
                </a:rPr>
                <a:t>Project  </a:t>
              </a:r>
            </a:p>
          </p:txBody>
        </p:sp>
        <p:sp>
          <p:nvSpPr>
            <p:cNvPr id="6" name="TextBox 6"/>
            <p:cNvSpPr txBox="1"/>
            <p:nvPr/>
          </p:nvSpPr>
          <p:spPr>
            <a:xfrm>
              <a:off x="125433" y="3048892"/>
              <a:ext cx="8588375" cy="3614845"/>
            </a:xfrm>
            <a:prstGeom prst="rect">
              <a:avLst/>
            </a:prstGeom>
          </p:spPr>
          <p:txBody>
            <a:bodyPr lIns="0" tIns="0" rIns="0" bIns="0" rtlCol="0" anchor="t">
              <a:spAutoFit/>
            </a:bodyPr>
            <a:lstStyle/>
            <a:p>
              <a:pPr algn="ctr">
                <a:lnSpc>
                  <a:spcPts val="7279"/>
                </a:lnSpc>
                <a:spcBef>
                  <a:spcPct val="0"/>
                </a:spcBef>
              </a:pPr>
              <a:r>
                <a:rPr lang="en-US" sz="5199">
                  <a:solidFill>
                    <a:srgbClr val="FFFFFF"/>
                  </a:solidFill>
                  <a:latin typeface="Canva Sans Bold"/>
                </a:rPr>
                <a:t>Enquiry </a:t>
              </a:r>
            </a:p>
            <a:p>
              <a:pPr algn="ctr">
                <a:lnSpc>
                  <a:spcPts val="7279"/>
                </a:lnSpc>
                <a:spcBef>
                  <a:spcPct val="0"/>
                </a:spcBef>
              </a:pPr>
              <a:r>
                <a:rPr lang="en-US" sz="5199">
                  <a:solidFill>
                    <a:srgbClr val="FFFFFF"/>
                  </a:solidFill>
                  <a:latin typeface="Canva Sans Bold"/>
                </a:rPr>
                <a:t>as a </a:t>
              </a:r>
            </a:p>
            <a:p>
              <a:pPr algn="ctr">
                <a:lnSpc>
                  <a:spcPts val="7279"/>
                </a:lnSpc>
                <a:spcBef>
                  <a:spcPct val="0"/>
                </a:spcBef>
              </a:pPr>
              <a:r>
                <a:rPr lang="en-US" sz="5199">
                  <a:solidFill>
                    <a:srgbClr val="FFFFFF"/>
                  </a:solidFill>
                  <a:latin typeface="Canva Sans Bold"/>
                </a:rPr>
                <a:t>Stance</a:t>
              </a:r>
            </a:p>
          </p:txBody>
        </p:sp>
        <p:sp>
          <p:nvSpPr>
            <p:cNvPr id="7" name="Freeform 7"/>
            <p:cNvSpPr/>
            <p:nvPr/>
          </p:nvSpPr>
          <p:spPr>
            <a:xfrm>
              <a:off x="6898336" y="0"/>
              <a:ext cx="9807879" cy="9807879"/>
            </a:xfrm>
            <a:custGeom>
              <a:avLst/>
              <a:gdLst/>
              <a:ahLst/>
              <a:cxnLst/>
              <a:rect l="l" t="t" r="r" b="b"/>
              <a:pathLst>
                <a:path w="9807879" h="9807879">
                  <a:moveTo>
                    <a:pt x="0" y="0"/>
                  </a:moveTo>
                  <a:lnTo>
                    <a:pt x="9807879" y="0"/>
                  </a:lnTo>
                  <a:lnTo>
                    <a:pt x="9807879" y="9807879"/>
                  </a:lnTo>
                  <a:lnTo>
                    <a:pt x="0" y="9807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8" name="Group 8"/>
          <p:cNvGrpSpPr/>
          <p:nvPr/>
        </p:nvGrpSpPr>
        <p:grpSpPr>
          <a:xfrm>
            <a:off x="9635490" y="3777615"/>
            <a:ext cx="1260158" cy="4265295"/>
            <a:chOff x="0" y="0"/>
            <a:chExt cx="1680210" cy="5687060"/>
          </a:xfrm>
        </p:grpSpPr>
        <p:sp>
          <p:nvSpPr>
            <p:cNvPr id="9" name="Freeform 9"/>
            <p:cNvSpPr/>
            <p:nvPr/>
          </p:nvSpPr>
          <p:spPr>
            <a:xfrm>
              <a:off x="49530" y="35560"/>
              <a:ext cx="1604010" cy="5601970"/>
            </a:xfrm>
            <a:custGeom>
              <a:avLst/>
              <a:gdLst/>
              <a:ahLst/>
              <a:cxnLst/>
              <a:rect l="l" t="t" r="r" b="b"/>
              <a:pathLst>
                <a:path w="1604010" h="5601970">
                  <a:moveTo>
                    <a:pt x="1441450" y="275590"/>
                  </a:moveTo>
                  <a:cubicBezTo>
                    <a:pt x="1211580" y="598170"/>
                    <a:pt x="1109980" y="377190"/>
                    <a:pt x="1132840" y="349250"/>
                  </a:cubicBezTo>
                  <a:cubicBezTo>
                    <a:pt x="1154430" y="322580"/>
                    <a:pt x="1315720" y="368300"/>
                    <a:pt x="1375410" y="417830"/>
                  </a:cubicBezTo>
                  <a:cubicBezTo>
                    <a:pt x="1436370" y="468630"/>
                    <a:pt x="1478280" y="570230"/>
                    <a:pt x="1490980" y="652780"/>
                  </a:cubicBezTo>
                  <a:cubicBezTo>
                    <a:pt x="1503680" y="735330"/>
                    <a:pt x="1497330" y="824230"/>
                    <a:pt x="1454150" y="913130"/>
                  </a:cubicBezTo>
                  <a:cubicBezTo>
                    <a:pt x="1391920" y="1041400"/>
                    <a:pt x="1187450" y="1215390"/>
                    <a:pt x="1073150" y="1309370"/>
                  </a:cubicBezTo>
                  <a:cubicBezTo>
                    <a:pt x="995680" y="1374140"/>
                    <a:pt x="910590" y="1385570"/>
                    <a:pt x="857250" y="1449070"/>
                  </a:cubicBezTo>
                  <a:cubicBezTo>
                    <a:pt x="802640" y="1513840"/>
                    <a:pt x="789940" y="1617980"/>
                    <a:pt x="749300" y="1694180"/>
                  </a:cubicBezTo>
                  <a:cubicBezTo>
                    <a:pt x="711200" y="1766570"/>
                    <a:pt x="638810" y="1819910"/>
                    <a:pt x="622300" y="1899920"/>
                  </a:cubicBezTo>
                  <a:cubicBezTo>
                    <a:pt x="603250" y="1992630"/>
                    <a:pt x="675640" y="2101850"/>
                    <a:pt x="671830" y="2222500"/>
                  </a:cubicBezTo>
                  <a:cubicBezTo>
                    <a:pt x="668020" y="2378710"/>
                    <a:pt x="571500" y="2614930"/>
                    <a:pt x="560070" y="2759710"/>
                  </a:cubicBezTo>
                  <a:cubicBezTo>
                    <a:pt x="552450" y="2856230"/>
                    <a:pt x="553720" y="2926080"/>
                    <a:pt x="572770" y="3003550"/>
                  </a:cubicBezTo>
                  <a:cubicBezTo>
                    <a:pt x="591820" y="3081020"/>
                    <a:pt x="648970" y="3149600"/>
                    <a:pt x="670560" y="3225800"/>
                  </a:cubicBezTo>
                  <a:cubicBezTo>
                    <a:pt x="690880" y="3300730"/>
                    <a:pt x="679450" y="3379470"/>
                    <a:pt x="699770" y="3459480"/>
                  </a:cubicBezTo>
                  <a:cubicBezTo>
                    <a:pt x="721360" y="3547110"/>
                    <a:pt x="773430" y="3641090"/>
                    <a:pt x="802640" y="3728720"/>
                  </a:cubicBezTo>
                  <a:cubicBezTo>
                    <a:pt x="829310" y="3810000"/>
                    <a:pt x="853440" y="3884930"/>
                    <a:pt x="867410" y="3964940"/>
                  </a:cubicBezTo>
                  <a:cubicBezTo>
                    <a:pt x="881380" y="4046220"/>
                    <a:pt x="866140" y="4130040"/>
                    <a:pt x="885190" y="4212590"/>
                  </a:cubicBezTo>
                  <a:cubicBezTo>
                    <a:pt x="905510" y="4300220"/>
                    <a:pt x="947420" y="4395470"/>
                    <a:pt x="989330" y="4476750"/>
                  </a:cubicBezTo>
                  <a:cubicBezTo>
                    <a:pt x="1028700" y="4552950"/>
                    <a:pt x="1078230" y="4618990"/>
                    <a:pt x="1129030" y="4687570"/>
                  </a:cubicBezTo>
                  <a:cubicBezTo>
                    <a:pt x="1182370" y="4757420"/>
                    <a:pt x="1248410" y="4817110"/>
                    <a:pt x="1303020" y="4892040"/>
                  </a:cubicBezTo>
                  <a:cubicBezTo>
                    <a:pt x="1362710" y="4973320"/>
                    <a:pt x="1418590" y="5099050"/>
                    <a:pt x="1470660" y="5158740"/>
                  </a:cubicBezTo>
                  <a:cubicBezTo>
                    <a:pt x="1503680" y="5196840"/>
                    <a:pt x="1546860" y="5203190"/>
                    <a:pt x="1564640" y="5237480"/>
                  </a:cubicBezTo>
                  <a:cubicBezTo>
                    <a:pt x="1583690" y="5273040"/>
                    <a:pt x="1584960" y="5325110"/>
                    <a:pt x="1578610" y="5367020"/>
                  </a:cubicBezTo>
                  <a:cubicBezTo>
                    <a:pt x="1572260" y="5408930"/>
                    <a:pt x="1554480" y="5453380"/>
                    <a:pt x="1530350" y="5487670"/>
                  </a:cubicBezTo>
                  <a:cubicBezTo>
                    <a:pt x="1506220" y="5521960"/>
                    <a:pt x="1469390" y="5553710"/>
                    <a:pt x="1431290" y="5572760"/>
                  </a:cubicBezTo>
                  <a:cubicBezTo>
                    <a:pt x="1393190" y="5591810"/>
                    <a:pt x="1346200" y="5601970"/>
                    <a:pt x="1304290" y="5600700"/>
                  </a:cubicBezTo>
                  <a:cubicBezTo>
                    <a:pt x="1262380" y="5599430"/>
                    <a:pt x="1215390" y="5588000"/>
                    <a:pt x="1178560" y="5567680"/>
                  </a:cubicBezTo>
                  <a:cubicBezTo>
                    <a:pt x="1141730" y="5547360"/>
                    <a:pt x="1103630" y="5507990"/>
                    <a:pt x="1082040" y="5480050"/>
                  </a:cubicBezTo>
                  <a:cubicBezTo>
                    <a:pt x="1066800" y="5459730"/>
                    <a:pt x="1059180" y="5445760"/>
                    <a:pt x="1052830" y="5421630"/>
                  </a:cubicBezTo>
                  <a:cubicBezTo>
                    <a:pt x="1042670" y="5386070"/>
                    <a:pt x="1013460" y="5311140"/>
                    <a:pt x="1040130" y="5285740"/>
                  </a:cubicBezTo>
                  <a:cubicBezTo>
                    <a:pt x="1094740" y="5234940"/>
                    <a:pt x="1522730" y="5424170"/>
                    <a:pt x="1577340" y="5373370"/>
                  </a:cubicBezTo>
                  <a:cubicBezTo>
                    <a:pt x="1604010" y="5347970"/>
                    <a:pt x="1562100" y="5237480"/>
                    <a:pt x="1564640" y="5237480"/>
                  </a:cubicBezTo>
                  <a:cubicBezTo>
                    <a:pt x="1565910" y="5237480"/>
                    <a:pt x="1578610" y="5275580"/>
                    <a:pt x="1579880" y="5300980"/>
                  </a:cubicBezTo>
                  <a:cubicBezTo>
                    <a:pt x="1581150" y="5336540"/>
                    <a:pt x="1573530" y="5396230"/>
                    <a:pt x="1562100" y="5430520"/>
                  </a:cubicBezTo>
                  <a:cubicBezTo>
                    <a:pt x="1554480" y="5454650"/>
                    <a:pt x="1546860" y="5468620"/>
                    <a:pt x="1530350" y="5487670"/>
                  </a:cubicBezTo>
                  <a:cubicBezTo>
                    <a:pt x="1507490" y="5515610"/>
                    <a:pt x="1469390" y="5553710"/>
                    <a:pt x="1431290" y="5572760"/>
                  </a:cubicBezTo>
                  <a:cubicBezTo>
                    <a:pt x="1393190" y="5591810"/>
                    <a:pt x="1346200" y="5601970"/>
                    <a:pt x="1304290" y="5600700"/>
                  </a:cubicBezTo>
                  <a:cubicBezTo>
                    <a:pt x="1262380" y="5599430"/>
                    <a:pt x="1215390" y="5588000"/>
                    <a:pt x="1178560" y="5567680"/>
                  </a:cubicBezTo>
                  <a:cubicBezTo>
                    <a:pt x="1141730" y="5547360"/>
                    <a:pt x="1103630" y="5507990"/>
                    <a:pt x="1082040" y="5480050"/>
                  </a:cubicBezTo>
                  <a:cubicBezTo>
                    <a:pt x="1066800" y="5459730"/>
                    <a:pt x="1052830" y="5421630"/>
                    <a:pt x="1052830" y="5421630"/>
                  </a:cubicBezTo>
                  <a:cubicBezTo>
                    <a:pt x="1052830" y="5421630"/>
                    <a:pt x="1111250" y="5541010"/>
                    <a:pt x="1112520" y="5541010"/>
                  </a:cubicBezTo>
                  <a:cubicBezTo>
                    <a:pt x="1113790" y="5539740"/>
                    <a:pt x="1059180" y="5378450"/>
                    <a:pt x="1013460" y="5312410"/>
                  </a:cubicBezTo>
                  <a:cubicBezTo>
                    <a:pt x="969010" y="5246370"/>
                    <a:pt x="892810" y="5205730"/>
                    <a:pt x="842010" y="5143500"/>
                  </a:cubicBezTo>
                  <a:cubicBezTo>
                    <a:pt x="792480" y="5082540"/>
                    <a:pt x="760730" y="5007610"/>
                    <a:pt x="712470" y="4942840"/>
                  </a:cubicBezTo>
                  <a:cubicBezTo>
                    <a:pt x="661670" y="4874260"/>
                    <a:pt x="591820" y="4815840"/>
                    <a:pt x="539750" y="4740910"/>
                  </a:cubicBezTo>
                  <a:cubicBezTo>
                    <a:pt x="483870" y="4659630"/>
                    <a:pt x="422910" y="4559300"/>
                    <a:pt x="391160" y="4466590"/>
                  </a:cubicBezTo>
                  <a:cubicBezTo>
                    <a:pt x="361950" y="4382770"/>
                    <a:pt x="350520" y="4300220"/>
                    <a:pt x="345440" y="4213860"/>
                  </a:cubicBezTo>
                  <a:cubicBezTo>
                    <a:pt x="340360" y="4123690"/>
                    <a:pt x="386080" y="4022090"/>
                    <a:pt x="364490" y="3934460"/>
                  </a:cubicBezTo>
                  <a:cubicBezTo>
                    <a:pt x="342900" y="3844290"/>
                    <a:pt x="237490" y="3775710"/>
                    <a:pt x="209550" y="3683000"/>
                  </a:cubicBezTo>
                  <a:cubicBezTo>
                    <a:pt x="180340" y="3586480"/>
                    <a:pt x="227330" y="3458210"/>
                    <a:pt x="196850" y="3365500"/>
                  </a:cubicBezTo>
                  <a:cubicBezTo>
                    <a:pt x="168910" y="3279140"/>
                    <a:pt x="77470" y="3218180"/>
                    <a:pt x="44450" y="3138170"/>
                  </a:cubicBezTo>
                  <a:cubicBezTo>
                    <a:pt x="13970" y="3063240"/>
                    <a:pt x="2540" y="2984500"/>
                    <a:pt x="1270" y="2903220"/>
                  </a:cubicBezTo>
                  <a:cubicBezTo>
                    <a:pt x="0" y="2815590"/>
                    <a:pt x="22860" y="2738120"/>
                    <a:pt x="44450" y="2631440"/>
                  </a:cubicBezTo>
                  <a:cubicBezTo>
                    <a:pt x="76200" y="2473960"/>
                    <a:pt x="171450" y="2202180"/>
                    <a:pt x="190500" y="2052320"/>
                  </a:cubicBezTo>
                  <a:cubicBezTo>
                    <a:pt x="201930" y="1958340"/>
                    <a:pt x="184150" y="1898650"/>
                    <a:pt x="191770" y="1821180"/>
                  </a:cubicBezTo>
                  <a:cubicBezTo>
                    <a:pt x="199390" y="1742440"/>
                    <a:pt x="210820" y="1661160"/>
                    <a:pt x="236220" y="1586230"/>
                  </a:cubicBezTo>
                  <a:cubicBezTo>
                    <a:pt x="262890" y="1508760"/>
                    <a:pt x="309880" y="1436370"/>
                    <a:pt x="350520" y="1363980"/>
                  </a:cubicBezTo>
                  <a:cubicBezTo>
                    <a:pt x="391160" y="1291590"/>
                    <a:pt x="416560" y="1226820"/>
                    <a:pt x="478790" y="1153160"/>
                  </a:cubicBezTo>
                  <a:cubicBezTo>
                    <a:pt x="568960" y="1046480"/>
                    <a:pt x="749300" y="854710"/>
                    <a:pt x="872490" y="812800"/>
                  </a:cubicBezTo>
                  <a:cubicBezTo>
                    <a:pt x="956310" y="784860"/>
                    <a:pt x="1111250" y="836930"/>
                    <a:pt x="1112520" y="826770"/>
                  </a:cubicBezTo>
                  <a:cubicBezTo>
                    <a:pt x="1113790" y="816610"/>
                    <a:pt x="941070" y="811530"/>
                    <a:pt x="894080" y="755650"/>
                  </a:cubicBezTo>
                  <a:cubicBezTo>
                    <a:pt x="833120" y="684530"/>
                    <a:pt x="817880" y="496570"/>
                    <a:pt x="836930" y="387350"/>
                  </a:cubicBezTo>
                  <a:cubicBezTo>
                    <a:pt x="854710" y="289560"/>
                    <a:pt x="941070" y="193040"/>
                    <a:pt x="980440" y="124460"/>
                  </a:cubicBezTo>
                  <a:cubicBezTo>
                    <a:pt x="1007110" y="80010"/>
                    <a:pt x="1010920" y="24130"/>
                    <a:pt x="1049020" y="15240"/>
                  </a:cubicBezTo>
                  <a:cubicBezTo>
                    <a:pt x="1122680" y="0"/>
                    <a:pt x="1441450" y="275590"/>
                    <a:pt x="1441450" y="275590"/>
                  </a:cubicBezTo>
                </a:path>
              </a:pathLst>
            </a:custGeom>
            <a:solidFill>
              <a:srgbClr val="FFF234">
                <a:alpha val="49804"/>
              </a:srgbClr>
            </a:solidFill>
            <a:ln cap="sq">
              <a:noFill/>
              <a:miter/>
            </a:ln>
          </p:spPr>
        </p:sp>
      </p:grpSp>
      <p:grpSp>
        <p:nvGrpSpPr>
          <p:cNvPr id="10" name="Group 10"/>
          <p:cNvGrpSpPr/>
          <p:nvPr/>
        </p:nvGrpSpPr>
        <p:grpSpPr>
          <a:xfrm>
            <a:off x="9676448" y="3402330"/>
            <a:ext cx="1036320" cy="2365058"/>
            <a:chOff x="0" y="0"/>
            <a:chExt cx="1381760" cy="3153410"/>
          </a:xfrm>
        </p:grpSpPr>
        <p:sp>
          <p:nvSpPr>
            <p:cNvPr id="11" name="Freeform 11"/>
            <p:cNvSpPr/>
            <p:nvPr/>
          </p:nvSpPr>
          <p:spPr>
            <a:xfrm>
              <a:off x="3810" y="26670"/>
              <a:ext cx="1327150" cy="3083560"/>
            </a:xfrm>
            <a:custGeom>
              <a:avLst/>
              <a:gdLst/>
              <a:ahLst/>
              <a:cxnLst/>
              <a:rect l="l" t="t" r="r" b="b"/>
              <a:pathLst>
                <a:path w="1327150" h="3083560">
                  <a:moveTo>
                    <a:pt x="1327150" y="283210"/>
                  </a:moveTo>
                  <a:cubicBezTo>
                    <a:pt x="1121410" y="655320"/>
                    <a:pt x="1143000" y="742950"/>
                    <a:pt x="1125220" y="824230"/>
                  </a:cubicBezTo>
                  <a:cubicBezTo>
                    <a:pt x="1107440" y="904240"/>
                    <a:pt x="1080770" y="963930"/>
                    <a:pt x="1041400" y="1057910"/>
                  </a:cubicBezTo>
                  <a:cubicBezTo>
                    <a:pt x="977900" y="1209040"/>
                    <a:pt x="815340" y="1465580"/>
                    <a:pt x="756920" y="1634490"/>
                  </a:cubicBezTo>
                  <a:cubicBezTo>
                    <a:pt x="715010" y="1755140"/>
                    <a:pt x="703580" y="1832610"/>
                    <a:pt x="688340" y="1960880"/>
                  </a:cubicBezTo>
                  <a:cubicBezTo>
                    <a:pt x="666750" y="2138680"/>
                    <a:pt x="684530" y="2444750"/>
                    <a:pt x="666750" y="2606040"/>
                  </a:cubicBezTo>
                  <a:cubicBezTo>
                    <a:pt x="655320" y="2703830"/>
                    <a:pt x="662940" y="2767330"/>
                    <a:pt x="622300" y="2838450"/>
                  </a:cubicBezTo>
                  <a:cubicBezTo>
                    <a:pt x="572770" y="2926080"/>
                    <a:pt x="454660" y="3068320"/>
                    <a:pt x="359410" y="3075940"/>
                  </a:cubicBezTo>
                  <a:cubicBezTo>
                    <a:pt x="262890" y="3083560"/>
                    <a:pt x="96520" y="2969260"/>
                    <a:pt x="46990" y="2877820"/>
                  </a:cubicBezTo>
                  <a:cubicBezTo>
                    <a:pt x="0" y="2791460"/>
                    <a:pt x="45720" y="2653030"/>
                    <a:pt x="54610" y="2548890"/>
                  </a:cubicBezTo>
                  <a:cubicBezTo>
                    <a:pt x="62230" y="2453640"/>
                    <a:pt x="68580" y="2362200"/>
                    <a:pt x="93980" y="2275840"/>
                  </a:cubicBezTo>
                  <a:cubicBezTo>
                    <a:pt x="118110" y="2190750"/>
                    <a:pt x="170180" y="2120900"/>
                    <a:pt x="200660" y="2033270"/>
                  </a:cubicBezTo>
                  <a:cubicBezTo>
                    <a:pt x="234950" y="1936750"/>
                    <a:pt x="247650" y="1835150"/>
                    <a:pt x="284480" y="1718310"/>
                  </a:cubicBezTo>
                  <a:cubicBezTo>
                    <a:pt x="332740" y="1564640"/>
                    <a:pt x="398780" y="1352550"/>
                    <a:pt x="478790" y="1196340"/>
                  </a:cubicBezTo>
                  <a:cubicBezTo>
                    <a:pt x="552450" y="1054100"/>
                    <a:pt x="633730" y="828040"/>
                    <a:pt x="737870" y="815340"/>
                  </a:cubicBezTo>
                  <a:cubicBezTo>
                    <a:pt x="850900" y="801370"/>
                    <a:pt x="1140460" y="1098550"/>
                    <a:pt x="1143000" y="1177290"/>
                  </a:cubicBezTo>
                  <a:cubicBezTo>
                    <a:pt x="1144270" y="1212850"/>
                    <a:pt x="1093470" y="1217930"/>
                    <a:pt x="1062990" y="1258570"/>
                  </a:cubicBezTo>
                  <a:cubicBezTo>
                    <a:pt x="999490" y="1342390"/>
                    <a:pt x="878840" y="1557020"/>
                    <a:pt x="820420" y="1678940"/>
                  </a:cubicBezTo>
                  <a:cubicBezTo>
                    <a:pt x="778510" y="1766570"/>
                    <a:pt x="762000" y="1819910"/>
                    <a:pt x="731520" y="1913890"/>
                  </a:cubicBezTo>
                  <a:cubicBezTo>
                    <a:pt x="685800" y="2051050"/>
                    <a:pt x="640080" y="2293620"/>
                    <a:pt x="588010" y="2428240"/>
                  </a:cubicBezTo>
                  <a:cubicBezTo>
                    <a:pt x="552450" y="2519680"/>
                    <a:pt x="539750" y="2620010"/>
                    <a:pt x="474980" y="2651760"/>
                  </a:cubicBezTo>
                  <a:cubicBezTo>
                    <a:pt x="400050" y="2689860"/>
                    <a:pt x="193040" y="2667000"/>
                    <a:pt x="140970" y="2593340"/>
                  </a:cubicBezTo>
                  <a:cubicBezTo>
                    <a:pt x="74930" y="2500630"/>
                    <a:pt x="212090" y="2202180"/>
                    <a:pt x="224790" y="2058670"/>
                  </a:cubicBezTo>
                  <a:cubicBezTo>
                    <a:pt x="233680" y="1963420"/>
                    <a:pt x="220980" y="1901190"/>
                    <a:pt x="229870" y="1819910"/>
                  </a:cubicBezTo>
                  <a:cubicBezTo>
                    <a:pt x="240030" y="1733550"/>
                    <a:pt x="248920" y="1662430"/>
                    <a:pt x="283210" y="1555750"/>
                  </a:cubicBezTo>
                  <a:cubicBezTo>
                    <a:pt x="339090" y="1377950"/>
                    <a:pt x="499110" y="1082040"/>
                    <a:pt x="585470" y="866140"/>
                  </a:cubicBezTo>
                  <a:cubicBezTo>
                    <a:pt x="659130" y="680720"/>
                    <a:pt x="708660" y="491490"/>
                    <a:pt x="774700" y="340360"/>
                  </a:cubicBezTo>
                  <a:cubicBezTo>
                    <a:pt x="826770" y="219710"/>
                    <a:pt x="855980" y="45720"/>
                    <a:pt x="937260" y="24130"/>
                  </a:cubicBezTo>
                  <a:cubicBezTo>
                    <a:pt x="1031240" y="0"/>
                    <a:pt x="1327150" y="283210"/>
                    <a:pt x="1327150" y="283210"/>
                  </a:cubicBezTo>
                </a:path>
              </a:pathLst>
            </a:custGeom>
            <a:solidFill>
              <a:srgbClr val="FFF234">
                <a:alpha val="49804"/>
              </a:srgbClr>
            </a:solidFill>
            <a:ln cap="sq">
              <a:noFill/>
              <a:miter/>
            </a:ln>
          </p:spPr>
        </p:sp>
      </p:grpSp>
      <p:grpSp>
        <p:nvGrpSpPr>
          <p:cNvPr id="12" name="Group 12"/>
          <p:cNvGrpSpPr/>
          <p:nvPr/>
        </p:nvGrpSpPr>
        <p:grpSpPr>
          <a:xfrm>
            <a:off x="10386060" y="3476625"/>
            <a:ext cx="1198245" cy="4316730"/>
            <a:chOff x="0" y="0"/>
            <a:chExt cx="1597660" cy="5755640"/>
          </a:xfrm>
        </p:grpSpPr>
        <p:sp>
          <p:nvSpPr>
            <p:cNvPr id="13" name="Freeform 13"/>
            <p:cNvSpPr/>
            <p:nvPr/>
          </p:nvSpPr>
          <p:spPr>
            <a:xfrm>
              <a:off x="35560" y="50800"/>
              <a:ext cx="1517650" cy="5671820"/>
            </a:xfrm>
            <a:custGeom>
              <a:avLst/>
              <a:gdLst/>
              <a:ahLst/>
              <a:cxnLst/>
              <a:rect l="l" t="t" r="r" b="b"/>
              <a:pathLst>
                <a:path w="1517650" h="5671820">
                  <a:moveTo>
                    <a:pt x="459740" y="0"/>
                  </a:moveTo>
                  <a:cubicBezTo>
                    <a:pt x="529590" y="161290"/>
                    <a:pt x="599440" y="204470"/>
                    <a:pt x="655320" y="276860"/>
                  </a:cubicBezTo>
                  <a:cubicBezTo>
                    <a:pt x="739140" y="382270"/>
                    <a:pt x="868680" y="575310"/>
                    <a:pt x="930910" y="695960"/>
                  </a:cubicBezTo>
                  <a:cubicBezTo>
                    <a:pt x="974090" y="779780"/>
                    <a:pt x="980440" y="817880"/>
                    <a:pt x="1016000" y="919480"/>
                  </a:cubicBezTo>
                  <a:cubicBezTo>
                    <a:pt x="1089660" y="1131570"/>
                    <a:pt x="1270000" y="1681480"/>
                    <a:pt x="1333500" y="1907540"/>
                  </a:cubicBezTo>
                  <a:cubicBezTo>
                    <a:pt x="1366520" y="2023110"/>
                    <a:pt x="1381760" y="2071370"/>
                    <a:pt x="1397000" y="2174240"/>
                  </a:cubicBezTo>
                  <a:cubicBezTo>
                    <a:pt x="1417320" y="2308860"/>
                    <a:pt x="1407160" y="2487930"/>
                    <a:pt x="1424940" y="2646680"/>
                  </a:cubicBezTo>
                  <a:cubicBezTo>
                    <a:pt x="1443990" y="2810510"/>
                    <a:pt x="1494790" y="3007360"/>
                    <a:pt x="1507490" y="3141980"/>
                  </a:cubicBezTo>
                  <a:cubicBezTo>
                    <a:pt x="1516380" y="3234690"/>
                    <a:pt x="1517650" y="3295650"/>
                    <a:pt x="1511300" y="3376930"/>
                  </a:cubicBezTo>
                  <a:cubicBezTo>
                    <a:pt x="1504950" y="3465830"/>
                    <a:pt x="1498600" y="3550920"/>
                    <a:pt x="1466850" y="3652520"/>
                  </a:cubicBezTo>
                  <a:cubicBezTo>
                    <a:pt x="1424940" y="3788410"/>
                    <a:pt x="1310640" y="3970020"/>
                    <a:pt x="1250950" y="4109720"/>
                  </a:cubicBezTo>
                  <a:cubicBezTo>
                    <a:pt x="1202690" y="4222750"/>
                    <a:pt x="1172210" y="4326890"/>
                    <a:pt x="1130300" y="4423410"/>
                  </a:cubicBezTo>
                  <a:cubicBezTo>
                    <a:pt x="1093470" y="4508500"/>
                    <a:pt x="1046480" y="4574540"/>
                    <a:pt x="1017270" y="4658360"/>
                  </a:cubicBezTo>
                  <a:cubicBezTo>
                    <a:pt x="986790" y="4747260"/>
                    <a:pt x="980440" y="4848860"/>
                    <a:pt x="955040" y="4946650"/>
                  </a:cubicBezTo>
                  <a:cubicBezTo>
                    <a:pt x="928370" y="5049520"/>
                    <a:pt x="913130" y="5171440"/>
                    <a:pt x="859790" y="5261610"/>
                  </a:cubicBezTo>
                  <a:cubicBezTo>
                    <a:pt x="807720" y="5349240"/>
                    <a:pt x="718820" y="5416550"/>
                    <a:pt x="645160" y="5483860"/>
                  </a:cubicBezTo>
                  <a:cubicBezTo>
                    <a:pt x="575310" y="5547360"/>
                    <a:pt x="487680" y="5671820"/>
                    <a:pt x="430530" y="5654040"/>
                  </a:cubicBezTo>
                  <a:cubicBezTo>
                    <a:pt x="349250" y="5628640"/>
                    <a:pt x="248920" y="5176520"/>
                    <a:pt x="269240" y="5137150"/>
                  </a:cubicBezTo>
                  <a:cubicBezTo>
                    <a:pt x="273050" y="5129530"/>
                    <a:pt x="283210" y="5137150"/>
                    <a:pt x="290830" y="5129530"/>
                  </a:cubicBezTo>
                  <a:cubicBezTo>
                    <a:pt x="320040" y="5102860"/>
                    <a:pt x="382270" y="4956810"/>
                    <a:pt x="415290" y="4869180"/>
                  </a:cubicBezTo>
                  <a:cubicBezTo>
                    <a:pt x="447040" y="4784090"/>
                    <a:pt x="450850" y="4718050"/>
                    <a:pt x="488950" y="4612640"/>
                  </a:cubicBezTo>
                  <a:cubicBezTo>
                    <a:pt x="554990" y="4433570"/>
                    <a:pt x="734060" y="4093210"/>
                    <a:pt x="807720" y="3909060"/>
                  </a:cubicBezTo>
                  <a:cubicBezTo>
                    <a:pt x="853440" y="3794760"/>
                    <a:pt x="875030" y="3731260"/>
                    <a:pt x="908050" y="3624580"/>
                  </a:cubicBezTo>
                  <a:cubicBezTo>
                    <a:pt x="949960" y="3488690"/>
                    <a:pt x="1028700" y="3291840"/>
                    <a:pt x="1035050" y="3159760"/>
                  </a:cubicBezTo>
                  <a:cubicBezTo>
                    <a:pt x="1040130" y="3063240"/>
                    <a:pt x="1004570" y="3008630"/>
                    <a:pt x="993140" y="2908300"/>
                  </a:cubicBezTo>
                  <a:cubicBezTo>
                    <a:pt x="975360" y="2762250"/>
                    <a:pt x="974090" y="2515870"/>
                    <a:pt x="952500" y="2366010"/>
                  </a:cubicBezTo>
                  <a:cubicBezTo>
                    <a:pt x="937260" y="2258060"/>
                    <a:pt x="923290" y="2208530"/>
                    <a:pt x="894080" y="2091690"/>
                  </a:cubicBezTo>
                  <a:cubicBezTo>
                    <a:pt x="840740" y="1880870"/>
                    <a:pt x="704850" y="1412240"/>
                    <a:pt x="638810" y="1214120"/>
                  </a:cubicBezTo>
                  <a:cubicBezTo>
                    <a:pt x="604520" y="1109980"/>
                    <a:pt x="589280" y="1057910"/>
                    <a:pt x="552450" y="980440"/>
                  </a:cubicBezTo>
                  <a:cubicBezTo>
                    <a:pt x="511810" y="895350"/>
                    <a:pt x="459740" y="806450"/>
                    <a:pt x="402590" y="725170"/>
                  </a:cubicBezTo>
                  <a:cubicBezTo>
                    <a:pt x="342900" y="642620"/>
                    <a:pt x="260350" y="570230"/>
                    <a:pt x="200660" y="490220"/>
                  </a:cubicBezTo>
                  <a:cubicBezTo>
                    <a:pt x="144780" y="414020"/>
                    <a:pt x="85090" y="320040"/>
                    <a:pt x="53340" y="255270"/>
                  </a:cubicBezTo>
                  <a:cubicBezTo>
                    <a:pt x="33020" y="214630"/>
                    <a:pt x="0" y="180340"/>
                    <a:pt x="15240" y="148590"/>
                  </a:cubicBezTo>
                  <a:cubicBezTo>
                    <a:pt x="46990" y="83820"/>
                    <a:pt x="459740" y="0"/>
                    <a:pt x="459740" y="0"/>
                  </a:cubicBezTo>
                </a:path>
              </a:pathLst>
            </a:custGeom>
            <a:solidFill>
              <a:srgbClr val="FFF234">
                <a:alpha val="49804"/>
              </a:srgbClr>
            </a:solidFill>
            <a:ln cap="sq">
              <a:noFill/>
              <a:miter/>
            </a:ln>
          </p:spPr>
        </p:sp>
      </p:grpSp>
      <p:grpSp>
        <p:nvGrpSpPr>
          <p:cNvPr id="14" name="Group 14"/>
          <p:cNvGrpSpPr/>
          <p:nvPr/>
        </p:nvGrpSpPr>
        <p:grpSpPr>
          <a:xfrm>
            <a:off x="10234612" y="3873817"/>
            <a:ext cx="1064895" cy="3730942"/>
            <a:chOff x="0" y="0"/>
            <a:chExt cx="1419860" cy="4974590"/>
          </a:xfrm>
        </p:grpSpPr>
        <p:sp>
          <p:nvSpPr>
            <p:cNvPr id="15" name="Freeform 15"/>
            <p:cNvSpPr/>
            <p:nvPr/>
          </p:nvSpPr>
          <p:spPr>
            <a:xfrm>
              <a:off x="46990" y="48260"/>
              <a:ext cx="1336040" cy="4878070"/>
            </a:xfrm>
            <a:custGeom>
              <a:avLst/>
              <a:gdLst/>
              <a:ahLst/>
              <a:cxnLst/>
              <a:rect l="l" t="t" r="r" b="b"/>
              <a:pathLst>
                <a:path w="1336040" h="4878070">
                  <a:moveTo>
                    <a:pt x="287020" y="984250"/>
                  </a:moveTo>
                  <a:cubicBezTo>
                    <a:pt x="222250" y="895350"/>
                    <a:pt x="193040" y="741680"/>
                    <a:pt x="193040" y="648970"/>
                  </a:cubicBezTo>
                  <a:cubicBezTo>
                    <a:pt x="193040" y="567690"/>
                    <a:pt x="208280" y="491490"/>
                    <a:pt x="237490" y="419100"/>
                  </a:cubicBezTo>
                  <a:cubicBezTo>
                    <a:pt x="266700" y="344170"/>
                    <a:pt x="347980" y="203200"/>
                    <a:pt x="369570" y="209550"/>
                  </a:cubicBezTo>
                  <a:cubicBezTo>
                    <a:pt x="391160" y="215900"/>
                    <a:pt x="354330" y="476250"/>
                    <a:pt x="360680" y="477520"/>
                  </a:cubicBezTo>
                  <a:cubicBezTo>
                    <a:pt x="361950" y="477520"/>
                    <a:pt x="370840" y="464820"/>
                    <a:pt x="368300" y="455930"/>
                  </a:cubicBezTo>
                  <a:cubicBezTo>
                    <a:pt x="364490" y="435610"/>
                    <a:pt x="303530" y="398780"/>
                    <a:pt x="285750" y="372110"/>
                  </a:cubicBezTo>
                  <a:cubicBezTo>
                    <a:pt x="273050" y="353060"/>
                    <a:pt x="267970" y="339090"/>
                    <a:pt x="262890" y="317500"/>
                  </a:cubicBezTo>
                  <a:cubicBezTo>
                    <a:pt x="255270" y="285750"/>
                    <a:pt x="252730" y="232410"/>
                    <a:pt x="256540" y="200660"/>
                  </a:cubicBezTo>
                  <a:cubicBezTo>
                    <a:pt x="259080" y="177800"/>
                    <a:pt x="266700" y="162560"/>
                    <a:pt x="274320" y="144780"/>
                  </a:cubicBezTo>
                  <a:cubicBezTo>
                    <a:pt x="281940" y="127000"/>
                    <a:pt x="289560" y="110490"/>
                    <a:pt x="304800" y="93980"/>
                  </a:cubicBezTo>
                  <a:cubicBezTo>
                    <a:pt x="326390" y="69850"/>
                    <a:pt x="363220" y="38100"/>
                    <a:pt x="397510" y="22860"/>
                  </a:cubicBezTo>
                  <a:cubicBezTo>
                    <a:pt x="431800" y="7620"/>
                    <a:pt x="474980" y="0"/>
                    <a:pt x="513080" y="2540"/>
                  </a:cubicBezTo>
                  <a:cubicBezTo>
                    <a:pt x="551180" y="5080"/>
                    <a:pt x="594360" y="7620"/>
                    <a:pt x="624840" y="38100"/>
                  </a:cubicBezTo>
                  <a:cubicBezTo>
                    <a:pt x="675640" y="88900"/>
                    <a:pt x="669290" y="256540"/>
                    <a:pt x="720090" y="344170"/>
                  </a:cubicBezTo>
                  <a:cubicBezTo>
                    <a:pt x="768350" y="426720"/>
                    <a:pt x="864870" y="477520"/>
                    <a:pt x="913130" y="552450"/>
                  </a:cubicBezTo>
                  <a:cubicBezTo>
                    <a:pt x="957580" y="621030"/>
                    <a:pt x="970280" y="678180"/>
                    <a:pt x="1004570" y="774700"/>
                  </a:cubicBezTo>
                  <a:cubicBezTo>
                    <a:pt x="1065530" y="944880"/>
                    <a:pt x="1178560" y="1320800"/>
                    <a:pt x="1221740" y="1496060"/>
                  </a:cubicBezTo>
                  <a:cubicBezTo>
                    <a:pt x="1245870" y="1595120"/>
                    <a:pt x="1253490" y="1630680"/>
                    <a:pt x="1267460" y="1731010"/>
                  </a:cubicBezTo>
                  <a:cubicBezTo>
                    <a:pt x="1291590" y="1907540"/>
                    <a:pt x="1314450" y="2292350"/>
                    <a:pt x="1320800" y="2468880"/>
                  </a:cubicBezTo>
                  <a:cubicBezTo>
                    <a:pt x="1324610" y="2566670"/>
                    <a:pt x="1336040" y="2609850"/>
                    <a:pt x="1322070" y="2698750"/>
                  </a:cubicBezTo>
                  <a:cubicBezTo>
                    <a:pt x="1300480" y="2828290"/>
                    <a:pt x="1217930" y="3030220"/>
                    <a:pt x="1163320" y="3167380"/>
                  </a:cubicBezTo>
                  <a:cubicBezTo>
                    <a:pt x="1118870" y="3277870"/>
                    <a:pt x="1076960" y="3362960"/>
                    <a:pt x="1027430" y="3462020"/>
                  </a:cubicBezTo>
                  <a:cubicBezTo>
                    <a:pt x="975360" y="3566160"/>
                    <a:pt x="902970" y="3675380"/>
                    <a:pt x="854710" y="3775710"/>
                  </a:cubicBezTo>
                  <a:cubicBezTo>
                    <a:pt x="812800" y="3862070"/>
                    <a:pt x="792480" y="3947160"/>
                    <a:pt x="753110" y="4025900"/>
                  </a:cubicBezTo>
                  <a:cubicBezTo>
                    <a:pt x="715010" y="4102100"/>
                    <a:pt x="656590" y="4164330"/>
                    <a:pt x="623570" y="4240530"/>
                  </a:cubicBezTo>
                  <a:cubicBezTo>
                    <a:pt x="591820" y="4315460"/>
                    <a:pt x="574040" y="4400550"/>
                    <a:pt x="558800" y="4478020"/>
                  </a:cubicBezTo>
                  <a:cubicBezTo>
                    <a:pt x="543560" y="4551680"/>
                    <a:pt x="551180" y="4636770"/>
                    <a:pt x="529590" y="4695190"/>
                  </a:cubicBezTo>
                  <a:cubicBezTo>
                    <a:pt x="513080" y="4739640"/>
                    <a:pt x="483870" y="4777740"/>
                    <a:pt x="459740" y="4803140"/>
                  </a:cubicBezTo>
                  <a:cubicBezTo>
                    <a:pt x="443230" y="4820920"/>
                    <a:pt x="430530" y="4831080"/>
                    <a:pt x="407670" y="4841240"/>
                  </a:cubicBezTo>
                  <a:cubicBezTo>
                    <a:pt x="375920" y="4856480"/>
                    <a:pt x="317500" y="4872990"/>
                    <a:pt x="283210" y="4875530"/>
                  </a:cubicBezTo>
                  <a:cubicBezTo>
                    <a:pt x="259080" y="4878070"/>
                    <a:pt x="243840" y="4875530"/>
                    <a:pt x="219710" y="4869180"/>
                  </a:cubicBezTo>
                  <a:cubicBezTo>
                    <a:pt x="186690" y="4860290"/>
                    <a:pt x="135890" y="4839970"/>
                    <a:pt x="104140" y="4813300"/>
                  </a:cubicBezTo>
                  <a:cubicBezTo>
                    <a:pt x="72390" y="4786630"/>
                    <a:pt x="43180" y="4747260"/>
                    <a:pt x="27940" y="4709160"/>
                  </a:cubicBezTo>
                  <a:cubicBezTo>
                    <a:pt x="12700" y="4671060"/>
                    <a:pt x="0" y="4627880"/>
                    <a:pt x="8890" y="4582160"/>
                  </a:cubicBezTo>
                  <a:cubicBezTo>
                    <a:pt x="20320" y="4519930"/>
                    <a:pt x="88900" y="4420870"/>
                    <a:pt x="128270" y="4377690"/>
                  </a:cubicBezTo>
                  <a:cubicBezTo>
                    <a:pt x="152400" y="4351020"/>
                    <a:pt x="170180" y="4321810"/>
                    <a:pt x="199390" y="4326890"/>
                  </a:cubicBezTo>
                  <a:cubicBezTo>
                    <a:pt x="271780" y="4338320"/>
                    <a:pt x="477520" y="4766310"/>
                    <a:pt x="521970" y="4754880"/>
                  </a:cubicBezTo>
                  <a:cubicBezTo>
                    <a:pt x="543560" y="4749800"/>
                    <a:pt x="547370" y="4632960"/>
                    <a:pt x="543560" y="4631690"/>
                  </a:cubicBezTo>
                  <a:cubicBezTo>
                    <a:pt x="539750" y="4630420"/>
                    <a:pt x="519430" y="4723130"/>
                    <a:pt x="501650" y="4753610"/>
                  </a:cubicBezTo>
                  <a:cubicBezTo>
                    <a:pt x="488950" y="4775200"/>
                    <a:pt x="478790" y="4787900"/>
                    <a:pt x="459740" y="4803140"/>
                  </a:cubicBezTo>
                  <a:cubicBezTo>
                    <a:pt x="433070" y="4824730"/>
                    <a:pt x="387350" y="4853940"/>
                    <a:pt x="347980" y="4865370"/>
                  </a:cubicBezTo>
                  <a:cubicBezTo>
                    <a:pt x="307340" y="4876800"/>
                    <a:pt x="260350" y="4878070"/>
                    <a:pt x="219710" y="4869180"/>
                  </a:cubicBezTo>
                  <a:cubicBezTo>
                    <a:pt x="179070" y="4860290"/>
                    <a:pt x="132080" y="4833620"/>
                    <a:pt x="104140" y="4813300"/>
                  </a:cubicBezTo>
                  <a:cubicBezTo>
                    <a:pt x="83820" y="4798060"/>
                    <a:pt x="73660" y="4786630"/>
                    <a:pt x="59690" y="4766310"/>
                  </a:cubicBezTo>
                  <a:cubicBezTo>
                    <a:pt x="40640" y="4737100"/>
                    <a:pt x="19050" y="4688840"/>
                    <a:pt x="10160" y="4646930"/>
                  </a:cubicBezTo>
                  <a:cubicBezTo>
                    <a:pt x="1270" y="4605020"/>
                    <a:pt x="0" y="4565650"/>
                    <a:pt x="3810" y="4514850"/>
                  </a:cubicBezTo>
                  <a:cubicBezTo>
                    <a:pt x="10160" y="4445000"/>
                    <a:pt x="35560" y="4349750"/>
                    <a:pt x="57150" y="4269740"/>
                  </a:cubicBezTo>
                  <a:cubicBezTo>
                    <a:pt x="78740" y="4192270"/>
                    <a:pt x="91440" y="4136390"/>
                    <a:pt x="132080" y="4043680"/>
                  </a:cubicBezTo>
                  <a:cubicBezTo>
                    <a:pt x="204470" y="3881120"/>
                    <a:pt x="427990" y="3563620"/>
                    <a:pt x="501650" y="3397250"/>
                  </a:cubicBezTo>
                  <a:cubicBezTo>
                    <a:pt x="544830" y="3299460"/>
                    <a:pt x="543560" y="3244850"/>
                    <a:pt x="580390" y="3153410"/>
                  </a:cubicBezTo>
                  <a:cubicBezTo>
                    <a:pt x="631190" y="3028950"/>
                    <a:pt x="760730" y="2849880"/>
                    <a:pt x="789940" y="2722880"/>
                  </a:cubicBezTo>
                  <a:cubicBezTo>
                    <a:pt x="811530" y="2630170"/>
                    <a:pt x="795020" y="2570480"/>
                    <a:pt x="791210" y="2470150"/>
                  </a:cubicBezTo>
                  <a:cubicBezTo>
                    <a:pt x="786130" y="2321560"/>
                    <a:pt x="745490" y="2065020"/>
                    <a:pt x="751840" y="1921510"/>
                  </a:cubicBezTo>
                  <a:cubicBezTo>
                    <a:pt x="755650" y="1828800"/>
                    <a:pt x="797560" y="1769110"/>
                    <a:pt x="788670" y="1692910"/>
                  </a:cubicBezTo>
                  <a:cubicBezTo>
                    <a:pt x="778510" y="1610360"/>
                    <a:pt x="709930" y="1527810"/>
                    <a:pt x="683260" y="1442720"/>
                  </a:cubicBezTo>
                  <a:cubicBezTo>
                    <a:pt x="656590" y="1358900"/>
                    <a:pt x="656590" y="1285240"/>
                    <a:pt x="628650" y="1186180"/>
                  </a:cubicBezTo>
                  <a:cubicBezTo>
                    <a:pt x="588010" y="1043940"/>
                    <a:pt x="505460" y="816610"/>
                    <a:pt x="441960" y="676910"/>
                  </a:cubicBezTo>
                  <a:cubicBezTo>
                    <a:pt x="394970" y="574040"/>
                    <a:pt x="327660" y="505460"/>
                    <a:pt x="298450" y="416560"/>
                  </a:cubicBezTo>
                  <a:cubicBezTo>
                    <a:pt x="271780" y="334010"/>
                    <a:pt x="259080" y="163830"/>
                    <a:pt x="267970" y="161290"/>
                  </a:cubicBezTo>
                  <a:cubicBezTo>
                    <a:pt x="278130" y="158750"/>
                    <a:pt x="383540" y="447040"/>
                    <a:pt x="368300" y="455930"/>
                  </a:cubicBezTo>
                  <a:cubicBezTo>
                    <a:pt x="359410" y="461010"/>
                    <a:pt x="304800" y="405130"/>
                    <a:pt x="285750" y="372110"/>
                  </a:cubicBezTo>
                  <a:cubicBezTo>
                    <a:pt x="266700" y="339090"/>
                    <a:pt x="255270" y="298450"/>
                    <a:pt x="252730" y="260350"/>
                  </a:cubicBezTo>
                  <a:cubicBezTo>
                    <a:pt x="250190" y="222250"/>
                    <a:pt x="259080" y="179070"/>
                    <a:pt x="274320" y="144780"/>
                  </a:cubicBezTo>
                  <a:cubicBezTo>
                    <a:pt x="289560" y="110490"/>
                    <a:pt x="316230" y="76200"/>
                    <a:pt x="346710" y="53340"/>
                  </a:cubicBezTo>
                  <a:cubicBezTo>
                    <a:pt x="377190" y="30480"/>
                    <a:pt x="416560" y="12700"/>
                    <a:pt x="454660" y="6350"/>
                  </a:cubicBezTo>
                  <a:cubicBezTo>
                    <a:pt x="491490" y="0"/>
                    <a:pt x="541020" y="6350"/>
                    <a:pt x="571500" y="13970"/>
                  </a:cubicBezTo>
                  <a:cubicBezTo>
                    <a:pt x="593090" y="19050"/>
                    <a:pt x="608330" y="24130"/>
                    <a:pt x="624840" y="38100"/>
                  </a:cubicBezTo>
                  <a:cubicBezTo>
                    <a:pt x="647700" y="57150"/>
                    <a:pt x="664210" y="91440"/>
                    <a:pt x="683260" y="132080"/>
                  </a:cubicBezTo>
                  <a:cubicBezTo>
                    <a:pt x="713740" y="195580"/>
                    <a:pt x="778510" y="306070"/>
                    <a:pt x="772160" y="389890"/>
                  </a:cubicBezTo>
                  <a:cubicBezTo>
                    <a:pt x="765810" y="473710"/>
                    <a:pt x="679450" y="553720"/>
                    <a:pt x="643890" y="635000"/>
                  </a:cubicBezTo>
                  <a:cubicBezTo>
                    <a:pt x="610870" y="711200"/>
                    <a:pt x="576580" y="863600"/>
                    <a:pt x="566420" y="861060"/>
                  </a:cubicBezTo>
                  <a:cubicBezTo>
                    <a:pt x="556260" y="858520"/>
                    <a:pt x="561340" y="627380"/>
                    <a:pt x="580390" y="621030"/>
                  </a:cubicBezTo>
                  <a:cubicBezTo>
                    <a:pt x="589280" y="618490"/>
                    <a:pt x="614680" y="638810"/>
                    <a:pt x="614680" y="656590"/>
                  </a:cubicBezTo>
                  <a:cubicBezTo>
                    <a:pt x="614680" y="711200"/>
                    <a:pt x="287020" y="984250"/>
                    <a:pt x="287020" y="984250"/>
                  </a:cubicBezTo>
                </a:path>
              </a:pathLst>
            </a:custGeom>
            <a:solidFill>
              <a:srgbClr val="FFF234">
                <a:alpha val="49804"/>
              </a:srgbClr>
            </a:solidFill>
            <a:ln cap="sq">
              <a:noFill/>
              <a:miter/>
            </a:ln>
          </p:spPr>
        </p:sp>
      </p:grpSp>
      <p:grpSp>
        <p:nvGrpSpPr>
          <p:cNvPr id="16" name="Group 16"/>
          <p:cNvGrpSpPr/>
          <p:nvPr/>
        </p:nvGrpSpPr>
        <p:grpSpPr>
          <a:xfrm>
            <a:off x="10089832" y="4585335"/>
            <a:ext cx="871538" cy="2492692"/>
            <a:chOff x="0" y="0"/>
            <a:chExt cx="1162050" cy="3323590"/>
          </a:xfrm>
        </p:grpSpPr>
        <p:sp>
          <p:nvSpPr>
            <p:cNvPr id="17" name="Freeform 17"/>
            <p:cNvSpPr/>
            <p:nvPr/>
          </p:nvSpPr>
          <p:spPr>
            <a:xfrm>
              <a:off x="46990" y="50800"/>
              <a:ext cx="1066800" cy="3225800"/>
            </a:xfrm>
            <a:custGeom>
              <a:avLst/>
              <a:gdLst/>
              <a:ahLst/>
              <a:cxnLst/>
              <a:rect l="l" t="t" r="r" b="b"/>
              <a:pathLst>
                <a:path w="1066800" h="3225800">
                  <a:moveTo>
                    <a:pt x="829310" y="0"/>
                  </a:moveTo>
                  <a:cubicBezTo>
                    <a:pt x="975360" y="595630"/>
                    <a:pt x="982980" y="676910"/>
                    <a:pt x="989330" y="770890"/>
                  </a:cubicBezTo>
                  <a:cubicBezTo>
                    <a:pt x="995680" y="862330"/>
                    <a:pt x="986790" y="938530"/>
                    <a:pt x="993140" y="1045210"/>
                  </a:cubicBezTo>
                  <a:cubicBezTo>
                    <a:pt x="1003300" y="1198880"/>
                    <a:pt x="1046480" y="1454150"/>
                    <a:pt x="1056640" y="1601470"/>
                  </a:cubicBezTo>
                  <a:cubicBezTo>
                    <a:pt x="1064260" y="1697990"/>
                    <a:pt x="1066800" y="1757680"/>
                    <a:pt x="1064260" y="1840230"/>
                  </a:cubicBezTo>
                  <a:cubicBezTo>
                    <a:pt x="1060450" y="1929130"/>
                    <a:pt x="1056640" y="2026920"/>
                    <a:pt x="1035050" y="2114550"/>
                  </a:cubicBezTo>
                  <a:cubicBezTo>
                    <a:pt x="1013460" y="2202180"/>
                    <a:pt x="976630" y="2288540"/>
                    <a:pt x="934720" y="2368550"/>
                  </a:cubicBezTo>
                  <a:cubicBezTo>
                    <a:pt x="892810" y="2447290"/>
                    <a:pt x="844550" y="2506980"/>
                    <a:pt x="786130" y="2588260"/>
                  </a:cubicBezTo>
                  <a:cubicBezTo>
                    <a:pt x="708660" y="2696210"/>
                    <a:pt x="492760" y="2923540"/>
                    <a:pt x="502920" y="2959100"/>
                  </a:cubicBezTo>
                  <a:cubicBezTo>
                    <a:pt x="505460" y="2967990"/>
                    <a:pt x="527050" y="2960370"/>
                    <a:pt x="532130" y="2969260"/>
                  </a:cubicBezTo>
                  <a:cubicBezTo>
                    <a:pt x="541020" y="2987040"/>
                    <a:pt x="516890" y="3055620"/>
                    <a:pt x="496570" y="3091180"/>
                  </a:cubicBezTo>
                  <a:cubicBezTo>
                    <a:pt x="476250" y="3126740"/>
                    <a:pt x="443230" y="3161030"/>
                    <a:pt x="408940" y="3182620"/>
                  </a:cubicBezTo>
                  <a:cubicBezTo>
                    <a:pt x="374650" y="3204210"/>
                    <a:pt x="323850" y="3216910"/>
                    <a:pt x="289560" y="3221990"/>
                  </a:cubicBezTo>
                  <a:cubicBezTo>
                    <a:pt x="265430" y="3225800"/>
                    <a:pt x="250190" y="3224530"/>
                    <a:pt x="226060" y="3219450"/>
                  </a:cubicBezTo>
                  <a:cubicBezTo>
                    <a:pt x="191770" y="3211830"/>
                    <a:pt x="138430" y="3188970"/>
                    <a:pt x="109220" y="3169920"/>
                  </a:cubicBezTo>
                  <a:cubicBezTo>
                    <a:pt x="88900" y="3157220"/>
                    <a:pt x="77470" y="3145790"/>
                    <a:pt x="63500" y="3126740"/>
                  </a:cubicBezTo>
                  <a:cubicBezTo>
                    <a:pt x="43180" y="3098800"/>
                    <a:pt x="19050" y="3045460"/>
                    <a:pt x="10160" y="3012440"/>
                  </a:cubicBezTo>
                  <a:cubicBezTo>
                    <a:pt x="3810" y="2988310"/>
                    <a:pt x="6350" y="2948940"/>
                    <a:pt x="5080" y="2948940"/>
                  </a:cubicBezTo>
                  <a:cubicBezTo>
                    <a:pt x="5080" y="2948940"/>
                    <a:pt x="0" y="2960370"/>
                    <a:pt x="3810" y="2965450"/>
                  </a:cubicBezTo>
                  <a:cubicBezTo>
                    <a:pt x="27940" y="2990850"/>
                    <a:pt x="506730" y="2928620"/>
                    <a:pt x="532130" y="2954020"/>
                  </a:cubicBezTo>
                  <a:cubicBezTo>
                    <a:pt x="535940" y="2957830"/>
                    <a:pt x="532130" y="2962910"/>
                    <a:pt x="532130" y="2969260"/>
                  </a:cubicBezTo>
                  <a:cubicBezTo>
                    <a:pt x="530860" y="2983230"/>
                    <a:pt x="530860" y="3009900"/>
                    <a:pt x="521970" y="3032760"/>
                  </a:cubicBezTo>
                  <a:cubicBezTo>
                    <a:pt x="510540" y="3065780"/>
                    <a:pt x="481330" y="3115310"/>
                    <a:pt x="458470" y="3141980"/>
                  </a:cubicBezTo>
                  <a:cubicBezTo>
                    <a:pt x="441960" y="3161030"/>
                    <a:pt x="430530" y="3171190"/>
                    <a:pt x="408940" y="3182620"/>
                  </a:cubicBezTo>
                  <a:cubicBezTo>
                    <a:pt x="378460" y="3199130"/>
                    <a:pt x="330200" y="3218180"/>
                    <a:pt x="289560" y="3221990"/>
                  </a:cubicBezTo>
                  <a:cubicBezTo>
                    <a:pt x="248920" y="3225800"/>
                    <a:pt x="203200" y="3216910"/>
                    <a:pt x="165100" y="3201670"/>
                  </a:cubicBezTo>
                  <a:cubicBezTo>
                    <a:pt x="127000" y="3186430"/>
                    <a:pt x="88900" y="3158490"/>
                    <a:pt x="63500" y="3126740"/>
                  </a:cubicBezTo>
                  <a:cubicBezTo>
                    <a:pt x="38100" y="3094990"/>
                    <a:pt x="19050" y="3045460"/>
                    <a:pt x="10160" y="3012440"/>
                  </a:cubicBezTo>
                  <a:cubicBezTo>
                    <a:pt x="3810" y="2988310"/>
                    <a:pt x="3810" y="2975610"/>
                    <a:pt x="5080" y="2948940"/>
                  </a:cubicBezTo>
                  <a:cubicBezTo>
                    <a:pt x="7620" y="2899410"/>
                    <a:pt x="10160" y="2802890"/>
                    <a:pt x="41910" y="2740660"/>
                  </a:cubicBezTo>
                  <a:cubicBezTo>
                    <a:pt x="74930" y="2673350"/>
                    <a:pt x="158750" y="2626360"/>
                    <a:pt x="208280" y="2561590"/>
                  </a:cubicBezTo>
                  <a:cubicBezTo>
                    <a:pt x="256540" y="2496820"/>
                    <a:pt x="289560" y="2420620"/>
                    <a:pt x="335280" y="2354580"/>
                  </a:cubicBezTo>
                  <a:cubicBezTo>
                    <a:pt x="379730" y="2289810"/>
                    <a:pt x="440690" y="2241550"/>
                    <a:pt x="477520" y="2171700"/>
                  </a:cubicBezTo>
                  <a:cubicBezTo>
                    <a:pt x="516890" y="2095500"/>
                    <a:pt x="543560" y="1996440"/>
                    <a:pt x="556260" y="1908810"/>
                  </a:cubicBezTo>
                  <a:cubicBezTo>
                    <a:pt x="568960" y="1823720"/>
                    <a:pt x="561340" y="1769110"/>
                    <a:pt x="557530" y="1654810"/>
                  </a:cubicBezTo>
                  <a:cubicBezTo>
                    <a:pt x="549910" y="1417320"/>
                    <a:pt x="529590" y="843280"/>
                    <a:pt x="483870" y="560070"/>
                  </a:cubicBezTo>
                  <a:cubicBezTo>
                    <a:pt x="454660" y="377190"/>
                    <a:pt x="313690" y="208280"/>
                    <a:pt x="369570" y="114300"/>
                  </a:cubicBezTo>
                  <a:cubicBezTo>
                    <a:pt x="426720" y="19050"/>
                    <a:pt x="829310" y="0"/>
                    <a:pt x="829310" y="0"/>
                  </a:cubicBezTo>
                </a:path>
              </a:pathLst>
            </a:custGeom>
            <a:solidFill>
              <a:srgbClr val="FFF234">
                <a:alpha val="49804"/>
              </a:srgbClr>
            </a:solidFill>
            <a:ln cap="sq">
              <a:noFill/>
              <a:miter/>
            </a:ln>
          </p:spPr>
        </p:sp>
      </p:grpSp>
      <p:grpSp>
        <p:nvGrpSpPr>
          <p:cNvPr id="18" name="Group 18"/>
          <p:cNvGrpSpPr/>
          <p:nvPr/>
        </p:nvGrpSpPr>
        <p:grpSpPr>
          <a:xfrm>
            <a:off x="9986010" y="4664392"/>
            <a:ext cx="537210" cy="2004060"/>
            <a:chOff x="0" y="0"/>
            <a:chExt cx="716280" cy="2672080"/>
          </a:xfrm>
        </p:grpSpPr>
        <p:sp>
          <p:nvSpPr>
            <p:cNvPr id="19" name="Freeform 19"/>
            <p:cNvSpPr/>
            <p:nvPr/>
          </p:nvSpPr>
          <p:spPr>
            <a:xfrm>
              <a:off x="46990" y="-30480"/>
              <a:ext cx="618490" cy="2655570"/>
            </a:xfrm>
            <a:custGeom>
              <a:avLst/>
              <a:gdLst/>
              <a:ahLst/>
              <a:cxnLst/>
              <a:rect l="l" t="t" r="r" b="b"/>
              <a:pathLst>
                <a:path w="618490" h="2655570">
                  <a:moveTo>
                    <a:pt x="618490" y="109220"/>
                  </a:moveTo>
                  <a:cubicBezTo>
                    <a:pt x="580390" y="886460"/>
                    <a:pt x="612140" y="1338580"/>
                    <a:pt x="591820" y="1610360"/>
                  </a:cubicBezTo>
                  <a:cubicBezTo>
                    <a:pt x="577850" y="1798320"/>
                    <a:pt x="527050" y="1935480"/>
                    <a:pt x="516890" y="2085340"/>
                  </a:cubicBezTo>
                  <a:cubicBezTo>
                    <a:pt x="508000" y="2217420"/>
                    <a:pt x="534670" y="2388870"/>
                    <a:pt x="521970" y="2458720"/>
                  </a:cubicBezTo>
                  <a:cubicBezTo>
                    <a:pt x="516890" y="2486660"/>
                    <a:pt x="513080" y="2495550"/>
                    <a:pt x="500380" y="2515870"/>
                  </a:cubicBezTo>
                  <a:cubicBezTo>
                    <a:pt x="482600" y="2545080"/>
                    <a:pt x="450850" y="2585720"/>
                    <a:pt x="417830" y="2608580"/>
                  </a:cubicBezTo>
                  <a:cubicBezTo>
                    <a:pt x="384810" y="2631440"/>
                    <a:pt x="336550" y="2645410"/>
                    <a:pt x="303530" y="2651760"/>
                  </a:cubicBezTo>
                  <a:cubicBezTo>
                    <a:pt x="280670" y="2655570"/>
                    <a:pt x="264160" y="2655570"/>
                    <a:pt x="241300" y="2651760"/>
                  </a:cubicBezTo>
                  <a:cubicBezTo>
                    <a:pt x="208280" y="2645410"/>
                    <a:pt x="158750" y="2631440"/>
                    <a:pt x="125730" y="2608580"/>
                  </a:cubicBezTo>
                  <a:cubicBezTo>
                    <a:pt x="92710" y="2585720"/>
                    <a:pt x="63500" y="2551430"/>
                    <a:pt x="44450" y="2515870"/>
                  </a:cubicBezTo>
                  <a:cubicBezTo>
                    <a:pt x="26670" y="2480310"/>
                    <a:pt x="17780" y="2430780"/>
                    <a:pt x="15240" y="2396490"/>
                  </a:cubicBezTo>
                  <a:cubicBezTo>
                    <a:pt x="13970" y="2369820"/>
                    <a:pt x="5080" y="2341880"/>
                    <a:pt x="24130" y="2325370"/>
                  </a:cubicBezTo>
                  <a:cubicBezTo>
                    <a:pt x="76200" y="2282190"/>
                    <a:pt x="491490" y="2299970"/>
                    <a:pt x="537210" y="2355850"/>
                  </a:cubicBezTo>
                  <a:cubicBezTo>
                    <a:pt x="557530" y="2381250"/>
                    <a:pt x="533400" y="2424430"/>
                    <a:pt x="521970" y="2458720"/>
                  </a:cubicBezTo>
                  <a:cubicBezTo>
                    <a:pt x="510540" y="2495550"/>
                    <a:pt x="485140" y="2540000"/>
                    <a:pt x="464820" y="2566670"/>
                  </a:cubicBezTo>
                  <a:cubicBezTo>
                    <a:pt x="449580" y="2585720"/>
                    <a:pt x="438150" y="2595880"/>
                    <a:pt x="417830" y="2608580"/>
                  </a:cubicBezTo>
                  <a:cubicBezTo>
                    <a:pt x="388620" y="2626360"/>
                    <a:pt x="336550" y="2645410"/>
                    <a:pt x="303530" y="2651760"/>
                  </a:cubicBezTo>
                  <a:cubicBezTo>
                    <a:pt x="280670" y="2655570"/>
                    <a:pt x="264160" y="2655570"/>
                    <a:pt x="241300" y="2651760"/>
                  </a:cubicBezTo>
                  <a:cubicBezTo>
                    <a:pt x="208280" y="2645410"/>
                    <a:pt x="158750" y="2631440"/>
                    <a:pt x="125730" y="2608580"/>
                  </a:cubicBezTo>
                  <a:cubicBezTo>
                    <a:pt x="92710" y="2585720"/>
                    <a:pt x="62230" y="2545080"/>
                    <a:pt x="44450" y="2515870"/>
                  </a:cubicBezTo>
                  <a:cubicBezTo>
                    <a:pt x="31750" y="2495550"/>
                    <a:pt x="29210" y="2482850"/>
                    <a:pt x="22860" y="2458720"/>
                  </a:cubicBezTo>
                  <a:cubicBezTo>
                    <a:pt x="12700" y="2419350"/>
                    <a:pt x="6350" y="2359660"/>
                    <a:pt x="3810" y="2302510"/>
                  </a:cubicBezTo>
                  <a:cubicBezTo>
                    <a:pt x="0" y="2232660"/>
                    <a:pt x="2540" y="2147570"/>
                    <a:pt x="7620" y="2070100"/>
                  </a:cubicBezTo>
                  <a:cubicBezTo>
                    <a:pt x="12700" y="1992630"/>
                    <a:pt x="19050" y="1918970"/>
                    <a:pt x="31750" y="1840230"/>
                  </a:cubicBezTo>
                  <a:cubicBezTo>
                    <a:pt x="45720" y="1753870"/>
                    <a:pt x="80010" y="1684020"/>
                    <a:pt x="93980" y="1569720"/>
                  </a:cubicBezTo>
                  <a:cubicBezTo>
                    <a:pt x="116840" y="1380490"/>
                    <a:pt x="95250" y="1056640"/>
                    <a:pt x="104140" y="805180"/>
                  </a:cubicBezTo>
                  <a:cubicBezTo>
                    <a:pt x="113030" y="560070"/>
                    <a:pt x="34290" y="182880"/>
                    <a:pt x="148590" y="81280"/>
                  </a:cubicBezTo>
                  <a:cubicBezTo>
                    <a:pt x="240030" y="0"/>
                    <a:pt x="618490" y="109220"/>
                    <a:pt x="618490" y="109220"/>
                  </a:cubicBezTo>
                </a:path>
              </a:pathLst>
            </a:custGeom>
            <a:solidFill>
              <a:srgbClr val="FFF234">
                <a:alpha val="49804"/>
              </a:srgbClr>
            </a:solidFill>
            <a:ln cap="sq">
              <a:noFill/>
              <a:miter/>
            </a:ln>
          </p:spPr>
        </p:sp>
      </p:grpSp>
      <p:grpSp>
        <p:nvGrpSpPr>
          <p:cNvPr id="20" name="Group 20"/>
          <p:cNvGrpSpPr/>
          <p:nvPr/>
        </p:nvGrpSpPr>
        <p:grpSpPr>
          <a:xfrm>
            <a:off x="10099357" y="4815840"/>
            <a:ext cx="571500" cy="1803083"/>
            <a:chOff x="0" y="0"/>
            <a:chExt cx="762000" cy="2404110"/>
          </a:xfrm>
        </p:grpSpPr>
        <p:sp>
          <p:nvSpPr>
            <p:cNvPr id="21" name="Freeform 21"/>
            <p:cNvSpPr/>
            <p:nvPr/>
          </p:nvSpPr>
          <p:spPr>
            <a:xfrm>
              <a:off x="41910" y="-38100"/>
              <a:ext cx="662940" cy="2395220"/>
            </a:xfrm>
            <a:custGeom>
              <a:avLst/>
              <a:gdLst/>
              <a:ahLst/>
              <a:cxnLst/>
              <a:rect l="l" t="t" r="r" b="b"/>
              <a:pathLst>
                <a:path w="662940" h="2395220">
                  <a:moveTo>
                    <a:pt x="662940" y="88900"/>
                  </a:moveTo>
                  <a:cubicBezTo>
                    <a:pt x="661670" y="953770"/>
                    <a:pt x="652780" y="1010920"/>
                    <a:pt x="633730" y="1089660"/>
                  </a:cubicBezTo>
                  <a:cubicBezTo>
                    <a:pt x="614680" y="1170940"/>
                    <a:pt x="574040" y="1245870"/>
                    <a:pt x="553720" y="1330960"/>
                  </a:cubicBezTo>
                  <a:cubicBezTo>
                    <a:pt x="532130" y="1422400"/>
                    <a:pt x="519430" y="1529080"/>
                    <a:pt x="513080" y="1623060"/>
                  </a:cubicBezTo>
                  <a:cubicBezTo>
                    <a:pt x="506730" y="1710690"/>
                    <a:pt x="509270" y="1793240"/>
                    <a:pt x="513080" y="1877060"/>
                  </a:cubicBezTo>
                  <a:cubicBezTo>
                    <a:pt x="516890" y="1958340"/>
                    <a:pt x="518160" y="2062480"/>
                    <a:pt x="537210" y="2115820"/>
                  </a:cubicBezTo>
                  <a:cubicBezTo>
                    <a:pt x="548640" y="2146300"/>
                    <a:pt x="589280" y="2159000"/>
                    <a:pt x="581660" y="2181860"/>
                  </a:cubicBezTo>
                  <a:cubicBezTo>
                    <a:pt x="563880" y="2239010"/>
                    <a:pt x="110490" y="2332990"/>
                    <a:pt x="105410" y="2368550"/>
                  </a:cubicBezTo>
                  <a:cubicBezTo>
                    <a:pt x="104140" y="2378710"/>
                    <a:pt x="129540" y="2395220"/>
                    <a:pt x="134620" y="2391410"/>
                  </a:cubicBezTo>
                  <a:cubicBezTo>
                    <a:pt x="149860" y="2381250"/>
                    <a:pt x="58420" y="2157730"/>
                    <a:pt x="38100" y="2042160"/>
                  </a:cubicBezTo>
                  <a:cubicBezTo>
                    <a:pt x="17780" y="1931670"/>
                    <a:pt x="12700" y="1813560"/>
                    <a:pt x="8890" y="1710690"/>
                  </a:cubicBezTo>
                  <a:cubicBezTo>
                    <a:pt x="6350" y="1621790"/>
                    <a:pt x="0" y="1559560"/>
                    <a:pt x="15240" y="1459230"/>
                  </a:cubicBezTo>
                  <a:cubicBezTo>
                    <a:pt x="39370" y="1299210"/>
                    <a:pt x="154940" y="1068070"/>
                    <a:pt x="185420" y="852170"/>
                  </a:cubicBezTo>
                  <a:cubicBezTo>
                    <a:pt x="218440" y="614680"/>
                    <a:pt x="74930" y="200660"/>
                    <a:pt x="187960" y="88900"/>
                  </a:cubicBezTo>
                  <a:cubicBezTo>
                    <a:pt x="276860" y="0"/>
                    <a:pt x="662940" y="88900"/>
                    <a:pt x="662940" y="88900"/>
                  </a:cubicBezTo>
                </a:path>
              </a:pathLst>
            </a:custGeom>
            <a:solidFill>
              <a:srgbClr val="FFF234">
                <a:alpha val="49804"/>
              </a:srgbClr>
            </a:solidFill>
            <a:ln cap="sq">
              <a:noFill/>
              <a:miter/>
            </a:ln>
          </p:spPr>
        </p:sp>
      </p:grpSp>
      <p:grpSp>
        <p:nvGrpSpPr>
          <p:cNvPr id="22" name="Group 22"/>
          <p:cNvGrpSpPr/>
          <p:nvPr/>
        </p:nvGrpSpPr>
        <p:grpSpPr>
          <a:xfrm>
            <a:off x="10336530" y="3343275"/>
            <a:ext cx="432435" cy="320992"/>
            <a:chOff x="0" y="0"/>
            <a:chExt cx="576580" cy="427990"/>
          </a:xfrm>
        </p:grpSpPr>
        <p:sp>
          <p:nvSpPr>
            <p:cNvPr id="23" name="Freeform 23"/>
            <p:cNvSpPr/>
            <p:nvPr/>
          </p:nvSpPr>
          <p:spPr>
            <a:xfrm>
              <a:off x="50800" y="30480"/>
              <a:ext cx="481330" cy="386080"/>
            </a:xfrm>
            <a:custGeom>
              <a:avLst/>
              <a:gdLst/>
              <a:ahLst/>
              <a:cxnLst/>
              <a:rect l="l" t="t" r="r" b="b"/>
              <a:pathLst>
                <a:path w="481330" h="386080">
                  <a:moveTo>
                    <a:pt x="0" y="280670"/>
                  </a:moveTo>
                  <a:cubicBezTo>
                    <a:pt x="25400" y="144780"/>
                    <a:pt x="45720" y="33020"/>
                    <a:pt x="93980" y="20320"/>
                  </a:cubicBezTo>
                  <a:cubicBezTo>
                    <a:pt x="170180" y="0"/>
                    <a:pt x="458470" y="300990"/>
                    <a:pt x="474980" y="289560"/>
                  </a:cubicBezTo>
                  <a:cubicBezTo>
                    <a:pt x="478790" y="287020"/>
                    <a:pt x="469900" y="265430"/>
                    <a:pt x="468630" y="265430"/>
                  </a:cubicBezTo>
                  <a:cubicBezTo>
                    <a:pt x="464820" y="265430"/>
                    <a:pt x="481330" y="330200"/>
                    <a:pt x="461010" y="346710"/>
                  </a:cubicBezTo>
                  <a:cubicBezTo>
                    <a:pt x="411480" y="386080"/>
                    <a:pt x="0" y="280670"/>
                    <a:pt x="0" y="280670"/>
                  </a:cubicBezTo>
                </a:path>
              </a:pathLst>
            </a:custGeom>
            <a:solidFill>
              <a:srgbClr val="FFF234">
                <a:alpha val="49804"/>
              </a:srgbClr>
            </a:solidFill>
            <a:ln cap="sq">
              <a:noFill/>
              <a:miter/>
            </a:ln>
          </p:spPr>
        </p:sp>
      </p:grpSp>
      <p:grpSp>
        <p:nvGrpSpPr>
          <p:cNvPr id="24" name="Group 24"/>
          <p:cNvGrpSpPr/>
          <p:nvPr/>
        </p:nvGrpSpPr>
        <p:grpSpPr>
          <a:xfrm>
            <a:off x="10262235" y="5786438"/>
            <a:ext cx="449580" cy="786765"/>
            <a:chOff x="0" y="0"/>
            <a:chExt cx="599440" cy="1049020"/>
          </a:xfrm>
        </p:grpSpPr>
        <p:sp>
          <p:nvSpPr>
            <p:cNvPr id="25" name="Freeform 25"/>
            <p:cNvSpPr/>
            <p:nvPr/>
          </p:nvSpPr>
          <p:spPr>
            <a:xfrm>
              <a:off x="-21590" y="-33020"/>
              <a:ext cx="570230" cy="1069340"/>
            </a:xfrm>
            <a:custGeom>
              <a:avLst/>
              <a:gdLst/>
              <a:ahLst/>
              <a:cxnLst/>
              <a:rect l="l" t="t" r="r" b="b"/>
              <a:pathLst>
                <a:path w="570230" h="1069340">
                  <a:moveTo>
                    <a:pt x="570230" y="83820"/>
                  </a:moveTo>
                  <a:cubicBezTo>
                    <a:pt x="467360" y="927100"/>
                    <a:pt x="191770" y="1069340"/>
                    <a:pt x="116840" y="1031240"/>
                  </a:cubicBezTo>
                  <a:cubicBezTo>
                    <a:pt x="53340" y="999490"/>
                    <a:pt x="77470" y="819150"/>
                    <a:pt x="72390" y="688340"/>
                  </a:cubicBezTo>
                  <a:cubicBezTo>
                    <a:pt x="64770" y="515620"/>
                    <a:pt x="0" y="177800"/>
                    <a:pt x="99060" y="83820"/>
                  </a:cubicBezTo>
                  <a:cubicBezTo>
                    <a:pt x="186690" y="0"/>
                    <a:pt x="570230" y="83820"/>
                    <a:pt x="570230" y="83820"/>
                  </a:cubicBezTo>
                </a:path>
              </a:pathLst>
            </a:custGeom>
            <a:solidFill>
              <a:srgbClr val="FFF234">
                <a:alpha val="49804"/>
              </a:srgbClr>
            </a:solidFill>
            <a:ln cap="sq">
              <a:noFill/>
              <a:miter/>
            </a:ln>
          </p:spPr>
        </p:sp>
      </p:grpSp>
      <p:grpSp>
        <p:nvGrpSpPr>
          <p:cNvPr id="26" name="Group 26"/>
          <p:cNvGrpSpPr/>
          <p:nvPr/>
        </p:nvGrpSpPr>
        <p:grpSpPr>
          <a:xfrm>
            <a:off x="9664065" y="6616065"/>
            <a:ext cx="474345" cy="351472"/>
            <a:chOff x="0" y="0"/>
            <a:chExt cx="632460" cy="468630"/>
          </a:xfrm>
        </p:grpSpPr>
        <p:sp>
          <p:nvSpPr>
            <p:cNvPr id="27" name="Freeform 27"/>
            <p:cNvSpPr/>
            <p:nvPr/>
          </p:nvSpPr>
          <p:spPr>
            <a:xfrm>
              <a:off x="20320" y="50800"/>
              <a:ext cx="524510" cy="407670"/>
            </a:xfrm>
            <a:custGeom>
              <a:avLst/>
              <a:gdLst/>
              <a:ahLst/>
              <a:cxnLst/>
              <a:rect l="l" t="t" r="r" b="b"/>
              <a:pathLst>
                <a:path w="524510" h="407670">
                  <a:moveTo>
                    <a:pt x="480060" y="0"/>
                  </a:moveTo>
                  <a:cubicBezTo>
                    <a:pt x="524510" y="289560"/>
                    <a:pt x="201930" y="407670"/>
                    <a:pt x="116840" y="367030"/>
                  </a:cubicBezTo>
                  <a:cubicBezTo>
                    <a:pt x="54610" y="337820"/>
                    <a:pt x="0" y="187960"/>
                    <a:pt x="30480" y="128270"/>
                  </a:cubicBezTo>
                  <a:cubicBezTo>
                    <a:pt x="71120" y="48260"/>
                    <a:pt x="480060" y="0"/>
                    <a:pt x="480060" y="0"/>
                  </a:cubicBezTo>
                </a:path>
              </a:pathLst>
            </a:custGeom>
            <a:solidFill>
              <a:srgbClr val="FFF234">
                <a:alpha val="49804"/>
              </a:srgbClr>
            </a:solidFill>
            <a:ln cap="sq">
              <a:noFill/>
              <a:miter/>
            </a:ln>
          </p:spPr>
        </p:sp>
      </p:grpSp>
      <p:grpSp>
        <p:nvGrpSpPr>
          <p:cNvPr id="28" name="Group 28"/>
          <p:cNvGrpSpPr/>
          <p:nvPr/>
        </p:nvGrpSpPr>
        <p:grpSpPr>
          <a:xfrm>
            <a:off x="10195560" y="6337935"/>
            <a:ext cx="415290" cy="416243"/>
            <a:chOff x="0" y="0"/>
            <a:chExt cx="553720" cy="554990"/>
          </a:xfrm>
        </p:grpSpPr>
        <p:sp>
          <p:nvSpPr>
            <p:cNvPr id="29" name="Freeform 29"/>
            <p:cNvSpPr/>
            <p:nvPr/>
          </p:nvSpPr>
          <p:spPr>
            <a:xfrm>
              <a:off x="48260" y="44450"/>
              <a:ext cx="448310" cy="462280"/>
            </a:xfrm>
            <a:custGeom>
              <a:avLst/>
              <a:gdLst/>
              <a:ahLst/>
              <a:cxnLst/>
              <a:rect l="l" t="t" r="r" b="b"/>
              <a:pathLst>
                <a:path w="448310" h="462280">
                  <a:moveTo>
                    <a:pt x="448310" y="163830"/>
                  </a:moveTo>
                  <a:cubicBezTo>
                    <a:pt x="448310" y="307340"/>
                    <a:pt x="431800" y="344170"/>
                    <a:pt x="410210" y="372110"/>
                  </a:cubicBezTo>
                  <a:cubicBezTo>
                    <a:pt x="388620" y="400050"/>
                    <a:pt x="355600" y="424180"/>
                    <a:pt x="323850" y="439420"/>
                  </a:cubicBezTo>
                  <a:cubicBezTo>
                    <a:pt x="290830" y="454660"/>
                    <a:pt x="251460" y="462280"/>
                    <a:pt x="215900" y="459740"/>
                  </a:cubicBezTo>
                  <a:cubicBezTo>
                    <a:pt x="180340" y="457200"/>
                    <a:pt x="142240" y="444500"/>
                    <a:pt x="111760" y="426720"/>
                  </a:cubicBezTo>
                  <a:cubicBezTo>
                    <a:pt x="81280" y="407670"/>
                    <a:pt x="52070" y="379730"/>
                    <a:pt x="34290" y="349250"/>
                  </a:cubicBezTo>
                  <a:cubicBezTo>
                    <a:pt x="16510" y="318770"/>
                    <a:pt x="5080" y="280670"/>
                    <a:pt x="2540" y="245110"/>
                  </a:cubicBezTo>
                  <a:cubicBezTo>
                    <a:pt x="0" y="209550"/>
                    <a:pt x="7620" y="168910"/>
                    <a:pt x="21590" y="137160"/>
                  </a:cubicBezTo>
                  <a:cubicBezTo>
                    <a:pt x="35560" y="105410"/>
                    <a:pt x="60960" y="73660"/>
                    <a:pt x="88900" y="52070"/>
                  </a:cubicBezTo>
                  <a:cubicBezTo>
                    <a:pt x="116840" y="30480"/>
                    <a:pt x="153670" y="12700"/>
                    <a:pt x="189230" y="6350"/>
                  </a:cubicBezTo>
                  <a:cubicBezTo>
                    <a:pt x="223520" y="0"/>
                    <a:pt x="264160" y="2540"/>
                    <a:pt x="298450" y="12700"/>
                  </a:cubicBezTo>
                  <a:cubicBezTo>
                    <a:pt x="332740" y="22860"/>
                    <a:pt x="392430" y="69850"/>
                    <a:pt x="392430" y="69850"/>
                  </a:cubicBezTo>
                </a:path>
              </a:pathLst>
            </a:custGeom>
            <a:solidFill>
              <a:srgbClr val="FFF234">
                <a:alpha val="49804"/>
              </a:srgbClr>
            </a:solidFill>
            <a:ln cap="sq">
              <a:noFill/>
              <a:miter/>
            </a:ln>
          </p:spPr>
        </p:sp>
      </p:grpSp>
      <p:grpSp>
        <p:nvGrpSpPr>
          <p:cNvPr id="30" name="Group 30"/>
          <p:cNvGrpSpPr/>
          <p:nvPr/>
        </p:nvGrpSpPr>
        <p:grpSpPr>
          <a:xfrm>
            <a:off x="10379393" y="3294697"/>
            <a:ext cx="424815" cy="445770"/>
            <a:chOff x="0" y="0"/>
            <a:chExt cx="566420" cy="594360"/>
          </a:xfrm>
        </p:grpSpPr>
        <p:sp>
          <p:nvSpPr>
            <p:cNvPr id="31" name="Freeform 31"/>
            <p:cNvSpPr/>
            <p:nvPr/>
          </p:nvSpPr>
          <p:spPr>
            <a:xfrm>
              <a:off x="50800" y="39370"/>
              <a:ext cx="468630" cy="532130"/>
            </a:xfrm>
            <a:custGeom>
              <a:avLst/>
              <a:gdLst/>
              <a:ahLst/>
              <a:cxnLst/>
              <a:rect l="l" t="t" r="r" b="b"/>
              <a:pathLst>
                <a:path w="468630" h="532130">
                  <a:moveTo>
                    <a:pt x="0" y="320040"/>
                  </a:moveTo>
                  <a:cubicBezTo>
                    <a:pt x="49530" y="259080"/>
                    <a:pt x="57150" y="439420"/>
                    <a:pt x="82550" y="440690"/>
                  </a:cubicBezTo>
                  <a:cubicBezTo>
                    <a:pt x="123190" y="443230"/>
                    <a:pt x="199390" y="30480"/>
                    <a:pt x="270510" y="11430"/>
                  </a:cubicBezTo>
                  <a:cubicBezTo>
                    <a:pt x="313690" y="0"/>
                    <a:pt x="377190" y="64770"/>
                    <a:pt x="408940" y="115570"/>
                  </a:cubicBezTo>
                  <a:cubicBezTo>
                    <a:pt x="450850" y="181610"/>
                    <a:pt x="468630" y="325120"/>
                    <a:pt x="464820" y="396240"/>
                  </a:cubicBezTo>
                  <a:cubicBezTo>
                    <a:pt x="462280" y="440690"/>
                    <a:pt x="461010" y="490220"/>
                    <a:pt x="429260" y="504190"/>
                  </a:cubicBezTo>
                  <a:cubicBezTo>
                    <a:pt x="365760" y="532130"/>
                    <a:pt x="0" y="320040"/>
                    <a:pt x="0" y="320040"/>
                  </a:cubicBezTo>
                </a:path>
              </a:pathLst>
            </a:custGeom>
            <a:solidFill>
              <a:srgbClr val="FFF234">
                <a:alpha val="49804"/>
              </a:srgbClr>
            </a:solidFill>
            <a:ln cap="sq">
              <a:noFill/>
              <a:miter/>
            </a:ln>
          </p:spPr>
        </p:sp>
      </p:grpSp>
      <p:grpSp>
        <p:nvGrpSpPr>
          <p:cNvPr id="32" name="Group 32"/>
          <p:cNvGrpSpPr/>
          <p:nvPr/>
        </p:nvGrpSpPr>
        <p:grpSpPr>
          <a:xfrm>
            <a:off x="10429875" y="6703695"/>
            <a:ext cx="492443" cy="662940"/>
            <a:chOff x="0" y="0"/>
            <a:chExt cx="656590" cy="883920"/>
          </a:xfrm>
        </p:grpSpPr>
        <p:sp>
          <p:nvSpPr>
            <p:cNvPr id="33" name="Freeform 33"/>
            <p:cNvSpPr/>
            <p:nvPr/>
          </p:nvSpPr>
          <p:spPr>
            <a:xfrm>
              <a:off x="50800" y="48260"/>
              <a:ext cx="554990" cy="810260"/>
            </a:xfrm>
            <a:custGeom>
              <a:avLst/>
              <a:gdLst/>
              <a:ahLst/>
              <a:cxnLst/>
              <a:rect l="l" t="t" r="r" b="b"/>
              <a:pathLst>
                <a:path w="554990" h="810260">
                  <a:moveTo>
                    <a:pt x="0" y="575310"/>
                  </a:moveTo>
                  <a:cubicBezTo>
                    <a:pt x="199390" y="128270"/>
                    <a:pt x="227330" y="5080"/>
                    <a:pt x="276860" y="2540"/>
                  </a:cubicBezTo>
                  <a:cubicBezTo>
                    <a:pt x="346710" y="0"/>
                    <a:pt x="520700" y="342900"/>
                    <a:pt x="547370" y="401320"/>
                  </a:cubicBezTo>
                  <a:cubicBezTo>
                    <a:pt x="553720" y="416560"/>
                    <a:pt x="554990" y="416560"/>
                    <a:pt x="554990" y="431800"/>
                  </a:cubicBezTo>
                  <a:cubicBezTo>
                    <a:pt x="553720" y="473710"/>
                    <a:pt x="501650" y="599440"/>
                    <a:pt x="476250" y="664210"/>
                  </a:cubicBezTo>
                  <a:cubicBezTo>
                    <a:pt x="457200" y="711200"/>
                    <a:pt x="457200" y="772160"/>
                    <a:pt x="419100" y="784860"/>
                  </a:cubicBezTo>
                  <a:cubicBezTo>
                    <a:pt x="346710" y="810260"/>
                    <a:pt x="0" y="575310"/>
                    <a:pt x="0" y="575310"/>
                  </a:cubicBezTo>
                </a:path>
              </a:pathLst>
            </a:custGeom>
            <a:solidFill>
              <a:srgbClr val="FFF234">
                <a:alpha val="49804"/>
              </a:srgbClr>
            </a:solidFill>
            <a:ln cap="sq">
              <a:noFill/>
              <a:miter/>
            </a:ln>
          </p:spPr>
        </p:sp>
      </p:grpSp>
      <p:grpSp>
        <p:nvGrpSpPr>
          <p:cNvPr id="34" name="Group 34"/>
          <p:cNvGrpSpPr/>
          <p:nvPr/>
        </p:nvGrpSpPr>
        <p:grpSpPr>
          <a:xfrm>
            <a:off x="9645968" y="3462338"/>
            <a:ext cx="1559242" cy="4613910"/>
            <a:chOff x="0" y="0"/>
            <a:chExt cx="2078990" cy="6151880"/>
          </a:xfrm>
        </p:grpSpPr>
        <p:sp>
          <p:nvSpPr>
            <p:cNvPr id="35" name="Freeform 35"/>
            <p:cNvSpPr/>
            <p:nvPr/>
          </p:nvSpPr>
          <p:spPr>
            <a:xfrm>
              <a:off x="41910" y="6350"/>
              <a:ext cx="1990090" cy="6101080"/>
            </a:xfrm>
            <a:custGeom>
              <a:avLst/>
              <a:gdLst/>
              <a:ahLst/>
              <a:cxnLst/>
              <a:rect l="l" t="t" r="r" b="b"/>
              <a:pathLst>
                <a:path w="1990090" h="6101080">
                  <a:moveTo>
                    <a:pt x="1301750" y="2493010"/>
                  </a:moveTo>
                  <a:cubicBezTo>
                    <a:pt x="1371600" y="3323590"/>
                    <a:pt x="1499870" y="3548380"/>
                    <a:pt x="1445260" y="3643630"/>
                  </a:cubicBezTo>
                  <a:cubicBezTo>
                    <a:pt x="1403350" y="3716020"/>
                    <a:pt x="1205230" y="3770630"/>
                    <a:pt x="1170940" y="3738880"/>
                  </a:cubicBezTo>
                  <a:cubicBezTo>
                    <a:pt x="1135380" y="3707130"/>
                    <a:pt x="1210310" y="3544570"/>
                    <a:pt x="1242060" y="3446780"/>
                  </a:cubicBezTo>
                  <a:cubicBezTo>
                    <a:pt x="1276350" y="3342640"/>
                    <a:pt x="1333500" y="3238500"/>
                    <a:pt x="1370330" y="3133090"/>
                  </a:cubicBezTo>
                  <a:cubicBezTo>
                    <a:pt x="1405890" y="3030220"/>
                    <a:pt x="1438910" y="2924810"/>
                    <a:pt x="1460500" y="2820670"/>
                  </a:cubicBezTo>
                  <a:cubicBezTo>
                    <a:pt x="1480820" y="2719070"/>
                    <a:pt x="1490980" y="2612390"/>
                    <a:pt x="1496060" y="2514600"/>
                  </a:cubicBezTo>
                  <a:cubicBezTo>
                    <a:pt x="1501140" y="2425700"/>
                    <a:pt x="1506220" y="2343150"/>
                    <a:pt x="1496060" y="2256790"/>
                  </a:cubicBezTo>
                  <a:cubicBezTo>
                    <a:pt x="1485900" y="2167890"/>
                    <a:pt x="1459230" y="2081530"/>
                    <a:pt x="1431290" y="1990090"/>
                  </a:cubicBezTo>
                  <a:cubicBezTo>
                    <a:pt x="1400810" y="1891030"/>
                    <a:pt x="1343660" y="1784350"/>
                    <a:pt x="1314450" y="1684020"/>
                  </a:cubicBezTo>
                  <a:cubicBezTo>
                    <a:pt x="1287780" y="1591310"/>
                    <a:pt x="1282700" y="1502410"/>
                    <a:pt x="1261110" y="1412240"/>
                  </a:cubicBezTo>
                  <a:cubicBezTo>
                    <a:pt x="1239520" y="1322070"/>
                    <a:pt x="1228090" y="1240790"/>
                    <a:pt x="1187450" y="1144270"/>
                  </a:cubicBezTo>
                  <a:cubicBezTo>
                    <a:pt x="1134110" y="1017270"/>
                    <a:pt x="1004570" y="855980"/>
                    <a:pt x="943610" y="726440"/>
                  </a:cubicBezTo>
                  <a:cubicBezTo>
                    <a:pt x="894080" y="622300"/>
                    <a:pt x="844550" y="529590"/>
                    <a:pt x="835660" y="433070"/>
                  </a:cubicBezTo>
                  <a:cubicBezTo>
                    <a:pt x="826770" y="344170"/>
                    <a:pt x="821690" y="234950"/>
                    <a:pt x="877570" y="171450"/>
                  </a:cubicBezTo>
                  <a:cubicBezTo>
                    <a:pt x="952500" y="87630"/>
                    <a:pt x="1240790" y="0"/>
                    <a:pt x="1328420" y="44450"/>
                  </a:cubicBezTo>
                  <a:cubicBezTo>
                    <a:pt x="1393190" y="76200"/>
                    <a:pt x="1421130" y="201930"/>
                    <a:pt x="1419860" y="281940"/>
                  </a:cubicBezTo>
                  <a:cubicBezTo>
                    <a:pt x="1418590" y="363220"/>
                    <a:pt x="1370330" y="440690"/>
                    <a:pt x="1320800" y="527050"/>
                  </a:cubicBezTo>
                  <a:cubicBezTo>
                    <a:pt x="1254760" y="643890"/>
                    <a:pt x="1108710" y="796290"/>
                    <a:pt x="1035050" y="904240"/>
                  </a:cubicBezTo>
                  <a:cubicBezTo>
                    <a:pt x="982980" y="980440"/>
                    <a:pt x="943610" y="1016000"/>
                    <a:pt x="911860" y="1104900"/>
                  </a:cubicBezTo>
                  <a:cubicBezTo>
                    <a:pt x="862330" y="1245870"/>
                    <a:pt x="853440" y="1522730"/>
                    <a:pt x="838200" y="1690370"/>
                  </a:cubicBezTo>
                  <a:cubicBezTo>
                    <a:pt x="826770" y="1816100"/>
                    <a:pt x="839470" y="1917700"/>
                    <a:pt x="819150" y="2023110"/>
                  </a:cubicBezTo>
                  <a:cubicBezTo>
                    <a:pt x="800100" y="2122170"/>
                    <a:pt x="740410" y="2212340"/>
                    <a:pt x="722630" y="2303780"/>
                  </a:cubicBezTo>
                  <a:cubicBezTo>
                    <a:pt x="706120" y="2387600"/>
                    <a:pt x="722630" y="2461260"/>
                    <a:pt x="709930" y="2548890"/>
                  </a:cubicBezTo>
                  <a:cubicBezTo>
                    <a:pt x="694690" y="2651760"/>
                    <a:pt x="655320" y="2755900"/>
                    <a:pt x="631190" y="2881630"/>
                  </a:cubicBezTo>
                  <a:cubicBezTo>
                    <a:pt x="599440" y="3045460"/>
                    <a:pt x="558800" y="3299460"/>
                    <a:pt x="548640" y="3449320"/>
                  </a:cubicBezTo>
                  <a:cubicBezTo>
                    <a:pt x="542290" y="3547110"/>
                    <a:pt x="541020" y="3609340"/>
                    <a:pt x="552450" y="3691890"/>
                  </a:cubicBezTo>
                  <a:cubicBezTo>
                    <a:pt x="565150" y="3780790"/>
                    <a:pt x="588010" y="3860800"/>
                    <a:pt x="624840" y="3962400"/>
                  </a:cubicBezTo>
                  <a:cubicBezTo>
                    <a:pt x="676910" y="4105910"/>
                    <a:pt x="787400" y="4296410"/>
                    <a:pt x="858520" y="4465320"/>
                  </a:cubicBezTo>
                  <a:cubicBezTo>
                    <a:pt x="928370" y="4631690"/>
                    <a:pt x="1008380" y="4826000"/>
                    <a:pt x="1045210" y="4966970"/>
                  </a:cubicBezTo>
                  <a:cubicBezTo>
                    <a:pt x="1070610" y="5063490"/>
                    <a:pt x="1047750" y="5149850"/>
                    <a:pt x="1085850" y="5219700"/>
                  </a:cubicBezTo>
                  <a:cubicBezTo>
                    <a:pt x="1122680" y="5288280"/>
                    <a:pt x="1211580" y="5322570"/>
                    <a:pt x="1268730" y="5383530"/>
                  </a:cubicBezTo>
                  <a:cubicBezTo>
                    <a:pt x="1329690" y="5447030"/>
                    <a:pt x="1446530" y="5567680"/>
                    <a:pt x="1440180" y="5593080"/>
                  </a:cubicBezTo>
                  <a:cubicBezTo>
                    <a:pt x="1437640" y="5600700"/>
                    <a:pt x="1417320" y="5598160"/>
                    <a:pt x="1416050" y="5603240"/>
                  </a:cubicBezTo>
                  <a:cubicBezTo>
                    <a:pt x="1414780" y="5612130"/>
                    <a:pt x="1449070" y="5627370"/>
                    <a:pt x="1464310" y="5647690"/>
                  </a:cubicBezTo>
                  <a:cubicBezTo>
                    <a:pt x="1485900" y="5675630"/>
                    <a:pt x="1513840" y="5722620"/>
                    <a:pt x="1522730" y="5763260"/>
                  </a:cubicBezTo>
                  <a:cubicBezTo>
                    <a:pt x="1531620" y="5803900"/>
                    <a:pt x="1530350" y="5853430"/>
                    <a:pt x="1520190" y="5894070"/>
                  </a:cubicBezTo>
                  <a:cubicBezTo>
                    <a:pt x="1510030" y="5934710"/>
                    <a:pt x="1487170" y="5977890"/>
                    <a:pt x="1459230" y="6008370"/>
                  </a:cubicBezTo>
                  <a:cubicBezTo>
                    <a:pt x="1431290" y="6040120"/>
                    <a:pt x="1389380" y="6066790"/>
                    <a:pt x="1350010" y="6080760"/>
                  </a:cubicBezTo>
                  <a:cubicBezTo>
                    <a:pt x="1310640" y="6094730"/>
                    <a:pt x="1262380" y="6101080"/>
                    <a:pt x="1220470" y="6094730"/>
                  </a:cubicBezTo>
                  <a:cubicBezTo>
                    <a:pt x="1178560" y="6088380"/>
                    <a:pt x="1134110" y="6080760"/>
                    <a:pt x="1099820" y="6046470"/>
                  </a:cubicBezTo>
                  <a:cubicBezTo>
                    <a:pt x="1049020" y="5995670"/>
                    <a:pt x="1004570" y="5845810"/>
                    <a:pt x="990600" y="5773420"/>
                  </a:cubicBezTo>
                  <a:cubicBezTo>
                    <a:pt x="981710" y="5727700"/>
                    <a:pt x="963930" y="5684520"/>
                    <a:pt x="990600" y="5657850"/>
                  </a:cubicBezTo>
                  <a:cubicBezTo>
                    <a:pt x="1047750" y="5601970"/>
                    <a:pt x="1466850" y="5596890"/>
                    <a:pt x="1531620" y="5662930"/>
                  </a:cubicBezTo>
                  <a:cubicBezTo>
                    <a:pt x="1569720" y="5701030"/>
                    <a:pt x="1544320" y="5838190"/>
                    <a:pt x="1530350" y="5842000"/>
                  </a:cubicBezTo>
                  <a:cubicBezTo>
                    <a:pt x="1512570" y="5845810"/>
                    <a:pt x="1407160" y="5609590"/>
                    <a:pt x="1416050" y="5603240"/>
                  </a:cubicBezTo>
                  <a:cubicBezTo>
                    <a:pt x="1419860" y="5599430"/>
                    <a:pt x="1449070" y="5627370"/>
                    <a:pt x="1464310" y="5647690"/>
                  </a:cubicBezTo>
                  <a:cubicBezTo>
                    <a:pt x="1485900" y="5675630"/>
                    <a:pt x="1513840" y="5722620"/>
                    <a:pt x="1522730" y="5763260"/>
                  </a:cubicBezTo>
                  <a:cubicBezTo>
                    <a:pt x="1531620" y="5803900"/>
                    <a:pt x="1530350" y="5853430"/>
                    <a:pt x="1520190" y="5894070"/>
                  </a:cubicBezTo>
                  <a:cubicBezTo>
                    <a:pt x="1510030" y="5934710"/>
                    <a:pt x="1487170" y="5977890"/>
                    <a:pt x="1459230" y="6008370"/>
                  </a:cubicBezTo>
                  <a:cubicBezTo>
                    <a:pt x="1431290" y="6040120"/>
                    <a:pt x="1389380" y="6066790"/>
                    <a:pt x="1350010" y="6080760"/>
                  </a:cubicBezTo>
                  <a:cubicBezTo>
                    <a:pt x="1310640" y="6094730"/>
                    <a:pt x="1262380" y="6101080"/>
                    <a:pt x="1220470" y="6094730"/>
                  </a:cubicBezTo>
                  <a:cubicBezTo>
                    <a:pt x="1178560" y="6088380"/>
                    <a:pt x="1130300" y="6075680"/>
                    <a:pt x="1099820" y="6046470"/>
                  </a:cubicBezTo>
                  <a:cubicBezTo>
                    <a:pt x="1066800" y="6013450"/>
                    <a:pt x="1073150" y="5957570"/>
                    <a:pt x="1036320" y="5900420"/>
                  </a:cubicBezTo>
                  <a:cubicBezTo>
                    <a:pt x="969010" y="5797550"/>
                    <a:pt x="765810" y="5624830"/>
                    <a:pt x="680720" y="5509260"/>
                  </a:cubicBezTo>
                  <a:cubicBezTo>
                    <a:pt x="622300" y="5430520"/>
                    <a:pt x="589280" y="5384800"/>
                    <a:pt x="552450" y="5293360"/>
                  </a:cubicBezTo>
                  <a:cubicBezTo>
                    <a:pt x="497840" y="5157470"/>
                    <a:pt x="481330" y="4895850"/>
                    <a:pt x="425450" y="4754880"/>
                  </a:cubicBezTo>
                  <a:cubicBezTo>
                    <a:pt x="386080" y="4654550"/>
                    <a:pt x="332740" y="4610100"/>
                    <a:pt x="284480" y="4513580"/>
                  </a:cubicBezTo>
                  <a:cubicBezTo>
                    <a:pt x="217170" y="4378960"/>
                    <a:pt x="123190" y="4163060"/>
                    <a:pt x="76200" y="4013200"/>
                  </a:cubicBezTo>
                  <a:cubicBezTo>
                    <a:pt x="39370" y="3896360"/>
                    <a:pt x="19050" y="3792220"/>
                    <a:pt x="8890" y="3691890"/>
                  </a:cubicBezTo>
                  <a:cubicBezTo>
                    <a:pt x="0" y="3605530"/>
                    <a:pt x="3810" y="3543300"/>
                    <a:pt x="10160" y="3448050"/>
                  </a:cubicBezTo>
                  <a:cubicBezTo>
                    <a:pt x="19050" y="3309620"/>
                    <a:pt x="46990" y="3083560"/>
                    <a:pt x="72390" y="2943860"/>
                  </a:cubicBezTo>
                  <a:cubicBezTo>
                    <a:pt x="90170" y="2843530"/>
                    <a:pt x="118110" y="2772410"/>
                    <a:pt x="134620" y="2688590"/>
                  </a:cubicBezTo>
                  <a:cubicBezTo>
                    <a:pt x="149860" y="2608580"/>
                    <a:pt x="151130" y="2527300"/>
                    <a:pt x="168910" y="2449830"/>
                  </a:cubicBezTo>
                  <a:cubicBezTo>
                    <a:pt x="186690" y="2372360"/>
                    <a:pt x="220980" y="2299970"/>
                    <a:pt x="242570" y="2221230"/>
                  </a:cubicBezTo>
                  <a:cubicBezTo>
                    <a:pt x="265430" y="2137410"/>
                    <a:pt x="288290" y="2065020"/>
                    <a:pt x="304800" y="1962150"/>
                  </a:cubicBezTo>
                  <a:cubicBezTo>
                    <a:pt x="327660" y="1813560"/>
                    <a:pt x="330200" y="1558290"/>
                    <a:pt x="345440" y="1410970"/>
                  </a:cubicBezTo>
                  <a:cubicBezTo>
                    <a:pt x="355600" y="1310640"/>
                    <a:pt x="360680" y="1239520"/>
                    <a:pt x="379730" y="1159510"/>
                  </a:cubicBezTo>
                  <a:cubicBezTo>
                    <a:pt x="397510" y="1083310"/>
                    <a:pt x="425450" y="1016000"/>
                    <a:pt x="455930" y="943610"/>
                  </a:cubicBezTo>
                  <a:cubicBezTo>
                    <a:pt x="487680" y="867410"/>
                    <a:pt x="525780" y="792480"/>
                    <a:pt x="566420" y="716280"/>
                  </a:cubicBezTo>
                  <a:cubicBezTo>
                    <a:pt x="609600" y="636270"/>
                    <a:pt x="640080" y="530860"/>
                    <a:pt x="707390" y="472440"/>
                  </a:cubicBezTo>
                  <a:cubicBezTo>
                    <a:pt x="773430" y="415290"/>
                    <a:pt x="873760" y="401320"/>
                    <a:pt x="963930" y="368300"/>
                  </a:cubicBezTo>
                  <a:cubicBezTo>
                    <a:pt x="1062990" y="332740"/>
                    <a:pt x="1184910" y="233680"/>
                    <a:pt x="1277620" y="269240"/>
                  </a:cubicBezTo>
                  <a:cubicBezTo>
                    <a:pt x="1404620" y="317500"/>
                    <a:pt x="1515110" y="654050"/>
                    <a:pt x="1588770" y="800100"/>
                  </a:cubicBezTo>
                  <a:cubicBezTo>
                    <a:pt x="1638300" y="896620"/>
                    <a:pt x="1668780" y="965200"/>
                    <a:pt x="1696720" y="1047750"/>
                  </a:cubicBezTo>
                  <a:cubicBezTo>
                    <a:pt x="1722120" y="1125220"/>
                    <a:pt x="1737360" y="1198880"/>
                    <a:pt x="1751330" y="1278890"/>
                  </a:cubicBezTo>
                  <a:cubicBezTo>
                    <a:pt x="1766570" y="1361440"/>
                    <a:pt x="1761490" y="1451610"/>
                    <a:pt x="1784350" y="1535430"/>
                  </a:cubicBezTo>
                  <a:cubicBezTo>
                    <a:pt x="1807210" y="1621790"/>
                    <a:pt x="1860550" y="1704340"/>
                    <a:pt x="1888490" y="1788160"/>
                  </a:cubicBezTo>
                  <a:cubicBezTo>
                    <a:pt x="1916430" y="1869440"/>
                    <a:pt x="1936750" y="1948180"/>
                    <a:pt x="1953260" y="2032000"/>
                  </a:cubicBezTo>
                  <a:cubicBezTo>
                    <a:pt x="1969770" y="2119630"/>
                    <a:pt x="1983740" y="2199640"/>
                    <a:pt x="1986280" y="2303780"/>
                  </a:cubicBezTo>
                  <a:cubicBezTo>
                    <a:pt x="1990090" y="2442210"/>
                    <a:pt x="1977390" y="2647950"/>
                    <a:pt x="1957070" y="2791460"/>
                  </a:cubicBezTo>
                  <a:cubicBezTo>
                    <a:pt x="1940560" y="2908300"/>
                    <a:pt x="1915160" y="2995930"/>
                    <a:pt x="1884680" y="3103880"/>
                  </a:cubicBezTo>
                  <a:cubicBezTo>
                    <a:pt x="1850390" y="3221990"/>
                    <a:pt x="1804670" y="3350260"/>
                    <a:pt x="1758950" y="3468370"/>
                  </a:cubicBezTo>
                  <a:cubicBezTo>
                    <a:pt x="1714500" y="3582670"/>
                    <a:pt x="1675130" y="3704590"/>
                    <a:pt x="1616710" y="3803650"/>
                  </a:cubicBezTo>
                  <a:cubicBezTo>
                    <a:pt x="1563370" y="3893820"/>
                    <a:pt x="1517650" y="4009390"/>
                    <a:pt x="1431290" y="4043680"/>
                  </a:cubicBezTo>
                  <a:cubicBezTo>
                    <a:pt x="1334770" y="4081780"/>
                    <a:pt x="1130300" y="4062730"/>
                    <a:pt x="1047750" y="3982720"/>
                  </a:cubicBezTo>
                  <a:cubicBezTo>
                    <a:pt x="949960" y="3888740"/>
                    <a:pt x="972820" y="3656330"/>
                    <a:pt x="941070" y="3455670"/>
                  </a:cubicBezTo>
                  <a:cubicBezTo>
                    <a:pt x="900430" y="3192780"/>
                    <a:pt x="727710" y="2680970"/>
                    <a:pt x="840740" y="2541270"/>
                  </a:cubicBezTo>
                  <a:cubicBezTo>
                    <a:pt x="920750" y="2442210"/>
                    <a:pt x="1301750" y="2493010"/>
                    <a:pt x="1301750" y="2493010"/>
                  </a:cubicBezTo>
                </a:path>
              </a:pathLst>
            </a:custGeom>
            <a:solidFill>
              <a:srgbClr val="FF3131">
                <a:alpha val="49804"/>
              </a:srgbClr>
            </a:solidFill>
            <a:ln cap="sq">
              <a:noFill/>
              <a:miter/>
            </a:ln>
          </p:spPr>
        </p:sp>
      </p:grpSp>
      <p:grpSp>
        <p:nvGrpSpPr>
          <p:cNvPr id="36" name="Group 36"/>
          <p:cNvGrpSpPr/>
          <p:nvPr/>
        </p:nvGrpSpPr>
        <p:grpSpPr>
          <a:xfrm>
            <a:off x="9726930" y="3285172"/>
            <a:ext cx="942975" cy="2666048"/>
            <a:chOff x="0" y="0"/>
            <a:chExt cx="1257300" cy="3554730"/>
          </a:xfrm>
        </p:grpSpPr>
        <p:sp>
          <p:nvSpPr>
            <p:cNvPr id="37" name="Freeform 37"/>
            <p:cNvSpPr/>
            <p:nvPr/>
          </p:nvSpPr>
          <p:spPr>
            <a:xfrm>
              <a:off x="-100330" y="35560"/>
              <a:ext cx="1306830" cy="3573780"/>
            </a:xfrm>
            <a:custGeom>
              <a:avLst/>
              <a:gdLst/>
              <a:ahLst/>
              <a:cxnLst/>
              <a:rect l="l" t="t" r="r" b="b"/>
              <a:pathLst>
                <a:path w="1306830" h="3573780">
                  <a:moveTo>
                    <a:pt x="1306830" y="459740"/>
                  </a:moveTo>
                  <a:cubicBezTo>
                    <a:pt x="1160780" y="541020"/>
                    <a:pt x="1163320" y="654050"/>
                    <a:pt x="1150620" y="739140"/>
                  </a:cubicBezTo>
                  <a:cubicBezTo>
                    <a:pt x="1136650" y="831850"/>
                    <a:pt x="1135380" y="937260"/>
                    <a:pt x="1121410" y="1031240"/>
                  </a:cubicBezTo>
                  <a:cubicBezTo>
                    <a:pt x="1107440" y="1120140"/>
                    <a:pt x="1093470" y="1187450"/>
                    <a:pt x="1069340" y="1289050"/>
                  </a:cubicBezTo>
                  <a:cubicBezTo>
                    <a:pt x="1033780" y="1437640"/>
                    <a:pt x="980440" y="1687830"/>
                    <a:pt x="919480" y="1831340"/>
                  </a:cubicBezTo>
                  <a:cubicBezTo>
                    <a:pt x="875030" y="1935480"/>
                    <a:pt x="810260" y="1995170"/>
                    <a:pt x="769620" y="2084070"/>
                  </a:cubicBezTo>
                  <a:cubicBezTo>
                    <a:pt x="727710" y="2174240"/>
                    <a:pt x="693420" y="2242820"/>
                    <a:pt x="673100" y="2371090"/>
                  </a:cubicBezTo>
                  <a:cubicBezTo>
                    <a:pt x="635000" y="2616200"/>
                    <a:pt x="835660" y="3318510"/>
                    <a:pt x="687070" y="3468370"/>
                  </a:cubicBezTo>
                  <a:cubicBezTo>
                    <a:pt x="582930" y="3573780"/>
                    <a:pt x="256540" y="3573780"/>
                    <a:pt x="151130" y="3468370"/>
                  </a:cubicBezTo>
                  <a:cubicBezTo>
                    <a:pt x="0" y="3317240"/>
                    <a:pt x="105410" y="2649220"/>
                    <a:pt x="156210" y="2362200"/>
                  </a:cubicBezTo>
                  <a:cubicBezTo>
                    <a:pt x="190500" y="2170430"/>
                    <a:pt x="260350" y="2025650"/>
                    <a:pt x="322580" y="1898650"/>
                  </a:cubicBezTo>
                  <a:cubicBezTo>
                    <a:pt x="370840" y="1800860"/>
                    <a:pt x="439420" y="1741170"/>
                    <a:pt x="478790" y="1654810"/>
                  </a:cubicBezTo>
                  <a:cubicBezTo>
                    <a:pt x="518160" y="1569720"/>
                    <a:pt x="543560" y="1471930"/>
                    <a:pt x="561340" y="1385570"/>
                  </a:cubicBezTo>
                  <a:cubicBezTo>
                    <a:pt x="577850" y="1306830"/>
                    <a:pt x="572770" y="1245870"/>
                    <a:pt x="586740" y="1156970"/>
                  </a:cubicBezTo>
                  <a:cubicBezTo>
                    <a:pt x="605790" y="1028700"/>
                    <a:pt x="657860" y="824230"/>
                    <a:pt x="676910" y="693420"/>
                  </a:cubicBezTo>
                  <a:cubicBezTo>
                    <a:pt x="690880" y="599440"/>
                    <a:pt x="683260" y="527050"/>
                    <a:pt x="701040" y="448310"/>
                  </a:cubicBezTo>
                  <a:cubicBezTo>
                    <a:pt x="717550" y="370840"/>
                    <a:pt x="728980" y="287020"/>
                    <a:pt x="778510" y="224790"/>
                  </a:cubicBezTo>
                  <a:cubicBezTo>
                    <a:pt x="836930" y="152400"/>
                    <a:pt x="980440" y="90170"/>
                    <a:pt x="1051560" y="54610"/>
                  </a:cubicBezTo>
                  <a:cubicBezTo>
                    <a:pt x="1093470" y="34290"/>
                    <a:pt x="1126490" y="0"/>
                    <a:pt x="1158240" y="15240"/>
                  </a:cubicBezTo>
                  <a:cubicBezTo>
                    <a:pt x="1223010" y="45720"/>
                    <a:pt x="1306830" y="459740"/>
                    <a:pt x="1306830" y="459740"/>
                  </a:cubicBezTo>
                </a:path>
              </a:pathLst>
            </a:custGeom>
            <a:solidFill>
              <a:srgbClr val="FF3131">
                <a:alpha val="49804"/>
              </a:srgbClr>
            </a:solidFill>
            <a:ln cap="sq">
              <a:noFill/>
              <a:miter/>
            </a:ln>
          </p:spPr>
        </p:sp>
      </p:grpSp>
      <p:grpSp>
        <p:nvGrpSpPr>
          <p:cNvPr id="38" name="Group 38"/>
          <p:cNvGrpSpPr/>
          <p:nvPr/>
        </p:nvGrpSpPr>
        <p:grpSpPr>
          <a:xfrm>
            <a:off x="10268902" y="4266247"/>
            <a:ext cx="629602" cy="3061335"/>
            <a:chOff x="0" y="0"/>
            <a:chExt cx="839470" cy="4081780"/>
          </a:xfrm>
        </p:grpSpPr>
        <p:sp>
          <p:nvSpPr>
            <p:cNvPr id="39" name="Freeform 39"/>
            <p:cNvSpPr/>
            <p:nvPr/>
          </p:nvSpPr>
          <p:spPr>
            <a:xfrm>
              <a:off x="-33020" y="6350"/>
              <a:ext cx="828040" cy="4028440"/>
            </a:xfrm>
            <a:custGeom>
              <a:avLst/>
              <a:gdLst/>
              <a:ahLst/>
              <a:cxnLst/>
              <a:rect l="l" t="t" r="r" b="b"/>
              <a:pathLst>
                <a:path w="828040" h="4028440">
                  <a:moveTo>
                    <a:pt x="547370" y="44450"/>
                  </a:moveTo>
                  <a:cubicBezTo>
                    <a:pt x="632460" y="849630"/>
                    <a:pt x="701040" y="1055370"/>
                    <a:pt x="726440" y="1221740"/>
                  </a:cubicBezTo>
                  <a:cubicBezTo>
                    <a:pt x="746760" y="1351280"/>
                    <a:pt x="750570" y="1454150"/>
                    <a:pt x="759460" y="1568450"/>
                  </a:cubicBezTo>
                  <a:cubicBezTo>
                    <a:pt x="768350" y="1678940"/>
                    <a:pt x="777240" y="1762760"/>
                    <a:pt x="782320" y="1897380"/>
                  </a:cubicBezTo>
                  <a:cubicBezTo>
                    <a:pt x="791210" y="2110740"/>
                    <a:pt x="786130" y="2486660"/>
                    <a:pt x="795020" y="2725420"/>
                  </a:cubicBezTo>
                  <a:cubicBezTo>
                    <a:pt x="801370" y="2908300"/>
                    <a:pt x="828040" y="3075940"/>
                    <a:pt x="821690" y="3208020"/>
                  </a:cubicBezTo>
                  <a:cubicBezTo>
                    <a:pt x="816610" y="3302000"/>
                    <a:pt x="805180" y="3360420"/>
                    <a:pt x="783590" y="3446780"/>
                  </a:cubicBezTo>
                  <a:cubicBezTo>
                    <a:pt x="755650" y="3554730"/>
                    <a:pt x="674370" y="3719830"/>
                    <a:pt x="656590" y="3802380"/>
                  </a:cubicBezTo>
                  <a:cubicBezTo>
                    <a:pt x="647700" y="3844290"/>
                    <a:pt x="662940" y="3869690"/>
                    <a:pt x="648970" y="3898900"/>
                  </a:cubicBezTo>
                  <a:cubicBezTo>
                    <a:pt x="633730" y="3931920"/>
                    <a:pt x="596900" y="3966210"/>
                    <a:pt x="562610" y="3986530"/>
                  </a:cubicBezTo>
                  <a:cubicBezTo>
                    <a:pt x="528320" y="4008120"/>
                    <a:pt x="483870" y="4022090"/>
                    <a:pt x="444500" y="4024630"/>
                  </a:cubicBezTo>
                  <a:cubicBezTo>
                    <a:pt x="405130" y="4027170"/>
                    <a:pt x="360680" y="4019550"/>
                    <a:pt x="323850" y="4004310"/>
                  </a:cubicBezTo>
                  <a:cubicBezTo>
                    <a:pt x="287020" y="3989070"/>
                    <a:pt x="250190" y="3961130"/>
                    <a:pt x="224790" y="3929380"/>
                  </a:cubicBezTo>
                  <a:cubicBezTo>
                    <a:pt x="199390" y="3898900"/>
                    <a:pt x="182880" y="3850640"/>
                    <a:pt x="173990" y="3817620"/>
                  </a:cubicBezTo>
                  <a:cubicBezTo>
                    <a:pt x="167640" y="3794760"/>
                    <a:pt x="166370" y="3779520"/>
                    <a:pt x="168910" y="3755390"/>
                  </a:cubicBezTo>
                  <a:cubicBezTo>
                    <a:pt x="172720" y="3722370"/>
                    <a:pt x="196850" y="3636010"/>
                    <a:pt x="204470" y="3637280"/>
                  </a:cubicBezTo>
                  <a:cubicBezTo>
                    <a:pt x="214630" y="3638550"/>
                    <a:pt x="213360" y="3887470"/>
                    <a:pt x="205740" y="3888740"/>
                  </a:cubicBezTo>
                  <a:cubicBezTo>
                    <a:pt x="198120" y="3890010"/>
                    <a:pt x="133350" y="3738880"/>
                    <a:pt x="165100" y="3699510"/>
                  </a:cubicBezTo>
                  <a:cubicBezTo>
                    <a:pt x="217170" y="3634740"/>
                    <a:pt x="664210" y="3724910"/>
                    <a:pt x="680720" y="3689350"/>
                  </a:cubicBezTo>
                  <a:cubicBezTo>
                    <a:pt x="687070" y="3676650"/>
                    <a:pt x="650240" y="3637280"/>
                    <a:pt x="641350" y="3639820"/>
                  </a:cubicBezTo>
                  <a:cubicBezTo>
                    <a:pt x="624840" y="3646170"/>
                    <a:pt x="665480" y="3848100"/>
                    <a:pt x="648970" y="3898900"/>
                  </a:cubicBezTo>
                  <a:cubicBezTo>
                    <a:pt x="641350" y="3924300"/>
                    <a:pt x="628650" y="3931920"/>
                    <a:pt x="610870" y="3948430"/>
                  </a:cubicBezTo>
                  <a:cubicBezTo>
                    <a:pt x="585470" y="3971290"/>
                    <a:pt x="543560" y="4000500"/>
                    <a:pt x="505460" y="4013200"/>
                  </a:cubicBezTo>
                  <a:cubicBezTo>
                    <a:pt x="467360" y="4025900"/>
                    <a:pt x="422910" y="4028440"/>
                    <a:pt x="383540" y="4022090"/>
                  </a:cubicBezTo>
                  <a:cubicBezTo>
                    <a:pt x="344170" y="4015740"/>
                    <a:pt x="297180" y="3991610"/>
                    <a:pt x="269240" y="3972560"/>
                  </a:cubicBezTo>
                  <a:cubicBezTo>
                    <a:pt x="248920" y="3959860"/>
                    <a:pt x="238760" y="3948430"/>
                    <a:pt x="224790" y="3929380"/>
                  </a:cubicBezTo>
                  <a:cubicBezTo>
                    <a:pt x="205740" y="3901440"/>
                    <a:pt x="181610" y="3856990"/>
                    <a:pt x="173990" y="3817620"/>
                  </a:cubicBezTo>
                  <a:cubicBezTo>
                    <a:pt x="166370" y="3778250"/>
                    <a:pt x="171450" y="3727450"/>
                    <a:pt x="179070" y="3694430"/>
                  </a:cubicBezTo>
                  <a:cubicBezTo>
                    <a:pt x="184150" y="3671570"/>
                    <a:pt x="201930" y="3636010"/>
                    <a:pt x="204470" y="3637280"/>
                  </a:cubicBezTo>
                  <a:cubicBezTo>
                    <a:pt x="207010" y="3638550"/>
                    <a:pt x="190500" y="3702050"/>
                    <a:pt x="191770" y="3702050"/>
                  </a:cubicBezTo>
                  <a:cubicBezTo>
                    <a:pt x="194310" y="3702050"/>
                    <a:pt x="236220" y="3556000"/>
                    <a:pt x="255270" y="3481070"/>
                  </a:cubicBezTo>
                  <a:cubicBezTo>
                    <a:pt x="274320" y="3404870"/>
                    <a:pt x="295910" y="3328670"/>
                    <a:pt x="306070" y="3248660"/>
                  </a:cubicBezTo>
                  <a:cubicBezTo>
                    <a:pt x="317500" y="3163570"/>
                    <a:pt x="318770" y="3070860"/>
                    <a:pt x="317500" y="2983230"/>
                  </a:cubicBezTo>
                  <a:cubicBezTo>
                    <a:pt x="316230" y="2896870"/>
                    <a:pt x="302260" y="2833370"/>
                    <a:pt x="299720" y="2725420"/>
                  </a:cubicBezTo>
                  <a:cubicBezTo>
                    <a:pt x="294640" y="2546350"/>
                    <a:pt x="309880" y="2239010"/>
                    <a:pt x="307340" y="2007870"/>
                  </a:cubicBezTo>
                  <a:cubicBezTo>
                    <a:pt x="304800" y="1791970"/>
                    <a:pt x="309880" y="1591310"/>
                    <a:pt x="287020" y="1379220"/>
                  </a:cubicBezTo>
                  <a:cubicBezTo>
                    <a:pt x="262890" y="1158240"/>
                    <a:pt x="194310" y="927100"/>
                    <a:pt x="160020" y="707390"/>
                  </a:cubicBezTo>
                  <a:cubicBezTo>
                    <a:pt x="127000" y="497840"/>
                    <a:pt x="0" y="195580"/>
                    <a:pt x="83820" y="90170"/>
                  </a:cubicBezTo>
                  <a:cubicBezTo>
                    <a:pt x="156210" y="0"/>
                    <a:pt x="547370" y="44450"/>
                    <a:pt x="547370" y="44450"/>
                  </a:cubicBezTo>
                </a:path>
              </a:pathLst>
            </a:custGeom>
            <a:solidFill>
              <a:srgbClr val="FF3131">
                <a:alpha val="49804"/>
              </a:srgbClr>
            </a:solidFill>
            <a:ln cap="sq">
              <a:noFill/>
              <a:miter/>
            </a:ln>
          </p:spPr>
        </p:sp>
      </p:grpSp>
      <p:grpSp>
        <p:nvGrpSpPr>
          <p:cNvPr id="40" name="Group 40"/>
          <p:cNvGrpSpPr/>
          <p:nvPr/>
        </p:nvGrpSpPr>
        <p:grpSpPr>
          <a:xfrm>
            <a:off x="10154602" y="4118610"/>
            <a:ext cx="527685" cy="2862262"/>
            <a:chOff x="0" y="0"/>
            <a:chExt cx="703580" cy="3816350"/>
          </a:xfrm>
        </p:grpSpPr>
        <p:sp>
          <p:nvSpPr>
            <p:cNvPr id="41" name="Freeform 41"/>
            <p:cNvSpPr/>
            <p:nvPr/>
          </p:nvSpPr>
          <p:spPr>
            <a:xfrm>
              <a:off x="40640" y="-12700"/>
              <a:ext cx="640080" cy="3780790"/>
            </a:xfrm>
            <a:custGeom>
              <a:avLst/>
              <a:gdLst/>
              <a:ahLst/>
              <a:cxnLst/>
              <a:rect l="l" t="t" r="r" b="b"/>
              <a:pathLst>
                <a:path w="640080" h="3780790">
                  <a:moveTo>
                    <a:pt x="604520" y="167640"/>
                  </a:moveTo>
                  <a:cubicBezTo>
                    <a:pt x="482600" y="821690"/>
                    <a:pt x="490220" y="905510"/>
                    <a:pt x="488950" y="1008380"/>
                  </a:cubicBezTo>
                  <a:cubicBezTo>
                    <a:pt x="487680" y="1117600"/>
                    <a:pt x="482600" y="1236980"/>
                    <a:pt x="491490" y="1343660"/>
                  </a:cubicBezTo>
                  <a:cubicBezTo>
                    <a:pt x="499110" y="1441450"/>
                    <a:pt x="525780" y="1534160"/>
                    <a:pt x="535940" y="1625600"/>
                  </a:cubicBezTo>
                  <a:cubicBezTo>
                    <a:pt x="544830" y="1710690"/>
                    <a:pt x="546100" y="1753870"/>
                    <a:pt x="552450" y="1873250"/>
                  </a:cubicBezTo>
                  <a:cubicBezTo>
                    <a:pt x="567690" y="2180590"/>
                    <a:pt x="619760" y="3346450"/>
                    <a:pt x="612140" y="3524250"/>
                  </a:cubicBezTo>
                  <a:cubicBezTo>
                    <a:pt x="610870" y="3558540"/>
                    <a:pt x="612140" y="3562350"/>
                    <a:pt x="604520" y="3585210"/>
                  </a:cubicBezTo>
                  <a:cubicBezTo>
                    <a:pt x="594360" y="3616960"/>
                    <a:pt x="574040" y="3665220"/>
                    <a:pt x="547370" y="3694430"/>
                  </a:cubicBezTo>
                  <a:cubicBezTo>
                    <a:pt x="520700" y="3724910"/>
                    <a:pt x="482600" y="3750310"/>
                    <a:pt x="445770" y="3764280"/>
                  </a:cubicBezTo>
                  <a:cubicBezTo>
                    <a:pt x="408940" y="3778250"/>
                    <a:pt x="356870" y="3780790"/>
                    <a:pt x="323850" y="3778250"/>
                  </a:cubicBezTo>
                  <a:cubicBezTo>
                    <a:pt x="299720" y="3776980"/>
                    <a:pt x="285750" y="3773170"/>
                    <a:pt x="264160" y="3764280"/>
                  </a:cubicBezTo>
                  <a:cubicBezTo>
                    <a:pt x="233680" y="3750310"/>
                    <a:pt x="189230" y="3724910"/>
                    <a:pt x="162560" y="3694430"/>
                  </a:cubicBezTo>
                  <a:cubicBezTo>
                    <a:pt x="135890" y="3665220"/>
                    <a:pt x="115570" y="3624580"/>
                    <a:pt x="105410" y="3585210"/>
                  </a:cubicBezTo>
                  <a:cubicBezTo>
                    <a:pt x="93980" y="3543300"/>
                    <a:pt x="71120" y="3479800"/>
                    <a:pt x="99060" y="3450590"/>
                  </a:cubicBezTo>
                  <a:cubicBezTo>
                    <a:pt x="153670" y="3392170"/>
                    <a:pt x="557530" y="3392170"/>
                    <a:pt x="612140" y="3450590"/>
                  </a:cubicBezTo>
                  <a:cubicBezTo>
                    <a:pt x="640080" y="3479800"/>
                    <a:pt x="612140" y="3549650"/>
                    <a:pt x="604520" y="3585210"/>
                  </a:cubicBezTo>
                  <a:cubicBezTo>
                    <a:pt x="599440" y="3609340"/>
                    <a:pt x="591820" y="3625850"/>
                    <a:pt x="581660" y="3643630"/>
                  </a:cubicBezTo>
                  <a:cubicBezTo>
                    <a:pt x="572770" y="3661410"/>
                    <a:pt x="563880" y="3677920"/>
                    <a:pt x="547370" y="3694430"/>
                  </a:cubicBezTo>
                  <a:cubicBezTo>
                    <a:pt x="523240" y="3718560"/>
                    <a:pt x="476250" y="3750310"/>
                    <a:pt x="445770" y="3764280"/>
                  </a:cubicBezTo>
                  <a:cubicBezTo>
                    <a:pt x="424180" y="3773170"/>
                    <a:pt x="410210" y="3776980"/>
                    <a:pt x="386080" y="3778250"/>
                  </a:cubicBezTo>
                  <a:cubicBezTo>
                    <a:pt x="353060" y="3780790"/>
                    <a:pt x="300990" y="3778250"/>
                    <a:pt x="264160" y="3764280"/>
                  </a:cubicBezTo>
                  <a:cubicBezTo>
                    <a:pt x="227330" y="3750310"/>
                    <a:pt x="189230" y="3724910"/>
                    <a:pt x="162560" y="3694430"/>
                  </a:cubicBezTo>
                  <a:cubicBezTo>
                    <a:pt x="135890" y="3665220"/>
                    <a:pt x="121920" y="3647440"/>
                    <a:pt x="105410" y="3585210"/>
                  </a:cubicBezTo>
                  <a:cubicBezTo>
                    <a:pt x="41910" y="3342640"/>
                    <a:pt x="87630" y="2061210"/>
                    <a:pt x="57150" y="1685290"/>
                  </a:cubicBezTo>
                  <a:cubicBezTo>
                    <a:pt x="44450" y="1525270"/>
                    <a:pt x="17780" y="1478280"/>
                    <a:pt x="10160" y="1344930"/>
                  </a:cubicBezTo>
                  <a:cubicBezTo>
                    <a:pt x="0" y="1155700"/>
                    <a:pt x="6350" y="873760"/>
                    <a:pt x="30480" y="654050"/>
                  </a:cubicBezTo>
                  <a:cubicBezTo>
                    <a:pt x="53340" y="448310"/>
                    <a:pt x="34290" y="134620"/>
                    <a:pt x="143510" y="63500"/>
                  </a:cubicBezTo>
                  <a:cubicBezTo>
                    <a:pt x="240030" y="0"/>
                    <a:pt x="604520" y="167640"/>
                    <a:pt x="604520" y="167640"/>
                  </a:cubicBezTo>
                </a:path>
              </a:pathLst>
            </a:custGeom>
            <a:solidFill>
              <a:srgbClr val="FF3131">
                <a:alpha val="49804"/>
              </a:srgbClr>
            </a:solidFill>
            <a:ln cap="sq">
              <a:noFill/>
              <a:miter/>
            </a:ln>
          </p:spPr>
        </p:sp>
      </p:grpSp>
      <p:grpSp>
        <p:nvGrpSpPr>
          <p:cNvPr id="42" name="Group 42"/>
          <p:cNvGrpSpPr/>
          <p:nvPr/>
        </p:nvGrpSpPr>
        <p:grpSpPr>
          <a:xfrm>
            <a:off x="9914572" y="5107305"/>
            <a:ext cx="570548" cy="2051685"/>
            <a:chOff x="0" y="0"/>
            <a:chExt cx="760730" cy="2735580"/>
          </a:xfrm>
        </p:grpSpPr>
        <p:sp>
          <p:nvSpPr>
            <p:cNvPr id="43" name="Freeform 43"/>
            <p:cNvSpPr/>
            <p:nvPr/>
          </p:nvSpPr>
          <p:spPr>
            <a:xfrm>
              <a:off x="49530" y="-16510"/>
              <a:ext cx="673100" cy="2705100"/>
            </a:xfrm>
            <a:custGeom>
              <a:avLst/>
              <a:gdLst/>
              <a:ahLst/>
              <a:cxnLst/>
              <a:rect l="l" t="t" r="r" b="b"/>
              <a:pathLst>
                <a:path w="673100" h="2705100">
                  <a:moveTo>
                    <a:pt x="624840" y="166370"/>
                  </a:moveTo>
                  <a:cubicBezTo>
                    <a:pt x="481330" y="1060450"/>
                    <a:pt x="487680" y="1210310"/>
                    <a:pt x="497840" y="1379220"/>
                  </a:cubicBezTo>
                  <a:cubicBezTo>
                    <a:pt x="508000" y="1555750"/>
                    <a:pt x="530860" y="1762760"/>
                    <a:pt x="563880" y="1918970"/>
                  </a:cubicBezTo>
                  <a:cubicBezTo>
                    <a:pt x="589280" y="2042160"/>
                    <a:pt x="673100" y="2129790"/>
                    <a:pt x="660400" y="2245360"/>
                  </a:cubicBezTo>
                  <a:cubicBezTo>
                    <a:pt x="645160" y="2387600"/>
                    <a:pt x="492760" y="2696210"/>
                    <a:pt x="411480" y="2701290"/>
                  </a:cubicBezTo>
                  <a:cubicBezTo>
                    <a:pt x="346710" y="2705100"/>
                    <a:pt x="275590" y="2520950"/>
                    <a:pt x="220980" y="2437130"/>
                  </a:cubicBezTo>
                  <a:cubicBezTo>
                    <a:pt x="173990" y="2364740"/>
                    <a:pt x="133350" y="2320290"/>
                    <a:pt x="102870" y="2227580"/>
                  </a:cubicBezTo>
                  <a:cubicBezTo>
                    <a:pt x="52070" y="2076450"/>
                    <a:pt x="35560" y="1764030"/>
                    <a:pt x="19050" y="1590040"/>
                  </a:cubicBezTo>
                  <a:cubicBezTo>
                    <a:pt x="7620" y="1470660"/>
                    <a:pt x="2540" y="1400810"/>
                    <a:pt x="1270" y="1287780"/>
                  </a:cubicBezTo>
                  <a:cubicBezTo>
                    <a:pt x="0" y="1141730"/>
                    <a:pt x="0" y="969010"/>
                    <a:pt x="21590" y="787400"/>
                  </a:cubicBezTo>
                  <a:cubicBezTo>
                    <a:pt x="46990" y="567690"/>
                    <a:pt x="34290" y="151130"/>
                    <a:pt x="161290" y="67310"/>
                  </a:cubicBezTo>
                  <a:cubicBezTo>
                    <a:pt x="264160" y="0"/>
                    <a:pt x="624840" y="166370"/>
                    <a:pt x="624840" y="166370"/>
                  </a:cubicBezTo>
                </a:path>
              </a:pathLst>
            </a:custGeom>
            <a:solidFill>
              <a:srgbClr val="FF3131">
                <a:alpha val="49804"/>
              </a:srgbClr>
            </a:solidFill>
            <a:ln cap="sq">
              <a:noFill/>
              <a:miter/>
            </a:ln>
          </p:spPr>
        </p:sp>
      </p:grpSp>
      <p:grpSp>
        <p:nvGrpSpPr>
          <p:cNvPr id="44" name="Group 44"/>
          <p:cNvGrpSpPr/>
          <p:nvPr/>
        </p:nvGrpSpPr>
        <p:grpSpPr>
          <a:xfrm>
            <a:off x="10196512" y="3340417"/>
            <a:ext cx="1148715" cy="4306253"/>
            <a:chOff x="0" y="0"/>
            <a:chExt cx="1531620" cy="5741670"/>
          </a:xfrm>
        </p:grpSpPr>
        <p:sp>
          <p:nvSpPr>
            <p:cNvPr id="45" name="Freeform 45"/>
            <p:cNvSpPr/>
            <p:nvPr/>
          </p:nvSpPr>
          <p:spPr>
            <a:xfrm>
              <a:off x="27940" y="50800"/>
              <a:ext cx="1470660" cy="5642610"/>
            </a:xfrm>
            <a:custGeom>
              <a:avLst/>
              <a:gdLst/>
              <a:ahLst/>
              <a:cxnLst/>
              <a:rect l="l" t="t" r="r" b="b"/>
              <a:pathLst>
                <a:path w="1470660" h="5642610">
                  <a:moveTo>
                    <a:pt x="529590" y="0"/>
                  </a:moveTo>
                  <a:cubicBezTo>
                    <a:pt x="690880" y="203200"/>
                    <a:pt x="918210" y="593090"/>
                    <a:pt x="1024890" y="815340"/>
                  </a:cubicBezTo>
                  <a:cubicBezTo>
                    <a:pt x="1107440" y="988060"/>
                    <a:pt x="1160780" y="1159510"/>
                    <a:pt x="1210310" y="1294130"/>
                  </a:cubicBezTo>
                  <a:cubicBezTo>
                    <a:pt x="1245870" y="1390650"/>
                    <a:pt x="1266190" y="1443990"/>
                    <a:pt x="1296670" y="1545590"/>
                  </a:cubicBezTo>
                  <a:cubicBezTo>
                    <a:pt x="1342390" y="1694180"/>
                    <a:pt x="1422400" y="1924050"/>
                    <a:pt x="1447800" y="2105660"/>
                  </a:cubicBezTo>
                  <a:cubicBezTo>
                    <a:pt x="1470660" y="2270760"/>
                    <a:pt x="1463040" y="2448560"/>
                    <a:pt x="1452880" y="2588260"/>
                  </a:cubicBezTo>
                  <a:cubicBezTo>
                    <a:pt x="1445260" y="2697480"/>
                    <a:pt x="1430020" y="2766060"/>
                    <a:pt x="1408430" y="2877820"/>
                  </a:cubicBezTo>
                  <a:cubicBezTo>
                    <a:pt x="1379220" y="3031490"/>
                    <a:pt x="1313180" y="3260090"/>
                    <a:pt x="1282700" y="3421380"/>
                  </a:cubicBezTo>
                  <a:cubicBezTo>
                    <a:pt x="1258570" y="3548380"/>
                    <a:pt x="1242060" y="3658870"/>
                    <a:pt x="1233170" y="3763010"/>
                  </a:cubicBezTo>
                  <a:cubicBezTo>
                    <a:pt x="1225550" y="3850640"/>
                    <a:pt x="1242060" y="3909060"/>
                    <a:pt x="1225550" y="4004310"/>
                  </a:cubicBezTo>
                  <a:cubicBezTo>
                    <a:pt x="1200150" y="4152900"/>
                    <a:pt x="1117600" y="4380230"/>
                    <a:pt x="1046480" y="4561840"/>
                  </a:cubicBezTo>
                  <a:cubicBezTo>
                    <a:pt x="974090" y="4744720"/>
                    <a:pt x="871220" y="4958080"/>
                    <a:pt x="793750" y="5096510"/>
                  </a:cubicBezTo>
                  <a:cubicBezTo>
                    <a:pt x="741680" y="5190490"/>
                    <a:pt x="704850" y="5257800"/>
                    <a:pt x="646430" y="5322570"/>
                  </a:cubicBezTo>
                  <a:cubicBezTo>
                    <a:pt x="589280" y="5384800"/>
                    <a:pt x="441960" y="5466080"/>
                    <a:pt x="448310" y="5480050"/>
                  </a:cubicBezTo>
                  <a:cubicBezTo>
                    <a:pt x="452120" y="5488940"/>
                    <a:pt x="537210" y="5449570"/>
                    <a:pt x="544830" y="5459730"/>
                  </a:cubicBezTo>
                  <a:cubicBezTo>
                    <a:pt x="551180" y="5468620"/>
                    <a:pt x="532130" y="5497830"/>
                    <a:pt x="516890" y="5518150"/>
                  </a:cubicBezTo>
                  <a:cubicBezTo>
                    <a:pt x="496570" y="5546090"/>
                    <a:pt x="459740" y="5585460"/>
                    <a:pt x="422910" y="5605780"/>
                  </a:cubicBezTo>
                  <a:cubicBezTo>
                    <a:pt x="386080" y="5626100"/>
                    <a:pt x="340360" y="5638800"/>
                    <a:pt x="298450" y="5640070"/>
                  </a:cubicBezTo>
                  <a:cubicBezTo>
                    <a:pt x="256540" y="5641340"/>
                    <a:pt x="209550" y="5629910"/>
                    <a:pt x="172720" y="5612130"/>
                  </a:cubicBezTo>
                  <a:cubicBezTo>
                    <a:pt x="134620" y="5593080"/>
                    <a:pt x="97790" y="5563870"/>
                    <a:pt x="73660" y="5529580"/>
                  </a:cubicBezTo>
                  <a:cubicBezTo>
                    <a:pt x="49530" y="5496560"/>
                    <a:pt x="31750" y="5450840"/>
                    <a:pt x="25400" y="5410200"/>
                  </a:cubicBezTo>
                  <a:cubicBezTo>
                    <a:pt x="19050" y="5368290"/>
                    <a:pt x="36830" y="5281930"/>
                    <a:pt x="36830" y="5281930"/>
                  </a:cubicBezTo>
                  <a:cubicBezTo>
                    <a:pt x="36830" y="5281930"/>
                    <a:pt x="0" y="5379720"/>
                    <a:pt x="24130" y="5403850"/>
                  </a:cubicBezTo>
                  <a:cubicBezTo>
                    <a:pt x="76200" y="5454650"/>
                    <a:pt x="508000" y="5287010"/>
                    <a:pt x="558800" y="5337810"/>
                  </a:cubicBezTo>
                  <a:cubicBezTo>
                    <a:pt x="582930" y="5361940"/>
                    <a:pt x="558800" y="5421630"/>
                    <a:pt x="544830" y="5459730"/>
                  </a:cubicBezTo>
                  <a:cubicBezTo>
                    <a:pt x="530860" y="5499100"/>
                    <a:pt x="505460" y="5539740"/>
                    <a:pt x="474980" y="5567680"/>
                  </a:cubicBezTo>
                  <a:cubicBezTo>
                    <a:pt x="444500" y="5595620"/>
                    <a:pt x="403860" y="5618480"/>
                    <a:pt x="363220" y="5629910"/>
                  </a:cubicBezTo>
                  <a:cubicBezTo>
                    <a:pt x="322580" y="5641340"/>
                    <a:pt x="274320" y="5642610"/>
                    <a:pt x="233680" y="5633720"/>
                  </a:cubicBezTo>
                  <a:cubicBezTo>
                    <a:pt x="193040" y="5624830"/>
                    <a:pt x="149860" y="5604510"/>
                    <a:pt x="118110" y="5577840"/>
                  </a:cubicBezTo>
                  <a:cubicBezTo>
                    <a:pt x="86360" y="5551170"/>
                    <a:pt x="58420" y="5511800"/>
                    <a:pt x="41910" y="5473700"/>
                  </a:cubicBezTo>
                  <a:cubicBezTo>
                    <a:pt x="25400" y="5434330"/>
                    <a:pt x="21590" y="5384800"/>
                    <a:pt x="22860" y="5345430"/>
                  </a:cubicBezTo>
                  <a:cubicBezTo>
                    <a:pt x="22860" y="5311140"/>
                    <a:pt x="24130" y="5284470"/>
                    <a:pt x="40640" y="5250180"/>
                  </a:cubicBezTo>
                  <a:cubicBezTo>
                    <a:pt x="66040" y="5196840"/>
                    <a:pt x="134620" y="5147310"/>
                    <a:pt x="187960" y="5072380"/>
                  </a:cubicBezTo>
                  <a:cubicBezTo>
                    <a:pt x="266700" y="4961890"/>
                    <a:pt x="372110" y="4789170"/>
                    <a:pt x="448310" y="4640580"/>
                  </a:cubicBezTo>
                  <a:cubicBezTo>
                    <a:pt x="523240" y="4491990"/>
                    <a:pt x="600710" y="4314190"/>
                    <a:pt x="642620" y="4180840"/>
                  </a:cubicBezTo>
                  <a:cubicBezTo>
                    <a:pt x="673100" y="4083050"/>
                    <a:pt x="680720" y="4024630"/>
                    <a:pt x="695960" y="3919220"/>
                  </a:cubicBezTo>
                  <a:cubicBezTo>
                    <a:pt x="718820" y="3763010"/>
                    <a:pt x="711200" y="3521710"/>
                    <a:pt x="744220" y="3328670"/>
                  </a:cubicBezTo>
                  <a:cubicBezTo>
                    <a:pt x="777240" y="3138170"/>
                    <a:pt x="862330" y="2922270"/>
                    <a:pt x="891540" y="2768600"/>
                  </a:cubicBezTo>
                  <a:cubicBezTo>
                    <a:pt x="911860" y="2663190"/>
                    <a:pt x="905510" y="2585720"/>
                    <a:pt x="924560" y="2496820"/>
                  </a:cubicBezTo>
                  <a:cubicBezTo>
                    <a:pt x="943610" y="2409190"/>
                    <a:pt x="1004570" y="2325370"/>
                    <a:pt x="1003300" y="2241550"/>
                  </a:cubicBezTo>
                  <a:cubicBezTo>
                    <a:pt x="1002030" y="2159000"/>
                    <a:pt x="943610" y="2081530"/>
                    <a:pt x="920750" y="1997710"/>
                  </a:cubicBezTo>
                  <a:cubicBezTo>
                    <a:pt x="897890" y="1911350"/>
                    <a:pt x="894080" y="1831340"/>
                    <a:pt x="868680" y="1731010"/>
                  </a:cubicBezTo>
                  <a:cubicBezTo>
                    <a:pt x="834390" y="1595120"/>
                    <a:pt x="781050" y="1377950"/>
                    <a:pt x="723900" y="1257300"/>
                  </a:cubicBezTo>
                  <a:cubicBezTo>
                    <a:pt x="684530" y="1173480"/>
                    <a:pt x="642620" y="1145540"/>
                    <a:pt x="590550" y="1057910"/>
                  </a:cubicBezTo>
                  <a:cubicBezTo>
                    <a:pt x="499110" y="901700"/>
                    <a:pt x="325120" y="501650"/>
                    <a:pt x="247650" y="387350"/>
                  </a:cubicBezTo>
                  <a:cubicBezTo>
                    <a:pt x="217170" y="344170"/>
                    <a:pt x="171450" y="339090"/>
                    <a:pt x="173990" y="304800"/>
                  </a:cubicBezTo>
                  <a:cubicBezTo>
                    <a:pt x="179070" y="233680"/>
                    <a:pt x="529590" y="0"/>
                    <a:pt x="529590" y="0"/>
                  </a:cubicBezTo>
                </a:path>
              </a:pathLst>
            </a:custGeom>
            <a:solidFill>
              <a:srgbClr val="FF3131">
                <a:alpha val="49804"/>
              </a:srgbClr>
            </a:solidFill>
            <a:ln cap="sq">
              <a:noFill/>
              <a:miter/>
            </a:ln>
          </p:spPr>
        </p:sp>
      </p:grpSp>
      <p:grpSp>
        <p:nvGrpSpPr>
          <p:cNvPr id="46" name="Group 46"/>
          <p:cNvGrpSpPr/>
          <p:nvPr/>
        </p:nvGrpSpPr>
        <p:grpSpPr>
          <a:xfrm>
            <a:off x="10420350" y="4855845"/>
            <a:ext cx="461962" cy="873443"/>
            <a:chOff x="0" y="0"/>
            <a:chExt cx="615950" cy="1164590"/>
          </a:xfrm>
        </p:grpSpPr>
        <p:sp>
          <p:nvSpPr>
            <p:cNvPr id="47" name="Freeform 47"/>
            <p:cNvSpPr/>
            <p:nvPr/>
          </p:nvSpPr>
          <p:spPr>
            <a:xfrm>
              <a:off x="-12700" y="-24130"/>
              <a:ext cx="584200" cy="1167130"/>
            </a:xfrm>
            <a:custGeom>
              <a:avLst/>
              <a:gdLst/>
              <a:ahLst/>
              <a:cxnLst/>
              <a:rect l="l" t="t" r="r" b="b"/>
              <a:pathLst>
                <a:path w="584200" h="1167130">
                  <a:moveTo>
                    <a:pt x="577850" y="133350"/>
                  </a:moveTo>
                  <a:cubicBezTo>
                    <a:pt x="541020" y="674370"/>
                    <a:pt x="541020" y="750570"/>
                    <a:pt x="546100" y="814070"/>
                  </a:cubicBezTo>
                  <a:cubicBezTo>
                    <a:pt x="549910" y="859790"/>
                    <a:pt x="584200" y="895350"/>
                    <a:pt x="563880" y="933450"/>
                  </a:cubicBezTo>
                  <a:cubicBezTo>
                    <a:pt x="523240" y="1009650"/>
                    <a:pt x="187960" y="1167130"/>
                    <a:pt x="120650" y="1137920"/>
                  </a:cubicBezTo>
                  <a:cubicBezTo>
                    <a:pt x="86360" y="1122680"/>
                    <a:pt x="90170" y="1064260"/>
                    <a:pt x="81280" y="1016000"/>
                  </a:cubicBezTo>
                  <a:cubicBezTo>
                    <a:pt x="67310" y="946150"/>
                    <a:pt x="63500" y="864870"/>
                    <a:pt x="63500" y="758190"/>
                  </a:cubicBezTo>
                  <a:cubicBezTo>
                    <a:pt x="63500" y="585470"/>
                    <a:pt x="0" y="165100"/>
                    <a:pt x="109220" y="74930"/>
                  </a:cubicBezTo>
                  <a:cubicBezTo>
                    <a:pt x="200660" y="0"/>
                    <a:pt x="577850" y="133350"/>
                    <a:pt x="577850" y="133350"/>
                  </a:cubicBezTo>
                </a:path>
              </a:pathLst>
            </a:custGeom>
            <a:solidFill>
              <a:srgbClr val="FF3131">
                <a:alpha val="49804"/>
              </a:srgbClr>
            </a:solidFill>
            <a:ln cap="sq">
              <a:noFill/>
              <a:miter/>
            </a:ln>
          </p:spPr>
        </p:sp>
      </p:grpSp>
      <p:grpSp>
        <p:nvGrpSpPr>
          <p:cNvPr id="48" name="Group 48"/>
          <p:cNvGrpSpPr/>
          <p:nvPr/>
        </p:nvGrpSpPr>
        <p:grpSpPr>
          <a:xfrm>
            <a:off x="10388918" y="3992880"/>
            <a:ext cx="1252538" cy="3847147"/>
            <a:chOff x="0" y="0"/>
            <a:chExt cx="1670050" cy="5129530"/>
          </a:xfrm>
        </p:grpSpPr>
        <p:sp>
          <p:nvSpPr>
            <p:cNvPr id="49" name="Freeform 49"/>
            <p:cNvSpPr/>
            <p:nvPr/>
          </p:nvSpPr>
          <p:spPr>
            <a:xfrm>
              <a:off x="43180" y="50800"/>
              <a:ext cx="1584960" cy="5044440"/>
            </a:xfrm>
            <a:custGeom>
              <a:avLst/>
              <a:gdLst/>
              <a:ahLst/>
              <a:cxnLst/>
              <a:rect l="l" t="t" r="r" b="b"/>
              <a:pathLst>
                <a:path w="1584960" h="5044440">
                  <a:moveTo>
                    <a:pt x="928370" y="0"/>
                  </a:moveTo>
                  <a:cubicBezTo>
                    <a:pt x="1214120" y="806450"/>
                    <a:pt x="1235710" y="1069340"/>
                    <a:pt x="1295400" y="1306830"/>
                  </a:cubicBezTo>
                  <a:cubicBezTo>
                    <a:pt x="1353820" y="1540510"/>
                    <a:pt x="1457960" y="1781810"/>
                    <a:pt x="1504950" y="1993900"/>
                  </a:cubicBezTo>
                  <a:cubicBezTo>
                    <a:pt x="1544320" y="2170430"/>
                    <a:pt x="1567180" y="2352040"/>
                    <a:pt x="1576070" y="2487930"/>
                  </a:cubicBezTo>
                  <a:cubicBezTo>
                    <a:pt x="1582420" y="2581910"/>
                    <a:pt x="1584960" y="2644140"/>
                    <a:pt x="1573530" y="2727960"/>
                  </a:cubicBezTo>
                  <a:cubicBezTo>
                    <a:pt x="1559560" y="2824480"/>
                    <a:pt x="1526540" y="2932430"/>
                    <a:pt x="1489710" y="3031490"/>
                  </a:cubicBezTo>
                  <a:cubicBezTo>
                    <a:pt x="1452880" y="3131820"/>
                    <a:pt x="1375410" y="3232150"/>
                    <a:pt x="1352550" y="3327400"/>
                  </a:cubicBezTo>
                  <a:cubicBezTo>
                    <a:pt x="1333500" y="3407410"/>
                    <a:pt x="1367790" y="3486150"/>
                    <a:pt x="1343660" y="3558540"/>
                  </a:cubicBezTo>
                  <a:cubicBezTo>
                    <a:pt x="1318260" y="3636010"/>
                    <a:pt x="1236980" y="3695700"/>
                    <a:pt x="1196340" y="3774440"/>
                  </a:cubicBezTo>
                  <a:cubicBezTo>
                    <a:pt x="1154430" y="3856990"/>
                    <a:pt x="1136650" y="3953510"/>
                    <a:pt x="1099820" y="4042410"/>
                  </a:cubicBezTo>
                  <a:cubicBezTo>
                    <a:pt x="1060450" y="4136390"/>
                    <a:pt x="1013460" y="4235450"/>
                    <a:pt x="965200" y="4323080"/>
                  </a:cubicBezTo>
                  <a:cubicBezTo>
                    <a:pt x="919480" y="4405630"/>
                    <a:pt x="883920" y="4467860"/>
                    <a:pt x="817880" y="4552950"/>
                  </a:cubicBezTo>
                  <a:cubicBezTo>
                    <a:pt x="721360" y="4677410"/>
                    <a:pt x="501650" y="4912360"/>
                    <a:pt x="422910" y="4978400"/>
                  </a:cubicBezTo>
                  <a:cubicBezTo>
                    <a:pt x="393700" y="5002530"/>
                    <a:pt x="383540" y="5011420"/>
                    <a:pt x="356870" y="5020310"/>
                  </a:cubicBezTo>
                  <a:cubicBezTo>
                    <a:pt x="321310" y="5031740"/>
                    <a:pt x="261620" y="5031740"/>
                    <a:pt x="226060" y="5027930"/>
                  </a:cubicBezTo>
                  <a:cubicBezTo>
                    <a:pt x="200660" y="5025390"/>
                    <a:pt x="185420" y="5020310"/>
                    <a:pt x="163830" y="5008880"/>
                  </a:cubicBezTo>
                  <a:cubicBezTo>
                    <a:pt x="132080" y="4992370"/>
                    <a:pt x="87630" y="4960620"/>
                    <a:pt x="60960" y="4927600"/>
                  </a:cubicBezTo>
                  <a:cubicBezTo>
                    <a:pt x="35560" y="4894580"/>
                    <a:pt x="15240" y="4851400"/>
                    <a:pt x="7620" y="4809490"/>
                  </a:cubicBezTo>
                  <a:cubicBezTo>
                    <a:pt x="0" y="4767580"/>
                    <a:pt x="3810" y="4719320"/>
                    <a:pt x="16510" y="4678680"/>
                  </a:cubicBezTo>
                  <a:cubicBezTo>
                    <a:pt x="29210" y="4638040"/>
                    <a:pt x="54610" y="4597400"/>
                    <a:pt x="83820" y="4568190"/>
                  </a:cubicBezTo>
                  <a:cubicBezTo>
                    <a:pt x="114300" y="4538980"/>
                    <a:pt x="186690" y="4491990"/>
                    <a:pt x="195580" y="4500880"/>
                  </a:cubicBezTo>
                  <a:cubicBezTo>
                    <a:pt x="208280" y="4513580"/>
                    <a:pt x="55880" y="4754880"/>
                    <a:pt x="39370" y="4748530"/>
                  </a:cubicBezTo>
                  <a:cubicBezTo>
                    <a:pt x="26670" y="4743450"/>
                    <a:pt x="29210" y="4582160"/>
                    <a:pt x="69850" y="4563110"/>
                  </a:cubicBezTo>
                  <a:cubicBezTo>
                    <a:pt x="138430" y="4530090"/>
                    <a:pt x="516890" y="4857750"/>
                    <a:pt x="539750" y="4837430"/>
                  </a:cubicBezTo>
                  <a:cubicBezTo>
                    <a:pt x="548640" y="4829810"/>
                    <a:pt x="521970" y="4762500"/>
                    <a:pt x="505460" y="4761230"/>
                  </a:cubicBezTo>
                  <a:cubicBezTo>
                    <a:pt x="473710" y="4759960"/>
                    <a:pt x="416560" y="4983480"/>
                    <a:pt x="356870" y="5020310"/>
                  </a:cubicBezTo>
                  <a:cubicBezTo>
                    <a:pt x="317500" y="5044440"/>
                    <a:pt x="261620" y="5031740"/>
                    <a:pt x="226060" y="5027930"/>
                  </a:cubicBezTo>
                  <a:cubicBezTo>
                    <a:pt x="200660" y="5025390"/>
                    <a:pt x="185420" y="5020310"/>
                    <a:pt x="163830" y="5008880"/>
                  </a:cubicBezTo>
                  <a:cubicBezTo>
                    <a:pt x="132080" y="4992370"/>
                    <a:pt x="87630" y="4960620"/>
                    <a:pt x="60960" y="4927600"/>
                  </a:cubicBezTo>
                  <a:cubicBezTo>
                    <a:pt x="35560" y="4894580"/>
                    <a:pt x="15240" y="4851400"/>
                    <a:pt x="7620" y="4809490"/>
                  </a:cubicBezTo>
                  <a:cubicBezTo>
                    <a:pt x="0" y="4767580"/>
                    <a:pt x="3810" y="4719320"/>
                    <a:pt x="16510" y="4678680"/>
                  </a:cubicBezTo>
                  <a:cubicBezTo>
                    <a:pt x="29210" y="4638040"/>
                    <a:pt x="50800" y="4602480"/>
                    <a:pt x="83820" y="4568190"/>
                  </a:cubicBezTo>
                  <a:cubicBezTo>
                    <a:pt x="125730" y="4525010"/>
                    <a:pt x="208280" y="4502150"/>
                    <a:pt x="259080" y="4453890"/>
                  </a:cubicBezTo>
                  <a:cubicBezTo>
                    <a:pt x="313690" y="4403090"/>
                    <a:pt x="346710" y="4340860"/>
                    <a:pt x="397510" y="4264660"/>
                  </a:cubicBezTo>
                  <a:cubicBezTo>
                    <a:pt x="471170" y="4154170"/>
                    <a:pt x="591820" y="3972560"/>
                    <a:pt x="650240" y="3848100"/>
                  </a:cubicBezTo>
                  <a:cubicBezTo>
                    <a:pt x="694690" y="3755390"/>
                    <a:pt x="706120" y="3671570"/>
                    <a:pt x="740410" y="3591560"/>
                  </a:cubicBezTo>
                  <a:cubicBezTo>
                    <a:pt x="772160" y="3517900"/>
                    <a:pt x="811530" y="3479800"/>
                    <a:pt x="847090" y="3387090"/>
                  </a:cubicBezTo>
                  <a:cubicBezTo>
                    <a:pt x="913130" y="3216910"/>
                    <a:pt x="1024890" y="2810510"/>
                    <a:pt x="1049020" y="2626360"/>
                  </a:cubicBezTo>
                  <a:cubicBezTo>
                    <a:pt x="1061720" y="2523490"/>
                    <a:pt x="1054100" y="2465070"/>
                    <a:pt x="1047750" y="2382520"/>
                  </a:cubicBezTo>
                  <a:cubicBezTo>
                    <a:pt x="1041400" y="2298700"/>
                    <a:pt x="1029970" y="2211070"/>
                    <a:pt x="1013460" y="2128520"/>
                  </a:cubicBezTo>
                  <a:cubicBezTo>
                    <a:pt x="998220" y="2048510"/>
                    <a:pt x="969010" y="1977390"/>
                    <a:pt x="953770" y="1896110"/>
                  </a:cubicBezTo>
                  <a:cubicBezTo>
                    <a:pt x="937260" y="1807210"/>
                    <a:pt x="941070" y="1709420"/>
                    <a:pt x="916940" y="1615440"/>
                  </a:cubicBezTo>
                  <a:cubicBezTo>
                    <a:pt x="890270" y="1512570"/>
                    <a:pt x="829310" y="1424940"/>
                    <a:pt x="796290" y="1304290"/>
                  </a:cubicBezTo>
                  <a:cubicBezTo>
                    <a:pt x="753110" y="1145540"/>
                    <a:pt x="741680" y="886460"/>
                    <a:pt x="704850" y="736600"/>
                  </a:cubicBezTo>
                  <a:cubicBezTo>
                    <a:pt x="680720" y="635000"/>
                    <a:pt x="655320" y="575310"/>
                    <a:pt x="622300" y="486410"/>
                  </a:cubicBezTo>
                  <a:cubicBezTo>
                    <a:pt x="582930" y="382270"/>
                    <a:pt x="445770" y="229870"/>
                    <a:pt x="482600" y="149860"/>
                  </a:cubicBezTo>
                  <a:cubicBezTo>
                    <a:pt x="524510" y="58420"/>
                    <a:pt x="928370" y="0"/>
                    <a:pt x="928370" y="0"/>
                  </a:cubicBezTo>
                </a:path>
              </a:pathLst>
            </a:custGeom>
            <a:solidFill>
              <a:srgbClr val="FF3131">
                <a:alpha val="49804"/>
              </a:srgbClr>
            </a:solidFill>
            <a:ln cap="sq">
              <a:noFill/>
              <a:miter/>
            </a:ln>
          </p:spPr>
        </p:sp>
      </p:grpSp>
      <p:grpSp>
        <p:nvGrpSpPr>
          <p:cNvPr id="50" name="Group 50"/>
          <p:cNvGrpSpPr/>
          <p:nvPr/>
        </p:nvGrpSpPr>
        <p:grpSpPr>
          <a:xfrm>
            <a:off x="10208895" y="3798570"/>
            <a:ext cx="1180148" cy="3452812"/>
            <a:chOff x="0" y="0"/>
            <a:chExt cx="1573530" cy="4603750"/>
          </a:xfrm>
        </p:grpSpPr>
        <p:sp>
          <p:nvSpPr>
            <p:cNvPr id="51" name="Freeform 51"/>
            <p:cNvSpPr/>
            <p:nvPr/>
          </p:nvSpPr>
          <p:spPr>
            <a:xfrm>
              <a:off x="45720" y="46990"/>
              <a:ext cx="1477010" cy="4507230"/>
            </a:xfrm>
            <a:custGeom>
              <a:avLst/>
              <a:gdLst/>
              <a:ahLst/>
              <a:cxnLst/>
              <a:rect l="l" t="t" r="r" b="b"/>
              <a:pathLst>
                <a:path w="1477010" h="4507230">
                  <a:moveTo>
                    <a:pt x="1477010" y="2633980"/>
                  </a:moveTo>
                  <a:cubicBezTo>
                    <a:pt x="1358900" y="2829560"/>
                    <a:pt x="1322070" y="2912110"/>
                    <a:pt x="1295400" y="2990850"/>
                  </a:cubicBezTo>
                  <a:cubicBezTo>
                    <a:pt x="1267460" y="3073400"/>
                    <a:pt x="1245870" y="3176270"/>
                    <a:pt x="1231900" y="3253740"/>
                  </a:cubicBezTo>
                  <a:cubicBezTo>
                    <a:pt x="1220470" y="3313430"/>
                    <a:pt x="1221740" y="3375660"/>
                    <a:pt x="1210310" y="3413760"/>
                  </a:cubicBezTo>
                  <a:cubicBezTo>
                    <a:pt x="1203960" y="3436620"/>
                    <a:pt x="1197610" y="3449320"/>
                    <a:pt x="1184910" y="3467100"/>
                  </a:cubicBezTo>
                  <a:cubicBezTo>
                    <a:pt x="1165860" y="3492500"/>
                    <a:pt x="1126490" y="3530600"/>
                    <a:pt x="1099820" y="3548380"/>
                  </a:cubicBezTo>
                  <a:cubicBezTo>
                    <a:pt x="1080770" y="3561080"/>
                    <a:pt x="1066800" y="3567430"/>
                    <a:pt x="1043940" y="3572510"/>
                  </a:cubicBezTo>
                  <a:cubicBezTo>
                    <a:pt x="1012190" y="3580130"/>
                    <a:pt x="963930" y="3583940"/>
                    <a:pt x="925830" y="3576320"/>
                  </a:cubicBezTo>
                  <a:cubicBezTo>
                    <a:pt x="889000" y="3568700"/>
                    <a:pt x="844550" y="3544570"/>
                    <a:pt x="819150" y="3525520"/>
                  </a:cubicBezTo>
                  <a:cubicBezTo>
                    <a:pt x="801370" y="3511550"/>
                    <a:pt x="791210" y="3501390"/>
                    <a:pt x="778510" y="3482340"/>
                  </a:cubicBezTo>
                  <a:cubicBezTo>
                    <a:pt x="760730" y="3455670"/>
                    <a:pt x="740410" y="3406140"/>
                    <a:pt x="732790" y="3374390"/>
                  </a:cubicBezTo>
                  <a:cubicBezTo>
                    <a:pt x="727710" y="3351530"/>
                    <a:pt x="727710" y="3341370"/>
                    <a:pt x="730250" y="3314700"/>
                  </a:cubicBezTo>
                  <a:cubicBezTo>
                    <a:pt x="736600" y="3258820"/>
                    <a:pt x="764540" y="3144520"/>
                    <a:pt x="797560" y="3061970"/>
                  </a:cubicBezTo>
                  <a:cubicBezTo>
                    <a:pt x="831850" y="2974340"/>
                    <a:pt x="887730" y="2860040"/>
                    <a:pt x="937260" y="2804160"/>
                  </a:cubicBezTo>
                  <a:cubicBezTo>
                    <a:pt x="969010" y="2768600"/>
                    <a:pt x="999490" y="2749550"/>
                    <a:pt x="1036320" y="2735580"/>
                  </a:cubicBezTo>
                  <a:cubicBezTo>
                    <a:pt x="1073150" y="2721610"/>
                    <a:pt x="1117600" y="2715260"/>
                    <a:pt x="1156970" y="2720340"/>
                  </a:cubicBezTo>
                  <a:cubicBezTo>
                    <a:pt x="1196340" y="2725420"/>
                    <a:pt x="1238250" y="2740660"/>
                    <a:pt x="1270000" y="2762250"/>
                  </a:cubicBezTo>
                  <a:cubicBezTo>
                    <a:pt x="1301750" y="2783840"/>
                    <a:pt x="1333500" y="2824480"/>
                    <a:pt x="1350010" y="2852420"/>
                  </a:cubicBezTo>
                  <a:cubicBezTo>
                    <a:pt x="1362710" y="2872740"/>
                    <a:pt x="1367790" y="2886710"/>
                    <a:pt x="1371600" y="2909570"/>
                  </a:cubicBezTo>
                  <a:cubicBezTo>
                    <a:pt x="1377950" y="2941320"/>
                    <a:pt x="1379220" y="2998470"/>
                    <a:pt x="1372870" y="3030220"/>
                  </a:cubicBezTo>
                  <a:cubicBezTo>
                    <a:pt x="1369060" y="3053080"/>
                    <a:pt x="1358900" y="3060700"/>
                    <a:pt x="1351280" y="3086100"/>
                  </a:cubicBezTo>
                  <a:cubicBezTo>
                    <a:pt x="1336040" y="3140710"/>
                    <a:pt x="1328420" y="3252470"/>
                    <a:pt x="1306830" y="3346450"/>
                  </a:cubicBezTo>
                  <a:cubicBezTo>
                    <a:pt x="1281430" y="3458210"/>
                    <a:pt x="1239520" y="3605530"/>
                    <a:pt x="1203960" y="3710940"/>
                  </a:cubicBezTo>
                  <a:cubicBezTo>
                    <a:pt x="1176020" y="3793490"/>
                    <a:pt x="1153160" y="3853180"/>
                    <a:pt x="1117600" y="3926840"/>
                  </a:cubicBezTo>
                  <a:cubicBezTo>
                    <a:pt x="1078230" y="4010660"/>
                    <a:pt x="1024890" y="4107180"/>
                    <a:pt x="972820" y="4184650"/>
                  </a:cubicBezTo>
                  <a:cubicBezTo>
                    <a:pt x="925830" y="4253230"/>
                    <a:pt x="883920" y="4318000"/>
                    <a:pt x="822960" y="4370070"/>
                  </a:cubicBezTo>
                  <a:cubicBezTo>
                    <a:pt x="759460" y="4425950"/>
                    <a:pt x="673100" y="4507230"/>
                    <a:pt x="596900" y="4505960"/>
                  </a:cubicBezTo>
                  <a:cubicBezTo>
                    <a:pt x="519430" y="4504690"/>
                    <a:pt x="401320" y="4422140"/>
                    <a:pt x="361950" y="4351020"/>
                  </a:cubicBezTo>
                  <a:cubicBezTo>
                    <a:pt x="323850" y="4282440"/>
                    <a:pt x="334010" y="4170680"/>
                    <a:pt x="354330" y="4089400"/>
                  </a:cubicBezTo>
                  <a:cubicBezTo>
                    <a:pt x="374650" y="4008120"/>
                    <a:pt x="453390" y="3939540"/>
                    <a:pt x="486410" y="3860800"/>
                  </a:cubicBezTo>
                  <a:cubicBezTo>
                    <a:pt x="518160" y="3785870"/>
                    <a:pt x="533400" y="3721100"/>
                    <a:pt x="551180" y="3630930"/>
                  </a:cubicBezTo>
                  <a:cubicBezTo>
                    <a:pt x="575310" y="3509010"/>
                    <a:pt x="591820" y="3351530"/>
                    <a:pt x="603250" y="3194050"/>
                  </a:cubicBezTo>
                  <a:cubicBezTo>
                    <a:pt x="617220" y="3011170"/>
                    <a:pt x="621030" y="2802890"/>
                    <a:pt x="623570" y="2595880"/>
                  </a:cubicBezTo>
                  <a:cubicBezTo>
                    <a:pt x="626110" y="2371090"/>
                    <a:pt x="628650" y="2084070"/>
                    <a:pt x="617220" y="1894840"/>
                  </a:cubicBezTo>
                  <a:cubicBezTo>
                    <a:pt x="609600" y="1764030"/>
                    <a:pt x="601980" y="1701800"/>
                    <a:pt x="581660" y="1565910"/>
                  </a:cubicBezTo>
                  <a:cubicBezTo>
                    <a:pt x="549910" y="1344930"/>
                    <a:pt x="340360" y="830580"/>
                    <a:pt x="421640" y="698500"/>
                  </a:cubicBezTo>
                  <a:cubicBezTo>
                    <a:pt x="466090" y="626110"/>
                    <a:pt x="643890" y="589280"/>
                    <a:pt x="675640" y="622300"/>
                  </a:cubicBezTo>
                  <a:cubicBezTo>
                    <a:pt x="718820" y="668020"/>
                    <a:pt x="519430" y="1005840"/>
                    <a:pt x="499110" y="1097280"/>
                  </a:cubicBezTo>
                  <a:cubicBezTo>
                    <a:pt x="491490" y="1132840"/>
                    <a:pt x="500380" y="1146810"/>
                    <a:pt x="492760" y="1173480"/>
                  </a:cubicBezTo>
                  <a:cubicBezTo>
                    <a:pt x="482600" y="1206500"/>
                    <a:pt x="457200" y="1252220"/>
                    <a:pt x="436880" y="1277620"/>
                  </a:cubicBezTo>
                  <a:cubicBezTo>
                    <a:pt x="422910" y="1295400"/>
                    <a:pt x="411480" y="1305560"/>
                    <a:pt x="391160" y="1316990"/>
                  </a:cubicBezTo>
                  <a:cubicBezTo>
                    <a:pt x="363220" y="1333500"/>
                    <a:pt x="317500" y="1353820"/>
                    <a:pt x="279400" y="1357630"/>
                  </a:cubicBezTo>
                  <a:cubicBezTo>
                    <a:pt x="241300" y="1361440"/>
                    <a:pt x="198120" y="1355090"/>
                    <a:pt x="162560" y="1341120"/>
                  </a:cubicBezTo>
                  <a:cubicBezTo>
                    <a:pt x="127000" y="1327150"/>
                    <a:pt x="88900" y="1295400"/>
                    <a:pt x="66040" y="1272540"/>
                  </a:cubicBezTo>
                  <a:cubicBezTo>
                    <a:pt x="49530" y="1256030"/>
                    <a:pt x="40640" y="1244600"/>
                    <a:pt x="31750" y="1223010"/>
                  </a:cubicBezTo>
                  <a:cubicBezTo>
                    <a:pt x="19050" y="1193800"/>
                    <a:pt x="7620" y="1156970"/>
                    <a:pt x="5080" y="1107440"/>
                  </a:cubicBezTo>
                  <a:cubicBezTo>
                    <a:pt x="0" y="1023620"/>
                    <a:pt x="31750" y="890270"/>
                    <a:pt x="40640" y="765810"/>
                  </a:cubicBezTo>
                  <a:cubicBezTo>
                    <a:pt x="52070" y="614680"/>
                    <a:pt x="29210" y="400050"/>
                    <a:pt x="60960" y="262890"/>
                  </a:cubicBezTo>
                  <a:cubicBezTo>
                    <a:pt x="85090" y="160020"/>
                    <a:pt x="143510" y="11430"/>
                    <a:pt x="175260" y="3810"/>
                  </a:cubicBezTo>
                  <a:cubicBezTo>
                    <a:pt x="187960" y="1270"/>
                    <a:pt x="189230" y="25400"/>
                    <a:pt x="210820" y="34290"/>
                  </a:cubicBezTo>
                  <a:cubicBezTo>
                    <a:pt x="280670" y="62230"/>
                    <a:pt x="678180" y="0"/>
                    <a:pt x="718820" y="67310"/>
                  </a:cubicBezTo>
                  <a:cubicBezTo>
                    <a:pt x="746760" y="113030"/>
                    <a:pt x="671830" y="222250"/>
                    <a:pt x="623570" y="283210"/>
                  </a:cubicBezTo>
                  <a:cubicBezTo>
                    <a:pt x="572770" y="346710"/>
                    <a:pt x="419100" y="445770"/>
                    <a:pt x="412750" y="438150"/>
                  </a:cubicBezTo>
                  <a:cubicBezTo>
                    <a:pt x="406400" y="430530"/>
                    <a:pt x="541020" y="241300"/>
                    <a:pt x="568960" y="252730"/>
                  </a:cubicBezTo>
                  <a:cubicBezTo>
                    <a:pt x="612140" y="270510"/>
                    <a:pt x="549910" y="645160"/>
                    <a:pt x="534670" y="811530"/>
                  </a:cubicBezTo>
                  <a:cubicBezTo>
                    <a:pt x="523240" y="944880"/>
                    <a:pt x="509270" y="1106170"/>
                    <a:pt x="492760" y="1173480"/>
                  </a:cubicBezTo>
                  <a:cubicBezTo>
                    <a:pt x="486410" y="1200150"/>
                    <a:pt x="482600" y="1209040"/>
                    <a:pt x="471170" y="1228090"/>
                  </a:cubicBezTo>
                  <a:cubicBezTo>
                    <a:pt x="454660" y="1256030"/>
                    <a:pt x="422910" y="1295400"/>
                    <a:pt x="391160" y="1316990"/>
                  </a:cubicBezTo>
                  <a:cubicBezTo>
                    <a:pt x="359410" y="1338580"/>
                    <a:pt x="311150" y="1352550"/>
                    <a:pt x="279400" y="1357630"/>
                  </a:cubicBezTo>
                  <a:cubicBezTo>
                    <a:pt x="256540" y="1361440"/>
                    <a:pt x="242570" y="1361440"/>
                    <a:pt x="219710" y="1356360"/>
                  </a:cubicBezTo>
                  <a:cubicBezTo>
                    <a:pt x="187960" y="1350010"/>
                    <a:pt x="140970" y="1334770"/>
                    <a:pt x="109220" y="1313180"/>
                  </a:cubicBezTo>
                  <a:cubicBezTo>
                    <a:pt x="77470" y="1290320"/>
                    <a:pt x="48260" y="1250950"/>
                    <a:pt x="31750" y="1223010"/>
                  </a:cubicBezTo>
                  <a:cubicBezTo>
                    <a:pt x="20320" y="1202690"/>
                    <a:pt x="15240" y="1189990"/>
                    <a:pt x="11430" y="1167130"/>
                  </a:cubicBezTo>
                  <a:cubicBezTo>
                    <a:pt x="6350" y="1135380"/>
                    <a:pt x="6350" y="1094740"/>
                    <a:pt x="12700" y="1049020"/>
                  </a:cubicBezTo>
                  <a:cubicBezTo>
                    <a:pt x="21590" y="984250"/>
                    <a:pt x="44450" y="900430"/>
                    <a:pt x="71120" y="817880"/>
                  </a:cubicBezTo>
                  <a:cubicBezTo>
                    <a:pt x="102870" y="718820"/>
                    <a:pt x="135890" y="598170"/>
                    <a:pt x="198120" y="500380"/>
                  </a:cubicBezTo>
                  <a:cubicBezTo>
                    <a:pt x="265430" y="396240"/>
                    <a:pt x="363220" y="232410"/>
                    <a:pt x="467360" y="218440"/>
                  </a:cubicBezTo>
                  <a:cubicBezTo>
                    <a:pt x="577850" y="204470"/>
                    <a:pt x="772160" y="354330"/>
                    <a:pt x="847090" y="452120"/>
                  </a:cubicBezTo>
                  <a:cubicBezTo>
                    <a:pt x="906780" y="530860"/>
                    <a:pt x="901700" y="609600"/>
                    <a:pt x="927100" y="725170"/>
                  </a:cubicBezTo>
                  <a:cubicBezTo>
                    <a:pt x="970280" y="918210"/>
                    <a:pt x="1019810" y="1296670"/>
                    <a:pt x="1046480" y="1507490"/>
                  </a:cubicBezTo>
                  <a:cubicBezTo>
                    <a:pt x="1064260" y="1651000"/>
                    <a:pt x="1074420" y="1710690"/>
                    <a:pt x="1083310" y="1869440"/>
                  </a:cubicBezTo>
                  <a:cubicBezTo>
                    <a:pt x="1101090" y="2175510"/>
                    <a:pt x="1111250" y="2870200"/>
                    <a:pt x="1101090" y="3214370"/>
                  </a:cubicBezTo>
                  <a:cubicBezTo>
                    <a:pt x="1094740" y="3429000"/>
                    <a:pt x="1090930" y="3585210"/>
                    <a:pt x="1061720" y="3737610"/>
                  </a:cubicBezTo>
                  <a:cubicBezTo>
                    <a:pt x="1038860" y="3859530"/>
                    <a:pt x="1016000" y="3977640"/>
                    <a:pt x="962660" y="4060190"/>
                  </a:cubicBezTo>
                  <a:cubicBezTo>
                    <a:pt x="916940" y="4128770"/>
                    <a:pt x="855980" y="4207510"/>
                    <a:pt x="783590" y="4215130"/>
                  </a:cubicBezTo>
                  <a:cubicBezTo>
                    <a:pt x="690880" y="4224020"/>
                    <a:pt x="461010" y="4098290"/>
                    <a:pt x="444500" y="4022090"/>
                  </a:cubicBezTo>
                  <a:cubicBezTo>
                    <a:pt x="430530" y="3961130"/>
                    <a:pt x="542290" y="3900170"/>
                    <a:pt x="590550" y="3816350"/>
                  </a:cubicBezTo>
                  <a:cubicBezTo>
                    <a:pt x="657860" y="3699510"/>
                    <a:pt x="745490" y="3502660"/>
                    <a:pt x="792480" y="3371850"/>
                  </a:cubicBezTo>
                  <a:cubicBezTo>
                    <a:pt x="828040" y="3274060"/>
                    <a:pt x="844550" y="3194050"/>
                    <a:pt x="863600" y="3106420"/>
                  </a:cubicBezTo>
                  <a:cubicBezTo>
                    <a:pt x="881380" y="3021330"/>
                    <a:pt x="882650" y="2905760"/>
                    <a:pt x="902970" y="2854960"/>
                  </a:cubicBezTo>
                  <a:cubicBezTo>
                    <a:pt x="913130" y="2829560"/>
                    <a:pt x="923290" y="2819400"/>
                    <a:pt x="937260" y="2804160"/>
                  </a:cubicBezTo>
                  <a:cubicBezTo>
                    <a:pt x="949960" y="2788920"/>
                    <a:pt x="962660" y="2776220"/>
                    <a:pt x="982980" y="2763520"/>
                  </a:cubicBezTo>
                  <a:cubicBezTo>
                    <a:pt x="1010920" y="2747010"/>
                    <a:pt x="1056640" y="2725420"/>
                    <a:pt x="1096010" y="2720340"/>
                  </a:cubicBezTo>
                  <a:cubicBezTo>
                    <a:pt x="1134110" y="2715260"/>
                    <a:pt x="1183640" y="2724150"/>
                    <a:pt x="1215390" y="2734310"/>
                  </a:cubicBezTo>
                  <a:cubicBezTo>
                    <a:pt x="1238250" y="2740660"/>
                    <a:pt x="1250950" y="2748280"/>
                    <a:pt x="1270000" y="2762250"/>
                  </a:cubicBezTo>
                  <a:cubicBezTo>
                    <a:pt x="1295400" y="2782570"/>
                    <a:pt x="1333500" y="2824480"/>
                    <a:pt x="1350010" y="2852420"/>
                  </a:cubicBezTo>
                  <a:cubicBezTo>
                    <a:pt x="1362710" y="2872740"/>
                    <a:pt x="1367790" y="2886710"/>
                    <a:pt x="1371600" y="2909570"/>
                  </a:cubicBezTo>
                  <a:cubicBezTo>
                    <a:pt x="1377950" y="2941320"/>
                    <a:pt x="1379220" y="2998470"/>
                    <a:pt x="1372870" y="3030220"/>
                  </a:cubicBezTo>
                  <a:cubicBezTo>
                    <a:pt x="1369060" y="3053080"/>
                    <a:pt x="1361440" y="3068320"/>
                    <a:pt x="1351280" y="3086100"/>
                  </a:cubicBezTo>
                  <a:cubicBezTo>
                    <a:pt x="1339850" y="3105150"/>
                    <a:pt x="1322070" y="3111500"/>
                    <a:pt x="1305560" y="3139440"/>
                  </a:cubicBezTo>
                  <a:cubicBezTo>
                    <a:pt x="1270000" y="3200400"/>
                    <a:pt x="1230630" y="3397250"/>
                    <a:pt x="1184910" y="3467100"/>
                  </a:cubicBezTo>
                  <a:cubicBezTo>
                    <a:pt x="1158240" y="3507740"/>
                    <a:pt x="1126490" y="3530600"/>
                    <a:pt x="1099820" y="3548380"/>
                  </a:cubicBezTo>
                  <a:cubicBezTo>
                    <a:pt x="1080770" y="3561080"/>
                    <a:pt x="1066800" y="3567430"/>
                    <a:pt x="1043940" y="3572510"/>
                  </a:cubicBezTo>
                  <a:cubicBezTo>
                    <a:pt x="1012190" y="3580130"/>
                    <a:pt x="963930" y="3583940"/>
                    <a:pt x="925830" y="3576320"/>
                  </a:cubicBezTo>
                  <a:cubicBezTo>
                    <a:pt x="889000" y="3568700"/>
                    <a:pt x="848360" y="3549650"/>
                    <a:pt x="819150" y="3525520"/>
                  </a:cubicBezTo>
                  <a:cubicBezTo>
                    <a:pt x="789940" y="3501390"/>
                    <a:pt x="764540" y="3467100"/>
                    <a:pt x="749300" y="3431540"/>
                  </a:cubicBezTo>
                  <a:cubicBezTo>
                    <a:pt x="734060" y="3395980"/>
                    <a:pt x="727710" y="3366770"/>
                    <a:pt x="730250" y="3314700"/>
                  </a:cubicBezTo>
                  <a:cubicBezTo>
                    <a:pt x="735330" y="3201670"/>
                    <a:pt x="819150" y="2927350"/>
                    <a:pt x="872490" y="2782570"/>
                  </a:cubicBezTo>
                  <a:cubicBezTo>
                    <a:pt x="910590" y="2675890"/>
                    <a:pt x="957580" y="2588260"/>
                    <a:pt x="996950" y="2514600"/>
                  </a:cubicBezTo>
                  <a:cubicBezTo>
                    <a:pt x="1024890" y="2461260"/>
                    <a:pt x="1032510" y="2390140"/>
                    <a:pt x="1078230" y="2379980"/>
                  </a:cubicBezTo>
                  <a:cubicBezTo>
                    <a:pt x="1156970" y="2362200"/>
                    <a:pt x="1477010" y="2633980"/>
                    <a:pt x="1477010" y="2633980"/>
                  </a:cubicBezTo>
                </a:path>
              </a:pathLst>
            </a:custGeom>
            <a:solidFill>
              <a:srgbClr val="FF3131">
                <a:alpha val="49804"/>
              </a:srgbClr>
            </a:solidFill>
            <a:ln cap="sq">
              <a:noFill/>
              <a:miter/>
            </a:ln>
          </p:spPr>
        </p:sp>
      </p:grpSp>
      <p:grpSp>
        <p:nvGrpSpPr>
          <p:cNvPr id="52" name="Group 52"/>
          <p:cNvGrpSpPr/>
          <p:nvPr/>
        </p:nvGrpSpPr>
        <p:grpSpPr>
          <a:xfrm>
            <a:off x="10174605" y="3429000"/>
            <a:ext cx="689610" cy="560070"/>
            <a:chOff x="0" y="0"/>
            <a:chExt cx="919480" cy="746760"/>
          </a:xfrm>
        </p:grpSpPr>
        <p:sp>
          <p:nvSpPr>
            <p:cNvPr id="53" name="Freeform 53"/>
            <p:cNvSpPr/>
            <p:nvPr/>
          </p:nvSpPr>
          <p:spPr>
            <a:xfrm>
              <a:off x="16510" y="25400"/>
              <a:ext cx="897890" cy="736600"/>
            </a:xfrm>
            <a:custGeom>
              <a:avLst/>
              <a:gdLst/>
              <a:ahLst/>
              <a:cxnLst/>
              <a:rect l="l" t="t" r="r" b="b"/>
              <a:pathLst>
                <a:path w="897890" h="736600">
                  <a:moveTo>
                    <a:pt x="34290" y="201930"/>
                  </a:moveTo>
                  <a:cubicBezTo>
                    <a:pt x="331470" y="166370"/>
                    <a:pt x="421640" y="149860"/>
                    <a:pt x="501650" y="125730"/>
                  </a:cubicBezTo>
                  <a:cubicBezTo>
                    <a:pt x="576580" y="102870"/>
                    <a:pt x="652780" y="52070"/>
                    <a:pt x="716280" y="36830"/>
                  </a:cubicBezTo>
                  <a:cubicBezTo>
                    <a:pt x="763270" y="25400"/>
                    <a:pt x="814070" y="0"/>
                    <a:pt x="842010" y="25400"/>
                  </a:cubicBezTo>
                  <a:cubicBezTo>
                    <a:pt x="897890" y="74930"/>
                    <a:pt x="855980" y="509270"/>
                    <a:pt x="852170" y="509270"/>
                  </a:cubicBezTo>
                  <a:cubicBezTo>
                    <a:pt x="850900" y="509270"/>
                    <a:pt x="858520" y="469900"/>
                    <a:pt x="847090" y="463550"/>
                  </a:cubicBezTo>
                  <a:cubicBezTo>
                    <a:pt x="817880" y="447040"/>
                    <a:pt x="669290" y="561340"/>
                    <a:pt x="558800" y="594360"/>
                  </a:cubicBezTo>
                  <a:cubicBezTo>
                    <a:pt x="422910" y="635000"/>
                    <a:pt x="173990" y="736600"/>
                    <a:pt x="86360" y="670560"/>
                  </a:cubicBezTo>
                  <a:cubicBezTo>
                    <a:pt x="0" y="604520"/>
                    <a:pt x="34290" y="201930"/>
                    <a:pt x="34290" y="201930"/>
                  </a:cubicBezTo>
                </a:path>
              </a:pathLst>
            </a:custGeom>
            <a:solidFill>
              <a:srgbClr val="000000">
                <a:alpha val="49804"/>
              </a:srgbClr>
            </a:solidFill>
            <a:ln cap="sq">
              <a:noFill/>
              <a:miter/>
            </a:ln>
          </p:spPr>
        </p:sp>
      </p:grpSp>
      <p:grpSp>
        <p:nvGrpSpPr>
          <p:cNvPr id="54" name="Group 54"/>
          <p:cNvGrpSpPr/>
          <p:nvPr/>
        </p:nvGrpSpPr>
        <p:grpSpPr>
          <a:xfrm>
            <a:off x="9974580" y="3859530"/>
            <a:ext cx="1275398" cy="621030"/>
            <a:chOff x="0" y="0"/>
            <a:chExt cx="1700530" cy="828040"/>
          </a:xfrm>
        </p:grpSpPr>
        <p:sp>
          <p:nvSpPr>
            <p:cNvPr id="55" name="Freeform 55"/>
            <p:cNvSpPr/>
            <p:nvPr/>
          </p:nvSpPr>
          <p:spPr>
            <a:xfrm>
              <a:off x="-39370" y="33020"/>
              <a:ext cx="1691640" cy="859790"/>
            </a:xfrm>
            <a:custGeom>
              <a:avLst/>
              <a:gdLst/>
              <a:ahLst/>
              <a:cxnLst/>
              <a:rect l="l" t="t" r="r" b="b"/>
              <a:pathLst>
                <a:path w="1691640" h="859790">
                  <a:moveTo>
                    <a:pt x="90170" y="264160"/>
                  </a:moveTo>
                  <a:cubicBezTo>
                    <a:pt x="1042670" y="240030"/>
                    <a:pt x="1112520" y="228600"/>
                    <a:pt x="1193800" y="190500"/>
                  </a:cubicBezTo>
                  <a:cubicBezTo>
                    <a:pt x="1277620" y="151130"/>
                    <a:pt x="1357630" y="0"/>
                    <a:pt x="1423670" y="17780"/>
                  </a:cubicBezTo>
                  <a:cubicBezTo>
                    <a:pt x="1511300" y="40640"/>
                    <a:pt x="1576070" y="476250"/>
                    <a:pt x="1629410" y="483870"/>
                  </a:cubicBezTo>
                  <a:cubicBezTo>
                    <a:pt x="1652270" y="487680"/>
                    <a:pt x="1691640" y="417830"/>
                    <a:pt x="1689100" y="414020"/>
                  </a:cubicBezTo>
                  <a:cubicBezTo>
                    <a:pt x="1684020" y="408940"/>
                    <a:pt x="1539240" y="542290"/>
                    <a:pt x="1452880" y="590550"/>
                  </a:cubicBezTo>
                  <a:cubicBezTo>
                    <a:pt x="1363980" y="641350"/>
                    <a:pt x="1253490" y="684530"/>
                    <a:pt x="1160780" y="709930"/>
                  </a:cubicBezTo>
                  <a:cubicBezTo>
                    <a:pt x="1080770" y="731520"/>
                    <a:pt x="1029970" y="736600"/>
                    <a:pt x="928370" y="744220"/>
                  </a:cubicBezTo>
                  <a:cubicBezTo>
                    <a:pt x="736600" y="758190"/>
                    <a:pt x="209550" y="859790"/>
                    <a:pt x="90170" y="739140"/>
                  </a:cubicBezTo>
                  <a:cubicBezTo>
                    <a:pt x="0" y="647700"/>
                    <a:pt x="90170" y="264160"/>
                    <a:pt x="90170" y="264160"/>
                  </a:cubicBezTo>
                </a:path>
              </a:pathLst>
            </a:custGeom>
            <a:solidFill>
              <a:srgbClr val="000000">
                <a:alpha val="49804"/>
              </a:srgbClr>
            </a:solidFill>
            <a:ln cap="sq">
              <a:noFill/>
              <a:miter/>
            </a:ln>
          </p:spPr>
        </p:sp>
      </p:grpSp>
      <p:grpSp>
        <p:nvGrpSpPr>
          <p:cNvPr id="56" name="Group 56"/>
          <p:cNvGrpSpPr/>
          <p:nvPr/>
        </p:nvGrpSpPr>
        <p:grpSpPr>
          <a:xfrm>
            <a:off x="9746932" y="4372928"/>
            <a:ext cx="1658302" cy="729615"/>
            <a:chOff x="0" y="0"/>
            <a:chExt cx="2211070" cy="972820"/>
          </a:xfrm>
        </p:grpSpPr>
        <p:sp>
          <p:nvSpPr>
            <p:cNvPr id="57" name="Freeform 57"/>
            <p:cNvSpPr/>
            <p:nvPr/>
          </p:nvSpPr>
          <p:spPr>
            <a:xfrm>
              <a:off x="-25400" y="38100"/>
              <a:ext cx="2212340" cy="925830"/>
            </a:xfrm>
            <a:custGeom>
              <a:avLst/>
              <a:gdLst/>
              <a:ahLst/>
              <a:cxnLst/>
              <a:rect l="l" t="t" r="r" b="b"/>
              <a:pathLst>
                <a:path w="2212340" h="925830">
                  <a:moveTo>
                    <a:pt x="99060" y="369570"/>
                  </a:moveTo>
                  <a:cubicBezTo>
                    <a:pt x="946150" y="398780"/>
                    <a:pt x="984250" y="384810"/>
                    <a:pt x="1075690" y="364490"/>
                  </a:cubicBezTo>
                  <a:cubicBezTo>
                    <a:pt x="1217930" y="332740"/>
                    <a:pt x="1478280" y="265430"/>
                    <a:pt x="1617980" y="215900"/>
                  </a:cubicBezTo>
                  <a:cubicBezTo>
                    <a:pt x="1710690" y="184150"/>
                    <a:pt x="1776730" y="156210"/>
                    <a:pt x="1841500" y="119380"/>
                  </a:cubicBezTo>
                  <a:cubicBezTo>
                    <a:pt x="1897380" y="87630"/>
                    <a:pt x="1943100" y="0"/>
                    <a:pt x="1988820" y="12700"/>
                  </a:cubicBezTo>
                  <a:cubicBezTo>
                    <a:pt x="2065020" y="34290"/>
                    <a:pt x="2212340" y="426720"/>
                    <a:pt x="2185670" y="487680"/>
                  </a:cubicBezTo>
                  <a:cubicBezTo>
                    <a:pt x="2175510" y="511810"/>
                    <a:pt x="2142490" y="499110"/>
                    <a:pt x="2112010" y="514350"/>
                  </a:cubicBezTo>
                  <a:cubicBezTo>
                    <a:pt x="2056130" y="541020"/>
                    <a:pt x="1962150" y="618490"/>
                    <a:pt x="1884680" y="654050"/>
                  </a:cubicBezTo>
                  <a:cubicBezTo>
                    <a:pt x="1811020" y="688340"/>
                    <a:pt x="1742440" y="704850"/>
                    <a:pt x="1659890" y="726440"/>
                  </a:cubicBezTo>
                  <a:cubicBezTo>
                    <a:pt x="1563370" y="751840"/>
                    <a:pt x="1441450" y="768350"/>
                    <a:pt x="1339850" y="793750"/>
                  </a:cubicBezTo>
                  <a:cubicBezTo>
                    <a:pt x="1247140" y="816610"/>
                    <a:pt x="1163320" y="853440"/>
                    <a:pt x="1076960" y="868680"/>
                  </a:cubicBezTo>
                  <a:cubicBezTo>
                    <a:pt x="996950" y="882650"/>
                    <a:pt x="923290" y="885190"/>
                    <a:pt x="843280" y="883920"/>
                  </a:cubicBezTo>
                  <a:cubicBezTo>
                    <a:pt x="756920" y="882650"/>
                    <a:pt x="678180" y="863600"/>
                    <a:pt x="574040" y="857250"/>
                  </a:cubicBezTo>
                  <a:cubicBezTo>
                    <a:pt x="433070" y="848360"/>
                    <a:pt x="153670" y="925830"/>
                    <a:pt x="76200" y="840740"/>
                  </a:cubicBezTo>
                  <a:cubicBezTo>
                    <a:pt x="0" y="758190"/>
                    <a:pt x="99060" y="369570"/>
                    <a:pt x="99060" y="369570"/>
                  </a:cubicBezTo>
                </a:path>
              </a:pathLst>
            </a:custGeom>
            <a:solidFill>
              <a:srgbClr val="000000">
                <a:alpha val="49804"/>
              </a:srgbClr>
            </a:solidFill>
            <a:ln cap="sq">
              <a:noFill/>
              <a:miter/>
            </a:ln>
          </p:spPr>
        </p:sp>
      </p:grpSp>
      <p:grpSp>
        <p:nvGrpSpPr>
          <p:cNvPr id="58" name="Group 58"/>
          <p:cNvGrpSpPr/>
          <p:nvPr/>
        </p:nvGrpSpPr>
        <p:grpSpPr>
          <a:xfrm>
            <a:off x="9601200" y="4776788"/>
            <a:ext cx="2043112" cy="857250"/>
            <a:chOff x="0" y="0"/>
            <a:chExt cx="2724150" cy="1143000"/>
          </a:xfrm>
        </p:grpSpPr>
        <p:sp>
          <p:nvSpPr>
            <p:cNvPr id="59" name="Freeform 59"/>
            <p:cNvSpPr/>
            <p:nvPr/>
          </p:nvSpPr>
          <p:spPr>
            <a:xfrm>
              <a:off x="25400" y="31750"/>
              <a:ext cx="2673350" cy="1089660"/>
            </a:xfrm>
            <a:custGeom>
              <a:avLst/>
              <a:gdLst/>
              <a:ahLst/>
              <a:cxnLst/>
              <a:rect l="l" t="t" r="r" b="b"/>
              <a:pathLst>
                <a:path w="2673350" h="1089660">
                  <a:moveTo>
                    <a:pt x="25400" y="589280"/>
                  </a:moveTo>
                  <a:cubicBezTo>
                    <a:pt x="877570" y="534670"/>
                    <a:pt x="1000760" y="473710"/>
                    <a:pt x="1174750" y="447040"/>
                  </a:cubicBezTo>
                  <a:cubicBezTo>
                    <a:pt x="1384300" y="415290"/>
                    <a:pt x="1708150" y="431800"/>
                    <a:pt x="1880870" y="400050"/>
                  </a:cubicBezTo>
                  <a:cubicBezTo>
                    <a:pt x="1983740" y="381000"/>
                    <a:pt x="2051050" y="307340"/>
                    <a:pt x="2123440" y="326390"/>
                  </a:cubicBezTo>
                  <a:cubicBezTo>
                    <a:pt x="2200910" y="346710"/>
                    <a:pt x="2278380" y="556260"/>
                    <a:pt x="2325370" y="542290"/>
                  </a:cubicBezTo>
                  <a:cubicBezTo>
                    <a:pt x="2388870" y="523240"/>
                    <a:pt x="2339340" y="43180"/>
                    <a:pt x="2407920" y="19050"/>
                  </a:cubicBezTo>
                  <a:cubicBezTo>
                    <a:pt x="2459990" y="0"/>
                    <a:pt x="2599690" y="144780"/>
                    <a:pt x="2637790" y="226060"/>
                  </a:cubicBezTo>
                  <a:cubicBezTo>
                    <a:pt x="2672080" y="299720"/>
                    <a:pt x="2673350" y="406400"/>
                    <a:pt x="2647950" y="480060"/>
                  </a:cubicBezTo>
                  <a:cubicBezTo>
                    <a:pt x="2623820" y="552450"/>
                    <a:pt x="2555240" y="613410"/>
                    <a:pt x="2495550" y="665480"/>
                  </a:cubicBezTo>
                  <a:cubicBezTo>
                    <a:pt x="2435860" y="717550"/>
                    <a:pt x="2367280" y="758190"/>
                    <a:pt x="2289810" y="793750"/>
                  </a:cubicBezTo>
                  <a:cubicBezTo>
                    <a:pt x="2202180" y="834390"/>
                    <a:pt x="2092960" y="867410"/>
                    <a:pt x="1991360" y="890270"/>
                  </a:cubicBezTo>
                  <a:cubicBezTo>
                    <a:pt x="1888490" y="913130"/>
                    <a:pt x="1772920" y="943610"/>
                    <a:pt x="1677670" y="933450"/>
                  </a:cubicBezTo>
                  <a:cubicBezTo>
                    <a:pt x="1593850" y="924560"/>
                    <a:pt x="1524000" y="849630"/>
                    <a:pt x="1447800" y="852170"/>
                  </a:cubicBezTo>
                  <a:cubicBezTo>
                    <a:pt x="1370330" y="854710"/>
                    <a:pt x="1296670" y="928370"/>
                    <a:pt x="1217930" y="948690"/>
                  </a:cubicBezTo>
                  <a:cubicBezTo>
                    <a:pt x="1141730" y="969010"/>
                    <a:pt x="1065530" y="963930"/>
                    <a:pt x="985520" y="977900"/>
                  </a:cubicBezTo>
                  <a:cubicBezTo>
                    <a:pt x="896620" y="994410"/>
                    <a:pt x="815340" y="1031240"/>
                    <a:pt x="708660" y="1043940"/>
                  </a:cubicBezTo>
                  <a:cubicBezTo>
                    <a:pt x="568960" y="1060450"/>
                    <a:pt x="335280" y="1038860"/>
                    <a:pt x="217170" y="1045210"/>
                  </a:cubicBezTo>
                  <a:cubicBezTo>
                    <a:pt x="151130" y="1049020"/>
                    <a:pt x="97790" y="1089660"/>
                    <a:pt x="62230" y="1060450"/>
                  </a:cubicBezTo>
                  <a:cubicBezTo>
                    <a:pt x="0" y="1008380"/>
                    <a:pt x="25400" y="589280"/>
                    <a:pt x="25400" y="589280"/>
                  </a:cubicBezTo>
                </a:path>
              </a:pathLst>
            </a:custGeom>
            <a:solidFill>
              <a:srgbClr val="000000">
                <a:alpha val="49804"/>
              </a:srgbClr>
            </a:solidFill>
            <a:ln cap="sq">
              <a:noFill/>
              <a:miter/>
            </a:ln>
          </p:spPr>
        </p:sp>
      </p:grpSp>
      <p:grpSp>
        <p:nvGrpSpPr>
          <p:cNvPr id="60" name="Group 60"/>
          <p:cNvGrpSpPr/>
          <p:nvPr/>
        </p:nvGrpSpPr>
        <p:grpSpPr>
          <a:xfrm>
            <a:off x="9599295" y="5576888"/>
            <a:ext cx="2138362" cy="645795"/>
            <a:chOff x="0" y="0"/>
            <a:chExt cx="2851150" cy="861060"/>
          </a:xfrm>
        </p:grpSpPr>
        <p:sp>
          <p:nvSpPr>
            <p:cNvPr id="61" name="Freeform 61"/>
            <p:cNvSpPr/>
            <p:nvPr/>
          </p:nvSpPr>
          <p:spPr>
            <a:xfrm>
              <a:off x="-44450" y="16510"/>
              <a:ext cx="2863850" cy="932180"/>
            </a:xfrm>
            <a:custGeom>
              <a:avLst/>
              <a:gdLst/>
              <a:ahLst/>
              <a:cxnLst/>
              <a:rect l="l" t="t" r="r" b="b"/>
              <a:pathLst>
                <a:path w="2863850" h="932180">
                  <a:moveTo>
                    <a:pt x="95250" y="311150"/>
                  </a:moveTo>
                  <a:cubicBezTo>
                    <a:pt x="1344930" y="281940"/>
                    <a:pt x="1370330" y="274320"/>
                    <a:pt x="1469390" y="251460"/>
                  </a:cubicBezTo>
                  <a:cubicBezTo>
                    <a:pt x="1652270" y="209550"/>
                    <a:pt x="1996440" y="63500"/>
                    <a:pt x="2240280" y="34290"/>
                  </a:cubicBezTo>
                  <a:cubicBezTo>
                    <a:pt x="2452370" y="8890"/>
                    <a:pt x="2794000" y="0"/>
                    <a:pt x="2844800" y="55880"/>
                  </a:cubicBezTo>
                  <a:cubicBezTo>
                    <a:pt x="2863850" y="76200"/>
                    <a:pt x="2851150" y="106680"/>
                    <a:pt x="2839720" y="137160"/>
                  </a:cubicBezTo>
                  <a:cubicBezTo>
                    <a:pt x="2819400" y="189230"/>
                    <a:pt x="2752090" y="271780"/>
                    <a:pt x="2693670" y="323850"/>
                  </a:cubicBezTo>
                  <a:cubicBezTo>
                    <a:pt x="2635250" y="375920"/>
                    <a:pt x="2564130" y="410210"/>
                    <a:pt x="2491740" y="449580"/>
                  </a:cubicBezTo>
                  <a:cubicBezTo>
                    <a:pt x="2411730" y="494030"/>
                    <a:pt x="2321560" y="553720"/>
                    <a:pt x="2231390" y="574040"/>
                  </a:cubicBezTo>
                  <a:cubicBezTo>
                    <a:pt x="2143760" y="593090"/>
                    <a:pt x="2040890" y="551180"/>
                    <a:pt x="1958340" y="571500"/>
                  </a:cubicBezTo>
                  <a:cubicBezTo>
                    <a:pt x="1879600" y="590550"/>
                    <a:pt x="1819910" y="656590"/>
                    <a:pt x="1744980" y="687070"/>
                  </a:cubicBezTo>
                  <a:cubicBezTo>
                    <a:pt x="1670050" y="717550"/>
                    <a:pt x="1591310" y="736600"/>
                    <a:pt x="1510030" y="754380"/>
                  </a:cubicBezTo>
                  <a:cubicBezTo>
                    <a:pt x="1423670" y="773430"/>
                    <a:pt x="1360170" y="786130"/>
                    <a:pt x="1238250" y="793750"/>
                  </a:cubicBezTo>
                  <a:cubicBezTo>
                    <a:pt x="989330" y="810260"/>
                    <a:pt x="243840" y="932180"/>
                    <a:pt x="95250" y="781050"/>
                  </a:cubicBezTo>
                  <a:cubicBezTo>
                    <a:pt x="0" y="684530"/>
                    <a:pt x="95250" y="311150"/>
                    <a:pt x="95250" y="311150"/>
                  </a:cubicBezTo>
                </a:path>
              </a:pathLst>
            </a:custGeom>
            <a:solidFill>
              <a:srgbClr val="000000">
                <a:alpha val="49804"/>
              </a:srgbClr>
            </a:solidFill>
            <a:ln cap="sq">
              <a:noFill/>
              <a:miter/>
            </a:ln>
          </p:spPr>
        </p:sp>
      </p:grpSp>
      <p:grpSp>
        <p:nvGrpSpPr>
          <p:cNvPr id="62" name="Group 62"/>
          <p:cNvGrpSpPr/>
          <p:nvPr/>
        </p:nvGrpSpPr>
        <p:grpSpPr>
          <a:xfrm>
            <a:off x="9746932" y="6271260"/>
            <a:ext cx="1926908" cy="723900"/>
            <a:chOff x="0" y="0"/>
            <a:chExt cx="2569210" cy="965200"/>
          </a:xfrm>
        </p:grpSpPr>
        <p:sp>
          <p:nvSpPr>
            <p:cNvPr id="63" name="Freeform 63"/>
            <p:cNvSpPr/>
            <p:nvPr/>
          </p:nvSpPr>
          <p:spPr>
            <a:xfrm>
              <a:off x="-24130" y="43180"/>
              <a:ext cx="2550160" cy="998220"/>
            </a:xfrm>
            <a:custGeom>
              <a:avLst/>
              <a:gdLst/>
              <a:ahLst/>
              <a:cxnLst/>
              <a:rect l="l" t="t" r="r" b="b"/>
              <a:pathLst>
                <a:path w="2550160" h="998220">
                  <a:moveTo>
                    <a:pt x="74930" y="402590"/>
                  </a:moveTo>
                  <a:cubicBezTo>
                    <a:pt x="713740" y="374650"/>
                    <a:pt x="758190" y="370840"/>
                    <a:pt x="861060" y="356870"/>
                  </a:cubicBezTo>
                  <a:cubicBezTo>
                    <a:pt x="1038860" y="334010"/>
                    <a:pt x="1410970" y="284480"/>
                    <a:pt x="1588770" y="240030"/>
                  </a:cubicBezTo>
                  <a:cubicBezTo>
                    <a:pt x="1694180" y="213360"/>
                    <a:pt x="1755140" y="189230"/>
                    <a:pt x="1836420" y="154940"/>
                  </a:cubicBezTo>
                  <a:cubicBezTo>
                    <a:pt x="1920240" y="119380"/>
                    <a:pt x="2081530" y="50800"/>
                    <a:pt x="2082800" y="26670"/>
                  </a:cubicBezTo>
                  <a:cubicBezTo>
                    <a:pt x="2082800" y="17780"/>
                    <a:pt x="2052320" y="8890"/>
                    <a:pt x="2053590" y="7620"/>
                  </a:cubicBezTo>
                  <a:cubicBezTo>
                    <a:pt x="2057400" y="0"/>
                    <a:pt x="2519680" y="128270"/>
                    <a:pt x="2542540" y="185420"/>
                  </a:cubicBezTo>
                  <a:cubicBezTo>
                    <a:pt x="2550160" y="205740"/>
                    <a:pt x="2529840" y="220980"/>
                    <a:pt x="2513330" y="245110"/>
                  </a:cubicBezTo>
                  <a:cubicBezTo>
                    <a:pt x="2480310" y="292100"/>
                    <a:pt x="2414270" y="374650"/>
                    <a:pt x="2334260" y="433070"/>
                  </a:cubicBezTo>
                  <a:cubicBezTo>
                    <a:pt x="2223770" y="514350"/>
                    <a:pt x="2016760" y="604520"/>
                    <a:pt x="1889760" y="652780"/>
                  </a:cubicBezTo>
                  <a:cubicBezTo>
                    <a:pt x="1799590" y="687070"/>
                    <a:pt x="1748790" y="694690"/>
                    <a:pt x="1652270" y="716280"/>
                  </a:cubicBezTo>
                  <a:cubicBezTo>
                    <a:pt x="1506220" y="749300"/>
                    <a:pt x="1308100" y="789940"/>
                    <a:pt x="1094740" y="815340"/>
                  </a:cubicBezTo>
                  <a:cubicBezTo>
                    <a:pt x="811530" y="848360"/>
                    <a:pt x="240030" y="998220"/>
                    <a:pt x="97790" y="871220"/>
                  </a:cubicBezTo>
                  <a:cubicBezTo>
                    <a:pt x="0" y="783590"/>
                    <a:pt x="74930" y="402590"/>
                    <a:pt x="74930" y="402590"/>
                  </a:cubicBezTo>
                </a:path>
              </a:pathLst>
            </a:custGeom>
            <a:solidFill>
              <a:srgbClr val="000000">
                <a:alpha val="49804"/>
              </a:srgbClr>
            </a:solidFill>
            <a:ln cap="sq">
              <a:noFill/>
              <a:miter/>
            </a:ln>
          </p:spPr>
        </p:sp>
      </p:grpSp>
      <p:grpSp>
        <p:nvGrpSpPr>
          <p:cNvPr id="64" name="Group 64"/>
          <p:cNvGrpSpPr/>
          <p:nvPr/>
        </p:nvGrpSpPr>
        <p:grpSpPr>
          <a:xfrm>
            <a:off x="10007918" y="6938010"/>
            <a:ext cx="1259205" cy="703898"/>
            <a:chOff x="0" y="0"/>
            <a:chExt cx="1678940" cy="938530"/>
          </a:xfrm>
        </p:grpSpPr>
        <p:sp>
          <p:nvSpPr>
            <p:cNvPr id="65" name="Freeform 65"/>
            <p:cNvSpPr/>
            <p:nvPr/>
          </p:nvSpPr>
          <p:spPr>
            <a:xfrm>
              <a:off x="50800" y="40640"/>
              <a:ext cx="1581150" cy="892810"/>
            </a:xfrm>
            <a:custGeom>
              <a:avLst/>
              <a:gdLst/>
              <a:ahLst/>
              <a:cxnLst/>
              <a:rect l="l" t="t" r="r" b="b"/>
              <a:pathLst>
                <a:path w="1581150" h="892810">
                  <a:moveTo>
                    <a:pt x="0" y="407670"/>
                  </a:moveTo>
                  <a:cubicBezTo>
                    <a:pt x="156210" y="353060"/>
                    <a:pt x="232410" y="346710"/>
                    <a:pt x="331470" y="325120"/>
                  </a:cubicBezTo>
                  <a:cubicBezTo>
                    <a:pt x="504190" y="287020"/>
                    <a:pt x="864870" y="195580"/>
                    <a:pt x="1040130" y="147320"/>
                  </a:cubicBezTo>
                  <a:cubicBezTo>
                    <a:pt x="1144270" y="118110"/>
                    <a:pt x="1225550" y="100330"/>
                    <a:pt x="1287780" y="72390"/>
                  </a:cubicBezTo>
                  <a:cubicBezTo>
                    <a:pt x="1329690" y="53340"/>
                    <a:pt x="1355090" y="0"/>
                    <a:pt x="1386840" y="10160"/>
                  </a:cubicBezTo>
                  <a:cubicBezTo>
                    <a:pt x="1452880" y="33020"/>
                    <a:pt x="1534160" y="487680"/>
                    <a:pt x="1562100" y="490220"/>
                  </a:cubicBezTo>
                  <a:cubicBezTo>
                    <a:pt x="1568450" y="490220"/>
                    <a:pt x="1581150" y="466090"/>
                    <a:pt x="1577340" y="462280"/>
                  </a:cubicBezTo>
                  <a:cubicBezTo>
                    <a:pt x="1568450" y="452120"/>
                    <a:pt x="1437640" y="528320"/>
                    <a:pt x="1361440" y="549910"/>
                  </a:cubicBezTo>
                  <a:cubicBezTo>
                    <a:pt x="1281430" y="572770"/>
                    <a:pt x="1193800" y="567690"/>
                    <a:pt x="1107440" y="590550"/>
                  </a:cubicBezTo>
                  <a:cubicBezTo>
                    <a:pt x="1010920" y="615950"/>
                    <a:pt x="904240" y="681990"/>
                    <a:pt x="810260" y="701040"/>
                  </a:cubicBezTo>
                  <a:cubicBezTo>
                    <a:pt x="730250" y="716280"/>
                    <a:pt x="665480" y="693420"/>
                    <a:pt x="579120" y="708660"/>
                  </a:cubicBezTo>
                  <a:cubicBezTo>
                    <a:pt x="459740" y="730250"/>
                    <a:pt x="260350" y="892810"/>
                    <a:pt x="163830" y="847090"/>
                  </a:cubicBezTo>
                  <a:cubicBezTo>
                    <a:pt x="63500" y="798830"/>
                    <a:pt x="0" y="407670"/>
                    <a:pt x="0" y="407670"/>
                  </a:cubicBezTo>
                </a:path>
              </a:pathLst>
            </a:custGeom>
            <a:solidFill>
              <a:srgbClr val="000000">
                <a:alpha val="49804"/>
              </a:srgbClr>
            </a:solidFill>
            <a:ln cap="sq">
              <a:noFill/>
              <a:miter/>
            </a:ln>
          </p:spPr>
        </p:sp>
      </p:grpSp>
      <p:grpSp>
        <p:nvGrpSpPr>
          <p:cNvPr id="66" name="Group 66"/>
          <p:cNvGrpSpPr/>
          <p:nvPr/>
        </p:nvGrpSpPr>
        <p:grpSpPr>
          <a:xfrm>
            <a:off x="10289857" y="7404735"/>
            <a:ext cx="622935" cy="581978"/>
            <a:chOff x="0" y="0"/>
            <a:chExt cx="830580" cy="775970"/>
          </a:xfrm>
        </p:grpSpPr>
        <p:sp>
          <p:nvSpPr>
            <p:cNvPr id="67" name="Freeform 67"/>
            <p:cNvSpPr/>
            <p:nvPr/>
          </p:nvSpPr>
          <p:spPr>
            <a:xfrm>
              <a:off x="50800" y="13970"/>
              <a:ext cx="732790" cy="741680"/>
            </a:xfrm>
            <a:custGeom>
              <a:avLst/>
              <a:gdLst/>
              <a:ahLst/>
              <a:cxnLst/>
              <a:rect l="l" t="t" r="r" b="b"/>
              <a:pathLst>
                <a:path w="732790" h="741680">
                  <a:moveTo>
                    <a:pt x="0" y="271780"/>
                  </a:moveTo>
                  <a:cubicBezTo>
                    <a:pt x="424180" y="92710"/>
                    <a:pt x="551180" y="0"/>
                    <a:pt x="605790" y="36830"/>
                  </a:cubicBezTo>
                  <a:cubicBezTo>
                    <a:pt x="676910" y="85090"/>
                    <a:pt x="582930" y="501650"/>
                    <a:pt x="628650" y="523240"/>
                  </a:cubicBezTo>
                  <a:cubicBezTo>
                    <a:pt x="651510" y="534670"/>
                    <a:pt x="732790" y="452120"/>
                    <a:pt x="728980" y="447040"/>
                  </a:cubicBezTo>
                  <a:cubicBezTo>
                    <a:pt x="723900" y="438150"/>
                    <a:pt x="562610" y="510540"/>
                    <a:pt x="474980" y="551180"/>
                  </a:cubicBezTo>
                  <a:cubicBezTo>
                    <a:pt x="375920" y="596900"/>
                    <a:pt x="241300" y="741680"/>
                    <a:pt x="163830" y="711200"/>
                  </a:cubicBezTo>
                  <a:cubicBezTo>
                    <a:pt x="73660" y="676910"/>
                    <a:pt x="0" y="271780"/>
                    <a:pt x="0" y="271780"/>
                  </a:cubicBezTo>
                </a:path>
              </a:pathLst>
            </a:custGeom>
            <a:solidFill>
              <a:srgbClr val="000000">
                <a:alpha val="49804"/>
              </a:srgbClr>
            </a:solidFill>
            <a:ln cap="sq">
              <a:noFill/>
              <a:miter/>
            </a:ln>
          </p:spPr>
        </p:sp>
      </p:grpSp>
      <p:grpSp>
        <p:nvGrpSpPr>
          <p:cNvPr id="68" name="Group 68"/>
          <p:cNvGrpSpPr/>
          <p:nvPr/>
        </p:nvGrpSpPr>
        <p:grpSpPr>
          <a:xfrm>
            <a:off x="10172700" y="3269933"/>
            <a:ext cx="609600" cy="517207"/>
            <a:chOff x="0" y="0"/>
            <a:chExt cx="812800" cy="689610"/>
          </a:xfrm>
        </p:grpSpPr>
        <p:sp>
          <p:nvSpPr>
            <p:cNvPr id="69" name="Freeform 69"/>
            <p:cNvSpPr/>
            <p:nvPr/>
          </p:nvSpPr>
          <p:spPr>
            <a:xfrm>
              <a:off x="50800" y="17780"/>
              <a:ext cx="775970" cy="650240"/>
            </a:xfrm>
            <a:custGeom>
              <a:avLst/>
              <a:gdLst/>
              <a:ahLst/>
              <a:cxnLst/>
              <a:rect l="l" t="t" r="r" b="b"/>
              <a:pathLst>
                <a:path w="775970" h="650240">
                  <a:moveTo>
                    <a:pt x="0" y="189230"/>
                  </a:moveTo>
                  <a:cubicBezTo>
                    <a:pt x="402590" y="46990"/>
                    <a:pt x="483870" y="40640"/>
                    <a:pt x="554990" y="35560"/>
                  </a:cubicBezTo>
                  <a:cubicBezTo>
                    <a:pt x="612140" y="30480"/>
                    <a:pt x="678180" y="0"/>
                    <a:pt x="711200" y="33020"/>
                  </a:cubicBezTo>
                  <a:cubicBezTo>
                    <a:pt x="769620" y="91440"/>
                    <a:pt x="775970" y="469900"/>
                    <a:pt x="711200" y="521970"/>
                  </a:cubicBezTo>
                  <a:cubicBezTo>
                    <a:pt x="666750" y="557530"/>
                    <a:pt x="566420" y="462280"/>
                    <a:pt x="487680" y="471170"/>
                  </a:cubicBezTo>
                  <a:cubicBezTo>
                    <a:pt x="392430" y="482600"/>
                    <a:pt x="262890" y="650240"/>
                    <a:pt x="184150" y="621030"/>
                  </a:cubicBezTo>
                  <a:cubicBezTo>
                    <a:pt x="91440" y="586740"/>
                    <a:pt x="0" y="189230"/>
                    <a:pt x="0" y="189230"/>
                  </a:cubicBezTo>
                </a:path>
              </a:pathLst>
            </a:custGeom>
            <a:solidFill>
              <a:srgbClr val="000000">
                <a:alpha val="49804"/>
              </a:srgbClr>
            </a:solidFill>
            <a:ln cap="sq">
              <a:noFill/>
              <a:miter/>
            </a:ln>
          </p:spPr>
        </p:sp>
      </p:grpSp>
      <p:grpSp>
        <p:nvGrpSpPr>
          <p:cNvPr id="70" name="Group 70"/>
          <p:cNvGrpSpPr/>
          <p:nvPr/>
        </p:nvGrpSpPr>
        <p:grpSpPr>
          <a:xfrm>
            <a:off x="10044112" y="3672840"/>
            <a:ext cx="1016318" cy="631507"/>
            <a:chOff x="0" y="0"/>
            <a:chExt cx="1355090" cy="842010"/>
          </a:xfrm>
        </p:grpSpPr>
        <p:sp>
          <p:nvSpPr>
            <p:cNvPr id="71" name="Freeform 71"/>
            <p:cNvSpPr/>
            <p:nvPr/>
          </p:nvSpPr>
          <p:spPr>
            <a:xfrm>
              <a:off x="-6350" y="45720"/>
              <a:ext cx="1356360" cy="768350"/>
            </a:xfrm>
            <a:custGeom>
              <a:avLst/>
              <a:gdLst/>
              <a:ahLst/>
              <a:cxnLst/>
              <a:rect l="l" t="t" r="r" b="b"/>
              <a:pathLst>
                <a:path w="1356360" h="768350">
                  <a:moveTo>
                    <a:pt x="163830" y="217170"/>
                  </a:moveTo>
                  <a:cubicBezTo>
                    <a:pt x="396240" y="261620"/>
                    <a:pt x="496570" y="275590"/>
                    <a:pt x="584200" y="265430"/>
                  </a:cubicBezTo>
                  <a:cubicBezTo>
                    <a:pt x="675640" y="255270"/>
                    <a:pt x="774700" y="220980"/>
                    <a:pt x="855980" y="185420"/>
                  </a:cubicBezTo>
                  <a:cubicBezTo>
                    <a:pt x="928370" y="152400"/>
                    <a:pt x="1005840" y="100330"/>
                    <a:pt x="1051560" y="64770"/>
                  </a:cubicBezTo>
                  <a:cubicBezTo>
                    <a:pt x="1079500" y="43180"/>
                    <a:pt x="1092200" y="0"/>
                    <a:pt x="1115060" y="5080"/>
                  </a:cubicBezTo>
                  <a:cubicBezTo>
                    <a:pt x="1169670" y="16510"/>
                    <a:pt x="1356360" y="347980"/>
                    <a:pt x="1310640" y="468630"/>
                  </a:cubicBezTo>
                  <a:cubicBezTo>
                    <a:pt x="1258570" y="604520"/>
                    <a:pt x="890270" y="709930"/>
                    <a:pt x="730250" y="745490"/>
                  </a:cubicBezTo>
                  <a:cubicBezTo>
                    <a:pt x="627380" y="768350"/>
                    <a:pt x="562610" y="751840"/>
                    <a:pt x="464820" y="742950"/>
                  </a:cubicBezTo>
                  <a:cubicBezTo>
                    <a:pt x="342900" y="732790"/>
                    <a:pt x="110490" y="755650"/>
                    <a:pt x="57150" y="674370"/>
                  </a:cubicBezTo>
                  <a:cubicBezTo>
                    <a:pt x="0" y="588010"/>
                    <a:pt x="163830" y="217170"/>
                    <a:pt x="163830" y="217170"/>
                  </a:cubicBezTo>
                </a:path>
              </a:pathLst>
            </a:custGeom>
            <a:solidFill>
              <a:srgbClr val="000000">
                <a:alpha val="49804"/>
              </a:srgbClr>
            </a:solidFill>
            <a:ln cap="sq">
              <a:noFill/>
              <a:miter/>
            </a:ln>
          </p:spPr>
        </p:sp>
      </p:grpSp>
      <p:grpSp>
        <p:nvGrpSpPr>
          <p:cNvPr id="72" name="Group 72"/>
          <p:cNvGrpSpPr/>
          <p:nvPr/>
        </p:nvGrpSpPr>
        <p:grpSpPr>
          <a:xfrm>
            <a:off x="9885045" y="4070985"/>
            <a:ext cx="1416368" cy="661035"/>
            <a:chOff x="0" y="0"/>
            <a:chExt cx="1888490" cy="881380"/>
          </a:xfrm>
        </p:grpSpPr>
        <p:sp>
          <p:nvSpPr>
            <p:cNvPr id="73" name="Freeform 73"/>
            <p:cNvSpPr/>
            <p:nvPr/>
          </p:nvSpPr>
          <p:spPr>
            <a:xfrm>
              <a:off x="-12700" y="33020"/>
              <a:ext cx="1855470" cy="819150"/>
            </a:xfrm>
            <a:custGeom>
              <a:avLst/>
              <a:gdLst/>
              <a:ahLst/>
              <a:cxnLst/>
              <a:rect l="l" t="t" r="r" b="b"/>
              <a:pathLst>
                <a:path w="1855470" h="819150">
                  <a:moveTo>
                    <a:pt x="134620" y="279400"/>
                  </a:moveTo>
                  <a:cubicBezTo>
                    <a:pt x="364490" y="308610"/>
                    <a:pt x="457200" y="311150"/>
                    <a:pt x="539750" y="312420"/>
                  </a:cubicBezTo>
                  <a:cubicBezTo>
                    <a:pt x="623570" y="313690"/>
                    <a:pt x="708660" y="313690"/>
                    <a:pt x="789940" y="307340"/>
                  </a:cubicBezTo>
                  <a:cubicBezTo>
                    <a:pt x="868680" y="300990"/>
                    <a:pt x="943610" y="289560"/>
                    <a:pt x="1018540" y="274320"/>
                  </a:cubicBezTo>
                  <a:cubicBezTo>
                    <a:pt x="1093470" y="259080"/>
                    <a:pt x="1168400" y="243840"/>
                    <a:pt x="1242060" y="217170"/>
                  </a:cubicBezTo>
                  <a:cubicBezTo>
                    <a:pt x="1319530" y="189230"/>
                    <a:pt x="1403350" y="147320"/>
                    <a:pt x="1473200" y="111760"/>
                  </a:cubicBezTo>
                  <a:cubicBezTo>
                    <a:pt x="1532890" y="81280"/>
                    <a:pt x="1588770" y="0"/>
                    <a:pt x="1635760" y="17780"/>
                  </a:cubicBezTo>
                  <a:cubicBezTo>
                    <a:pt x="1713230" y="45720"/>
                    <a:pt x="1766570" y="495300"/>
                    <a:pt x="1809750" y="501650"/>
                  </a:cubicBezTo>
                  <a:cubicBezTo>
                    <a:pt x="1824990" y="504190"/>
                    <a:pt x="1855470" y="453390"/>
                    <a:pt x="1850390" y="447040"/>
                  </a:cubicBezTo>
                  <a:cubicBezTo>
                    <a:pt x="1841500" y="435610"/>
                    <a:pt x="1690370" y="510540"/>
                    <a:pt x="1617980" y="549910"/>
                  </a:cubicBezTo>
                  <a:cubicBezTo>
                    <a:pt x="1549400" y="586740"/>
                    <a:pt x="1506220" y="637540"/>
                    <a:pt x="1423670" y="673100"/>
                  </a:cubicBezTo>
                  <a:cubicBezTo>
                    <a:pt x="1304290" y="725170"/>
                    <a:pt x="1116330" y="778510"/>
                    <a:pt x="956310" y="797560"/>
                  </a:cubicBezTo>
                  <a:cubicBezTo>
                    <a:pt x="793750" y="817880"/>
                    <a:pt x="610870" y="798830"/>
                    <a:pt x="454660" y="788670"/>
                  </a:cubicBezTo>
                  <a:cubicBezTo>
                    <a:pt x="316230" y="779780"/>
                    <a:pt x="120650" y="819150"/>
                    <a:pt x="63500" y="744220"/>
                  </a:cubicBezTo>
                  <a:cubicBezTo>
                    <a:pt x="0" y="661670"/>
                    <a:pt x="134620" y="279400"/>
                    <a:pt x="134620" y="279400"/>
                  </a:cubicBezTo>
                </a:path>
              </a:pathLst>
            </a:custGeom>
            <a:solidFill>
              <a:srgbClr val="000000">
                <a:alpha val="49804"/>
              </a:srgbClr>
            </a:solidFill>
            <a:ln cap="sq">
              <a:noFill/>
              <a:miter/>
            </a:ln>
          </p:spPr>
        </p:sp>
      </p:grpSp>
      <p:grpSp>
        <p:nvGrpSpPr>
          <p:cNvPr id="74" name="Group 74"/>
          <p:cNvGrpSpPr/>
          <p:nvPr/>
        </p:nvGrpSpPr>
        <p:grpSpPr>
          <a:xfrm>
            <a:off x="9665970" y="4653915"/>
            <a:ext cx="1931670" cy="724852"/>
            <a:chOff x="0" y="0"/>
            <a:chExt cx="2575560" cy="966470"/>
          </a:xfrm>
        </p:grpSpPr>
        <p:sp>
          <p:nvSpPr>
            <p:cNvPr id="75" name="Freeform 75"/>
            <p:cNvSpPr/>
            <p:nvPr/>
          </p:nvSpPr>
          <p:spPr>
            <a:xfrm>
              <a:off x="-20320" y="49530"/>
              <a:ext cx="2547620" cy="902970"/>
            </a:xfrm>
            <a:custGeom>
              <a:avLst/>
              <a:gdLst/>
              <a:ahLst/>
              <a:cxnLst/>
              <a:rect l="l" t="t" r="r" b="b"/>
              <a:pathLst>
                <a:path w="2547620" h="902970">
                  <a:moveTo>
                    <a:pt x="101600" y="360680"/>
                  </a:moveTo>
                  <a:cubicBezTo>
                    <a:pt x="774700" y="378460"/>
                    <a:pt x="1267460" y="387350"/>
                    <a:pt x="1475740" y="360680"/>
                  </a:cubicBezTo>
                  <a:cubicBezTo>
                    <a:pt x="1579880" y="347980"/>
                    <a:pt x="1631950" y="328930"/>
                    <a:pt x="1705610" y="304800"/>
                  </a:cubicBezTo>
                  <a:cubicBezTo>
                    <a:pt x="1779270" y="280670"/>
                    <a:pt x="1846580" y="251460"/>
                    <a:pt x="1918970" y="213360"/>
                  </a:cubicBezTo>
                  <a:cubicBezTo>
                    <a:pt x="1998980" y="171450"/>
                    <a:pt x="2120900" y="101600"/>
                    <a:pt x="2161540" y="58420"/>
                  </a:cubicBezTo>
                  <a:cubicBezTo>
                    <a:pt x="2180590" y="38100"/>
                    <a:pt x="2176780" y="1270"/>
                    <a:pt x="2193290" y="1270"/>
                  </a:cubicBezTo>
                  <a:cubicBezTo>
                    <a:pt x="2240280" y="0"/>
                    <a:pt x="2413000" y="424180"/>
                    <a:pt x="2480310" y="436880"/>
                  </a:cubicBezTo>
                  <a:cubicBezTo>
                    <a:pt x="2505710" y="441960"/>
                    <a:pt x="2543810" y="391160"/>
                    <a:pt x="2545080" y="392430"/>
                  </a:cubicBezTo>
                  <a:cubicBezTo>
                    <a:pt x="2547620" y="396240"/>
                    <a:pt x="2425700" y="527050"/>
                    <a:pt x="2352040" y="567690"/>
                  </a:cubicBezTo>
                  <a:cubicBezTo>
                    <a:pt x="2279650" y="608330"/>
                    <a:pt x="2181860" y="600710"/>
                    <a:pt x="2108200" y="636270"/>
                  </a:cubicBezTo>
                  <a:cubicBezTo>
                    <a:pt x="2038350" y="669290"/>
                    <a:pt x="1988820" y="737870"/>
                    <a:pt x="1920240" y="769620"/>
                  </a:cubicBezTo>
                  <a:cubicBezTo>
                    <a:pt x="1851660" y="801370"/>
                    <a:pt x="1772920" y="808990"/>
                    <a:pt x="1695450" y="824230"/>
                  </a:cubicBezTo>
                  <a:cubicBezTo>
                    <a:pt x="1612900" y="840740"/>
                    <a:pt x="1550670" y="858520"/>
                    <a:pt x="1436370" y="866140"/>
                  </a:cubicBezTo>
                  <a:cubicBezTo>
                    <a:pt x="1219200" y="881380"/>
                    <a:pt x="731520" y="859790"/>
                    <a:pt x="480060" y="850900"/>
                  </a:cubicBezTo>
                  <a:cubicBezTo>
                    <a:pt x="314960" y="845820"/>
                    <a:pt x="137160" y="902970"/>
                    <a:pt x="71120" y="829310"/>
                  </a:cubicBezTo>
                  <a:cubicBezTo>
                    <a:pt x="0" y="749300"/>
                    <a:pt x="101600" y="360680"/>
                    <a:pt x="101600" y="360680"/>
                  </a:cubicBezTo>
                </a:path>
              </a:pathLst>
            </a:custGeom>
            <a:solidFill>
              <a:srgbClr val="000000">
                <a:alpha val="49804"/>
              </a:srgbClr>
            </a:solidFill>
            <a:ln cap="sq">
              <a:noFill/>
              <a:miter/>
            </a:ln>
          </p:spPr>
        </p:sp>
      </p:grpSp>
      <p:grpSp>
        <p:nvGrpSpPr>
          <p:cNvPr id="76" name="Group 76"/>
          <p:cNvGrpSpPr/>
          <p:nvPr/>
        </p:nvGrpSpPr>
        <p:grpSpPr>
          <a:xfrm>
            <a:off x="9645968" y="5201603"/>
            <a:ext cx="1834515" cy="690562"/>
            <a:chOff x="0" y="0"/>
            <a:chExt cx="2446020" cy="920750"/>
          </a:xfrm>
        </p:grpSpPr>
        <p:sp>
          <p:nvSpPr>
            <p:cNvPr id="77" name="Freeform 77"/>
            <p:cNvSpPr/>
            <p:nvPr/>
          </p:nvSpPr>
          <p:spPr>
            <a:xfrm>
              <a:off x="-46990" y="-10160"/>
              <a:ext cx="2473960" cy="1029970"/>
            </a:xfrm>
            <a:custGeom>
              <a:avLst/>
              <a:gdLst/>
              <a:ahLst/>
              <a:cxnLst/>
              <a:rect l="l" t="t" r="r" b="b"/>
              <a:pathLst>
                <a:path w="2473960" h="1029970">
                  <a:moveTo>
                    <a:pt x="97790" y="398780"/>
                  </a:moveTo>
                  <a:cubicBezTo>
                    <a:pt x="1545590" y="360680"/>
                    <a:pt x="1653540" y="328930"/>
                    <a:pt x="1812290" y="280670"/>
                  </a:cubicBezTo>
                  <a:cubicBezTo>
                    <a:pt x="1992630" y="226060"/>
                    <a:pt x="2273300" y="0"/>
                    <a:pt x="2376170" y="60960"/>
                  </a:cubicBezTo>
                  <a:cubicBezTo>
                    <a:pt x="2471420" y="118110"/>
                    <a:pt x="2473960" y="556260"/>
                    <a:pt x="2442210" y="577850"/>
                  </a:cubicBezTo>
                  <a:cubicBezTo>
                    <a:pt x="2432050" y="584200"/>
                    <a:pt x="2416810" y="551180"/>
                    <a:pt x="2393950" y="549910"/>
                  </a:cubicBezTo>
                  <a:cubicBezTo>
                    <a:pt x="2344420" y="546100"/>
                    <a:pt x="2228850" y="613410"/>
                    <a:pt x="2150110" y="648970"/>
                  </a:cubicBezTo>
                  <a:cubicBezTo>
                    <a:pt x="2073910" y="684530"/>
                    <a:pt x="2009140" y="732790"/>
                    <a:pt x="1929130" y="763270"/>
                  </a:cubicBezTo>
                  <a:cubicBezTo>
                    <a:pt x="1841500" y="796290"/>
                    <a:pt x="1736090" y="816610"/>
                    <a:pt x="1639570" y="835660"/>
                  </a:cubicBezTo>
                  <a:cubicBezTo>
                    <a:pt x="1544320" y="854710"/>
                    <a:pt x="1483360" y="871220"/>
                    <a:pt x="1353820" y="880110"/>
                  </a:cubicBezTo>
                  <a:cubicBezTo>
                    <a:pt x="1083310" y="900430"/>
                    <a:pt x="256540" y="1029970"/>
                    <a:pt x="97790" y="869950"/>
                  </a:cubicBezTo>
                  <a:cubicBezTo>
                    <a:pt x="0" y="772160"/>
                    <a:pt x="97790" y="398780"/>
                    <a:pt x="97790" y="398780"/>
                  </a:cubicBezTo>
                </a:path>
              </a:pathLst>
            </a:custGeom>
            <a:solidFill>
              <a:srgbClr val="000000">
                <a:alpha val="49804"/>
              </a:srgbClr>
            </a:solidFill>
            <a:ln cap="sq">
              <a:noFill/>
              <a:miter/>
            </a:ln>
          </p:spPr>
        </p:sp>
      </p:grpSp>
      <p:grpSp>
        <p:nvGrpSpPr>
          <p:cNvPr id="78" name="Group 78"/>
          <p:cNvGrpSpPr/>
          <p:nvPr/>
        </p:nvGrpSpPr>
        <p:grpSpPr>
          <a:xfrm>
            <a:off x="9613582" y="5759768"/>
            <a:ext cx="1999298" cy="785812"/>
            <a:chOff x="0" y="0"/>
            <a:chExt cx="2665730" cy="1047750"/>
          </a:xfrm>
        </p:grpSpPr>
        <p:sp>
          <p:nvSpPr>
            <p:cNvPr id="79" name="Freeform 79"/>
            <p:cNvSpPr/>
            <p:nvPr/>
          </p:nvSpPr>
          <p:spPr>
            <a:xfrm>
              <a:off x="-21590" y="16510"/>
              <a:ext cx="2672080" cy="1005840"/>
            </a:xfrm>
            <a:custGeom>
              <a:avLst/>
              <a:gdLst/>
              <a:ahLst/>
              <a:cxnLst/>
              <a:rect l="l" t="t" r="r" b="b"/>
              <a:pathLst>
                <a:path w="2672080" h="1005840">
                  <a:moveTo>
                    <a:pt x="116840" y="443230"/>
                  </a:moveTo>
                  <a:cubicBezTo>
                    <a:pt x="811530" y="506730"/>
                    <a:pt x="1004570" y="501650"/>
                    <a:pt x="1148080" y="495300"/>
                  </a:cubicBezTo>
                  <a:cubicBezTo>
                    <a:pt x="1253490" y="490220"/>
                    <a:pt x="1311910" y="496570"/>
                    <a:pt x="1422400" y="471170"/>
                  </a:cubicBezTo>
                  <a:cubicBezTo>
                    <a:pt x="1606550" y="427990"/>
                    <a:pt x="1944370" y="275590"/>
                    <a:pt x="2136140" y="193040"/>
                  </a:cubicBezTo>
                  <a:cubicBezTo>
                    <a:pt x="2269490" y="135890"/>
                    <a:pt x="2387600" y="0"/>
                    <a:pt x="2468880" y="34290"/>
                  </a:cubicBezTo>
                  <a:cubicBezTo>
                    <a:pt x="2565400" y="74930"/>
                    <a:pt x="2672080" y="474980"/>
                    <a:pt x="2636520" y="527050"/>
                  </a:cubicBezTo>
                  <a:cubicBezTo>
                    <a:pt x="2620010" y="549910"/>
                    <a:pt x="2580640" y="519430"/>
                    <a:pt x="2534920" y="529590"/>
                  </a:cubicBezTo>
                  <a:cubicBezTo>
                    <a:pt x="2423160" y="554990"/>
                    <a:pt x="2148840" y="707390"/>
                    <a:pt x="1990090" y="773430"/>
                  </a:cubicBezTo>
                  <a:cubicBezTo>
                    <a:pt x="1869440" y="822960"/>
                    <a:pt x="1766570" y="862330"/>
                    <a:pt x="1666240" y="895350"/>
                  </a:cubicBezTo>
                  <a:cubicBezTo>
                    <a:pt x="1582420" y="923290"/>
                    <a:pt x="1515110" y="949960"/>
                    <a:pt x="1432560" y="963930"/>
                  </a:cubicBezTo>
                  <a:cubicBezTo>
                    <a:pt x="1343660" y="979170"/>
                    <a:pt x="1240790" y="977900"/>
                    <a:pt x="1148080" y="980440"/>
                  </a:cubicBezTo>
                  <a:cubicBezTo>
                    <a:pt x="1059180" y="982980"/>
                    <a:pt x="975360" y="979170"/>
                    <a:pt x="886460" y="976630"/>
                  </a:cubicBezTo>
                  <a:cubicBezTo>
                    <a:pt x="793750" y="974090"/>
                    <a:pt x="709930" y="971550"/>
                    <a:pt x="600710" y="963930"/>
                  </a:cubicBezTo>
                  <a:cubicBezTo>
                    <a:pt x="450850" y="953770"/>
                    <a:pt x="149860" y="1005840"/>
                    <a:pt x="72390" y="911860"/>
                  </a:cubicBezTo>
                  <a:cubicBezTo>
                    <a:pt x="0" y="822960"/>
                    <a:pt x="116840" y="443230"/>
                    <a:pt x="116840" y="443230"/>
                  </a:cubicBezTo>
                </a:path>
              </a:pathLst>
            </a:custGeom>
            <a:solidFill>
              <a:srgbClr val="000000">
                <a:alpha val="49804"/>
              </a:srgbClr>
            </a:solidFill>
            <a:ln cap="sq">
              <a:noFill/>
              <a:miter/>
            </a:ln>
          </p:spPr>
        </p:sp>
      </p:grpSp>
      <p:grpSp>
        <p:nvGrpSpPr>
          <p:cNvPr id="80" name="Group 80"/>
          <p:cNvGrpSpPr/>
          <p:nvPr/>
        </p:nvGrpSpPr>
        <p:grpSpPr>
          <a:xfrm>
            <a:off x="9691688" y="6075045"/>
            <a:ext cx="2088833" cy="732472"/>
            <a:chOff x="0" y="0"/>
            <a:chExt cx="2785110" cy="976630"/>
          </a:xfrm>
        </p:grpSpPr>
        <p:sp>
          <p:nvSpPr>
            <p:cNvPr id="81" name="Freeform 81"/>
            <p:cNvSpPr/>
            <p:nvPr/>
          </p:nvSpPr>
          <p:spPr>
            <a:xfrm>
              <a:off x="-11430" y="41910"/>
              <a:ext cx="2753360" cy="904240"/>
            </a:xfrm>
            <a:custGeom>
              <a:avLst/>
              <a:gdLst/>
              <a:ahLst/>
              <a:cxnLst/>
              <a:rect l="l" t="t" r="r" b="b"/>
              <a:pathLst>
                <a:path w="2753360" h="904240">
                  <a:moveTo>
                    <a:pt x="148590" y="355600"/>
                  </a:moveTo>
                  <a:cubicBezTo>
                    <a:pt x="422910" y="401320"/>
                    <a:pt x="497840" y="411480"/>
                    <a:pt x="610870" y="407670"/>
                  </a:cubicBezTo>
                  <a:cubicBezTo>
                    <a:pt x="800100" y="401320"/>
                    <a:pt x="1148080" y="351790"/>
                    <a:pt x="1371600" y="313690"/>
                  </a:cubicBezTo>
                  <a:cubicBezTo>
                    <a:pt x="1550670" y="283210"/>
                    <a:pt x="1719580" y="248920"/>
                    <a:pt x="1851660" y="210820"/>
                  </a:cubicBezTo>
                  <a:cubicBezTo>
                    <a:pt x="1948180" y="182880"/>
                    <a:pt x="2020570" y="157480"/>
                    <a:pt x="2098040" y="123190"/>
                  </a:cubicBezTo>
                  <a:cubicBezTo>
                    <a:pt x="2170430" y="90170"/>
                    <a:pt x="2293620" y="0"/>
                    <a:pt x="2302510" y="8890"/>
                  </a:cubicBezTo>
                  <a:cubicBezTo>
                    <a:pt x="2307590" y="13970"/>
                    <a:pt x="2256790" y="45720"/>
                    <a:pt x="2263140" y="67310"/>
                  </a:cubicBezTo>
                  <a:cubicBezTo>
                    <a:pt x="2279650" y="124460"/>
                    <a:pt x="2735580" y="198120"/>
                    <a:pt x="2745740" y="275590"/>
                  </a:cubicBezTo>
                  <a:cubicBezTo>
                    <a:pt x="2753360" y="335280"/>
                    <a:pt x="2593340" y="419100"/>
                    <a:pt x="2503170" y="467360"/>
                  </a:cubicBezTo>
                  <a:cubicBezTo>
                    <a:pt x="2410460" y="516890"/>
                    <a:pt x="2291080" y="528320"/>
                    <a:pt x="2192020" y="565150"/>
                  </a:cubicBezTo>
                  <a:cubicBezTo>
                    <a:pt x="2099310" y="599440"/>
                    <a:pt x="2016760" y="642620"/>
                    <a:pt x="1926590" y="676910"/>
                  </a:cubicBezTo>
                  <a:cubicBezTo>
                    <a:pt x="1836420" y="709930"/>
                    <a:pt x="1771650" y="740410"/>
                    <a:pt x="1653540" y="767080"/>
                  </a:cubicBezTo>
                  <a:cubicBezTo>
                    <a:pt x="1450340" y="812800"/>
                    <a:pt x="1017270" y="853440"/>
                    <a:pt x="806450" y="871220"/>
                  </a:cubicBezTo>
                  <a:cubicBezTo>
                    <a:pt x="681990" y="881380"/>
                    <a:pt x="617220" y="889000"/>
                    <a:pt x="508000" y="883920"/>
                  </a:cubicBezTo>
                  <a:cubicBezTo>
                    <a:pt x="373380" y="876300"/>
                    <a:pt x="123190" y="904240"/>
                    <a:pt x="62230" y="817880"/>
                  </a:cubicBezTo>
                  <a:cubicBezTo>
                    <a:pt x="0" y="730250"/>
                    <a:pt x="148590" y="355600"/>
                    <a:pt x="148590" y="355600"/>
                  </a:cubicBezTo>
                </a:path>
              </a:pathLst>
            </a:custGeom>
            <a:solidFill>
              <a:srgbClr val="000000">
                <a:alpha val="49804"/>
              </a:srgbClr>
            </a:solidFill>
            <a:ln cap="sq">
              <a:noFill/>
              <a:miter/>
            </a:ln>
          </p:spPr>
        </p:sp>
      </p:grpSp>
      <p:grpSp>
        <p:nvGrpSpPr>
          <p:cNvPr id="82" name="Group 82"/>
          <p:cNvGrpSpPr/>
          <p:nvPr/>
        </p:nvGrpSpPr>
        <p:grpSpPr>
          <a:xfrm>
            <a:off x="9806940" y="6546532"/>
            <a:ext cx="1615440" cy="715328"/>
            <a:chOff x="0" y="0"/>
            <a:chExt cx="2153920" cy="953770"/>
          </a:xfrm>
        </p:grpSpPr>
        <p:sp>
          <p:nvSpPr>
            <p:cNvPr id="83" name="Freeform 83"/>
            <p:cNvSpPr/>
            <p:nvPr/>
          </p:nvSpPr>
          <p:spPr>
            <a:xfrm>
              <a:off x="-12700" y="35560"/>
              <a:ext cx="2117090" cy="900430"/>
            </a:xfrm>
            <a:custGeom>
              <a:avLst/>
              <a:gdLst/>
              <a:ahLst/>
              <a:cxnLst/>
              <a:rect l="l" t="t" r="r" b="b"/>
              <a:pathLst>
                <a:path w="2117090" h="900430">
                  <a:moveTo>
                    <a:pt x="134620" y="358140"/>
                  </a:moveTo>
                  <a:cubicBezTo>
                    <a:pt x="363220" y="387350"/>
                    <a:pt x="453390" y="393700"/>
                    <a:pt x="534670" y="391160"/>
                  </a:cubicBezTo>
                  <a:cubicBezTo>
                    <a:pt x="618490" y="388620"/>
                    <a:pt x="689610" y="383540"/>
                    <a:pt x="786130" y="365760"/>
                  </a:cubicBezTo>
                  <a:cubicBezTo>
                    <a:pt x="919480" y="341630"/>
                    <a:pt x="1104900" y="299720"/>
                    <a:pt x="1258570" y="242570"/>
                  </a:cubicBezTo>
                  <a:cubicBezTo>
                    <a:pt x="1414780" y="184150"/>
                    <a:pt x="1703070" y="0"/>
                    <a:pt x="1714500" y="15240"/>
                  </a:cubicBezTo>
                  <a:cubicBezTo>
                    <a:pt x="1718310" y="20320"/>
                    <a:pt x="1666240" y="46990"/>
                    <a:pt x="1670050" y="68580"/>
                  </a:cubicBezTo>
                  <a:cubicBezTo>
                    <a:pt x="1680210" y="127000"/>
                    <a:pt x="2114550" y="245110"/>
                    <a:pt x="2115820" y="326390"/>
                  </a:cubicBezTo>
                  <a:cubicBezTo>
                    <a:pt x="2117090" y="392430"/>
                    <a:pt x="1916430" y="459740"/>
                    <a:pt x="1821180" y="515620"/>
                  </a:cubicBezTo>
                  <a:cubicBezTo>
                    <a:pt x="1736090" y="565150"/>
                    <a:pt x="1657350" y="609600"/>
                    <a:pt x="1572260" y="647700"/>
                  </a:cubicBezTo>
                  <a:cubicBezTo>
                    <a:pt x="1487170" y="685800"/>
                    <a:pt x="1403350" y="715010"/>
                    <a:pt x="1310640" y="741680"/>
                  </a:cubicBezTo>
                  <a:cubicBezTo>
                    <a:pt x="1210310" y="769620"/>
                    <a:pt x="1111250" y="789940"/>
                    <a:pt x="991870" y="808990"/>
                  </a:cubicBezTo>
                  <a:cubicBezTo>
                    <a:pt x="839470" y="833120"/>
                    <a:pt x="632460" y="867410"/>
                    <a:pt x="469900" y="867410"/>
                  </a:cubicBezTo>
                  <a:cubicBezTo>
                    <a:pt x="326390" y="867410"/>
                    <a:pt x="123190" y="900430"/>
                    <a:pt x="63500" y="822960"/>
                  </a:cubicBezTo>
                  <a:cubicBezTo>
                    <a:pt x="0" y="740410"/>
                    <a:pt x="134620" y="358140"/>
                    <a:pt x="134620" y="358140"/>
                  </a:cubicBezTo>
                </a:path>
              </a:pathLst>
            </a:custGeom>
            <a:solidFill>
              <a:srgbClr val="000000">
                <a:alpha val="49804"/>
              </a:srgbClr>
            </a:solidFill>
            <a:ln cap="sq">
              <a:noFill/>
              <a:miter/>
            </a:ln>
          </p:spPr>
        </p:sp>
      </p:grpSp>
      <p:grpSp>
        <p:nvGrpSpPr>
          <p:cNvPr id="84" name="Group 84"/>
          <p:cNvGrpSpPr/>
          <p:nvPr/>
        </p:nvGrpSpPr>
        <p:grpSpPr>
          <a:xfrm>
            <a:off x="9930765" y="6797993"/>
            <a:ext cx="1470660" cy="686752"/>
            <a:chOff x="0" y="0"/>
            <a:chExt cx="1960880" cy="915670"/>
          </a:xfrm>
        </p:grpSpPr>
        <p:sp>
          <p:nvSpPr>
            <p:cNvPr id="85" name="Freeform 85"/>
            <p:cNvSpPr/>
            <p:nvPr/>
          </p:nvSpPr>
          <p:spPr>
            <a:xfrm>
              <a:off x="-29210" y="31750"/>
              <a:ext cx="1967230" cy="914400"/>
            </a:xfrm>
            <a:custGeom>
              <a:avLst/>
              <a:gdLst/>
              <a:ahLst/>
              <a:cxnLst/>
              <a:rect l="l" t="t" r="r" b="b"/>
              <a:pathLst>
                <a:path w="1967230" h="914400">
                  <a:moveTo>
                    <a:pt x="114300" y="337820"/>
                  </a:moveTo>
                  <a:cubicBezTo>
                    <a:pt x="610870" y="350520"/>
                    <a:pt x="674370" y="354330"/>
                    <a:pt x="755650" y="336550"/>
                  </a:cubicBezTo>
                  <a:cubicBezTo>
                    <a:pt x="849630" y="316230"/>
                    <a:pt x="944880" y="270510"/>
                    <a:pt x="1051560" y="224790"/>
                  </a:cubicBezTo>
                  <a:cubicBezTo>
                    <a:pt x="1183640" y="168910"/>
                    <a:pt x="1469390" y="0"/>
                    <a:pt x="1484630" y="19050"/>
                  </a:cubicBezTo>
                  <a:cubicBezTo>
                    <a:pt x="1490980" y="27940"/>
                    <a:pt x="1417320" y="77470"/>
                    <a:pt x="1426210" y="97790"/>
                  </a:cubicBezTo>
                  <a:cubicBezTo>
                    <a:pt x="1446530" y="143510"/>
                    <a:pt x="1906270" y="67310"/>
                    <a:pt x="1939290" y="137160"/>
                  </a:cubicBezTo>
                  <a:cubicBezTo>
                    <a:pt x="1967230" y="195580"/>
                    <a:pt x="1819910" y="358140"/>
                    <a:pt x="1738630" y="429260"/>
                  </a:cubicBezTo>
                  <a:cubicBezTo>
                    <a:pt x="1666240" y="492760"/>
                    <a:pt x="1593850" y="509270"/>
                    <a:pt x="1487170" y="556260"/>
                  </a:cubicBezTo>
                  <a:cubicBezTo>
                    <a:pt x="1309370" y="635000"/>
                    <a:pt x="1003300" y="793750"/>
                    <a:pt x="760730" y="833120"/>
                  </a:cubicBezTo>
                  <a:cubicBezTo>
                    <a:pt x="533400" y="869950"/>
                    <a:pt x="175260" y="914400"/>
                    <a:pt x="80010" y="807720"/>
                  </a:cubicBezTo>
                  <a:cubicBezTo>
                    <a:pt x="0" y="718820"/>
                    <a:pt x="114300" y="337820"/>
                    <a:pt x="114300" y="337820"/>
                  </a:cubicBezTo>
                </a:path>
              </a:pathLst>
            </a:custGeom>
            <a:solidFill>
              <a:srgbClr val="000000">
                <a:alpha val="49804"/>
              </a:srgbClr>
            </a:solidFill>
            <a:ln cap="sq">
              <a:noFill/>
              <a:miter/>
            </a:ln>
          </p:spPr>
        </p:sp>
      </p:grpSp>
      <p:grpSp>
        <p:nvGrpSpPr>
          <p:cNvPr id="86" name="Group 86"/>
          <p:cNvGrpSpPr/>
          <p:nvPr/>
        </p:nvGrpSpPr>
        <p:grpSpPr>
          <a:xfrm>
            <a:off x="10149840" y="7249478"/>
            <a:ext cx="1059180" cy="581978"/>
            <a:chOff x="0" y="0"/>
            <a:chExt cx="1412240" cy="775970"/>
          </a:xfrm>
        </p:grpSpPr>
        <p:sp>
          <p:nvSpPr>
            <p:cNvPr id="87" name="Freeform 87"/>
            <p:cNvSpPr/>
            <p:nvPr/>
          </p:nvSpPr>
          <p:spPr>
            <a:xfrm>
              <a:off x="-3810" y="43180"/>
              <a:ext cx="1371600" cy="709930"/>
            </a:xfrm>
            <a:custGeom>
              <a:avLst/>
              <a:gdLst/>
              <a:ahLst/>
              <a:cxnLst/>
              <a:rect l="l" t="t" r="r" b="b"/>
              <a:pathLst>
                <a:path w="1371600" h="709930">
                  <a:moveTo>
                    <a:pt x="88900" y="204470"/>
                  </a:moveTo>
                  <a:cubicBezTo>
                    <a:pt x="330200" y="210820"/>
                    <a:pt x="419100" y="189230"/>
                    <a:pt x="497840" y="166370"/>
                  </a:cubicBezTo>
                  <a:cubicBezTo>
                    <a:pt x="576580" y="143510"/>
                    <a:pt x="650240" y="104140"/>
                    <a:pt x="728980" y="77470"/>
                  </a:cubicBezTo>
                  <a:cubicBezTo>
                    <a:pt x="810260" y="50800"/>
                    <a:pt x="975360" y="0"/>
                    <a:pt x="977900" y="7620"/>
                  </a:cubicBezTo>
                  <a:cubicBezTo>
                    <a:pt x="979170" y="11430"/>
                    <a:pt x="902970" y="33020"/>
                    <a:pt x="904240" y="50800"/>
                  </a:cubicBezTo>
                  <a:cubicBezTo>
                    <a:pt x="906780" y="95250"/>
                    <a:pt x="1355090" y="184150"/>
                    <a:pt x="1365250" y="247650"/>
                  </a:cubicBezTo>
                  <a:cubicBezTo>
                    <a:pt x="1371600" y="283210"/>
                    <a:pt x="1292860" y="317500"/>
                    <a:pt x="1245870" y="354330"/>
                  </a:cubicBezTo>
                  <a:cubicBezTo>
                    <a:pt x="1184910" y="400050"/>
                    <a:pt x="1116330" y="455930"/>
                    <a:pt x="1026160" y="496570"/>
                  </a:cubicBezTo>
                  <a:cubicBezTo>
                    <a:pt x="902970" y="552450"/>
                    <a:pt x="704850" y="598170"/>
                    <a:pt x="561340" y="629920"/>
                  </a:cubicBezTo>
                  <a:cubicBezTo>
                    <a:pt x="440690" y="656590"/>
                    <a:pt x="317500" y="676910"/>
                    <a:pt x="223520" y="681990"/>
                  </a:cubicBezTo>
                  <a:cubicBezTo>
                    <a:pt x="157480" y="685800"/>
                    <a:pt x="87630" y="709930"/>
                    <a:pt x="54610" y="673100"/>
                  </a:cubicBezTo>
                  <a:cubicBezTo>
                    <a:pt x="0" y="610870"/>
                    <a:pt x="88900" y="204470"/>
                    <a:pt x="88900" y="204470"/>
                  </a:cubicBezTo>
                </a:path>
              </a:pathLst>
            </a:custGeom>
            <a:solidFill>
              <a:srgbClr val="000000">
                <a:alpha val="49804"/>
              </a:srgbClr>
            </a:solidFill>
            <a:ln cap="sq">
              <a:noFill/>
              <a:miter/>
            </a:ln>
          </p:spPr>
        </p:sp>
      </p:grpSp>
      <p:grpSp>
        <p:nvGrpSpPr>
          <p:cNvPr id="88" name="Group 88"/>
          <p:cNvGrpSpPr/>
          <p:nvPr/>
        </p:nvGrpSpPr>
        <p:grpSpPr>
          <a:xfrm>
            <a:off x="10397490" y="7516178"/>
            <a:ext cx="555307" cy="560070"/>
            <a:chOff x="0" y="0"/>
            <a:chExt cx="740410" cy="746760"/>
          </a:xfrm>
        </p:grpSpPr>
        <p:sp>
          <p:nvSpPr>
            <p:cNvPr id="89" name="Freeform 89"/>
            <p:cNvSpPr/>
            <p:nvPr/>
          </p:nvSpPr>
          <p:spPr>
            <a:xfrm>
              <a:off x="-22860" y="46990"/>
              <a:ext cx="720090" cy="708660"/>
            </a:xfrm>
            <a:custGeom>
              <a:avLst/>
              <a:gdLst/>
              <a:ahLst/>
              <a:cxnLst/>
              <a:rect l="l" t="t" r="r" b="b"/>
              <a:pathLst>
                <a:path w="720090" h="708660">
                  <a:moveTo>
                    <a:pt x="73660" y="179070"/>
                  </a:moveTo>
                  <a:cubicBezTo>
                    <a:pt x="261620" y="167640"/>
                    <a:pt x="378460" y="140970"/>
                    <a:pt x="433070" y="102870"/>
                  </a:cubicBezTo>
                  <a:cubicBezTo>
                    <a:pt x="472440" y="76200"/>
                    <a:pt x="482600" y="0"/>
                    <a:pt x="511810" y="3810"/>
                  </a:cubicBezTo>
                  <a:cubicBezTo>
                    <a:pt x="568960" y="11430"/>
                    <a:pt x="720090" y="379730"/>
                    <a:pt x="712470" y="448310"/>
                  </a:cubicBezTo>
                  <a:cubicBezTo>
                    <a:pt x="709930" y="471170"/>
                    <a:pt x="699770" y="474980"/>
                    <a:pt x="681990" y="490220"/>
                  </a:cubicBezTo>
                  <a:cubicBezTo>
                    <a:pt x="641350" y="524510"/>
                    <a:pt x="533400" y="588010"/>
                    <a:pt x="441960" y="614680"/>
                  </a:cubicBezTo>
                  <a:cubicBezTo>
                    <a:pt x="335280" y="646430"/>
                    <a:pt x="138430" y="708660"/>
                    <a:pt x="73660" y="648970"/>
                  </a:cubicBezTo>
                  <a:cubicBezTo>
                    <a:pt x="0" y="581660"/>
                    <a:pt x="73660" y="179070"/>
                    <a:pt x="73660" y="179070"/>
                  </a:cubicBezTo>
                </a:path>
              </a:pathLst>
            </a:custGeom>
            <a:solidFill>
              <a:srgbClr val="000000">
                <a:alpha val="49804"/>
              </a:srgbClr>
            </a:solidFill>
            <a:ln cap="sq">
              <a:noFill/>
              <a:miter/>
            </a:ln>
          </p:spPr>
        </p:sp>
      </p:grpSp>
      <p:grpSp>
        <p:nvGrpSpPr>
          <p:cNvPr id="90" name="Group 90"/>
          <p:cNvGrpSpPr/>
          <p:nvPr/>
        </p:nvGrpSpPr>
        <p:grpSpPr>
          <a:xfrm>
            <a:off x="10016490" y="3793808"/>
            <a:ext cx="1171575" cy="498157"/>
            <a:chOff x="0" y="0"/>
            <a:chExt cx="1562100" cy="664210"/>
          </a:xfrm>
        </p:grpSpPr>
        <p:sp>
          <p:nvSpPr>
            <p:cNvPr id="91" name="Freeform 91"/>
            <p:cNvSpPr/>
            <p:nvPr/>
          </p:nvSpPr>
          <p:spPr>
            <a:xfrm>
              <a:off x="-10160" y="17780"/>
              <a:ext cx="1529080" cy="614680"/>
            </a:xfrm>
            <a:custGeom>
              <a:avLst/>
              <a:gdLst/>
              <a:ahLst/>
              <a:cxnLst/>
              <a:rect l="l" t="t" r="r" b="b"/>
              <a:pathLst>
                <a:path w="1529080" h="614680">
                  <a:moveTo>
                    <a:pt x="157480" y="40640"/>
                  </a:moveTo>
                  <a:cubicBezTo>
                    <a:pt x="462280" y="102870"/>
                    <a:pt x="524510" y="110490"/>
                    <a:pt x="615950" y="114300"/>
                  </a:cubicBezTo>
                  <a:cubicBezTo>
                    <a:pt x="750570" y="120650"/>
                    <a:pt x="980440" y="128270"/>
                    <a:pt x="1116330" y="106680"/>
                  </a:cubicBezTo>
                  <a:cubicBezTo>
                    <a:pt x="1214120" y="91440"/>
                    <a:pt x="1297940" y="0"/>
                    <a:pt x="1361440" y="33020"/>
                  </a:cubicBezTo>
                  <a:cubicBezTo>
                    <a:pt x="1450340" y="78740"/>
                    <a:pt x="1529080" y="502920"/>
                    <a:pt x="1521460" y="506730"/>
                  </a:cubicBezTo>
                  <a:cubicBezTo>
                    <a:pt x="1518920" y="508000"/>
                    <a:pt x="1513840" y="476250"/>
                    <a:pt x="1499870" y="472440"/>
                  </a:cubicBezTo>
                  <a:cubicBezTo>
                    <a:pt x="1465580" y="463550"/>
                    <a:pt x="1357630" y="574040"/>
                    <a:pt x="1280160" y="594360"/>
                  </a:cubicBezTo>
                  <a:cubicBezTo>
                    <a:pt x="1203960" y="614680"/>
                    <a:pt x="1132840" y="596900"/>
                    <a:pt x="1036320" y="595630"/>
                  </a:cubicBezTo>
                  <a:cubicBezTo>
                    <a:pt x="896620" y="593090"/>
                    <a:pt x="690880" y="594360"/>
                    <a:pt x="525780" y="577850"/>
                  </a:cubicBezTo>
                  <a:cubicBezTo>
                    <a:pt x="367030" y="561340"/>
                    <a:pt x="121920" y="590550"/>
                    <a:pt x="60960" y="500380"/>
                  </a:cubicBezTo>
                  <a:cubicBezTo>
                    <a:pt x="0" y="410210"/>
                    <a:pt x="157480" y="40640"/>
                    <a:pt x="157480" y="40640"/>
                  </a:cubicBezTo>
                </a:path>
              </a:pathLst>
            </a:custGeom>
            <a:solidFill>
              <a:srgbClr val="FFF234">
                <a:alpha val="49804"/>
              </a:srgbClr>
            </a:solidFill>
            <a:ln cap="sq">
              <a:noFill/>
              <a:miter/>
            </a:ln>
          </p:spPr>
        </p:sp>
      </p:grpSp>
      <p:grpSp>
        <p:nvGrpSpPr>
          <p:cNvPr id="92" name="Group 92"/>
          <p:cNvGrpSpPr/>
          <p:nvPr/>
        </p:nvGrpSpPr>
        <p:grpSpPr>
          <a:xfrm>
            <a:off x="10115550" y="3546158"/>
            <a:ext cx="976312" cy="513397"/>
            <a:chOff x="0" y="0"/>
            <a:chExt cx="1301750" cy="684530"/>
          </a:xfrm>
        </p:grpSpPr>
        <p:sp>
          <p:nvSpPr>
            <p:cNvPr id="93" name="Freeform 93"/>
            <p:cNvSpPr/>
            <p:nvPr/>
          </p:nvSpPr>
          <p:spPr>
            <a:xfrm>
              <a:off x="-31750" y="49530"/>
              <a:ext cx="1334770" cy="647700"/>
            </a:xfrm>
            <a:custGeom>
              <a:avLst/>
              <a:gdLst/>
              <a:ahLst/>
              <a:cxnLst/>
              <a:rect l="l" t="t" r="r" b="b"/>
              <a:pathLst>
                <a:path w="1334770" h="647700">
                  <a:moveTo>
                    <a:pt x="82550" y="83820"/>
                  </a:moveTo>
                  <a:cubicBezTo>
                    <a:pt x="767080" y="74930"/>
                    <a:pt x="848360" y="44450"/>
                    <a:pt x="902970" y="90170"/>
                  </a:cubicBezTo>
                  <a:cubicBezTo>
                    <a:pt x="974090" y="151130"/>
                    <a:pt x="943610" y="453390"/>
                    <a:pt x="1000760" y="480060"/>
                  </a:cubicBezTo>
                  <a:cubicBezTo>
                    <a:pt x="1033780" y="495300"/>
                    <a:pt x="1122680" y="452120"/>
                    <a:pt x="1125220" y="421640"/>
                  </a:cubicBezTo>
                  <a:cubicBezTo>
                    <a:pt x="1131570" y="361950"/>
                    <a:pt x="706120" y="190500"/>
                    <a:pt x="716280" y="119380"/>
                  </a:cubicBezTo>
                  <a:cubicBezTo>
                    <a:pt x="725170" y="59690"/>
                    <a:pt x="947420" y="0"/>
                    <a:pt x="1049020" y="1270"/>
                  </a:cubicBezTo>
                  <a:cubicBezTo>
                    <a:pt x="1134110" y="2540"/>
                    <a:pt x="1243330" y="25400"/>
                    <a:pt x="1282700" y="88900"/>
                  </a:cubicBezTo>
                  <a:cubicBezTo>
                    <a:pt x="1334770" y="173990"/>
                    <a:pt x="1305560" y="445770"/>
                    <a:pt x="1230630" y="525780"/>
                  </a:cubicBezTo>
                  <a:cubicBezTo>
                    <a:pt x="1164590" y="595630"/>
                    <a:pt x="1003300" y="580390"/>
                    <a:pt x="902970" y="584200"/>
                  </a:cubicBezTo>
                  <a:cubicBezTo>
                    <a:pt x="820420" y="586740"/>
                    <a:pt x="767080" y="565150"/>
                    <a:pt x="673100" y="560070"/>
                  </a:cubicBezTo>
                  <a:cubicBezTo>
                    <a:pt x="521970" y="551180"/>
                    <a:pt x="175260" y="647700"/>
                    <a:pt x="82550" y="553720"/>
                  </a:cubicBezTo>
                  <a:cubicBezTo>
                    <a:pt x="0" y="469900"/>
                    <a:pt x="82550" y="83820"/>
                    <a:pt x="82550" y="83820"/>
                  </a:cubicBezTo>
                </a:path>
              </a:pathLst>
            </a:custGeom>
            <a:solidFill>
              <a:srgbClr val="FFF234">
                <a:alpha val="49804"/>
              </a:srgbClr>
            </a:solidFill>
            <a:ln cap="sq">
              <a:noFill/>
              <a:miter/>
            </a:ln>
          </p:spPr>
        </p:sp>
      </p:grpSp>
      <p:grpSp>
        <p:nvGrpSpPr>
          <p:cNvPr id="94" name="Group 94"/>
          <p:cNvGrpSpPr/>
          <p:nvPr/>
        </p:nvGrpSpPr>
        <p:grpSpPr>
          <a:xfrm>
            <a:off x="10143172" y="3362325"/>
            <a:ext cx="875348" cy="486728"/>
            <a:chOff x="0" y="0"/>
            <a:chExt cx="1167130" cy="648970"/>
          </a:xfrm>
        </p:grpSpPr>
        <p:sp>
          <p:nvSpPr>
            <p:cNvPr id="95" name="Freeform 95"/>
            <p:cNvSpPr/>
            <p:nvPr/>
          </p:nvSpPr>
          <p:spPr>
            <a:xfrm>
              <a:off x="-13970" y="33020"/>
              <a:ext cx="1132840" cy="608330"/>
            </a:xfrm>
            <a:custGeom>
              <a:avLst/>
              <a:gdLst/>
              <a:ahLst/>
              <a:cxnLst/>
              <a:rect l="l" t="t" r="r" b="b"/>
              <a:pathLst>
                <a:path w="1132840" h="608330">
                  <a:moveTo>
                    <a:pt x="116840" y="74930"/>
                  </a:moveTo>
                  <a:cubicBezTo>
                    <a:pt x="590550" y="80010"/>
                    <a:pt x="740410" y="33020"/>
                    <a:pt x="826770" y="25400"/>
                  </a:cubicBezTo>
                  <a:cubicBezTo>
                    <a:pt x="876300" y="21590"/>
                    <a:pt x="908050" y="16510"/>
                    <a:pt x="944880" y="25400"/>
                  </a:cubicBezTo>
                  <a:cubicBezTo>
                    <a:pt x="981710" y="34290"/>
                    <a:pt x="1021080" y="54610"/>
                    <a:pt x="1049020" y="80010"/>
                  </a:cubicBezTo>
                  <a:cubicBezTo>
                    <a:pt x="1078230" y="105410"/>
                    <a:pt x="1103630" y="148590"/>
                    <a:pt x="1116330" y="177800"/>
                  </a:cubicBezTo>
                  <a:cubicBezTo>
                    <a:pt x="1125220" y="198120"/>
                    <a:pt x="1129030" y="212090"/>
                    <a:pt x="1130300" y="234950"/>
                  </a:cubicBezTo>
                  <a:cubicBezTo>
                    <a:pt x="1132840" y="266700"/>
                    <a:pt x="1130300" y="317500"/>
                    <a:pt x="1116330" y="353060"/>
                  </a:cubicBezTo>
                  <a:cubicBezTo>
                    <a:pt x="1102360" y="388620"/>
                    <a:pt x="1071880" y="426720"/>
                    <a:pt x="1049020" y="449580"/>
                  </a:cubicBezTo>
                  <a:cubicBezTo>
                    <a:pt x="1032510" y="466090"/>
                    <a:pt x="1017270" y="474980"/>
                    <a:pt x="999490" y="483870"/>
                  </a:cubicBezTo>
                  <a:cubicBezTo>
                    <a:pt x="981710" y="492760"/>
                    <a:pt x="965200" y="499110"/>
                    <a:pt x="943610" y="504190"/>
                  </a:cubicBezTo>
                  <a:cubicBezTo>
                    <a:pt x="918210" y="509270"/>
                    <a:pt x="872490" y="529590"/>
                    <a:pt x="854710" y="510540"/>
                  </a:cubicBezTo>
                  <a:cubicBezTo>
                    <a:pt x="811530" y="464820"/>
                    <a:pt x="958850" y="64770"/>
                    <a:pt x="915670" y="19050"/>
                  </a:cubicBezTo>
                  <a:cubicBezTo>
                    <a:pt x="897890" y="0"/>
                    <a:pt x="826770" y="26670"/>
                    <a:pt x="826770" y="25400"/>
                  </a:cubicBezTo>
                  <a:cubicBezTo>
                    <a:pt x="826770" y="25400"/>
                    <a:pt x="862330" y="16510"/>
                    <a:pt x="885190" y="17780"/>
                  </a:cubicBezTo>
                  <a:cubicBezTo>
                    <a:pt x="916940" y="19050"/>
                    <a:pt x="966470" y="27940"/>
                    <a:pt x="1000760" y="45720"/>
                  </a:cubicBezTo>
                  <a:cubicBezTo>
                    <a:pt x="1035050" y="63500"/>
                    <a:pt x="1068070" y="99060"/>
                    <a:pt x="1088390" y="124460"/>
                  </a:cubicBezTo>
                  <a:cubicBezTo>
                    <a:pt x="1102360" y="142240"/>
                    <a:pt x="1108710" y="158750"/>
                    <a:pt x="1116330" y="177800"/>
                  </a:cubicBezTo>
                  <a:cubicBezTo>
                    <a:pt x="1122680" y="195580"/>
                    <a:pt x="1129030" y="212090"/>
                    <a:pt x="1130300" y="234950"/>
                  </a:cubicBezTo>
                  <a:cubicBezTo>
                    <a:pt x="1132840" y="266700"/>
                    <a:pt x="1130300" y="317500"/>
                    <a:pt x="1116330" y="353060"/>
                  </a:cubicBezTo>
                  <a:cubicBezTo>
                    <a:pt x="1102360" y="388620"/>
                    <a:pt x="1071880" y="426720"/>
                    <a:pt x="1049020" y="449580"/>
                  </a:cubicBezTo>
                  <a:cubicBezTo>
                    <a:pt x="1032510" y="466090"/>
                    <a:pt x="1017270" y="474980"/>
                    <a:pt x="999490" y="483870"/>
                  </a:cubicBezTo>
                  <a:cubicBezTo>
                    <a:pt x="981710" y="492760"/>
                    <a:pt x="948690" y="508000"/>
                    <a:pt x="943610" y="504190"/>
                  </a:cubicBezTo>
                  <a:cubicBezTo>
                    <a:pt x="941070" y="501650"/>
                    <a:pt x="951230" y="491490"/>
                    <a:pt x="947420" y="487680"/>
                  </a:cubicBezTo>
                  <a:cubicBezTo>
                    <a:pt x="934720" y="474980"/>
                    <a:pt x="801370" y="518160"/>
                    <a:pt x="718820" y="530860"/>
                  </a:cubicBezTo>
                  <a:cubicBezTo>
                    <a:pt x="623570" y="544830"/>
                    <a:pt x="515620" y="562610"/>
                    <a:pt x="408940" y="565150"/>
                  </a:cubicBezTo>
                  <a:cubicBezTo>
                    <a:pt x="297180" y="567690"/>
                    <a:pt x="119380" y="608330"/>
                    <a:pt x="64770" y="542290"/>
                  </a:cubicBezTo>
                  <a:cubicBezTo>
                    <a:pt x="0" y="466090"/>
                    <a:pt x="116840" y="74930"/>
                    <a:pt x="116840" y="74930"/>
                  </a:cubicBezTo>
                </a:path>
              </a:pathLst>
            </a:custGeom>
            <a:solidFill>
              <a:srgbClr val="FFF234">
                <a:alpha val="49804"/>
              </a:srgbClr>
            </a:solidFill>
            <a:ln cap="sq">
              <a:noFill/>
              <a:miter/>
            </a:ln>
          </p:spPr>
        </p:sp>
      </p:grpSp>
      <p:grpSp>
        <p:nvGrpSpPr>
          <p:cNvPr id="96" name="Group 96"/>
          <p:cNvGrpSpPr/>
          <p:nvPr/>
        </p:nvGrpSpPr>
        <p:grpSpPr>
          <a:xfrm>
            <a:off x="9953625" y="3934778"/>
            <a:ext cx="1246823" cy="506730"/>
            <a:chOff x="0" y="0"/>
            <a:chExt cx="1662430" cy="675640"/>
          </a:xfrm>
        </p:grpSpPr>
        <p:sp>
          <p:nvSpPr>
            <p:cNvPr id="97" name="Freeform 97"/>
            <p:cNvSpPr/>
            <p:nvPr/>
          </p:nvSpPr>
          <p:spPr>
            <a:xfrm>
              <a:off x="50800" y="20320"/>
              <a:ext cx="1578610" cy="640080"/>
            </a:xfrm>
            <a:custGeom>
              <a:avLst/>
              <a:gdLst/>
              <a:ahLst/>
              <a:cxnLst/>
              <a:rect l="l" t="t" r="r" b="b"/>
              <a:pathLst>
                <a:path w="1578610" h="640080">
                  <a:moveTo>
                    <a:pt x="0" y="118110"/>
                  </a:moveTo>
                  <a:cubicBezTo>
                    <a:pt x="440690" y="92710"/>
                    <a:pt x="527050" y="124460"/>
                    <a:pt x="613410" y="125730"/>
                  </a:cubicBezTo>
                  <a:cubicBezTo>
                    <a:pt x="693420" y="127000"/>
                    <a:pt x="755650" y="106680"/>
                    <a:pt x="847090" y="101600"/>
                  </a:cubicBezTo>
                  <a:cubicBezTo>
                    <a:pt x="974090" y="93980"/>
                    <a:pt x="1184910" y="114300"/>
                    <a:pt x="1306830" y="95250"/>
                  </a:cubicBezTo>
                  <a:cubicBezTo>
                    <a:pt x="1389380" y="81280"/>
                    <a:pt x="1468120" y="0"/>
                    <a:pt x="1511300" y="30480"/>
                  </a:cubicBezTo>
                  <a:cubicBezTo>
                    <a:pt x="1578610" y="77470"/>
                    <a:pt x="1517650" y="538480"/>
                    <a:pt x="1539240" y="543560"/>
                  </a:cubicBezTo>
                  <a:cubicBezTo>
                    <a:pt x="1545590" y="544830"/>
                    <a:pt x="1564640" y="510540"/>
                    <a:pt x="1560830" y="505460"/>
                  </a:cubicBezTo>
                  <a:cubicBezTo>
                    <a:pt x="1550670" y="495300"/>
                    <a:pt x="1442720" y="584200"/>
                    <a:pt x="1348740" y="604520"/>
                  </a:cubicBezTo>
                  <a:cubicBezTo>
                    <a:pt x="1183640" y="640080"/>
                    <a:pt x="814070" y="603250"/>
                    <a:pt x="637540" y="593090"/>
                  </a:cubicBezTo>
                  <a:cubicBezTo>
                    <a:pt x="533400" y="586740"/>
                    <a:pt x="469900" y="571500"/>
                    <a:pt x="388620" y="567690"/>
                  </a:cubicBezTo>
                  <a:cubicBezTo>
                    <a:pt x="309880" y="563880"/>
                    <a:pt x="214630" y="563880"/>
                    <a:pt x="153670" y="568960"/>
                  </a:cubicBezTo>
                  <a:cubicBezTo>
                    <a:pt x="114300" y="572770"/>
                    <a:pt x="82550" y="603250"/>
                    <a:pt x="57150" y="584200"/>
                  </a:cubicBezTo>
                  <a:cubicBezTo>
                    <a:pt x="2540" y="543560"/>
                    <a:pt x="0" y="118110"/>
                    <a:pt x="0" y="118110"/>
                  </a:cubicBezTo>
                </a:path>
              </a:pathLst>
            </a:custGeom>
            <a:solidFill>
              <a:srgbClr val="FFF234">
                <a:alpha val="49804"/>
              </a:srgbClr>
            </a:solidFill>
            <a:ln cap="sq">
              <a:noFill/>
              <a:miter/>
            </a:ln>
          </p:spPr>
        </p:sp>
      </p:grpSp>
      <p:grpSp>
        <p:nvGrpSpPr>
          <p:cNvPr id="98" name="Group 98"/>
          <p:cNvGrpSpPr/>
          <p:nvPr/>
        </p:nvGrpSpPr>
        <p:grpSpPr>
          <a:xfrm>
            <a:off x="9894570" y="4170045"/>
            <a:ext cx="1396365" cy="505778"/>
            <a:chOff x="0" y="0"/>
            <a:chExt cx="1861820" cy="674370"/>
          </a:xfrm>
        </p:grpSpPr>
        <p:sp>
          <p:nvSpPr>
            <p:cNvPr id="99" name="Freeform 99"/>
            <p:cNvSpPr/>
            <p:nvPr/>
          </p:nvSpPr>
          <p:spPr>
            <a:xfrm>
              <a:off x="40640" y="0"/>
              <a:ext cx="1798320" cy="642620"/>
            </a:xfrm>
            <a:custGeom>
              <a:avLst/>
              <a:gdLst/>
              <a:ahLst/>
              <a:cxnLst/>
              <a:rect l="l" t="t" r="r" b="b"/>
              <a:pathLst>
                <a:path w="1798320" h="642620">
                  <a:moveTo>
                    <a:pt x="10160" y="116840"/>
                  </a:moveTo>
                  <a:cubicBezTo>
                    <a:pt x="327660" y="92710"/>
                    <a:pt x="1088390" y="139700"/>
                    <a:pt x="1371600" y="114300"/>
                  </a:cubicBezTo>
                  <a:cubicBezTo>
                    <a:pt x="1520190" y="101600"/>
                    <a:pt x="1639570" y="0"/>
                    <a:pt x="1709420" y="50800"/>
                  </a:cubicBezTo>
                  <a:cubicBezTo>
                    <a:pt x="1794510" y="113030"/>
                    <a:pt x="1798320" y="548640"/>
                    <a:pt x="1770380" y="563880"/>
                  </a:cubicBezTo>
                  <a:cubicBezTo>
                    <a:pt x="1761490" y="568960"/>
                    <a:pt x="1751330" y="535940"/>
                    <a:pt x="1729740" y="532130"/>
                  </a:cubicBezTo>
                  <a:cubicBezTo>
                    <a:pt x="1673860" y="520700"/>
                    <a:pt x="1517650" y="608330"/>
                    <a:pt x="1394460" y="623570"/>
                  </a:cubicBezTo>
                  <a:cubicBezTo>
                    <a:pt x="1247140" y="642620"/>
                    <a:pt x="1083310" y="623570"/>
                    <a:pt x="904240" y="615950"/>
                  </a:cubicBezTo>
                  <a:cubicBezTo>
                    <a:pt x="685800" y="607060"/>
                    <a:pt x="316230" y="565150"/>
                    <a:pt x="176530" y="568960"/>
                  </a:cubicBezTo>
                  <a:cubicBezTo>
                    <a:pt x="119380" y="570230"/>
                    <a:pt x="86360" y="607060"/>
                    <a:pt x="57150" y="584200"/>
                  </a:cubicBezTo>
                  <a:cubicBezTo>
                    <a:pt x="0" y="538480"/>
                    <a:pt x="10160" y="116840"/>
                    <a:pt x="10160" y="116840"/>
                  </a:cubicBezTo>
                </a:path>
              </a:pathLst>
            </a:custGeom>
            <a:solidFill>
              <a:srgbClr val="FFF234">
                <a:alpha val="49804"/>
              </a:srgbClr>
            </a:solidFill>
            <a:ln cap="sq">
              <a:noFill/>
              <a:miter/>
            </a:ln>
          </p:spPr>
        </p:sp>
      </p:grpSp>
      <p:grpSp>
        <p:nvGrpSpPr>
          <p:cNvPr id="100" name="Group 100"/>
          <p:cNvGrpSpPr/>
          <p:nvPr/>
        </p:nvGrpSpPr>
        <p:grpSpPr>
          <a:xfrm>
            <a:off x="9833610" y="4339590"/>
            <a:ext cx="1541145" cy="510540"/>
            <a:chOff x="0" y="0"/>
            <a:chExt cx="2054860" cy="680720"/>
          </a:xfrm>
        </p:grpSpPr>
        <p:sp>
          <p:nvSpPr>
            <p:cNvPr id="101" name="Freeform 101"/>
            <p:cNvSpPr/>
            <p:nvPr/>
          </p:nvSpPr>
          <p:spPr>
            <a:xfrm>
              <a:off x="-44450" y="26670"/>
              <a:ext cx="2095500" cy="708660"/>
            </a:xfrm>
            <a:custGeom>
              <a:avLst/>
              <a:gdLst/>
              <a:ahLst/>
              <a:cxnLst/>
              <a:rect l="l" t="t" r="r" b="b"/>
              <a:pathLst>
                <a:path w="2095500" h="708660">
                  <a:moveTo>
                    <a:pt x="95250" y="91440"/>
                  </a:moveTo>
                  <a:cubicBezTo>
                    <a:pt x="1296670" y="76200"/>
                    <a:pt x="1348740" y="88900"/>
                    <a:pt x="1428750" y="91440"/>
                  </a:cubicBezTo>
                  <a:cubicBezTo>
                    <a:pt x="1508760" y="93980"/>
                    <a:pt x="1593850" y="101600"/>
                    <a:pt x="1667510" y="88900"/>
                  </a:cubicBezTo>
                  <a:cubicBezTo>
                    <a:pt x="1733550" y="77470"/>
                    <a:pt x="1797050" y="0"/>
                    <a:pt x="1850390" y="24130"/>
                  </a:cubicBezTo>
                  <a:cubicBezTo>
                    <a:pt x="1936750" y="63500"/>
                    <a:pt x="2095500" y="408940"/>
                    <a:pt x="2048510" y="504190"/>
                  </a:cubicBezTo>
                  <a:cubicBezTo>
                    <a:pt x="2007870" y="586740"/>
                    <a:pt x="1780540" y="589280"/>
                    <a:pt x="1667510" y="603250"/>
                  </a:cubicBezTo>
                  <a:cubicBezTo>
                    <a:pt x="1579880" y="613410"/>
                    <a:pt x="1508760" y="604520"/>
                    <a:pt x="1428750" y="600710"/>
                  </a:cubicBezTo>
                  <a:cubicBezTo>
                    <a:pt x="1348740" y="596900"/>
                    <a:pt x="1296670" y="582930"/>
                    <a:pt x="1186180" y="576580"/>
                  </a:cubicBezTo>
                  <a:cubicBezTo>
                    <a:pt x="953770" y="563880"/>
                    <a:pt x="240030" y="708660"/>
                    <a:pt x="95250" y="562610"/>
                  </a:cubicBezTo>
                  <a:cubicBezTo>
                    <a:pt x="0" y="466090"/>
                    <a:pt x="95250" y="91440"/>
                    <a:pt x="95250" y="91440"/>
                  </a:cubicBezTo>
                </a:path>
              </a:pathLst>
            </a:custGeom>
            <a:solidFill>
              <a:srgbClr val="FFF234">
                <a:alpha val="49804"/>
              </a:srgbClr>
            </a:solidFill>
            <a:ln cap="sq">
              <a:noFill/>
              <a:miter/>
            </a:ln>
          </p:spPr>
        </p:sp>
      </p:grpSp>
      <p:sp>
        <p:nvSpPr>
          <p:cNvPr id="102" name="AutoShape 102"/>
          <p:cNvSpPr/>
          <p:nvPr/>
        </p:nvSpPr>
        <p:spPr>
          <a:xfrm flipV="1">
            <a:off x="9872093" y="4556503"/>
            <a:ext cx="1393693" cy="46234"/>
          </a:xfrm>
          <a:prstGeom prst="line">
            <a:avLst/>
          </a:prstGeom>
          <a:ln w="171450" cap="flat">
            <a:solidFill>
              <a:srgbClr val="FFF234">
                <a:alpha val="49804"/>
              </a:srgbClr>
            </a:solidFill>
            <a:prstDash val="solid"/>
            <a:headEnd type="none" w="sm" len="sm"/>
            <a:tailEnd type="none" w="sm" len="sm"/>
          </a:ln>
        </p:spPr>
      </p:sp>
      <p:grpSp>
        <p:nvGrpSpPr>
          <p:cNvPr id="103" name="Group 103"/>
          <p:cNvGrpSpPr/>
          <p:nvPr/>
        </p:nvGrpSpPr>
        <p:grpSpPr>
          <a:xfrm>
            <a:off x="9740265" y="4429125"/>
            <a:ext cx="1791652" cy="713422"/>
            <a:chOff x="0" y="0"/>
            <a:chExt cx="2388870" cy="951230"/>
          </a:xfrm>
        </p:grpSpPr>
        <p:sp>
          <p:nvSpPr>
            <p:cNvPr id="104" name="Freeform 104"/>
            <p:cNvSpPr/>
            <p:nvPr/>
          </p:nvSpPr>
          <p:spPr>
            <a:xfrm>
              <a:off x="-43180" y="8890"/>
              <a:ext cx="2406650" cy="1022350"/>
            </a:xfrm>
            <a:custGeom>
              <a:avLst/>
              <a:gdLst/>
              <a:ahLst/>
              <a:cxnLst/>
              <a:rect l="l" t="t" r="r" b="b"/>
              <a:pathLst>
                <a:path w="2406650" h="1022350">
                  <a:moveTo>
                    <a:pt x="93980" y="407670"/>
                  </a:moveTo>
                  <a:cubicBezTo>
                    <a:pt x="1289050" y="383540"/>
                    <a:pt x="1356360" y="382270"/>
                    <a:pt x="1450340" y="367030"/>
                  </a:cubicBezTo>
                  <a:cubicBezTo>
                    <a:pt x="1541780" y="353060"/>
                    <a:pt x="1630680" y="314960"/>
                    <a:pt x="1718310" y="303530"/>
                  </a:cubicBezTo>
                  <a:cubicBezTo>
                    <a:pt x="1799590" y="293370"/>
                    <a:pt x="1910080" y="256540"/>
                    <a:pt x="1957070" y="297180"/>
                  </a:cubicBezTo>
                  <a:cubicBezTo>
                    <a:pt x="2009140" y="341630"/>
                    <a:pt x="2023110" y="553720"/>
                    <a:pt x="1995170" y="581660"/>
                  </a:cubicBezTo>
                  <a:cubicBezTo>
                    <a:pt x="1979930" y="596900"/>
                    <a:pt x="1935480" y="593090"/>
                    <a:pt x="1916430" y="571500"/>
                  </a:cubicBezTo>
                  <a:cubicBezTo>
                    <a:pt x="1868170" y="515620"/>
                    <a:pt x="1844040" y="101600"/>
                    <a:pt x="1916430" y="41910"/>
                  </a:cubicBezTo>
                  <a:cubicBezTo>
                    <a:pt x="1967230" y="0"/>
                    <a:pt x="2104390" y="50800"/>
                    <a:pt x="2180590" y="92710"/>
                  </a:cubicBezTo>
                  <a:cubicBezTo>
                    <a:pt x="2260600" y="135890"/>
                    <a:pt x="2359660" y="217170"/>
                    <a:pt x="2381250" y="304800"/>
                  </a:cubicBezTo>
                  <a:cubicBezTo>
                    <a:pt x="2406650" y="403860"/>
                    <a:pt x="2349500" y="586740"/>
                    <a:pt x="2284730" y="665480"/>
                  </a:cubicBezTo>
                  <a:cubicBezTo>
                    <a:pt x="2232660" y="728980"/>
                    <a:pt x="2142490" y="755650"/>
                    <a:pt x="2062480" y="774700"/>
                  </a:cubicBezTo>
                  <a:cubicBezTo>
                    <a:pt x="1978660" y="795020"/>
                    <a:pt x="1885950" y="765810"/>
                    <a:pt x="1793240" y="777240"/>
                  </a:cubicBezTo>
                  <a:cubicBezTo>
                    <a:pt x="1691640" y="789940"/>
                    <a:pt x="1581150" y="834390"/>
                    <a:pt x="1475740" y="853440"/>
                  </a:cubicBezTo>
                  <a:cubicBezTo>
                    <a:pt x="1371600" y="872490"/>
                    <a:pt x="1299210" y="883920"/>
                    <a:pt x="1163320" y="891540"/>
                  </a:cubicBezTo>
                  <a:cubicBezTo>
                    <a:pt x="913130" y="905510"/>
                    <a:pt x="236220" y="1022350"/>
                    <a:pt x="93980" y="878840"/>
                  </a:cubicBezTo>
                  <a:cubicBezTo>
                    <a:pt x="0" y="783590"/>
                    <a:pt x="93980" y="407670"/>
                    <a:pt x="93980" y="407670"/>
                  </a:cubicBezTo>
                </a:path>
              </a:pathLst>
            </a:custGeom>
            <a:solidFill>
              <a:srgbClr val="FFF234">
                <a:alpha val="49804"/>
              </a:srgbClr>
            </a:solidFill>
            <a:ln cap="sq">
              <a:noFill/>
              <a:miter/>
            </a:ln>
          </p:spPr>
        </p:sp>
      </p:grpSp>
      <p:grpSp>
        <p:nvGrpSpPr>
          <p:cNvPr id="105" name="Group 105"/>
          <p:cNvGrpSpPr/>
          <p:nvPr/>
        </p:nvGrpSpPr>
        <p:grpSpPr>
          <a:xfrm>
            <a:off x="9583102" y="4912995"/>
            <a:ext cx="1925002" cy="594360"/>
            <a:chOff x="0" y="0"/>
            <a:chExt cx="2566670" cy="792480"/>
          </a:xfrm>
        </p:grpSpPr>
        <p:sp>
          <p:nvSpPr>
            <p:cNvPr id="106" name="Freeform 106"/>
            <p:cNvSpPr/>
            <p:nvPr/>
          </p:nvSpPr>
          <p:spPr>
            <a:xfrm>
              <a:off x="49530" y="34290"/>
              <a:ext cx="2513330" cy="720090"/>
            </a:xfrm>
            <a:custGeom>
              <a:avLst/>
              <a:gdLst/>
              <a:ahLst/>
              <a:cxnLst/>
              <a:rect l="l" t="t" r="r" b="b"/>
              <a:pathLst>
                <a:path w="2513330" h="720090">
                  <a:moveTo>
                    <a:pt x="332740" y="119380"/>
                  </a:moveTo>
                  <a:cubicBezTo>
                    <a:pt x="441960" y="198120"/>
                    <a:pt x="551180" y="172720"/>
                    <a:pt x="633730" y="186690"/>
                  </a:cubicBezTo>
                  <a:cubicBezTo>
                    <a:pt x="722630" y="201930"/>
                    <a:pt x="816610" y="270510"/>
                    <a:pt x="902970" y="270510"/>
                  </a:cubicBezTo>
                  <a:cubicBezTo>
                    <a:pt x="982980" y="270510"/>
                    <a:pt x="1041400" y="213360"/>
                    <a:pt x="1134110" y="199390"/>
                  </a:cubicBezTo>
                  <a:cubicBezTo>
                    <a:pt x="1267460" y="179070"/>
                    <a:pt x="1493520" y="200660"/>
                    <a:pt x="1630680" y="194310"/>
                  </a:cubicBezTo>
                  <a:cubicBezTo>
                    <a:pt x="1728470" y="189230"/>
                    <a:pt x="1797050" y="189230"/>
                    <a:pt x="1880870" y="172720"/>
                  </a:cubicBezTo>
                  <a:cubicBezTo>
                    <a:pt x="1968500" y="154940"/>
                    <a:pt x="2072640" y="119380"/>
                    <a:pt x="2146300" y="88900"/>
                  </a:cubicBezTo>
                  <a:cubicBezTo>
                    <a:pt x="2202180" y="66040"/>
                    <a:pt x="2245360" y="0"/>
                    <a:pt x="2287270" y="16510"/>
                  </a:cubicBezTo>
                  <a:cubicBezTo>
                    <a:pt x="2363470" y="46990"/>
                    <a:pt x="2513330" y="421640"/>
                    <a:pt x="2466340" y="511810"/>
                  </a:cubicBezTo>
                  <a:cubicBezTo>
                    <a:pt x="2432050" y="579120"/>
                    <a:pt x="2272030" y="560070"/>
                    <a:pt x="2184400" y="589280"/>
                  </a:cubicBezTo>
                  <a:cubicBezTo>
                    <a:pt x="2106930" y="614680"/>
                    <a:pt x="2044700" y="655320"/>
                    <a:pt x="1968500" y="674370"/>
                  </a:cubicBezTo>
                  <a:cubicBezTo>
                    <a:pt x="1889760" y="694690"/>
                    <a:pt x="1828800" y="701040"/>
                    <a:pt x="1718310" y="707390"/>
                  </a:cubicBezTo>
                  <a:cubicBezTo>
                    <a:pt x="1504950" y="720090"/>
                    <a:pt x="1037590" y="712470"/>
                    <a:pt x="775970" y="693420"/>
                  </a:cubicBezTo>
                  <a:cubicBezTo>
                    <a:pt x="586740" y="679450"/>
                    <a:pt x="419100" y="671830"/>
                    <a:pt x="290830" y="631190"/>
                  </a:cubicBezTo>
                  <a:cubicBezTo>
                    <a:pt x="198120" y="601980"/>
                    <a:pt x="116840" y="547370"/>
                    <a:pt x="66040" y="510540"/>
                  </a:cubicBezTo>
                  <a:cubicBezTo>
                    <a:pt x="35560" y="488950"/>
                    <a:pt x="1270" y="478790"/>
                    <a:pt x="1270" y="450850"/>
                  </a:cubicBezTo>
                  <a:cubicBezTo>
                    <a:pt x="0" y="384810"/>
                    <a:pt x="332740" y="119380"/>
                    <a:pt x="332740" y="119380"/>
                  </a:cubicBezTo>
                </a:path>
              </a:pathLst>
            </a:custGeom>
            <a:solidFill>
              <a:srgbClr val="FFF234">
                <a:alpha val="49804"/>
              </a:srgbClr>
            </a:solidFill>
            <a:ln cap="sq">
              <a:noFill/>
              <a:miter/>
            </a:ln>
          </p:spPr>
        </p:sp>
      </p:grpSp>
      <p:grpSp>
        <p:nvGrpSpPr>
          <p:cNvPr id="107" name="Group 107"/>
          <p:cNvGrpSpPr/>
          <p:nvPr/>
        </p:nvGrpSpPr>
        <p:grpSpPr>
          <a:xfrm>
            <a:off x="9803130" y="4747260"/>
            <a:ext cx="1582102" cy="578168"/>
            <a:chOff x="0" y="0"/>
            <a:chExt cx="2109470" cy="770890"/>
          </a:xfrm>
        </p:grpSpPr>
        <p:sp>
          <p:nvSpPr>
            <p:cNvPr id="108" name="Freeform 108"/>
            <p:cNvSpPr/>
            <p:nvPr/>
          </p:nvSpPr>
          <p:spPr>
            <a:xfrm>
              <a:off x="-33020" y="2540"/>
              <a:ext cx="2129790" cy="806450"/>
            </a:xfrm>
            <a:custGeom>
              <a:avLst/>
              <a:gdLst/>
              <a:ahLst/>
              <a:cxnLst/>
              <a:rect l="l" t="t" r="r" b="b"/>
              <a:pathLst>
                <a:path w="2129790" h="806450">
                  <a:moveTo>
                    <a:pt x="83820" y="241300"/>
                  </a:moveTo>
                  <a:cubicBezTo>
                    <a:pt x="858520" y="219710"/>
                    <a:pt x="1035050" y="190500"/>
                    <a:pt x="1167130" y="182880"/>
                  </a:cubicBezTo>
                  <a:cubicBezTo>
                    <a:pt x="1259840" y="177800"/>
                    <a:pt x="1320800" y="185420"/>
                    <a:pt x="1403350" y="177800"/>
                  </a:cubicBezTo>
                  <a:cubicBezTo>
                    <a:pt x="1494790" y="170180"/>
                    <a:pt x="1592580" y="154940"/>
                    <a:pt x="1691640" y="134620"/>
                  </a:cubicBezTo>
                  <a:cubicBezTo>
                    <a:pt x="1800860" y="113030"/>
                    <a:pt x="1959610" y="0"/>
                    <a:pt x="2029460" y="48260"/>
                  </a:cubicBezTo>
                  <a:cubicBezTo>
                    <a:pt x="2114550" y="106680"/>
                    <a:pt x="2129790" y="530860"/>
                    <a:pt x="2091690" y="566420"/>
                  </a:cubicBezTo>
                  <a:cubicBezTo>
                    <a:pt x="2078990" y="579120"/>
                    <a:pt x="2058670" y="553720"/>
                    <a:pt x="2030730" y="554990"/>
                  </a:cubicBezTo>
                  <a:cubicBezTo>
                    <a:pt x="1965960" y="557530"/>
                    <a:pt x="1814830" y="619760"/>
                    <a:pt x="1711960" y="641350"/>
                  </a:cubicBezTo>
                  <a:cubicBezTo>
                    <a:pt x="1619250" y="660400"/>
                    <a:pt x="1529080" y="676910"/>
                    <a:pt x="1441450" y="681990"/>
                  </a:cubicBezTo>
                  <a:cubicBezTo>
                    <a:pt x="1358900" y="687070"/>
                    <a:pt x="1278890" y="681990"/>
                    <a:pt x="1198880" y="673100"/>
                  </a:cubicBezTo>
                  <a:cubicBezTo>
                    <a:pt x="1118870" y="664210"/>
                    <a:pt x="1041400" y="619760"/>
                    <a:pt x="960120" y="624840"/>
                  </a:cubicBezTo>
                  <a:cubicBezTo>
                    <a:pt x="872490" y="631190"/>
                    <a:pt x="800100" y="699770"/>
                    <a:pt x="689610" y="717550"/>
                  </a:cubicBezTo>
                  <a:cubicBezTo>
                    <a:pt x="529590" y="742950"/>
                    <a:pt x="177800" y="806450"/>
                    <a:pt x="83820" y="711200"/>
                  </a:cubicBezTo>
                  <a:cubicBezTo>
                    <a:pt x="0" y="627380"/>
                    <a:pt x="83820" y="241300"/>
                    <a:pt x="83820" y="241300"/>
                  </a:cubicBezTo>
                </a:path>
              </a:pathLst>
            </a:custGeom>
            <a:solidFill>
              <a:srgbClr val="FFF234">
                <a:alpha val="49804"/>
              </a:srgbClr>
            </a:solidFill>
            <a:ln cap="sq">
              <a:noFill/>
              <a:miter/>
            </a:ln>
          </p:spPr>
        </p:sp>
      </p:grpSp>
      <p:grpSp>
        <p:nvGrpSpPr>
          <p:cNvPr id="109" name="Group 109"/>
          <p:cNvGrpSpPr/>
          <p:nvPr/>
        </p:nvGrpSpPr>
        <p:grpSpPr>
          <a:xfrm>
            <a:off x="9662160" y="5091112"/>
            <a:ext cx="2005965" cy="587693"/>
            <a:chOff x="0" y="0"/>
            <a:chExt cx="2674620" cy="783590"/>
          </a:xfrm>
        </p:grpSpPr>
        <p:sp>
          <p:nvSpPr>
            <p:cNvPr id="110" name="Freeform 110"/>
            <p:cNvSpPr/>
            <p:nvPr/>
          </p:nvSpPr>
          <p:spPr>
            <a:xfrm>
              <a:off x="-33020" y="36830"/>
              <a:ext cx="2667000" cy="753110"/>
            </a:xfrm>
            <a:custGeom>
              <a:avLst/>
              <a:gdLst/>
              <a:ahLst/>
              <a:cxnLst/>
              <a:rect l="l" t="t" r="r" b="b"/>
              <a:pathLst>
                <a:path w="2667000" h="753110">
                  <a:moveTo>
                    <a:pt x="83820" y="186690"/>
                  </a:moveTo>
                  <a:cubicBezTo>
                    <a:pt x="1779270" y="179070"/>
                    <a:pt x="1809750" y="180340"/>
                    <a:pt x="1901190" y="162560"/>
                  </a:cubicBezTo>
                  <a:cubicBezTo>
                    <a:pt x="2033270" y="135890"/>
                    <a:pt x="2369820" y="0"/>
                    <a:pt x="2376170" y="13970"/>
                  </a:cubicBezTo>
                  <a:cubicBezTo>
                    <a:pt x="2379980" y="22860"/>
                    <a:pt x="2223770" y="67310"/>
                    <a:pt x="2222500" y="107950"/>
                  </a:cubicBezTo>
                  <a:cubicBezTo>
                    <a:pt x="2221230" y="177800"/>
                    <a:pt x="2667000" y="317500"/>
                    <a:pt x="2656840" y="403860"/>
                  </a:cubicBezTo>
                  <a:cubicBezTo>
                    <a:pt x="2644140" y="504190"/>
                    <a:pt x="2171700" y="608330"/>
                    <a:pt x="1986280" y="654050"/>
                  </a:cubicBezTo>
                  <a:cubicBezTo>
                    <a:pt x="1861820" y="684530"/>
                    <a:pt x="1795780" y="688340"/>
                    <a:pt x="1666240" y="695960"/>
                  </a:cubicBezTo>
                  <a:cubicBezTo>
                    <a:pt x="1470660" y="707390"/>
                    <a:pt x="1099820" y="697230"/>
                    <a:pt x="923290" y="687070"/>
                  </a:cubicBezTo>
                  <a:cubicBezTo>
                    <a:pt x="825500" y="680720"/>
                    <a:pt x="789940" y="668020"/>
                    <a:pt x="694690" y="662940"/>
                  </a:cubicBezTo>
                  <a:cubicBezTo>
                    <a:pt x="539750" y="654050"/>
                    <a:pt x="179070" y="753110"/>
                    <a:pt x="83820" y="656590"/>
                  </a:cubicBezTo>
                  <a:cubicBezTo>
                    <a:pt x="0" y="572770"/>
                    <a:pt x="83820" y="186690"/>
                    <a:pt x="83820" y="186690"/>
                  </a:cubicBezTo>
                </a:path>
              </a:pathLst>
            </a:custGeom>
            <a:solidFill>
              <a:srgbClr val="FFF234">
                <a:alpha val="49804"/>
              </a:srgbClr>
            </a:solidFill>
            <a:ln cap="sq">
              <a:noFill/>
              <a:miter/>
            </a:ln>
          </p:spPr>
        </p:sp>
      </p:grpSp>
      <p:grpSp>
        <p:nvGrpSpPr>
          <p:cNvPr id="111" name="Group 111"/>
          <p:cNvGrpSpPr/>
          <p:nvPr/>
        </p:nvGrpSpPr>
        <p:grpSpPr>
          <a:xfrm>
            <a:off x="9614535" y="5371147"/>
            <a:ext cx="2010727" cy="529590"/>
            <a:chOff x="0" y="0"/>
            <a:chExt cx="2680970" cy="706120"/>
          </a:xfrm>
        </p:grpSpPr>
        <p:sp>
          <p:nvSpPr>
            <p:cNvPr id="112" name="Freeform 112"/>
            <p:cNvSpPr/>
            <p:nvPr/>
          </p:nvSpPr>
          <p:spPr>
            <a:xfrm>
              <a:off x="-55880" y="33020"/>
              <a:ext cx="2717800" cy="810260"/>
            </a:xfrm>
            <a:custGeom>
              <a:avLst/>
              <a:gdLst/>
              <a:ahLst/>
              <a:cxnLst/>
              <a:rect l="l" t="t" r="r" b="b"/>
              <a:pathLst>
                <a:path w="2717800" h="810260">
                  <a:moveTo>
                    <a:pt x="106680" y="109220"/>
                  </a:moveTo>
                  <a:cubicBezTo>
                    <a:pt x="1123950" y="97790"/>
                    <a:pt x="1183640" y="110490"/>
                    <a:pt x="1315720" y="113030"/>
                  </a:cubicBezTo>
                  <a:cubicBezTo>
                    <a:pt x="1516380" y="116840"/>
                    <a:pt x="1885950" y="113030"/>
                    <a:pt x="2073910" y="104140"/>
                  </a:cubicBezTo>
                  <a:cubicBezTo>
                    <a:pt x="2185670" y="99060"/>
                    <a:pt x="2266950" y="102870"/>
                    <a:pt x="2340610" y="83820"/>
                  </a:cubicBezTo>
                  <a:cubicBezTo>
                    <a:pt x="2397760" y="68580"/>
                    <a:pt x="2442210" y="0"/>
                    <a:pt x="2486660" y="17780"/>
                  </a:cubicBezTo>
                  <a:cubicBezTo>
                    <a:pt x="2566670" y="49530"/>
                    <a:pt x="2717800" y="424180"/>
                    <a:pt x="2686050" y="502920"/>
                  </a:cubicBezTo>
                  <a:cubicBezTo>
                    <a:pt x="2669540" y="543560"/>
                    <a:pt x="2612390" y="541020"/>
                    <a:pt x="2559050" y="557530"/>
                  </a:cubicBezTo>
                  <a:cubicBezTo>
                    <a:pt x="2476500" y="582930"/>
                    <a:pt x="2390140" y="608330"/>
                    <a:pt x="2232660" y="622300"/>
                  </a:cubicBezTo>
                  <a:cubicBezTo>
                    <a:pt x="1835150" y="657860"/>
                    <a:pt x="332740" y="810260"/>
                    <a:pt x="106680" y="579120"/>
                  </a:cubicBezTo>
                  <a:cubicBezTo>
                    <a:pt x="0" y="469900"/>
                    <a:pt x="106680" y="109220"/>
                    <a:pt x="106680" y="109220"/>
                  </a:cubicBezTo>
                </a:path>
              </a:pathLst>
            </a:custGeom>
            <a:solidFill>
              <a:srgbClr val="FFF234">
                <a:alpha val="49804"/>
              </a:srgbClr>
            </a:solidFill>
            <a:ln cap="sq">
              <a:noFill/>
              <a:miter/>
            </a:ln>
          </p:spPr>
        </p:sp>
      </p:grpSp>
      <p:grpSp>
        <p:nvGrpSpPr>
          <p:cNvPr id="113" name="Group 113"/>
          <p:cNvGrpSpPr/>
          <p:nvPr/>
        </p:nvGrpSpPr>
        <p:grpSpPr>
          <a:xfrm>
            <a:off x="9583102" y="5560695"/>
            <a:ext cx="2207895" cy="605790"/>
            <a:chOff x="0" y="0"/>
            <a:chExt cx="2943860" cy="807720"/>
          </a:xfrm>
        </p:grpSpPr>
        <p:sp>
          <p:nvSpPr>
            <p:cNvPr id="114" name="Freeform 114"/>
            <p:cNvSpPr/>
            <p:nvPr/>
          </p:nvSpPr>
          <p:spPr>
            <a:xfrm>
              <a:off x="-22860" y="48260"/>
              <a:ext cx="2923540" cy="739140"/>
            </a:xfrm>
            <a:custGeom>
              <a:avLst/>
              <a:gdLst/>
              <a:ahLst/>
              <a:cxnLst/>
              <a:rect l="l" t="t" r="r" b="b"/>
              <a:pathLst>
                <a:path w="2923540" h="739140">
                  <a:moveTo>
                    <a:pt x="73660" y="153670"/>
                  </a:moveTo>
                  <a:cubicBezTo>
                    <a:pt x="533400" y="152400"/>
                    <a:pt x="596900" y="170180"/>
                    <a:pt x="695960" y="177800"/>
                  </a:cubicBezTo>
                  <a:cubicBezTo>
                    <a:pt x="834390" y="189230"/>
                    <a:pt x="1014730" y="195580"/>
                    <a:pt x="1197610" y="198120"/>
                  </a:cubicBezTo>
                  <a:cubicBezTo>
                    <a:pt x="1418590" y="201930"/>
                    <a:pt x="1750060" y="207010"/>
                    <a:pt x="1930400" y="190500"/>
                  </a:cubicBezTo>
                  <a:cubicBezTo>
                    <a:pt x="2037080" y="180340"/>
                    <a:pt x="2098040" y="166370"/>
                    <a:pt x="2183130" y="147320"/>
                  </a:cubicBezTo>
                  <a:cubicBezTo>
                    <a:pt x="2273300" y="127000"/>
                    <a:pt x="2443480" y="49530"/>
                    <a:pt x="2459990" y="71120"/>
                  </a:cubicBezTo>
                  <a:cubicBezTo>
                    <a:pt x="2470150" y="83820"/>
                    <a:pt x="2409190" y="154940"/>
                    <a:pt x="2411730" y="156210"/>
                  </a:cubicBezTo>
                  <a:cubicBezTo>
                    <a:pt x="2414270" y="157480"/>
                    <a:pt x="2457450" y="82550"/>
                    <a:pt x="2490470" y="57150"/>
                  </a:cubicBezTo>
                  <a:cubicBezTo>
                    <a:pt x="2522220" y="31750"/>
                    <a:pt x="2573020" y="13970"/>
                    <a:pt x="2606040" y="6350"/>
                  </a:cubicBezTo>
                  <a:cubicBezTo>
                    <a:pt x="2630170" y="0"/>
                    <a:pt x="2645410" y="0"/>
                    <a:pt x="2669540" y="2540"/>
                  </a:cubicBezTo>
                  <a:cubicBezTo>
                    <a:pt x="2703830" y="6350"/>
                    <a:pt x="2759710" y="24130"/>
                    <a:pt x="2790190" y="40640"/>
                  </a:cubicBezTo>
                  <a:cubicBezTo>
                    <a:pt x="2811780" y="52070"/>
                    <a:pt x="2824480" y="66040"/>
                    <a:pt x="2839720" y="81280"/>
                  </a:cubicBezTo>
                  <a:cubicBezTo>
                    <a:pt x="2854960" y="96520"/>
                    <a:pt x="2867660" y="109220"/>
                    <a:pt x="2879090" y="130810"/>
                  </a:cubicBezTo>
                  <a:cubicBezTo>
                    <a:pt x="2895600" y="161290"/>
                    <a:pt x="2913380" y="210820"/>
                    <a:pt x="2915920" y="251460"/>
                  </a:cubicBezTo>
                  <a:cubicBezTo>
                    <a:pt x="2918460" y="292100"/>
                    <a:pt x="2923540" y="346710"/>
                    <a:pt x="2891790" y="375920"/>
                  </a:cubicBezTo>
                  <a:cubicBezTo>
                    <a:pt x="2833370" y="430530"/>
                    <a:pt x="2472690" y="408940"/>
                    <a:pt x="2472690" y="421640"/>
                  </a:cubicBezTo>
                  <a:cubicBezTo>
                    <a:pt x="2472690" y="433070"/>
                    <a:pt x="2763520" y="472440"/>
                    <a:pt x="2771140" y="449580"/>
                  </a:cubicBezTo>
                  <a:cubicBezTo>
                    <a:pt x="2780030" y="419100"/>
                    <a:pt x="2313940" y="266700"/>
                    <a:pt x="2308860" y="189230"/>
                  </a:cubicBezTo>
                  <a:cubicBezTo>
                    <a:pt x="2305050" y="135890"/>
                    <a:pt x="2429510" y="60960"/>
                    <a:pt x="2506980" y="43180"/>
                  </a:cubicBezTo>
                  <a:cubicBezTo>
                    <a:pt x="2595880" y="22860"/>
                    <a:pt x="2820670" y="87630"/>
                    <a:pt x="2819400" y="105410"/>
                  </a:cubicBezTo>
                  <a:cubicBezTo>
                    <a:pt x="2818130" y="125730"/>
                    <a:pt x="2429510" y="187960"/>
                    <a:pt x="2411730" y="156210"/>
                  </a:cubicBezTo>
                  <a:cubicBezTo>
                    <a:pt x="2401570" y="138430"/>
                    <a:pt x="2457450" y="82550"/>
                    <a:pt x="2490470" y="57150"/>
                  </a:cubicBezTo>
                  <a:cubicBezTo>
                    <a:pt x="2522220" y="31750"/>
                    <a:pt x="2573020" y="13970"/>
                    <a:pt x="2606040" y="6350"/>
                  </a:cubicBezTo>
                  <a:cubicBezTo>
                    <a:pt x="2630170" y="0"/>
                    <a:pt x="2645410" y="0"/>
                    <a:pt x="2669540" y="2540"/>
                  </a:cubicBezTo>
                  <a:cubicBezTo>
                    <a:pt x="2703830" y="6350"/>
                    <a:pt x="2755900" y="19050"/>
                    <a:pt x="2790190" y="40640"/>
                  </a:cubicBezTo>
                  <a:cubicBezTo>
                    <a:pt x="2825750" y="62230"/>
                    <a:pt x="2857500" y="95250"/>
                    <a:pt x="2879090" y="130810"/>
                  </a:cubicBezTo>
                  <a:cubicBezTo>
                    <a:pt x="2899410" y="166370"/>
                    <a:pt x="2912110" y="217170"/>
                    <a:pt x="2915920" y="251460"/>
                  </a:cubicBezTo>
                  <a:cubicBezTo>
                    <a:pt x="2918460" y="275590"/>
                    <a:pt x="2914650" y="294640"/>
                    <a:pt x="2910840" y="314960"/>
                  </a:cubicBezTo>
                  <a:cubicBezTo>
                    <a:pt x="2907030" y="335280"/>
                    <a:pt x="2904490" y="355600"/>
                    <a:pt x="2891790" y="375920"/>
                  </a:cubicBezTo>
                  <a:cubicBezTo>
                    <a:pt x="2875280" y="402590"/>
                    <a:pt x="2847340" y="430530"/>
                    <a:pt x="2809240" y="454660"/>
                  </a:cubicBezTo>
                  <a:cubicBezTo>
                    <a:pt x="2749550" y="491490"/>
                    <a:pt x="2641600" y="521970"/>
                    <a:pt x="2551430" y="546100"/>
                  </a:cubicBezTo>
                  <a:cubicBezTo>
                    <a:pt x="2454910" y="571500"/>
                    <a:pt x="2348230" y="576580"/>
                    <a:pt x="2246630" y="603250"/>
                  </a:cubicBezTo>
                  <a:cubicBezTo>
                    <a:pt x="2142490" y="629920"/>
                    <a:pt x="2061210" y="688340"/>
                    <a:pt x="1932940" y="708660"/>
                  </a:cubicBezTo>
                  <a:cubicBezTo>
                    <a:pt x="1741170" y="739140"/>
                    <a:pt x="1442720" y="715010"/>
                    <a:pt x="1196340" y="701040"/>
                  </a:cubicBezTo>
                  <a:cubicBezTo>
                    <a:pt x="946150" y="687070"/>
                    <a:pt x="647700" y="636270"/>
                    <a:pt x="440690" y="626110"/>
                  </a:cubicBezTo>
                  <a:cubicBezTo>
                    <a:pt x="297180" y="618490"/>
                    <a:pt x="138430" y="689610"/>
                    <a:pt x="73660" y="624840"/>
                  </a:cubicBezTo>
                  <a:cubicBezTo>
                    <a:pt x="0" y="551180"/>
                    <a:pt x="73660" y="153670"/>
                    <a:pt x="73660" y="153670"/>
                  </a:cubicBezTo>
                </a:path>
              </a:pathLst>
            </a:custGeom>
            <a:solidFill>
              <a:srgbClr val="FFF234">
                <a:alpha val="49804"/>
              </a:srgbClr>
            </a:solidFill>
            <a:ln cap="sq">
              <a:noFill/>
              <a:miter/>
            </a:ln>
          </p:spPr>
        </p:sp>
      </p:grpSp>
      <p:grpSp>
        <p:nvGrpSpPr>
          <p:cNvPr id="115" name="Group 115"/>
          <p:cNvGrpSpPr/>
          <p:nvPr/>
        </p:nvGrpSpPr>
        <p:grpSpPr>
          <a:xfrm>
            <a:off x="9424988" y="5680710"/>
            <a:ext cx="2373630" cy="734378"/>
            <a:chOff x="0" y="0"/>
            <a:chExt cx="3164840" cy="979170"/>
          </a:xfrm>
        </p:grpSpPr>
        <p:sp>
          <p:nvSpPr>
            <p:cNvPr id="116" name="Freeform 116"/>
            <p:cNvSpPr/>
            <p:nvPr/>
          </p:nvSpPr>
          <p:spPr>
            <a:xfrm>
              <a:off x="45720" y="43180"/>
              <a:ext cx="3070860" cy="914400"/>
            </a:xfrm>
            <a:custGeom>
              <a:avLst/>
              <a:gdLst/>
              <a:ahLst/>
              <a:cxnLst/>
              <a:rect l="l" t="t" r="r" b="b"/>
              <a:pathLst>
                <a:path w="3070860" h="914400">
                  <a:moveTo>
                    <a:pt x="204470" y="318770"/>
                  </a:moveTo>
                  <a:cubicBezTo>
                    <a:pt x="728980" y="416560"/>
                    <a:pt x="781050" y="389890"/>
                    <a:pt x="889000" y="383540"/>
                  </a:cubicBezTo>
                  <a:cubicBezTo>
                    <a:pt x="1069340" y="372110"/>
                    <a:pt x="1360170" y="398780"/>
                    <a:pt x="1616710" y="373380"/>
                  </a:cubicBezTo>
                  <a:cubicBezTo>
                    <a:pt x="1911350" y="344170"/>
                    <a:pt x="2410460" y="105410"/>
                    <a:pt x="2557780" y="198120"/>
                  </a:cubicBezTo>
                  <a:cubicBezTo>
                    <a:pt x="2644140" y="252730"/>
                    <a:pt x="2682240" y="455930"/>
                    <a:pt x="2644140" y="519430"/>
                  </a:cubicBezTo>
                  <a:cubicBezTo>
                    <a:pt x="2609850" y="577850"/>
                    <a:pt x="2461260" y="565150"/>
                    <a:pt x="2371090" y="581660"/>
                  </a:cubicBezTo>
                  <a:cubicBezTo>
                    <a:pt x="2286000" y="598170"/>
                    <a:pt x="2217420" y="610870"/>
                    <a:pt x="2118360" y="618490"/>
                  </a:cubicBezTo>
                  <a:cubicBezTo>
                    <a:pt x="1977390" y="629920"/>
                    <a:pt x="1802130" y="618490"/>
                    <a:pt x="1602740" y="626110"/>
                  </a:cubicBezTo>
                  <a:cubicBezTo>
                    <a:pt x="1329690" y="637540"/>
                    <a:pt x="873760" y="683260"/>
                    <a:pt x="629920" y="690880"/>
                  </a:cubicBezTo>
                  <a:cubicBezTo>
                    <a:pt x="482600" y="695960"/>
                    <a:pt x="345440" y="694690"/>
                    <a:pt x="274320" y="690880"/>
                  </a:cubicBezTo>
                  <a:cubicBezTo>
                    <a:pt x="243840" y="689610"/>
                    <a:pt x="233680" y="690880"/>
                    <a:pt x="209550" y="683260"/>
                  </a:cubicBezTo>
                  <a:cubicBezTo>
                    <a:pt x="176530" y="673100"/>
                    <a:pt x="123190" y="643890"/>
                    <a:pt x="95250" y="622300"/>
                  </a:cubicBezTo>
                  <a:cubicBezTo>
                    <a:pt x="74930" y="607060"/>
                    <a:pt x="63500" y="595630"/>
                    <a:pt x="50800" y="574040"/>
                  </a:cubicBezTo>
                  <a:cubicBezTo>
                    <a:pt x="31750" y="543560"/>
                    <a:pt x="11430" y="486410"/>
                    <a:pt x="5080" y="452120"/>
                  </a:cubicBezTo>
                  <a:cubicBezTo>
                    <a:pt x="0" y="427990"/>
                    <a:pt x="0" y="411480"/>
                    <a:pt x="5080" y="387350"/>
                  </a:cubicBezTo>
                  <a:cubicBezTo>
                    <a:pt x="11430" y="353060"/>
                    <a:pt x="26670" y="300990"/>
                    <a:pt x="50800" y="266700"/>
                  </a:cubicBezTo>
                  <a:cubicBezTo>
                    <a:pt x="74930" y="232410"/>
                    <a:pt x="118110" y="198120"/>
                    <a:pt x="148590" y="180340"/>
                  </a:cubicBezTo>
                  <a:cubicBezTo>
                    <a:pt x="170180" y="167640"/>
                    <a:pt x="185420" y="162560"/>
                    <a:pt x="209550" y="157480"/>
                  </a:cubicBezTo>
                  <a:cubicBezTo>
                    <a:pt x="243840" y="149860"/>
                    <a:pt x="307340" y="123190"/>
                    <a:pt x="335280" y="149860"/>
                  </a:cubicBezTo>
                  <a:cubicBezTo>
                    <a:pt x="393700" y="204470"/>
                    <a:pt x="381000" y="645160"/>
                    <a:pt x="335280" y="690880"/>
                  </a:cubicBezTo>
                  <a:cubicBezTo>
                    <a:pt x="320040" y="706120"/>
                    <a:pt x="294640" y="692150"/>
                    <a:pt x="274320" y="690880"/>
                  </a:cubicBezTo>
                  <a:cubicBezTo>
                    <a:pt x="252730" y="689610"/>
                    <a:pt x="233680" y="690880"/>
                    <a:pt x="209550" y="683260"/>
                  </a:cubicBezTo>
                  <a:cubicBezTo>
                    <a:pt x="176530" y="673100"/>
                    <a:pt x="123190" y="643890"/>
                    <a:pt x="95250" y="622300"/>
                  </a:cubicBezTo>
                  <a:cubicBezTo>
                    <a:pt x="74930" y="607060"/>
                    <a:pt x="63500" y="595630"/>
                    <a:pt x="50800" y="574040"/>
                  </a:cubicBezTo>
                  <a:cubicBezTo>
                    <a:pt x="31750" y="543560"/>
                    <a:pt x="11430" y="486410"/>
                    <a:pt x="5080" y="452120"/>
                  </a:cubicBezTo>
                  <a:cubicBezTo>
                    <a:pt x="0" y="427990"/>
                    <a:pt x="0" y="411480"/>
                    <a:pt x="5080" y="387350"/>
                  </a:cubicBezTo>
                  <a:cubicBezTo>
                    <a:pt x="11430" y="353060"/>
                    <a:pt x="26670" y="300990"/>
                    <a:pt x="50800" y="266700"/>
                  </a:cubicBezTo>
                  <a:cubicBezTo>
                    <a:pt x="74930" y="232410"/>
                    <a:pt x="118110" y="198120"/>
                    <a:pt x="148590" y="180340"/>
                  </a:cubicBezTo>
                  <a:cubicBezTo>
                    <a:pt x="170180" y="167640"/>
                    <a:pt x="180340" y="162560"/>
                    <a:pt x="209550" y="157480"/>
                  </a:cubicBezTo>
                  <a:cubicBezTo>
                    <a:pt x="280670" y="143510"/>
                    <a:pt x="476250" y="156210"/>
                    <a:pt x="586740" y="149860"/>
                  </a:cubicBezTo>
                  <a:cubicBezTo>
                    <a:pt x="674370" y="144780"/>
                    <a:pt x="744220" y="121920"/>
                    <a:pt x="821690" y="129540"/>
                  </a:cubicBezTo>
                  <a:cubicBezTo>
                    <a:pt x="901700" y="138430"/>
                    <a:pt x="965200" y="198120"/>
                    <a:pt x="1061720" y="201930"/>
                  </a:cubicBezTo>
                  <a:cubicBezTo>
                    <a:pt x="1205230" y="208280"/>
                    <a:pt x="1454150" y="104140"/>
                    <a:pt x="1602740" y="88900"/>
                  </a:cubicBezTo>
                  <a:cubicBezTo>
                    <a:pt x="1704340" y="78740"/>
                    <a:pt x="1779270" y="80010"/>
                    <a:pt x="1864360" y="88900"/>
                  </a:cubicBezTo>
                  <a:cubicBezTo>
                    <a:pt x="1946910" y="97790"/>
                    <a:pt x="2023110" y="143510"/>
                    <a:pt x="2106930" y="139700"/>
                  </a:cubicBezTo>
                  <a:cubicBezTo>
                    <a:pt x="2199640" y="135890"/>
                    <a:pt x="2298700" y="74930"/>
                    <a:pt x="2397760" y="53340"/>
                  </a:cubicBezTo>
                  <a:cubicBezTo>
                    <a:pt x="2496820" y="31750"/>
                    <a:pt x="2607310" y="0"/>
                    <a:pt x="2701290" y="7620"/>
                  </a:cubicBezTo>
                  <a:cubicBezTo>
                    <a:pt x="2786380" y="13970"/>
                    <a:pt x="2880360" y="30480"/>
                    <a:pt x="2941320" y="82550"/>
                  </a:cubicBezTo>
                  <a:cubicBezTo>
                    <a:pt x="3007360" y="139700"/>
                    <a:pt x="3070860" y="267970"/>
                    <a:pt x="3068320" y="349250"/>
                  </a:cubicBezTo>
                  <a:cubicBezTo>
                    <a:pt x="3065780" y="421640"/>
                    <a:pt x="3007360" y="495300"/>
                    <a:pt x="2954020" y="549910"/>
                  </a:cubicBezTo>
                  <a:cubicBezTo>
                    <a:pt x="2896870" y="607060"/>
                    <a:pt x="2837180" y="640080"/>
                    <a:pt x="2730500" y="679450"/>
                  </a:cubicBezTo>
                  <a:cubicBezTo>
                    <a:pt x="2510790" y="762000"/>
                    <a:pt x="2010410" y="854710"/>
                    <a:pt x="1661160" y="885190"/>
                  </a:cubicBezTo>
                  <a:cubicBezTo>
                    <a:pt x="1333500" y="914400"/>
                    <a:pt x="909320" y="883920"/>
                    <a:pt x="697230" y="871220"/>
                  </a:cubicBezTo>
                  <a:cubicBezTo>
                    <a:pt x="591820" y="864870"/>
                    <a:pt x="547370" y="858520"/>
                    <a:pt x="461010" y="845820"/>
                  </a:cubicBezTo>
                  <a:cubicBezTo>
                    <a:pt x="354330" y="829310"/>
                    <a:pt x="152400" y="852170"/>
                    <a:pt x="102870" y="777240"/>
                  </a:cubicBezTo>
                  <a:cubicBezTo>
                    <a:pt x="46990" y="692150"/>
                    <a:pt x="204470" y="318770"/>
                    <a:pt x="204470" y="318770"/>
                  </a:cubicBezTo>
                </a:path>
              </a:pathLst>
            </a:custGeom>
            <a:solidFill>
              <a:srgbClr val="FFF234">
                <a:alpha val="49804"/>
              </a:srgbClr>
            </a:solidFill>
            <a:ln cap="sq">
              <a:noFill/>
              <a:miter/>
            </a:ln>
          </p:spPr>
        </p:sp>
      </p:grpSp>
      <p:grpSp>
        <p:nvGrpSpPr>
          <p:cNvPr id="117" name="Group 117"/>
          <p:cNvGrpSpPr/>
          <p:nvPr/>
        </p:nvGrpSpPr>
        <p:grpSpPr>
          <a:xfrm>
            <a:off x="9532620" y="6028372"/>
            <a:ext cx="2125980" cy="620078"/>
            <a:chOff x="0" y="0"/>
            <a:chExt cx="2834640" cy="826770"/>
          </a:xfrm>
        </p:grpSpPr>
        <p:sp>
          <p:nvSpPr>
            <p:cNvPr id="118" name="Freeform 118"/>
            <p:cNvSpPr/>
            <p:nvPr/>
          </p:nvSpPr>
          <p:spPr>
            <a:xfrm>
              <a:off x="46990" y="43180"/>
              <a:ext cx="2766060" cy="739140"/>
            </a:xfrm>
            <a:custGeom>
              <a:avLst/>
              <a:gdLst/>
              <a:ahLst/>
              <a:cxnLst/>
              <a:rect l="l" t="t" r="r" b="b"/>
              <a:pathLst>
                <a:path w="2766060" h="739140">
                  <a:moveTo>
                    <a:pt x="3810" y="226060"/>
                  </a:moveTo>
                  <a:cubicBezTo>
                    <a:pt x="715010" y="200660"/>
                    <a:pt x="803910" y="246380"/>
                    <a:pt x="900430" y="251460"/>
                  </a:cubicBezTo>
                  <a:cubicBezTo>
                    <a:pt x="989330" y="255270"/>
                    <a:pt x="1049020" y="234950"/>
                    <a:pt x="1155700" y="227330"/>
                  </a:cubicBezTo>
                  <a:cubicBezTo>
                    <a:pt x="1333500" y="215900"/>
                    <a:pt x="1697990" y="226060"/>
                    <a:pt x="1871980" y="199390"/>
                  </a:cubicBezTo>
                  <a:cubicBezTo>
                    <a:pt x="1973580" y="184150"/>
                    <a:pt x="2034540" y="166370"/>
                    <a:pt x="2109470" y="134620"/>
                  </a:cubicBezTo>
                  <a:cubicBezTo>
                    <a:pt x="2184400" y="102870"/>
                    <a:pt x="2312670" y="0"/>
                    <a:pt x="2319020" y="7620"/>
                  </a:cubicBezTo>
                  <a:cubicBezTo>
                    <a:pt x="2324100" y="13970"/>
                    <a:pt x="2198370" y="97790"/>
                    <a:pt x="2208530" y="123190"/>
                  </a:cubicBezTo>
                  <a:cubicBezTo>
                    <a:pt x="2227580" y="170180"/>
                    <a:pt x="2683510" y="72390"/>
                    <a:pt x="2736850" y="135890"/>
                  </a:cubicBezTo>
                  <a:cubicBezTo>
                    <a:pt x="2766060" y="171450"/>
                    <a:pt x="2739390" y="248920"/>
                    <a:pt x="2711450" y="298450"/>
                  </a:cubicBezTo>
                  <a:cubicBezTo>
                    <a:pt x="2675890" y="360680"/>
                    <a:pt x="2600960" y="414020"/>
                    <a:pt x="2513330" y="466090"/>
                  </a:cubicBezTo>
                  <a:cubicBezTo>
                    <a:pt x="2382520" y="543560"/>
                    <a:pt x="2164080" y="629920"/>
                    <a:pt x="1976120" y="674370"/>
                  </a:cubicBezTo>
                  <a:cubicBezTo>
                    <a:pt x="1781810" y="720090"/>
                    <a:pt x="1558290" y="725170"/>
                    <a:pt x="1365250" y="732790"/>
                  </a:cubicBezTo>
                  <a:cubicBezTo>
                    <a:pt x="1192530" y="739140"/>
                    <a:pt x="1007110" y="739140"/>
                    <a:pt x="873760" y="725170"/>
                  </a:cubicBezTo>
                  <a:cubicBezTo>
                    <a:pt x="781050" y="716280"/>
                    <a:pt x="732790" y="689610"/>
                    <a:pt x="640080" y="680720"/>
                  </a:cubicBezTo>
                  <a:cubicBezTo>
                    <a:pt x="509270" y="668020"/>
                    <a:pt x="266700" y="671830"/>
                    <a:pt x="163830" y="678180"/>
                  </a:cubicBezTo>
                  <a:cubicBezTo>
                    <a:pt x="114300" y="681990"/>
                    <a:pt x="82550" y="713740"/>
                    <a:pt x="55880" y="693420"/>
                  </a:cubicBezTo>
                  <a:cubicBezTo>
                    <a:pt x="0" y="650240"/>
                    <a:pt x="3810" y="226060"/>
                    <a:pt x="3810" y="226060"/>
                  </a:cubicBezTo>
                </a:path>
              </a:pathLst>
            </a:custGeom>
            <a:solidFill>
              <a:srgbClr val="FFF234">
                <a:alpha val="49804"/>
              </a:srgbClr>
            </a:solidFill>
            <a:ln cap="sq">
              <a:noFill/>
              <a:miter/>
            </a:ln>
          </p:spPr>
        </p:sp>
      </p:grpSp>
      <p:grpSp>
        <p:nvGrpSpPr>
          <p:cNvPr id="119" name="Group 119"/>
          <p:cNvGrpSpPr/>
          <p:nvPr/>
        </p:nvGrpSpPr>
        <p:grpSpPr>
          <a:xfrm>
            <a:off x="9630728" y="6229350"/>
            <a:ext cx="1996440" cy="635318"/>
            <a:chOff x="0" y="0"/>
            <a:chExt cx="2661920" cy="847090"/>
          </a:xfrm>
        </p:grpSpPr>
        <p:sp>
          <p:nvSpPr>
            <p:cNvPr id="120" name="Freeform 120"/>
            <p:cNvSpPr/>
            <p:nvPr/>
          </p:nvSpPr>
          <p:spPr>
            <a:xfrm>
              <a:off x="11430" y="-5080"/>
              <a:ext cx="2626360" cy="850900"/>
            </a:xfrm>
            <a:custGeom>
              <a:avLst/>
              <a:gdLst/>
              <a:ahLst/>
              <a:cxnLst/>
              <a:rect l="l" t="t" r="r" b="b"/>
              <a:pathLst>
                <a:path w="2626360" h="850900">
                  <a:moveTo>
                    <a:pt x="39370" y="318770"/>
                  </a:moveTo>
                  <a:cubicBezTo>
                    <a:pt x="508000" y="303530"/>
                    <a:pt x="582930" y="372110"/>
                    <a:pt x="665480" y="373380"/>
                  </a:cubicBezTo>
                  <a:cubicBezTo>
                    <a:pt x="746760" y="374650"/>
                    <a:pt x="826770" y="314960"/>
                    <a:pt x="909320" y="303530"/>
                  </a:cubicBezTo>
                  <a:cubicBezTo>
                    <a:pt x="991870" y="292100"/>
                    <a:pt x="1064260" y="307340"/>
                    <a:pt x="1162050" y="300990"/>
                  </a:cubicBezTo>
                  <a:cubicBezTo>
                    <a:pt x="1297940" y="292100"/>
                    <a:pt x="1513840" y="265430"/>
                    <a:pt x="1645920" y="238760"/>
                  </a:cubicBezTo>
                  <a:cubicBezTo>
                    <a:pt x="1739900" y="219710"/>
                    <a:pt x="1805940" y="199390"/>
                    <a:pt x="1882140" y="173990"/>
                  </a:cubicBezTo>
                  <a:cubicBezTo>
                    <a:pt x="1957070" y="148590"/>
                    <a:pt x="2095500" y="110490"/>
                    <a:pt x="2100580" y="85090"/>
                  </a:cubicBezTo>
                  <a:cubicBezTo>
                    <a:pt x="2103120" y="74930"/>
                    <a:pt x="2068830" y="63500"/>
                    <a:pt x="2071370" y="55880"/>
                  </a:cubicBezTo>
                  <a:cubicBezTo>
                    <a:pt x="2082800" y="29210"/>
                    <a:pt x="2545080" y="0"/>
                    <a:pt x="2599690" y="57150"/>
                  </a:cubicBezTo>
                  <a:cubicBezTo>
                    <a:pt x="2626360" y="85090"/>
                    <a:pt x="2607310" y="134620"/>
                    <a:pt x="2594610" y="180340"/>
                  </a:cubicBezTo>
                  <a:cubicBezTo>
                    <a:pt x="2576830" y="248920"/>
                    <a:pt x="2531110" y="359410"/>
                    <a:pt x="2472690" y="419100"/>
                  </a:cubicBezTo>
                  <a:cubicBezTo>
                    <a:pt x="2415540" y="476250"/>
                    <a:pt x="2339340" y="492760"/>
                    <a:pt x="2250440" y="533400"/>
                  </a:cubicBezTo>
                  <a:cubicBezTo>
                    <a:pt x="2122170" y="591820"/>
                    <a:pt x="1920240" y="679450"/>
                    <a:pt x="1774190" y="721360"/>
                  </a:cubicBezTo>
                  <a:cubicBezTo>
                    <a:pt x="1656080" y="755650"/>
                    <a:pt x="1544320" y="770890"/>
                    <a:pt x="1443990" y="783590"/>
                  </a:cubicBezTo>
                  <a:cubicBezTo>
                    <a:pt x="1360170" y="795020"/>
                    <a:pt x="1304290" y="798830"/>
                    <a:pt x="1211580" y="801370"/>
                  </a:cubicBezTo>
                  <a:cubicBezTo>
                    <a:pt x="1075690" y="805180"/>
                    <a:pt x="845820" y="802640"/>
                    <a:pt x="707390" y="795020"/>
                  </a:cubicBezTo>
                  <a:cubicBezTo>
                    <a:pt x="610870" y="789940"/>
                    <a:pt x="552450" y="772160"/>
                    <a:pt x="462280" y="769620"/>
                  </a:cubicBezTo>
                  <a:cubicBezTo>
                    <a:pt x="349250" y="765810"/>
                    <a:pt x="153670" y="850900"/>
                    <a:pt x="81280" y="787400"/>
                  </a:cubicBezTo>
                  <a:cubicBezTo>
                    <a:pt x="0" y="716280"/>
                    <a:pt x="39370" y="318770"/>
                    <a:pt x="39370" y="318770"/>
                  </a:cubicBezTo>
                </a:path>
              </a:pathLst>
            </a:custGeom>
            <a:solidFill>
              <a:srgbClr val="FFF234">
                <a:alpha val="49804"/>
              </a:srgbClr>
            </a:solidFill>
            <a:ln cap="sq">
              <a:noFill/>
              <a:miter/>
            </a:ln>
          </p:spPr>
        </p:sp>
      </p:grpSp>
      <p:grpSp>
        <p:nvGrpSpPr>
          <p:cNvPr id="121" name="Group 121"/>
          <p:cNvGrpSpPr/>
          <p:nvPr/>
        </p:nvGrpSpPr>
        <p:grpSpPr>
          <a:xfrm>
            <a:off x="9692640" y="6390322"/>
            <a:ext cx="1901190" cy="694372"/>
            <a:chOff x="0" y="0"/>
            <a:chExt cx="2534920" cy="925830"/>
          </a:xfrm>
        </p:grpSpPr>
        <p:sp>
          <p:nvSpPr>
            <p:cNvPr id="122" name="Freeform 122"/>
            <p:cNvSpPr/>
            <p:nvPr/>
          </p:nvSpPr>
          <p:spPr>
            <a:xfrm>
              <a:off x="-48260" y="48260"/>
              <a:ext cx="2552700" cy="984250"/>
            </a:xfrm>
            <a:custGeom>
              <a:avLst/>
              <a:gdLst/>
              <a:ahLst/>
              <a:cxnLst/>
              <a:rect l="l" t="t" r="r" b="b"/>
              <a:pathLst>
                <a:path w="2552700" h="984250">
                  <a:moveTo>
                    <a:pt x="99060" y="341630"/>
                  </a:moveTo>
                  <a:cubicBezTo>
                    <a:pt x="1671320" y="280670"/>
                    <a:pt x="1793240" y="185420"/>
                    <a:pt x="1910080" y="124460"/>
                  </a:cubicBezTo>
                  <a:cubicBezTo>
                    <a:pt x="1993900" y="81280"/>
                    <a:pt x="2118360" y="0"/>
                    <a:pt x="2119630" y="2540"/>
                  </a:cubicBezTo>
                  <a:cubicBezTo>
                    <a:pt x="2120900" y="3810"/>
                    <a:pt x="2004060" y="62230"/>
                    <a:pt x="2009140" y="80010"/>
                  </a:cubicBezTo>
                  <a:cubicBezTo>
                    <a:pt x="2019300" y="114300"/>
                    <a:pt x="2482850" y="30480"/>
                    <a:pt x="2532380" y="81280"/>
                  </a:cubicBezTo>
                  <a:cubicBezTo>
                    <a:pt x="2552700" y="101600"/>
                    <a:pt x="2540000" y="133350"/>
                    <a:pt x="2531110" y="166370"/>
                  </a:cubicBezTo>
                  <a:cubicBezTo>
                    <a:pt x="2517140" y="222250"/>
                    <a:pt x="2484120" y="312420"/>
                    <a:pt x="2423160" y="379730"/>
                  </a:cubicBezTo>
                  <a:cubicBezTo>
                    <a:pt x="2334260" y="478790"/>
                    <a:pt x="2118360" y="590550"/>
                    <a:pt x="1996440" y="654050"/>
                  </a:cubicBezTo>
                  <a:cubicBezTo>
                    <a:pt x="1912620" y="697230"/>
                    <a:pt x="1852930" y="716280"/>
                    <a:pt x="1772920" y="744220"/>
                  </a:cubicBezTo>
                  <a:cubicBezTo>
                    <a:pt x="1684020" y="774700"/>
                    <a:pt x="1620520" y="808990"/>
                    <a:pt x="1487170" y="826770"/>
                  </a:cubicBezTo>
                  <a:cubicBezTo>
                    <a:pt x="1200150" y="866140"/>
                    <a:pt x="269240" y="984250"/>
                    <a:pt x="99060" y="812800"/>
                  </a:cubicBezTo>
                  <a:cubicBezTo>
                    <a:pt x="0" y="712470"/>
                    <a:pt x="99060" y="341630"/>
                    <a:pt x="99060" y="341630"/>
                  </a:cubicBezTo>
                </a:path>
              </a:pathLst>
            </a:custGeom>
            <a:solidFill>
              <a:srgbClr val="FFF234">
                <a:alpha val="49804"/>
              </a:srgbClr>
            </a:solidFill>
            <a:ln cap="sq">
              <a:noFill/>
              <a:miter/>
            </a:ln>
          </p:spPr>
        </p:sp>
      </p:grpSp>
      <p:grpSp>
        <p:nvGrpSpPr>
          <p:cNvPr id="123" name="Group 123"/>
          <p:cNvGrpSpPr/>
          <p:nvPr/>
        </p:nvGrpSpPr>
        <p:grpSpPr>
          <a:xfrm>
            <a:off x="9803130" y="6563678"/>
            <a:ext cx="1587818" cy="768668"/>
            <a:chOff x="0" y="0"/>
            <a:chExt cx="2117090" cy="1024890"/>
          </a:xfrm>
        </p:grpSpPr>
        <p:sp>
          <p:nvSpPr>
            <p:cNvPr id="124" name="Freeform 124"/>
            <p:cNvSpPr/>
            <p:nvPr/>
          </p:nvSpPr>
          <p:spPr>
            <a:xfrm>
              <a:off x="-39370" y="35560"/>
              <a:ext cx="2152650" cy="1052830"/>
            </a:xfrm>
            <a:custGeom>
              <a:avLst/>
              <a:gdLst/>
              <a:ahLst/>
              <a:cxnLst/>
              <a:rect l="l" t="t" r="r" b="b"/>
              <a:pathLst>
                <a:path w="2152650" h="1052830">
                  <a:moveTo>
                    <a:pt x="90170" y="457200"/>
                  </a:moveTo>
                  <a:cubicBezTo>
                    <a:pt x="1055370" y="429260"/>
                    <a:pt x="1107440" y="408940"/>
                    <a:pt x="1192530" y="381000"/>
                  </a:cubicBezTo>
                  <a:cubicBezTo>
                    <a:pt x="1289050" y="347980"/>
                    <a:pt x="1400810" y="294640"/>
                    <a:pt x="1494790" y="254000"/>
                  </a:cubicBezTo>
                  <a:cubicBezTo>
                    <a:pt x="1576070" y="218440"/>
                    <a:pt x="1653540" y="190500"/>
                    <a:pt x="1723390" y="148590"/>
                  </a:cubicBezTo>
                  <a:cubicBezTo>
                    <a:pt x="1789430" y="109220"/>
                    <a:pt x="1850390" y="0"/>
                    <a:pt x="1903730" y="15240"/>
                  </a:cubicBezTo>
                  <a:cubicBezTo>
                    <a:pt x="1986280" y="38100"/>
                    <a:pt x="2152650" y="369570"/>
                    <a:pt x="2105660" y="495300"/>
                  </a:cubicBezTo>
                  <a:cubicBezTo>
                    <a:pt x="2053590" y="637540"/>
                    <a:pt x="1667510" y="728980"/>
                    <a:pt x="1515110" y="791210"/>
                  </a:cubicBezTo>
                  <a:cubicBezTo>
                    <a:pt x="1423670" y="828040"/>
                    <a:pt x="1371600" y="839470"/>
                    <a:pt x="1287780" y="862330"/>
                  </a:cubicBezTo>
                  <a:cubicBezTo>
                    <a:pt x="1187450" y="889000"/>
                    <a:pt x="1090930" y="923290"/>
                    <a:pt x="952500" y="938530"/>
                  </a:cubicBezTo>
                  <a:cubicBezTo>
                    <a:pt x="732790" y="962660"/>
                    <a:pt x="212090" y="1052830"/>
                    <a:pt x="90170" y="929640"/>
                  </a:cubicBezTo>
                  <a:cubicBezTo>
                    <a:pt x="0" y="838200"/>
                    <a:pt x="90170" y="457200"/>
                    <a:pt x="90170" y="457200"/>
                  </a:cubicBezTo>
                </a:path>
              </a:pathLst>
            </a:custGeom>
            <a:solidFill>
              <a:srgbClr val="FFF234">
                <a:alpha val="49804"/>
              </a:srgbClr>
            </a:solidFill>
            <a:ln cap="sq">
              <a:noFill/>
              <a:miter/>
            </a:ln>
          </p:spPr>
        </p:sp>
      </p:grpSp>
      <p:grpSp>
        <p:nvGrpSpPr>
          <p:cNvPr id="125" name="Group 125"/>
          <p:cNvGrpSpPr/>
          <p:nvPr/>
        </p:nvGrpSpPr>
        <p:grpSpPr>
          <a:xfrm>
            <a:off x="9940290" y="6851332"/>
            <a:ext cx="1496377" cy="722948"/>
            <a:chOff x="0" y="0"/>
            <a:chExt cx="1995170" cy="963930"/>
          </a:xfrm>
        </p:grpSpPr>
        <p:sp>
          <p:nvSpPr>
            <p:cNvPr id="126" name="Freeform 126"/>
            <p:cNvSpPr/>
            <p:nvPr/>
          </p:nvSpPr>
          <p:spPr>
            <a:xfrm>
              <a:off x="10160" y="46990"/>
              <a:ext cx="1943100" cy="952500"/>
            </a:xfrm>
            <a:custGeom>
              <a:avLst/>
              <a:gdLst/>
              <a:ahLst/>
              <a:cxnLst/>
              <a:rect l="l" t="t" r="r" b="b"/>
              <a:pathLst>
                <a:path w="1943100" h="952500">
                  <a:moveTo>
                    <a:pt x="40640" y="398780"/>
                  </a:moveTo>
                  <a:cubicBezTo>
                    <a:pt x="523240" y="350520"/>
                    <a:pt x="725170" y="311150"/>
                    <a:pt x="853440" y="279400"/>
                  </a:cubicBezTo>
                  <a:cubicBezTo>
                    <a:pt x="942340" y="256540"/>
                    <a:pt x="990600" y="242570"/>
                    <a:pt x="1075690" y="209550"/>
                  </a:cubicBezTo>
                  <a:cubicBezTo>
                    <a:pt x="1198880" y="161290"/>
                    <a:pt x="1511300" y="0"/>
                    <a:pt x="1513840" y="3810"/>
                  </a:cubicBezTo>
                  <a:cubicBezTo>
                    <a:pt x="1515110" y="5080"/>
                    <a:pt x="1449070" y="26670"/>
                    <a:pt x="1450340" y="41910"/>
                  </a:cubicBezTo>
                  <a:cubicBezTo>
                    <a:pt x="1454150" y="82550"/>
                    <a:pt x="1920240" y="156210"/>
                    <a:pt x="1934210" y="226060"/>
                  </a:cubicBezTo>
                  <a:cubicBezTo>
                    <a:pt x="1943100" y="269240"/>
                    <a:pt x="1855470" y="314960"/>
                    <a:pt x="1789430" y="364490"/>
                  </a:cubicBezTo>
                  <a:cubicBezTo>
                    <a:pt x="1680210" y="445770"/>
                    <a:pt x="1452880" y="571500"/>
                    <a:pt x="1311910" y="635000"/>
                  </a:cubicBezTo>
                  <a:cubicBezTo>
                    <a:pt x="1207770" y="681990"/>
                    <a:pt x="1123950" y="704850"/>
                    <a:pt x="1027430" y="730250"/>
                  </a:cubicBezTo>
                  <a:cubicBezTo>
                    <a:pt x="929640" y="755650"/>
                    <a:pt x="847090" y="770890"/>
                    <a:pt x="727710" y="789940"/>
                  </a:cubicBezTo>
                  <a:cubicBezTo>
                    <a:pt x="556260" y="817880"/>
                    <a:pt x="201930" y="952500"/>
                    <a:pt x="92710" y="866140"/>
                  </a:cubicBezTo>
                  <a:cubicBezTo>
                    <a:pt x="0" y="792480"/>
                    <a:pt x="40640" y="398780"/>
                    <a:pt x="40640" y="398780"/>
                  </a:cubicBezTo>
                </a:path>
              </a:pathLst>
            </a:custGeom>
            <a:solidFill>
              <a:srgbClr val="FFF234">
                <a:alpha val="49804"/>
              </a:srgbClr>
            </a:solidFill>
            <a:ln cap="sq">
              <a:noFill/>
              <a:miter/>
            </a:ln>
          </p:spPr>
        </p:sp>
      </p:grpSp>
      <p:grpSp>
        <p:nvGrpSpPr>
          <p:cNvPr id="127" name="Group 127"/>
          <p:cNvGrpSpPr/>
          <p:nvPr/>
        </p:nvGrpSpPr>
        <p:grpSpPr>
          <a:xfrm>
            <a:off x="10054590" y="7001828"/>
            <a:ext cx="1122998" cy="807720"/>
            <a:chOff x="0" y="0"/>
            <a:chExt cx="1497330" cy="1076960"/>
          </a:xfrm>
        </p:grpSpPr>
        <p:sp>
          <p:nvSpPr>
            <p:cNvPr id="128" name="Freeform 128"/>
            <p:cNvSpPr/>
            <p:nvPr/>
          </p:nvSpPr>
          <p:spPr>
            <a:xfrm>
              <a:off x="6350" y="31750"/>
              <a:ext cx="1484630" cy="1056640"/>
            </a:xfrm>
            <a:custGeom>
              <a:avLst/>
              <a:gdLst/>
              <a:ahLst/>
              <a:cxnLst/>
              <a:rect l="l" t="t" r="r" b="b"/>
              <a:pathLst>
                <a:path w="1484630" h="1056640">
                  <a:moveTo>
                    <a:pt x="44450" y="525780"/>
                  </a:moveTo>
                  <a:cubicBezTo>
                    <a:pt x="256540" y="501650"/>
                    <a:pt x="344170" y="485140"/>
                    <a:pt x="419100" y="462280"/>
                  </a:cubicBezTo>
                  <a:cubicBezTo>
                    <a:pt x="492760" y="440690"/>
                    <a:pt x="563880" y="412750"/>
                    <a:pt x="633730" y="379730"/>
                  </a:cubicBezTo>
                  <a:cubicBezTo>
                    <a:pt x="703580" y="345440"/>
                    <a:pt x="767080" y="297180"/>
                    <a:pt x="836930" y="260350"/>
                  </a:cubicBezTo>
                  <a:cubicBezTo>
                    <a:pt x="909320" y="222250"/>
                    <a:pt x="990600" y="193040"/>
                    <a:pt x="1062990" y="152400"/>
                  </a:cubicBezTo>
                  <a:cubicBezTo>
                    <a:pt x="1134110" y="113030"/>
                    <a:pt x="1209040" y="0"/>
                    <a:pt x="1264920" y="19050"/>
                  </a:cubicBezTo>
                  <a:cubicBezTo>
                    <a:pt x="1346200" y="45720"/>
                    <a:pt x="1484630" y="384810"/>
                    <a:pt x="1440180" y="495300"/>
                  </a:cubicBezTo>
                  <a:cubicBezTo>
                    <a:pt x="1400810" y="594360"/>
                    <a:pt x="1186180" y="614680"/>
                    <a:pt x="1073150" y="674370"/>
                  </a:cubicBezTo>
                  <a:cubicBezTo>
                    <a:pt x="974090" y="726440"/>
                    <a:pt x="894080" y="787400"/>
                    <a:pt x="800100" y="829310"/>
                  </a:cubicBezTo>
                  <a:cubicBezTo>
                    <a:pt x="707390" y="869950"/>
                    <a:pt x="621030" y="896620"/>
                    <a:pt x="514350" y="922020"/>
                  </a:cubicBezTo>
                  <a:cubicBezTo>
                    <a:pt x="386080" y="953770"/>
                    <a:pt x="161290" y="1056640"/>
                    <a:pt x="82550" y="994410"/>
                  </a:cubicBezTo>
                  <a:cubicBezTo>
                    <a:pt x="0" y="930910"/>
                    <a:pt x="44450" y="525780"/>
                    <a:pt x="44450" y="525780"/>
                  </a:cubicBezTo>
                </a:path>
              </a:pathLst>
            </a:custGeom>
            <a:solidFill>
              <a:srgbClr val="FFF234">
                <a:alpha val="49804"/>
              </a:srgbClr>
            </a:solidFill>
            <a:ln cap="sq">
              <a:noFill/>
              <a:miter/>
            </a:ln>
          </p:spPr>
        </p:sp>
      </p:grpSp>
      <p:grpSp>
        <p:nvGrpSpPr>
          <p:cNvPr id="129" name="Group 129"/>
          <p:cNvGrpSpPr/>
          <p:nvPr/>
        </p:nvGrpSpPr>
        <p:grpSpPr>
          <a:xfrm>
            <a:off x="10136505" y="7314247"/>
            <a:ext cx="945832" cy="693420"/>
            <a:chOff x="0" y="0"/>
            <a:chExt cx="1261110" cy="924560"/>
          </a:xfrm>
        </p:grpSpPr>
        <p:sp>
          <p:nvSpPr>
            <p:cNvPr id="130" name="Freeform 130"/>
            <p:cNvSpPr/>
            <p:nvPr/>
          </p:nvSpPr>
          <p:spPr>
            <a:xfrm>
              <a:off x="50800" y="33020"/>
              <a:ext cx="1160780" cy="905510"/>
            </a:xfrm>
            <a:custGeom>
              <a:avLst/>
              <a:gdLst/>
              <a:ahLst/>
              <a:cxnLst/>
              <a:rect l="l" t="t" r="r" b="b"/>
              <a:pathLst>
                <a:path w="1160780" h="905510">
                  <a:moveTo>
                    <a:pt x="0" y="386080"/>
                  </a:moveTo>
                  <a:cubicBezTo>
                    <a:pt x="440690" y="264160"/>
                    <a:pt x="515620" y="237490"/>
                    <a:pt x="595630" y="194310"/>
                  </a:cubicBezTo>
                  <a:cubicBezTo>
                    <a:pt x="681990" y="147320"/>
                    <a:pt x="774700" y="0"/>
                    <a:pt x="849630" y="17780"/>
                  </a:cubicBezTo>
                  <a:cubicBezTo>
                    <a:pt x="944880" y="40640"/>
                    <a:pt x="1029970" y="448310"/>
                    <a:pt x="1090930" y="458470"/>
                  </a:cubicBezTo>
                  <a:cubicBezTo>
                    <a:pt x="1117600" y="463550"/>
                    <a:pt x="1160780" y="398780"/>
                    <a:pt x="1159510" y="397510"/>
                  </a:cubicBezTo>
                  <a:cubicBezTo>
                    <a:pt x="1156970" y="394970"/>
                    <a:pt x="1012190" y="514350"/>
                    <a:pt x="932180" y="561340"/>
                  </a:cubicBezTo>
                  <a:cubicBezTo>
                    <a:pt x="852170" y="608330"/>
                    <a:pt x="782320" y="641350"/>
                    <a:pt x="679450" y="679450"/>
                  </a:cubicBezTo>
                  <a:cubicBezTo>
                    <a:pt x="529590" y="735330"/>
                    <a:pt x="224790" y="905510"/>
                    <a:pt x="113030" y="840740"/>
                  </a:cubicBezTo>
                  <a:cubicBezTo>
                    <a:pt x="13970" y="783590"/>
                    <a:pt x="0" y="386080"/>
                    <a:pt x="0" y="386080"/>
                  </a:cubicBezTo>
                </a:path>
              </a:pathLst>
            </a:custGeom>
            <a:solidFill>
              <a:srgbClr val="FFF234">
                <a:alpha val="49804"/>
              </a:srgbClr>
            </a:solidFill>
            <a:ln cap="sq">
              <a:noFill/>
              <a:miter/>
            </a:ln>
          </p:spPr>
        </p:sp>
      </p:grpSp>
      <p:grpSp>
        <p:nvGrpSpPr>
          <p:cNvPr id="131" name="Group 131"/>
          <p:cNvGrpSpPr/>
          <p:nvPr/>
        </p:nvGrpSpPr>
        <p:grpSpPr>
          <a:xfrm>
            <a:off x="9460230" y="3203258"/>
            <a:ext cx="2202180" cy="5053012"/>
            <a:chOff x="0" y="0"/>
            <a:chExt cx="2936240" cy="6737350"/>
          </a:xfrm>
        </p:grpSpPr>
        <p:sp>
          <p:nvSpPr>
            <p:cNvPr id="132" name="Freeform 132"/>
            <p:cNvSpPr/>
            <p:nvPr/>
          </p:nvSpPr>
          <p:spPr>
            <a:xfrm>
              <a:off x="49530" y="43180"/>
              <a:ext cx="2835910" cy="6657341"/>
            </a:xfrm>
            <a:custGeom>
              <a:avLst/>
              <a:gdLst/>
              <a:ahLst/>
              <a:cxnLst/>
              <a:rect l="l" t="t" r="r" b="b"/>
              <a:pathLst>
                <a:path w="2835910" h="6657341">
                  <a:moveTo>
                    <a:pt x="1099820" y="6080760"/>
                  </a:moveTo>
                  <a:cubicBezTo>
                    <a:pt x="1267460" y="6052820"/>
                    <a:pt x="1361440" y="6023610"/>
                    <a:pt x="1426210" y="5979160"/>
                  </a:cubicBezTo>
                  <a:cubicBezTo>
                    <a:pt x="1490980" y="5934710"/>
                    <a:pt x="1548130" y="5871210"/>
                    <a:pt x="1593850" y="5800090"/>
                  </a:cubicBezTo>
                  <a:cubicBezTo>
                    <a:pt x="1644650" y="5722620"/>
                    <a:pt x="1678940" y="5617210"/>
                    <a:pt x="1710690" y="5527040"/>
                  </a:cubicBezTo>
                  <a:cubicBezTo>
                    <a:pt x="1739900" y="5443220"/>
                    <a:pt x="1744980" y="5375910"/>
                    <a:pt x="1781810" y="5280660"/>
                  </a:cubicBezTo>
                  <a:cubicBezTo>
                    <a:pt x="1837690" y="5138420"/>
                    <a:pt x="1983740" y="4907280"/>
                    <a:pt x="2037080" y="4770120"/>
                  </a:cubicBezTo>
                  <a:cubicBezTo>
                    <a:pt x="2070100" y="4683760"/>
                    <a:pt x="2085340" y="4627880"/>
                    <a:pt x="2099310" y="4549140"/>
                  </a:cubicBezTo>
                  <a:cubicBezTo>
                    <a:pt x="2114550" y="4461510"/>
                    <a:pt x="2106930" y="4372610"/>
                    <a:pt x="2119630" y="4265930"/>
                  </a:cubicBezTo>
                  <a:cubicBezTo>
                    <a:pt x="2136140" y="4123690"/>
                    <a:pt x="2157730" y="3903980"/>
                    <a:pt x="2200910" y="3771900"/>
                  </a:cubicBezTo>
                  <a:cubicBezTo>
                    <a:pt x="2232660" y="3675380"/>
                    <a:pt x="2302510" y="3632200"/>
                    <a:pt x="2322830" y="3535680"/>
                  </a:cubicBezTo>
                  <a:cubicBezTo>
                    <a:pt x="2350770" y="3404870"/>
                    <a:pt x="2327910" y="3225800"/>
                    <a:pt x="2296160" y="3049270"/>
                  </a:cubicBezTo>
                  <a:cubicBezTo>
                    <a:pt x="2256790" y="2825750"/>
                    <a:pt x="2131060" y="2528570"/>
                    <a:pt x="2068830" y="2307590"/>
                  </a:cubicBezTo>
                  <a:cubicBezTo>
                    <a:pt x="2019300" y="2129790"/>
                    <a:pt x="2012950" y="2011680"/>
                    <a:pt x="1945640" y="1824990"/>
                  </a:cubicBezTo>
                  <a:cubicBezTo>
                    <a:pt x="1845310" y="1544320"/>
                    <a:pt x="1548130" y="1042670"/>
                    <a:pt x="1466850" y="807720"/>
                  </a:cubicBezTo>
                  <a:cubicBezTo>
                    <a:pt x="1426210" y="689610"/>
                    <a:pt x="1437640" y="537210"/>
                    <a:pt x="1403350" y="532130"/>
                  </a:cubicBezTo>
                  <a:cubicBezTo>
                    <a:pt x="1367790" y="527050"/>
                    <a:pt x="1285240" y="707390"/>
                    <a:pt x="1250950" y="801370"/>
                  </a:cubicBezTo>
                  <a:cubicBezTo>
                    <a:pt x="1217930" y="892810"/>
                    <a:pt x="1229360" y="996950"/>
                    <a:pt x="1198880" y="1085850"/>
                  </a:cubicBezTo>
                  <a:cubicBezTo>
                    <a:pt x="1169670" y="1173480"/>
                    <a:pt x="1117600" y="1252220"/>
                    <a:pt x="1073150" y="1330960"/>
                  </a:cubicBezTo>
                  <a:cubicBezTo>
                    <a:pt x="1028700" y="1408430"/>
                    <a:pt x="972820" y="1475740"/>
                    <a:pt x="933450" y="1557020"/>
                  </a:cubicBezTo>
                  <a:cubicBezTo>
                    <a:pt x="892810" y="1640840"/>
                    <a:pt x="861060" y="1737360"/>
                    <a:pt x="833120" y="1826260"/>
                  </a:cubicBezTo>
                  <a:cubicBezTo>
                    <a:pt x="806450" y="1911350"/>
                    <a:pt x="783590" y="1995170"/>
                    <a:pt x="769620" y="2081530"/>
                  </a:cubicBezTo>
                  <a:cubicBezTo>
                    <a:pt x="755650" y="2169160"/>
                    <a:pt x="763270" y="2259330"/>
                    <a:pt x="746760" y="2348230"/>
                  </a:cubicBezTo>
                  <a:cubicBezTo>
                    <a:pt x="728980" y="2440940"/>
                    <a:pt x="703580" y="2522220"/>
                    <a:pt x="665480" y="2627630"/>
                  </a:cubicBezTo>
                  <a:cubicBezTo>
                    <a:pt x="613410" y="2772410"/>
                    <a:pt x="472440" y="3135630"/>
                    <a:pt x="447040" y="3129280"/>
                  </a:cubicBezTo>
                  <a:cubicBezTo>
                    <a:pt x="427990" y="3125470"/>
                    <a:pt x="441960" y="2858770"/>
                    <a:pt x="462280" y="2854960"/>
                  </a:cubicBezTo>
                  <a:cubicBezTo>
                    <a:pt x="481330" y="2851150"/>
                    <a:pt x="539750" y="2987040"/>
                    <a:pt x="562610" y="3091180"/>
                  </a:cubicBezTo>
                  <a:cubicBezTo>
                    <a:pt x="600710" y="3268980"/>
                    <a:pt x="544830" y="3628390"/>
                    <a:pt x="579120" y="3846830"/>
                  </a:cubicBezTo>
                  <a:cubicBezTo>
                    <a:pt x="607060" y="4022090"/>
                    <a:pt x="695960" y="4177030"/>
                    <a:pt x="718820" y="4309110"/>
                  </a:cubicBezTo>
                  <a:cubicBezTo>
                    <a:pt x="735330" y="4404360"/>
                    <a:pt x="717550" y="4464050"/>
                    <a:pt x="731520" y="4560570"/>
                  </a:cubicBezTo>
                  <a:cubicBezTo>
                    <a:pt x="751840" y="4695190"/>
                    <a:pt x="824230" y="4908550"/>
                    <a:pt x="853440" y="5038090"/>
                  </a:cubicBezTo>
                  <a:cubicBezTo>
                    <a:pt x="872490" y="5126990"/>
                    <a:pt x="869950" y="5189220"/>
                    <a:pt x="895350" y="5264150"/>
                  </a:cubicBezTo>
                  <a:cubicBezTo>
                    <a:pt x="923290" y="5345430"/>
                    <a:pt x="974090" y="5433060"/>
                    <a:pt x="1018540" y="5507990"/>
                  </a:cubicBezTo>
                  <a:cubicBezTo>
                    <a:pt x="1059180" y="5576570"/>
                    <a:pt x="1088390" y="5634990"/>
                    <a:pt x="1148080" y="5698490"/>
                  </a:cubicBezTo>
                  <a:cubicBezTo>
                    <a:pt x="1228090" y="5784850"/>
                    <a:pt x="1417320" y="5882640"/>
                    <a:pt x="1478280" y="5958840"/>
                  </a:cubicBezTo>
                  <a:cubicBezTo>
                    <a:pt x="1512570" y="6002020"/>
                    <a:pt x="1526540" y="6035040"/>
                    <a:pt x="1535430" y="6076950"/>
                  </a:cubicBezTo>
                  <a:cubicBezTo>
                    <a:pt x="1544320" y="6118860"/>
                    <a:pt x="1543050" y="6167120"/>
                    <a:pt x="1531620" y="6207760"/>
                  </a:cubicBezTo>
                  <a:cubicBezTo>
                    <a:pt x="1520190" y="6248400"/>
                    <a:pt x="1496060" y="6291580"/>
                    <a:pt x="1466850" y="6322060"/>
                  </a:cubicBezTo>
                  <a:cubicBezTo>
                    <a:pt x="1437640" y="6352540"/>
                    <a:pt x="1389380" y="6379210"/>
                    <a:pt x="1356360" y="6393180"/>
                  </a:cubicBezTo>
                  <a:cubicBezTo>
                    <a:pt x="1333500" y="6403340"/>
                    <a:pt x="1316990" y="6405880"/>
                    <a:pt x="1291590" y="6407150"/>
                  </a:cubicBezTo>
                  <a:cubicBezTo>
                    <a:pt x="1256030" y="6408420"/>
                    <a:pt x="1198880" y="6417310"/>
                    <a:pt x="1162050" y="6386830"/>
                  </a:cubicBezTo>
                  <a:cubicBezTo>
                    <a:pt x="1097280" y="6334760"/>
                    <a:pt x="1024890" y="6015990"/>
                    <a:pt x="1019810" y="6017260"/>
                  </a:cubicBezTo>
                  <a:cubicBezTo>
                    <a:pt x="1016000" y="6018530"/>
                    <a:pt x="1096010" y="6245860"/>
                    <a:pt x="1084580" y="6250940"/>
                  </a:cubicBezTo>
                  <a:cubicBezTo>
                    <a:pt x="1073150" y="6256020"/>
                    <a:pt x="986790" y="6127750"/>
                    <a:pt x="953770" y="6057900"/>
                  </a:cubicBezTo>
                  <a:cubicBezTo>
                    <a:pt x="919480" y="5985510"/>
                    <a:pt x="899160" y="5900420"/>
                    <a:pt x="882650" y="5821680"/>
                  </a:cubicBezTo>
                  <a:cubicBezTo>
                    <a:pt x="866140" y="5744210"/>
                    <a:pt x="861060" y="5668010"/>
                    <a:pt x="852170" y="5589270"/>
                  </a:cubicBezTo>
                  <a:cubicBezTo>
                    <a:pt x="843280" y="5507990"/>
                    <a:pt x="835660" y="5439410"/>
                    <a:pt x="831850" y="5340350"/>
                  </a:cubicBezTo>
                  <a:cubicBezTo>
                    <a:pt x="826770" y="5196840"/>
                    <a:pt x="816610" y="4965700"/>
                    <a:pt x="833120" y="4813300"/>
                  </a:cubicBezTo>
                  <a:cubicBezTo>
                    <a:pt x="845820" y="4695190"/>
                    <a:pt x="896620" y="4599940"/>
                    <a:pt x="901700" y="4502150"/>
                  </a:cubicBezTo>
                  <a:cubicBezTo>
                    <a:pt x="906780" y="4415790"/>
                    <a:pt x="875030" y="4344670"/>
                    <a:pt x="876300" y="4258310"/>
                  </a:cubicBezTo>
                  <a:cubicBezTo>
                    <a:pt x="877570" y="4159250"/>
                    <a:pt x="908050" y="4044950"/>
                    <a:pt x="914400" y="3938270"/>
                  </a:cubicBezTo>
                  <a:cubicBezTo>
                    <a:pt x="920750" y="3831590"/>
                    <a:pt x="908050" y="3723640"/>
                    <a:pt x="915670" y="3618230"/>
                  </a:cubicBezTo>
                  <a:cubicBezTo>
                    <a:pt x="922020" y="3515360"/>
                    <a:pt x="942340" y="3449320"/>
                    <a:pt x="955040" y="3315970"/>
                  </a:cubicBezTo>
                  <a:cubicBezTo>
                    <a:pt x="980440" y="3058160"/>
                    <a:pt x="1016000" y="2566670"/>
                    <a:pt x="1027430" y="2178050"/>
                  </a:cubicBezTo>
                  <a:cubicBezTo>
                    <a:pt x="1040130" y="1771650"/>
                    <a:pt x="1036320" y="1179830"/>
                    <a:pt x="1024890" y="930910"/>
                  </a:cubicBezTo>
                  <a:cubicBezTo>
                    <a:pt x="1019810" y="824230"/>
                    <a:pt x="969010" y="727710"/>
                    <a:pt x="1004570" y="702310"/>
                  </a:cubicBezTo>
                  <a:cubicBezTo>
                    <a:pt x="1050290" y="669290"/>
                    <a:pt x="1301750" y="770890"/>
                    <a:pt x="1356360" y="853440"/>
                  </a:cubicBezTo>
                  <a:cubicBezTo>
                    <a:pt x="1404620" y="925830"/>
                    <a:pt x="1367790" y="1052830"/>
                    <a:pt x="1358900" y="1143000"/>
                  </a:cubicBezTo>
                  <a:cubicBezTo>
                    <a:pt x="1351280" y="1224280"/>
                    <a:pt x="1334770" y="1270000"/>
                    <a:pt x="1310640" y="1370330"/>
                  </a:cubicBezTo>
                  <a:cubicBezTo>
                    <a:pt x="1262380" y="1567180"/>
                    <a:pt x="1125220" y="1983740"/>
                    <a:pt x="1064260" y="2241550"/>
                  </a:cubicBezTo>
                  <a:cubicBezTo>
                    <a:pt x="1016000" y="2443480"/>
                    <a:pt x="986790" y="2586990"/>
                    <a:pt x="958850" y="2787650"/>
                  </a:cubicBezTo>
                  <a:cubicBezTo>
                    <a:pt x="925830" y="3028950"/>
                    <a:pt x="900430" y="3352800"/>
                    <a:pt x="890270" y="3590290"/>
                  </a:cubicBezTo>
                  <a:cubicBezTo>
                    <a:pt x="881380" y="3780790"/>
                    <a:pt x="876300" y="3929380"/>
                    <a:pt x="889000" y="4103370"/>
                  </a:cubicBezTo>
                  <a:cubicBezTo>
                    <a:pt x="901700" y="4284980"/>
                    <a:pt x="1037590" y="4578350"/>
                    <a:pt x="971550" y="4655820"/>
                  </a:cubicBezTo>
                  <a:cubicBezTo>
                    <a:pt x="924560" y="4710430"/>
                    <a:pt x="732790" y="4705350"/>
                    <a:pt x="689610" y="4659630"/>
                  </a:cubicBezTo>
                  <a:cubicBezTo>
                    <a:pt x="646430" y="4613910"/>
                    <a:pt x="688340" y="4484370"/>
                    <a:pt x="716280" y="4377690"/>
                  </a:cubicBezTo>
                  <a:cubicBezTo>
                    <a:pt x="756920" y="4225290"/>
                    <a:pt x="869950" y="4044950"/>
                    <a:pt x="956310" y="3844290"/>
                  </a:cubicBezTo>
                  <a:cubicBezTo>
                    <a:pt x="1065530" y="3591560"/>
                    <a:pt x="1240790" y="3185160"/>
                    <a:pt x="1310640" y="2976880"/>
                  </a:cubicBezTo>
                  <a:cubicBezTo>
                    <a:pt x="1348740" y="2863850"/>
                    <a:pt x="1363980" y="2818130"/>
                    <a:pt x="1380490" y="2708910"/>
                  </a:cubicBezTo>
                  <a:cubicBezTo>
                    <a:pt x="1405890" y="2547620"/>
                    <a:pt x="1409700" y="2266950"/>
                    <a:pt x="1410970" y="2095500"/>
                  </a:cubicBezTo>
                  <a:cubicBezTo>
                    <a:pt x="1412240" y="1971040"/>
                    <a:pt x="1412240" y="1878330"/>
                    <a:pt x="1402080" y="1775460"/>
                  </a:cubicBezTo>
                  <a:cubicBezTo>
                    <a:pt x="1391920" y="1678940"/>
                    <a:pt x="1380490" y="1586230"/>
                    <a:pt x="1353820" y="1494790"/>
                  </a:cubicBezTo>
                  <a:cubicBezTo>
                    <a:pt x="1327150" y="1400810"/>
                    <a:pt x="1211580" y="1278890"/>
                    <a:pt x="1242060" y="1217930"/>
                  </a:cubicBezTo>
                  <a:cubicBezTo>
                    <a:pt x="1275080" y="1151890"/>
                    <a:pt x="1487170" y="1104900"/>
                    <a:pt x="1576070" y="1126490"/>
                  </a:cubicBezTo>
                  <a:cubicBezTo>
                    <a:pt x="1651000" y="1145540"/>
                    <a:pt x="1711960" y="1214120"/>
                    <a:pt x="1755140" y="1294130"/>
                  </a:cubicBezTo>
                  <a:cubicBezTo>
                    <a:pt x="1817370" y="1408430"/>
                    <a:pt x="1827530" y="1635760"/>
                    <a:pt x="1845310" y="1781810"/>
                  </a:cubicBezTo>
                  <a:cubicBezTo>
                    <a:pt x="1859280" y="1899920"/>
                    <a:pt x="1852930" y="1983740"/>
                    <a:pt x="1865630" y="2104390"/>
                  </a:cubicBezTo>
                  <a:cubicBezTo>
                    <a:pt x="1883410" y="2261870"/>
                    <a:pt x="1934210" y="2498090"/>
                    <a:pt x="1950720" y="2647950"/>
                  </a:cubicBezTo>
                  <a:cubicBezTo>
                    <a:pt x="1962150" y="2753360"/>
                    <a:pt x="1958340" y="2811780"/>
                    <a:pt x="1968500" y="2917190"/>
                  </a:cubicBezTo>
                  <a:cubicBezTo>
                    <a:pt x="1983740" y="3070860"/>
                    <a:pt x="2025650" y="3260090"/>
                    <a:pt x="2040890" y="3478530"/>
                  </a:cubicBezTo>
                  <a:cubicBezTo>
                    <a:pt x="2062480" y="3780790"/>
                    <a:pt x="2073910" y="4309110"/>
                    <a:pt x="2053590" y="4563110"/>
                  </a:cubicBezTo>
                  <a:cubicBezTo>
                    <a:pt x="2042160" y="4702810"/>
                    <a:pt x="2025650" y="4808220"/>
                    <a:pt x="1998980" y="4885690"/>
                  </a:cubicBezTo>
                  <a:cubicBezTo>
                    <a:pt x="1982470" y="4933950"/>
                    <a:pt x="1962150" y="4969510"/>
                    <a:pt x="1940560" y="4996180"/>
                  </a:cubicBezTo>
                  <a:cubicBezTo>
                    <a:pt x="1925320" y="5015230"/>
                    <a:pt x="1913890" y="5025390"/>
                    <a:pt x="1893570" y="5038090"/>
                  </a:cubicBezTo>
                  <a:cubicBezTo>
                    <a:pt x="1864360" y="5055870"/>
                    <a:pt x="1817370" y="5076190"/>
                    <a:pt x="1776730" y="5081270"/>
                  </a:cubicBezTo>
                  <a:cubicBezTo>
                    <a:pt x="1736090" y="5086350"/>
                    <a:pt x="1690370" y="5081270"/>
                    <a:pt x="1652270" y="5067300"/>
                  </a:cubicBezTo>
                  <a:cubicBezTo>
                    <a:pt x="1614170" y="5053330"/>
                    <a:pt x="1576070" y="5026660"/>
                    <a:pt x="1549400" y="4996180"/>
                  </a:cubicBezTo>
                  <a:cubicBezTo>
                    <a:pt x="1522730" y="4965700"/>
                    <a:pt x="1499870" y="4923790"/>
                    <a:pt x="1490980" y="4884420"/>
                  </a:cubicBezTo>
                  <a:cubicBezTo>
                    <a:pt x="1482090" y="4845050"/>
                    <a:pt x="1482090" y="4814570"/>
                    <a:pt x="1492250" y="4759960"/>
                  </a:cubicBezTo>
                  <a:cubicBezTo>
                    <a:pt x="1513840" y="4645660"/>
                    <a:pt x="1647190" y="4387850"/>
                    <a:pt x="1686560" y="4246880"/>
                  </a:cubicBezTo>
                  <a:cubicBezTo>
                    <a:pt x="1713230" y="4152900"/>
                    <a:pt x="1719580" y="4100830"/>
                    <a:pt x="1733550" y="4005580"/>
                  </a:cubicBezTo>
                  <a:cubicBezTo>
                    <a:pt x="1752600" y="3870960"/>
                    <a:pt x="1770380" y="3717290"/>
                    <a:pt x="1780540" y="3516630"/>
                  </a:cubicBezTo>
                  <a:cubicBezTo>
                    <a:pt x="1795780" y="3197860"/>
                    <a:pt x="1635760" y="2453640"/>
                    <a:pt x="1784350" y="2277110"/>
                  </a:cubicBezTo>
                  <a:cubicBezTo>
                    <a:pt x="1870710" y="2175510"/>
                    <a:pt x="2113280" y="2155190"/>
                    <a:pt x="2188210" y="2205990"/>
                  </a:cubicBezTo>
                  <a:cubicBezTo>
                    <a:pt x="2251710" y="2249170"/>
                    <a:pt x="2233930" y="2405380"/>
                    <a:pt x="2249170" y="2499360"/>
                  </a:cubicBezTo>
                  <a:cubicBezTo>
                    <a:pt x="2263140" y="2585720"/>
                    <a:pt x="2275840" y="2650490"/>
                    <a:pt x="2280920" y="2749550"/>
                  </a:cubicBezTo>
                  <a:cubicBezTo>
                    <a:pt x="2288540" y="2895600"/>
                    <a:pt x="2279650" y="3144520"/>
                    <a:pt x="2272030" y="3290570"/>
                  </a:cubicBezTo>
                  <a:cubicBezTo>
                    <a:pt x="2266950" y="3390900"/>
                    <a:pt x="2263140" y="3451860"/>
                    <a:pt x="2251710" y="3542030"/>
                  </a:cubicBezTo>
                  <a:cubicBezTo>
                    <a:pt x="2237740" y="3647440"/>
                    <a:pt x="2214880" y="3779520"/>
                    <a:pt x="2192020" y="3882390"/>
                  </a:cubicBezTo>
                  <a:cubicBezTo>
                    <a:pt x="2172970" y="3968750"/>
                    <a:pt x="2145030" y="4038600"/>
                    <a:pt x="2125980" y="4119880"/>
                  </a:cubicBezTo>
                  <a:cubicBezTo>
                    <a:pt x="2106930" y="4203700"/>
                    <a:pt x="2100580" y="4276090"/>
                    <a:pt x="2080260" y="4377690"/>
                  </a:cubicBezTo>
                  <a:cubicBezTo>
                    <a:pt x="2049780" y="4526280"/>
                    <a:pt x="1995170" y="4768850"/>
                    <a:pt x="1953260" y="4921250"/>
                  </a:cubicBezTo>
                  <a:cubicBezTo>
                    <a:pt x="1922780" y="5034280"/>
                    <a:pt x="1897380" y="5118100"/>
                    <a:pt x="1861820" y="5212080"/>
                  </a:cubicBezTo>
                  <a:cubicBezTo>
                    <a:pt x="1827530" y="5303520"/>
                    <a:pt x="1767840" y="5387340"/>
                    <a:pt x="1744980" y="5477510"/>
                  </a:cubicBezTo>
                  <a:cubicBezTo>
                    <a:pt x="1723390" y="5562600"/>
                    <a:pt x="1734820" y="5664200"/>
                    <a:pt x="1723390" y="5736590"/>
                  </a:cubicBezTo>
                  <a:cubicBezTo>
                    <a:pt x="1714500" y="5788660"/>
                    <a:pt x="1703070" y="5835650"/>
                    <a:pt x="1690370" y="5869940"/>
                  </a:cubicBezTo>
                  <a:cubicBezTo>
                    <a:pt x="1681480" y="5894070"/>
                    <a:pt x="1675130" y="5908040"/>
                    <a:pt x="1659890" y="5927090"/>
                  </a:cubicBezTo>
                  <a:cubicBezTo>
                    <a:pt x="1638300" y="5955030"/>
                    <a:pt x="1601470" y="5993130"/>
                    <a:pt x="1564640" y="6012180"/>
                  </a:cubicBezTo>
                  <a:cubicBezTo>
                    <a:pt x="1527810" y="6031230"/>
                    <a:pt x="1482090" y="6042660"/>
                    <a:pt x="1440180" y="6042660"/>
                  </a:cubicBezTo>
                  <a:cubicBezTo>
                    <a:pt x="1398270" y="6042660"/>
                    <a:pt x="1352550" y="6031230"/>
                    <a:pt x="1315720" y="6012180"/>
                  </a:cubicBezTo>
                  <a:cubicBezTo>
                    <a:pt x="1278890" y="5993130"/>
                    <a:pt x="1243330" y="5961380"/>
                    <a:pt x="1220470" y="5927090"/>
                  </a:cubicBezTo>
                  <a:cubicBezTo>
                    <a:pt x="1196340" y="5892800"/>
                    <a:pt x="1186180" y="5857240"/>
                    <a:pt x="1174750" y="5807710"/>
                  </a:cubicBezTo>
                  <a:cubicBezTo>
                    <a:pt x="1156970" y="5731510"/>
                    <a:pt x="1168400" y="5604510"/>
                    <a:pt x="1151890" y="5506720"/>
                  </a:cubicBezTo>
                  <a:cubicBezTo>
                    <a:pt x="1136650" y="5412740"/>
                    <a:pt x="1094740" y="5321300"/>
                    <a:pt x="1080770" y="5231130"/>
                  </a:cubicBezTo>
                  <a:cubicBezTo>
                    <a:pt x="1068070" y="5148580"/>
                    <a:pt x="1076960" y="5086350"/>
                    <a:pt x="1068070" y="4988560"/>
                  </a:cubicBezTo>
                  <a:cubicBezTo>
                    <a:pt x="1054100" y="4836160"/>
                    <a:pt x="1004570" y="4563110"/>
                    <a:pt x="991870" y="4404360"/>
                  </a:cubicBezTo>
                  <a:cubicBezTo>
                    <a:pt x="982980" y="4296410"/>
                    <a:pt x="979170" y="4226560"/>
                    <a:pt x="984250" y="4131310"/>
                  </a:cubicBezTo>
                  <a:cubicBezTo>
                    <a:pt x="989330" y="4024630"/>
                    <a:pt x="1017270" y="3797300"/>
                    <a:pt x="1028700" y="3796030"/>
                  </a:cubicBezTo>
                  <a:cubicBezTo>
                    <a:pt x="1031240" y="3796030"/>
                    <a:pt x="1033780" y="3817620"/>
                    <a:pt x="1037590" y="3817620"/>
                  </a:cubicBezTo>
                  <a:cubicBezTo>
                    <a:pt x="1047750" y="3817620"/>
                    <a:pt x="1061720" y="3732530"/>
                    <a:pt x="1085850" y="3698240"/>
                  </a:cubicBezTo>
                  <a:cubicBezTo>
                    <a:pt x="1109980" y="3663950"/>
                    <a:pt x="1145540" y="3633470"/>
                    <a:pt x="1182370" y="3614420"/>
                  </a:cubicBezTo>
                  <a:cubicBezTo>
                    <a:pt x="1219200" y="3595370"/>
                    <a:pt x="1266190" y="3585210"/>
                    <a:pt x="1308100" y="3586480"/>
                  </a:cubicBezTo>
                  <a:cubicBezTo>
                    <a:pt x="1350010" y="3587750"/>
                    <a:pt x="1395730" y="3597910"/>
                    <a:pt x="1432560" y="3618230"/>
                  </a:cubicBezTo>
                  <a:cubicBezTo>
                    <a:pt x="1469390" y="3638550"/>
                    <a:pt x="1506220" y="3677920"/>
                    <a:pt x="1527810" y="3705860"/>
                  </a:cubicBezTo>
                  <a:cubicBezTo>
                    <a:pt x="1543050" y="3724910"/>
                    <a:pt x="1550670" y="3738880"/>
                    <a:pt x="1557020" y="3763010"/>
                  </a:cubicBezTo>
                  <a:cubicBezTo>
                    <a:pt x="1567180" y="3796030"/>
                    <a:pt x="1560830" y="3839210"/>
                    <a:pt x="1569720" y="3891280"/>
                  </a:cubicBezTo>
                  <a:cubicBezTo>
                    <a:pt x="1582420" y="3971290"/>
                    <a:pt x="1620520" y="4065270"/>
                    <a:pt x="1639570" y="4193540"/>
                  </a:cubicBezTo>
                  <a:cubicBezTo>
                    <a:pt x="1672590" y="4408170"/>
                    <a:pt x="1697990" y="4862830"/>
                    <a:pt x="1705610" y="5064760"/>
                  </a:cubicBezTo>
                  <a:cubicBezTo>
                    <a:pt x="1709420" y="5172710"/>
                    <a:pt x="1701800" y="5229860"/>
                    <a:pt x="1705610" y="5312410"/>
                  </a:cubicBezTo>
                  <a:cubicBezTo>
                    <a:pt x="1709420" y="5396230"/>
                    <a:pt x="1727200" y="5478780"/>
                    <a:pt x="1727200" y="5562600"/>
                  </a:cubicBezTo>
                  <a:cubicBezTo>
                    <a:pt x="1727200" y="5646420"/>
                    <a:pt x="1728470" y="5728970"/>
                    <a:pt x="1708150" y="5812790"/>
                  </a:cubicBezTo>
                  <a:cubicBezTo>
                    <a:pt x="1686560" y="5905500"/>
                    <a:pt x="1647190" y="5993130"/>
                    <a:pt x="1592580" y="6096000"/>
                  </a:cubicBezTo>
                  <a:cubicBezTo>
                    <a:pt x="1518920" y="6235700"/>
                    <a:pt x="1325880" y="6573520"/>
                    <a:pt x="1286510" y="6560820"/>
                  </a:cubicBezTo>
                  <a:cubicBezTo>
                    <a:pt x="1256030" y="6550660"/>
                    <a:pt x="1295400" y="6319520"/>
                    <a:pt x="1310640" y="6216650"/>
                  </a:cubicBezTo>
                  <a:cubicBezTo>
                    <a:pt x="1323340" y="6131560"/>
                    <a:pt x="1322070" y="6050280"/>
                    <a:pt x="1362710" y="5985510"/>
                  </a:cubicBezTo>
                  <a:cubicBezTo>
                    <a:pt x="1404620" y="5918200"/>
                    <a:pt x="1501140" y="5900420"/>
                    <a:pt x="1562100" y="5825490"/>
                  </a:cubicBezTo>
                  <a:cubicBezTo>
                    <a:pt x="1645920" y="5721350"/>
                    <a:pt x="1728470" y="5524500"/>
                    <a:pt x="1778000" y="5389880"/>
                  </a:cubicBezTo>
                  <a:cubicBezTo>
                    <a:pt x="1818640" y="5280660"/>
                    <a:pt x="1875790" y="5146040"/>
                    <a:pt x="1855470" y="5081270"/>
                  </a:cubicBezTo>
                  <a:cubicBezTo>
                    <a:pt x="1844040" y="5043170"/>
                    <a:pt x="1765300" y="5024120"/>
                    <a:pt x="1771650" y="5007610"/>
                  </a:cubicBezTo>
                  <a:cubicBezTo>
                    <a:pt x="1785620" y="4970780"/>
                    <a:pt x="2270760" y="4960620"/>
                    <a:pt x="2317750" y="5007610"/>
                  </a:cubicBezTo>
                  <a:cubicBezTo>
                    <a:pt x="2334260" y="5024120"/>
                    <a:pt x="2319020" y="5045710"/>
                    <a:pt x="2317750" y="5074920"/>
                  </a:cubicBezTo>
                  <a:cubicBezTo>
                    <a:pt x="2315210" y="5128260"/>
                    <a:pt x="2307590" y="5227320"/>
                    <a:pt x="2296160" y="5304790"/>
                  </a:cubicBezTo>
                  <a:cubicBezTo>
                    <a:pt x="2284730" y="5384800"/>
                    <a:pt x="2272030" y="5467350"/>
                    <a:pt x="2250440" y="5546090"/>
                  </a:cubicBezTo>
                  <a:cubicBezTo>
                    <a:pt x="2228850" y="5624830"/>
                    <a:pt x="2202180" y="5702300"/>
                    <a:pt x="2166620" y="5777230"/>
                  </a:cubicBezTo>
                  <a:cubicBezTo>
                    <a:pt x="2129790" y="5855970"/>
                    <a:pt x="2085340" y="5929630"/>
                    <a:pt x="2029460" y="6008370"/>
                  </a:cubicBezTo>
                  <a:cubicBezTo>
                    <a:pt x="1963420" y="6101080"/>
                    <a:pt x="1861820" y="6210300"/>
                    <a:pt x="1785620" y="6294120"/>
                  </a:cubicBezTo>
                  <a:cubicBezTo>
                    <a:pt x="1723390" y="6363970"/>
                    <a:pt x="1675130" y="6428740"/>
                    <a:pt x="1607820" y="6479540"/>
                  </a:cubicBezTo>
                  <a:cubicBezTo>
                    <a:pt x="1541780" y="6530340"/>
                    <a:pt x="1463040" y="6572250"/>
                    <a:pt x="1386840" y="6600190"/>
                  </a:cubicBezTo>
                  <a:cubicBezTo>
                    <a:pt x="1313180" y="6626860"/>
                    <a:pt x="1229360" y="6657340"/>
                    <a:pt x="1156970" y="6643370"/>
                  </a:cubicBezTo>
                  <a:cubicBezTo>
                    <a:pt x="1083310" y="6629400"/>
                    <a:pt x="993140" y="6577330"/>
                    <a:pt x="951230" y="6510020"/>
                  </a:cubicBezTo>
                  <a:cubicBezTo>
                    <a:pt x="904240" y="6433820"/>
                    <a:pt x="890270" y="6286500"/>
                    <a:pt x="914400" y="6197600"/>
                  </a:cubicBezTo>
                  <a:cubicBezTo>
                    <a:pt x="935990" y="6118860"/>
                    <a:pt x="1023620" y="6068060"/>
                    <a:pt x="1066800" y="5996940"/>
                  </a:cubicBezTo>
                  <a:cubicBezTo>
                    <a:pt x="1111250" y="5925820"/>
                    <a:pt x="1155700" y="5852160"/>
                    <a:pt x="1177290" y="5768340"/>
                  </a:cubicBezTo>
                  <a:cubicBezTo>
                    <a:pt x="1200150" y="5678170"/>
                    <a:pt x="1195070" y="5567680"/>
                    <a:pt x="1193800" y="5472430"/>
                  </a:cubicBezTo>
                  <a:cubicBezTo>
                    <a:pt x="1192530" y="5384800"/>
                    <a:pt x="1176020" y="5306060"/>
                    <a:pt x="1172210" y="5219700"/>
                  </a:cubicBezTo>
                  <a:cubicBezTo>
                    <a:pt x="1168400" y="5130800"/>
                    <a:pt x="1176020" y="5038090"/>
                    <a:pt x="1169670" y="4947920"/>
                  </a:cubicBezTo>
                  <a:cubicBezTo>
                    <a:pt x="1163320" y="4855210"/>
                    <a:pt x="1140460" y="4781550"/>
                    <a:pt x="1130300" y="4671060"/>
                  </a:cubicBezTo>
                  <a:cubicBezTo>
                    <a:pt x="1116330" y="4511040"/>
                    <a:pt x="1131570" y="4234180"/>
                    <a:pt x="1107440" y="4077970"/>
                  </a:cubicBezTo>
                  <a:cubicBezTo>
                    <a:pt x="1090930" y="3972560"/>
                    <a:pt x="1037590" y="3874770"/>
                    <a:pt x="1037590" y="3817620"/>
                  </a:cubicBezTo>
                  <a:cubicBezTo>
                    <a:pt x="1037590" y="3789680"/>
                    <a:pt x="1046480" y="3775710"/>
                    <a:pt x="1054100" y="3755390"/>
                  </a:cubicBezTo>
                  <a:cubicBezTo>
                    <a:pt x="1061720" y="3735070"/>
                    <a:pt x="1070610" y="3717290"/>
                    <a:pt x="1085850" y="3698240"/>
                  </a:cubicBezTo>
                  <a:cubicBezTo>
                    <a:pt x="1107440" y="3671570"/>
                    <a:pt x="1145540" y="3633470"/>
                    <a:pt x="1182370" y="3614420"/>
                  </a:cubicBezTo>
                  <a:cubicBezTo>
                    <a:pt x="1219200" y="3595370"/>
                    <a:pt x="1266190" y="3585210"/>
                    <a:pt x="1308100" y="3586480"/>
                  </a:cubicBezTo>
                  <a:cubicBezTo>
                    <a:pt x="1350010" y="3587750"/>
                    <a:pt x="1395730" y="3597910"/>
                    <a:pt x="1432560" y="3618230"/>
                  </a:cubicBezTo>
                  <a:cubicBezTo>
                    <a:pt x="1469390" y="3638550"/>
                    <a:pt x="1506220" y="3677920"/>
                    <a:pt x="1527810" y="3705860"/>
                  </a:cubicBezTo>
                  <a:cubicBezTo>
                    <a:pt x="1543050" y="3724910"/>
                    <a:pt x="1550670" y="3738880"/>
                    <a:pt x="1557020" y="3763010"/>
                  </a:cubicBezTo>
                  <a:cubicBezTo>
                    <a:pt x="1567180" y="3796030"/>
                    <a:pt x="1573530" y="3845560"/>
                    <a:pt x="1569720" y="3891280"/>
                  </a:cubicBezTo>
                  <a:cubicBezTo>
                    <a:pt x="1564640" y="3944620"/>
                    <a:pt x="1527810" y="4001770"/>
                    <a:pt x="1518920" y="4064000"/>
                  </a:cubicBezTo>
                  <a:cubicBezTo>
                    <a:pt x="1508760" y="4135120"/>
                    <a:pt x="1513840" y="4216400"/>
                    <a:pt x="1520190" y="4293870"/>
                  </a:cubicBezTo>
                  <a:cubicBezTo>
                    <a:pt x="1526540" y="4373880"/>
                    <a:pt x="1549400" y="4438650"/>
                    <a:pt x="1560830" y="4535170"/>
                  </a:cubicBezTo>
                  <a:cubicBezTo>
                    <a:pt x="1578610" y="4674870"/>
                    <a:pt x="1579880" y="4884420"/>
                    <a:pt x="1601470" y="5053330"/>
                  </a:cubicBezTo>
                  <a:cubicBezTo>
                    <a:pt x="1621790" y="5215890"/>
                    <a:pt x="1670050" y="5391150"/>
                    <a:pt x="1686560" y="5529580"/>
                  </a:cubicBezTo>
                  <a:cubicBezTo>
                    <a:pt x="1699260" y="5633720"/>
                    <a:pt x="1717040" y="5735320"/>
                    <a:pt x="1705610" y="5807710"/>
                  </a:cubicBezTo>
                  <a:cubicBezTo>
                    <a:pt x="1697990" y="5857240"/>
                    <a:pt x="1684020" y="5892800"/>
                    <a:pt x="1659890" y="5927090"/>
                  </a:cubicBezTo>
                  <a:cubicBezTo>
                    <a:pt x="1637030" y="5961380"/>
                    <a:pt x="1593850" y="5994400"/>
                    <a:pt x="1564640" y="6012180"/>
                  </a:cubicBezTo>
                  <a:cubicBezTo>
                    <a:pt x="1543050" y="6024880"/>
                    <a:pt x="1527810" y="6031230"/>
                    <a:pt x="1503680" y="6035040"/>
                  </a:cubicBezTo>
                  <a:cubicBezTo>
                    <a:pt x="1469390" y="6041390"/>
                    <a:pt x="1410970" y="6041390"/>
                    <a:pt x="1376680" y="6035040"/>
                  </a:cubicBezTo>
                  <a:cubicBezTo>
                    <a:pt x="1352550" y="6031230"/>
                    <a:pt x="1334770" y="6022340"/>
                    <a:pt x="1315720" y="6012180"/>
                  </a:cubicBezTo>
                  <a:cubicBezTo>
                    <a:pt x="1296670" y="6002020"/>
                    <a:pt x="1280160" y="5993130"/>
                    <a:pt x="1262380" y="5975350"/>
                  </a:cubicBezTo>
                  <a:cubicBezTo>
                    <a:pt x="1238250" y="5951220"/>
                    <a:pt x="1205230" y="5908040"/>
                    <a:pt x="1189990" y="5869940"/>
                  </a:cubicBezTo>
                  <a:cubicBezTo>
                    <a:pt x="1174750" y="5830570"/>
                    <a:pt x="1170940" y="5800090"/>
                    <a:pt x="1174750" y="5742940"/>
                  </a:cubicBezTo>
                  <a:cubicBezTo>
                    <a:pt x="1184910" y="5613400"/>
                    <a:pt x="1299210" y="5280660"/>
                    <a:pt x="1348740" y="5118100"/>
                  </a:cubicBezTo>
                  <a:cubicBezTo>
                    <a:pt x="1380490" y="5013960"/>
                    <a:pt x="1404620" y="4972050"/>
                    <a:pt x="1435100" y="4861560"/>
                  </a:cubicBezTo>
                  <a:cubicBezTo>
                    <a:pt x="1488440" y="4667250"/>
                    <a:pt x="1557020" y="4235450"/>
                    <a:pt x="1605280" y="4043680"/>
                  </a:cubicBezTo>
                  <a:cubicBezTo>
                    <a:pt x="1631950" y="3937000"/>
                    <a:pt x="1658620" y="3881120"/>
                    <a:pt x="1676400" y="3798570"/>
                  </a:cubicBezTo>
                  <a:cubicBezTo>
                    <a:pt x="1695450" y="3714750"/>
                    <a:pt x="1704340" y="3627120"/>
                    <a:pt x="1715770" y="3544570"/>
                  </a:cubicBezTo>
                  <a:cubicBezTo>
                    <a:pt x="1727200" y="3465830"/>
                    <a:pt x="1736090" y="3397250"/>
                    <a:pt x="1743710" y="3313430"/>
                  </a:cubicBezTo>
                  <a:cubicBezTo>
                    <a:pt x="1752600" y="3213100"/>
                    <a:pt x="1758950" y="3083560"/>
                    <a:pt x="1760220" y="2983230"/>
                  </a:cubicBezTo>
                  <a:cubicBezTo>
                    <a:pt x="1761490" y="2899410"/>
                    <a:pt x="1761490" y="2830830"/>
                    <a:pt x="1753870" y="2750820"/>
                  </a:cubicBezTo>
                  <a:cubicBezTo>
                    <a:pt x="1746250" y="2663190"/>
                    <a:pt x="1720850" y="2571750"/>
                    <a:pt x="1711960" y="2477770"/>
                  </a:cubicBezTo>
                  <a:cubicBezTo>
                    <a:pt x="1701800" y="2377440"/>
                    <a:pt x="1687830" y="2263140"/>
                    <a:pt x="1696720" y="2165350"/>
                  </a:cubicBezTo>
                  <a:cubicBezTo>
                    <a:pt x="1704340" y="2076450"/>
                    <a:pt x="1694180" y="1955800"/>
                    <a:pt x="1752600" y="1912620"/>
                  </a:cubicBezTo>
                  <a:cubicBezTo>
                    <a:pt x="1828800" y="1856740"/>
                    <a:pt x="2092960" y="1887220"/>
                    <a:pt x="2184400" y="1955800"/>
                  </a:cubicBezTo>
                  <a:cubicBezTo>
                    <a:pt x="2263140" y="2015490"/>
                    <a:pt x="2277110" y="2119630"/>
                    <a:pt x="2303780" y="2259330"/>
                  </a:cubicBezTo>
                  <a:cubicBezTo>
                    <a:pt x="2355850" y="2533650"/>
                    <a:pt x="2322830" y="3183890"/>
                    <a:pt x="2306320" y="3524250"/>
                  </a:cubicBezTo>
                  <a:cubicBezTo>
                    <a:pt x="2294890" y="3755390"/>
                    <a:pt x="2272030" y="3948430"/>
                    <a:pt x="2247900" y="4105910"/>
                  </a:cubicBezTo>
                  <a:cubicBezTo>
                    <a:pt x="2231390" y="4216400"/>
                    <a:pt x="2214880" y="4295140"/>
                    <a:pt x="2190750" y="4384040"/>
                  </a:cubicBezTo>
                  <a:cubicBezTo>
                    <a:pt x="2167890" y="4467860"/>
                    <a:pt x="2139950" y="4541520"/>
                    <a:pt x="2108200" y="4626610"/>
                  </a:cubicBezTo>
                  <a:cubicBezTo>
                    <a:pt x="2070100" y="4725670"/>
                    <a:pt x="2009140" y="4884420"/>
                    <a:pt x="1976120" y="4944110"/>
                  </a:cubicBezTo>
                  <a:cubicBezTo>
                    <a:pt x="1962150" y="4969510"/>
                    <a:pt x="1957070" y="4979670"/>
                    <a:pt x="1940560" y="4996180"/>
                  </a:cubicBezTo>
                  <a:cubicBezTo>
                    <a:pt x="1916430" y="5020310"/>
                    <a:pt x="1868170" y="5053330"/>
                    <a:pt x="1837690" y="5067300"/>
                  </a:cubicBezTo>
                  <a:cubicBezTo>
                    <a:pt x="1816100" y="5077460"/>
                    <a:pt x="1800860" y="5080000"/>
                    <a:pt x="1776730" y="5081270"/>
                  </a:cubicBezTo>
                  <a:cubicBezTo>
                    <a:pt x="1742440" y="5083810"/>
                    <a:pt x="1690370" y="5081270"/>
                    <a:pt x="1652270" y="5067300"/>
                  </a:cubicBezTo>
                  <a:cubicBezTo>
                    <a:pt x="1614170" y="5053330"/>
                    <a:pt x="1576070" y="5026660"/>
                    <a:pt x="1549400" y="4996180"/>
                  </a:cubicBezTo>
                  <a:cubicBezTo>
                    <a:pt x="1522730" y="4965700"/>
                    <a:pt x="1501140" y="4917440"/>
                    <a:pt x="1490980" y="4884420"/>
                  </a:cubicBezTo>
                  <a:cubicBezTo>
                    <a:pt x="1484630" y="4861560"/>
                    <a:pt x="1484630" y="4842510"/>
                    <a:pt x="1484630" y="4822190"/>
                  </a:cubicBezTo>
                  <a:cubicBezTo>
                    <a:pt x="1484630" y="4801870"/>
                    <a:pt x="1488440" y="4759960"/>
                    <a:pt x="1492250" y="4759960"/>
                  </a:cubicBezTo>
                  <a:cubicBezTo>
                    <a:pt x="1497330" y="4759960"/>
                    <a:pt x="1508760" y="4867910"/>
                    <a:pt x="1515110" y="4867910"/>
                  </a:cubicBezTo>
                  <a:cubicBezTo>
                    <a:pt x="1525270" y="4866640"/>
                    <a:pt x="1530350" y="4693920"/>
                    <a:pt x="1534160" y="4561840"/>
                  </a:cubicBezTo>
                  <a:cubicBezTo>
                    <a:pt x="1540510" y="4321810"/>
                    <a:pt x="1545590" y="3831590"/>
                    <a:pt x="1525270" y="3542030"/>
                  </a:cubicBezTo>
                  <a:cubicBezTo>
                    <a:pt x="1510030" y="3326130"/>
                    <a:pt x="1464310" y="3129280"/>
                    <a:pt x="1450340" y="2979420"/>
                  </a:cubicBezTo>
                  <a:cubicBezTo>
                    <a:pt x="1441450" y="2879090"/>
                    <a:pt x="1449070" y="2825750"/>
                    <a:pt x="1438910" y="2729230"/>
                  </a:cubicBezTo>
                  <a:cubicBezTo>
                    <a:pt x="1424940" y="2594610"/>
                    <a:pt x="1376680" y="2413000"/>
                    <a:pt x="1357630" y="2251710"/>
                  </a:cubicBezTo>
                  <a:cubicBezTo>
                    <a:pt x="1337310" y="2086610"/>
                    <a:pt x="1339850" y="1894840"/>
                    <a:pt x="1320800" y="1750060"/>
                  </a:cubicBezTo>
                  <a:cubicBezTo>
                    <a:pt x="1305560" y="1639570"/>
                    <a:pt x="1290320" y="1565910"/>
                    <a:pt x="1264920" y="1457960"/>
                  </a:cubicBezTo>
                  <a:cubicBezTo>
                    <a:pt x="1233170" y="1322070"/>
                    <a:pt x="1130300" y="1126490"/>
                    <a:pt x="1140460" y="1003300"/>
                  </a:cubicBezTo>
                  <a:cubicBezTo>
                    <a:pt x="1148080" y="915670"/>
                    <a:pt x="1177290" y="808990"/>
                    <a:pt x="1240790" y="783590"/>
                  </a:cubicBezTo>
                  <a:cubicBezTo>
                    <a:pt x="1330960" y="748030"/>
                    <a:pt x="1602740" y="878840"/>
                    <a:pt x="1690370" y="963930"/>
                  </a:cubicBezTo>
                  <a:cubicBezTo>
                    <a:pt x="1751330" y="1022350"/>
                    <a:pt x="1755140" y="1097280"/>
                    <a:pt x="1784350" y="1173480"/>
                  </a:cubicBezTo>
                  <a:cubicBezTo>
                    <a:pt x="1817370" y="1262380"/>
                    <a:pt x="1852930" y="1371600"/>
                    <a:pt x="1874520" y="1468120"/>
                  </a:cubicBezTo>
                  <a:cubicBezTo>
                    <a:pt x="1894840" y="1557020"/>
                    <a:pt x="1902460" y="1628140"/>
                    <a:pt x="1911350" y="1728470"/>
                  </a:cubicBezTo>
                  <a:cubicBezTo>
                    <a:pt x="1922780" y="1866900"/>
                    <a:pt x="1927860" y="2049780"/>
                    <a:pt x="1924050" y="2221230"/>
                  </a:cubicBezTo>
                  <a:cubicBezTo>
                    <a:pt x="1920240" y="2406650"/>
                    <a:pt x="1907540" y="2649220"/>
                    <a:pt x="1887220" y="2802890"/>
                  </a:cubicBezTo>
                  <a:cubicBezTo>
                    <a:pt x="1873250" y="2905760"/>
                    <a:pt x="1859280" y="2976880"/>
                    <a:pt x="1835150" y="3059430"/>
                  </a:cubicBezTo>
                  <a:cubicBezTo>
                    <a:pt x="1812290" y="3139440"/>
                    <a:pt x="1791970" y="3183890"/>
                    <a:pt x="1748790" y="3290570"/>
                  </a:cubicBezTo>
                  <a:cubicBezTo>
                    <a:pt x="1649730" y="3540760"/>
                    <a:pt x="1348740" y="4251960"/>
                    <a:pt x="1223010" y="4527550"/>
                  </a:cubicBezTo>
                  <a:cubicBezTo>
                    <a:pt x="1159510" y="4667250"/>
                    <a:pt x="1132840" y="4747260"/>
                    <a:pt x="1070610" y="4841240"/>
                  </a:cubicBezTo>
                  <a:cubicBezTo>
                    <a:pt x="1012190" y="4930140"/>
                    <a:pt x="953770" y="5048250"/>
                    <a:pt x="866140" y="5077460"/>
                  </a:cubicBezTo>
                  <a:cubicBezTo>
                    <a:pt x="773430" y="5107940"/>
                    <a:pt x="595630" y="5069840"/>
                    <a:pt x="524510" y="4999990"/>
                  </a:cubicBezTo>
                  <a:cubicBezTo>
                    <a:pt x="452120" y="4927600"/>
                    <a:pt x="466090" y="4775200"/>
                    <a:pt x="440690" y="4644390"/>
                  </a:cubicBezTo>
                  <a:cubicBezTo>
                    <a:pt x="410210" y="4484370"/>
                    <a:pt x="373380" y="4283710"/>
                    <a:pt x="360680" y="4104640"/>
                  </a:cubicBezTo>
                  <a:cubicBezTo>
                    <a:pt x="347980" y="3929380"/>
                    <a:pt x="353060" y="3773170"/>
                    <a:pt x="361950" y="3582670"/>
                  </a:cubicBezTo>
                  <a:cubicBezTo>
                    <a:pt x="372110" y="3351530"/>
                    <a:pt x="405130" y="3022600"/>
                    <a:pt x="426720" y="2818130"/>
                  </a:cubicBezTo>
                  <a:cubicBezTo>
                    <a:pt x="441960" y="2680970"/>
                    <a:pt x="453390" y="2588260"/>
                    <a:pt x="471170" y="2476500"/>
                  </a:cubicBezTo>
                  <a:cubicBezTo>
                    <a:pt x="488950" y="2366010"/>
                    <a:pt x="509270" y="2252980"/>
                    <a:pt x="534670" y="2150110"/>
                  </a:cubicBezTo>
                  <a:cubicBezTo>
                    <a:pt x="558800" y="2054860"/>
                    <a:pt x="588010" y="1983740"/>
                    <a:pt x="617220" y="1879600"/>
                  </a:cubicBezTo>
                  <a:cubicBezTo>
                    <a:pt x="655320" y="1739900"/>
                    <a:pt x="698500" y="1517650"/>
                    <a:pt x="739140" y="1384300"/>
                  </a:cubicBezTo>
                  <a:cubicBezTo>
                    <a:pt x="767080" y="1290320"/>
                    <a:pt x="793750" y="1244600"/>
                    <a:pt x="822960" y="1149350"/>
                  </a:cubicBezTo>
                  <a:cubicBezTo>
                    <a:pt x="866140" y="1008380"/>
                    <a:pt x="887730" y="735330"/>
                    <a:pt x="958850" y="617220"/>
                  </a:cubicBezTo>
                  <a:cubicBezTo>
                    <a:pt x="1004570" y="539750"/>
                    <a:pt x="1057910" y="477520"/>
                    <a:pt x="1130300" y="461010"/>
                  </a:cubicBezTo>
                  <a:cubicBezTo>
                    <a:pt x="1217930" y="440690"/>
                    <a:pt x="1388110" y="488950"/>
                    <a:pt x="1459230" y="554990"/>
                  </a:cubicBezTo>
                  <a:cubicBezTo>
                    <a:pt x="1524000" y="614680"/>
                    <a:pt x="1537970" y="697230"/>
                    <a:pt x="1560830" y="820420"/>
                  </a:cubicBezTo>
                  <a:cubicBezTo>
                    <a:pt x="1607820" y="1076960"/>
                    <a:pt x="1570990" y="1628140"/>
                    <a:pt x="1559560" y="2047240"/>
                  </a:cubicBezTo>
                  <a:cubicBezTo>
                    <a:pt x="1546860" y="2490470"/>
                    <a:pt x="1513840" y="3034030"/>
                    <a:pt x="1484630" y="3412490"/>
                  </a:cubicBezTo>
                  <a:cubicBezTo>
                    <a:pt x="1464310" y="3683000"/>
                    <a:pt x="1428750" y="3892550"/>
                    <a:pt x="1417320" y="4107180"/>
                  </a:cubicBezTo>
                  <a:cubicBezTo>
                    <a:pt x="1408430" y="4292600"/>
                    <a:pt x="1424940" y="4479290"/>
                    <a:pt x="1414780" y="4625340"/>
                  </a:cubicBezTo>
                  <a:cubicBezTo>
                    <a:pt x="1407160" y="4733290"/>
                    <a:pt x="1385570" y="4789170"/>
                    <a:pt x="1376680" y="4907280"/>
                  </a:cubicBezTo>
                  <a:cubicBezTo>
                    <a:pt x="1362710" y="5107940"/>
                    <a:pt x="1342390" y="5529580"/>
                    <a:pt x="1372870" y="5722620"/>
                  </a:cubicBezTo>
                  <a:cubicBezTo>
                    <a:pt x="1390650" y="5833110"/>
                    <a:pt x="1433830" y="5891530"/>
                    <a:pt x="1457960" y="5977890"/>
                  </a:cubicBezTo>
                  <a:cubicBezTo>
                    <a:pt x="1482090" y="6064250"/>
                    <a:pt x="1527810" y="6236970"/>
                    <a:pt x="1520190" y="6239510"/>
                  </a:cubicBezTo>
                  <a:cubicBezTo>
                    <a:pt x="1511300" y="6242050"/>
                    <a:pt x="1351280" y="5897880"/>
                    <a:pt x="1371600" y="5881370"/>
                  </a:cubicBezTo>
                  <a:cubicBezTo>
                    <a:pt x="1383030" y="5872480"/>
                    <a:pt x="1450340" y="5925820"/>
                    <a:pt x="1478280" y="5958840"/>
                  </a:cubicBezTo>
                  <a:cubicBezTo>
                    <a:pt x="1504950" y="5991860"/>
                    <a:pt x="1525270" y="6042660"/>
                    <a:pt x="1535430" y="6076950"/>
                  </a:cubicBezTo>
                  <a:cubicBezTo>
                    <a:pt x="1541780" y="6101080"/>
                    <a:pt x="1544320" y="6117590"/>
                    <a:pt x="1541780" y="6142990"/>
                  </a:cubicBezTo>
                  <a:cubicBezTo>
                    <a:pt x="1537970" y="6178550"/>
                    <a:pt x="1521460" y="6236970"/>
                    <a:pt x="1506220" y="6268720"/>
                  </a:cubicBezTo>
                  <a:cubicBezTo>
                    <a:pt x="1494790" y="6291580"/>
                    <a:pt x="1485900" y="6304280"/>
                    <a:pt x="1466850" y="6322060"/>
                  </a:cubicBezTo>
                  <a:cubicBezTo>
                    <a:pt x="1440180" y="6346190"/>
                    <a:pt x="1389380" y="6379210"/>
                    <a:pt x="1356360" y="6393180"/>
                  </a:cubicBezTo>
                  <a:cubicBezTo>
                    <a:pt x="1333500" y="6403340"/>
                    <a:pt x="1316990" y="6405880"/>
                    <a:pt x="1291590" y="6407150"/>
                  </a:cubicBezTo>
                  <a:cubicBezTo>
                    <a:pt x="1256030" y="6408420"/>
                    <a:pt x="1192530" y="6404610"/>
                    <a:pt x="1162050" y="6386830"/>
                  </a:cubicBezTo>
                  <a:cubicBezTo>
                    <a:pt x="1137920" y="6372860"/>
                    <a:pt x="1137920" y="6346190"/>
                    <a:pt x="1113790" y="6322060"/>
                  </a:cubicBezTo>
                  <a:cubicBezTo>
                    <a:pt x="1073150" y="6281420"/>
                    <a:pt x="995680" y="6250940"/>
                    <a:pt x="922020" y="6182360"/>
                  </a:cubicBezTo>
                  <a:cubicBezTo>
                    <a:pt x="789940" y="6059170"/>
                    <a:pt x="514350" y="5764530"/>
                    <a:pt x="433070" y="5600700"/>
                  </a:cubicBezTo>
                  <a:cubicBezTo>
                    <a:pt x="384810" y="5504180"/>
                    <a:pt x="388620" y="5429250"/>
                    <a:pt x="374650" y="5342890"/>
                  </a:cubicBezTo>
                  <a:cubicBezTo>
                    <a:pt x="360680" y="5256530"/>
                    <a:pt x="369570" y="5171440"/>
                    <a:pt x="351790" y="5081270"/>
                  </a:cubicBezTo>
                  <a:cubicBezTo>
                    <a:pt x="331470" y="4982210"/>
                    <a:pt x="273050" y="4881880"/>
                    <a:pt x="252730" y="4773930"/>
                  </a:cubicBezTo>
                  <a:cubicBezTo>
                    <a:pt x="231140" y="4660900"/>
                    <a:pt x="260350" y="4541520"/>
                    <a:pt x="232410" y="4415790"/>
                  </a:cubicBezTo>
                  <a:cubicBezTo>
                    <a:pt x="198120" y="4264660"/>
                    <a:pt x="69850" y="4071620"/>
                    <a:pt x="38100" y="3935730"/>
                  </a:cubicBezTo>
                  <a:cubicBezTo>
                    <a:pt x="15240" y="3841750"/>
                    <a:pt x="21590" y="3768090"/>
                    <a:pt x="17780" y="3686810"/>
                  </a:cubicBezTo>
                  <a:cubicBezTo>
                    <a:pt x="13970" y="3609340"/>
                    <a:pt x="3810" y="3530600"/>
                    <a:pt x="17780" y="3456940"/>
                  </a:cubicBezTo>
                  <a:cubicBezTo>
                    <a:pt x="31750" y="3383280"/>
                    <a:pt x="99060" y="3321050"/>
                    <a:pt x="101600" y="3242310"/>
                  </a:cubicBezTo>
                  <a:cubicBezTo>
                    <a:pt x="105410" y="3145790"/>
                    <a:pt x="0" y="3037840"/>
                    <a:pt x="1270" y="2919730"/>
                  </a:cubicBezTo>
                  <a:cubicBezTo>
                    <a:pt x="3810" y="2774950"/>
                    <a:pt x="124460" y="2603500"/>
                    <a:pt x="165100" y="2440940"/>
                  </a:cubicBezTo>
                  <a:cubicBezTo>
                    <a:pt x="205740" y="2277110"/>
                    <a:pt x="204470" y="2078990"/>
                    <a:pt x="247650" y="1940560"/>
                  </a:cubicBezTo>
                  <a:cubicBezTo>
                    <a:pt x="280670" y="1833880"/>
                    <a:pt x="341630" y="1758950"/>
                    <a:pt x="373380" y="1670050"/>
                  </a:cubicBezTo>
                  <a:cubicBezTo>
                    <a:pt x="402590" y="1588770"/>
                    <a:pt x="408940" y="1504950"/>
                    <a:pt x="434340" y="1427480"/>
                  </a:cubicBezTo>
                  <a:cubicBezTo>
                    <a:pt x="459740" y="1351280"/>
                    <a:pt x="485140" y="1280160"/>
                    <a:pt x="523240" y="1207770"/>
                  </a:cubicBezTo>
                  <a:cubicBezTo>
                    <a:pt x="565150" y="1130300"/>
                    <a:pt x="631190" y="1080770"/>
                    <a:pt x="680720" y="979170"/>
                  </a:cubicBezTo>
                  <a:cubicBezTo>
                    <a:pt x="759460" y="817880"/>
                    <a:pt x="807720" y="447040"/>
                    <a:pt x="894080" y="303530"/>
                  </a:cubicBezTo>
                  <a:cubicBezTo>
                    <a:pt x="943610" y="220980"/>
                    <a:pt x="989330" y="184150"/>
                    <a:pt x="1056640" y="137160"/>
                  </a:cubicBezTo>
                  <a:cubicBezTo>
                    <a:pt x="1136650" y="81280"/>
                    <a:pt x="1259840" y="16510"/>
                    <a:pt x="1353820" y="7620"/>
                  </a:cubicBezTo>
                  <a:cubicBezTo>
                    <a:pt x="1433830" y="0"/>
                    <a:pt x="1508760" y="29210"/>
                    <a:pt x="1582420" y="57150"/>
                  </a:cubicBezTo>
                  <a:cubicBezTo>
                    <a:pt x="1657350" y="85090"/>
                    <a:pt x="1741170" y="120650"/>
                    <a:pt x="1798320" y="175260"/>
                  </a:cubicBezTo>
                  <a:cubicBezTo>
                    <a:pt x="1854200" y="228600"/>
                    <a:pt x="1891030" y="304800"/>
                    <a:pt x="1922780" y="375920"/>
                  </a:cubicBezTo>
                  <a:cubicBezTo>
                    <a:pt x="1954530" y="448310"/>
                    <a:pt x="1972310" y="527050"/>
                    <a:pt x="1987550" y="605790"/>
                  </a:cubicBezTo>
                  <a:cubicBezTo>
                    <a:pt x="2004060" y="684530"/>
                    <a:pt x="1993900" y="770890"/>
                    <a:pt x="2018030" y="847090"/>
                  </a:cubicBezTo>
                  <a:cubicBezTo>
                    <a:pt x="2042160" y="923290"/>
                    <a:pt x="2100580" y="989330"/>
                    <a:pt x="2136140" y="1062990"/>
                  </a:cubicBezTo>
                  <a:cubicBezTo>
                    <a:pt x="2170430" y="1135380"/>
                    <a:pt x="2189480" y="1216660"/>
                    <a:pt x="2227580" y="1286510"/>
                  </a:cubicBezTo>
                  <a:cubicBezTo>
                    <a:pt x="2266950" y="1357630"/>
                    <a:pt x="2336800" y="1412240"/>
                    <a:pt x="2368550" y="1487170"/>
                  </a:cubicBezTo>
                  <a:cubicBezTo>
                    <a:pt x="2400300" y="1563370"/>
                    <a:pt x="2396490" y="1654810"/>
                    <a:pt x="2416810" y="1738630"/>
                  </a:cubicBezTo>
                  <a:cubicBezTo>
                    <a:pt x="2437130" y="1823720"/>
                    <a:pt x="2458720" y="1903730"/>
                    <a:pt x="2490470" y="1992630"/>
                  </a:cubicBezTo>
                  <a:cubicBezTo>
                    <a:pt x="2526030" y="2094230"/>
                    <a:pt x="2598420" y="2211070"/>
                    <a:pt x="2623820" y="2312670"/>
                  </a:cubicBezTo>
                  <a:cubicBezTo>
                    <a:pt x="2645410" y="2396490"/>
                    <a:pt x="2623820" y="2471420"/>
                    <a:pt x="2646680" y="2553970"/>
                  </a:cubicBezTo>
                  <a:cubicBezTo>
                    <a:pt x="2673350" y="2651760"/>
                    <a:pt x="2758440" y="2750820"/>
                    <a:pt x="2790190" y="2858770"/>
                  </a:cubicBezTo>
                  <a:cubicBezTo>
                    <a:pt x="2823210" y="2970530"/>
                    <a:pt x="2835910" y="3088640"/>
                    <a:pt x="2835910" y="3216910"/>
                  </a:cubicBezTo>
                  <a:cubicBezTo>
                    <a:pt x="2835910" y="3366770"/>
                    <a:pt x="2801620" y="3568700"/>
                    <a:pt x="2769870" y="3703320"/>
                  </a:cubicBezTo>
                  <a:cubicBezTo>
                    <a:pt x="2745740" y="3802380"/>
                    <a:pt x="2703830" y="3869690"/>
                    <a:pt x="2682240" y="3953510"/>
                  </a:cubicBezTo>
                  <a:cubicBezTo>
                    <a:pt x="2661920" y="4034790"/>
                    <a:pt x="2655570" y="4102100"/>
                    <a:pt x="2644140" y="4198620"/>
                  </a:cubicBezTo>
                  <a:cubicBezTo>
                    <a:pt x="2628900" y="4333240"/>
                    <a:pt x="2640330" y="4556760"/>
                    <a:pt x="2607310" y="4688840"/>
                  </a:cubicBezTo>
                  <a:cubicBezTo>
                    <a:pt x="2583180" y="4785360"/>
                    <a:pt x="2547620" y="4836160"/>
                    <a:pt x="2503170" y="4927600"/>
                  </a:cubicBezTo>
                  <a:cubicBezTo>
                    <a:pt x="2439670" y="5057140"/>
                    <a:pt x="2324100" y="5227320"/>
                    <a:pt x="2251710" y="5387340"/>
                  </a:cubicBezTo>
                  <a:cubicBezTo>
                    <a:pt x="2178050" y="5548630"/>
                    <a:pt x="2123440" y="5758180"/>
                    <a:pt x="2063750" y="5891530"/>
                  </a:cubicBezTo>
                  <a:cubicBezTo>
                    <a:pt x="2023110" y="5984240"/>
                    <a:pt x="1995170" y="6050280"/>
                    <a:pt x="1945640" y="6118860"/>
                  </a:cubicBezTo>
                  <a:cubicBezTo>
                    <a:pt x="1894840" y="6187440"/>
                    <a:pt x="1832610" y="6254750"/>
                    <a:pt x="1761490" y="6301740"/>
                  </a:cubicBezTo>
                  <a:cubicBezTo>
                    <a:pt x="1689100" y="6350000"/>
                    <a:pt x="1597660" y="6366510"/>
                    <a:pt x="1515110" y="6404610"/>
                  </a:cubicBezTo>
                  <a:cubicBezTo>
                    <a:pt x="1430020" y="6443980"/>
                    <a:pt x="1329690" y="6511290"/>
                    <a:pt x="1261110" y="6532880"/>
                  </a:cubicBezTo>
                  <a:cubicBezTo>
                    <a:pt x="1217930" y="6546850"/>
                    <a:pt x="1178560" y="6569710"/>
                    <a:pt x="1151890" y="6548120"/>
                  </a:cubicBezTo>
                  <a:cubicBezTo>
                    <a:pt x="1096010" y="6504940"/>
                    <a:pt x="1099820" y="6080760"/>
                    <a:pt x="1099820" y="6080760"/>
                  </a:cubicBezTo>
                </a:path>
              </a:pathLst>
            </a:custGeom>
            <a:solidFill>
              <a:srgbClr val="FFF234">
                <a:alpha val="49804"/>
              </a:srgbClr>
            </a:solidFill>
            <a:ln cap="sq">
              <a:noFill/>
              <a:miter/>
            </a:ln>
          </p:spPr>
        </p:sp>
      </p:grpSp>
      <p:grpSp>
        <p:nvGrpSpPr>
          <p:cNvPr id="133" name="Group 133"/>
          <p:cNvGrpSpPr/>
          <p:nvPr/>
        </p:nvGrpSpPr>
        <p:grpSpPr>
          <a:xfrm>
            <a:off x="9922193" y="4847272"/>
            <a:ext cx="611505" cy="1438275"/>
            <a:chOff x="0" y="0"/>
            <a:chExt cx="815340" cy="1917700"/>
          </a:xfrm>
        </p:grpSpPr>
        <p:sp>
          <p:nvSpPr>
            <p:cNvPr id="134" name="Freeform 134"/>
            <p:cNvSpPr/>
            <p:nvPr/>
          </p:nvSpPr>
          <p:spPr>
            <a:xfrm>
              <a:off x="54610" y="36830"/>
              <a:ext cx="715010" cy="1907540"/>
            </a:xfrm>
            <a:custGeom>
              <a:avLst/>
              <a:gdLst/>
              <a:ahLst/>
              <a:cxnLst/>
              <a:rect l="l" t="t" r="r" b="b"/>
              <a:pathLst>
                <a:path w="715010" h="1907540">
                  <a:moveTo>
                    <a:pt x="0" y="1830070"/>
                  </a:moveTo>
                  <a:cubicBezTo>
                    <a:pt x="6350" y="1289050"/>
                    <a:pt x="39370" y="1206500"/>
                    <a:pt x="50800" y="1118870"/>
                  </a:cubicBezTo>
                  <a:cubicBezTo>
                    <a:pt x="60960" y="1038860"/>
                    <a:pt x="54610" y="970280"/>
                    <a:pt x="64770" y="889000"/>
                  </a:cubicBezTo>
                  <a:cubicBezTo>
                    <a:pt x="76200" y="795020"/>
                    <a:pt x="100330" y="689610"/>
                    <a:pt x="118110" y="589280"/>
                  </a:cubicBezTo>
                  <a:cubicBezTo>
                    <a:pt x="135890" y="487680"/>
                    <a:pt x="138430" y="379730"/>
                    <a:pt x="173990" y="284480"/>
                  </a:cubicBezTo>
                  <a:cubicBezTo>
                    <a:pt x="209550" y="187960"/>
                    <a:pt x="257810" y="25400"/>
                    <a:pt x="330200" y="13970"/>
                  </a:cubicBezTo>
                  <a:cubicBezTo>
                    <a:pt x="422910" y="0"/>
                    <a:pt x="698500" y="276860"/>
                    <a:pt x="709930" y="359410"/>
                  </a:cubicBezTo>
                  <a:cubicBezTo>
                    <a:pt x="715010" y="397510"/>
                    <a:pt x="669290" y="412750"/>
                    <a:pt x="651510" y="452120"/>
                  </a:cubicBezTo>
                  <a:cubicBezTo>
                    <a:pt x="626110" y="510540"/>
                    <a:pt x="609600" y="593090"/>
                    <a:pt x="588010" y="685800"/>
                  </a:cubicBezTo>
                  <a:cubicBezTo>
                    <a:pt x="557530" y="816610"/>
                    <a:pt x="516890" y="1032510"/>
                    <a:pt x="496570" y="1163320"/>
                  </a:cubicBezTo>
                  <a:cubicBezTo>
                    <a:pt x="482600" y="1253490"/>
                    <a:pt x="476250" y="1303020"/>
                    <a:pt x="471170" y="1391920"/>
                  </a:cubicBezTo>
                  <a:cubicBezTo>
                    <a:pt x="464820" y="1513840"/>
                    <a:pt x="546100" y="1755140"/>
                    <a:pt x="471170" y="1830070"/>
                  </a:cubicBezTo>
                  <a:cubicBezTo>
                    <a:pt x="393700" y="1907540"/>
                    <a:pt x="0" y="1830070"/>
                    <a:pt x="0" y="1830070"/>
                  </a:cubicBezTo>
                </a:path>
              </a:pathLst>
            </a:custGeom>
            <a:solidFill>
              <a:srgbClr val="FFF234">
                <a:alpha val="49804"/>
              </a:srgbClr>
            </a:solidFill>
            <a:ln cap="sq">
              <a:noFill/>
              <a:miter/>
            </a:ln>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grpSp>
        <p:nvGrpSpPr>
          <p:cNvPr id="3" name="Group 3"/>
          <p:cNvGrpSpPr/>
          <p:nvPr/>
        </p:nvGrpSpPr>
        <p:grpSpPr>
          <a:xfrm>
            <a:off x="3881206" y="3504985"/>
            <a:ext cx="10277938" cy="6077165"/>
            <a:chOff x="0" y="0"/>
            <a:chExt cx="13703917" cy="8102887"/>
          </a:xfrm>
        </p:grpSpPr>
        <p:grpSp>
          <p:nvGrpSpPr>
            <p:cNvPr id="4" name="Group 4"/>
            <p:cNvGrpSpPr/>
            <p:nvPr/>
          </p:nvGrpSpPr>
          <p:grpSpPr>
            <a:xfrm>
              <a:off x="8179739" y="0"/>
              <a:ext cx="5524179" cy="5784403"/>
              <a:chOff x="0" y="0"/>
              <a:chExt cx="812800" cy="851088"/>
            </a:xfrm>
          </p:grpSpPr>
          <p:sp>
            <p:nvSpPr>
              <p:cNvPr id="5" name="Freeform 5"/>
              <p:cNvSpPr/>
              <p:nvPr/>
            </p:nvSpPr>
            <p:spPr>
              <a:xfrm>
                <a:off x="0" y="0"/>
                <a:ext cx="812800" cy="851088"/>
              </a:xfrm>
              <a:custGeom>
                <a:avLst/>
                <a:gdLst/>
                <a:ahLst/>
                <a:cxnLst/>
                <a:rect l="l" t="t" r="r" b="b"/>
                <a:pathLst>
                  <a:path w="812800" h="851088">
                    <a:moveTo>
                      <a:pt x="406400" y="0"/>
                    </a:moveTo>
                    <a:cubicBezTo>
                      <a:pt x="181951" y="0"/>
                      <a:pt x="0" y="190523"/>
                      <a:pt x="0" y="425544"/>
                    </a:cubicBezTo>
                    <a:cubicBezTo>
                      <a:pt x="0" y="660566"/>
                      <a:pt x="181951" y="851088"/>
                      <a:pt x="406400" y="851088"/>
                    </a:cubicBezTo>
                    <a:cubicBezTo>
                      <a:pt x="630849" y="851088"/>
                      <a:pt x="812800" y="660566"/>
                      <a:pt x="812800" y="425544"/>
                    </a:cubicBezTo>
                    <a:cubicBezTo>
                      <a:pt x="812800" y="190523"/>
                      <a:pt x="630849" y="0"/>
                      <a:pt x="406400" y="0"/>
                    </a:cubicBezTo>
                    <a:lnTo>
                      <a:pt x="406400" y="0"/>
                    </a:lnTo>
                    <a:close/>
                  </a:path>
                </a:pathLst>
              </a:custGeom>
              <a:gradFill rotWithShape="1">
                <a:gsLst>
                  <a:gs pos="0">
                    <a:srgbClr val="5DE0E6">
                      <a:alpha val="100000"/>
                    </a:srgbClr>
                  </a:gs>
                  <a:gs pos="100000">
                    <a:srgbClr val="004AAD">
                      <a:alpha val="100000"/>
                    </a:srgbClr>
                  </a:gs>
                </a:gsLst>
                <a:lin ang="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0" y="0"/>
              <a:ext cx="5524179" cy="5784403"/>
              <a:chOff x="0" y="0"/>
              <a:chExt cx="812800" cy="851088"/>
            </a:xfrm>
          </p:grpSpPr>
          <p:sp>
            <p:nvSpPr>
              <p:cNvPr id="8" name="Freeform 8"/>
              <p:cNvSpPr/>
              <p:nvPr/>
            </p:nvSpPr>
            <p:spPr>
              <a:xfrm>
                <a:off x="0" y="0"/>
                <a:ext cx="812800" cy="851088"/>
              </a:xfrm>
              <a:custGeom>
                <a:avLst/>
                <a:gdLst/>
                <a:ahLst/>
                <a:cxnLst/>
                <a:rect l="l" t="t" r="r" b="b"/>
                <a:pathLst>
                  <a:path w="812800" h="851088">
                    <a:moveTo>
                      <a:pt x="406400" y="0"/>
                    </a:moveTo>
                    <a:cubicBezTo>
                      <a:pt x="181951" y="0"/>
                      <a:pt x="0" y="190523"/>
                      <a:pt x="0" y="425544"/>
                    </a:cubicBezTo>
                    <a:cubicBezTo>
                      <a:pt x="0" y="660566"/>
                      <a:pt x="181951" y="851088"/>
                      <a:pt x="406400" y="851088"/>
                    </a:cubicBezTo>
                    <a:cubicBezTo>
                      <a:pt x="630849" y="851088"/>
                      <a:pt x="812800" y="660566"/>
                      <a:pt x="812800" y="425544"/>
                    </a:cubicBezTo>
                    <a:cubicBezTo>
                      <a:pt x="812800" y="190523"/>
                      <a:pt x="630849" y="0"/>
                      <a:pt x="406400" y="0"/>
                    </a:cubicBezTo>
                    <a:lnTo>
                      <a:pt x="406400" y="0"/>
                    </a:lnTo>
                    <a:close/>
                  </a:path>
                </a:pathLst>
              </a:custGeom>
              <a:gradFill rotWithShape="1">
                <a:gsLst>
                  <a:gs pos="0">
                    <a:srgbClr val="5DE0E6">
                      <a:alpha val="100000"/>
                    </a:srgbClr>
                  </a:gs>
                  <a:gs pos="100000">
                    <a:srgbClr val="004AAD">
                      <a:alpha val="100000"/>
                    </a:srgbClr>
                  </a:gs>
                </a:gsLst>
                <a:lin ang="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605069" y="2213708"/>
              <a:ext cx="2141538" cy="1301964"/>
            </a:xfrm>
            <a:prstGeom prst="rect">
              <a:avLst/>
            </a:prstGeom>
          </p:spPr>
          <p:txBody>
            <a:bodyPr lIns="0" tIns="0" rIns="0" bIns="0" rtlCol="0" anchor="t">
              <a:spAutoFit/>
            </a:bodyPr>
            <a:lstStyle/>
            <a:p>
              <a:pPr algn="ctr">
                <a:lnSpc>
                  <a:spcPts val="8259"/>
                </a:lnSpc>
                <a:spcBef>
                  <a:spcPct val="0"/>
                </a:spcBef>
              </a:pPr>
              <a:r>
                <a:rPr lang="en-US" sz="5899">
                  <a:solidFill>
                    <a:srgbClr val="C1FF72"/>
                  </a:solidFill>
                  <a:latin typeface="Canva Sans Bold"/>
                </a:rPr>
                <a:t>Why</a:t>
              </a:r>
            </a:p>
          </p:txBody>
        </p:sp>
        <p:sp>
          <p:nvSpPr>
            <p:cNvPr id="11" name="TextBox 11"/>
            <p:cNvSpPr txBox="1"/>
            <p:nvPr/>
          </p:nvSpPr>
          <p:spPr>
            <a:xfrm>
              <a:off x="9667165" y="2213708"/>
              <a:ext cx="2549327" cy="1301964"/>
            </a:xfrm>
            <a:prstGeom prst="rect">
              <a:avLst/>
            </a:prstGeom>
          </p:spPr>
          <p:txBody>
            <a:bodyPr lIns="0" tIns="0" rIns="0" bIns="0" rtlCol="0" anchor="t">
              <a:spAutoFit/>
            </a:bodyPr>
            <a:lstStyle/>
            <a:p>
              <a:pPr algn="ctr">
                <a:lnSpc>
                  <a:spcPts val="8259"/>
                </a:lnSpc>
                <a:spcBef>
                  <a:spcPct val="0"/>
                </a:spcBef>
              </a:pPr>
              <a:r>
                <a:rPr lang="en-US" sz="5899">
                  <a:solidFill>
                    <a:srgbClr val="FF3131"/>
                  </a:solidFill>
                  <a:latin typeface="Canva Sans Bold"/>
                </a:rPr>
                <a:t>What</a:t>
              </a:r>
            </a:p>
          </p:txBody>
        </p:sp>
        <p:grpSp>
          <p:nvGrpSpPr>
            <p:cNvPr id="12" name="Group 12"/>
            <p:cNvGrpSpPr/>
            <p:nvPr/>
          </p:nvGrpSpPr>
          <p:grpSpPr>
            <a:xfrm>
              <a:off x="4089507" y="2318483"/>
              <a:ext cx="5524179" cy="5784403"/>
              <a:chOff x="0" y="0"/>
              <a:chExt cx="812800" cy="851088"/>
            </a:xfrm>
          </p:grpSpPr>
          <p:sp>
            <p:nvSpPr>
              <p:cNvPr id="13" name="Freeform 13"/>
              <p:cNvSpPr/>
              <p:nvPr/>
            </p:nvSpPr>
            <p:spPr>
              <a:xfrm>
                <a:off x="0" y="0"/>
                <a:ext cx="812800" cy="851088"/>
              </a:xfrm>
              <a:custGeom>
                <a:avLst/>
                <a:gdLst/>
                <a:ahLst/>
                <a:cxnLst/>
                <a:rect l="l" t="t" r="r" b="b"/>
                <a:pathLst>
                  <a:path w="812800" h="851088">
                    <a:moveTo>
                      <a:pt x="406400" y="0"/>
                    </a:moveTo>
                    <a:cubicBezTo>
                      <a:pt x="181951" y="0"/>
                      <a:pt x="0" y="190523"/>
                      <a:pt x="0" y="425544"/>
                    </a:cubicBezTo>
                    <a:cubicBezTo>
                      <a:pt x="0" y="660566"/>
                      <a:pt x="181951" y="851088"/>
                      <a:pt x="406400" y="851088"/>
                    </a:cubicBezTo>
                    <a:cubicBezTo>
                      <a:pt x="630849" y="851088"/>
                      <a:pt x="812800" y="660566"/>
                      <a:pt x="812800" y="425544"/>
                    </a:cubicBezTo>
                    <a:cubicBezTo>
                      <a:pt x="812800" y="190523"/>
                      <a:pt x="630849" y="0"/>
                      <a:pt x="406400" y="0"/>
                    </a:cubicBezTo>
                    <a:lnTo>
                      <a:pt x="406400" y="0"/>
                    </a:lnTo>
                    <a:close/>
                  </a:path>
                </a:pathLst>
              </a:custGeom>
              <a:gradFill rotWithShape="1">
                <a:gsLst>
                  <a:gs pos="0">
                    <a:srgbClr val="5DE0E6">
                      <a:alpha val="100000"/>
                    </a:srgbClr>
                  </a:gs>
                  <a:gs pos="100000">
                    <a:srgbClr val="004AAD">
                      <a:alpha val="100000"/>
                    </a:srgbClr>
                  </a:gs>
                </a:gsLst>
                <a:lin ang="0"/>
              </a:gra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5752054" y="4482440"/>
              <a:ext cx="2199084" cy="1301964"/>
            </a:xfrm>
            <a:prstGeom prst="rect">
              <a:avLst/>
            </a:prstGeom>
          </p:spPr>
          <p:txBody>
            <a:bodyPr lIns="0" tIns="0" rIns="0" bIns="0" rtlCol="0" anchor="t">
              <a:spAutoFit/>
            </a:bodyPr>
            <a:lstStyle/>
            <a:p>
              <a:pPr algn="ctr">
                <a:lnSpc>
                  <a:spcPts val="8259"/>
                </a:lnSpc>
                <a:spcBef>
                  <a:spcPct val="0"/>
                </a:spcBef>
              </a:pPr>
              <a:r>
                <a:rPr lang="en-US" sz="5899">
                  <a:solidFill>
                    <a:srgbClr val="FF914D"/>
                  </a:solidFill>
                  <a:latin typeface="Canva Sans Bold"/>
                </a:rPr>
                <a:t>How</a:t>
              </a:r>
            </a:p>
          </p:txBody>
        </p:sp>
      </p:grpSp>
      <p:sp>
        <p:nvSpPr>
          <p:cNvPr id="16" name="Freeform 16"/>
          <p:cNvSpPr/>
          <p:nvPr/>
        </p:nvSpPr>
        <p:spPr>
          <a:xfrm>
            <a:off x="12922422" y="5343961"/>
            <a:ext cx="5365578" cy="4943039"/>
          </a:xfrm>
          <a:custGeom>
            <a:avLst/>
            <a:gdLst/>
            <a:ahLst/>
            <a:cxnLst/>
            <a:rect l="l" t="t" r="r" b="b"/>
            <a:pathLst>
              <a:path w="5365578" h="4943039">
                <a:moveTo>
                  <a:pt x="0" y="0"/>
                </a:moveTo>
                <a:lnTo>
                  <a:pt x="5365578" y="0"/>
                </a:lnTo>
                <a:lnTo>
                  <a:pt x="5365578" y="4943039"/>
                </a:lnTo>
                <a:lnTo>
                  <a:pt x="0" y="4943039"/>
                </a:lnTo>
                <a:lnTo>
                  <a:pt x="0" y="0"/>
                </a:lnTo>
                <a:close/>
              </a:path>
            </a:pathLst>
          </a:custGeom>
          <a:blipFill>
            <a:blip r:embed="rId3"/>
            <a:stretch>
              <a:fillRect/>
            </a:stretch>
          </a:blipFill>
        </p:spPr>
      </p:sp>
      <p:sp>
        <p:nvSpPr>
          <p:cNvPr id="17" name="TextBox 17"/>
          <p:cNvSpPr txBox="1"/>
          <p:nvPr/>
        </p:nvSpPr>
        <p:spPr>
          <a:xfrm>
            <a:off x="4726920" y="1048495"/>
            <a:ext cx="9585722" cy="1566544"/>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Thinking Enquiry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0614801" y="1936837"/>
            <a:ext cx="5482971" cy="7540668"/>
          </a:xfrm>
          <a:custGeom>
            <a:avLst/>
            <a:gdLst/>
            <a:ahLst/>
            <a:cxnLst/>
            <a:rect l="l" t="t" r="r" b="b"/>
            <a:pathLst>
              <a:path w="5482971" h="7540668">
                <a:moveTo>
                  <a:pt x="0" y="0"/>
                </a:moveTo>
                <a:lnTo>
                  <a:pt x="5482971" y="0"/>
                </a:lnTo>
                <a:lnTo>
                  <a:pt x="5482971" y="7540668"/>
                </a:lnTo>
                <a:lnTo>
                  <a:pt x="0" y="7540668"/>
                </a:lnTo>
                <a:lnTo>
                  <a:pt x="0" y="0"/>
                </a:lnTo>
                <a:close/>
              </a:path>
            </a:pathLst>
          </a:custGeom>
          <a:blipFill>
            <a:blip r:embed="rId3"/>
            <a:stretch>
              <a:fillRect t="-9136"/>
            </a:stretch>
          </a:blipFill>
        </p:spPr>
      </p:sp>
      <p:sp>
        <p:nvSpPr>
          <p:cNvPr id="4" name="TextBox 4"/>
          <p:cNvSpPr txBox="1"/>
          <p:nvPr/>
        </p:nvSpPr>
        <p:spPr>
          <a:xfrm>
            <a:off x="2812796" y="2956725"/>
            <a:ext cx="5978779" cy="3889534"/>
          </a:xfrm>
          <a:prstGeom prst="rect">
            <a:avLst/>
          </a:prstGeom>
        </p:spPr>
        <p:txBody>
          <a:bodyPr lIns="0" tIns="0" rIns="0" bIns="0" rtlCol="0" anchor="t">
            <a:spAutoFit/>
          </a:bodyPr>
          <a:lstStyle/>
          <a:p>
            <a:pPr algn="ctr">
              <a:lnSpc>
                <a:spcPts val="10023"/>
              </a:lnSpc>
            </a:pPr>
            <a:r>
              <a:rPr lang="en-US" sz="10125">
                <a:solidFill>
                  <a:srgbClr val="000000"/>
                </a:solidFill>
                <a:latin typeface="Chewy"/>
              </a:rPr>
              <a:t>Core Learning Session</a:t>
            </a:r>
          </a:p>
        </p:txBody>
      </p:sp>
      <p:sp>
        <p:nvSpPr>
          <p:cNvPr id="5" name="TextBox 5"/>
          <p:cNvSpPr txBox="1"/>
          <p:nvPr/>
        </p:nvSpPr>
        <p:spPr>
          <a:xfrm>
            <a:off x="2913501" y="7411809"/>
            <a:ext cx="5978779" cy="1355884"/>
          </a:xfrm>
          <a:prstGeom prst="rect">
            <a:avLst/>
          </a:prstGeom>
        </p:spPr>
        <p:txBody>
          <a:bodyPr lIns="0" tIns="0" rIns="0" bIns="0" rtlCol="0" anchor="t">
            <a:spAutoFit/>
          </a:bodyPr>
          <a:lstStyle/>
          <a:p>
            <a:pPr algn="ctr">
              <a:lnSpc>
                <a:spcPts val="10023"/>
              </a:lnSpc>
            </a:pPr>
            <a:r>
              <a:rPr lang="en-US" sz="10125">
                <a:solidFill>
                  <a:srgbClr val="7ED957"/>
                </a:solidFill>
                <a:latin typeface="Chewy"/>
              </a:rPr>
              <a:t>The 'Why'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2" name="Freeform 2"/>
          <p:cNvSpPr/>
          <p:nvPr/>
        </p:nvSpPr>
        <p:spPr>
          <a:xfrm>
            <a:off x="436338" y="396859"/>
            <a:ext cx="4108473" cy="1646172"/>
          </a:xfrm>
          <a:custGeom>
            <a:avLst/>
            <a:gdLst/>
            <a:ahLst/>
            <a:cxnLst/>
            <a:rect l="l" t="t" r="r" b="b"/>
            <a:pathLst>
              <a:path w="4108473" h="1646172">
                <a:moveTo>
                  <a:pt x="0" y="0"/>
                </a:moveTo>
                <a:lnTo>
                  <a:pt x="4108473" y="0"/>
                </a:lnTo>
                <a:lnTo>
                  <a:pt x="4108473" y="1646172"/>
                </a:lnTo>
                <a:lnTo>
                  <a:pt x="0" y="1646172"/>
                </a:lnTo>
                <a:lnTo>
                  <a:pt x="0" y="0"/>
                </a:lnTo>
                <a:close/>
              </a:path>
            </a:pathLst>
          </a:custGeom>
          <a:blipFill>
            <a:blip r:embed="rId2"/>
            <a:stretch>
              <a:fillRect/>
            </a:stretch>
          </a:blipFill>
        </p:spPr>
      </p:sp>
      <p:sp>
        <p:nvSpPr>
          <p:cNvPr id="3" name="Freeform 3"/>
          <p:cNvSpPr/>
          <p:nvPr/>
        </p:nvSpPr>
        <p:spPr>
          <a:xfrm>
            <a:off x="1610642" y="3813761"/>
            <a:ext cx="3813005" cy="5748307"/>
          </a:xfrm>
          <a:custGeom>
            <a:avLst/>
            <a:gdLst/>
            <a:ahLst/>
            <a:cxnLst/>
            <a:rect l="l" t="t" r="r" b="b"/>
            <a:pathLst>
              <a:path w="3813005" h="5748307">
                <a:moveTo>
                  <a:pt x="0" y="0"/>
                </a:moveTo>
                <a:lnTo>
                  <a:pt x="3813005" y="0"/>
                </a:lnTo>
                <a:lnTo>
                  <a:pt x="3813005" y="5748307"/>
                </a:lnTo>
                <a:lnTo>
                  <a:pt x="0" y="5748307"/>
                </a:lnTo>
                <a:lnTo>
                  <a:pt x="0" y="0"/>
                </a:lnTo>
                <a:close/>
              </a:path>
            </a:pathLst>
          </a:custGeom>
          <a:blipFill>
            <a:blip r:embed="rId3"/>
            <a:stretch>
              <a:fillRect/>
            </a:stretch>
          </a:blipFill>
        </p:spPr>
      </p:sp>
      <p:sp>
        <p:nvSpPr>
          <p:cNvPr id="4" name="TextBox 4"/>
          <p:cNvSpPr txBox="1"/>
          <p:nvPr/>
        </p:nvSpPr>
        <p:spPr>
          <a:xfrm>
            <a:off x="5914826" y="330184"/>
            <a:ext cx="11550948" cy="2627630"/>
          </a:xfrm>
          <a:prstGeom prst="rect">
            <a:avLst/>
          </a:prstGeom>
        </p:spPr>
        <p:txBody>
          <a:bodyPr lIns="0" tIns="0" rIns="0" bIns="0" rtlCol="0" anchor="t">
            <a:spAutoFit/>
          </a:bodyPr>
          <a:lstStyle/>
          <a:p>
            <a:pPr algn="ctr">
              <a:lnSpc>
                <a:spcPts val="5179"/>
              </a:lnSpc>
            </a:pPr>
            <a:r>
              <a:rPr lang="en-US" sz="3699">
                <a:solidFill>
                  <a:srgbClr val="FFFFFF"/>
                </a:solidFill>
                <a:latin typeface="Canva Sans Bold"/>
              </a:rPr>
              <a:t>Improving Schools Through Collaborative Enquiry </a:t>
            </a:r>
          </a:p>
          <a:p>
            <a:pPr algn="ctr">
              <a:lnSpc>
                <a:spcPts val="5179"/>
              </a:lnSpc>
            </a:pPr>
            <a:r>
              <a:rPr lang="en-US" sz="3699">
                <a:solidFill>
                  <a:srgbClr val="FFFFFF"/>
                </a:solidFill>
                <a:latin typeface="Canva Sans Bold"/>
              </a:rPr>
              <a:t>(2005) ​</a:t>
            </a:r>
          </a:p>
          <a:p>
            <a:pPr algn="ctr">
              <a:lnSpc>
                <a:spcPts val="5179"/>
              </a:lnSpc>
            </a:pPr>
            <a:r>
              <a:rPr lang="en-US" sz="3699">
                <a:solidFill>
                  <a:srgbClr val="FFFFFF"/>
                </a:solidFill>
                <a:latin typeface="Canva Sans Bold"/>
              </a:rPr>
              <a:t>D Jackson, J McGrane, H Street, J Temperley ​</a:t>
            </a:r>
          </a:p>
          <a:p>
            <a:pPr algn="ctr">
              <a:lnSpc>
                <a:spcPts val="5459"/>
              </a:lnSpc>
              <a:spcBef>
                <a:spcPct val="0"/>
              </a:spcBef>
            </a:pPr>
            <a:endParaRPr lang="en-US" sz="3699">
              <a:solidFill>
                <a:srgbClr val="FFFFFF"/>
              </a:solidFill>
              <a:latin typeface="Canva Sans Bold"/>
            </a:endParaRPr>
          </a:p>
        </p:txBody>
      </p:sp>
      <p:sp>
        <p:nvSpPr>
          <p:cNvPr id="5" name="TextBox 5"/>
          <p:cNvSpPr txBox="1"/>
          <p:nvPr/>
        </p:nvSpPr>
        <p:spPr>
          <a:xfrm>
            <a:off x="5805140" y="4579620"/>
            <a:ext cx="11770321" cy="1725930"/>
          </a:xfrm>
          <a:prstGeom prst="rect">
            <a:avLst/>
          </a:prstGeom>
        </p:spPr>
        <p:txBody>
          <a:bodyPr lIns="0" tIns="0" rIns="0" bIns="0" rtlCol="0" anchor="t">
            <a:spAutoFit/>
          </a:bodyPr>
          <a:lstStyle/>
          <a:p>
            <a:pPr algn="ctr">
              <a:lnSpc>
                <a:spcPts val="4620"/>
              </a:lnSpc>
            </a:pPr>
            <a:r>
              <a:rPr lang="en-US" sz="3300">
                <a:solidFill>
                  <a:srgbClr val="FFF234"/>
                </a:solidFill>
                <a:latin typeface="Canva Sans Bold"/>
              </a:rPr>
              <a:t>The move towards 'authentic school improvement'...</a:t>
            </a:r>
          </a:p>
          <a:p>
            <a:pPr algn="ctr">
              <a:lnSpc>
                <a:spcPts val="4620"/>
              </a:lnSpc>
            </a:pPr>
            <a:endParaRPr lang="en-US" sz="3300">
              <a:solidFill>
                <a:srgbClr val="FFF234"/>
              </a:solidFill>
              <a:latin typeface="Canva Sans Bold"/>
            </a:endParaRPr>
          </a:p>
          <a:p>
            <a:pPr algn="ctr">
              <a:lnSpc>
                <a:spcPts val="4620"/>
              </a:lnSpc>
              <a:spcBef>
                <a:spcPct val="0"/>
              </a:spcBef>
            </a:pPr>
            <a:r>
              <a:rPr lang="en-US" sz="3300">
                <a:solidFill>
                  <a:srgbClr val="FFF234"/>
                </a:solidFill>
                <a:latin typeface="Canva Sans Bold"/>
              </a:rPr>
              <a:t>.......collaborative enquiry is a central part of  a framework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3635</Words>
  <Application>Microsoft Office PowerPoint</Application>
  <PresentationFormat>Custom</PresentationFormat>
  <Paragraphs>360</Paragraphs>
  <Slides>37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Bangers Bold</vt:lpstr>
      <vt:lpstr>Chewy</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Welcome to CCSL</dc:title>
  <dc:creator>French C (Christopher)</dc:creator>
  <cp:lastModifiedBy>Christopher French</cp:lastModifiedBy>
  <cp:revision>2</cp:revision>
  <dcterms:created xsi:type="dcterms:W3CDTF">2006-08-16T00:00:00Z</dcterms:created>
  <dcterms:modified xsi:type="dcterms:W3CDTF">2023-09-08T09:13:00Z</dcterms:modified>
  <dc:identifier>DAFnB2Ny_vI</dc:identifier>
</cp:coreProperties>
</file>