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4"/>
  </p:sldMasterIdLst>
  <p:notesMasterIdLst>
    <p:notesMasterId r:id="rId26"/>
  </p:notesMasterIdLst>
  <p:sldIdLst>
    <p:sldId id="263" r:id="rId5"/>
    <p:sldId id="302" r:id="rId6"/>
    <p:sldId id="300" r:id="rId7"/>
    <p:sldId id="271" r:id="rId8"/>
    <p:sldId id="375" r:id="rId9"/>
    <p:sldId id="376" r:id="rId10"/>
    <p:sldId id="377" r:id="rId11"/>
    <p:sldId id="388" r:id="rId12"/>
    <p:sldId id="301" r:id="rId13"/>
    <p:sldId id="305" r:id="rId14"/>
    <p:sldId id="288" r:id="rId15"/>
    <p:sldId id="379" r:id="rId16"/>
    <p:sldId id="378" r:id="rId17"/>
    <p:sldId id="380" r:id="rId18"/>
    <p:sldId id="381" r:id="rId19"/>
    <p:sldId id="382" r:id="rId20"/>
    <p:sldId id="383" r:id="rId21"/>
    <p:sldId id="384" r:id="rId22"/>
    <p:sldId id="385" r:id="rId23"/>
    <p:sldId id="387" r:id="rId24"/>
    <p:sldId id="386"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4C6E80-CB84-45EC-B1D3-AFE137E1D258}" v="18" dt="2021-08-10T10:29:31.018"/>
    <p1510:client id="{2081D7E1-4F45-49C5-BC81-D9940DF9B016}" v="153" dt="2021-11-30T16:09:38.028"/>
    <p1510:client id="{294444D2-A9EF-429F-9873-594B24BD44B8}" v="93" dt="2021-11-29T12:56:42.591"/>
    <p1510:client id="{31269B8A-88CE-44C3-967D-BB9159A925D0}" v="515" dt="2021-11-29T13:28:02.638"/>
    <p1510:client id="{3D7D01F1-E596-4BAD-BD77-630B58391C7D}" v="40" dt="2021-11-30T15:26:25.448"/>
    <p1510:client id="{51575F01-0910-48F6-90E7-C94EFD54CF2F}" v="9" dt="2021-11-30T17:11:44.779"/>
    <p1510:client id="{5FBC258E-C25D-4F0D-A64B-EA4FCBB41829}" v="192" dt="2021-08-12T12:19:02.498"/>
    <p1510:client id="{63AB2B59-9ACC-4BDE-B6FB-AAAFECFDC134}" v="48" dt="2021-08-18T09:35:06.990"/>
    <p1510:client id="{6F686A27-5A0D-4BB6-9E0B-60BEA3E53ABB}" v="12" dt="2021-08-25T15:57:22.996"/>
    <p1510:client id="{78F07EFB-E64E-43C3-A15F-4D08F953563C}" v="140" dt="2021-08-25T14:45:35.265"/>
    <p1510:client id="{7DFCCB5C-7BA7-4CCB-9AB9-35D73328DC3B}" v="30" dt="2021-08-25T14:55:27.803"/>
    <p1510:client id="{8537E853-8B27-4930-81A1-E5D76BAB794D}" v="40" dt="2021-11-30T16:45:16.254"/>
    <p1510:client id="{8850A78E-B7E6-4B22-9F42-DC41CD2469D4}" v="3" dt="2021-08-23T08:43:42.045"/>
    <p1510:client id="{8AEB9A8A-DEE3-4B12-9102-C6C1F3DD852D}" v="31" dt="2021-12-01T08:00:40.292"/>
    <p1510:client id="{9EBF5C60-529C-44E8-B223-EC9FA96E2110}" v="542" dt="2021-11-29T09:57:10.395"/>
    <p1510:client id="{9FD95C05-4232-4933-8B29-240091D63BC9}" v="524" dt="2021-11-30T15:09:53.604"/>
    <p1510:client id="{BCD159BE-B514-4D03-A6D3-2D022D8858EF}" v="1" dt="2021-08-23T08:39:38.920"/>
    <p1510:client id="{CA36DB2D-5168-4853-ABFC-C78FA451EA3F}" v="8" dt="2021-11-30T16:47:39.660"/>
    <p1510:client id="{DAFD196D-EBEA-4B30-B9AC-250E344B3BE4}" v="138" dt="2021-11-30T16:40:41.096"/>
    <p1510:client id="{E362413C-C782-4440-879A-AA043F901B13}" v="344" dt="2021-08-10T14:42:50.770"/>
    <p1510:client id="{F3B3858E-9E84-4B88-8992-E2930F758D36}" v="8" dt="2021-08-25T09:55:27.13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3190" autoAdjust="0"/>
  </p:normalViewPr>
  <p:slideViewPr>
    <p:cSldViewPr snapToGrid="0">
      <p:cViewPr varScale="1">
        <p:scale>
          <a:sx n="74" d="100"/>
          <a:sy n="74" d="100"/>
        </p:scale>
        <p:origin x="1972" y="3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98"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9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topher French" userId="S::escfrench@glow.gov.uk::4f733b7a-c75b-4e7d-9836-7d1f0b4cf655" providerId="AD" clId="Web-{DAFD196D-EBEA-4B30-B9AC-250E344B3BE4}"/>
    <pc:docChg chg="addSld delSld modSld sldOrd addMainMaster">
      <pc:chgData name="Christopher French" userId="S::escfrench@glow.gov.uk::4f733b7a-c75b-4e7d-9836-7d1f0b4cf655" providerId="AD" clId="Web-{DAFD196D-EBEA-4B30-B9AC-250E344B3BE4}" dt="2021-11-30T16:40:41.096" v="171"/>
      <pc:docMkLst>
        <pc:docMk/>
      </pc:docMkLst>
      <pc:sldChg chg="modNotes">
        <pc:chgData name="Christopher French" userId="S::escfrench@glow.gov.uk::4f733b7a-c75b-4e7d-9836-7d1f0b4cf655" providerId="AD" clId="Web-{DAFD196D-EBEA-4B30-B9AC-250E344B3BE4}" dt="2021-11-30T16:37:30.967" v="144"/>
        <pc:sldMkLst>
          <pc:docMk/>
          <pc:sldMk cId="2310690246" sldId="267"/>
        </pc:sldMkLst>
      </pc:sldChg>
      <pc:sldChg chg="modNotes">
        <pc:chgData name="Christopher French" userId="S::escfrench@glow.gov.uk::4f733b7a-c75b-4e7d-9836-7d1f0b4cf655" providerId="AD" clId="Web-{DAFD196D-EBEA-4B30-B9AC-250E344B3BE4}" dt="2021-11-30T16:27:34.375" v="34"/>
        <pc:sldMkLst>
          <pc:docMk/>
          <pc:sldMk cId="1547285309" sldId="274"/>
        </pc:sldMkLst>
      </pc:sldChg>
      <pc:sldChg chg="modNotes">
        <pc:chgData name="Christopher French" userId="S::escfrench@glow.gov.uk::4f733b7a-c75b-4e7d-9836-7d1f0b4cf655" providerId="AD" clId="Web-{DAFD196D-EBEA-4B30-B9AC-250E344B3BE4}" dt="2021-11-30T16:27:41.687" v="41"/>
        <pc:sldMkLst>
          <pc:docMk/>
          <pc:sldMk cId="1039319188" sldId="275"/>
        </pc:sldMkLst>
      </pc:sldChg>
      <pc:sldChg chg="addSp modNotes">
        <pc:chgData name="Christopher French" userId="S::escfrench@glow.gov.uk::4f733b7a-c75b-4e7d-9836-7d1f0b4cf655" providerId="AD" clId="Web-{DAFD196D-EBEA-4B30-B9AC-250E344B3BE4}" dt="2021-11-30T16:40:15.142" v="164"/>
        <pc:sldMkLst>
          <pc:docMk/>
          <pc:sldMk cId="1921883682" sldId="276"/>
        </pc:sldMkLst>
        <pc:picChg chg="add">
          <ac:chgData name="Christopher French" userId="S::escfrench@glow.gov.uk::4f733b7a-c75b-4e7d-9836-7d1f0b4cf655" providerId="AD" clId="Web-{DAFD196D-EBEA-4B30-B9AC-250E344B3BE4}" dt="2021-11-30T16:40:15.142" v="164"/>
          <ac:picMkLst>
            <pc:docMk/>
            <pc:sldMk cId="1921883682" sldId="276"/>
            <ac:picMk id="4" creationId="{149FA022-99FB-4805-92D2-AA0C820FF0B7}"/>
          </ac:picMkLst>
        </pc:picChg>
      </pc:sldChg>
      <pc:sldChg chg="addSp modNotes">
        <pc:chgData name="Christopher French" userId="S::escfrench@glow.gov.uk::4f733b7a-c75b-4e7d-9836-7d1f0b4cf655" providerId="AD" clId="Web-{DAFD196D-EBEA-4B30-B9AC-250E344B3BE4}" dt="2021-11-30T16:40:10.767" v="163"/>
        <pc:sldMkLst>
          <pc:docMk/>
          <pc:sldMk cId="616948953" sldId="277"/>
        </pc:sldMkLst>
        <pc:picChg chg="add">
          <ac:chgData name="Christopher French" userId="S::escfrench@glow.gov.uk::4f733b7a-c75b-4e7d-9836-7d1f0b4cf655" providerId="AD" clId="Web-{DAFD196D-EBEA-4B30-B9AC-250E344B3BE4}" dt="2021-11-30T16:40:10.767" v="163"/>
          <ac:picMkLst>
            <pc:docMk/>
            <pc:sldMk cId="616948953" sldId="277"/>
            <ac:picMk id="4" creationId="{68E4610B-6210-4981-A205-EA04E08A9FBC}"/>
          </ac:picMkLst>
        </pc:picChg>
      </pc:sldChg>
      <pc:sldChg chg="addSp delSp modNotes">
        <pc:chgData name="Christopher French" userId="S::escfrench@glow.gov.uk::4f733b7a-c75b-4e7d-9836-7d1f0b4cf655" providerId="AD" clId="Web-{DAFD196D-EBEA-4B30-B9AC-250E344B3BE4}" dt="2021-11-30T16:40:20.721" v="166"/>
        <pc:sldMkLst>
          <pc:docMk/>
          <pc:sldMk cId="2900314850" sldId="279"/>
        </pc:sldMkLst>
        <pc:picChg chg="add del">
          <ac:chgData name="Christopher French" userId="S::escfrench@glow.gov.uk::4f733b7a-c75b-4e7d-9836-7d1f0b4cf655" providerId="AD" clId="Web-{DAFD196D-EBEA-4B30-B9AC-250E344B3BE4}" dt="2021-11-30T16:40:20.721" v="166"/>
          <ac:picMkLst>
            <pc:docMk/>
            <pc:sldMk cId="2900314850" sldId="279"/>
            <ac:picMk id="4" creationId="{D2A9A7AC-F596-491A-A743-ECAB9D217AD8}"/>
          </ac:picMkLst>
        </pc:picChg>
      </pc:sldChg>
      <pc:sldChg chg="addSp delSp modSp">
        <pc:chgData name="Christopher French" userId="S::escfrench@glow.gov.uk::4f733b7a-c75b-4e7d-9836-7d1f0b4cf655" providerId="AD" clId="Web-{DAFD196D-EBEA-4B30-B9AC-250E344B3BE4}" dt="2021-11-30T16:40:41.096" v="171"/>
        <pc:sldMkLst>
          <pc:docMk/>
          <pc:sldMk cId="1376252482" sldId="281"/>
        </pc:sldMkLst>
        <pc:spChg chg="mod">
          <ac:chgData name="Christopher French" userId="S::escfrench@glow.gov.uk::4f733b7a-c75b-4e7d-9836-7d1f0b4cf655" providerId="AD" clId="Web-{DAFD196D-EBEA-4B30-B9AC-250E344B3BE4}" dt="2021-11-30T16:40:39.221" v="170" actId="1076"/>
          <ac:spMkLst>
            <pc:docMk/>
            <pc:sldMk cId="1376252482" sldId="281"/>
            <ac:spMk id="3" creationId="{00000000-0000-0000-0000-000000000000}"/>
          </ac:spMkLst>
        </pc:spChg>
        <pc:picChg chg="add del">
          <ac:chgData name="Christopher French" userId="S::escfrench@glow.gov.uk::4f733b7a-c75b-4e7d-9836-7d1f0b4cf655" providerId="AD" clId="Web-{DAFD196D-EBEA-4B30-B9AC-250E344B3BE4}" dt="2021-11-30T16:40:41.096" v="171"/>
          <ac:picMkLst>
            <pc:docMk/>
            <pc:sldMk cId="1376252482" sldId="281"/>
            <ac:picMk id="4" creationId="{1E155B3F-998A-4753-A911-23F17831255F}"/>
          </ac:picMkLst>
        </pc:picChg>
      </pc:sldChg>
      <pc:sldChg chg="modNotes">
        <pc:chgData name="Christopher French" userId="S::escfrench@glow.gov.uk::4f733b7a-c75b-4e7d-9836-7d1f0b4cf655" providerId="AD" clId="Web-{DAFD196D-EBEA-4B30-B9AC-250E344B3BE4}" dt="2021-11-30T16:27:30.328" v="26"/>
        <pc:sldMkLst>
          <pc:docMk/>
          <pc:sldMk cId="1098609566" sldId="289"/>
        </pc:sldMkLst>
      </pc:sldChg>
      <pc:sldChg chg="modNotes">
        <pc:chgData name="Christopher French" userId="S::escfrench@glow.gov.uk::4f733b7a-c75b-4e7d-9836-7d1f0b4cf655" providerId="AD" clId="Web-{DAFD196D-EBEA-4B30-B9AC-250E344B3BE4}" dt="2021-11-30T16:28:13.797" v="54"/>
        <pc:sldMkLst>
          <pc:docMk/>
          <pc:sldMk cId="2425691860" sldId="318"/>
        </pc:sldMkLst>
      </pc:sldChg>
      <pc:sldChg chg="addSp">
        <pc:chgData name="Christopher French" userId="S::escfrench@glow.gov.uk::4f733b7a-c75b-4e7d-9836-7d1f0b4cf655" providerId="AD" clId="Web-{DAFD196D-EBEA-4B30-B9AC-250E344B3BE4}" dt="2021-11-30T16:40:23.533" v="167"/>
        <pc:sldMkLst>
          <pc:docMk/>
          <pc:sldMk cId="3104937770" sldId="321"/>
        </pc:sldMkLst>
        <pc:picChg chg="add">
          <ac:chgData name="Christopher French" userId="S::escfrench@glow.gov.uk::4f733b7a-c75b-4e7d-9836-7d1f0b4cf655" providerId="AD" clId="Web-{DAFD196D-EBEA-4B30-B9AC-250E344B3BE4}" dt="2021-11-30T16:40:23.533" v="167"/>
          <ac:picMkLst>
            <pc:docMk/>
            <pc:sldMk cId="3104937770" sldId="321"/>
            <ac:picMk id="4" creationId="{660BB378-2FAB-4F01-8D43-732670252863}"/>
          </ac:picMkLst>
        </pc:picChg>
      </pc:sldChg>
      <pc:sldChg chg="add">
        <pc:chgData name="Christopher French" userId="S::escfrench@glow.gov.uk::4f733b7a-c75b-4e7d-9836-7d1f0b4cf655" providerId="AD" clId="Web-{DAFD196D-EBEA-4B30-B9AC-250E344B3BE4}" dt="2021-11-30T16:22:29.774" v="0"/>
        <pc:sldMkLst>
          <pc:docMk/>
          <pc:sldMk cId="3128243359" sldId="328"/>
        </pc:sldMkLst>
      </pc:sldChg>
      <pc:sldChg chg="add">
        <pc:chgData name="Christopher French" userId="S::escfrench@glow.gov.uk::4f733b7a-c75b-4e7d-9836-7d1f0b4cf655" providerId="AD" clId="Web-{DAFD196D-EBEA-4B30-B9AC-250E344B3BE4}" dt="2021-11-30T16:22:43.977" v="1"/>
        <pc:sldMkLst>
          <pc:docMk/>
          <pc:sldMk cId="3471962932" sldId="329"/>
        </pc:sldMkLst>
      </pc:sldChg>
      <pc:sldChg chg="add">
        <pc:chgData name="Christopher French" userId="S::escfrench@glow.gov.uk::4f733b7a-c75b-4e7d-9836-7d1f0b4cf655" providerId="AD" clId="Web-{DAFD196D-EBEA-4B30-B9AC-250E344B3BE4}" dt="2021-11-30T16:22:54.853" v="2"/>
        <pc:sldMkLst>
          <pc:docMk/>
          <pc:sldMk cId="1087086742" sldId="330"/>
        </pc:sldMkLst>
      </pc:sldChg>
      <pc:sldChg chg="add">
        <pc:chgData name="Christopher French" userId="S::escfrench@glow.gov.uk::4f733b7a-c75b-4e7d-9836-7d1f0b4cf655" providerId="AD" clId="Web-{DAFD196D-EBEA-4B30-B9AC-250E344B3BE4}" dt="2021-11-30T16:23:07.009" v="3"/>
        <pc:sldMkLst>
          <pc:docMk/>
          <pc:sldMk cId="265459134" sldId="331"/>
        </pc:sldMkLst>
      </pc:sldChg>
      <pc:sldChg chg="add">
        <pc:chgData name="Christopher French" userId="S::escfrench@glow.gov.uk::4f733b7a-c75b-4e7d-9836-7d1f0b4cf655" providerId="AD" clId="Web-{DAFD196D-EBEA-4B30-B9AC-250E344B3BE4}" dt="2021-11-30T16:23:17.134" v="4"/>
        <pc:sldMkLst>
          <pc:docMk/>
          <pc:sldMk cId="1502299859" sldId="332"/>
        </pc:sldMkLst>
      </pc:sldChg>
      <pc:sldChg chg="add">
        <pc:chgData name="Christopher French" userId="S::escfrench@glow.gov.uk::4f733b7a-c75b-4e7d-9836-7d1f0b4cf655" providerId="AD" clId="Web-{DAFD196D-EBEA-4B30-B9AC-250E344B3BE4}" dt="2021-11-30T16:23:25.947" v="5"/>
        <pc:sldMkLst>
          <pc:docMk/>
          <pc:sldMk cId="1695056756" sldId="333"/>
        </pc:sldMkLst>
      </pc:sldChg>
      <pc:sldChg chg="add">
        <pc:chgData name="Christopher French" userId="S::escfrench@glow.gov.uk::4f733b7a-c75b-4e7d-9836-7d1f0b4cf655" providerId="AD" clId="Web-{DAFD196D-EBEA-4B30-B9AC-250E344B3BE4}" dt="2021-11-30T16:23:36.900" v="6"/>
        <pc:sldMkLst>
          <pc:docMk/>
          <pc:sldMk cId="3310176439" sldId="334"/>
        </pc:sldMkLst>
      </pc:sldChg>
      <pc:sldChg chg="add">
        <pc:chgData name="Christopher French" userId="S::escfrench@glow.gov.uk::4f733b7a-c75b-4e7d-9836-7d1f0b4cf655" providerId="AD" clId="Web-{DAFD196D-EBEA-4B30-B9AC-250E344B3BE4}" dt="2021-11-30T16:23:52.620" v="7"/>
        <pc:sldMkLst>
          <pc:docMk/>
          <pc:sldMk cId="1817386701" sldId="335"/>
        </pc:sldMkLst>
      </pc:sldChg>
      <pc:sldChg chg="add">
        <pc:chgData name="Christopher French" userId="S::escfrench@glow.gov.uk::4f733b7a-c75b-4e7d-9836-7d1f0b4cf655" providerId="AD" clId="Web-{DAFD196D-EBEA-4B30-B9AC-250E344B3BE4}" dt="2021-11-30T16:24:04.745" v="8"/>
        <pc:sldMkLst>
          <pc:docMk/>
          <pc:sldMk cId="280390926" sldId="336"/>
        </pc:sldMkLst>
      </pc:sldChg>
      <pc:sldChg chg="add">
        <pc:chgData name="Christopher French" userId="S::escfrench@glow.gov.uk::4f733b7a-c75b-4e7d-9836-7d1f0b4cf655" providerId="AD" clId="Web-{DAFD196D-EBEA-4B30-B9AC-250E344B3BE4}" dt="2021-11-30T16:24:21.745" v="9"/>
        <pc:sldMkLst>
          <pc:docMk/>
          <pc:sldMk cId="3702911218" sldId="337"/>
        </pc:sldMkLst>
      </pc:sldChg>
      <pc:sldChg chg="add">
        <pc:chgData name="Christopher French" userId="S::escfrench@glow.gov.uk::4f733b7a-c75b-4e7d-9836-7d1f0b4cf655" providerId="AD" clId="Web-{DAFD196D-EBEA-4B30-B9AC-250E344B3BE4}" dt="2021-11-30T16:24:32.339" v="10"/>
        <pc:sldMkLst>
          <pc:docMk/>
          <pc:sldMk cId="2441433669" sldId="338"/>
        </pc:sldMkLst>
      </pc:sldChg>
      <pc:sldChg chg="addSp delSp modSp add">
        <pc:chgData name="Christopher French" userId="S::escfrench@glow.gov.uk::4f733b7a-c75b-4e7d-9836-7d1f0b4cf655" providerId="AD" clId="Web-{DAFD196D-EBEA-4B30-B9AC-250E344B3BE4}" dt="2021-11-30T16:26:08.873" v="22"/>
        <pc:sldMkLst>
          <pc:docMk/>
          <pc:sldMk cId="233978940" sldId="339"/>
        </pc:sldMkLst>
        <pc:spChg chg="add del mod">
          <ac:chgData name="Christopher French" userId="S::escfrench@glow.gov.uk::4f733b7a-c75b-4e7d-9836-7d1f0b4cf655" providerId="AD" clId="Web-{DAFD196D-EBEA-4B30-B9AC-250E344B3BE4}" dt="2021-11-30T16:26:08.873" v="22"/>
          <ac:spMkLst>
            <pc:docMk/>
            <pc:sldMk cId="233978940" sldId="339"/>
            <ac:spMk id="4" creationId="{4146E8CE-D4AA-40DD-BE2C-294402D1167B}"/>
          </ac:spMkLst>
        </pc:spChg>
      </pc:sldChg>
      <pc:sldChg chg="addSp add del">
        <pc:chgData name="Christopher French" userId="S::escfrench@glow.gov.uk::4f733b7a-c75b-4e7d-9836-7d1f0b4cf655" providerId="AD" clId="Web-{DAFD196D-EBEA-4B30-B9AC-250E344B3BE4}" dt="2021-11-30T16:25:04.199" v="14"/>
        <pc:sldMkLst>
          <pc:docMk/>
          <pc:sldMk cId="2398962087" sldId="339"/>
        </pc:sldMkLst>
        <pc:spChg chg="add">
          <ac:chgData name="Christopher French" userId="S::escfrench@glow.gov.uk::4f733b7a-c75b-4e7d-9836-7d1f0b4cf655" providerId="AD" clId="Web-{DAFD196D-EBEA-4B30-B9AC-250E344B3BE4}" dt="2021-11-30T16:24:58.559" v="12"/>
          <ac:spMkLst>
            <pc:docMk/>
            <pc:sldMk cId="2398962087" sldId="339"/>
            <ac:spMk id="4" creationId="{CA9F87AB-C7C6-4736-95B1-0E65D3D6E267}"/>
          </ac:spMkLst>
        </pc:spChg>
        <pc:spChg chg="add">
          <ac:chgData name="Christopher French" userId="S::escfrench@glow.gov.uk::4f733b7a-c75b-4e7d-9836-7d1f0b4cf655" providerId="AD" clId="Web-{DAFD196D-EBEA-4B30-B9AC-250E344B3BE4}" dt="2021-11-30T16:24:59.684" v="13"/>
          <ac:spMkLst>
            <pc:docMk/>
            <pc:sldMk cId="2398962087" sldId="339"/>
            <ac:spMk id="5" creationId="{30D38DD1-B5EC-4251-9A97-C4FE6AC590CD}"/>
          </ac:spMkLst>
        </pc:spChg>
      </pc:sldChg>
      <pc:sldChg chg="add">
        <pc:chgData name="Christopher French" userId="S::escfrench@glow.gov.uk::4f733b7a-c75b-4e7d-9836-7d1f0b4cf655" providerId="AD" clId="Web-{DAFD196D-EBEA-4B30-B9AC-250E344B3BE4}" dt="2021-11-30T16:25:28.997" v="16"/>
        <pc:sldMkLst>
          <pc:docMk/>
          <pc:sldMk cId="3811118308" sldId="340"/>
        </pc:sldMkLst>
      </pc:sldChg>
      <pc:sldChg chg="add">
        <pc:chgData name="Christopher French" userId="S::escfrench@glow.gov.uk::4f733b7a-c75b-4e7d-9836-7d1f0b4cf655" providerId="AD" clId="Web-{DAFD196D-EBEA-4B30-B9AC-250E344B3BE4}" dt="2021-11-30T16:25:37.528" v="17"/>
        <pc:sldMkLst>
          <pc:docMk/>
          <pc:sldMk cId="3084134948" sldId="341"/>
        </pc:sldMkLst>
      </pc:sldChg>
      <pc:sldChg chg="add ord">
        <pc:chgData name="Christopher French" userId="S::escfrench@glow.gov.uk::4f733b7a-c75b-4e7d-9836-7d1f0b4cf655" providerId="AD" clId="Web-{DAFD196D-EBEA-4B30-B9AC-250E344B3BE4}" dt="2021-11-30T16:25:50.591" v="19"/>
        <pc:sldMkLst>
          <pc:docMk/>
          <pc:sldMk cId="909823848" sldId="342"/>
        </pc:sldMkLst>
      </pc:sldChg>
      <pc:sldChg chg="add ord replId">
        <pc:chgData name="Christopher French" userId="S::escfrench@glow.gov.uk::4f733b7a-c75b-4e7d-9836-7d1f0b4cf655" providerId="AD" clId="Web-{DAFD196D-EBEA-4B30-B9AC-250E344B3BE4}" dt="2021-11-30T16:28:58.861" v="56"/>
        <pc:sldMkLst>
          <pc:docMk/>
          <pc:sldMk cId="1251558863" sldId="343"/>
        </pc:sldMkLst>
      </pc:sldChg>
      <pc:sldChg chg="add ord replId">
        <pc:chgData name="Christopher French" userId="S::escfrench@glow.gov.uk::4f733b7a-c75b-4e7d-9836-7d1f0b4cf655" providerId="AD" clId="Web-{DAFD196D-EBEA-4B30-B9AC-250E344B3BE4}" dt="2021-11-30T16:29:38.831" v="59"/>
        <pc:sldMkLst>
          <pc:docMk/>
          <pc:sldMk cId="111234561" sldId="344"/>
        </pc:sldMkLst>
      </pc:sldChg>
      <pc:sldChg chg="add ord replId">
        <pc:chgData name="Christopher French" userId="S::escfrench@glow.gov.uk::4f733b7a-c75b-4e7d-9836-7d1f0b4cf655" providerId="AD" clId="Web-{DAFD196D-EBEA-4B30-B9AC-250E344B3BE4}" dt="2021-11-30T16:30:05.472" v="61"/>
        <pc:sldMkLst>
          <pc:docMk/>
          <pc:sldMk cId="1455226161" sldId="345"/>
        </pc:sldMkLst>
      </pc:sldChg>
      <pc:sldChg chg="add ord replId modNotes">
        <pc:chgData name="Christopher French" userId="S::escfrench@glow.gov.uk::4f733b7a-c75b-4e7d-9836-7d1f0b4cf655" providerId="AD" clId="Web-{DAFD196D-EBEA-4B30-B9AC-250E344B3BE4}" dt="2021-11-30T16:39:07.328" v="162"/>
        <pc:sldMkLst>
          <pc:docMk/>
          <pc:sldMk cId="849274066" sldId="346"/>
        </pc:sldMkLst>
      </pc:sldChg>
      <pc:sldChg chg="add ord replId">
        <pc:chgData name="Christopher French" userId="S::escfrench@glow.gov.uk::4f733b7a-c75b-4e7d-9836-7d1f0b4cf655" providerId="AD" clId="Web-{DAFD196D-EBEA-4B30-B9AC-250E344B3BE4}" dt="2021-11-30T16:30:56.286" v="65"/>
        <pc:sldMkLst>
          <pc:docMk/>
          <pc:sldMk cId="3674883650" sldId="347"/>
        </pc:sldMkLst>
      </pc:sldChg>
      <pc:sldChg chg="add ord replId">
        <pc:chgData name="Christopher French" userId="S::escfrench@glow.gov.uk::4f733b7a-c75b-4e7d-9836-7d1f0b4cf655" providerId="AD" clId="Web-{DAFD196D-EBEA-4B30-B9AC-250E344B3BE4}" dt="2021-11-30T16:31:30.568" v="69"/>
        <pc:sldMkLst>
          <pc:docMk/>
          <pc:sldMk cId="1017245654" sldId="348"/>
        </pc:sldMkLst>
      </pc:sldChg>
      <pc:sldChg chg="add ord replId">
        <pc:chgData name="Christopher French" userId="S::escfrench@glow.gov.uk::4f733b7a-c75b-4e7d-9836-7d1f0b4cf655" providerId="AD" clId="Web-{DAFD196D-EBEA-4B30-B9AC-250E344B3BE4}" dt="2021-11-30T16:31:41.427" v="71"/>
        <pc:sldMkLst>
          <pc:docMk/>
          <pc:sldMk cId="3864228259" sldId="349"/>
        </pc:sldMkLst>
      </pc:sldChg>
      <pc:sldChg chg="addSp modSp add ord replId modNotes">
        <pc:chgData name="Christopher French" userId="S::escfrench@glow.gov.uk::4f733b7a-c75b-4e7d-9836-7d1f0b4cf655" providerId="AD" clId="Web-{DAFD196D-EBEA-4B30-B9AC-250E344B3BE4}" dt="2021-11-30T16:37:14.779" v="143" actId="1076"/>
        <pc:sldMkLst>
          <pc:docMk/>
          <pc:sldMk cId="3973777041" sldId="350"/>
        </pc:sldMkLst>
        <pc:spChg chg="mod">
          <ac:chgData name="Christopher French" userId="S::escfrench@glow.gov.uk::4f733b7a-c75b-4e7d-9836-7d1f0b4cf655" providerId="AD" clId="Web-{DAFD196D-EBEA-4B30-B9AC-250E344B3BE4}" dt="2021-11-30T16:37:14.779" v="143" actId="1076"/>
          <ac:spMkLst>
            <pc:docMk/>
            <pc:sldMk cId="3973777041" sldId="350"/>
            <ac:spMk id="5" creationId="{89A45D94-1EC9-4CA9-9B22-50DBF7B9ACA1}"/>
          </ac:spMkLst>
        </pc:spChg>
        <pc:spChg chg="mod">
          <ac:chgData name="Christopher French" userId="S::escfrench@glow.gov.uk::4f733b7a-c75b-4e7d-9836-7d1f0b4cf655" providerId="AD" clId="Web-{DAFD196D-EBEA-4B30-B9AC-250E344B3BE4}" dt="2021-11-30T16:32:12.616" v="80" actId="20577"/>
          <ac:spMkLst>
            <pc:docMk/>
            <pc:sldMk cId="3973777041" sldId="350"/>
            <ac:spMk id="13" creationId="{7FD958E6-4A48-40A0-8128-62C62F6A8EDE}"/>
          </ac:spMkLst>
        </pc:spChg>
        <pc:picChg chg="add mod">
          <ac:chgData name="Christopher French" userId="S::escfrench@glow.gov.uk::4f733b7a-c75b-4e7d-9836-7d1f0b4cf655" providerId="AD" clId="Web-{DAFD196D-EBEA-4B30-B9AC-250E344B3BE4}" dt="2021-11-30T16:36:27.996" v="121" actId="14100"/>
          <ac:picMkLst>
            <pc:docMk/>
            <pc:sldMk cId="3973777041" sldId="350"/>
            <ac:picMk id="4" creationId="{C4441DB0-3C3A-48A7-AD39-07BEE4FD2A51}"/>
          </ac:picMkLst>
        </pc:picChg>
      </pc:sldChg>
      <pc:sldMasterChg chg="add addSldLayout">
        <pc:chgData name="Christopher French" userId="S::escfrench@glow.gov.uk::4f733b7a-c75b-4e7d-9836-7d1f0b4cf655" providerId="AD" clId="Web-{DAFD196D-EBEA-4B30-B9AC-250E344B3BE4}" dt="2021-11-30T16:22:29.774" v="0"/>
        <pc:sldMasterMkLst>
          <pc:docMk/>
          <pc:sldMasterMk cId="4048973151" sldId="2147483750"/>
        </pc:sldMasterMkLst>
        <pc:sldLayoutChg chg="add">
          <pc:chgData name="Christopher French" userId="S::escfrench@glow.gov.uk::4f733b7a-c75b-4e7d-9836-7d1f0b4cf655" providerId="AD" clId="Web-{DAFD196D-EBEA-4B30-B9AC-250E344B3BE4}" dt="2021-11-30T16:22:29.774" v="0"/>
          <pc:sldLayoutMkLst>
            <pc:docMk/>
            <pc:sldMasterMk cId="4048973151" sldId="2147483750"/>
            <pc:sldLayoutMk cId="3847371467" sldId="2147483751"/>
          </pc:sldLayoutMkLst>
        </pc:sldLayoutChg>
        <pc:sldLayoutChg chg="add">
          <pc:chgData name="Christopher French" userId="S::escfrench@glow.gov.uk::4f733b7a-c75b-4e7d-9836-7d1f0b4cf655" providerId="AD" clId="Web-{DAFD196D-EBEA-4B30-B9AC-250E344B3BE4}" dt="2021-11-30T16:22:29.774" v="0"/>
          <pc:sldLayoutMkLst>
            <pc:docMk/>
            <pc:sldMasterMk cId="4048973151" sldId="2147483750"/>
            <pc:sldLayoutMk cId="3849855779" sldId="2147483752"/>
          </pc:sldLayoutMkLst>
        </pc:sldLayoutChg>
        <pc:sldLayoutChg chg="add">
          <pc:chgData name="Christopher French" userId="S::escfrench@glow.gov.uk::4f733b7a-c75b-4e7d-9836-7d1f0b4cf655" providerId="AD" clId="Web-{DAFD196D-EBEA-4B30-B9AC-250E344B3BE4}" dt="2021-11-30T16:22:29.774" v="0"/>
          <pc:sldLayoutMkLst>
            <pc:docMk/>
            <pc:sldMasterMk cId="4048973151" sldId="2147483750"/>
            <pc:sldLayoutMk cId="3200154395" sldId="2147483753"/>
          </pc:sldLayoutMkLst>
        </pc:sldLayoutChg>
        <pc:sldLayoutChg chg="add">
          <pc:chgData name="Christopher French" userId="S::escfrench@glow.gov.uk::4f733b7a-c75b-4e7d-9836-7d1f0b4cf655" providerId="AD" clId="Web-{DAFD196D-EBEA-4B30-B9AC-250E344B3BE4}" dt="2021-11-30T16:22:29.774" v="0"/>
          <pc:sldLayoutMkLst>
            <pc:docMk/>
            <pc:sldMasterMk cId="4048973151" sldId="2147483750"/>
            <pc:sldLayoutMk cId="83234616" sldId="2147483754"/>
          </pc:sldLayoutMkLst>
        </pc:sldLayoutChg>
        <pc:sldLayoutChg chg="add">
          <pc:chgData name="Christopher French" userId="S::escfrench@glow.gov.uk::4f733b7a-c75b-4e7d-9836-7d1f0b4cf655" providerId="AD" clId="Web-{DAFD196D-EBEA-4B30-B9AC-250E344B3BE4}" dt="2021-11-30T16:22:29.774" v="0"/>
          <pc:sldLayoutMkLst>
            <pc:docMk/>
            <pc:sldMasterMk cId="4048973151" sldId="2147483750"/>
            <pc:sldLayoutMk cId="3825486214" sldId="2147483755"/>
          </pc:sldLayoutMkLst>
        </pc:sldLayoutChg>
        <pc:sldLayoutChg chg="add">
          <pc:chgData name="Christopher French" userId="S::escfrench@glow.gov.uk::4f733b7a-c75b-4e7d-9836-7d1f0b4cf655" providerId="AD" clId="Web-{DAFD196D-EBEA-4B30-B9AC-250E344B3BE4}" dt="2021-11-30T16:22:29.774" v="0"/>
          <pc:sldLayoutMkLst>
            <pc:docMk/>
            <pc:sldMasterMk cId="4048973151" sldId="2147483750"/>
            <pc:sldLayoutMk cId="3104684494" sldId="2147483756"/>
          </pc:sldLayoutMkLst>
        </pc:sldLayoutChg>
        <pc:sldLayoutChg chg="add">
          <pc:chgData name="Christopher French" userId="S::escfrench@glow.gov.uk::4f733b7a-c75b-4e7d-9836-7d1f0b4cf655" providerId="AD" clId="Web-{DAFD196D-EBEA-4B30-B9AC-250E344B3BE4}" dt="2021-11-30T16:22:29.774" v="0"/>
          <pc:sldLayoutMkLst>
            <pc:docMk/>
            <pc:sldMasterMk cId="4048973151" sldId="2147483750"/>
            <pc:sldLayoutMk cId="1759602641" sldId="2147483757"/>
          </pc:sldLayoutMkLst>
        </pc:sldLayoutChg>
        <pc:sldLayoutChg chg="add">
          <pc:chgData name="Christopher French" userId="S::escfrench@glow.gov.uk::4f733b7a-c75b-4e7d-9836-7d1f0b4cf655" providerId="AD" clId="Web-{DAFD196D-EBEA-4B30-B9AC-250E344B3BE4}" dt="2021-11-30T16:22:29.774" v="0"/>
          <pc:sldLayoutMkLst>
            <pc:docMk/>
            <pc:sldMasterMk cId="4048973151" sldId="2147483750"/>
            <pc:sldLayoutMk cId="270599956" sldId="2147483758"/>
          </pc:sldLayoutMkLst>
        </pc:sldLayoutChg>
        <pc:sldLayoutChg chg="add">
          <pc:chgData name="Christopher French" userId="S::escfrench@glow.gov.uk::4f733b7a-c75b-4e7d-9836-7d1f0b4cf655" providerId="AD" clId="Web-{DAFD196D-EBEA-4B30-B9AC-250E344B3BE4}" dt="2021-11-30T16:22:29.774" v="0"/>
          <pc:sldLayoutMkLst>
            <pc:docMk/>
            <pc:sldMasterMk cId="4048973151" sldId="2147483750"/>
            <pc:sldLayoutMk cId="1688776926" sldId="2147483759"/>
          </pc:sldLayoutMkLst>
        </pc:sldLayoutChg>
        <pc:sldLayoutChg chg="add">
          <pc:chgData name="Christopher French" userId="S::escfrench@glow.gov.uk::4f733b7a-c75b-4e7d-9836-7d1f0b4cf655" providerId="AD" clId="Web-{DAFD196D-EBEA-4B30-B9AC-250E344B3BE4}" dt="2021-11-30T16:22:29.774" v="0"/>
          <pc:sldLayoutMkLst>
            <pc:docMk/>
            <pc:sldMasterMk cId="4048973151" sldId="2147483750"/>
            <pc:sldLayoutMk cId="766873657" sldId="2147483760"/>
          </pc:sldLayoutMkLst>
        </pc:sldLayoutChg>
        <pc:sldLayoutChg chg="add">
          <pc:chgData name="Christopher French" userId="S::escfrench@glow.gov.uk::4f733b7a-c75b-4e7d-9836-7d1f0b4cf655" providerId="AD" clId="Web-{DAFD196D-EBEA-4B30-B9AC-250E344B3BE4}" dt="2021-11-30T16:22:29.774" v="0"/>
          <pc:sldLayoutMkLst>
            <pc:docMk/>
            <pc:sldMasterMk cId="4048973151" sldId="2147483750"/>
            <pc:sldLayoutMk cId="351276715" sldId="2147483761"/>
          </pc:sldLayoutMkLst>
        </pc:sldLayoutChg>
      </pc:sldMasterChg>
    </pc:docChg>
  </pc:docChgLst>
  <pc:docChgLst>
    <pc:chgData name="Andrew Travis" userId="S::esatravis@glow.gov.uk::fa33258d-dd5e-4e89-b7c2-b51b402871f1" providerId="AD" clId="Web-{BCD159BE-B514-4D03-A6D3-2D022D8858EF}"/>
    <pc:docChg chg="modSld">
      <pc:chgData name="Andrew Travis" userId="S::esatravis@glow.gov.uk::fa33258d-dd5e-4e89-b7c2-b51b402871f1" providerId="AD" clId="Web-{BCD159BE-B514-4D03-A6D3-2D022D8858EF}" dt="2021-08-23T08:42:07.491" v="133"/>
      <pc:docMkLst>
        <pc:docMk/>
      </pc:docMkLst>
      <pc:sldChg chg="modNotes">
        <pc:chgData name="Andrew Travis" userId="S::esatravis@glow.gov.uk::fa33258d-dd5e-4e89-b7c2-b51b402871f1" providerId="AD" clId="Web-{BCD159BE-B514-4D03-A6D3-2D022D8858EF}" dt="2021-08-23T08:42:07.491" v="133"/>
        <pc:sldMkLst>
          <pc:docMk/>
          <pc:sldMk cId="3306524920" sldId="257"/>
        </pc:sldMkLst>
      </pc:sldChg>
      <pc:sldChg chg="modNotes">
        <pc:chgData name="Andrew Travis" userId="S::esatravis@glow.gov.uk::fa33258d-dd5e-4e89-b7c2-b51b402871f1" providerId="AD" clId="Web-{BCD159BE-B514-4D03-A6D3-2D022D8858EF}" dt="2021-08-23T08:39:36.780" v="43"/>
        <pc:sldMkLst>
          <pc:docMk/>
          <pc:sldMk cId="1894493726" sldId="265"/>
        </pc:sldMkLst>
      </pc:sldChg>
    </pc:docChg>
  </pc:docChgLst>
  <pc:docChgLst>
    <pc:chgData name="Christopher French" userId="S::escfrench@glow.gov.uk::4f733b7a-c75b-4e7d-9836-7d1f0b4cf655" providerId="AD" clId="Web-{CA36DB2D-5168-4853-ABFC-C78FA451EA3F}"/>
    <pc:docChg chg="modSld">
      <pc:chgData name="Christopher French" userId="S::escfrench@glow.gov.uk::4f733b7a-c75b-4e7d-9836-7d1f0b4cf655" providerId="AD" clId="Web-{CA36DB2D-5168-4853-ABFC-C78FA451EA3F}" dt="2021-11-30T16:47:39.660" v="8" actId="1076"/>
      <pc:docMkLst>
        <pc:docMk/>
      </pc:docMkLst>
      <pc:sldChg chg="addSp delSp modSp modNotes">
        <pc:chgData name="Christopher French" userId="S::escfrench@glow.gov.uk::4f733b7a-c75b-4e7d-9836-7d1f0b4cf655" providerId="AD" clId="Web-{CA36DB2D-5168-4853-ABFC-C78FA451EA3F}" dt="2021-11-30T16:47:39.660" v="8" actId="1076"/>
        <pc:sldMkLst>
          <pc:docMk/>
          <pc:sldMk cId="680508583" sldId="290"/>
        </pc:sldMkLst>
        <pc:spChg chg="add del mod">
          <ac:chgData name="Christopher French" userId="S::escfrench@glow.gov.uk::4f733b7a-c75b-4e7d-9836-7d1f0b4cf655" providerId="AD" clId="Web-{CA36DB2D-5168-4853-ABFC-C78FA451EA3F}" dt="2021-11-30T16:46:50.706" v="3"/>
          <ac:spMkLst>
            <pc:docMk/>
            <pc:sldMk cId="680508583" sldId="290"/>
            <ac:spMk id="4" creationId="{1D7F2950-3AD2-4235-B95C-DF95D5FCE4C2}"/>
          </ac:spMkLst>
        </pc:spChg>
        <pc:spChg chg="add mod">
          <ac:chgData name="Christopher French" userId="S::escfrench@glow.gov.uk::4f733b7a-c75b-4e7d-9836-7d1f0b4cf655" providerId="AD" clId="Web-{CA36DB2D-5168-4853-ABFC-C78FA451EA3F}" dt="2021-11-30T16:47:39.660" v="8" actId="1076"/>
          <ac:spMkLst>
            <pc:docMk/>
            <pc:sldMk cId="680508583" sldId="290"/>
            <ac:spMk id="5" creationId="{B95906E9-2C1A-4982-B293-6BA992AEC5C0}"/>
          </ac:spMkLst>
        </pc:spChg>
      </pc:sldChg>
    </pc:docChg>
  </pc:docChgLst>
  <pc:docChgLst>
    <pc:chgData name="Andrew Travis" userId="S::esatravis@glow.gov.uk::fa33258d-dd5e-4e89-b7c2-b51b402871f1" providerId="AD" clId="Web-{63AB2B59-9ACC-4BDE-B6FB-AAAFECFDC134}"/>
    <pc:docChg chg="modSld">
      <pc:chgData name="Andrew Travis" userId="S::esatravis@glow.gov.uk::fa33258d-dd5e-4e89-b7c2-b51b402871f1" providerId="AD" clId="Web-{63AB2B59-9ACC-4BDE-B6FB-AAAFECFDC134}" dt="2021-08-18T09:35:06.975" v="1173" actId="20577"/>
      <pc:docMkLst>
        <pc:docMk/>
      </pc:docMkLst>
      <pc:sldChg chg="modSp modNotes">
        <pc:chgData name="Andrew Travis" userId="S::esatravis@glow.gov.uk::fa33258d-dd5e-4e89-b7c2-b51b402871f1" providerId="AD" clId="Web-{63AB2B59-9ACC-4BDE-B6FB-AAAFECFDC134}" dt="2021-08-18T09:35:06.975" v="1173" actId="20577"/>
        <pc:sldMkLst>
          <pc:docMk/>
          <pc:sldMk cId="3306524920" sldId="257"/>
        </pc:sldMkLst>
        <pc:spChg chg="mod">
          <ac:chgData name="Andrew Travis" userId="S::esatravis@glow.gov.uk::fa33258d-dd5e-4e89-b7c2-b51b402871f1" providerId="AD" clId="Web-{63AB2B59-9ACC-4BDE-B6FB-AAAFECFDC134}" dt="2021-08-18T09:35:06.975" v="1173" actId="20577"/>
          <ac:spMkLst>
            <pc:docMk/>
            <pc:sldMk cId="3306524920" sldId="257"/>
            <ac:spMk id="3" creationId="{00000000-0000-0000-0000-000000000000}"/>
          </ac:spMkLst>
        </pc:spChg>
      </pc:sldChg>
      <pc:sldChg chg="modNotes">
        <pc:chgData name="Andrew Travis" userId="S::esatravis@glow.gov.uk::fa33258d-dd5e-4e89-b7c2-b51b402871f1" providerId="AD" clId="Web-{63AB2B59-9ACC-4BDE-B6FB-AAAFECFDC134}" dt="2021-08-18T08:38:16.280" v="212"/>
        <pc:sldMkLst>
          <pc:docMk/>
          <pc:sldMk cId="1575718957" sldId="264"/>
        </pc:sldMkLst>
      </pc:sldChg>
      <pc:sldChg chg="modNotes">
        <pc:chgData name="Andrew Travis" userId="S::esatravis@glow.gov.uk::fa33258d-dd5e-4e89-b7c2-b51b402871f1" providerId="AD" clId="Web-{63AB2B59-9ACC-4BDE-B6FB-AAAFECFDC134}" dt="2021-08-18T08:46:43.654" v="324"/>
        <pc:sldMkLst>
          <pc:docMk/>
          <pc:sldMk cId="1894493726" sldId="265"/>
        </pc:sldMkLst>
      </pc:sldChg>
    </pc:docChg>
  </pc:docChgLst>
  <pc:docChgLst>
    <pc:chgData name="Andrew Travis" userId="S::esatravis@glow.gov.uk::fa33258d-dd5e-4e89-b7c2-b51b402871f1" providerId="AD" clId="Web-{6F686A27-5A0D-4BB6-9E0B-60BEA3E53ABB}"/>
    <pc:docChg chg="modSld">
      <pc:chgData name="Andrew Travis" userId="S::esatravis@glow.gov.uk::fa33258d-dd5e-4e89-b7c2-b51b402871f1" providerId="AD" clId="Web-{6F686A27-5A0D-4BB6-9E0B-60BEA3E53ABB}" dt="2021-08-25T15:59:02.108" v="87"/>
      <pc:docMkLst>
        <pc:docMk/>
      </pc:docMkLst>
      <pc:sldChg chg="modSp modNotes">
        <pc:chgData name="Andrew Travis" userId="S::esatravis@glow.gov.uk::fa33258d-dd5e-4e89-b7c2-b51b402871f1" providerId="AD" clId="Web-{6F686A27-5A0D-4BB6-9E0B-60BEA3E53ABB}" dt="2021-08-25T15:59:02.108" v="87"/>
        <pc:sldMkLst>
          <pc:docMk/>
          <pc:sldMk cId="3306524920" sldId="257"/>
        </pc:sldMkLst>
        <pc:spChg chg="mod">
          <ac:chgData name="Andrew Travis" userId="S::esatravis@glow.gov.uk::fa33258d-dd5e-4e89-b7c2-b51b402871f1" providerId="AD" clId="Web-{6F686A27-5A0D-4BB6-9E0B-60BEA3E53ABB}" dt="2021-08-25T15:57:22.996" v="40" actId="20577"/>
          <ac:spMkLst>
            <pc:docMk/>
            <pc:sldMk cId="3306524920" sldId="257"/>
            <ac:spMk id="3" creationId="{00000000-0000-0000-0000-000000000000}"/>
          </ac:spMkLst>
        </pc:spChg>
      </pc:sldChg>
    </pc:docChg>
  </pc:docChgLst>
  <pc:docChgLst>
    <pc:chgData name="Christopher French" userId="S::escfrench@glow.gov.uk::4f733b7a-c75b-4e7d-9836-7d1f0b4cf655" providerId="AD" clId="Web-{8850A78E-B7E6-4B22-9F42-DC41CD2469D4}"/>
    <pc:docChg chg="modSld">
      <pc:chgData name="Christopher French" userId="S::escfrench@glow.gov.uk::4f733b7a-c75b-4e7d-9836-7d1f0b4cf655" providerId="AD" clId="Web-{8850A78E-B7E6-4B22-9F42-DC41CD2469D4}" dt="2021-08-23T08:43:40.529" v="611" actId="20577"/>
      <pc:docMkLst>
        <pc:docMk/>
      </pc:docMkLst>
      <pc:sldChg chg="modNotes">
        <pc:chgData name="Christopher French" userId="S::escfrench@glow.gov.uk::4f733b7a-c75b-4e7d-9836-7d1f0b4cf655" providerId="AD" clId="Web-{8850A78E-B7E6-4B22-9F42-DC41CD2469D4}" dt="2021-08-23T08:43:12.590" v="609"/>
        <pc:sldMkLst>
          <pc:docMk/>
          <pc:sldMk cId="689689316" sldId="259"/>
        </pc:sldMkLst>
      </pc:sldChg>
      <pc:sldChg chg="modSp">
        <pc:chgData name="Christopher French" userId="S::escfrench@glow.gov.uk::4f733b7a-c75b-4e7d-9836-7d1f0b4cf655" providerId="AD" clId="Web-{8850A78E-B7E6-4B22-9F42-DC41CD2469D4}" dt="2021-08-23T08:43:40.529" v="611" actId="20577"/>
        <pc:sldMkLst>
          <pc:docMk/>
          <pc:sldMk cId="2310690246" sldId="267"/>
        </pc:sldMkLst>
        <pc:spChg chg="mod">
          <ac:chgData name="Christopher French" userId="S::escfrench@glow.gov.uk::4f733b7a-c75b-4e7d-9836-7d1f0b4cf655" providerId="AD" clId="Web-{8850A78E-B7E6-4B22-9F42-DC41CD2469D4}" dt="2021-08-23T08:43:40.529" v="611" actId="20577"/>
          <ac:spMkLst>
            <pc:docMk/>
            <pc:sldMk cId="2310690246" sldId="267"/>
            <ac:spMk id="10" creationId="{DB95B379-3FD2-4226-8758-AA82A3CEFFAD}"/>
          </ac:spMkLst>
        </pc:spChg>
      </pc:sldChg>
    </pc:docChg>
  </pc:docChgLst>
  <pc:docChgLst>
    <pc:chgData name="Christopher French" userId="S::escfrench@glow.gov.uk::4f733b7a-c75b-4e7d-9836-7d1f0b4cf655" providerId="AD" clId="Web-{5FBC258E-C25D-4F0D-A64B-EA4FCBB41829}"/>
    <pc:docChg chg="modSld">
      <pc:chgData name="Christopher French" userId="S::escfrench@glow.gov.uk::4f733b7a-c75b-4e7d-9836-7d1f0b4cf655" providerId="AD" clId="Web-{5FBC258E-C25D-4F0D-A64B-EA4FCBB41829}" dt="2021-08-12T12:19:02.498" v="162" actId="14100"/>
      <pc:docMkLst>
        <pc:docMk/>
      </pc:docMkLst>
      <pc:sldChg chg="delSp modSp">
        <pc:chgData name="Christopher French" userId="S::escfrench@glow.gov.uk::4f733b7a-c75b-4e7d-9836-7d1f0b4cf655" providerId="AD" clId="Web-{5FBC258E-C25D-4F0D-A64B-EA4FCBB41829}" dt="2021-08-12T12:19:02.498" v="162" actId="14100"/>
        <pc:sldMkLst>
          <pc:docMk/>
          <pc:sldMk cId="3306524920" sldId="257"/>
        </pc:sldMkLst>
        <pc:spChg chg="mod">
          <ac:chgData name="Christopher French" userId="S::escfrench@glow.gov.uk::4f733b7a-c75b-4e7d-9836-7d1f0b4cf655" providerId="AD" clId="Web-{5FBC258E-C25D-4F0D-A64B-EA4FCBB41829}" dt="2021-08-12T12:19:02.498" v="162" actId="14100"/>
          <ac:spMkLst>
            <pc:docMk/>
            <pc:sldMk cId="3306524920" sldId="257"/>
            <ac:spMk id="3" creationId="{00000000-0000-0000-0000-000000000000}"/>
          </ac:spMkLst>
        </pc:spChg>
        <pc:picChg chg="del mod">
          <ac:chgData name="Christopher French" userId="S::escfrench@glow.gov.uk::4f733b7a-c75b-4e7d-9836-7d1f0b4cf655" providerId="AD" clId="Web-{5FBC258E-C25D-4F0D-A64B-EA4FCBB41829}" dt="2021-08-12T12:15:19.111" v="110"/>
          <ac:picMkLst>
            <pc:docMk/>
            <pc:sldMk cId="3306524920" sldId="257"/>
            <ac:picMk id="12" creationId="{1C9B5E5E-7107-4AE9-8141-AA34FD97EEB9}"/>
          </ac:picMkLst>
        </pc:picChg>
      </pc:sldChg>
      <pc:sldChg chg="addSp delSp modSp modNotes">
        <pc:chgData name="Christopher French" userId="S::escfrench@glow.gov.uk::4f733b7a-c75b-4e7d-9836-7d1f0b4cf655" providerId="AD" clId="Web-{5FBC258E-C25D-4F0D-A64B-EA4FCBB41829}" dt="2021-08-12T12:16:29.802" v="122" actId="1076"/>
        <pc:sldMkLst>
          <pc:docMk/>
          <pc:sldMk cId="689689316" sldId="259"/>
        </pc:sldMkLst>
        <pc:spChg chg="add mod">
          <ac:chgData name="Christopher French" userId="S::escfrench@glow.gov.uk::4f733b7a-c75b-4e7d-9836-7d1f0b4cf655" providerId="AD" clId="Web-{5FBC258E-C25D-4F0D-A64B-EA4FCBB41829}" dt="2021-08-12T12:16:00.488" v="117" actId="1076"/>
          <ac:spMkLst>
            <pc:docMk/>
            <pc:sldMk cId="689689316" sldId="259"/>
            <ac:spMk id="4" creationId="{C8CD428B-3941-46E2-8640-DD5C8F6DE1A2}"/>
          </ac:spMkLst>
        </pc:spChg>
        <pc:spChg chg="mod">
          <ac:chgData name="Christopher French" userId="S::escfrench@glow.gov.uk::4f733b7a-c75b-4e7d-9836-7d1f0b4cf655" providerId="AD" clId="Web-{5FBC258E-C25D-4F0D-A64B-EA4FCBB41829}" dt="2021-08-12T12:15:26.330" v="111" actId="1076"/>
          <ac:spMkLst>
            <pc:docMk/>
            <pc:sldMk cId="689689316" sldId="259"/>
            <ac:spMk id="673" creationId="{21B55A64-E6F7-4CAA-8886-753194ECD422}"/>
          </ac:spMkLst>
        </pc:spChg>
        <pc:spChg chg="mod">
          <ac:chgData name="Christopher French" userId="S::escfrench@glow.gov.uk::4f733b7a-c75b-4e7d-9836-7d1f0b4cf655" providerId="AD" clId="Web-{5FBC258E-C25D-4F0D-A64B-EA4FCBB41829}" dt="2021-08-12T12:15:28.564" v="112" actId="1076"/>
          <ac:spMkLst>
            <pc:docMk/>
            <pc:sldMk cId="689689316" sldId="259"/>
            <ac:spMk id="674" creationId="{DD3BEDFC-73AD-46E9-967A-18A595B7ACC9}"/>
          </ac:spMkLst>
        </pc:spChg>
        <pc:spChg chg="mod">
          <ac:chgData name="Christopher French" userId="S::escfrench@glow.gov.uk::4f733b7a-c75b-4e7d-9836-7d1f0b4cf655" providerId="AD" clId="Web-{5FBC258E-C25D-4F0D-A64B-EA4FCBB41829}" dt="2021-08-12T12:15:43.112" v="115" actId="1076"/>
          <ac:spMkLst>
            <pc:docMk/>
            <pc:sldMk cId="689689316" sldId="259"/>
            <ac:spMk id="675" creationId="{736DC380-0E43-4361-8C02-E5BB19FB6DF9}"/>
          </ac:spMkLst>
        </pc:spChg>
        <pc:spChg chg="mod">
          <ac:chgData name="Christopher French" userId="S::escfrench@glow.gov.uk::4f733b7a-c75b-4e7d-9836-7d1f0b4cf655" providerId="AD" clId="Web-{5FBC258E-C25D-4F0D-A64B-EA4FCBB41829}" dt="2021-08-12T12:15:53.909" v="116" actId="1076"/>
          <ac:spMkLst>
            <pc:docMk/>
            <pc:sldMk cId="689689316" sldId="259"/>
            <ac:spMk id="677" creationId="{60BFD7D0-AE88-4558-94AB-E0D998D8953F}"/>
          </ac:spMkLst>
        </pc:spChg>
        <pc:spChg chg="mod">
          <ac:chgData name="Christopher French" userId="S::escfrench@glow.gov.uk::4f733b7a-c75b-4e7d-9836-7d1f0b4cf655" providerId="AD" clId="Web-{5FBC258E-C25D-4F0D-A64B-EA4FCBB41829}" dt="2021-08-12T12:15:32.049" v="113" actId="1076"/>
          <ac:spMkLst>
            <pc:docMk/>
            <pc:sldMk cId="689689316" sldId="259"/>
            <ac:spMk id="679" creationId="{3AAFB970-EE0D-4F13-8F85-190B1F9D59B7}"/>
          </ac:spMkLst>
        </pc:spChg>
        <pc:picChg chg="add mod">
          <ac:chgData name="Christopher French" userId="S::escfrench@glow.gov.uk::4f733b7a-c75b-4e7d-9836-7d1f0b4cf655" providerId="AD" clId="Web-{5FBC258E-C25D-4F0D-A64B-EA4FCBB41829}" dt="2021-08-12T12:16:29.802" v="122" actId="1076"/>
          <ac:picMkLst>
            <pc:docMk/>
            <pc:sldMk cId="689689316" sldId="259"/>
            <ac:picMk id="5" creationId="{27681251-A129-4616-838E-A0C6D4E0D8DE}"/>
          </ac:picMkLst>
        </pc:picChg>
        <pc:picChg chg="del">
          <ac:chgData name="Christopher French" userId="S::escfrench@glow.gov.uk::4f733b7a-c75b-4e7d-9836-7d1f0b4cf655" providerId="AD" clId="Web-{5FBC258E-C25D-4F0D-A64B-EA4FCBB41829}" dt="2021-08-12T12:16:20.677" v="120"/>
          <ac:picMkLst>
            <pc:docMk/>
            <pc:sldMk cId="689689316" sldId="259"/>
            <ac:picMk id="11" creationId="{81E86E8F-D348-4054-9F97-503A9C0D0CBE}"/>
          </ac:picMkLst>
        </pc:picChg>
      </pc:sldChg>
      <pc:sldChg chg="modSp modNotes">
        <pc:chgData name="Christopher French" userId="S::escfrench@glow.gov.uk::4f733b7a-c75b-4e7d-9836-7d1f0b4cf655" providerId="AD" clId="Web-{5FBC258E-C25D-4F0D-A64B-EA4FCBB41829}" dt="2021-08-12T12:14:15.185" v="94" actId="20577"/>
        <pc:sldMkLst>
          <pc:docMk/>
          <pc:sldMk cId="2102095642" sldId="266"/>
        </pc:sldMkLst>
        <pc:spChg chg="mod">
          <ac:chgData name="Christopher French" userId="S::escfrench@glow.gov.uk::4f733b7a-c75b-4e7d-9836-7d1f0b4cf655" providerId="AD" clId="Web-{5FBC258E-C25D-4F0D-A64B-EA4FCBB41829}" dt="2021-08-12T12:14:15.185" v="94" actId="20577"/>
          <ac:spMkLst>
            <pc:docMk/>
            <pc:sldMk cId="2102095642" sldId="266"/>
            <ac:spMk id="3" creationId="{00000000-0000-0000-0000-000000000000}"/>
          </ac:spMkLst>
        </pc:spChg>
      </pc:sldChg>
      <pc:sldChg chg="addSp delSp modSp">
        <pc:chgData name="Christopher French" userId="S::escfrench@glow.gov.uk::4f733b7a-c75b-4e7d-9836-7d1f0b4cf655" providerId="AD" clId="Web-{5FBC258E-C25D-4F0D-A64B-EA4FCBB41829}" dt="2021-08-12T12:17:02.476" v="139" actId="1076"/>
        <pc:sldMkLst>
          <pc:docMk/>
          <pc:sldMk cId="2310690246" sldId="267"/>
        </pc:sldMkLst>
        <pc:spChg chg="mod">
          <ac:chgData name="Christopher French" userId="S::escfrench@glow.gov.uk::4f733b7a-c75b-4e7d-9836-7d1f0b4cf655" providerId="AD" clId="Web-{5FBC258E-C25D-4F0D-A64B-EA4FCBB41829}" dt="2021-08-12T12:16:50.241" v="134" actId="20577"/>
          <ac:spMkLst>
            <pc:docMk/>
            <pc:sldMk cId="2310690246" sldId="267"/>
            <ac:spMk id="2" creationId="{00000000-0000-0000-0000-000000000000}"/>
          </ac:spMkLst>
        </pc:spChg>
        <pc:spChg chg="mod">
          <ac:chgData name="Christopher French" userId="S::escfrench@glow.gov.uk::4f733b7a-c75b-4e7d-9836-7d1f0b4cf655" providerId="AD" clId="Web-{5FBC258E-C25D-4F0D-A64B-EA4FCBB41829}" dt="2021-08-12T12:12:14.209" v="65" actId="20577"/>
          <ac:spMkLst>
            <pc:docMk/>
            <pc:sldMk cId="2310690246" sldId="267"/>
            <ac:spMk id="3" creationId="{00000000-0000-0000-0000-000000000000}"/>
          </ac:spMkLst>
        </pc:spChg>
        <pc:spChg chg="add del mod">
          <ac:chgData name="Christopher French" userId="S::escfrench@glow.gov.uk::4f733b7a-c75b-4e7d-9836-7d1f0b4cf655" providerId="AD" clId="Web-{5FBC258E-C25D-4F0D-A64B-EA4FCBB41829}" dt="2021-08-12T12:13:33.542" v="89"/>
          <ac:spMkLst>
            <pc:docMk/>
            <pc:sldMk cId="2310690246" sldId="267"/>
            <ac:spMk id="4" creationId="{5051C609-BBB0-4C7F-A515-8B43D86A4E7B}"/>
          </ac:spMkLst>
        </pc:spChg>
        <pc:spChg chg="add del mod">
          <ac:chgData name="Christopher French" userId="S::escfrench@glow.gov.uk::4f733b7a-c75b-4e7d-9836-7d1f0b4cf655" providerId="AD" clId="Web-{5FBC258E-C25D-4F0D-A64B-EA4FCBB41829}" dt="2021-08-12T12:12:54.415" v="72"/>
          <ac:spMkLst>
            <pc:docMk/>
            <pc:sldMk cId="2310690246" sldId="267"/>
            <ac:spMk id="5" creationId="{EC50AE7D-6889-440A-9919-A3740AF3FF7B}"/>
          </ac:spMkLst>
        </pc:spChg>
        <pc:spChg chg="add mod">
          <ac:chgData name="Christopher French" userId="S::escfrench@glow.gov.uk::4f733b7a-c75b-4e7d-9836-7d1f0b4cf655" providerId="AD" clId="Web-{5FBC258E-C25D-4F0D-A64B-EA4FCBB41829}" dt="2021-08-12T12:17:02.476" v="139" actId="1076"/>
          <ac:spMkLst>
            <pc:docMk/>
            <pc:sldMk cId="2310690246" sldId="267"/>
            <ac:spMk id="10" creationId="{DB95B379-3FD2-4226-8758-AA82A3CEFFAD}"/>
          </ac:spMkLst>
        </pc:spChg>
      </pc:sldChg>
    </pc:docChg>
  </pc:docChgLst>
  <pc:docChgLst>
    <pc:chgData name="Christopher French" userId="S::escfrench@glow.gov.uk::4f733b7a-c75b-4e7d-9836-7d1f0b4cf655" providerId="AD" clId="Web-{2081D7E1-4F45-49C5-BC81-D9940DF9B016}"/>
    <pc:docChg chg="addSld delSld modSld sldOrd">
      <pc:chgData name="Christopher French" userId="S::escfrench@glow.gov.uk::4f733b7a-c75b-4e7d-9836-7d1f0b4cf655" providerId="AD" clId="Web-{2081D7E1-4F45-49C5-BC81-D9940DF9B016}" dt="2021-11-30T16:09:38.028" v="157" actId="20577"/>
      <pc:docMkLst>
        <pc:docMk/>
      </pc:docMkLst>
      <pc:sldChg chg="del">
        <pc:chgData name="Christopher French" userId="S::escfrench@glow.gov.uk::4f733b7a-c75b-4e7d-9836-7d1f0b4cf655" providerId="AD" clId="Web-{2081D7E1-4F45-49C5-BC81-D9940DF9B016}" dt="2021-11-30T16:06:09.538" v="117"/>
        <pc:sldMkLst>
          <pc:docMk/>
          <pc:sldMk cId="689689316" sldId="259"/>
        </pc:sldMkLst>
      </pc:sldChg>
      <pc:sldChg chg="modSp">
        <pc:chgData name="Christopher French" userId="S::escfrench@glow.gov.uk::4f733b7a-c75b-4e7d-9836-7d1f0b4cf655" providerId="AD" clId="Web-{2081D7E1-4F45-49C5-BC81-D9940DF9B016}" dt="2021-11-30T16:07:35.494" v="124" actId="20577"/>
        <pc:sldMkLst>
          <pc:docMk/>
          <pc:sldMk cId="2102095642" sldId="266"/>
        </pc:sldMkLst>
        <pc:spChg chg="mod">
          <ac:chgData name="Christopher French" userId="S::escfrench@glow.gov.uk::4f733b7a-c75b-4e7d-9836-7d1f0b4cf655" providerId="AD" clId="Web-{2081D7E1-4F45-49C5-BC81-D9940DF9B016}" dt="2021-11-30T16:07:35.494" v="124" actId="20577"/>
          <ac:spMkLst>
            <pc:docMk/>
            <pc:sldMk cId="2102095642" sldId="266"/>
            <ac:spMk id="3" creationId="{00000000-0000-0000-0000-000000000000}"/>
          </ac:spMkLst>
        </pc:spChg>
      </pc:sldChg>
      <pc:sldChg chg="ord">
        <pc:chgData name="Christopher French" userId="S::escfrench@glow.gov.uk::4f733b7a-c75b-4e7d-9836-7d1f0b4cf655" providerId="AD" clId="Web-{2081D7E1-4F45-49C5-BC81-D9940DF9B016}" dt="2021-11-30T16:06:00.695" v="116"/>
        <pc:sldMkLst>
          <pc:docMk/>
          <pc:sldMk cId="2159920990" sldId="273"/>
        </pc:sldMkLst>
      </pc:sldChg>
      <pc:sldChg chg="del">
        <pc:chgData name="Christopher French" userId="S::escfrench@glow.gov.uk::4f733b7a-c75b-4e7d-9836-7d1f0b4cf655" providerId="AD" clId="Web-{2081D7E1-4F45-49C5-BC81-D9940DF9B016}" dt="2021-11-30T16:07:15.821" v="120"/>
        <pc:sldMkLst>
          <pc:docMk/>
          <pc:sldMk cId="4227069214" sldId="287"/>
        </pc:sldMkLst>
      </pc:sldChg>
      <pc:sldChg chg="addSp delSp modSp">
        <pc:chgData name="Christopher French" userId="S::escfrench@glow.gov.uk::4f733b7a-c75b-4e7d-9836-7d1f0b4cf655" providerId="AD" clId="Web-{2081D7E1-4F45-49C5-BC81-D9940DF9B016}" dt="2021-11-30T16:05:35.491" v="115" actId="20577"/>
        <pc:sldMkLst>
          <pc:docMk/>
          <pc:sldMk cId="4243964214" sldId="293"/>
        </pc:sldMkLst>
        <pc:spChg chg="mod">
          <ac:chgData name="Christopher French" userId="S::escfrench@glow.gov.uk::4f733b7a-c75b-4e7d-9836-7d1f0b4cf655" providerId="AD" clId="Web-{2081D7E1-4F45-49C5-BC81-D9940DF9B016}" dt="2021-11-30T16:05:35.491" v="115" actId="20577"/>
          <ac:spMkLst>
            <pc:docMk/>
            <pc:sldMk cId="4243964214" sldId="293"/>
            <ac:spMk id="3" creationId="{00000000-0000-0000-0000-000000000000}"/>
          </ac:spMkLst>
        </pc:spChg>
        <pc:spChg chg="add del mod">
          <ac:chgData name="Christopher French" userId="S::escfrench@glow.gov.uk::4f733b7a-c75b-4e7d-9836-7d1f0b4cf655" providerId="AD" clId="Web-{2081D7E1-4F45-49C5-BC81-D9940DF9B016}" dt="2021-11-30T15:40:32.014" v="21"/>
          <ac:spMkLst>
            <pc:docMk/>
            <pc:sldMk cId="4243964214" sldId="293"/>
            <ac:spMk id="10" creationId="{A6EADAED-0CA1-4C4F-86C4-CBE229CEB3EF}"/>
          </ac:spMkLst>
        </pc:spChg>
        <pc:spChg chg="add del mod">
          <ac:chgData name="Christopher French" userId="S::escfrench@glow.gov.uk::4f733b7a-c75b-4e7d-9836-7d1f0b4cf655" providerId="AD" clId="Web-{2081D7E1-4F45-49C5-BC81-D9940DF9B016}" dt="2021-11-30T15:56:52.618" v="75"/>
          <ac:spMkLst>
            <pc:docMk/>
            <pc:sldMk cId="4243964214" sldId="293"/>
            <ac:spMk id="13" creationId="{74B5B613-3F43-4642-BE5A-ADE2F19E738E}"/>
          </ac:spMkLst>
        </pc:spChg>
        <pc:spChg chg="add del mod">
          <ac:chgData name="Christopher French" userId="S::escfrench@glow.gov.uk::4f733b7a-c75b-4e7d-9836-7d1f0b4cf655" providerId="AD" clId="Web-{2081D7E1-4F45-49C5-BC81-D9940DF9B016}" dt="2021-11-30T15:57:49.088" v="82"/>
          <ac:spMkLst>
            <pc:docMk/>
            <pc:sldMk cId="4243964214" sldId="293"/>
            <ac:spMk id="16" creationId="{8BCC0975-37C7-4079-BEC7-ABA12ABBDCFA}"/>
          </ac:spMkLst>
        </pc:spChg>
        <pc:spChg chg="add del mod">
          <ac:chgData name="Christopher French" userId="S::escfrench@glow.gov.uk::4f733b7a-c75b-4e7d-9836-7d1f0b4cf655" providerId="AD" clId="Web-{2081D7E1-4F45-49C5-BC81-D9940DF9B016}" dt="2021-11-30T16:00:12.217" v="107"/>
          <ac:spMkLst>
            <pc:docMk/>
            <pc:sldMk cId="4243964214" sldId="293"/>
            <ac:spMk id="19" creationId="{156027CD-4C3C-4AF8-AA62-9C0AE9443EB1}"/>
          </ac:spMkLst>
        </pc:spChg>
        <pc:graphicFrameChg chg="add del mod">
          <ac:chgData name="Christopher French" userId="S::escfrench@glow.gov.uk::4f733b7a-c75b-4e7d-9836-7d1f0b4cf655" providerId="AD" clId="Web-{2081D7E1-4F45-49C5-BC81-D9940DF9B016}" dt="2021-11-30T15:40:32.014" v="22"/>
          <ac:graphicFrameMkLst>
            <pc:docMk/>
            <pc:sldMk cId="4243964214" sldId="293"/>
            <ac:graphicFrameMk id="5" creationId="{F419F64C-4D0E-4FDA-A1FA-8FAFF2DE3CE3}"/>
          </ac:graphicFrameMkLst>
        </pc:graphicFrameChg>
        <pc:graphicFrameChg chg="add del mod">
          <ac:chgData name="Christopher French" userId="S::escfrench@glow.gov.uk::4f733b7a-c75b-4e7d-9836-7d1f0b4cf655" providerId="AD" clId="Web-{2081D7E1-4F45-49C5-BC81-D9940DF9B016}" dt="2021-11-30T15:56:52.618" v="76"/>
          <ac:graphicFrameMkLst>
            <pc:docMk/>
            <pc:sldMk cId="4243964214" sldId="293"/>
            <ac:graphicFrameMk id="12" creationId="{ED355FEC-BAF1-4E37-A943-7B8CF0948CA6}"/>
          </ac:graphicFrameMkLst>
        </pc:graphicFrameChg>
        <pc:graphicFrameChg chg="add del mod">
          <ac:chgData name="Christopher French" userId="S::escfrench@glow.gov.uk::4f733b7a-c75b-4e7d-9836-7d1f0b4cf655" providerId="AD" clId="Web-{2081D7E1-4F45-49C5-BC81-D9940DF9B016}" dt="2021-11-30T15:57:49.088" v="83"/>
          <ac:graphicFrameMkLst>
            <pc:docMk/>
            <pc:sldMk cId="4243964214" sldId="293"/>
            <ac:graphicFrameMk id="15" creationId="{C3588743-C6CC-4E9B-A8DB-5778726FEF98}"/>
          </ac:graphicFrameMkLst>
        </pc:graphicFrameChg>
        <pc:graphicFrameChg chg="add del mod">
          <ac:chgData name="Christopher French" userId="S::escfrench@glow.gov.uk::4f733b7a-c75b-4e7d-9836-7d1f0b4cf655" providerId="AD" clId="Web-{2081D7E1-4F45-49C5-BC81-D9940DF9B016}" dt="2021-11-30T16:00:12.217" v="108"/>
          <ac:graphicFrameMkLst>
            <pc:docMk/>
            <pc:sldMk cId="4243964214" sldId="293"/>
            <ac:graphicFrameMk id="18" creationId="{8545E426-69AC-402B-A6E5-CA4E011309AE}"/>
          </ac:graphicFrameMkLst>
        </pc:graphicFrameChg>
      </pc:sldChg>
      <pc:sldChg chg="del">
        <pc:chgData name="Christopher French" userId="S::escfrench@glow.gov.uk::4f733b7a-c75b-4e7d-9836-7d1f0b4cf655" providerId="AD" clId="Web-{2081D7E1-4F45-49C5-BC81-D9940DF9B016}" dt="2021-11-30T15:54:10.113" v="45"/>
        <pc:sldMkLst>
          <pc:docMk/>
          <pc:sldMk cId="2099514955" sldId="297"/>
        </pc:sldMkLst>
      </pc:sldChg>
      <pc:sldChg chg="addSp delSp modSp">
        <pc:chgData name="Christopher French" userId="S::escfrench@glow.gov.uk::4f733b7a-c75b-4e7d-9836-7d1f0b4cf655" providerId="AD" clId="Web-{2081D7E1-4F45-49C5-BC81-D9940DF9B016}" dt="2021-11-30T15:32:02.594" v="11" actId="1076"/>
        <pc:sldMkLst>
          <pc:docMk/>
          <pc:sldMk cId="2341733261" sldId="305"/>
        </pc:sldMkLst>
        <pc:spChg chg="del">
          <ac:chgData name="Christopher French" userId="S::escfrench@glow.gov.uk::4f733b7a-c75b-4e7d-9836-7d1f0b4cf655" providerId="AD" clId="Web-{2081D7E1-4F45-49C5-BC81-D9940DF9B016}" dt="2021-11-30T15:31:35.390" v="5"/>
          <ac:spMkLst>
            <pc:docMk/>
            <pc:sldMk cId="2341733261" sldId="305"/>
            <ac:spMk id="4" creationId="{C8CD428B-3941-46E2-8640-DD5C8F6DE1A2}"/>
          </ac:spMkLst>
        </pc:spChg>
        <pc:spChg chg="del">
          <ac:chgData name="Christopher French" userId="S::escfrench@glow.gov.uk::4f733b7a-c75b-4e7d-9836-7d1f0b4cf655" providerId="AD" clId="Web-{2081D7E1-4F45-49C5-BC81-D9940DF9B016}" dt="2021-11-30T15:31:27.578" v="0"/>
          <ac:spMkLst>
            <pc:docMk/>
            <pc:sldMk cId="2341733261" sldId="305"/>
            <ac:spMk id="673" creationId="{21B55A64-E6F7-4CAA-8886-753194ECD422}"/>
          </ac:spMkLst>
        </pc:spChg>
        <pc:spChg chg="del">
          <ac:chgData name="Christopher French" userId="S::escfrench@glow.gov.uk::4f733b7a-c75b-4e7d-9836-7d1f0b4cf655" providerId="AD" clId="Web-{2081D7E1-4F45-49C5-BC81-D9940DF9B016}" dt="2021-11-30T15:31:32.875" v="2"/>
          <ac:spMkLst>
            <pc:docMk/>
            <pc:sldMk cId="2341733261" sldId="305"/>
            <ac:spMk id="674" creationId="{DD3BEDFC-73AD-46E9-967A-18A595B7ACC9}"/>
          </ac:spMkLst>
        </pc:spChg>
        <pc:spChg chg="del">
          <ac:chgData name="Christopher French" userId="S::escfrench@glow.gov.uk::4f733b7a-c75b-4e7d-9836-7d1f0b4cf655" providerId="AD" clId="Web-{2081D7E1-4F45-49C5-BC81-D9940DF9B016}" dt="2021-11-30T15:31:34.609" v="4"/>
          <ac:spMkLst>
            <pc:docMk/>
            <pc:sldMk cId="2341733261" sldId="305"/>
            <ac:spMk id="675" creationId="{736DC380-0E43-4361-8C02-E5BB19FB6DF9}"/>
          </ac:spMkLst>
        </pc:spChg>
        <pc:spChg chg="del">
          <ac:chgData name="Christopher French" userId="S::escfrench@glow.gov.uk::4f733b7a-c75b-4e7d-9836-7d1f0b4cf655" providerId="AD" clId="Web-{2081D7E1-4F45-49C5-BC81-D9940DF9B016}" dt="2021-11-30T15:31:33.890" v="3"/>
          <ac:spMkLst>
            <pc:docMk/>
            <pc:sldMk cId="2341733261" sldId="305"/>
            <ac:spMk id="677" creationId="{60BFD7D0-AE88-4558-94AB-E0D998D8953F}"/>
          </ac:spMkLst>
        </pc:spChg>
        <pc:spChg chg="del">
          <ac:chgData name="Christopher French" userId="S::escfrench@glow.gov.uk::4f733b7a-c75b-4e7d-9836-7d1f0b4cf655" providerId="AD" clId="Web-{2081D7E1-4F45-49C5-BC81-D9940DF9B016}" dt="2021-11-30T15:31:31.531" v="1"/>
          <ac:spMkLst>
            <pc:docMk/>
            <pc:sldMk cId="2341733261" sldId="305"/>
            <ac:spMk id="679" creationId="{3AAFB970-EE0D-4F13-8F85-190B1F9D59B7}"/>
          </ac:spMkLst>
        </pc:spChg>
        <pc:picChg chg="add mod">
          <ac:chgData name="Christopher French" userId="S::escfrench@glow.gov.uk::4f733b7a-c75b-4e7d-9836-7d1f0b4cf655" providerId="AD" clId="Web-{2081D7E1-4F45-49C5-BC81-D9940DF9B016}" dt="2021-11-30T15:32:02.594" v="11" actId="1076"/>
          <ac:picMkLst>
            <pc:docMk/>
            <pc:sldMk cId="2341733261" sldId="305"/>
            <ac:picMk id="10" creationId="{C2747C69-4D01-4588-9DEA-13F35CA897DD}"/>
          </ac:picMkLst>
        </pc:picChg>
      </pc:sldChg>
      <pc:sldChg chg="modSp">
        <pc:chgData name="Christopher French" userId="S::escfrench@glow.gov.uk::4f733b7a-c75b-4e7d-9836-7d1f0b4cf655" providerId="AD" clId="Web-{2081D7E1-4F45-49C5-BC81-D9940DF9B016}" dt="2021-11-30T16:09:38.028" v="157" actId="20577"/>
        <pc:sldMkLst>
          <pc:docMk/>
          <pc:sldMk cId="2425691860" sldId="318"/>
        </pc:sldMkLst>
        <pc:spChg chg="mod">
          <ac:chgData name="Christopher French" userId="S::escfrench@glow.gov.uk::4f733b7a-c75b-4e7d-9836-7d1f0b4cf655" providerId="AD" clId="Web-{2081D7E1-4F45-49C5-BC81-D9940DF9B016}" dt="2021-11-30T16:09:38.028" v="157" actId="20577"/>
          <ac:spMkLst>
            <pc:docMk/>
            <pc:sldMk cId="2425691860" sldId="318"/>
            <ac:spMk id="2" creationId="{00000000-0000-0000-0000-000000000000}"/>
          </ac:spMkLst>
        </pc:spChg>
      </pc:sldChg>
      <pc:sldChg chg="modSp">
        <pc:chgData name="Christopher French" userId="S::escfrench@glow.gov.uk::4f733b7a-c75b-4e7d-9836-7d1f0b4cf655" providerId="AD" clId="Web-{2081D7E1-4F45-49C5-BC81-D9940DF9B016}" dt="2021-11-30T15:56:26.429" v="70" actId="20577"/>
        <pc:sldMkLst>
          <pc:docMk/>
          <pc:sldMk cId="1557121859" sldId="322"/>
        </pc:sldMkLst>
        <pc:spChg chg="mod">
          <ac:chgData name="Christopher French" userId="S::escfrench@glow.gov.uk::4f733b7a-c75b-4e7d-9836-7d1f0b4cf655" providerId="AD" clId="Web-{2081D7E1-4F45-49C5-BC81-D9940DF9B016}" dt="2021-11-30T15:56:26.429" v="70" actId="20577"/>
          <ac:spMkLst>
            <pc:docMk/>
            <pc:sldMk cId="1557121859" sldId="322"/>
            <ac:spMk id="2" creationId="{00000000-0000-0000-0000-000000000000}"/>
          </ac:spMkLst>
        </pc:spChg>
      </pc:sldChg>
      <pc:sldChg chg="add ord replId">
        <pc:chgData name="Christopher French" userId="S::escfrench@glow.gov.uk::4f733b7a-c75b-4e7d-9836-7d1f0b4cf655" providerId="AD" clId="Web-{2081D7E1-4F45-49C5-BC81-D9940DF9B016}" dt="2021-11-30T16:06:32.680" v="119"/>
        <pc:sldMkLst>
          <pc:docMk/>
          <pc:sldMk cId="1410692969" sldId="323"/>
        </pc:sldMkLst>
      </pc:sldChg>
      <pc:sldChg chg="add ord replId">
        <pc:chgData name="Christopher French" userId="S::escfrench@glow.gov.uk::4f733b7a-c75b-4e7d-9836-7d1f0b4cf655" providerId="AD" clId="Web-{2081D7E1-4F45-49C5-BC81-D9940DF9B016}" dt="2021-11-30T16:07:29.337" v="122"/>
        <pc:sldMkLst>
          <pc:docMk/>
          <pc:sldMk cId="1145318077" sldId="324"/>
        </pc:sldMkLst>
      </pc:sldChg>
      <pc:sldChg chg="modSp add replId">
        <pc:chgData name="Christopher French" userId="S::escfrench@glow.gov.uk::4f733b7a-c75b-4e7d-9836-7d1f0b4cf655" providerId="AD" clId="Web-{2081D7E1-4F45-49C5-BC81-D9940DF9B016}" dt="2021-11-30T16:08:13.276" v="136" actId="20577"/>
        <pc:sldMkLst>
          <pc:docMk/>
          <pc:sldMk cId="1931110480" sldId="325"/>
        </pc:sldMkLst>
        <pc:spChg chg="mod">
          <ac:chgData name="Christopher French" userId="S::escfrench@glow.gov.uk::4f733b7a-c75b-4e7d-9836-7d1f0b4cf655" providerId="AD" clId="Web-{2081D7E1-4F45-49C5-BC81-D9940DF9B016}" dt="2021-11-30T16:08:13.276" v="136" actId="20577"/>
          <ac:spMkLst>
            <pc:docMk/>
            <pc:sldMk cId="1931110480" sldId="325"/>
            <ac:spMk id="2" creationId="{00000000-0000-0000-0000-000000000000}"/>
          </ac:spMkLst>
        </pc:spChg>
        <pc:spChg chg="mod">
          <ac:chgData name="Christopher French" userId="S::escfrench@glow.gov.uk::4f733b7a-c75b-4e7d-9836-7d1f0b4cf655" providerId="AD" clId="Web-{2081D7E1-4F45-49C5-BC81-D9940DF9B016}" dt="2021-11-30T16:07:55.823" v="128" actId="20577"/>
          <ac:spMkLst>
            <pc:docMk/>
            <pc:sldMk cId="1931110480" sldId="325"/>
            <ac:spMk id="3" creationId="{00000000-0000-0000-0000-000000000000}"/>
          </ac:spMkLst>
        </pc:spChg>
      </pc:sldChg>
      <pc:sldChg chg="modSp add ord replId">
        <pc:chgData name="Christopher French" userId="S::escfrench@glow.gov.uk::4f733b7a-c75b-4e7d-9836-7d1f0b4cf655" providerId="AD" clId="Web-{2081D7E1-4F45-49C5-BC81-D9940DF9B016}" dt="2021-11-30T16:08:36.527" v="144" actId="20577"/>
        <pc:sldMkLst>
          <pc:docMk/>
          <pc:sldMk cId="4186996037" sldId="326"/>
        </pc:sldMkLst>
        <pc:spChg chg="mod">
          <ac:chgData name="Christopher French" userId="S::escfrench@glow.gov.uk::4f733b7a-c75b-4e7d-9836-7d1f0b4cf655" providerId="AD" clId="Web-{2081D7E1-4F45-49C5-BC81-D9940DF9B016}" dt="2021-11-30T16:08:36.527" v="144" actId="20577"/>
          <ac:spMkLst>
            <pc:docMk/>
            <pc:sldMk cId="4186996037" sldId="326"/>
            <ac:spMk id="2" creationId="{00000000-0000-0000-0000-000000000000}"/>
          </ac:spMkLst>
        </pc:spChg>
      </pc:sldChg>
      <pc:sldChg chg="modSp add ord replId">
        <pc:chgData name="Christopher French" userId="S::escfrench@glow.gov.uk::4f733b7a-c75b-4e7d-9836-7d1f0b4cf655" providerId="AD" clId="Web-{2081D7E1-4F45-49C5-BC81-D9940DF9B016}" dt="2021-11-30T16:09:10.606" v="154" actId="20577"/>
        <pc:sldMkLst>
          <pc:docMk/>
          <pc:sldMk cId="2172289573" sldId="327"/>
        </pc:sldMkLst>
        <pc:spChg chg="mod">
          <ac:chgData name="Christopher French" userId="S::escfrench@glow.gov.uk::4f733b7a-c75b-4e7d-9836-7d1f0b4cf655" providerId="AD" clId="Web-{2081D7E1-4F45-49C5-BC81-D9940DF9B016}" dt="2021-11-30T16:09:10.606" v="154" actId="20577"/>
          <ac:spMkLst>
            <pc:docMk/>
            <pc:sldMk cId="2172289573" sldId="327"/>
            <ac:spMk id="2" creationId="{00000000-0000-0000-0000-000000000000}"/>
          </ac:spMkLst>
        </pc:spChg>
      </pc:sldChg>
    </pc:docChg>
  </pc:docChgLst>
  <pc:docChgLst>
    <pc:chgData name="Andrew Travis" userId="S::esatravis@glow.gov.uk::fa33258d-dd5e-4e89-b7c2-b51b402871f1" providerId="AD" clId="Web-{D5D8BA91-534C-455B-A76B-7CA6C8B7B674}"/>
    <pc:docChg chg="modSld">
      <pc:chgData name="Andrew Travis" userId="S::esatravis@glow.gov.uk::fa33258d-dd5e-4e89-b7c2-b51b402871f1" providerId="AD" clId="Web-{D5D8BA91-534C-455B-A76B-7CA6C8B7B674}" dt="2021-12-01T08:03:25.465" v="3"/>
      <pc:docMkLst>
        <pc:docMk/>
      </pc:docMkLst>
      <pc:sldChg chg="modNotes">
        <pc:chgData name="Andrew Travis" userId="S::esatravis@glow.gov.uk::fa33258d-dd5e-4e89-b7c2-b51b402871f1" providerId="AD" clId="Web-{D5D8BA91-534C-455B-A76B-7CA6C8B7B674}" dt="2021-12-01T08:03:25.465" v="3"/>
        <pc:sldMkLst>
          <pc:docMk/>
          <pc:sldMk cId="3004747195" sldId="301"/>
        </pc:sldMkLst>
      </pc:sldChg>
    </pc:docChg>
  </pc:docChgLst>
  <pc:docChgLst>
    <pc:chgData name="Christopher French" userId="S::escfrench@glow.gov.uk::4f733b7a-c75b-4e7d-9836-7d1f0b4cf655" providerId="AD" clId="Web-{294444D2-A9EF-429F-9873-594B24BD44B8}"/>
    <pc:docChg chg="addSld modSld sldOrd">
      <pc:chgData name="Christopher French" userId="S::escfrench@glow.gov.uk::4f733b7a-c75b-4e7d-9836-7d1f0b4cf655" providerId="AD" clId="Web-{294444D2-A9EF-429F-9873-594B24BD44B8}" dt="2021-11-29T12:56:41.341" v="84"/>
      <pc:docMkLst>
        <pc:docMk/>
      </pc:docMkLst>
      <pc:sldChg chg="ord">
        <pc:chgData name="Christopher French" userId="S::escfrench@glow.gov.uk::4f733b7a-c75b-4e7d-9836-7d1f0b4cf655" providerId="AD" clId="Web-{294444D2-A9EF-429F-9873-594B24BD44B8}" dt="2021-11-29T12:56:02.340" v="68"/>
        <pc:sldMkLst>
          <pc:docMk/>
          <pc:sldMk cId="2310690246" sldId="267"/>
        </pc:sldMkLst>
      </pc:sldChg>
      <pc:sldChg chg="modSp">
        <pc:chgData name="Christopher French" userId="S::escfrench@glow.gov.uk::4f733b7a-c75b-4e7d-9836-7d1f0b4cf655" providerId="AD" clId="Web-{294444D2-A9EF-429F-9873-594B24BD44B8}" dt="2021-11-29T12:49:47.112" v="59" actId="20577"/>
        <pc:sldMkLst>
          <pc:docMk/>
          <pc:sldMk cId="1921883682" sldId="276"/>
        </pc:sldMkLst>
        <pc:spChg chg="mod">
          <ac:chgData name="Christopher French" userId="S::escfrench@glow.gov.uk::4f733b7a-c75b-4e7d-9836-7d1f0b4cf655" providerId="AD" clId="Web-{294444D2-A9EF-429F-9873-594B24BD44B8}" dt="2021-11-29T12:49:47.112" v="59" actId="20577"/>
          <ac:spMkLst>
            <pc:docMk/>
            <pc:sldMk cId="1921883682" sldId="276"/>
            <ac:spMk id="3" creationId="{00000000-0000-0000-0000-000000000000}"/>
          </ac:spMkLst>
        </pc:spChg>
      </pc:sldChg>
      <pc:sldChg chg="modSp">
        <pc:chgData name="Christopher French" userId="S::escfrench@glow.gov.uk::4f733b7a-c75b-4e7d-9836-7d1f0b4cf655" providerId="AD" clId="Web-{294444D2-A9EF-429F-9873-594B24BD44B8}" dt="2021-11-29T12:49:52.550" v="62" actId="20577"/>
        <pc:sldMkLst>
          <pc:docMk/>
          <pc:sldMk cId="616948953" sldId="277"/>
        </pc:sldMkLst>
        <pc:spChg chg="mod">
          <ac:chgData name="Christopher French" userId="S::escfrench@glow.gov.uk::4f733b7a-c75b-4e7d-9836-7d1f0b4cf655" providerId="AD" clId="Web-{294444D2-A9EF-429F-9873-594B24BD44B8}" dt="2021-11-29T12:49:52.550" v="62" actId="20577"/>
          <ac:spMkLst>
            <pc:docMk/>
            <pc:sldMk cId="616948953" sldId="277"/>
            <ac:spMk id="3" creationId="{00000000-0000-0000-0000-000000000000}"/>
          </ac:spMkLst>
        </pc:spChg>
      </pc:sldChg>
      <pc:sldChg chg="modSp">
        <pc:chgData name="Christopher French" userId="S::escfrench@glow.gov.uk::4f733b7a-c75b-4e7d-9836-7d1f0b4cf655" providerId="AD" clId="Web-{294444D2-A9EF-429F-9873-594B24BD44B8}" dt="2021-11-29T12:50:03.269" v="65" actId="20577"/>
        <pc:sldMkLst>
          <pc:docMk/>
          <pc:sldMk cId="1813718645" sldId="278"/>
        </pc:sldMkLst>
        <pc:spChg chg="mod">
          <ac:chgData name="Christopher French" userId="S::escfrench@glow.gov.uk::4f733b7a-c75b-4e7d-9836-7d1f0b4cf655" providerId="AD" clId="Web-{294444D2-A9EF-429F-9873-594B24BD44B8}" dt="2021-11-29T12:50:03.269" v="65" actId="20577"/>
          <ac:spMkLst>
            <pc:docMk/>
            <pc:sldMk cId="1813718645" sldId="278"/>
            <ac:spMk id="3" creationId="{00000000-0000-0000-0000-000000000000}"/>
          </ac:spMkLst>
        </pc:spChg>
      </pc:sldChg>
      <pc:sldChg chg="modSp">
        <pc:chgData name="Christopher French" userId="S::escfrench@glow.gov.uk::4f733b7a-c75b-4e7d-9836-7d1f0b4cf655" providerId="AD" clId="Web-{294444D2-A9EF-429F-9873-594B24BD44B8}" dt="2021-11-29T12:50:42.520" v="67" actId="20577"/>
        <pc:sldMkLst>
          <pc:docMk/>
          <pc:sldMk cId="1098609566" sldId="289"/>
        </pc:sldMkLst>
        <pc:spChg chg="mod">
          <ac:chgData name="Christopher French" userId="S::escfrench@glow.gov.uk::4f733b7a-c75b-4e7d-9836-7d1f0b4cf655" providerId="AD" clId="Web-{294444D2-A9EF-429F-9873-594B24BD44B8}" dt="2021-11-29T12:50:42.520" v="67" actId="20577"/>
          <ac:spMkLst>
            <pc:docMk/>
            <pc:sldMk cId="1098609566" sldId="289"/>
            <ac:spMk id="3" creationId="{00000000-0000-0000-0000-000000000000}"/>
          </ac:spMkLst>
        </pc:spChg>
      </pc:sldChg>
      <pc:sldChg chg="addSp modSp add replId">
        <pc:chgData name="Christopher French" userId="S::escfrench@glow.gov.uk::4f733b7a-c75b-4e7d-9836-7d1f0b4cf655" providerId="AD" clId="Web-{294444D2-A9EF-429F-9873-594B24BD44B8}" dt="2021-11-29T12:56:41.341" v="84"/>
        <pc:sldMkLst>
          <pc:docMk/>
          <pc:sldMk cId="3257629999" sldId="308"/>
        </pc:sldMkLst>
        <pc:spChg chg="mod">
          <ac:chgData name="Christopher French" userId="S::escfrench@glow.gov.uk::4f733b7a-c75b-4e7d-9836-7d1f0b4cf655" providerId="AD" clId="Web-{294444D2-A9EF-429F-9873-594B24BD44B8}" dt="2021-11-29T12:56:37.091" v="83" actId="20577"/>
          <ac:spMkLst>
            <pc:docMk/>
            <pc:sldMk cId="3257629999" sldId="308"/>
            <ac:spMk id="3" creationId="{00000000-0000-0000-0000-000000000000}"/>
          </ac:spMkLst>
        </pc:spChg>
        <pc:picChg chg="add mod">
          <ac:chgData name="Christopher French" userId="S::escfrench@glow.gov.uk::4f733b7a-c75b-4e7d-9836-7d1f0b4cf655" providerId="AD" clId="Web-{294444D2-A9EF-429F-9873-594B24BD44B8}" dt="2021-11-29T12:56:41.341" v="84"/>
          <ac:picMkLst>
            <pc:docMk/>
            <pc:sldMk cId="3257629999" sldId="308"/>
            <ac:picMk id="4" creationId="{E49E244A-E9C7-4F58-9A1B-6AAE86EC50BA}"/>
          </ac:picMkLst>
        </pc:picChg>
      </pc:sldChg>
    </pc:docChg>
  </pc:docChgLst>
  <pc:docChgLst>
    <pc:chgData name="Christopher French" userId="S::escfrench@glow.gov.uk::4f733b7a-c75b-4e7d-9836-7d1f0b4cf655" providerId="AD" clId="Web-{3D7D01F1-E596-4BAD-BD77-630B58391C7D}"/>
    <pc:docChg chg="addSld delSld modSld">
      <pc:chgData name="Christopher French" userId="S::escfrench@glow.gov.uk::4f733b7a-c75b-4e7d-9836-7d1f0b4cf655" providerId="AD" clId="Web-{3D7D01F1-E596-4BAD-BD77-630B58391C7D}" dt="2021-11-30T15:26:25.448" v="34"/>
      <pc:docMkLst>
        <pc:docMk/>
      </pc:docMkLst>
      <pc:sldChg chg="modSp">
        <pc:chgData name="Christopher French" userId="S::escfrench@glow.gov.uk::4f733b7a-c75b-4e7d-9836-7d1f0b4cf655" providerId="AD" clId="Web-{3D7D01F1-E596-4BAD-BD77-630B58391C7D}" dt="2021-11-30T15:24:18.097" v="18" actId="20577"/>
        <pc:sldMkLst>
          <pc:docMk/>
          <pc:sldMk cId="1597820561" sldId="283"/>
        </pc:sldMkLst>
        <pc:spChg chg="mod">
          <ac:chgData name="Christopher French" userId="S::escfrench@glow.gov.uk::4f733b7a-c75b-4e7d-9836-7d1f0b4cf655" providerId="AD" clId="Web-{3D7D01F1-E596-4BAD-BD77-630B58391C7D}" dt="2021-11-30T15:24:18.097" v="18" actId="20577"/>
          <ac:spMkLst>
            <pc:docMk/>
            <pc:sldMk cId="1597820561" sldId="283"/>
            <ac:spMk id="3" creationId="{00000000-0000-0000-0000-000000000000}"/>
          </ac:spMkLst>
        </pc:spChg>
      </pc:sldChg>
      <pc:sldChg chg="addSp delSp modSp">
        <pc:chgData name="Christopher French" userId="S::escfrench@glow.gov.uk::4f733b7a-c75b-4e7d-9836-7d1f0b4cf655" providerId="AD" clId="Web-{3D7D01F1-E596-4BAD-BD77-630B58391C7D}" dt="2021-11-30T15:26:25.448" v="34"/>
        <pc:sldMkLst>
          <pc:docMk/>
          <pc:sldMk cId="2099514955" sldId="297"/>
        </pc:sldMkLst>
        <pc:picChg chg="add del mod">
          <ac:chgData name="Christopher French" userId="S::escfrench@glow.gov.uk::4f733b7a-c75b-4e7d-9836-7d1f0b4cf655" providerId="AD" clId="Web-{3D7D01F1-E596-4BAD-BD77-630B58391C7D}" dt="2021-11-30T15:26:25.448" v="34"/>
          <ac:picMkLst>
            <pc:docMk/>
            <pc:sldMk cId="2099514955" sldId="297"/>
            <ac:picMk id="4" creationId="{325BB269-B207-4FD4-8CB1-D3F1E84BFA5A}"/>
          </ac:picMkLst>
        </pc:picChg>
      </pc:sldChg>
      <pc:sldChg chg="modSp">
        <pc:chgData name="Christopher French" userId="S::escfrench@glow.gov.uk::4f733b7a-c75b-4e7d-9836-7d1f0b4cf655" providerId="AD" clId="Web-{3D7D01F1-E596-4BAD-BD77-630B58391C7D}" dt="2021-11-30T15:23:43.861" v="8" actId="20577"/>
        <pc:sldMkLst>
          <pc:docMk/>
          <pc:sldMk cId="1253495034" sldId="302"/>
        </pc:sldMkLst>
        <pc:spChg chg="mod">
          <ac:chgData name="Christopher French" userId="S::escfrench@glow.gov.uk::4f733b7a-c75b-4e7d-9836-7d1f0b4cf655" providerId="AD" clId="Web-{3D7D01F1-E596-4BAD-BD77-630B58391C7D}" dt="2021-11-30T15:23:43.861" v="8" actId="20577"/>
          <ac:spMkLst>
            <pc:docMk/>
            <pc:sldMk cId="1253495034" sldId="302"/>
            <ac:spMk id="3" creationId="{00000000-0000-0000-0000-000000000000}"/>
          </ac:spMkLst>
        </pc:spChg>
      </pc:sldChg>
      <pc:sldChg chg="addSp delSp modSp">
        <pc:chgData name="Christopher French" userId="S::escfrench@glow.gov.uk::4f733b7a-c75b-4e7d-9836-7d1f0b4cf655" providerId="AD" clId="Web-{3D7D01F1-E596-4BAD-BD77-630B58391C7D}" dt="2021-11-30T15:25:43.509" v="26"/>
        <pc:sldMkLst>
          <pc:docMk/>
          <pc:sldMk cId="3874265891" sldId="307"/>
        </pc:sldMkLst>
        <pc:picChg chg="add del mod">
          <ac:chgData name="Christopher French" userId="S::escfrench@glow.gov.uk::4f733b7a-c75b-4e7d-9836-7d1f0b4cf655" providerId="AD" clId="Web-{3D7D01F1-E596-4BAD-BD77-630B58391C7D}" dt="2021-11-30T15:25:13.960" v="22"/>
          <ac:picMkLst>
            <pc:docMk/>
            <pc:sldMk cId="3874265891" sldId="307"/>
            <ac:picMk id="4" creationId="{DE83F098-4A12-4B74-865F-5B252DBD53D8}"/>
          </ac:picMkLst>
        </pc:picChg>
        <pc:picChg chg="add del mod">
          <ac:chgData name="Christopher French" userId="S::escfrench@glow.gov.uk::4f733b7a-c75b-4e7d-9836-7d1f0b4cf655" providerId="AD" clId="Web-{3D7D01F1-E596-4BAD-BD77-630B58391C7D}" dt="2021-11-30T15:25:43.509" v="26"/>
          <ac:picMkLst>
            <pc:docMk/>
            <pc:sldMk cId="3874265891" sldId="307"/>
            <ac:picMk id="5" creationId="{95B5285A-4CE7-48C0-ABD2-206B445C79DA}"/>
          </ac:picMkLst>
        </pc:picChg>
      </pc:sldChg>
      <pc:sldChg chg="del">
        <pc:chgData name="Christopher French" userId="S::escfrench@glow.gov.uk::4f733b7a-c75b-4e7d-9836-7d1f0b4cf655" providerId="AD" clId="Web-{3D7D01F1-E596-4BAD-BD77-630B58391C7D}" dt="2021-11-30T15:24:46.880" v="19"/>
        <pc:sldMkLst>
          <pc:docMk/>
          <pc:sldMk cId="1864326514" sldId="315"/>
        </pc:sldMkLst>
      </pc:sldChg>
      <pc:sldChg chg="new del">
        <pc:chgData name="Christopher French" userId="S::escfrench@glow.gov.uk::4f733b7a-c75b-4e7d-9836-7d1f0b4cf655" providerId="AD" clId="Web-{3D7D01F1-E596-4BAD-BD77-630B58391C7D}" dt="2021-11-30T15:25:39.024" v="25"/>
        <pc:sldMkLst>
          <pc:docMk/>
          <pc:sldMk cId="265168446" sldId="322"/>
        </pc:sldMkLst>
      </pc:sldChg>
      <pc:sldChg chg="delSp add replId">
        <pc:chgData name="Christopher French" userId="S::escfrench@glow.gov.uk::4f733b7a-c75b-4e7d-9836-7d1f0b4cf655" providerId="AD" clId="Web-{3D7D01F1-E596-4BAD-BD77-630B58391C7D}" dt="2021-11-30T15:26:22.323" v="33"/>
        <pc:sldMkLst>
          <pc:docMk/>
          <pc:sldMk cId="1557121859" sldId="322"/>
        </pc:sldMkLst>
        <pc:picChg chg="del">
          <ac:chgData name="Christopher French" userId="S::escfrench@glow.gov.uk::4f733b7a-c75b-4e7d-9836-7d1f0b4cf655" providerId="AD" clId="Web-{3D7D01F1-E596-4BAD-BD77-630B58391C7D}" dt="2021-11-30T15:26:22.323" v="33"/>
          <ac:picMkLst>
            <pc:docMk/>
            <pc:sldMk cId="1557121859" sldId="322"/>
            <ac:picMk id="4" creationId="{325BB269-B207-4FD4-8CB1-D3F1E84BFA5A}"/>
          </ac:picMkLst>
        </pc:picChg>
      </pc:sldChg>
    </pc:docChg>
  </pc:docChgLst>
  <pc:docChgLst>
    <pc:chgData name="Christopher French" userId="S::escfrench@glow.gov.uk::4f733b7a-c75b-4e7d-9836-7d1f0b4cf655" providerId="AD" clId="Web-{F3B3858E-9E84-4B88-8992-E2930F758D36}"/>
    <pc:docChg chg="modSld sldOrd">
      <pc:chgData name="Christopher French" userId="S::escfrench@glow.gov.uk::4f733b7a-c75b-4e7d-9836-7d1f0b4cf655" providerId="AD" clId="Web-{F3B3858E-9E84-4B88-8992-E2930F758D36}" dt="2021-08-25T09:55:27.132" v="5"/>
      <pc:docMkLst>
        <pc:docMk/>
      </pc:docMkLst>
      <pc:sldChg chg="modSp ord">
        <pc:chgData name="Christopher French" userId="S::escfrench@glow.gov.uk::4f733b7a-c75b-4e7d-9836-7d1f0b4cf655" providerId="AD" clId="Web-{F3B3858E-9E84-4B88-8992-E2930F758D36}" dt="2021-08-25T09:55:27.132" v="5"/>
        <pc:sldMkLst>
          <pc:docMk/>
          <pc:sldMk cId="2310690246" sldId="267"/>
        </pc:sldMkLst>
        <pc:spChg chg="mod">
          <ac:chgData name="Christopher French" userId="S::escfrench@glow.gov.uk::4f733b7a-c75b-4e7d-9836-7d1f0b4cf655" providerId="AD" clId="Web-{F3B3858E-9E84-4B88-8992-E2930F758D36}" dt="2021-08-25T09:54:28.631" v="4" actId="1076"/>
          <ac:spMkLst>
            <pc:docMk/>
            <pc:sldMk cId="2310690246" sldId="267"/>
            <ac:spMk id="10" creationId="{DB95B379-3FD2-4226-8758-AA82A3CEFFAD}"/>
          </ac:spMkLst>
        </pc:spChg>
      </pc:sldChg>
    </pc:docChg>
  </pc:docChgLst>
  <pc:docChgLst>
    <pc:chgData name="Christopher French" userId="S::escfrench@glow.gov.uk::4f733b7a-c75b-4e7d-9836-7d1f0b4cf655" providerId="AD" clId="Web-{9FD95C05-4232-4933-8B29-240091D63BC9}"/>
    <pc:docChg chg="addSld delSld modSld sldOrd addMainMaster">
      <pc:chgData name="Christopher French" userId="S::escfrench@glow.gov.uk::4f733b7a-c75b-4e7d-9836-7d1f0b4cf655" providerId="AD" clId="Web-{9FD95C05-4232-4933-8B29-240091D63BC9}" dt="2021-11-30T15:12:10.811" v="551"/>
      <pc:docMkLst>
        <pc:docMk/>
      </pc:docMkLst>
      <pc:sldChg chg="modNotes">
        <pc:chgData name="Christopher French" userId="S::escfrench@glow.gov.uk::4f733b7a-c75b-4e7d-9836-7d1f0b4cf655" providerId="AD" clId="Web-{9FD95C05-4232-4933-8B29-240091D63BC9}" dt="2021-11-30T13:46:59.937" v="141"/>
        <pc:sldMkLst>
          <pc:docMk/>
          <pc:sldMk cId="1547285309" sldId="274"/>
        </pc:sldMkLst>
      </pc:sldChg>
      <pc:sldChg chg="modNotes">
        <pc:chgData name="Christopher French" userId="S::escfrench@glow.gov.uk::4f733b7a-c75b-4e7d-9836-7d1f0b4cf655" providerId="AD" clId="Web-{9FD95C05-4232-4933-8B29-240091D63BC9}" dt="2021-11-30T13:47:04.859" v="142"/>
        <pc:sldMkLst>
          <pc:docMk/>
          <pc:sldMk cId="1039319188" sldId="275"/>
        </pc:sldMkLst>
      </pc:sldChg>
      <pc:sldChg chg="modSp ord modNotes">
        <pc:chgData name="Christopher French" userId="S::escfrench@glow.gov.uk::4f733b7a-c75b-4e7d-9836-7d1f0b4cf655" providerId="AD" clId="Web-{9FD95C05-4232-4933-8B29-240091D63BC9}" dt="2021-11-30T15:12:10.811" v="551"/>
        <pc:sldMkLst>
          <pc:docMk/>
          <pc:sldMk cId="1921883682" sldId="276"/>
        </pc:sldMkLst>
        <pc:spChg chg="mod">
          <ac:chgData name="Christopher French" userId="S::escfrench@glow.gov.uk::4f733b7a-c75b-4e7d-9836-7d1f0b4cf655" providerId="AD" clId="Web-{9FD95C05-4232-4933-8B29-240091D63BC9}" dt="2021-11-30T13:24:28.126" v="62" actId="20577"/>
          <ac:spMkLst>
            <pc:docMk/>
            <pc:sldMk cId="1921883682" sldId="276"/>
            <ac:spMk id="3" creationId="{00000000-0000-0000-0000-000000000000}"/>
          </ac:spMkLst>
        </pc:spChg>
      </pc:sldChg>
      <pc:sldChg chg="modSp">
        <pc:chgData name="Christopher French" userId="S::escfrench@glow.gov.uk::4f733b7a-c75b-4e7d-9836-7d1f0b4cf655" providerId="AD" clId="Web-{9FD95C05-4232-4933-8B29-240091D63BC9}" dt="2021-11-30T13:24:47.767" v="65" actId="20577"/>
        <pc:sldMkLst>
          <pc:docMk/>
          <pc:sldMk cId="616948953" sldId="277"/>
        </pc:sldMkLst>
        <pc:spChg chg="mod">
          <ac:chgData name="Christopher French" userId="S::escfrench@glow.gov.uk::4f733b7a-c75b-4e7d-9836-7d1f0b4cf655" providerId="AD" clId="Web-{9FD95C05-4232-4933-8B29-240091D63BC9}" dt="2021-11-30T13:24:47.767" v="65" actId="20577"/>
          <ac:spMkLst>
            <pc:docMk/>
            <pc:sldMk cId="616948953" sldId="277"/>
            <ac:spMk id="3" creationId="{00000000-0000-0000-0000-000000000000}"/>
          </ac:spMkLst>
        </pc:spChg>
      </pc:sldChg>
      <pc:sldChg chg="del">
        <pc:chgData name="Christopher French" userId="S::escfrench@glow.gov.uk::4f733b7a-c75b-4e7d-9836-7d1f0b4cf655" providerId="AD" clId="Web-{9FD95C05-4232-4933-8B29-240091D63BC9}" dt="2021-11-30T13:24:32.048" v="63"/>
        <pc:sldMkLst>
          <pc:docMk/>
          <pc:sldMk cId="1813718645" sldId="278"/>
        </pc:sldMkLst>
      </pc:sldChg>
      <pc:sldChg chg="modSp">
        <pc:chgData name="Christopher French" userId="S::escfrench@glow.gov.uk::4f733b7a-c75b-4e7d-9836-7d1f0b4cf655" providerId="AD" clId="Web-{9FD95C05-4232-4933-8B29-240091D63BC9}" dt="2021-11-30T15:09:53.604" v="524" actId="20577"/>
        <pc:sldMkLst>
          <pc:docMk/>
          <pc:sldMk cId="2900314850" sldId="279"/>
        </pc:sldMkLst>
        <pc:spChg chg="mod">
          <ac:chgData name="Christopher French" userId="S::escfrench@glow.gov.uk::4f733b7a-c75b-4e7d-9836-7d1f0b4cf655" providerId="AD" clId="Web-{9FD95C05-4232-4933-8B29-240091D63BC9}" dt="2021-11-30T15:09:53.604" v="524" actId="20577"/>
          <ac:spMkLst>
            <pc:docMk/>
            <pc:sldMk cId="2900314850" sldId="279"/>
            <ac:spMk id="2" creationId="{00000000-0000-0000-0000-000000000000}"/>
          </ac:spMkLst>
        </pc:spChg>
      </pc:sldChg>
      <pc:sldChg chg="modSp modNotes">
        <pc:chgData name="Christopher French" userId="S::escfrench@glow.gov.uk::4f733b7a-c75b-4e7d-9836-7d1f0b4cf655" providerId="AD" clId="Web-{9FD95C05-4232-4933-8B29-240091D63BC9}" dt="2021-11-30T13:45:54.233" v="140"/>
        <pc:sldMkLst>
          <pc:docMk/>
          <pc:sldMk cId="3220556643" sldId="288"/>
        </pc:sldMkLst>
        <pc:spChg chg="mod">
          <ac:chgData name="Christopher French" userId="S::escfrench@glow.gov.uk::4f733b7a-c75b-4e7d-9836-7d1f0b4cf655" providerId="AD" clId="Web-{9FD95C05-4232-4933-8B29-240091D63BC9}" dt="2021-11-30T13:45:48.217" v="138" actId="20577"/>
          <ac:spMkLst>
            <pc:docMk/>
            <pc:sldMk cId="3220556643" sldId="288"/>
            <ac:spMk id="3" creationId="{00000000-0000-0000-0000-000000000000}"/>
          </ac:spMkLst>
        </pc:spChg>
      </pc:sldChg>
      <pc:sldChg chg="modSp">
        <pc:chgData name="Christopher French" userId="S::escfrench@glow.gov.uk::4f733b7a-c75b-4e7d-9836-7d1f0b4cf655" providerId="AD" clId="Web-{9FD95C05-4232-4933-8B29-240091D63BC9}" dt="2021-11-30T13:23:21.250" v="60" actId="20577"/>
        <pc:sldMkLst>
          <pc:docMk/>
          <pc:sldMk cId="594237865" sldId="300"/>
        </pc:sldMkLst>
        <pc:spChg chg="mod">
          <ac:chgData name="Christopher French" userId="S::escfrench@glow.gov.uk::4f733b7a-c75b-4e7d-9836-7d1f0b4cf655" providerId="AD" clId="Web-{9FD95C05-4232-4933-8B29-240091D63BC9}" dt="2021-11-30T13:23:21.250" v="60" actId="20577"/>
          <ac:spMkLst>
            <pc:docMk/>
            <pc:sldMk cId="594237865" sldId="300"/>
            <ac:spMk id="3" creationId="{00000000-0000-0000-0000-000000000000}"/>
          </ac:spMkLst>
        </pc:spChg>
      </pc:sldChg>
      <pc:sldChg chg="modSp ord">
        <pc:chgData name="Christopher French" userId="S::escfrench@glow.gov.uk::4f733b7a-c75b-4e7d-9836-7d1f0b4cf655" providerId="AD" clId="Web-{9FD95C05-4232-4933-8B29-240091D63BC9}" dt="2021-11-30T14:35:37.810" v="282" actId="20577"/>
        <pc:sldMkLst>
          <pc:docMk/>
          <pc:sldMk cId="1253495034" sldId="302"/>
        </pc:sldMkLst>
        <pc:spChg chg="mod">
          <ac:chgData name="Christopher French" userId="S::escfrench@glow.gov.uk::4f733b7a-c75b-4e7d-9836-7d1f0b4cf655" providerId="AD" clId="Web-{9FD95C05-4232-4933-8B29-240091D63BC9}" dt="2021-11-30T14:35:37.810" v="282" actId="20577"/>
          <ac:spMkLst>
            <pc:docMk/>
            <pc:sldMk cId="1253495034" sldId="302"/>
            <ac:spMk id="3" creationId="{00000000-0000-0000-0000-000000000000}"/>
          </ac:spMkLst>
        </pc:spChg>
      </pc:sldChg>
      <pc:sldChg chg="addSp delSp modSp modNotes">
        <pc:chgData name="Christopher French" userId="S::escfrench@glow.gov.uk::4f733b7a-c75b-4e7d-9836-7d1f0b4cf655" providerId="AD" clId="Web-{9FD95C05-4232-4933-8B29-240091D63BC9}" dt="2021-11-30T13:40:45.226" v="110"/>
        <pc:sldMkLst>
          <pc:docMk/>
          <pc:sldMk cId="2341733261" sldId="305"/>
        </pc:sldMkLst>
        <pc:spChg chg="add del mod">
          <ac:chgData name="Christopher French" userId="S::escfrench@glow.gov.uk::4f733b7a-c75b-4e7d-9836-7d1f0b4cf655" providerId="AD" clId="Web-{9FD95C05-4232-4933-8B29-240091D63BC9}" dt="2021-11-30T13:40:45.226" v="110"/>
          <ac:spMkLst>
            <pc:docMk/>
            <pc:sldMk cId="2341733261" sldId="305"/>
            <ac:spMk id="10" creationId="{70573CCB-2E15-4644-BEA4-C3C4136B5001}"/>
          </ac:spMkLst>
        </pc:spChg>
      </pc:sldChg>
      <pc:sldChg chg="ord">
        <pc:chgData name="Christopher French" userId="S::escfrench@glow.gov.uk::4f733b7a-c75b-4e7d-9836-7d1f0b4cf655" providerId="AD" clId="Web-{9FD95C05-4232-4933-8B29-240091D63BC9}" dt="2021-11-30T14:33:59.854" v="178"/>
        <pc:sldMkLst>
          <pc:docMk/>
          <pc:sldMk cId="1864326514" sldId="315"/>
        </pc:sldMkLst>
      </pc:sldChg>
      <pc:sldChg chg="addSp delSp modSp del">
        <pc:chgData name="Christopher French" userId="S::escfrench@glow.gov.uk::4f733b7a-c75b-4e7d-9836-7d1f0b4cf655" providerId="AD" clId="Web-{9FD95C05-4232-4933-8B29-240091D63BC9}" dt="2021-11-30T13:28:15.756" v="82"/>
        <pc:sldMkLst>
          <pc:docMk/>
          <pc:sldMk cId="1074611788" sldId="316"/>
        </pc:sldMkLst>
        <pc:picChg chg="add del mod">
          <ac:chgData name="Christopher French" userId="S::escfrench@glow.gov.uk::4f733b7a-c75b-4e7d-9836-7d1f0b4cf655" providerId="AD" clId="Web-{9FD95C05-4232-4933-8B29-240091D63BC9}" dt="2021-11-30T13:27:40.318" v="80"/>
          <ac:picMkLst>
            <pc:docMk/>
            <pc:sldMk cId="1074611788" sldId="316"/>
            <ac:picMk id="2" creationId="{E3A8DA23-BC85-4525-9A15-AF7ED2DAC2E7}"/>
          </ac:picMkLst>
        </pc:picChg>
        <pc:picChg chg="del">
          <ac:chgData name="Christopher French" userId="S::escfrench@glow.gov.uk::4f733b7a-c75b-4e7d-9836-7d1f0b4cf655" providerId="AD" clId="Web-{9FD95C05-4232-4933-8B29-240091D63BC9}" dt="2021-11-30T13:25:58.019" v="66"/>
          <ac:picMkLst>
            <pc:docMk/>
            <pc:sldMk cId="1074611788" sldId="316"/>
            <ac:picMk id="11" creationId="{FC3FE23A-0452-4BDF-A026-805E900374FB}"/>
          </ac:picMkLst>
        </pc:picChg>
        <pc:picChg chg="del">
          <ac:chgData name="Christopher French" userId="S::escfrench@glow.gov.uk::4f733b7a-c75b-4e7d-9836-7d1f0b4cf655" providerId="AD" clId="Web-{9FD95C05-4232-4933-8B29-240091D63BC9}" dt="2021-11-30T13:25:59.019" v="67"/>
          <ac:picMkLst>
            <pc:docMk/>
            <pc:sldMk cId="1074611788" sldId="316"/>
            <ac:picMk id="12" creationId="{50AC3AF3-C1D7-41F7-B93F-CF3AA9198395}"/>
          </ac:picMkLst>
        </pc:picChg>
        <pc:picChg chg="del">
          <ac:chgData name="Christopher French" userId="S::escfrench@glow.gov.uk::4f733b7a-c75b-4e7d-9836-7d1f0b4cf655" providerId="AD" clId="Web-{9FD95C05-4232-4933-8B29-240091D63BC9}" dt="2021-11-30T13:26:00.097" v="69"/>
          <ac:picMkLst>
            <pc:docMk/>
            <pc:sldMk cId="1074611788" sldId="316"/>
            <ac:picMk id="13" creationId="{07E68D82-E39D-4604-8C53-A52850E6DFD8}"/>
          </ac:picMkLst>
        </pc:picChg>
        <pc:picChg chg="del">
          <ac:chgData name="Christopher French" userId="S::escfrench@glow.gov.uk::4f733b7a-c75b-4e7d-9836-7d1f0b4cf655" providerId="AD" clId="Web-{9FD95C05-4232-4933-8B29-240091D63BC9}" dt="2021-11-30T13:25:59.425" v="68"/>
          <ac:picMkLst>
            <pc:docMk/>
            <pc:sldMk cId="1074611788" sldId="316"/>
            <ac:picMk id="14" creationId="{1638707A-D076-4B80-A0B2-D1AE1B355F86}"/>
          </ac:picMkLst>
        </pc:picChg>
        <pc:picChg chg="del">
          <ac:chgData name="Christopher French" userId="S::escfrench@glow.gov.uk::4f733b7a-c75b-4e7d-9836-7d1f0b4cf655" providerId="AD" clId="Web-{9FD95C05-4232-4933-8B29-240091D63BC9}" dt="2021-11-30T13:26:00.769" v="70"/>
          <ac:picMkLst>
            <pc:docMk/>
            <pc:sldMk cId="1074611788" sldId="316"/>
            <ac:picMk id="15" creationId="{277A37E2-9378-4B45-978E-FE53F674F5CC}"/>
          </ac:picMkLst>
        </pc:picChg>
        <pc:picChg chg="del">
          <ac:chgData name="Christopher French" userId="S::escfrench@glow.gov.uk::4f733b7a-c75b-4e7d-9836-7d1f0b4cf655" providerId="AD" clId="Web-{9FD95C05-4232-4933-8B29-240091D63BC9}" dt="2021-11-30T13:26:01.550" v="71"/>
          <ac:picMkLst>
            <pc:docMk/>
            <pc:sldMk cId="1074611788" sldId="316"/>
            <ac:picMk id="17" creationId="{7F5B5678-5B3B-4222-AE9A-F5D7AAC9DB95}"/>
          </ac:picMkLst>
        </pc:picChg>
        <pc:picChg chg="del">
          <ac:chgData name="Christopher French" userId="S::escfrench@glow.gov.uk::4f733b7a-c75b-4e7d-9836-7d1f0b4cf655" providerId="AD" clId="Web-{9FD95C05-4232-4933-8B29-240091D63BC9}" dt="2021-11-30T13:26:02.378" v="72"/>
          <ac:picMkLst>
            <pc:docMk/>
            <pc:sldMk cId="1074611788" sldId="316"/>
            <ac:picMk id="18" creationId="{4BA84DF4-2282-4E05-9B51-03CBF5C6A11B}"/>
          </ac:picMkLst>
        </pc:picChg>
      </pc:sldChg>
      <pc:sldChg chg="modSp add">
        <pc:chgData name="Christopher French" userId="S::escfrench@glow.gov.uk::4f733b7a-c75b-4e7d-9836-7d1f0b4cf655" providerId="AD" clId="Web-{9FD95C05-4232-4933-8B29-240091D63BC9}" dt="2021-11-30T15:04:34.079" v="482" actId="1076"/>
        <pc:sldMkLst>
          <pc:docMk/>
          <pc:sldMk cId="2924927605" sldId="317"/>
        </pc:sldMkLst>
        <pc:spChg chg="mod">
          <ac:chgData name="Christopher French" userId="S::escfrench@glow.gov.uk::4f733b7a-c75b-4e7d-9836-7d1f0b4cf655" providerId="AD" clId="Web-{9FD95C05-4232-4933-8B29-240091D63BC9}" dt="2021-11-30T15:03:08.311" v="474" actId="1076"/>
          <ac:spMkLst>
            <pc:docMk/>
            <pc:sldMk cId="2924927605" sldId="317"/>
            <ac:spMk id="4" creationId="{7A7FABB0-3CEF-483C-878F-8CB316483DDC}"/>
          </ac:spMkLst>
        </pc:spChg>
        <pc:spChg chg="mod">
          <ac:chgData name="Christopher French" userId="S::escfrench@glow.gov.uk::4f733b7a-c75b-4e7d-9836-7d1f0b4cf655" providerId="AD" clId="Web-{9FD95C05-4232-4933-8B29-240091D63BC9}" dt="2021-11-30T15:04:34.079" v="482" actId="1076"/>
          <ac:spMkLst>
            <pc:docMk/>
            <pc:sldMk cId="2924927605" sldId="317"/>
            <ac:spMk id="6" creationId="{DCA6C577-C84C-44C1-829A-EB84C2DADDFE}"/>
          </ac:spMkLst>
        </pc:spChg>
        <pc:spChg chg="mod">
          <ac:chgData name="Christopher French" userId="S::escfrench@glow.gov.uk::4f733b7a-c75b-4e7d-9836-7d1f0b4cf655" providerId="AD" clId="Web-{9FD95C05-4232-4933-8B29-240091D63BC9}" dt="2021-11-30T15:04:33.954" v="481" actId="1076"/>
          <ac:spMkLst>
            <pc:docMk/>
            <pc:sldMk cId="2924927605" sldId="317"/>
            <ac:spMk id="16" creationId="{2F196309-0985-4507-8470-2F53946DCEC0}"/>
          </ac:spMkLst>
        </pc:spChg>
        <pc:spChg chg="mod">
          <ac:chgData name="Christopher French" userId="S::escfrench@glow.gov.uk::4f733b7a-c75b-4e7d-9836-7d1f0b4cf655" providerId="AD" clId="Web-{9FD95C05-4232-4933-8B29-240091D63BC9}" dt="2021-11-30T15:01:54.965" v="457" actId="1076"/>
          <ac:spMkLst>
            <pc:docMk/>
            <pc:sldMk cId="2924927605" sldId="317"/>
            <ac:spMk id="17" creationId="{7026218C-8F41-4EA2-89E4-ABB11B4F9810}"/>
          </ac:spMkLst>
        </pc:spChg>
        <pc:spChg chg="mod">
          <ac:chgData name="Christopher French" userId="S::escfrench@glow.gov.uk::4f733b7a-c75b-4e7d-9836-7d1f0b4cf655" providerId="AD" clId="Web-{9FD95C05-4232-4933-8B29-240091D63BC9}" dt="2021-11-30T15:02:17.513" v="465" actId="1076"/>
          <ac:spMkLst>
            <pc:docMk/>
            <pc:sldMk cId="2924927605" sldId="317"/>
            <ac:spMk id="18" creationId="{F2C55963-B187-4F33-8D2B-533D588F7686}"/>
          </ac:spMkLst>
        </pc:spChg>
        <pc:picChg chg="mod">
          <ac:chgData name="Christopher French" userId="S::escfrench@glow.gov.uk::4f733b7a-c75b-4e7d-9836-7d1f0b4cf655" providerId="AD" clId="Web-{9FD95C05-4232-4933-8B29-240091D63BC9}" dt="2021-11-30T13:28:26.163" v="84" actId="14100"/>
          <ac:picMkLst>
            <pc:docMk/>
            <pc:sldMk cId="2924927605" sldId="317"/>
            <ac:picMk id="5" creationId="{A8390C45-4A7B-46BF-B2C3-B4FA0889063A}"/>
          </ac:picMkLst>
        </pc:picChg>
        <pc:picChg chg="mod">
          <ac:chgData name="Christopher French" userId="S::escfrench@glow.gov.uk::4f733b7a-c75b-4e7d-9836-7d1f0b4cf655" providerId="AD" clId="Web-{9FD95C05-4232-4933-8B29-240091D63BC9}" dt="2021-11-30T15:03:08.436" v="475" actId="1076"/>
          <ac:picMkLst>
            <pc:docMk/>
            <pc:sldMk cId="2924927605" sldId="317"/>
            <ac:picMk id="26" creationId="{FD7FC1AF-7A73-4AE4-AB34-6BC7C3B232C1}"/>
          </ac:picMkLst>
        </pc:picChg>
        <pc:picChg chg="mod">
          <ac:chgData name="Christopher French" userId="S::escfrench@glow.gov.uk::4f733b7a-c75b-4e7d-9836-7d1f0b4cf655" providerId="AD" clId="Web-{9FD95C05-4232-4933-8B29-240091D63BC9}" dt="2021-11-30T15:03:08.217" v="473" actId="1076"/>
          <ac:picMkLst>
            <pc:docMk/>
            <pc:sldMk cId="2924927605" sldId="317"/>
            <ac:picMk id="27" creationId="{5A84FA99-33DE-47C9-A16B-090C489707BA}"/>
          </ac:picMkLst>
        </pc:picChg>
        <pc:picChg chg="mod">
          <ac:chgData name="Christopher French" userId="S::escfrench@glow.gov.uk::4f733b7a-c75b-4e7d-9836-7d1f0b4cf655" providerId="AD" clId="Web-{9FD95C05-4232-4933-8B29-240091D63BC9}" dt="2021-11-30T15:04:33.829" v="480" actId="1076"/>
          <ac:picMkLst>
            <pc:docMk/>
            <pc:sldMk cId="2924927605" sldId="317"/>
            <ac:picMk id="29" creationId="{8F987FF3-0FD1-430E-A8D4-A5BBC75502C4}"/>
          </ac:picMkLst>
        </pc:picChg>
      </pc:sldChg>
      <pc:sldChg chg="addSp delSp modSp add replId">
        <pc:chgData name="Christopher French" userId="S::escfrench@glow.gov.uk::4f733b7a-c75b-4e7d-9836-7d1f0b4cf655" providerId="AD" clId="Web-{9FD95C05-4232-4933-8B29-240091D63BC9}" dt="2021-11-30T14:37:58.502" v="420" actId="20577"/>
        <pc:sldMkLst>
          <pc:docMk/>
          <pc:sldMk cId="2425691860" sldId="318"/>
        </pc:sldMkLst>
        <pc:spChg chg="mod">
          <ac:chgData name="Christopher French" userId="S::escfrench@glow.gov.uk::4f733b7a-c75b-4e7d-9836-7d1f0b4cf655" providerId="AD" clId="Web-{9FD95C05-4232-4933-8B29-240091D63BC9}" dt="2021-11-30T14:36:01.592" v="311" actId="20577"/>
          <ac:spMkLst>
            <pc:docMk/>
            <pc:sldMk cId="2425691860" sldId="318"/>
            <ac:spMk id="2" creationId="{00000000-0000-0000-0000-000000000000}"/>
          </ac:spMkLst>
        </pc:spChg>
        <pc:spChg chg="mod">
          <ac:chgData name="Christopher French" userId="S::escfrench@glow.gov.uk::4f733b7a-c75b-4e7d-9836-7d1f0b4cf655" providerId="AD" clId="Web-{9FD95C05-4232-4933-8B29-240091D63BC9}" dt="2021-11-30T14:37:58.502" v="420" actId="20577"/>
          <ac:spMkLst>
            <pc:docMk/>
            <pc:sldMk cId="2425691860" sldId="318"/>
            <ac:spMk id="3" creationId="{00000000-0000-0000-0000-000000000000}"/>
          </ac:spMkLst>
        </pc:spChg>
        <pc:spChg chg="add del">
          <ac:chgData name="Christopher French" userId="S::escfrench@glow.gov.uk::4f733b7a-c75b-4e7d-9836-7d1f0b4cf655" providerId="AD" clId="Web-{9FD95C05-4232-4933-8B29-240091D63BC9}" dt="2021-11-30T14:35:36.170" v="231"/>
          <ac:spMkLst>
            <pc:docMk/>
            <pc:sldMk cId="2425691860" sldId="318"/>
            <ac:spMk id="4" creationId="{78B7EA78-6E7F-483A-A133-C5A36929877E}"/>
          </ac:spMkLst>
        </pc:spChg>
      </pc:sldChg>
      <pc:sldChg chg="addSp delSp modSp add del replId">
        <pc:chgData name="Christopher French" userId="S::escfrench@glow.gov.uk::4f733b7a-c75b-4e7d-9836-7d1f0b4cf655" providerId="AD" clId="Web-{9FD95C05-4232-4933-8B29-240091D63BC9}" dt="2021-11-30T15:07:50.726" v="509"/>
        <pc:sldMkLst>
          <pc:docMk/>
          <pc:sldMk cId="1533082942" sldId="319"/>
        </pc:sldMkLst>
        <pc:spChg chg="mod">
          <ac:chgData name="Christopher French" userId="S::escfrench@glow.gov.uk::4f733b7a-c75b-4e7d-9836-7d1f0b4cf655" providerId="AD" clId="Web-{9FD95C05-4232-4933-8B29-240091D63BC9}" dt="2021-11-30T15:04:55.814" v="485" actId="20577"/>
          <ac:spMkLst>
            <pc:docMk/>
            <pc:sldMk cId="1533082942" sldId="319"/>
            <ac:spMk id="2" creationId="{00000000-0000-0000-0000-000000000000}"/>
          </ac:spMkLst>
        </pc:spChg>
        <pc:spChg chg="mod">
          <ac:chgData name="Christopher French" userId="S::escfrench@glow.gov.uk::4f733b7a-c75b-4e7d-9836-7d1f0b4cf655" providerId="AD" clId="Web-{9FD95C05-4232-4933-8B29-240091D63BC9}" dt="2021-11-30T13:52:21.132" v="154" actId="20577"/>
          <ac:spMkLst>
            <pc:docMk/>
            <pc:sldMk cId="1533082942" sldId="319"/>
            <ac:spMk id="3" creationId="{00000000-0000-0000-0000-000000000000}"/>
          </ac:spMkLst>
        </pc:spChg>
        <pc:spChg chg="add del">
          <ac:chgData name="Christopher French" userId="S::escfrench@glow.gov.uk::4f733b7a-c75b-4e7d-9836-7d1f0b4cf655" providerId="AD" clId="Web-{9FD95C05-4232-4933-8B29-240091D63BC9}" dt="2021-11-30T15:05:04.299" v="491"/>
          <ac:spMkLst>
            <pc:docMk/>
            <pc:sldMk cId="1533082942" sldId="319"/>
            <ac:spMk id="4" creationId="{54714811-EA38-45DC-9661-677022090E8A}"/>
          </ac:spMkLst>
        </pc:spChg>
        <pc:spChg chg="add del">
          <ac:chgData name="Christopher French" userId="S::escfrench@glow.gov.uk::4f733b7a-c75b-4e7d-9836-7d1f0b4cf655" providerId="AD" clId="Web-{9FD95C05-4232-4933-8B29-240091D63BC9}" dt="2021-11-30T15:05:00.752" v="490"/>
          <ac:spMkLst>
            <pc:docMk/>
            <pc:sldMk cId="1533082942" sldId="319"/>
            <ac:spMk id="5" creationId="{AFAFD2B7-81E6-458B-9F3C-45EC467DC19C}"/>
          </ac:spMkLst>
        </pc:spChg>
        <pc:spChg chg="add del mod">
          <ac:chgData name="Christopher French" userId="S::escfrench@glow.gov.uk::4f733b7a-c75b-4e7d-9836-7d1f0b4cf655" providerId="AD" clId="Web-{9FD95C05-4232-4933-8B29-240091D63BC9}" dt="2021-11-30T15:05:05.689" v="494"/>
          <ac:spMkLst>
            <pc:docMk/>
            <pc:sldMk cId="1533082942" sldId="319"/>
            <ac:spMk id="10" creationId="{5AA45562-CF66-4B3D-8137-A3408605EF33}"/>
          </ac:spMkLst>
        </pc:spChg>
        <pc:spChg chg="add del">
          <ac:chgData name="Christopher French" userId="S::escfrench@glow.gov.uk::4f733b7a-c75b-4e7d-9836-7d1f0b4cf655" providerId="AD" clId="Web-{9FD95C05-4232-4933-8B29-240091D63BC9}" dt="2021-11-30T15:05:04.315" v="492"/>
          <ac:spMkLst>
            <pc:docMk/>
            <pc:sldMk cId="1533082942" sldId="319"/>
            <ac:spMk id="11" creationId="{57803B17-DA49-4279-88EB-26CAB32DCFAE}"/>
          </ac:spMkLst>
        </pc:spChg>
        <pc:spChg chg="add del">
          <ac:chgData name="Christopher French" userId="S::escfrench@glow.gov.uk::4f733b7a-c75b-4e7d-9836-7d1f0b4cf655" providerId="AD" clId="Web-{9FD95C05-4232-4933-8B29-240091D63BC9}" dt="2021-11-30T15:05:07.486" v="495"/>
          <ac:spMkLst>
            <pc:docMk/>
            <pc:sldMk cId="1533082942" sldId="319"/>
            <ac:spMk id="12" creationId="{68C6C401-D7D1-41CF-B585-EBB25CFF05FC}"/>
          </ac:spMkLst>
        </pc:spChg>
      </pc:sldChg>
      <pc:sldChg chg="modSp add replId">
        <pc:chgData name="Christopher French" userId="S::escfrench@glow.gov.uk::4f733b7a-c75b-4e7d-9836-7d1f0b4cf655" providerId="AD" clId="Web-{9FD95C05-4232-4933-8B29-240091D63BC9}" dt="2021-11-30T15:01:34.418" v="456" actId="1076"/>
        <pc:sldMkLst>
          <pc:docMk/>
          <pc:sldMk cId="1180183771" sldId="320"/>
        </pc:sldMkLst>
        <pc:spChg chg="mod">
          <ac:chgData name="Christopher French" userId="S::escfrench@glow.gov.uk::4f733b7a-c75b-4e7d-9836-7d1f0b4cf655" providerId="AD" clId="Web-{9FD95C05-4232-4933-8B29-240091D63BC9}" dt="2021-11-30T15:01:34.418" v="456" actId="1076"/>
          <ac:spMkLst>
            <pc:docMk/>
            <pc:sldMk cId="1180183771" sldId="320"/>
            <ac:spMk id="2" creationId="{00000000-0000-0000-0000-000000000000}"/>
          </ac:spMkLst>
        </pc:spChg>
        <pc:spChg chg="mod">
          <ac:chgData name="Christopher French" userId="S::escfrench@glow.gov.uk::4f733b7a-c75b-4e7d-9836-7d1f0b4cf655" providerId="AD" clId="Web-{9FD95C05-4232-4933-8B29-240091D63BC9}" dt="2021-11-30T15:01:10.229" v="453" actId="20577"/>
          <ac:spMkLst>
            <pc:docMk/>
            <pc:sldMk cId="1180183771" sldId="320"/>
            <ac:spMk id="3" creationId="{00000000-0000-0000-0000-000000000000}"/>
          </ac:spMkLst>
        </pc:spChg>
      </pc:sldChg>
      <pc:sldChg chg="modSp add replId">
        <pc:chgData name="Christopher French" userId="S::escfrench@glow.gov.uk::4f733b7a-c75b-4e7d-9836-7d1f0b4cf655" providerId="AD" clId="Web-{9FD95C05-4232-4933-8B29-240091D63BC9}" dt="2021-11-30T15:08:12.023" v="518" actId="20577"/>
        <pc:sldMkLst>
          <pc:docMk/>
          <pc:sldMk cId="3104937770" sldId="321"/>
        </pc:sldMkLst>
        <pc:spChg chg="mod">
          <ac:chgData name="Christopher French" userId="S::escfrench@glow.gov.uk::4f733b7a-c75b-4e7d-9836-7d1f0b4cf655" providerId="AD" clId="Web-{9FD95C05-4232-4933-8B29-240091D63BC9}" dt="2021-11-30T15:08:12.023" v="518" actId="20577"/>
          <ac:spMkLst>
            <pc:docMk/>
            <pc:sldMk cId="3104937770" sldId="321"/>
            <ac:spMk id="3" creationId="{00000000-0000-0000-0000-000000000000}"/>
          </ac:spMkLst>
        </pc:spChg>
      </pc:sldChg>
      <pc:sldChg chg="addSp modSp add del replId">
        <pc:chgData name="Christopher French" userId="S::escfrench@glow.gov.uk::4f733b7a-c75b-4e7d-9836-7d1f0b4cf655" providerId="AD" clId="Web-{9FD95C05-4232-4933-8B29-240091D63BC9}" dt="2021-11-30T15:07:00.240" v="503"/>
        <pc:sldMkLst>
          <pc:docMk/>
          <pc:sldMk cId="3204569356" sldId="321"/>
        </pc:sldMkLst>
        <pc:spChg chg="mod">
          <ac:chgData name="Christopher French" userId="S::escfrench@glow.gov.uk::4f733b7a-c75b-4e7d-9836-7d1f0b4cf655" providerId="AD" clId="Web-{9FD95C05-4232-4933-8B29-240091D63BC9}" dt="2021-11-30T15:05:31.268" v="500" actId="20577"/>
          <ac:spMkLst>
            <pc:docMk/>
            <pc:sldMk cId="3204569356" sldId="321"/>
            <ac:spMk id="2" creationId="{00000000-0000-0000-0000-000000000000}"/>
          </ac:spMkLst>
        </pc:spChg>
        <pc:spChg chg="add">
          <ac:chgData name="Christopher French" userId="S::escfrench@glow.gov.uk::4f733b7a-c75b-4e7d-9836-7d1f0b4cf655" providerId="AD" clId="Web-{9FD95C05-4232-4933-8B29-240091D63BC9}" dt="2021-11-30T15:06:50.239" v="501"/>
          <ac:spMkLst>
            <pc:docMk/>
            <pc:sldMk cId="3204569356" sldId="321"/>
            <ac:spMk id="4" creationId="{63B4CE13-18F2-4C4E-8241-BAD8E1EE449B}"/>
          </ac:spMkLst>
        </pc:spChg>
        <pc:spChg chg="add">
          <ac:chgData name="Christopher French" userId="S::escfrench@glow.gov.uk::4f733b7a-c75b-4e7d-9836-7d1f0b4cf655" providerId="AD" clId="Web-{9FD95C05-4232-4933-8B29-240091D63BC9}" dt="2021-11-30T15:06:55.865" v="502"/>
          <ac:spMkLst>
            <pc:docMk/>
            <pc:sldMk cId="3204569356" sldId="321"/>
            <ac:spMk id="5" creationId="{14F4EB6F-724D-4331-9DCC-5F54D6F521BA}"/>
          </ac:spMkLst>
        </pc:spChg>
      </pc:sldChg>
      <pc:sldMasterChg chg="add addSldLayout">
        <pc:chgData name="Christopher French" userId="S::escfrench@glow.gov.uk::4f733b7a-c75b-4e7d-9836-7d1f0b4cf655" providerId="AD" clId="Web-{9FD95C05-4232-4933-8B29-240091D63BC9}" dt="2021-11-30T13:28:07.381" v="81"/>
        <pc:sldMasterMkLst>
          <pc:docMk/>
          <pc:sldMasterMk cId="1822495107" sldId="2147483765"/>
        </pc:sldMasterMkLst>
        <pc:sldLayoutChg chg="add">
          <pc:chgData name="Christopher French" userId="S::escfrench@glow.gov.uk::4f733b7a-c75b-4e7d-9836-7d1f0b4cf655" providerId="AD" clId="Web-{9FD95C05-4232-4933-8B29-240091D63BC9}" dt="2021-11-30T13:28:07.381" v="81"/>
          <pc:sldLayoutMkLst>
            <pc:docMk/>
            <pc:sldMasterMk cId="1822495107" sldId="2147483765"/>
            <pc:sldLayoutMk cId="2810008450" sldId="2147483766"/>
          </pc:sldLayoutMkLst>
        </pc:sldLayoutChg>
        <pc:sldLayoutChg chg="add">
          <pc:chgData name="Christopher French" userId="S::escfrench@glow.gov.uk::4f733b7a-c75b-4e7d-9836-7d1f0b4cf655" providerId="AD" clId="Web-{9FD95C05-4232-4933-8B29-240091D63BC9}" dt="2021-11-30T13:28:07.381" v="81"/>
          <pc:sldLayoutMkLst>
            <pc:docMk/>
            <pc:sldMasterMk cId="1822495107" sldId="2147483765"/>
            <pc:sldLayoutMk cId="696105537" sldId="2147483767"/>
          </pc:sldLayoutMkLst>
        </pc:sldLayoutChg>
        <pc:sldLayoutChg chg="add">
          <pc:chgData name="Christopher French" userId="S::escfrench@glow.gov.uk::4f733b7a-c75b-4e7d-9836-7d1f0b4cf655" providerId="AD" clId="Web-{9FD95C05-4232-4933-8B29-240091D63BC9}" dt="2021-11-30T13:28:07.381" v="81"/>
          <pc:sldLayoutMkLst>
            <pc:docMk/>
            <pc:sldMasterMk cId="1822495107" sldId="2147483765"/>
            <pc:sldLayoutMk cId="3804123577" sldId="2147483768"/>
          </pc:sldLayoutMkLst>
        </pc:sldLayoutChg>
        <pc:sldLayoutChg chg="add">
          <pc:chgData name="Christopher French" userId="S::escfrench@glow.gov.uk::4f733b7a-c75b-4e7d-9836-7d1f0b4cf655" providerId="AD" clId="Web-{9FD95C05-4232-4933-8B29-240091D63BC9}" dt="2021-11-30T13:28:07.381" v="81"/>
          <pc:sldLayoutMkLst>
            <pc:docMk/>
            <pc:sldMasterMk cId="1822495107" sldId="2147483765"/>
            <pc:sldLayoutMk cId="293137113" sldId="2147483769"/>
          </pc:sldLayoutMkLst>
        </pc:sldLayoutChg>
        <pc:sldLayoutChg chg="add">
          <pc:chgData name="Christopher French" userId="S::escfrench@glow.gov.uk::4f733b7a-c75b-4e7d-9836-7d1f0b4cf655" providerId="AD" clId="Web-{9FD95C05-4232-4933-8B29-240091D63BC9}" dt="2021-11-30T13:28:07.381" v="81"/>
          <pc:sldLayoutMkLst>
            <pc:docMk/>
            <pc:sldMasterMk cId="1822495107" sldId="2147483765"/>
            <pc:sldLayoutMk cId="912238089" sldId="2147483770"/>
          </pc:sldLayoutMkLst>
        </pc:sldLayoutChg>
        <pc:sldLayoutChg chg="add">
          <pc:chgData name="Christopher French" userId="S::escfrench@glow.gov.uk::4f733b7a-c75b-4e7d-9836-7d1f0b4cf655" providerId="AD" clId="Web-{9FD95C05-4232-4933-8B29-240091D63BC9}" dt="2021-11-30T13:28:07.381" v="81"/>
          <pc:sldLayoutMkLst>
            <pc:docMk/>
            <pc:sldMasterMk cId="1822495107" sldId="2147483765"/>
            <pc:sldLayoutMk cId="3341976633" sldId="2147483771"/>
          </pc:sldLayoutMkLst>
        </pc:sldLayoutChg>
        <pc:sldLayoutChg chg="add">
          <pc:chgData name="Christopher French" userId="S::escfrench@glow.gov.uk::4f733b7a-c75b-4e7d-9836-7d1f0b4cf655" providerId="AD" clId="Web-{9FD95C05-4232-4933-8B29-240091D63BC9}" dt="2021-11-30T13:28:07.381" v="81"/>
          <pc:sldLayoutMkLst>
            <pc:docMk/>
            <pc:sldMasterMk cId="1822495107" sldId="2147483765"/>
            <pc:sldLayoutMk cId="2022734435" sldId="2147483772"/>
          </pc:sldLayoutMkLst>
        </pc:sldLayoutChg>
        <pc:sldLayoutChg chg="add">
          <pc:chgData name="Christopher French" userId="S::escfrench@glow.gov.uk::4f733b7a-c75b-4e7d-9836-7d1f0b4cf655" providerId="AD" clId="Web-{9FD95C05-4232-4933-8B29-240091D63BC9}" dt="2021-11-30T13:28:07.381" v="81"/>
          <pc:sldLayoutMkLst>
            <pc:docMk/>
            <pc:sldMasterMk cId="1822495107" sldId="2147483765"/>
            <pc:sldLayoutMk cId="2314494042" sldId="2147483773"/>
          </pc:sldLayoutMkLst>
        </pc:sldLayoutChg>
        <pc:sldLayoutChg chg="add">
          <pc:chgData name="Christopher French" userId="S::escfrench@glow.gov.uk::4f733b7a-c75b-4e7d-9836-7d1f0b4cf655" providerId="AD" clId="Web-{9FD95C05-4232-4933-8B29-240091D63BC9}" dt="2021-11-30T13:28:07.381" v="81"/>
          <pc:sldLayoutMkLst>
            <pc:docMk/>
            <pc:sldMasterMk cId="1822495107" sldId="2147483765"/>
            <pc:sldLayoutMk cId="265658623" sldId="2147483774"/>
          </pc:sldLayoutMkLst>
        </pc:sldLayoutChg>
        <pc:sldLayoutChg chg="add">
          <pc:chgData name="Christopher French" userId="S::escfrench@glow.gov.uk::4f733b7a-c75b-4e7d-9836-7d1f0b4cf655" providerId="AD" clId="Web-{9FD95C05-4232-4933-8B29-240091D63BC9}" dt="2021-11-30T13:28:07.381" v="81"/>
          <pc:sldLayoutMkLst>
            <pc:docMk/>
            <pc:sldMasterMk cId="1822495107" sldId="2147483765"/>
            <pc:sldLayoutMk cId="3799526704" sldId="2147483775"/>
          </pc:sldLayoutMkLst>
        </pc:sldLayoutChg>
        <pc:sldLayoutChg chg="add">
          <pc:chgData name="Christopher French" userId="S::escfrench@glow.gov.uk::4f733b7a-c75b-4e7d-9836-7d1f0b4cf655" providerId="AD" clId="Web-{9FD95C05-4232-4933-8B29-240091D63BC9}" dt="2021-11-30T13:28:07.381" v="81"/>
          <pc:sldLayoutMkLst>
            <pc:docMk/>
            <pc:sldMasterMk cId="1822495107" sldId="2147483765"/>
            <pc:sldLayoutMk cId="998909238" sldId="2147483776"/>
          </pc:sldLayoutMkLst>
        </pc:sldLayoutChg>
        <pc:sldLayoutChg chg="add">
          <pc:chgData name="Christopher French" userId="S::escfrench@glow.gov.uk::4f733b7a-c75b-4e7d-9836-7d1f0b4cf655" providerId="AD" clId="Web-{9FD95C05-4232-4933-8B29-240091D63BC9}" dt="2021-11-30T13:28:07.381" v="81"/>
          <pc:sldLayoutMkLst>
            <pc:docMk/>
            <pc:sldMasterMk cId="1822495107" sldId="2147483765"/>
            <pc:sldLayoutMk cId="1710204434" sldId="2147483777"/>
          </pc:sldLayoutMkLst>
        </pc:sldLayoutChg>
        <pc:sldLayoutChg chg="add">
          <pc:chgData name="Christopher French" userId="S::escfrench@glow.gov.uk::4f733b7a-c75b-4e7d-9836-7d1f0b4cf655" providerId="AD" clId="Web-{9FD95C05-4232-4933-8B29-240091D63BC9}" dt="2021-11-30T13:28:07.381" v="81"/>
          <pc:sldLayoutMkLst>
            <pc:docMk/>
            <pc:sldMasterMk cId="1822495107" sldId="2147483765"/>
            <pc:sldLayoutMk cId="3962210795" sldId="2147483778"/>
          </pc:sldLayoutMkLst>
        </pc:sldLayoutChg>
        <pc:sldLayoutChg chg="add">
          <pc:chgData name="Christopher French" userId="S::escfrench@glow.gov.uk::4f733b7a-c75b-4e7d-9836-7d1f0b4cf655" providerId="AD" clId="Web-{9FD95C05-4232-4933-8B29-240091D63BC9}" dt="2021-11-30T13:28:07.381" v="81"/>
          <pc:sldLayoutMkLst>
            <pc:docMk/>
            <pc:sldMasterMk cId="1822495107" sldId="2147483765"/>
            <pc:sldLayoutMk cId="3488560418" sldId="2147483779"/>
          </pc:sldLayoutMkLst>
        </pc:sldLayoutChg>
        <pc:sldLayoutChg chg="add">
          <pc:chgData name="Christopher French" userId="S::escfrench@glow.gov.uk::4f733b7a-c75b-4e7d-9836-7d1f0b4cf655" providerId="AD" clId="Web-{9FD95C05-4232-4933-8B29-240091D63BC9}" dt="2021-11-30T13:28:07.381" v="81"/>
          <pc:sldLayoutMkLst>
            <pc:docMk/>
            <pc:sldMasterMk cId="1822495107" sldId="2147483765"/>
            <pc:sldLayoutMk cId="2601111072" sldId="2147483780"/>
          </pc:sldLayoutMkLst>
        </pc:sldLayoutChg>
        <pc:sldLayoutChg chg="add">
          <pc:chgData name="Christopher French" userId="S::escfrench@glow.gov.uk::4f733b7a-c75b-4e7d-9836-7d1f0b4cf655" providerId="AD" clId="Web-{9FD95C05-4232-4933-8B29-240091D63BC9}" dt="2021-11-30T13:28:07.381" v="81"/>
          <pc:sldLayoutMkLst>
            <pc:docMk/>
            <pc:sldMasterMk cId="1822495107" sldId="2147483765"/>
            <pc:sldLayoutMk cId="2267062571" sldId="2147483781"/>
          </pc:sldLayoutMkLst>
        </pc:sldLayoutChg>
      </pc:sldMasterChg>
    </pc:docChg>
  </pc:docChgLst>
  <pc:docChgLst>
    <pc:chgData name="Christopher French" userId="S::escfrench@glow.gov.uk::4f733b7a-c75b-4e7d-9836-7d1f0b4cf655" providerId="AD" clId="Web-{31269B8A-88CE-44C3-967D-BB9159A925D0}"/>
    <pc:docChg chg="addSld delSld modSld sldOrd">
      <pc:chgData name="Christopher French" userId="S::escfrench@glow.gov.uk::4f733b7a-c75b-4e7d-9836-7d1f0b4cf655" providerId="AD" clId="Web-{31269B8A-88CE-44C3-967D-BB9159A925D0}" dt="2021-11-29T13:28:02.638" v="375"/>
      <pc:docMkLst>
        <pc:docMk/>
      </pc:docMkLst>
      <pc:sldChg chg="del">
        <pc:chgData name="Christopher French" userId="S::escfrench@glow.gov.uk::4f733b7a-c75b-4e7d-9836-7d1f0b4cf655" providerId="AD" clId="Web-{31269B8A-88CE-44C3-967D-BB9159A925D0}" dt="2021-11-29T13:18:21.374" v="312"/>
        <pc:sldMkLst>
          <pc:docMk/>
          <pc:sldMk cId="3505392505" sldId="292"/>
        </pc:sldMkLst>
      </pc:sldChg>
      <pc:sldChg chg="addSp delSp modSp">
        <pc:chgData name="Christopher French" userId="S::escfrench@glow.gov.uk::4f733b7a-c75b-4e7d-9836-7d1f0b4cf655" providerId="AD" clId="Web-{31269B8A-88CE-44C3-967D-BB9159A925D0}" dt="2021-11-29T13:19:45.970" v="314"/>
        <pc:sldMkLst>
          <pc:docMk/>
          <pc:sldMk cId="1740838509" sldId="295"/>
        </pc:sldMkLst>
        <pc:spChg chg="mod">
          <ac:chgData name="Christopher French" userId="S::escfrench@glow.gov.uk::4f733b7a-c75b-4e7d-9836-7d1f0b4cf655" providerId="AD" clId="Web-{31269B8A-88CE-44C3-967D-BB9159A925D0}" dt="2021-11-29T13:15:34.995" v="294" actId="20577"/>
          <ac:spMkLst>
            <pc:docMk/>
            <pc:sldMk cId="1740838509" sldId="295"/>
            <ac:spMk id="3" creationId="{00000000-0000-0000-0000-000000000000}"/>
          </ac:spMkLst>
        </pc:spChg>
        <pc:picChg chg="add del mod">
          <ac:chgData name="Christopher French" userId="S::escfrench@glow.gov.uk::4f733b7a-c75b-4e7d-9836-7d1f0b4cf655" providerId="AD" clId="Web-{31269B8A-88CE-44C3-967D-BB9159A925D0}" dt="2021-11-29T13:19:45.970" v="314"/>
          <ac:picMkLst>
            <pc:docMk/>
            <pc:sldMk cId="1740838509" sldId="295"/>
            <ac:picMk id="4" creationId="{337C10C9-538F-4398-BAFC-4BF13C6D9759}"/>
          </ac:picMkLst>
        </pc:picChg>
      </pc:sldChg>
      <pc:sldChg chg="addSp delSp modSp">
        <pc:chgData name="Christopher French" userId="S::escfrench@glow.gov.uk::4f733b7a-c75b-4e7d-9836-7d1f0b4cf655" providerId="AD" clId="Web-{31269B8A-88CE-44C3-967D-BB9159A925D0}" dt="2021-11-29T12:58:01.954" v="19" actId="20577"/>
        <pc:sldMkLst>
          <pc:docMk/>
          <pc:sldMk cId="3257629999" sldId="308"/>
        </pc:sldMkLst>
        <pc:spChg chg="mod">
          <ac:chgData name="Christopher French" userId="S::escfrench@glow.gov.uk::4f733b7a-c75b-4e7d-9836-7d1f0b4cf655" providerId="AD" clId="Web-{31269B8A-88CE-44C3-967D-BB9159A925D0}" dt="2021-11-29T12:58:01.954" v="19" actId="20577"/>
          <ac:spMkLst>
            <pc:docMk/>
            <pc:sldMk cId="3257629999" sldId="308"/>
            <ac:spMk id="2" creationId="{00000000-0000-0000-0000-000000000000}"/>
          </ac:spMkLst>
        </pc:spChg>
        <pc:spChg chg="add mod">
          <ac:chgData name="Christopher French" userId="S::escfrench@glow.gov.uk::4f733b7a-c75b-4e7d-9836-7d1f0b4cf655" providerId="AD" clId="Web-{31269B8A-88CE-44C3-967D-BB9159A925D0}" dt="2021-11-29T12:57:49.563" v="11" actId="14100"/>
          <ac:spMkLst>
            <pc:docMk/>
            <pc:sldMk cId="3257629999" sldId="308"/>
            <ac:spMk id="5" creationId="{89A45D94-1EC9-4CA9-9B22-50DBF7B9ACA1}"/>
          </ac:spMkLst>
        </pc:spChg>
        <pc:picChg chg="del">
          <ac:chgData name="Christopher French" userId="S::escfrench@glow.gov.uk::4f733b7a-c75b-4e7d-9836-7d1f0b4cf655" providerId="AD" clId="Web-{31269B8A-88CE-44C3-967D-BB9159A925D0}" dt="2021-11-29T12:57:07.734" v="0"/>
          <ac:picMkLst>
            <pc:docMk/>
            <pc:sldMk cId="3257629999" sldId="308"/>
            <ac:picMk id="4" creationId="{E49E244A-E9C7-4F58-9A1B-6AAE86EC50BA}"/>
          </ac:picMkLst>
        </pc:picChg>
      </pc:sldChg>
      <pc:sldChg chg="addSp delSp modSp add replId">
        <pc:chgData name="Christopher French" userId="S::escfrench@glow.gov.uk::4f733b7a-c75b-4e7d-9836-7d1f0b4cf655" providerId="AD" clId="Web-{31269B8A-88CE-44C3-967D-BB9159A925D0}" dt="2021-11-29T13:00:34.598" v="85" actId="14100"/>
        <pc:sldMkLst>
          <pc:docMk/>
          <pc:sldMk cId="2692977302" sldId="309"/>
        </pc:sldMkLst>
        <pc:spChg chg="add del">
          <ac:chgData name="Christopher French" userId="S::escfrench@glow.gov.uk::4f733b7a-c75b-4e7d-9836-7d1f0b4cf655" providerId="AD" clId="Web-{31269B8A-88CE-44C3-967D-BB9159A925D0}" dt="2021-11-29T12:59:20.393" v="54"/>
          <ac:spMkLst>
            <pc:docMk/>
            <pc:sldMk cId="2692977302" sldId="309"/>
            <ac:spMk id="4" creationId="{D75C6001-B379-4BB0-962F-F64B89A984AE}"/>
          </ac:spMkLst>
        </pc:spChg>
        <pc:spChg chg="mod">
          <ac:chgData name="Christopher French" userId="S::escfrench@glow.gov.uk::4f733b7a-c75b-4e7d-9836-7d1f0b4cf655" providerId="AD" clId="Web-{31269B8A-88CE-44C3-967D-BB9159A925D0}" dt="2021-11-29T13:00:34.598" v="85" actId="14100"/>
          <ac:spMkLst>
            <pc:docMk/>
            <pc:sldMk cId="2692977302" sldId="309"/>
            <ac:spMk id="5" creationId="{89A45D94-1EC9-4CA9-9B22-50DBF7B9ACA1}"/>
          </ac:spMkLst>
        </pc:spChg>
        <pc:spChg chg="add del mod">
          <ac:chgData name="Christopher French" userId="S::escfrench@glow.gov.uk::4f733b7a-c75b-4e7d-9836-7d1f0b4cf655" providerId="AD" clId="Web-{31269B8A-88CE-44C3-967D-BB9159A925D0}" dt="2021-11-29T12:59:23.440" v="56"/>
          <ac:spMkLst>
            <pc:docMk/>
            <pc:sldMk cId="2692977302" sldId="309"/>
            <ac:spMk id="10" creationId="{10E37AA1-6F39-4E29-A2D8-58598FC82E4D}"/>
          </ac:spMkLst>
        </pc:spChg>
        <pc:spChg chg="add del mod">
          <ac:chgData name="Christopher French" userId="S::escfrench@glow.gov.uk::4f733b7a-c75b-4e7d-9836-7d1f0b4cf655" providerId="AD" clId="Web-{31269B8A-88CE-44C3-967D-BB9159A925D0}" dt="2021-11-29T12:59:28.018" v="60"/>
          <ac:spMkLst>
            <pc:docMk/>
            <pc:sldMk cId="2692977302" sldId="309"/>
            <ac:spMk id="11" creationId="{C9EF3B45-7CBE-4C34-91B9-393A4E49C043}"/>
          </ac:spMkLst>
        </pc:spChg>
        <pc:spChg chg="add mod">
          <ac:chgData name="Christopher French" userId="S::escfrench@glow.gov.uk::4f733b7a-c75b-4e7d-9836-7d1f0b4cf655" providerId="AD" clId="Web-{31269B8A-88CE-44C3-967D-BB9159A925D0}" dt="2021-11-29T13:00:07.941" v="79" actId="20577"/>
          <ac:spMkLst>
            <pc:docMk/>
            <pc:sldMk cId="2692977302" sldId="309"/>
            <ac:spMk id="13" creationId="{7FD958E6-4A48-40A0-8128-62C62F6A8EDE}"/>
          </ac:spMkLst>
        </pc:spChg>
      </pc:sldChg>
      <pc:sldChg chg="modSp add replId">
        <pc:chgData name="Christopher French" userId="S::escfrench@glow.gov.uk::4f733b7a-c75b-4e7d-9836-7d1f0b4cf655" providerId="AD" clId="Web-{31269B8A-88CE-44C3-967D-BB9159A925D0}" dt="2021-11-29T13:02:17.913" v="130" actId="20577"/>
        <pc:sldMkLst>
          <pc:docMk/>
          <pc:sldMk cId="2489994917" sldId="310"/>
        </pc:sldMkLst>
        <pc:spChg chg="mod">
          <ac:chgData name="Christopher French" userId="S::escfrench@glow.gov.uk::4f733b7a-c75b-4e7d-9836-7d1f0b4cf655" providerId="AD" clId="Web-{31269B8A-88CE-44C3-967D-BB9159A925D0}" dt="2021-11-29T13:01:43.897" v="111" actId="20577"/>
          <ac:spMkLst>
            <pc:docMk/>
            <pc:sldMk cId="2489994917" sldId="310"/>
            <ac:spMk id="5" creationId="{89A45D94-1EC9-4CA9-9B22-50DBF7B9ACA1}"/>
          </ac:spMkLst>
        </pc:spChg>
        <pc:spChg chg="mod">
          <ac:chgData name="Christopher French" userId="S::escfrench@glow.gov.uk::4f733b7a-c75b-4e7d-9836-7d1f0b4cf655" providerId="AD" clId="Web-{31269B8A-88CE-44C3-967D-BB9159A925D0}" dt="2021-11-29T13:02:17.913" v="130" actId="20577"/>
          <ac:spMkLst>
            <pc:docMk/>
            <pc:sldMk cId="2489994917" sldId="310"/>
            <ac:spMk id="13" creationId="{7FD958E6-4A48-40A0-8128-62C62F6A8EDE}"/>
          </ac:spMkLst>
        </pc:spChg>
      </pc:sldChg>
      <pc:sldChg chg="modSp add replId">
        <pc:chgData name="Christopher French" userId="S::escfrench@glow.gov.uk::4f733b7a-c75b-4e7d-9836-7d1f0b4cf655" providerId="AD" clId="Web-{31269B8A-88CE-44C3-967D-BB9159A925D0}" dt="2021-11-29T13:04:12.431" v="197" actId="1076"/>
        <pc:sldMkLst>
          <pc:docMk/>
          <pc:sldMk cId="1640533461" sldId="311"/>
        </pc:sldMkLst>
        <pc:spChg chg="mod">
          <ac:chgData name="Christopher French" userId="S::escfrench@glow.gov.uk::4f733b7a-c75b-4e7d-9836-7d1f0b4cf655" providerId="AD" clId="Web-{31269B8A-88CE-44C3-967D-BB9159A925D0}" dt="2021-11-29T13:04:12.431" v="197" actId="1076"/>
          <ac:spMkLst>
            <pc:docMk/>
            <pc:sldMk cId="1640533461" sldId="311"/>
            <ac:spMk id="5" creationId="{89A45D94-1EC9-4CA9-9B22-50DBF7B9ACA1}"/>
          </ac:spMkLst>
        </pc:spChg>
        <pc:spChg chg="mod">
          <ac:chgData name="Christopher French" userId="S::escfrench@glow.gov.uk::4f733b7a-c75b-4e7d-9836-7d1f0b4cf655" providerId="AD" clId="Web-{31269B8A-88CE-44C3-967D-BB9159A925D0}" dt="2021-11-29T13:04:09.463" v="196" actId="1076"/>
          <ac:spMkLst>
            <pc:docMk/>
            <pc:sldMk cId="1640533461" sldId="311"/>
            <ac:spMk id="13" creationId="{7FD958E6-4A48-40A0-8128-62C62F6A8EDE}"/>
          </ac:spMkLst>
        </pc:spChg>
      </pc:sldChg>
      <pc:sldChg chg="modSp add replId">
        <pc:chgData name="Christopher French" userId="S::escfrench@glow.gov.uk::4f733b7a-c75b-4e7d-9836-7d1f0b4cf655" providerId="AD" clId="Web-{31269B8A-88CE-44C3-967D-BB9159A925D0}" dt="2021-11-29T13:04:38.010" v="234" actId="20577"/>
        <pc:sldMkLst>
          <pc:docMk/>
          <pc:sldMk cId="3254433420" sldId="312"/>
        </pc:sldMkLst>
        <pc:spChg chg="mod">
          <ac:chgData name="Christopher French" userId="S::escfrench@glow.gov.uk::4f733b7a-c75b-4e7d-9836-7d1f0b4cf655" providerId="AD" clId="Web-{31269B8A-88CE-44C3-967D-BB9159A925D0}" dt="2021-11-29T13:04:38.010" v="234" actId="20577"/>
          <ac:spMkLst>
            <pc:docMk/>
            <pc:sldMk cId="3254433420" sldId="312"/>
            <ac:spMk id="5" creationId="{89A45D94-1EC9-4CA9-9B22-50DBF7B9ACA1}"/>
          </ac:spMkLst>
        </pc:spChg>
      </pc:sldChg>
      <pc:sldChg chg="modSp add ord replId">
        <pc:chgData name="Christopher French" userId="S::escfrench@glow.gov.uk::4f733b7a-c75b-4e7d-9836-7d1f0b4cf655" providerId="AD" clId="Web-{31269B8A-88CE-44C3-967D-BB9159A925D0}" dt="2021-11-29T13:05:36.699" v="252" actId="20577"/>
        <pc:sldMkLst>
          <pc:docMk/>
          <pc:sldMk cId="2451716088" sldId="313"/>
        </pc:sldMkLst>
        <pc:spChg chg="mod">
          <ac:chgData name="Christopher French" userId="S::escfrench@glow.gov.uk::4f733b7a-c75b-4e7d-9836-7d1f0b4cf655" providerId="AD" clId="Web-{31269B8A-88CE-44C3-967D-BB9159A925D0}" dt="2021-11-29T13:05:36.699" v="252" actId="20577"/>
          <ac:spMkLst>
            <pc:docMk/>
            <pc:sldMk cId="2451716088" sldId="313"/>
            <ac:spMk id="5" creationId="{89A45D94-1EC9-4CA9-9B22-50DBF7B9ACA1}"/>
          </ac:spMkLst>
        </pc:spChg>
      </pc:sldChg>
      <pc:sldChg chg="modSp add replId">
        <pc:chgData name="Christopher French" userId="S::escfrench@glow.gov.uk::4f733b7a-c75b-4e7d-9836-7d1f0b4cf655" providerId="AD" clId="Web-{31269B8A-88CE-44C3-967D-BB9159A925D0}" dt="2021-11-29T13:07:10.545" v="285" actId="1076"/>
        <pc:sldMkLst>
          <pc:docMk/>
          <pc:sldMk cId="1173925327" sldId="314"/>
        </pc:sldMkLst>
        <pc:spChg chg="mod">
          <ac:chgData name="Christopher French" userId="S::escfrench@glow.gov.uk::4f733b7a-c75b-4e7d-9836-7d1f0b4cf655" providerId="AD" clId="Web-{31269B8A-88CE-44C3-967D-BB9159A925D0}" dt="2021-11-29T13:07:10.545" v="285" actId="1076"/>
          <ac:spMkLst>
            <pc:docMk/>
            <pc:sldMk cId="1173925327" sldId="314"/>
            <ac:spMk id="5" creationId="{89A45D94-1EC9-4CA9-9B22-50DBF7B9ACA1}"/>
          </ac:spMkLst>
        </pc:spChg>
        <pc:spChg chg="mod">
          <ac:chgData name="Christopher French" userId="S::escfrench@glow.gov.uk::4f733b7a-c75b-4e7d-9836-7d1f0b4cf655" providerId="AD" clId="Web-{31269B8A-88CE-44C3-967D-BB9159A925D0}" dt="2021-11-29T13:06:09.434" v="265" actId="20577"/>
          <ac:spMkLst>
            <pc:docMk/>
            <pc:sldMk cId="1173925327" sldId="314"/>
            <ac:spMk id="13" creationId="{7FD958E6-4A48-40A0-8128-62C62F6A8EDE}"/>
          </ac:spMkLst>
        </pc:spChg>
      </pc:sldChg>
      <pc:sldChg chg="addSp delSp modSp add ord replId">
        <pc:chgData name="Christopher French" userId="S::escfrench@glow.gov.uk::4f733b7a-c75b-4e7d-9836-7d1f0b4cf655" providerId="AD" clId="Web-{31269B8A-88CE-44C3-967D-BB9159A925D0}" dt="2021-11-29T13:18:05.123" v="311"/>
        <pc:sldMkLst>
          <pc:docMk/>
          <pc:sldMk cId="1864326514" sldId="315"/>
        </pc:sldMkLst>
        <pc:spChg chg="del">
          <ac:chgData name="Christopher French" userId="S::escfrench@glow.gov.uk::4f733b7a-c75b-4e7d-9836-7d1f0b4cf655" providerId="AD" clId="Web-{31269B8A-88CE-44C3-967D-BB9159A925D0}" dt="2021-11-29T13:16:48.356" v="305"/>
          <ac:spMkLst>
            <pc:docMk/>
            <pc:sldMk cId="1864326514" sldId="315"/>
            <ac:spMk id="2" creationId="{00000000-0000-0000-0000-000000000000}"/>
          </ac:spMkLst>
        </pc:spChg>
        <pc:spChg chg="mod">
          <ac:chgData name="Christopher French" userId="S::escfrench@glow.gov.uk::4f733b7a-c75b-4e7d-9836-7d1f0b4cf655" providerId="AD" clId="Web-{31269B8A-88CE-44C3-967D-BB9159A925D0}" dt="2021-11-29T13:15:56.573" v="300" actId="20577"/>
          <ac:spMkLst>
            <pc:docMk/>
            <pc:sldMk cId="1864326514" sldId="315"/>
            <ac:spMk id="3" creationId="{00000000-0000-0000-0000-000000000000}"/>
          </ac:spMkLst>
        </pc:spChg>
        <pc:spChg chg="add mod">
          <ac:chgData name="Christopher French" userId="S::escfrench@glow.gov.uk::4f733b7a-c75b-4e7d-9836-7d1f0b4cf655" providerId="AD" clId="Web-{31269B8A-88CE-44C3-967D-BB9159A925D0}" dt="2021-11-29T13:16:48.356" v="305"/>
          <ac:spMkLst>
            <pc:docMk/>
            <pc:sldMk cId="1864326514" sldId="315"/>
            <ac:spMk id="10" creationId="{088395AF-AEFF-4A83-84D3-4A56803F7C37}"/>
          </ac:spMkLst>
        </pc:spChg>
        <pc:picChg chg="add mod">
          <ac:chgData name="Christopher French" userId="S::escfrench@glow.gov.uk::4f733b7a-c75b-4e7d-9836-7d1f0b4cf655" providerId="AD" clId="Web-{31269B8A-88CE-44C3-967D-BB9159A925D0}" dt="2021-11-29T13:16:57.856" v="308" actId="1076"/>
          <ac:picMkLst>
            <pc:docMk/>
            <pc:sldMk cId="1864326514" sldId="315"/>
            <ac:picMk id="4" creationId="{6D14814B-5669-46E3-B9BF-E99C188E89AF}"/>
          </ac:picMkLst>
        </pc:picChg>
      </pc:sldChg>
      <pc:sldChg chg="addSp delSp modSp add replId">
        <pc:chgData name="Christopher French" userId="S::escfrench@glow.gov.uk::4f733b7a-c75b-4e7d-9836-7d1f0b4cf655" providerId="AD" clId="Web-{31269B8A-88CE-44C3-967D-BB9159A925D0}" dt="2021-11-29T13:28:02.638" v="375"/>
        <pc:sldMkLst>
          <pc:docMk/>
          <pc:sldMk cId="1074611788" sldId="316"/>
        </pc:sldMkLst>
        <pc:spChg chg="del">
          <ac:chgData name="Christopher French" userId="S::escfrench@glow.gov.uk::4f733b7a-c75b-4e7d-9836-7d1f0b4cf655" providerId="AD" clId="Web-{31269B8A-88CE-44C3-967D-BB9159A925D0}" dt="2021-11-29T13:22:37.427" v="318"/>
          <ac:spMkLst>
            <pc:docMk/>
            <pc:sldMk cId="1074611788" sldId="316"/>
            <ac:spMk id="2" creationId="{00000000-0000-0000-0000-000000000000}"/>
          </ac:spMkLst>
        </pc:spChg>
        <pc:spChg chg="mod">
          <ac:chgData name="Christopher French" userId="S::escfrench@glow.gov.uk::4f733b7a-c75b-4e7d-9836-7d1f0b4cf655" providerId="AD" clId="Web-{31269B8A-88CE-44C3-967D-BB9159A925D0}" dt="2021-11-29T13:23:08.381" v="323" actId="14100"/>
          <ac:spMkLst>
            <pc:docMk/>
            <pc:sldMk cId="1074611788" sldId="316"/>
            <ac:spMk id="3" creationId="{00000000-0000-0000-0000-000000000000}"/>
          </ac:spMkLst>
        </pc:spChg>
        <pc:spChg chg="add del mod">
          <ac:chgData name="Christopher French" userId="S::escfrench@glow.gov.uk::4f733b7a-c75b-4e7d-9836-7d1f0b4cf655" providerId="AD" clId="Web-{31269B8A-88CE-44C3-967D-BB9159A925D0}" dt="2021-11-29T13:22:52.287" v="319"/>
          <ac:spMkLst>
            <pc:docMk/>
            <pc:sldMk cId="1074611788" sldId="316"/>
            <ac:spMk id="5" creationId="{C6D2250C-3F2B-404C-8D78-9DDAFE7D0274}"/>
          </ac:spMkLst>
        </pc:spChg>
        <pc:spChg chg="add del">
          <ac:chgData name="Christopher French" userId="S::escfrench@glow.gov.uk::4f733b7a-c75b-4e7d-9836-7d1f0b4cf655" providerId="AD" clId="Web-{31269B8A-88CE-44C3-967D-BB9159A925D0}" dt="2021-11-29T13:22:59.677" v="321"/>
          <ac:spMkLst>
            <pc:docMk/>
            <pc:sldMk cId="1074611788" sldId="316"/>
            <ac:spMk id="10" creationId="{8DDADF9E-BD76-4311-9EB6-70CFEAE9DE0F}"/>
          </ac:spMkLst>
        </pc:spChg>
        <pc:picChg chg="del">
          <ac:chgData name="Christopher French" userId="S::escfrench@glow.gov.uk::4f733b7a-c75b-4e7d-9836-7d1f0b4cf655" providerId="AD" clId="Web-{31269B8A-88CE-44C3-967D-BB9159A925D0}" dt="2021-11-29T13:24:05.132" v="333"/>
          <ac:picMkLst>
            <pc:docMk/>
            <pc:sldMk cId="1074611788" sldId="316"/>
            <ac:picMk id="7" creationId="{00000000-0000-0000-0000-000000000000}"/>
          </ac:picMkLst>
        </pc:picChg>
        <pc:picChg chg="add mod">
          <ac:chgData name="Christopher French" userId="S::escfrench@glow.gov.uk::4f733b7a-c75b-4e7d-9836-7d1f0b4cf655" providerId="AD" clId="Web-{31269B8A-88CE-44C3-967D-BB9159A925D0}" dt="2021-11-29T13:25:12.806" v="346" actId="1076"/>
          <ac:picMkLst>
            <pc:docMk/>
            <pc:sldMk cId="1074611788" sldId="316"/>
            <ac:picMk id="11" creationId="{FC3FE23A-0452-4BDF-A026-805E900374FB}"/>
          </ac:picMkLst>
        </pc:picChg>
        <pc:picChg chg="add mod">
          <ac:chgData name="Christopher French" userId="S::escfrench@glow.gov.uk::4f733b7a-c75b-4e7d-9836-7d1f0b4cf655" providerId="AD" clId="Web-{31269B8A-88CE-44C3-967D-BB9159A925D0}" dt="2021-11-29T13:25:38.181" v="351" actId="1076"/>
          <ac:picMkLst>
            <pc:docMk/>
            <pc:sldMk cId="1074611788" sldId="316"/>
            <ac:picMk id="12" creationId="{50AC3AF3-C1D7-41F7-B93F-CF3AA9198395}"/>
          </ac:picMkLst>
        </pc:picChg>
        <pc:picChg chg="add mod">
          <ac:chgData name="Christopher French" userId="S::escfrench@glow.gov.uk::4f733b7a-c75b-4e7d-9836-7d1f0b4cf655" providerId="AD" clId="Web-{31269B8A-88CE-44C3-967D-BB9159A925D0}" dt="2021-11-29T13:25:17.087" v="347" actId="1076"/>
          <ac:picMkLst>
            <pc:docMk/>
            <pc:sldMk cId="1074611788" sldId="316"/>
            <ac:picMk id="13" creationId="{07E68D82-E39D-4604-8C53-A52850E6DFD8}"/>
          </ac:picMkLst>
        </pc:picChg>
        <pc:picChg chg="add mod">
          <ac:chgData name="Christopher French" userId="S::escfrench@glow.gov.uk::4f733b7a-c75b-4e7d-9836-7d1f0b4cf655" providerId="AD" clId="Web-{31269B8A-88CE-44C3-967D-BB9159A925D0}" dt="2021-11-29T13:25:41.744" v="352" actId="1076"/>
          <ac:picMkLst>
            <pc:docMk/>
            <pc:sldMk cId="1074611788" sldId="316"/>
            <ac:picMk id="14" creationId="{1638707A-D076-4B80-A0B2-D1AE1B355F86}"/>
          </ac:picMkLst>
        </pc:picChg>
        <pc:picChg chg="add mod">
          <ac:chgData name="Christopher French" userId="S::escfrench@glow.gov.uk::4f733b7a-c75b-4e7d-9836-7d1f0b4cf655" providerId="AD" clId="Web-{31269B8A-88CE-44C3-967D-BB9159A925D0}" dt="2021-11-29T13:26:03.354" v="355" actId="14100"/>
          <ac:picMkLst>
            <pc:docMk/>
            <pc:sldMk cId="1074611788" sldId="316"/>
            <ac:picMk id="15" creationId="{277A37E2-9378-4B45-978E-FE53F674F5CC}"/>
          </ac:picMkLst>
        </pc:picChg>
        <pc:picChg chg="add del mod">
          <ac:chgData name="Christopher French" userId="S::escfrench@glow.gov.uk::4f733b7a-c75b-4e7d-9836-7d1f0b4cf655" providerId="AD" clId="Web-{31269B8A-88CE-44C3-967D-BB9159A925D0}" dt="2021-11-29T13:26:32.792" v="358"/>
          <ac:picMkLst>
            <pc:docMk/>
            <pc:sldMk cId="1074611788" sldId="316"/>
            <ac:picMk id="16" creationId="{C9820260-999F-48FC-A07C-DF098F5B895B}"/>
          </ac:picMkLst>
        </pc:picChg>
        <pc:picChg chg="add mod">
          <ac:chgData name="Christopher French" userId="S::escfrench@glow.gov.uk::4f733b7a-c75b-4e7d-9836-7d1f0b4cf655" providerId="AD" clId="Web-{31269B8A-88CE-44C3-967D-BB9159A925D0}" dt="2021-11-29T13:26:52.668" v="365" actId="14100"/>
          <ac:picMkLst>
            <pc:docMk/>
            <pc:sldMk cId="1074611788" sldId="316"/>
            <ac:picMk id="17" creationId="{7F5B5678-5B3B-4222-AE9A-F5D7AAC9DB95}"/>
          </ac:picMkLst>
        </pc:picChg>
        <pc:picChg chg="add mod">
          <ac:chgData name="Christopher French" userId="S::escfrench@glow.gov.uk::4f733b7a-c75b-4e7d-9836-7d1f0b4cf655" providerId="AD" clId="Web-{31269B8A-88CE-44C3-967D-BB9159A925D0}" dt="2021-11-29T13:27:19.231" v="371" actId="14100"/>
          <ac:picMkLst>
            <pc:docMk/>
            <pc:sldMk cId="1074611788" sldId="316"/>
            <ac:picMk id="18" creationId="{4BA84DF4-2282-4E05-9B51-03CBF5C6A11B}"/>
          </ac:picMkLst>
        </pc:picChg>
        <pc:picChg chg="add del mod">
          <ac:chgData name="Christopher French" userId="S::escfrench@glow.gov.uk::4f733b7a-c75b-4e7d-9836-7d1f0b4cf655" providerId="AD" clId="Web-{31269B8A-88CE-44C3-967D-BB9159A925D0}" dt="2021-11-29T13:28:02.638" v="375"/>
          <ac:picMkLst>
            <pc:docMk/>
            <pc:sldMk cId="1074611788" sldId="316"/>
            <ac:picMk id="19" creationId="{850D9AB4-23C0-4BA8-BC0C-45504F1A423F}"/>
          </ac:picMkLst>
        </pc:picChg>
      </pc:sldChg>
    </pc:docChg>
  </pc:docChgLst>
  <pc:docChgLst>
    <pc:chgData name="Andrew Travis" userId="S::esatravis@glow.gov.uk::fa33258d-dd5e-4e89-b7c2-b51b402871f1" providerId="AD" clId="Web-{094C6E80-CB84-45EC-B1D3-AFE137E1D258}"/>
    <pc:docChg chg="modSld">
      <pc:chgData name="Andrew Travis" userId="S::esatravis@glow.gov.uk::fa33258d-dd5e-4e89-b7c2-b51b402871f1" providerId="AD" clId="Web-{094C6E80-CB84-45EC-B1D3-AFE137E1D258}" dt="2021-08-10T10:29:31.018" v="13" actId="14100"/>
      <pc:docMkLst>
        <pc:docMk/>
      </pc:docMkLst>
      <pc:sldChg chg="modSp">
        <pc:chgData name="Andrew Travis" userId="S::esatravis@glow.gov.uk::fa33258d-dd5e-4e89-b7c2-b51b402871f1" providerId="AD" clId="Web-{094C6E80-CB84-45EC-B1D3-AFE137E1D258}" dt="2021-08-10T10:29:31.018" v="13" actId="14100"/>
        <pc:sldMkLst>
          <pc:docMk/>
          <pc:sldMk cId="3295438119" sldId="263"/>
        </pc:sldMkLst>
        <pc:spChg chg="mod">
          <ac:chgData name="Andrew Travis" userId="S::esatravis@glow.gov.uk::fa33258d-dd5e-4e89-b7c2-b51b402871f1" providerId="AD" clId="Web-{094C6E80-CB84-45EC-B1D3-AFE137E1D258}" dt="2021-08-10T10:28:46.844" v="12" actId="20577"/>
          <ac:spMkLst>
            <pc:docMk/>
            <pc:sldMk cId="3295438119" sldId="263"/>
            <ac:spMk id="2" creationId="{00000000-0000-0000-0000-000000000000}"/>
          </ac:spMkLst>
        </pc:spChg>
        <pc:picChg chg="mod">
          <ac:chgData name="Andrew Travis" userId="S::esatravis@glow.gov.uk::fa33258d-dd5e-4e89-b7c2-b51b402871f1" providerId="AD" clId="Web-{094C6E80-CB84-45EC-B1D3-AFE137E1D258}" dt="2021-08-10T10:29:31.018" v="13" actId="14100"/>
          <ac:picMkLst>
            <pc:docMk/>
            <pc:sldMk cId="3295438119" sldId="263"/>
            <ac:picMk id="12" creationId="{00000000-0000-0000-0000-000000000000}"/>
          </ac:picMkLst>
        </pc:picChg>
      </pc:sldChg>
    </pc:docChg>
  </pc:docChgLst>
  <pc:docChgLst>
    <pc:chgData name="Christopher French" userId="S::escfrench@glow.gov.uk::4f733b7a-c75b-4e7d-9836-7d1f0b4cf655" providerId="AD" clId="Web-{9EBF5C60-529C-44E8-B223-EC9FA96E2110}"/>
    <pc:docChg chg="addSld delSld modSld sldOrd addMainMaster delMainMaster">
      <pc:chgData name="Christopher French" userId="S::escfrench@glow.gov.uk::4f733b7a-c75b-4e7d-9836-7d1f0b4cf655" providerId="AD" clId="Web-{9EBF5C60-529C-44E8-B223-EC9FA96E2110}" dt="2021-11-29T09:57:10.395" v="541" actId="20577"/>
      <pc:docMkLst>
        <pc:docMk/>
      </pc:docMkLst>
      <pc:sldChg chg="modSp mod modClrScheme chgLayout">
        <pc:chgData name="Christopher French" userId="S::escfrench@glow.gov.uk::4f733b7a-c75b-4e7d-9836-7d1f0b4cf655" providerId="AD" clId="Web-{9EBF5C60-529C-44E8-B223-EC9FA96E2110}" dt="2021-11-29T09:43:08.642" v="311"/>
        <pc:sldMkLst>
          <pc:docMk/>
          <pc:sldMk cId="689689316" sldId="259"/>
        </pc:sldMkLst>
        <pc:spChg chg="mod ord">
          <ac:chgData name="Christopher French" userId="S::escfrench@glow.gov.uk::4f733b7a-c75b-4e7d-9836-7d1f0b4cf655" providerId="AD" clId="Web-{9EBF5C60-529C-44E8-B223-EC9FA96E2110}" dt="2021-11-29T09:43:08.642" v="311"/>
          <ac:spMkLst>
            <pc:docMk/>
            <pc:sldMk cId="689689316" sldId="259"/>
            <ac:spMk id="2" creationId="{00000000-0000-0000-0000-000000000000}"/>
          </ac:spMkLst>
        </pc:spChg>
        <pc:spChg chg="mod ord">
          <ac:chgData name="Christopher French" userId="S::escfrench@glow.gov.uk::4f733b7a-c75b-4e7d-9836-7d1f0b4cf655" providerId="AD" clId="Web-{9EBF5C60-529C-44E8-B223-EC9FA96E2110}" dt="2021-11-29T09:43:08.642" v="311"/>
          <ac:spMkLst>
            <pc:docMk/>
            <pc:sldMk cId="689689316" sldId="259"/>
            <ac:spMk id="3" creationId="{00000000-0000-0000-0000-000000000000}"/>
          </ac:spMkLst>
        </pc:spChg>
      </pc:sldChg>
      <pc:sldChg chg="mod modClrScheme chgLayout">
        <pc:chgData name="Christopher French" userId="S::escfrench@glow.gov.uk::4f733b7a-c75b-4e7d-9836-7d1f0b4cf655" providerId="AD" clId="Web-{9EBF5C60-529C-44E8-B223-EC9FA96E2110}" dt="2021-11-29T09:43:08.642" v="311"/>
        <pc:sldMkLst>
          <pc:docMk/>
          <pc:sldMk cId="3295438119" sldId="263"/>
        </pc:sldMkLst>
      </pc:sldChg>
      <pc:sldChg chg="modSp mod modClrScheme chgLayout">
        <pc:chgData name="Christopher French" userId="S::escfrench@glow.gov.uk::4f733b7a-c75b-4e7d-9836-7d1f0b4cf655" providerId="AD" clId="Web-{9EBF5C60-529C-44E8-B223-EC9FA96E2110}" dt="2021-11-29T09:43:08.642" v="311"/>
        <pc:sldMkLst>
          <pc:docMk/>
          <pc:sldMk cId="2102095642" sldId="266"/>
        </pc:sldMkLst>
        <pc:spChg chg="mod ord">
          <ac:chgData name="Christopher French" userId="S::escfrench@glow.gov.uk::4f733b7a-c75b-4e7d-9836-7d1f0b4cf655" providerId="AD" clId="Web-{9EBF5C60-529C-44E8-B223-EC9FA96E2110}" dt="2021-11-29T09:43:08.642" v="311"/>
          <ac:spMkLst>
            <pc:docMk/>
            <pc:sldMk cId="2102095642" sldId="266"/>
            <ac:spMk id="2" creationId="{00000000-0000-0000-0000-000000000000}"/>
          </ac:spMkLst>
        </pc:spChg>
        <pc:spChg chg="mod ord">
          <ac:chgData name="Christopher French" userId="S::escfrench@glow.gov.uk::4f733b7a-c75b-4e7d-9836-7d1f0b4cf655" providerId="AD" clId="Web-{9EBF5C60-529C-44E8-B223-EC9FA96E2110}" dt="2021-11-29T09:43:08.642" v="311"/>
          <ac:spMkLst>
            <pc:docMk/>
            <pc:sldMk cId="2102095642" sldId="266"/>
            <ac:spMk id="3" creationId="{00000000-0000-0000-0000-000000000000}"/>
          </ac:spMkLst>
        </pc:spChg>
      </pc:sldChg>
      <pc:sldChg chg="modSp mod modClrScheme chgLayout">
        <pc:chgData name="Christopher French" userId="S::escfrench@glow.gov.uk::4f733b7a-c75b-4e7d-9836-7d1f0b4cf655" providerId="AD" clId="Web-{9EBF5C60-529C-44E8-B223-EC9FA96E2110}" dt="2021-11-29T09:43:08.642" v="311"/>
        <pc:sldMkLst>
          <pc:docMk/>
          <pc:sldMk cId="2310690246" sldId="267"/>
        </pc:sldMkLst>
        <pc:spChg chg="mod ord">
          <ac:chgData name="Christopher French" userId="S::escfrench@glow.gov.uk::4f733b7a-c75b-4e7d-9836-7d1f0b4cf655" providerId="AD" clId="Web-{9EBF5C60-529C-44E8-B223-EC9FA96E2110}" dt="2021-11-29T09:43:08.642" v="311"/>
          <ac:spMkLst>
            <pc:docMk/>
            <pc:sldMk cId="2310690246" sldId="267"/>
            <ac:spMk id="2" creationId="{00000000-0000-0000-0000-000000000000}"/>
          </ac:spMkLst>
        </pc:spChg>
        <pc:spChg chg="mod ord">
          <ac:chgData name="Christopher French" userId="S::escfrench@glow.gov.uk::4f733b7a-c75b-4e7d-9836-7d1f0b4cf655" providerId="AD" clId="Web-{9EBF5C60-529C-44E8-B223-EC9FA96E2110}" dt="2021-11-29T09:43:08.642" v="311"/>
          <ac:spMkLst>
            <pc:docMk/>
            <pc:sldMk cId="2310690246" sldId="267"/>
            <ac:spMk id="3" creationId="{00000000-0000-0000-0000-000000000000}"/>
          </ac:spMkLst>
        </pc:spChg>
      </pc:sldChg>
      <pc:sldChg chg="del">
        <pc:chgData name="Christopher French" userId="S::escfrench@glow.gov.uk::4f733b7a-c75b-4e7d-9836-7d1f0b4cf655" providerId="AD" clId="Web-{9EBF5C60-529C-44E8-B223-EC9FA96E2110}" dt="2021-11-29T09:38:38.542" v="70"/>
        <pc:sldMkLst>
          <pc:docMk/>
          <pc:sldMk cId="3469354545" sldId="268"/>
        </pc:sldMkLst>
      </pc:sldChg>
      <pc:sldChg chg="modSp mod modClrScheme chgLayout">
        <pc:chgData name="Christopher French" userId="S::escfrench@glow.gov.uk::4f733b7a-c75b-4e7d-9836-7d1f0b4cf655" providerId="AD" clId="Web-{9EBF5C60-529C-44E8-B223-EC9FA96E2110}" dt="2021-11-29T09:43:08.642" v="311"/>
        <pc:sldMkLst>
          <pc:docMk/>
          <pc:sldMk cId="2910792051" sldId="269"/>
        </pc:sldMkLst>
        <pc:spChg chg="mod ord">
          <ac:chgData name="Christopher French" userId="S::escfrench@glow.gov.uk::4f733b7a-c75b-4e7d-9836-7d1f0b4cf655" providerId="AD" clId="Web-{9EBF5C60-529C-44E8-B223-EC9FA96E2110}" dt="2021-11-29T09:43:08.642" v="311"/>
          <ac:spMkLst>
            <pc:docMk/>
            <pc:sldMk cId="2910792051" sldId="269"/>
            <ac:spMk id="2" creationId="{00000000-0000-0000-0000-000000000000}"/>
          </ac:spMkLst>
        </pc:spChg>
        <pc:spChg chg="mod ord">
          <ac:chgData name="Christopher French" userId="S::escfrench@glow.gov.uk::4f733b7a-c75b-4e7d-9836-7d1f0b4cf655" providerId="AD" clId="Web-{9EBF5C60-529C-44E8-B223-EC9FA96E2110}" dt="2021-11-29T09:43:08.642" v="311"/>
          <ac:spMkLst>
            <pc:docMk/>
            <pc:sldMk cId="2910792051" sldId="269"/>
            <ac:spMk id="3" creationId="{00000000-0000-0000-0000-000000000000}"/>
          </ac:spMkLst>
        </pc:spChg>
      </pc:sldChg>
      <pc:sldChg chg="modSp mod modClrScheme chgLayout">
        <pc:chgData name="Christopher French" userId="S::escfrench@glow.gov.uk::4f733b7a-c75b-4e7d-9836-7d1f0b4cf655" providerId="AD" clId="Web-{9EBF5C60-529C-44E8-B223-EC9FA96E2110}" dt="2021-11-29T09:43:08.642" v="311"/>
        <pc:sldMkLst>
          <pc:docMk/>
          <pc:sldMk cId="3826744148" sldId="270"/>
        </pc:sldMkLst>
        <pc:spChg chg="mod ord">
          <ac:chgData name="Christopher French" userId="S::escfrench@glow.gov.uk::4f733b7a-c75b-4e7d-9836-7d1f0b4cf655" providerId="AD" clId="Web-{9EBF5C60-529C-44E8-B223-EC9FA96E2110}" dt="2021-11-29T09:43:08.642" v="311"/>
          <ac:spMkLst>
            <pc:docMk/>
            <pc:sldMk cId="3826744148" sldId="270"/>
            <ac:spMk id="2" creationId="{00000000-0000-0000-0000-000000000000}"/>
          </ac:spMkLst>
        </pc:spChg>
        <pc:spChg chg="mod ord">
          <ac:chgData name="Christopher French" userId="S::escfrench@glow.gov.uk::4f733b7a-c75b-4e7d-9836-7d1f0b4cf655" providerId="AD" clId="Web-{9EBF5C60-529C-44E8-B223-EC9FA96E2110}" dt="2021-11-29T09:43:08.642" v="311"/>
          <ac:spMkLst>
            <pc:docMk/>
            <pc:sldMk cId="3826744148" sldId="270"/>
            <ac:spMk id="3" creationId="{00000000-0000-0000-0000-000000000000}"/>
          </ac:spMkLst>
        </pc:spChg>
      </pc:sldChg>
      <pc:sldChg chg="modSp mod modClrScheme chgLayout">
        <pc:chgData name="Christopher French" userId="S::escfrench@glow.gov.uk::4f733b7a-c75b-4e7d-9836-7d1f0b4cf655" providerId="AD" clId="Web-{9EBF5C60-529C-44E8-B223-EC9FA96E2110}" dt="2021-11-29T09:56:47.644" v="538" actId="20577"/>
        <pc:sldMkLst>
          <pc:docMk/>
          <pc:sldMk cId="449178366" sldId="271"/>
        </pc:sldMkLst>
        <pc:spChg chg="mod ord">
          <ac:chgData name="Christopher French" userId="S::escfrench@glow.gov.uk::4f733b7a-c75b-4e7d-9836-7d1f0b4cf655" providerId="AD" clId="Web-{9EBF5C60-529C-44E8-B223-EC9FA96E2110}" dt="2021-11-29T09:43:08.642" v="311"/>
          <ac:spMkLst>
            <pc:docMk/>
            <pc:sldMk cId="449178366" sldId="271"/>
            <ac:spMk id="2" creationId="{00000000-0000-0000-0000-000000000000}"/>
          </ac:spMkLst>
        </pc:spChg>
        <pc:spChg chg="mod ord">
          <ac:chgData name="Christopher French" userId="S::escfrench@glow.gov.uk::4f733b7a-c75b-4e7d-9836-7d1f0b4cf655" providerId="AD" clId="Web-{9EBF5C60-529C-44E8-B223-EC9FA96E2110}" dt="2021-11-29T09:56:47.644" v="538" actId="20577"/>
          <ac:spMkLst>
            <pc:docMk/>
            <pc:sldMk cId="449178366" sldId="271"/>
            <ac:spMk id="3" creationId="{00000000-0000-0000-0000-000000000000}"/>
          </ac:spMkLst>
        </pc:spChg>
      </pc:sldChg>
      <pc:sldChg chg="modSp mod modClrScheme chgLayout">
        <pc:chgData name="Christopher French" userId="S::escfrench@glow.gov.uk::4f733b7a-c75b-4e7d-9836-7d1f0b4cf655" providerId="AD" clId="Web-{9EBF5C60-529C-44E8-B223-EC9FA96E2110}" dt="2021-11-29T09:43:08.642" v="311"/>
        <pc:sldMkLst>
          <pc:docMk/>
          <pc:sldMk cId="2159920990" sldId="273"/>
        </pc:sldMkLst>
        <pc:spChg chg="mod ord">
          <ac:chgData name="Christopher French" userId="S::escfrench@glow.gov.uk::4f733b7a-c75b-4e7d-9836-7d1f0b4cf655" providerId="AD" clId="Web-{9EBF5C60-529C-44E8-B223-EC9FA96E2110}" dt="2021-11-29T09:43:08.642" v="311"/>
          <ac:spMkLst>
            <pc:docMk/>
            <pc:sldMk cId="2159920990" sldId="273"/>
            <ac:spMk id="2" creationId="{00000000-0000-0000-0000-000000000000}"/>
          </ac:spMkLst>
        </pc:spChg>
        <pc:spChg chg="mod ord">
          <ac:chgData name="Christopher French" userId="S::escfrench@glow.gov.uk::4f733b7a-c75b-4e7d-9836-7d1f0b4cf655" providerId="AD" clId="Web-{9EBF5C60-529C-44E8-B223-EC9FA96E2110}" dt="2021-11-29T09:43:08.642" v="311"/>
          <ac:spMkLst>
            <pc:docMk/>
            <pc:sldMk cId="2159920990" sldId="273"/>
            <ac:spMk id="3" creationId="{00000000-0000-0000-0000-000000000000}"/>
          </ac:spMkLst>
        </pc:spChg>
      </pc:sldChg>
      <pc:sldChg chg="modSp mod modClrScheme chgLayout">
        <pc:chgData name="Christopher French" userId="S::escfrench@glow.gov.uk::4f733b7a-c75b-4e7d-9836-7d1f0b4cf655" providerId="AD" clId="Web-{9EBF5C60-529C-44E8-B223-EC9FA96E2110}" dt="2021-11-29T09:43:08.642" v="311"/>
        <pc:sldMkLst>
          <pc:docMk/>
          <pc:sldMk cId="1547285309" sldId="274"/>
        </pc:sldMkLst>
        <pc:spChg chg="mod ord">
          <ac:chgData name="Christopher French" userId="S::escfrench@glow.gov.uk::4f733b7a-c75b-4e7d-9836-7d1f0b4cf655" providerId="AD" clId="Web-{9EBF5C60-529C-44E8-B223-EC9FA96E2110}" dt="2021-11-29T09:43:08.642" v="311"/>
          <ac:spMkLst>
            <pc:docMk/>
            <pc:sldMk cId="1547285309" sldId="274"/>
            <ac:spMk id="2" creationId="{00000000-0000-0000-0000-000000000000}"/>
          </ac:spMkLst>
        </pc:spChg>
        <pc:spChg chg="mod ord">
          <ac:chgData name="Christopher French" userId="S::escfrench@glow.gov.uk::4f733b7a-c75b-4e7d-9836-7d1f0b4cf655" providerId="AD" clId="Web-{9EBF5C60-529C-44E8-B223-EC9FA96E2110}" dt="2021-11-29T09:43:08.642" v="311"/>
          <ac:spMkLst>
            <pc:docMk/>
            <pc:sldMk cId="1547285309" sldId="274"/>
            <ac:spMk id="3" creationId="{00000000-0000-0000-0000-000000000000}"/>
          </ac:spMkLst>
        </pc:spChg>
      </pc:sldChg>
      <pc:sldChg chg="modSp mod modClrScheme chgLayout">
        <pc:chgData name="Christopher French" userId="S::escfrench@glow.gov.uk::4f733b7a-c75b-4e7d-9836-7d1f0b4cf655" providerId="AD" clId="Web-{9EBF5C60-529C-44E8-B223-EC9FA96E2110}" dt="2021-11-29T09:43:08.642" v="311"/>
        <pc:sldMkLst>
          <pc:docMk/>
          <pc:sldMk cId="1039319188" sldId="275"/>
        </pc:sldMkLst>
        <pc:spChg chg="mod ord">
          <ac:chgData name="Christopher French" userId="S::escfrench@glow.gov.uk::4f733b7a-c75b-4e7d-9836-7d1f0b4cf655" providerId="AD" clId="Web-{9EBF5C60-529C-44E8-B223-EC9FA96E2110}" dt="2021-11-29T09:43:08.642" v="311"/>
          <ac:spMkLst>
            <pc:docMk/>
            <pc:sldMk cId="1039319188" sldId="275"/>
            <ac:spMk id="2" creationId="{00000000-0000-0000-0000-000000000000}"/>
          </ac:spMkLst>
        </pc:spChg>
        <pc:spChg chg="mod ord">
          <ac:chgData name="Christopher French" userId="S::escfrench@glow.gov.uk::4f733b7a-c75b-4e7d-9836-7d1f0b4cf655" providerId="AD" clId="Web-{9EBF5C60-529C-44E8-B223-EC9FA96E2110}" dt="2021-11-29T09:43:08.642" v="311"/>
          <ac:spMkLst>
            <pc:docMk/>
            <pc:sldMk cId="1039319188" sldId="275"/>
            <ac:spMk id="3" creationId="{00000000-0000-0000-0000-000000000000}"/>
          </ac:spMkLst>
        </pc:spChg>
      </pc:sldChg>
      <pc:sldChg chg="modSp mod modClrScheme chgLayout">
        <pc:chgData name="Christopher French" userId="S::escfrench@glow.gov.uk::4f733b7a-c75b-4e7d-9836-7d1f0b4cf655" providerId="AD" clId="Web-{9EBF5C60-529C-44E8-B223-EC9FA96E2110}" dt="2021-11-29T09:43:08.642" v="311"/>
        <pc:sldMkLst>
          <pc:docMk/>
          <pc:sldMk cId="1921883682" sldId="276"/>
        </pc:sldMkLst>
        <pc:spChg chg="mod ord">
          <ac:chgData name="Christopher French" userId="S::escfrench@glow.gov.uk::4f733b7a-c75b-4e7d-9836-7d1f0b4cf655" providerId="AD" clId="Web-{9EBF5C60-529C-44E8-B223-EC9FA96E2110}" dt="2021-11-29T09:43:08.642" v="311"/>
          <ac:spMkLst>
            <pc:docMk/>
            <pc:sldMk cId="1921883682" sldId="276"/>
            <ac:spMk id="2" creationId="{00000000-0000-0000-0000-000000000000}"/>
          </ac:spMkLst>
        </pc:spChg>
        <pc:spChg chg="mod ord">
          <ac:chgData name="Christopher French" userId="S::escfrench@glow.gov.uk::4f733b7a-c75b-4e7d-9836-7d1f0b4cf655" providerId="AD" clId="Web-{9EBF5C60-529C-44E8-B223-EC9FA96E2110}" dt="2021-11-29T09:43:08.642" v="311"/>
          <ac:spMkLst>
            <pc:docMk/>
            <pc:sldMk cId="1921883682" sldId="276"/>
            <ac:spMk id="3" creationId="{00000000-0000-0000-0000-000000000000}"/>
          </ac:spMkLst>
        </pc:spChg>
      </pc:sldChg>
      <pc:sldChg chg="modSp mod modClrScheme chgLayout">
        <pc:chgData name="Christopher French" userId="S::escfrench@glow.gov.uk::4f733b7a-c75b-4e7d-9836-7d1f0b4cf655" providerId="AD" clId="Web-{9EBF5C60-529C-44E8-B223-EC9FA96E2110}" dt="2021-11-29T09:43:08.642" v="311"/>
        <pc:sldMkLst>
          <pc:docMk/>
          <pc:sldMk cId="616948953" sldId="277"/>
        </pc:sldMkLst>
        <pc:spChg chg="mod ord">
          <ac:chgData name="Christopher French" userId="S::escfrench@glow.gov.uk::4f733b7a-c75b-4e7d-9836-7d1f0b4cf655" providerId="AD" clId="Web-{9EBF5C60-529C-44E8-B223-EC9FA96E2110}" dt="2021-11-29T09:43:08.642" v="311"/>
          <ac:spMkLst>
            <pc:docMk/>
            <pc:sldMk cId="616948953" sldId="277"/>
            <ac:spMk id="2" creationId="{00000000-0000-0000-0000-000000000000}"/>
          </ac:spMkLst>
        </pc:spChg>
        <pc:spChg chg="mod ord">
          <ac:chgData name="Christopher French" userId="S::escfrench@glow.gov.uk::4f733b7a-c75b-4e7d-9836-7d1f0b4cf655" providerId="AD" clId="Web-{9EBF5C60-529C-44E8-B223-EC9FA96E2110}" dt="2021-11-29T09:43:08.642" v="311"/>
          <ac:spMkLst>
            <pc:docMk/>
            <pc:sldMk cId="616948953" sldId="277"/>
            <ac:spMk id="3" creationId="{00000000-0000-0000-0000-000000000000}"/>
          </ac:spMkLst>
        </pc:spChg>
      </pc:sldChg>
      <pc:sldChg chg="modSp mod modClrScheme chgLayout">
        <pc:chgData name="Christopher French" userId="S::escfrench@glow.gov.uk::4f733b7a-c75b-4e7d-9836-7d1f0b4cf655" providerId="AD" clId="Web-{9EBF5C60-529C-44E8-B223-EC9FA96E2110}" dt="2021-11-29T09:43:08.642" v="311"/>
        <pc:sldMkLst>
          <pc:docMk/>
          <pc:sldMk cId="1813718645" sldId="278"/>
        </pc:sldMkLst>
        <pc:spChg chg="mod ord">
          <ac:chgData name="Christopher French" userId="S::escfrench@glow.gov.uk::4f733b7a-c75b-4e7d-9836-7d1f0b4cf655" providerId="AD" clId="Web-{9EBF5C60-529C-44E8-B223-EC9FA96E2110}" dt="2021-11-29T09:43:08.642" v="311"/>
          <ac:spMkLst>
            <pc:docMk/>
            <pc:sldMk cId="1813718645" sldId="278"/>
            <ac:spMk id="2" creationId="{00000000-0000-0000-0000-000000000000}"/>
          </ac:spMkLst>
        </pc:spChg>
        <pc:spChg chg="mod ord">
          <ac:chgData name="Christopher French" userId="S::escfrench@glow.gov.uk::4f733b7a-c75b-4e7d-9836-7d1f0b4cf655" providerId="AD" clId="Web-{9EBF5C60-529C-44E8-B223-EC9FA96E2110}" dt="2021-11-29T09:43:08.642" v="311"/>
          <ac:spMkLst>
            <pc:docMk/>
            <pc:sldMk cId="1813718645" sldId="278"/>
            <ac:spMk id="3" creationId="{00000000-0000-0000-0000-000000000000}"/>
          </ac:spMkLst>
        </pc:spChg>
      </pc:sldChg>
      <pc:sldChg chg="modSp mod modClrScheme chgLayout">
        <pc:chgData name="Christopher French" userId="S::escfrench@glow.gov.uk::4f733b7a-c75b-4e7d-9836-7d1f0b4cf655" providerId="AD" clId="Web-{9EBF5C60-529C-44E8-B223-EC9FA96E2110}" dt="2021-11-29T09:43:08.642" v="311"/>
        <pc:sldMkLst>
          <pc:docMk/>
          <pc:sldMk cId="2900314850" sldId="279"/>
        </pc:sldMkLst>
        <pc:spChg chg="mod ord">
          <ac:chgData name="Christopher French" userId="S::escfrench@glow.gov.uk::4f733b7a-c75b-4e7d-9836-7d1f0b4cf655" providerId="AD" clId="Web-{9EBF5C60-529C-44E8-B223-EC9FA96E2110}" dt="2021-11-29T09:43:08.642" v="311"/>
          <ac:spMkLst>
            <pc:docMk/>
            <pc:sldMk cId="2900314850" sldId="279"/>
            <ac:spMk id="2" creationId="{00000000-0000-0000-0000-000000000000}"/>
          </ac:spMkLst>
        </pc:spChg>
        <pc:spChg chg="mod ord">
          <ac:chgData name="Christopher French" userId="S::escfrench@glow.gov.uk::4f733b7a-c75b-4e7d-9836-7d1f0b4cf655" providerId="AD" clId="Web-{9EBF5C60-529C-44E8-B223-EC9FA96E2110}" dt="2021-11-29T09:43:08.642" v="311"/>
          <ac:spMkLst>
            <pc:docMk/>
            <pc:sldMk cId="2900314850" sldId="279"/>
            <ac:spMk id="3" creationId="{00000000-0000-0000-0000-000000000000}"/>
          </ac:spMkLst>
        </pc:spChg>
      </pc:sldChg>
      <pc:sldChg chg="mod modClrScheme chgLayout">
        <pc:chgData name="Christopher French" userId="S::escfrench@glow.gov.uk::4f733b7a-c75b-4e7d-9836-7d1f0b4cf655" providerId="AD" clId="Web-{9EBF5C60-529C-44E8-B223-EC9FA96E2110}" dt="2021-11-29T09:43:08.642" v="311"/>
        <pc:sldMkLst>
          <pc:docMk/>
          <pc:sldMk cId="4054594118" sldId="280"/>
        </pc:sldMkLst>
      </pc:sldChg>
      <pc:sldChg chg="modSp mod modClrScheme chgLayout">
        <pc:chgData name="Christopher French" userId="S::escfrench@glow.gov.uk::4f733b7a-c75b-4e7d-9836-7d1f0b4cf655" providerId="AD" clId="Web-{9EBF5C60-529C-44E8-B223-EC9FA96E2110}" dt="2021-11-29T09:43:08.642" v="311"/>
        <pc:sldMkLst>
          <pc:docMk/>
          <pc:sldMk cId="1376252482" sldId="281"/>
        </pc:sldMkLst>
        <pc:spChg chg="mod ord">
          <ac:chgData name="Christopher French" userId="S::escfrench@glow.gov.uk::4f733b7a-c75b-4e7d-9836-7d1f0b4cf655" providerId="AD" clId="Web-{9EBF5C60-529C-44E8-B223-EC9FA96E2110}" dt="2021-11-29T09:43:08.642" v="311"/>
          <ac:spMkLst>
            <pc:docMk/>
            <pc:sldMk cId="1376252482" sldId="281"/>
            <ac:spMk id="2" creationId="{00000000-0000-0000-0000-000000000000}"/>
          </ac:spMkLst>
        </pc:spChg>
        <pc:spChg chg="mod ord">
          <ac:chgData name="Christopher French" userId="S::escfrench@glow.gov.uk::4f733b7a-c75b-4e7d-9836-7d1f0b4cf655" providerId="AD" clId="Web-{9EBF5C60-529C-44E8-B223-EC9FA96E2110}" dt="2021-11-29T09:43:08.642" v="311"/>
          <ac:spMkLst>
            <pc:docMk/>
            <pc:sldMk cId="1376252482" sldId="281"/>
            <ac:spMk id="3" creationId="{00000000-0000-0000-0000-000000000000}"/>
          </ac:spMkLst>
        </pc:spChg>
      </pc:sldChg>
      <pc:sldChg chg="modSp mod modClrScheme chgLayout">
        <pc:chgData name="Christopher French" userId="S::escfrench@glow.gov.uk::4f733b7a-c75b-4e7d-9836-7d1f0b4cf655" providerId="AD" clId="Web-{9EBF5C60-529C-44E8-B223-EC9FA96E2110}" dt="2021-11-29T09:52:02.591" v="447" actId="1076"/>
        <pc:sldMkLst>
          <pc:docMk/>
          <pc:sldMk cId="1816978538" sldId="282"/>
        </pc:sldMkLst>
        <pc:spChg chg="mod ord">
          <ac:chgData name="Christopher French" userId="S::escfrench@glow.gov.uk::4f733b7a-c75b-4e7d-9836-7d1f0b4cf655" providerId="AD" clId="Web-{9EBF5C60-529C-44E8-B223-EC9FA96E2110}" dt="2021-11-29T09:43:08.642" v="311"/>
          <ac:spMkLst>
            <pc:docMk/>
            <pc:sldMk cId="1816978538" sldId="282"/>
            <ac:spMk id="2" creationId="{00000000-0000-0000-0000-000000000000}"/>
          </ac:spMkLst>
        </pc:spChg>
        <pc:spChg chg="mod ord">
          <ac:chgData name="Christopher French" userId="S::escfrench@glow.gov.uk::4f733b7a-c75b-4e7d-9836-7d1f0b4cf655" providerId="AD" clId="Web-{9EBF5C60-529C-44E8-B223-EC9FA96E2110}" dt="2021-11-29T09:52:02.591" v="447" actId="1076"/>
          <ac:spMkLst>
            <pc:docMk/>
            <pc:sldMk cId="1816978538" sldId="282"/>
            <ac:spMk id="3" creationId="{00000000-0000-0000-0000-000000000000}"/>
          </ac:spMkLst>
        </pc:spChg>
      </pc:sldChg>
      <pc:sldChg chg="modSp mod modClrScheme chgLayout">
        <pc:chgData name="Christopher French" userId="S::escfrench@glow.gov.uk::4f733b7a-c75b-4e7d-9836-7d1f0b4cf655" providerId="AD" clId="Web-{9EBF5C60-529C-44E8-B223-EC9FA96E2110}" dt="2021-11-29T09:43:08.642" v="311"/>
        <pc:sldMkLst>
          <pc:docMk/>
          <pc:sldMk cId="1597820561" sldId="283"/>
        </pc:sldMkLst>
        <pc:spChg chg="mod ord">
          <ac:chgData name="Christopher French" userId="S::escfrench@glow.gov.uk::4f733b7a-c75b-4e7d-9836-7d1f0b4cf655" providerId="AD" clId="Web-{9EBF5C60-529C-44E8-B223-EC9FA96E2110}" dt="2021-11-29T09:43:08.642" v="311"/>
          <ac:spMkLst>
            <pc:docMk/>
            <pc:sldMk cId="1597820561" sldId="283"/>
            <ac:spMk id="2" creationId="{00000000-0000-0000-0000-000000000000}"/>
          </ac:spMkLst>
        </pc:spChg>
        <pc:spChg chg="mod ord">
          <ac:chgData name="Christopher French" userId="S::escfrench@glow.gov.uk::4f733b7a-c75b-4e7d-9836-7d1f0b4cf655" providerId="AD" clId="Web-{9EBF5C60-529C-44E8-B223-EC9FA96E2110}" dt="2021-11-29T09:43:08.642" v="311"/>
          <ac:spMkLst>
            <pc:docMk/>
            <pc:sldMk cId="1597820561" sldId="283"/>
            <ac:spMk id="3" creationId="{00000000-0000-0000-0000-000000000000}"/>
          </ac:spMkLst>
        </pc:spChg>
      </pc:sldChg>
      <pc:sldChg chg="modSp mod modClrScheme chgLayout">
        <pc:chgData name="Christopher French" userId="S::escfrench@glow.gov.uk::4f733b7a-c75b-4e7d-9836-7d1f0b4cf655" providerId="AD" clId="Web-{9EBF5C60-529C-44E8-B223-EC9FA96E2110}" dt="2021-11-29T09:43:08.642" v="311"/>
        <pc:sldMkLst>
          <pc:docMk/>
          <pc:sldMk cId="1173649772" sldId="284"/>
        </pc:sldMkLst>
        <pc:spChg chg="mod ord">
          <ac:chgData name="Christopher French" userId="S::escfrench@glow.gov.uk::4f733b7a-c75b-4e7d-9836-7d1f0b4cf655" providerId="AD" clId="Web-{9EBF5C60-529C-44E8-B223-EC9FA96E2110}" dt="2021-11-29T09:43:08.642" v="311"/>
          <ac:spMkLst>
            <pc:docMk/>
            <pc:sldMk cId="1173649772" sldId="284"/>
            <ac:spMk id="2" creationId="{00000000-0000-0000-0000-000000000000}"/>
          </ac:spMkLst>
        </pc:spChg>
        <pc:spChg chg="mod ord">
          <ac:chgData name="Christopher French" userId="S::escfrench@glow.gov.uk::4f733b7a-c75b-4e7d-9836-7d1f0b4cf655" providerId="AD" clId="Web-{9EBF5C60-529C-44E8-B223-EC9FA96E2110}" dt="2021-11-29T09:43:08.642" v="311"/>
          <ac:spMkLst>
            <pc:docMk/>
            <pc:sldMk cId="1173649772" sldId="284"/>
            <ac:spMk id="3" creationId="{00000000-0000-0000-0000-000000000000}"/>
          </ac:spMkLst>
        </pc:spChg>
      </pc:sldChg>
      <pc:sldChg chg="modSp mod modClrScheme chgLayout">
        <pc:chgData name="Christopher French" userId="S::escfrench@glow.gov.uk::4f733b7a-c75b-4e7d-9836-7d1f0b4cf655" providerId="AD" clId="Web-{9EBF5C60-529C-44E8-B223-EC9FA96E2110}" dt="2021-11-29T09:43:08.642" v="311"/>
        <pc:sldMkLst>
          <pc:docMk/>
          <pc:sldMk cId="504316688" sldId="285"/>
        </pc:sldMkLst>
        <pc:spChg chg="mod ord">
          <ac:chgData name="Christopher French" userId="S::escfrench@glow.gov.uk::4f733b7a-c75b-4e7d-9836-7d1f0b4cf655" providerId="AD" clId="Web-{9EBF5C60-529C-44E8-B223-EC9FA96E2110}" dt="2021-11-29T09:43:08.642" v="311"/>
          <ac:spMkLst>
            <pc:docMk/>
            <pc:sldMk cId="504316688" sldId="285"/>
            <ac:spMk id="2" creationId="{00000000-0000-0000-0000-000000000000}"/>
          </ac:spMkLst>
        </pc:spChg>
        <pc:spChg chg="mod ord">
          <ac:chgData name="Christopher French" userId="S::escfrench@glow.gov.uk::4f733b7a-c75b-4e7d-9836-7d1f0b4cf655" providerId="AD" clId="Web-{9EBF5C60-529C-44E8-B223-EC9FA96E2110}" dt="2021-11-29T09:43:08.642" v="311"/>
          <ac:spMkLst>
            <pc:docMk/>
            <pc:sldMk cId="504316688" sldId="285"/>
            <ac:spMk id="3" creationId="{00000000-0000-0000-0000-000000000000}"/>
          </ac:spMkLst>
        </pc:spChg>
      </pc:sldChg>
      <pc:sldChg chg="del">
        <pc:chgData name="Christopher French" userId="S::escfrench@glow.gov.uk::4f733b7a-c75b-4e7d-9836-7d1f0b4cf655" providerId="AD" clId="Web-{9EBF5C60-529C-44E8-B223-EC9FA96E2110}" dt="2021-11-29T09:38:39.464" v="71"/>
        <pc:sldMkLst>
          <pc:docMk/>
          <pc:sldMk cId="3277275142" sldId="286"/>
        </pc:sldMkLst>
      </pc:sldChg>
      <pc:sldChg chg="modSp mod modClrScheme chgLayout">
        <pc:chgData name="Christopher French" userId="S::escfrench@glow.gov.uk::4f733b7a-c75b-4e7d-9836-7d1f0b4cf655" providerId="AD" clId="Web-{9EBF5C60-529C-44E8-B223-EC9FA96E2110}" dt="2021-11-29T09:43:08.642" v="311"/>
        <pc:sldMkLst>
          <pc:docMk/>
          <pc:sldMk cId="4227069214" sldId="287"/>
        </pc:sldMkLst>
        <pc:spChg chg="mod ord">
          <ac:chgData name="Christopher French" userId="S::escfrench@glow.gov.uk::4f733b7a-c75b-4e7d-9836-7d1f0b4cf655" providerId="AD" clId="Web-{9EBF5C60-529C-44E8-B223-EC9FA96E2110}" dt="2021-11-29T09:43:08.642" v="311"/>
          <ac:spMkLst>
            <pc:docMk/>
            <pc:sldMk cId="4227069214" sldId="287"/>
            <ac:spMk id="2" creationId="{00000000-0000-0000-0000-000000000000}"/>
          </ac:spMkLst>
        </pc:spChg>
        <pc:spChg chg="mod ord">
          <ac:chgData name="Christopher French" userId="S::escfrench@glow.gov.uk::4f733b7a-c75b-4e7d-9836-7d1f0b4cf655" providerId="AD" clId="Web-{9EBF5C60-529C-44E8-B223-EC9FA96E2110}" dt="2021-11-29T09:43:08.642" v="311"/>
          <ac:spMkLst>
            <pc:docMk/>
            <pc:sldMk cId="4227069214" sldId="287"/>
            <ac:spMk id="3" creationId="{00000000-0000-0000-0000-000000000000}"/>
          </ac:spMkLst>
        </pc:spChg>
      </pc:sldChg>
      <pc:sldChg chg="modSp mod modClrScheme chgLayout">
        <pc:chgData name="Christopher French" userId="S::escfrench@glow.gov.uk::4f733b7a-c75b-4e7d-9836-7d1f0b4cf655" providerId="AD" clId="Web-{9EBF5C60-529C-44E8-B223-EC9FA96E2110}" dt="2021-11-29T09:43:08.642" v="311"/>
        <pc:sldMkLst>
          <pc:docMk/>
          <pc:sldMk cId="3220556643" sldId="288"/>
        </pc:sldMkLst>
        <pc:spChg chg="mod ord">
          <ac:chgData name="Christopher French" userId="S::escfrench@glow.gov.uk::4f733b7a-c75b-4e7d-9836-7d1f0b4cf655" providerId="AD" clId="Web-{9EBF5C60-529C-44E8-B223-EC9FA96E2110}" dt="2021-11-29T09:43:08.642" v="311"/>
          <ac:spMkLst>
            <pc:docMk/>
            <pc:sldMk cId="3220556643" sldId="288"/>
            <ac:spMk id="2" creationId="{00000000-0000-0000-0000-000000000000}"/>
          </ac:spMkLst>
        </pc:spChg>
        <pc:spChg chg="mod ord">
          <ac:chgData name="Christopher French" userId="S::escfrench@glow.gov.uk::4f733b7a-c75b-4e7d-9836-7d1f0b4cf655" providerId="AD" clId="Web-{9EBF5C60-529C-44E8-B223-EC9FA96E2110}" dt="2021-11-29T09:43:08.642" v="311"/>
          <ac:spMkLst>
            <pc:docMk/>
            <pc:sldMk cId="3220556643" sldId="288"/>
            <ac:spMk id="3" creationId="{00000000-0000-0000-0000-000000000000}"/>
          </ac:spMkLst>
        </pc:spChg>
      </pc:sldChg>
      <pc:sldChg chg="modSp mod modClrScheme chgLayout">
        <pc:chgData name="Christopher French" userId="S::escfrench@glow.gov.uk::4f733b7a-c75b-4e7d-9836-7d1f0b4cf655" providerId="AD" clId="Web-{9EBF5C60-529C-44E8-B223-EC9FA96E2110}" dt="2021-11-29T09:43:08.642" v="311"/>
        <pc:sldMkLst>
          <pc:docMk/>
          <pc:sldMk cId="1098609566" sldId="289"/>
        </pc:sldMkLst>
        <pc:spChg chg="mod ord">
          <ac:chgData name="Christopher French" userId="S::escfrench@glow.gov.uk::4f733b7a-c75b-4e7d-9836-7d1f0b4cf655" providerId="AD" clId="Web-{9EBF5C60-529C-44E8-B223-EC9FA96E2110}" dt="2021-11-29T09:43:08.642" v="311"/>
          <ac:spMkLst>
            <pc:docMk/>
            <pc:sldMk cId="1098609566" sldId="289"/>
            <ac:spMk id="2" creationId="{00000000-0000-0000-0000-000000000000}"/>
          </ac:spMkLst>
        </pc:spChg>
        <pc:spChg chg="mod ord">
          <ac:chgData name="Christopher French" userId="S::escfrench@glow.gov.uk::4f733b7a-c75b-4e7d-9836-7d1f0b4cf655" providerId="AD" clId="Web-{9EBF5C60-529C-44E8-B223-EC9FA96E2110}" dt="2021-11-29T09:43:08.642" v="311"/>
          <ac:spMkLst>
            <pc:docMk/>
            <pc:sldMk cId="1098609566" sldId="289"/>
            <ac:spMk id="3" creationId="{00000000-0000-0000-0000-000000000000}"/>
          </ac:spMkLst>
        </pc:spChg>
      </pc:sldChg>
      <pc:sldChg chg="modSp mod modClrScheme chgLayout">
        <pc:chgData name="Christopher French" userId="S::escfrench@glow.gov.uk::4f733b7a-c75b-4e7d-9836-7d1f0b4cf655" providerId="AD" clId="Web-{9EBF5C60-529C-44E8-B223-EC9FA96E2110}" dt="2021-11-29T09:55:53.924" v="523" actId="20577"/>
        <pc:sldMkLst>
          <pc:docMk/>
          <pc:sldMk cId="680508583" sldId="290"/>
        </pc:sldMkLst>
        <pc:spChg chg="mod ord">
          <ac:chgData name="Christopher French" userId="S::escfrench@glow.gov.uk::4f733b7a-c75b-4e7d-9836-7d1f0b4cf655" providerId="AD" clId="Web-{9EBF5C60-529C-44E8-B223-EC9FA96E2110}" dt="2021-11-29T09:43:08.642" v="311"/>
          <ac:spMkLst>
            <pc:docMk/>
            <pc:sldMk cId="680508583" sldId="290"/>
            <ac:spMk id="2" creationId="{00000000-0000-0000-0000-000000000000}"/>
          </ac:spMkLst>
        </pc:spChg>
        <pc:spChg chg="mod ord">
          <ac:chgData name="Christopher French" userId="S::escfrench@glow.gov.uk::4f733b7a-c75b-4e7d-9836-7d1f0b4cf655" providerId="AD" clId="Web-{9EBF5C60-529C-44E8-B223-EC9FA96E2110}" dt="2021-11-29T09:55:53.924" v="523" actId="20577"/>
          <ac:spMkLst>
            <pc:docMk/>
            <pc:sldMk cId="680508583" sldId="290"/>
            <ac:spMk id="3" creationId="{00000000-0000-0000-0000-000000000000}"/>
          </ac:spMkLst>
        </pc:spChg>
      </pc:sldChg>
      <pc:sldChg chg="modSp mod ord modClrScheme chgLayout">
        <pc:chgData name="Christopher French" userId="S::escfrench@glow.gov.uk::4f733b7a-c75b-4e7d-9836-7d1f0b4cf655" providerId="AD" clId="Web-{9EBF5C60-529C-44E8-B223-EC9FA96E2110}" dt="2021-11-29T09:46:18.834" v="335"/>
        <pc:sldMkLst>
          <pc:docMk/>
          <pc:sldMk cId="1453160661" sldId="291"/>
        </pc:sldMkLst>
        <pc:spChg chg="mod ord">
          <ac:chgData name="Christopher French" userId="S::escfrench@glow.gov.uk::4f733b7a-c75b-4e7d-9836-7d1f0b4cf655" providerId="AD" clId="Web-{9EBF5C60-529C-44E8-B223-EC9FA96E2110}" dt="2021-11-29T09:43:08.642" v="311"/>
          <ac:spMkLst>
            <pc:docMk/>
            <pc:sldMk cId="1453160661" sldId="291"/>
            <ac:spMk id="2" creationId="{00000000-0000-0000-0000-000000000000}"/>
          </ac:spMkLst>
        </pc:spChg>
        <pc:spChg chg="mod ord">
          <ac:chgData name="Christopher French" userId="S::escfrench@glow.gov.uk::4f733b7a-c75b-4e7d-9836-7d1f0b4cf655" providerId="AD" clId="Web-{9EBF5C60-529C-44E8-B223-EC9FA96E2110}" dt="2021-11-29T09:43:08.642" v="311"/>
          <ac:spMkLst>
            <pc:docMk/>
            <pc:sldMk cId="1453160661" sldId="291"/>
            <ac:spMk id="3" creationId="{00000000-0000-0000-0000-000000000000}"/>
          </ac:spMkLst>
        </pc:spChg>
      </pc:sldChg>
      <pc:sldChg chg="modSp mod modClrScheme chgLayout">
        <pc:chgData name="Christopher French" userId="S::escfrench@glow.gov.uk::4f733b7a-c75b-4e7d-9836-7d1f0b4cf655" providerId="AD" clId="Web-{9EBF5C60-529C-44E8-B223-EC9FA96E2110}" dt="2021-11-29T09:43:08.642" v="311"/>
        <pc:sldMkLst>
          <pc:docMk/>
          <pc:sldMk cId="3505392505" sldId="292"/>
        </pc:sldMkLst>
        <pc:spChg chg="mod ord">
          <ac:chgData name="Christopher French" userId="S::escfrench@glow.gov.uk::4f733b7a-c75b-4e7d-9836-7d1f0b4cf655" providerId="AD" clId="Web-{9EBF5C60-529C-44E8-B223-EC9FA96E2110}" dt="2021-11-29T09:43:08.642" v="311"/>
          <ac:spMkLst>
            <pc:docMk/>
            <pc:sldMk cId="3505392505" sldId="292"/>
            <ac:spMk id="2" creationId="{00000000-0000-0000-0000-000000000000}"/>
          </ac:spMkLst>
        </pc:spChg>
        <pc:spChg chg="mod ord">
          <ac:chgData name="Christopher French" userId="S::escfrench@glow.gov.uk::4f733b7a-c75b-4e7d-9836-7d1f0b4cf655" providerId="AD" clId="Web-{9EBF5C60-529C-44E8-B223-EC9FA96E2110}" dt="2021-11-29T09:43:08.642" v="311"/>
          <ac:spMkLst>
            <pc:docMk/>
            <pc:sldMk cId="3505392505" sldId="292"/>
            <ac:spMk id="3" creationId="{00000000-0000-0000-0000-000000000000}"/>
          </ac:spMkLst>
        </pc:spChg>
      </pc:sldChg>
      <pc:sldChg chg="modSp mod ord modClrScheme chgLayout">
        <pc:chgData name="Christopher French" userId="S::escfrench@glow.gov.uk::4f733b7a-c75b-4e7d-9836-7d1f0b4cf655" providerId="AD" clId="Web-{9EBF5C60-529C-44E8-B223-EC9FA96E2110}" dt="2021-11-29T09:46:36.631" v="336"/>
        <pc:sldMkLst>
          <pc:docMk/>
          <pc:sldMk cId="4243964214" sldId="293"/>
        </pc:sldMkLst>
        <pc:spChg chg="mod ord">
          <ac:chgData name="Christopher French" userId="S::escfrench@glow.gov.uk::4f733b7a-c75b-4e7d-9836-7d1f0b4cf655" providerId="AD" clId="Web-{9EBF5C60-529C-44E8-B223-EC9FA96E2110}" dt="2021-11-29T09:43:08.642" v="311"/>
          <ac:spMkLst>
            <pc:docMk/>
            <pc:sldMk cId="4243964214" sldId="293"/>
            <ac:spMk id="2" creationId="{00000000-0000-0000-0000-000000000000}"/>
          </ac:spMkLst>
        </pc:spChg>
        <pc:spChg chg="mod ord">
          <ac:chgData name="Christopher French" userId="S::escfrench@glow.gov.uk::4f733b7a-c75b-4e7d-9836-7d1f0b4cf655" providerId="AD" clId="Web-{9EBF5C60-529C-44E8-B223-EC9FA96E2110}" dt="2021-11-29T09:43:08.642" v="311"/>
          <ac:spMkLst>
            <pc:docMk/>
            <pc:sldMk cId="4243964214" sldId="293"/>
            <ac:spMk id="3" creationId="{00000000-0000-0000-0000-000000000000}"/>
          </ac:spMkLst>
        </pc:spChg>
      </pc:sldChg>
      <pc:sldChg chg="modSp mod ord modClrScheme chgLayout">
        <pc:chgData name="Christopher French" userId="S::escfrench@glow.gov.uk::4f733b7a-c75b-4e7d-9836-7d1f0b4cf655" providerId="AD" clId="Web-{9EBF5C60-529C-44E8-B223-EC9FA96E2110}" dt="2021-11-29T09:55:08.674" v="522" actId="20577"/>
        <pc:sldMkLst>
          <pc:docMk/>
          <pc:sldMk cId="1153503330" sldId="294"/>
        </pc:sldMkLst>
        <pc:spChg chg="mod ord">
          <ac:chgData name="Christopher French" userId="S::escfrench@glow.gov.uk::4f733b7a-c75b-4e7d-9836-7d1f0b4cf655" providerId="AD" clId="Web-{9EBF5C60-529C-44E8-B223-EC9FA96E2110}" dt="2021-11-29T09:43:08.642" v="311"/>
          <ac:spMkLst>
            <pc:docMk/>
            <pc:sldMk cId="1153503330" sldId="294"/>
            <ac:spMk id="2" creationId="{00000000-0000-0000-0000-000000000000}"/>
          </ac:spMkLst>
        </pc:spChg>
        <pc:spChg chg="mod ord">
          <ac:chgData name="Christopher French" userId="S::escfrench@glow.gov.uk::4f733b7a-c75b-4e7d-9836-7d1f0b4cf655" providerId="AD" clId="Web-{9EBF5C60-529C-44E8-B223-EC9FA96E2110}" dt="2021-11-29T09:55:08.674" v="522" actId="20577"/>
          <ac:spMkLst>
            <pc:docMk/>
            <pc:sldMk cId="1153503330" sldId="294"/>
            <ac:spMk id="3" creationId="{00000000-0000-0000-0000-000000000000}"/>
          </ac:spMkLst>
        </pc:spChg>
      </pc:sldChg>
      <pc:sldChg chg="modSp mod ord modClrScheme chgLayout">
        <pc:chgData name="Christopher French" userId="S::escfrench@glow.gov.uk::4f733b7a-c75b-4e7d-9836-7d1f0b4cf655" providerId="AD" clId="Web-{9EBF5C60-529C-44E8-B223-EC9FA96E2110}" dt="2021-11-29T09:54:54.048" v="521" actId="20577"/>
        <pc:sldMkLst>
          <pc:docMk/>
          <pc:sldMk cId="1740838509" sldId="295"/>
        </pc:sldMkLst>
        <pc:spChg chg="mod ord">
          <ac:chgData name="Christopher French" userId="S::escfrench@glow.gov.uk::4f733b7a-c75b-4e7d-9836-7d1f0b4cf655" providerId="AD" clId="Web-{9EBF5C60-529C-44E8-B223-EC9FA96E2110}" dt="2021-11-29T09:43:08.642" v="311"/>
          <ac:spMkLst>
            <pc:docMk/>
            <pc:sldMk cId="1740838509" sldId="295"/>
            <ac:spMk id="2" creationId="{00000000-0000-0000-0000-000000000000}"/>
          </ac:spMkLst>
        </pc:spChg>
        <pc:spChg chg="mod ord">
          <ac:chgData name="Christopher French" userId="S::escfrench@glow.gov.uk::4f733b7a-c75b-4e7d-9836-7d1f0b4cf655" providerId="AD" clId="Web-{9EBF5C60-529C-44E8-B223-EC9FA96E2110}" dt="2021-11-29T09:54:54.048" v="521" actId="20577"/>
          <ac:spMkLst>
            <pc:docMk/>
            <pc:sldMk cId="1740838509" sldId="295"/>
            <ac:spMk id="3" creationId="{00000000-0000-0000-0000-000000000000}"/>
          </ac:spMkLst>
        </pc:spChg>
      </pc:sldChg>
      <pc:sldChg chg="mod modClrScheme chgLayout">
        <pc:chgData name="Christopher French" userId="S::escfrench@glow.gov.uk::4f733b7a-c75b-4e7d-9836-7d1f0b4cf655" providerId="AD" clId="Web-{9EBF5C60-529C-44E8-B223-EC9FA96E2110}" dt="2021-11-29T09:43:08.642" v="311"/>
        <pc:sldMkLst>
          <pc:docMk/>
          <pc:sldMk cId="2748601696" sldId="296"/>
        </pc:sldMkLst>
      </pc:sldChg>
      <pc:sldChg chg="modSp mod modClrScheme chgLayout">
        <pc:chgData name="Christopher French" userId="S::escfrench@glow.gov.uk::4f733b7a-c75b-4e7d-9836-7d1f0b4cf655" providerId="AD" clId="Web-{9EBF5C60-529C-44E8-B223-EC9FA96E2110}" dt="2021-11-29T09:43:08.642" v="311"/>
        <pc:sldMkLst>
          <pc:docMk/>
          <pc:sldMk cId="2099514955" sldId="297"/>
        </pc:sldMkLst>
        <pc:spChg chg="mod ord">
          <ac:chgData name="Christopher French" userId="S::escfrench@glow.gov.uk::4f733b7a-c75b-4e7d-9836-7d1f0b4cf655" providerId="AD" clId="Web-{9EBF5C60-529C-44E8-B223-EC9FA96E2110}" dt="2021-11-29T09:43:08.642" v="311"/>
          <ac:spMkLst>
            <pc:docMk/>
            <pc:sldMk cId="2099514955" sldId="297"/>
            <ac:spMk id="2" creationId="{00000000-0000-0000-0000-000000000000}"/>
          </ac:spMkLst>
        </pc:spChg>
        <pc:spChg chg="mod ord">
          <ac:chgData name="Christopher French" userId="S::escfrench@glow.gov.uk::4f733b7a-c75b-4e7d-9836-7d1f0b4cf655" providerId="AD" clId="Web-{9EBF5C60-529C-44E8-B223-EC9FA96E2110}" dt="2021-11-29T09:43:08.642" v="311"/>
          <ac:spMkLst>
            <pc:docMk/>
            <pc:sldMk cId="2099514955" sldId="297"/>
            <ac:spMk id="3" creationId="{00000000-0000-0000-0000-000000000000}"/>
          </ac:spMkLst>
        </pc:spChg>
      </pc:sldChg>
      <pc:sldChg chg="modSp mod modClrScheme chgLayout">
        <pc:chgData name="Christopher French" userId="S::escfrench@glow.gov.uk::4f733b7a-c75b-4e7d-9836-7d1f0b4cf655" providerId="AD" clId="Web-{9EBF5C60-529C-44E8-B223-EC9FA96E2110}" dt="2021-11-29T09:53:23.921" v="517" actId="20577"/>
        <pc:sldMkLst>
          <pc:docMk/>
          <pc:sldMk cId="3831797506" sldId="298"/>
        </pc:sldMkLst>
        <pc:spChg chg="mod ord">
          <ac:chgData name="Christopher French" userId="S::escfrench@glow.gov.uk::4f733b7a-c75b-4e7d-9836-7d1f0b4cf655" providerId="AD" clId="Web-{9EBF5C60-529C-44E8-B223-EC9FA96E2110}" dt="2021-11-29T09:43:08.642" v="311"/>
          <ac:spMkLst>
            <pc:docMk/>
            <pc:sldMk cId="3831797506" sldId="298"/>
            <ac:spMk id="2" creationId="{00000000-0000-0000-0000-000000000000}"/>
          </ac:spMkLst>
        </pc:spChg>
        <pc:spChg chg="mod ord">
          <ac:chgData name="Christopher French" userId="S::escfrench@glow.gov.uk::4f733b7a-c75b-4e7d-9836-7d1f0b4cf655" providerId="AD" clId="Web-{9EBF5C60-529C-44E8-B223-EC9FA96E2110}" dt="2021-11-29T09:53:23.921" v="517" actId="20577"/>
          <ac:spMkLst>
            <pc:docMk/>
            <pc:sldMk cId="3831797506" sldId="298"/>
            <ac:spMk id="3" creationId="{00000000-0000-0000-0000-000000000000}"/>
          </ac:spMkLst>
        </pc:spChg>
      </pc:sldChg>
      <pc:sldChg chg="addSp modSp mod modClrScheme chgLayout">
        <pc:chgData name="Christopher French" userId="S::escfrench@glow.gov.uk::4f733b7a-c75b-4e7d-9836-7d1f0b4cf655" providerId="AD" clId="Web-{9EBF5C60-529C-44E8-B223-EC9FA96E2110}" dt="2021-11-29T09:56:21.769" v="537"/>
        <pc:sldMkLst>
          <pc:docMk/>
          <pc:sldMk cId="3059282466" sldId="299"/>
        </pc:sldMkLst>
        <pc:spChg chg="mod ord">
          <ac:chgData name="Christopher French" userId="S::escfrench@glow.gov.uk::4f733b7a-c75b-4e7d-9836-7d1f0b4cf655" providerId="AD" clId="Web-{9EBF5C60-529C-44E8-B223-EC9FA96E2110}" dt="2021-11-29T09:43:08.642" v="311"/>
          <ac:spMkLst>
            <pc:docMk/>
            <pc:sldMk cId="3059282466" sldId="299"/>
            <ac:spMk id="2" creationId="{00000000-0000-0000-0000-000000000000}"/>
          </ac:spMkLst>
        </pc:spChg>
        <pc:spChg chg="mod ord">
          <ac:chgData name="Christopher French" userId="S::escfrench@glow.gov.uk::4f733b7a-c75b-4e7d-9836-7d1f0b4cf655" providerId="AD" clId="Web-{9EBF5C60-529C-44E8-B223-EC9FA96E2110}" dt="2021-11-29T09:43:08.642" v="311"/>
          <ac:spMkLst>
            <pc:docMk/>
            <pc:sldMk cId="3059282466" sldId="299"/>
            <ac:spMk id="3" creationId="{00000000-0000-0000-0000-000000000000}"/>
          </ac:spMkLst>
        </pc:spChg>
        <pc:graphicFrameChg chg="add mod modGraphic">
          <ac:chgData name="Christopher French" userId="S::escfrench@glow.gov.uk::4f733b7a-c75b-4e7d-9836-7d1f0b4cf655" providerId="AD" clId="Web-{9EBF5C60-529C-44E8-B223-EC9FA96E2110}" dt="2021-11-29T09:56:21.769" v="537"/>
          <ac:graphicFrameMkLst>
            <pc:docMk/>
            <pc:sldMk cId="3059282466" sldId="299"/>
            <ac:graphicFrameMk id="5" creationId="{3577CDED-54A0-43E5-880D-2BC50185A295}"/>
          </ac:graphicFrameMkLst>
        </pc:graphicFrameChg>
      </pc:sldChg>
      <pc:sldChg chg="modSp mod modClrScheme chgLayout">
        <pc:chgData name="Christopher French" userId="S::escfrench@glow.gov.uk::4f733b7a-c75b-4e7d-9836-7d1f0b4cf655" providerId="AD" clId="Web-{9EBF5C60-529C-44E8-B223-EC9FA96E2110}" dt="2021-11-29T09:43:08.642" v="311"/>
        <pc:sldMkLst>
          <pc:docMk/>
          <pc:sldMk cId="594237865" sldId="300"/>
        </pc:sldMkLst>
        <pc:spChg chg="mod ord">
          <ac:chgData name="Christopher French" userId="S::escfrench@glow.gov.uk::4f733b7a-c75b-4e7d-9836-7d1f0b4cf655" providerId="AD" clId="Web-{9EBF5C60-529C-44E8-B223-EC9FA96E2110}" dt="2021-11-29T09:43:08.642" v="311"/>
          <ac:spMkLst>
            <pc:docMk/>
            <pc:sldMk cId="594237865" sldId="300"/>
            <ac:spMk id="2" creationId="{00000000-0000-0000-0000-000000000000}"/>
          </ac:spMkLst>
        </pc:spChg>
        <pc:spChg chg="mod ord">
          <ac:chgData name="Christopher French" userId="S::escfrench@glow.gov.uk::4f733b7a-c75b-4e7d-9836-7d1f0b4cf655" providerId="AD" clId="Web-{9EBF5C60-529C-44E8-B223-EC9FA96E2110}" dt="2021-11-29T09:43:08.642" v="311"/>
          <ac:spMkLst>
            <pc:docMk/>
            <pc:sldMk cId="594237865" sldId="300"/>
            <ac:spMk id="3" creationId="{00000000-0000-0000-0000-000000000000}"/>
          </ac:spMkLst>
        </pc:spChg>
      </pc:sldChg>
      <pc:sldChg chg="modSp mod modClrScheme chgLayout">
        <pc:chgData name="Christopher French" userId="S::escfrench@glow.gov.uk::4f733b7a-c75b-4e7d-9836-7d1f0b4cf655" providerId="AD" clId="Web-{9EBF5C60-529C-44E8-B223-EC9FA96E2110}" dt="2021-11-29T09:57:10.395" v="541" actId="20577"/>
        <pc:sldMkLst>
          <pc:docMk/>
          <pc:sldMk cId="3004747195" sldId="301"/>
        </pc:sldMkLst>
        <pc:spChg chg="mod ord">
          <ac:chgData name="Christopher French" userId="S::escfrench@glow.gov.uk::4f733b7a-c75b-4e7d-9836-7d1f0b4cf655" providerId="AD" clId="Web-{9EBF5C60-529C-44E8-B223-EC9FA96E2110}" dt="2021-11-29T09:43:08.642" v="311"/>
          <ac:spMkLst>
            <pc:docMk/>
            <pc:sldMk cId="3004747195" sldId="301"/>
            <ac:spMk id="2" creationId="{00000000-0000-0000-0000-000000000000}"/>
          </ac:spMkLst>
        </pc:spChg>
        <pc:spChg chg="mod ord">
          <ac:chgData name="Christopher French" userId="S::escfrench@glow.gov.uk::4f733b7a-c75b-4e7d-9836-7d1f0b4cf655" providerId="AD" clId="Web-{9EBF5C60-529C-44E8-B223-EC9FA96E2110}" dt="2021-11-29T09:57:10.395" v="541" actId="20577"/>
          <ac:spMkLst>
            <pc:docMk/>
            <pc:sldMk cId="3004747195" sldId="301"/>
            <ac:spMk id="3" creationId="{00000000-0000-0000-0000-000000000000}"/>
          </ac:spMkLst>
        </pc:spChg>
      </pc:sldChg>
      <pc:sldChg chg="modSp mod modClrScheme chgLayout">
        <pc:chgData name="Christopher French" userId="S::escfrench@glow.gov.uk::4f733b7a-c75b-4e7d-9836-7d1f0b4cf655" providerId="AD" clId="Web-{9EBF5C60-529C-44E8-B223-EC9FA96E2110}" dt="2021-11-29T09:43:08.642" v="311"/>
        <pc:sldMkLst>
          <pc:docMk/>
          <pc:sldMk cId="1253495034" sldId="302"/>
        </pc:sldMkLst>
        <pc:spChg chg="mod ord">
          <ac:chgData name="Christopher French" userId="S::escfrench@glow.gov.uk::4f733b7a-c75b-4e7d-9836-7d1f0b4cf655" providerId="AD" clId="Web-{9EBF5C60-529C-44E8-B223-EC9FA96E2110}" dt="2021-11-29T09:43:08.642" v="311"/>
          <ac:spMkLst>
            <pc:docMk/>
            <pc:sldMk cId="1253495034" sldId="302"/>
            <ac:spMk id="2" creationId="{00000000-0000-0000-0000-000000000000}"/>
          </ac:spMkLst>
        </pc:spChg>
        <pc:spChg chg="mod ord">
          <ac:chgData name="Christopher French" userId="S::escfrench@glow.gov.uk::4f733b7a-c75b-4e7d-9836-7d1f0b4cf655" providerId="AD" clId="Web-{9EBF5C60-529C-44E8-B223-EC9FA96E2110}" dt="2021-11-29T09:43:08.642" v="311"/>
          <ac:spMkLst>
            <pc:docMk/>
            <pc:sldMk cId="1253495034" sldId="302"/>
            <ac:spMk id="3" creationId="{00000000-0000-0000-0000-000000000000}"/>
          </ac:spMkLst>
        </pc:spChg>
      </pc:sldChg>
      <pc:sldChg chg="modSp mod modClrScheme chgLayout">
        <pc:chgData name="Christopher French" userId="S::escfrench@glow.gov.uk::4f733b7a-c75b-4e7d-9836-7d1f0b4cf655" providerId="AD" clId="Web-{9EBF5C60-529C-44E8-B223-EC9FA96E2110}" dt="2021-11-29T09:43:08.642" v="311"/>
        <pc:sldMkLst>
          <pc:docMk/>
          <pc:sldMk cId="2305598943" sldId="303"/>
        </pc:sldMkLst>
        <pc:spChg chg="mod ord">
          <ac:chgData name="Christopher French" userId="S::escfrench@glow.gov.uk::4f733b7a-c75b-4e7d-9836-7d1f0b4cf655" providerId="AD" clId="Web-{9EBF5C60-529C-44E8-B223-EC9FA96E2110}" dt="2021-11-29T09:43:08.642" v="311"/>
          <ac:spMkLst>
            <pc:docMk/>
            <pc:sldMk cId="2305598943" sldId="303"/>
            <ac:spMk id="2" creationId="{00000000-0000-0000-0000-000000000000}"/>
          </ac:spMkLst>
        </pc:spChg>
        <pc:spChg chg="mod ord">
          <ac:chgData name="Christopher French" userId="S::escfrench@glow.gov.uk::4f733b7a-c75b-4e7d-9836-7d1f0b4cf655" providerId="AD" clId="Web-{9EBF5C60-529C-44E8-B223-EC9FA96E2110}" dt="2021-11-29T09:43:08.642" v="311"/>
          <ac:spMkLst>
            <pc:docMk/>
            <pc:sldMk cId="2305598943" sldId="303"/>
            <ac:spMk id="3" creationId="{00000000-0000-0000-0000-000000000000}"/>
          </ac:spMkLst>
        </pc:spChg>
      </pc:sldChg>
      <pc:sldChg chg="modSp mod modClrScheme chgLayout">
        <pc:chgData name="Christopher French" userId="S::escfrench@glow.gov.uk::4f733b7a-c75b-4e7d-9836-7d1f0b4cf655" providerId="AD" clId="Web-{9EBF5C60-529C-44E8-B223-EC9FA96E2110}" dt="2021-11-29T09:43:08.642" v="311"/>
        <pc:sldMkLst>
          <pc:docMk/>
          <pc:sldMk cId="3925988134" sldId="304"/>
        </pc:sldMkLst>
        <pc:spChg chg="mod ord">
          <ac:chgData name="Christopher French" userId="S::escfrench@glow.gov.uk::4f733b7a-c75b-4e7d-9836-7d1f0b4cf655" providerId="AD" clId="Web-{9EBF5C60-529C-44E8-B223-EC9FA96E2110}" dt="2021-11-29T09:43:08.642" v="311"/>
          <ac:spMkLst>
            <pc:docMk/>
            <pc:sldMk cId="3925988134" sldId="304"/>
            <ac:spMk id="2" creationId="{00000000-0000-0000-0000-000000000000}"/>
          </ac:spMkLst>
        </pc:spChg>
        <pc:spChg chg="mod ord">
          <ac:chgData name="Christopher French" userId="S::escfrench@glow.gov.uk::4f733b7a-c75b-4e7d-9836-7d1f0b4cf655" providerId="AD" clId="Web-{9EBF5C60-529C-44E8-B223-EC9FA96E2110}" dt="2021-11-29T09:43:08.642" v="311"/>
          <ac:spMkLst>
            <pc:docMk/>
            <pc:sldMk cId="3925988134" sldId="304"/>
            <ac:spMk id="3" creationId="{00000000-0000-0000-0000-000000000000}"/>
          </ac:spMkLst>
        </pc:spChg>
      </pc:sldChg>
      <pc:sldChg chg="modSp mod modClrScheme chgLayout">
        <pc:chgData name="Christopher French" userId="S::escfrench@glow.gov.uk::4f733b7a-c75b-4e7d-9836-7d1f0b4cf655" providerId="AD" clId="Web-{9EBF5C60-529C-44E8-B223-EC9FA96E2110}" dt="2021-11-29T09:43:08.642" v="311"/>
        <pc:sldMkLst>
          <pc:docMk/>
          <pc:sldMk cId="2341733261" sldId="305"/>
        </pc:sldMkLst>
        <pc:spChg chg="mod ord">
          <ac:chgData name="Christopher French" userId="S::escfrench@glow.gov.uk::4f733b7a-c75b-4e7d-9836-7d1f0b4cf655" providerId="AD" clId="Web-{9EBF5C60-529C-44E8-B223-EC9FA96E2110}" dt="2021-11-29T09:43:08.642" v="311"/>
          <ac:spMkLst>
            <pc:docMk/>
            <pc:sldMk cId="2341733261" sldId="305"/>
            <ac:spMk id="2" creationId="{00000000-0000-0000-0000-000000000000}"/>
          </ac:spMkLst>
        </pc:spChg>
        <pc:spChg chg="mod ord">
          <ac:chgData name="Christopher French" userId="S::escfrench@glow.gov.uk::4f733b7a-c75b-4e7d-9836-7d1f0b4cf655" providerId="AD" clId="Web-{9EBF5C60-529C-44E8-B223-EC9FA96E2110}" dt="2021-11-29T09:43:08.642" v="311"/>
          <ac:spMkLst>
            <pc:docMk/>
            <pc:sldMk cId="2341733261" sldId="305"/>
            <ac:spMk id="3" creationId="{00000000-0000-0000-0000-000000000000}"/>
          </ac:spMkLst>
        </pc:spChg>
      </pc:sldChg>
      <pc:sldChg chg="modSp mod modClrScheme chgLayout">
        <pc:chgData name="Christopher French" userId="S::escfrench@glow.gov.uk::4f733b7a-c75b-4e7d-9836-7d1f0b4cf655" providerId="AD" clId="Web-{9EBF5C60-529C-44E8-B223-EC9FA96E2110}" dt="2021-11-29T09:43:08.642" v="311"/>
        <pc:sldMkLst>
          <pc:docMk/>
          <pc:sldMk cId="768431465" sldId="306"/>
        </pc:sldMkLst>
        <pc:spChg chg="mod ord">
          <ac:chgData name="Christopher French" userId="S::escfrench@glow.gov.uk::4f733b7a-c75b-4e7d-9836-7d1f0b4cf655" providerId="AD" clId="Web-{9EBF5C60-529C-44E8-B223-EC9FA96E2110}" dt="2021-11-29T09:43:08.642" v="311"/>
          <ac:spMkLst>
            <pc:docMk/>
            <pc:sldMk cId="768431465" sldId="306"/>
            <ac:spMk id="2" creationId="{00000000-0000-0000-0000-000000000000}"/>
          </ac:spMkLst>
        </pc:spChg>
        <pc:spChg chg="mod ord">
          <ac:chgData name="Christopher French" userId="S::escfrench@glow.gov.uk::4f733b7a-c75b-4e7d-9836-7d1f0b4cf655" providerId="AD" clId="Web-{9EBF5C60-529C-44E8-B223-EC9FA96E2110}" dt="2021-11-29T09:43:08.642" v="311"/>
          <ac:spMkLst>
            <pc:docMk/>
            <pc:sldMk cId="768431465" sldId="306"/>
            <ac:spMk id="3" creationId="{00000000-0000-0000-0000-000000000000}"/>
          </ac:spMkLst>
        </pc:spChg>
      </pc:sldChg>
      <pc:sldChg chg="modSp add replId">
        <pc:chgData name="Christopher French" userId="S::escfrench@glow.gov.uk::4f733b7a-c75b-4e7d-9836-7d1f0b4cf655" providerId="AD" clId="Web-{9EBF5C60-529C-44E8-B223-EC9FA96E2110}" dt="2021-11-29T09:49:33.604" v="380" actId="20577"/>
        <pc:sldMkLst>
          <pc:docMk/>
          <pc:sldMk cId="3874265891" sldId="307"/>
        </pc:sldMkLst>
        <pc:spChg chg="mod">
          <ac:chgData name="Christopher French" userId="S::escfrench@glow.gov.uk::4f733b7a-c75b-4e7d-9836-7d1f0b4cf655" providerId="AD" clId="Web-{9EBF5C60-529C-44E8-B223-EC9FA96E2110}" dt="2021-11-29T09:49:33.604" v="380" actId="20577"/>
          <ac:spMkLst>
            <pc:docMk/>
            <pc:sldMk cId="3874265891" sldId="307"/>
            <ac:spMk id="3" creationId="{00000000-0000-0000-0000-000000000000}"/>
          </ac:spMkLst>
        </pc:spChg>
      </pc:sldChg>
      <pc:sldMasterChg chg="del delSldLayout">
        <pc:chgData name="Christopher French" userId="S::escfrench@glow.gov.uk::4f733b7a-c75b-4e7d-9836-7d1f0b4cf655" providerId="AD" clId="Web-{9EBF5C60-529C-44E8-B223-EC9FA96E2110}" dt="2021-11-29T09:42:09.328" v="308"/>
        <pc:sldMasterMkLst>
          <pc:docMk/>
          <pc:sldMasterMk cId="889169918" sldId="2147483648"/>
        </pc:sldMasterMkLst>
        <pc:sldLayoutChg chg="del">
          <pc:chgData name="Christopher French" userId="S::escfrench@glow.gov.uk::4f733b7a-c75b-4e7d-9836-7d1f0b4cf655" providerId="AD" clId="Web-{9EBF5C60-529C-44E8-B223-EC9FA96E2110}" dt="2021-11-29T09:42:09.328" v="308"/>
          <pc:sldLayoutMkLst>
            <pc:docMk/>
            <pc:sldMasterMk cId="889169918" sldId="2147483648"/>
            <pc:sldLayoutMk cId="1506564352" sldId="2147483649"/>
          </pc:sldLayoutMkLst>
        </pc:sldLayoutChg>
        <pc:sldLayoutChg chg="del">
          <pc:chgData name="Christopher French" userId="S::escfrench@glow.gov.uk::4f733b7a-c75b-4e7d-9836-7d1f0b4cf655" providerId="AD" clId="Web-{9EBF5C60-529C-44E8-B223-EC9FA96E2110}" dt="2021-11-29T09:42:09.328" v="308"/>
          <pc:sldLayoutMkLst>
            <pc:docMk/>
            <pc:sldMasterMk cId="889169918" sldId="2147483648"/>
            <pc:sldLayoutMk cId="3600855324" sldId="2147483650"/>
          </pc:sldLayoutMkLst>
        </pc:sldLayoutChg>
        <pc:sldLayoutChg chg="del">
          <pc:chgData name="Christopher French" userId="S::escfrench@glow.gov.uk::4f733b7a-c75b-4e7d-9836-7d1f0b4cf655" providerId="AD" clId="Web-{9EBF5C60-529C-44E8-B223-EC9FA96E2110}" dt="2021-11-29T09:42:09.328" v="308"/>
          <pc:sldLayoutMkLst>
            <pc:docMk/>
            <pc:sldMasterMk cId="889169918" sldId="2147483648"/>
            <pc:sldLayoutMk cId="178926768" sldId="2147483651"/>
          </pc:sldLayoutMkLst>
        </pc:sldLayoutChg>
        <pc:sldLayoutChg chg="del">
          <pc:chgData name="Christopher French" userId="S::escfrench@glow.gov.uk::4f733b7a-c75b-4e7d-9836-7d1f0b4cf655" providerId="AD" clId="Web-{9EBF5C60-529C-44E8-B223-EC9FA96E2110}" dt="2021-11-29T09:42:09.328" v="308"/>
          <pc:sldLayoutMkLst>
            <pc:docMk/>
            <pc:sldMasterMk cId="889169918" sldId="2147483648"/>
            <pc:sldLayoutMk cId="3210122391" sldId="2147483652"/>
          </pc:sldLayoutMkLst>
        </pc:sldLayoutChg>
        <pc:sldLayoutChg chg="del">
          <pc:chgData name="Christopher French" userId="S::escfrench@glow.gov.uk::4f733b7a-c75b-4e7d-9836-7d1f0b4cf655" providerId="AD" clId="Web-{9EBF5C60-529C-44E8-B223-EC9FA96E2110}" dt="2021-11-29T09:42:09.328" v="308"/>
          <pc:sldLayoutMkLst>
            <pc:docMk/>
            <pc:sldMasterMk cId="889169918" sldId="2147483648"/>
            <pc:sldLayoutMk cId="1423277941" sldId="2147483653"/>
          </pc:sldLayoutMkLst>
        </pc:sldLayoutChg>
        <pc:sldLayoutChg chg="del">
          <pc:chgData name="Christopher French" userId="S::escfrench@glow.gov.uk::4f733b7a-c75b-4e7d-9836-7d1f0b4cf655" providerId="AD" clId="Web-{9EBF5C60-529C-44E8-B223-EC9FA96E2110}" dt="2021-11-29T09:42:09.328" v="308"/>
          <pc:sldLayoutMkLst>
            <pc:docMk/>
            <pc:sldMasterMk cId="889169918" sldId="2147483648"/>
            <pc:sldLayoutMk cId="1160636233" sldId="2147483654"/>
          </pc:sldLayoutMkLst>
        </pc:sldLayoutChg>
        <pc:sldLayoutChg chg="del">
          <pc:chgData name="Christopher French" userId="S::escfrench@glow.gov.uk::4f733b7a-c75b-4e7d-9836-7d1f0b4cf655" providerId="AD" clId="Web-{9EBF5C60-529C-44E8-B223-EC9FA96E2110}" dt="2021-11-29T09:42:09.328" v="308"/>
          <pc:sldLayoutMkLst>
            <pc:docMk/>
            <pc:sldMasterMk cId="889169918" sldId="2147483648"/>
            <pc:sldLayoutMk cId="2371653382" sldId="2147483655"/>
          </pc:sldLayoutMkLst>
        </pc:sldLayoutChg>
        <pc:sldLayoutChg chg="del">
          <pc:chgData name="Christopher French" userId="S::escfrench@glow.gov.uk::4f733b7a-c75b-4e7d-9836-7d1f0b4cf655" providerId="AD" clId="Web-{9EBF5C60-529C-44E8-B223-EC9FA96E2110}" dt="2021-11-29T09:42:09.328" v="308"/>
          <pc:sldLayoutMkLst>
            <pc:docMk/>
            <pc:sldMasterMk cId="889169918" sldId="2147483648"/>
            <pc:sldLayoutMk cId="2286996661" sldId="2147483656"/>
          </pc:sldLayoutMkLst>
        </pc:sldLayoutChg>
        <pc:sldLayoutChg chg="del">
          <pc:chgData name="Christopher French" userId="S::escfrench@glow.gov.uk::4f733b7a-c75b-4e7d-9836-7d1f0b4cf655" providerId="AD" clId="Web-{9EBF5C60-529C-44E8-B223-EC9FA96E2110}" dt="2021-11-29T09:42:09.328" v="308"/>
          <pc:sldLayoutMkLst>
            <pc:docMk/>
            <pc:sldMasterMk cId="889169918" sldId="2147483648"/>
            <pc:sldLayoutMk cId="2073598109" sldId="2147483657"/>
          </pc:sldLayoutMkLst>
        </pc:sldLayoutChg>
        <pc:sldLayoutChg chg="del">
          <pc:chgData name="Christopher French" userId="S::escfrench@glow.gov.uk::4f733b7a-c75b-4e7d-9836-7d1f0b4cf655" providerId="AD" clId="Web-{9EBF5C60-529C-44E8-B223-EC9FA96E2110}" dt="2021-11-29T09:42:09.328" v="308"/>
          <pc:sldLayoutMkLst>
            <pc:docMk/>
            <pc:sldMasterMk cId="889169918" sldId="2147483648"/>
            <pc:sldLayoutMk cId="2306089827" sldId="2147483658"/>
          </pc:sldLayoutMkLst>
        </pc:sldLayoutChg>
        <pc:sldLayoutChg chg="del">
          <pc:chgData name="Christopher French" userId="S::escfrench@glow.gov.uk::4f733b7a-c75b-4e7d-9836-7d1f0b4cf655" providerId="AD" clId="Web-{9EBF5C60-529C-44E8-B223-EC9FA96E2110}" dt="2021-11-29T09:42:09.328" v="308"/>
          <pc:sldLayoutMkLst>
            <pc:docMk/>
            <pc:sldMasterMk cId="889169918" sldId="2147483648"/>
            <pc:sldLayoutMk cId="1937628771" sldId="2147483659"/>
          </pc:sldLayoutMkLst>
        </pc:sldLayoutChg>
      </pc:sldMasterChg>
      <pc:sldMasterChg chg="add del addSldLayout delSldLayout modSldLayout">
        <pc:chgData name="Christopher French" userId="S::escfrench@glow.gov.uk::4f733b7a-c75b-4e7d-9836-7d1f0b4cf655" providerId="AD" clId="Web-{9EBF5C60-529C-44E8-B223-EC9FA96E2110}" dt="2021-11-29T09:42:37.516" v="309"/>
        <pc:sldMasterMkLst>
          <pc:docMk/>
          <pc:sldMasterMk cId="3950868972" sldId="2147483660"/>
        </pc:sldMasterMkLst>
        <pc:sldLayoutChg chg="add del mod replId">
          <pc:chgData name="Christopher French" userId="S::escfrench@glow.gov.uk::4f733b7a-c75b-4e7d-9836-7d1f0b4cf655" providerId="AD" clId="Web-{9EBF5C60-529C-44E8-B223-EC9FA96E2110}" dt="2021-11-29T09:42:37.516" v="309"/>
          <pc:sldLayoutMkLst>
            <pc:docMk/>
            <pc:sldMasterMk cId="3950868972" sldId="2147483660"/>
            <pc:sldLayoutMk cId="1359999792" sldId="2147483661"/>
          </pc:sldLayoutMkLst>
        </pc:sldLayoutChg>
        <pc:sldLayoutChg chg="add del mod replId">
          <pc:chgData name="Christopher French" userId="S::escfrench@glow.gov.uk::4f733b7a-c75b-4e7d-9836-7d1f0b4cf655" providerId="AD" clId="Web-{9EBF5C60-529C-44E8-B223-EC9FA96E2110}" dt="2021-11-29T09:42:37.516" v="309"/>
          <pc:sldLayoutMkLst>
            <pc:docMk/>
            <pc:sldMasterMk cId="3950868972" sldId="2147483660"/>
            <pc:sldLayoutMk cId="148310032" sldId="2147483662"/>
          </pc:sldLayoutMkLst>
        </pc:sldLayoutChg>
        <pc:sldLayoutChg chg="add del mod replId">
          <pc:chgData name="Christopher French" userId="S::escfrench@glow.gov.uk::4f733b7a-c75b-4e7d-9836-7d1f0b4cf655" providerId="AD" clId="Web-{9EBF5C60-529C-44E8-B223-EC9FA96E2110}" dt="2021-11-29T09:42:37.516" v="309"/>
          <pc:sldLayoutMkLst>
            <pc:docMk/>
            <pc:sldMasterMk cId="3950868972" sldId="2147483660"/>
            <pc:sldLayoutMk cId="2296037729" sldId="2147483663"/>
          </pc:sldLayoutMkLst>
        </pc:sldLayoutChg>
        <pc:sldLayoutChg chg="add del mod replId">
          <pc:chgData name="Christopher French" userId="S::escfrench@glow.gov.uk::4f733b7a-c75b-4e7d-9836-7d1f0b4cf655" providerId="AD" clId="Web-{9EBF5C60-529C-44E8-B223-EC9FA96E2110}" dt="2021-11-29T09:42:37.516" v="309"/>
          <pc:sldLayoutMkLst>
            <pc:docMk/>
            <pc:sldMasterMk cId="3950868972" sldId="2147483660"/>
            <pc:sldLayoutMk cId="1993630400" sldId="2147483664"/>
          </pc:sldLayoutMkLst>
        </pc:sldLayoutChg>
        <pc:sldLayoutChg chg="add del mod replId">
          <pc:chgData name="Christopher French" userId="S::escfrench@glow.gov.uk::4f733b7a-c75b-4e7d-9836-7d1f0b4cf655" providerId="AD" clId="Web-{9EBF5C60-529C-44E8-B223-EC9FA96E2110}" dt="2021-11-29T09:42:37.516" v="309"/>
          <pc:sldLayoutMkLst>
            <pc:docMk/>
            <pc:sldMasterMk cId="3950868972" sldId="2147483660"/>
            <pc:sldLayoutMk cId="1354561852" sldId="2147483665"/>
          </pc:sldLayoutMkLst>
        </pc:sldLayoutChg>
        <pc:sldLayoutChg chg="add del mod replId">
          <pc:chgData name="Christopher French" userId="S::escfrench@glow.gov.uk::4f733b7a-c75b-4e7d-9836-7d1f0b4cf655" providerId="AD" clId="Web-{9EBF5C60-529C-44E8-B223-EC9FA96E2110}" dt="2021-11-29T09:42:37.516" v="309"/>
          <pc:sldLayoutMkLst>
            <pc:docMk/>
            <pc:sldMasterMk cId="3950868972" sldId="2147483660"/>
            <pc:sldLayoutMk cId="242272956" sldId="2147483666"/>
          </pc:sldLayoutMkLst>
        </pc:sldLayoutChg>
        <pc:sldLayoutChg chg="add del mod replId">
          <pc:chgData name="Christopher French" userId="S::escfrench@glow.gov.uk::4f733b7a-c75b-4e7d-9836-7d1f0b4cf655" providerId="AD" clId="Web-{9EBF5C60-529C-44E8-B223-EC9FA96E2110}" dt="2021-11-29T09:42:37.516" v="309"/>
          <pc:sldLayoutMkLst>
            <pc:docMk/>
            <pc:sldMasterMk cId="3950868972" sldId="2147483660"/>
            <pc:sldLayoutMk cId="3681013314" sldId="2147483667"/>
          </pc:sldLayoutMkLst>
        </pc:sldLayoutChg>
        <pc:sldLayoutChg chg="add del mod replId">
          <pc:chgData name="Christopher French" userId="S::escfrench@glow.gov.uk::4f733b7a-c75b-4e7d-9836-7d1f0b4cf655" providerId="AD" clId="Web-{9EBF5C60-529C-44E8-B223-EC9FA96E2110}" dt="2021-11-29T09:42:37.516" v="309"/>
          <pc:sldLayoutMkLst>
            <pc:docMk/>
            <pc:sldMasterMk cId="3950868972" sldId="2147483660"/>
            <pc:sldLayoutMk cId="3794805861" sldId="2147483668"/>
          </pc:sldLayoutMkLst>
        </pc:sldLayoutChg>
        <pc:sldLayoutChg chg="add del mod replId">
          <pc:chgData name="Christopher French" userId="S::escfrench@glow.gov.uk::4f733b7a-c75b-4e7d-9836-7d1f0b4cf655" providerId="AD" clId="Web-{9EBF5C60-529C-44E8-B223-EC9FA96E2110}" dt="2021-11-29T09:42:37.516" v="309"/>
          <pc:sldLayoutMkLst>
            <pc:docMk/>
            <pc:sldMasterMk cId="3950868972" sldId="2147483660"/>
            <pc:sldLayoutMk cId="469582843" sldId="2147483669"/>
          </pc:sldLayoutMkLst>
        </pc:sldLayoutChg>
        <pc:sldLayoutChg chg="add del mod replId">
          <pc:chgData name="Christopher French" userId="S::escfrench@glow.gov.uk::4f733b7a-c75b-4e7d-9836-7d1f0b4cf655" providerId="AD" clId="Web-{9EBF5C60-529C-44E8-B223-EC9FA96E2110}" dt="2021-11-29T09:42:37.516" v="309"/>
          <pc:sldLayoutMkLst>
            <pc:docMk/>
            <pc:sldMasterMk cId="3950868972" sldId="2147483660"/>
            <pc:sldLayoutMk cId="2741433619" sldId="2147483670"/>
          </pc:sldLayoutMkLst>
        </pc:sldLayoutChg>
        <pc:sldLayoutChg chg="add del mod replId">
          <pc:chgData name="Christopher French" userId="S::escfrench@glow.gov.uk::4f733b7a-c75b-4e7d-9836-7d1f0b4cf655" providerId="AD" clId="Web-{9EBF5C60-529C-44E8-B223-EC9FA96E2110}" dt="2021-11-29T09:42:37.516" v="309"/>
          <pc:sldLayoutMkLst>
            <pc:docMk/>
            <pc:sldMasterMk cId="3950868972" sldId="2147483660"/>
            <pc:sldLayoutMk cId="3719509027" sldId="2147483671"/>
          </pc:sldLayoutMkLst>
        </pc:sldLayoutChg>
      </pc:sldMasterChg>
      <pc:sldMasterChg chg="add del addSldLayout delSldLayout modSldLayout">
        <pc:chgData name="Christopher French" userId="S::escfrench@glow.gov.uk::4f733b7a-c75b-4e7d-9836-7d1f0b4cf655" providerId="AD" clId="Web-{9EBF5C60-529C-44E8-B223-EC9FA96E2110}" dt="2021-11-29T09:42:57.548" v="310"/>
        <pc:sldMasterMkLst>
          <pc:docMk/>
          <pc:sldMasterMk cId="620512623" sldId="2147483672"/>
        </pc:sldMasterMkLst>
        <pc:sldLayoutChg chg="add del mod replId">
          <pc:chgData name="Christopher French" userId="S::escfrench@glow.gov.uk::4f733b7a-c75b-4e7d-9836-7d1f0b4cf655" providerId="AD" clId="Web-{9EBF5C60-529C-44E8-B223-EC9FA96E2110}" dt="2021-11-29T09:42:57.548" v="310"/>
          <pc:sldLayoutMkLst>
            <pc:docMk/>
            <pc:sldMasterMk cId="620512623" sldId="2147483672"/>
            <pc:sldLayoutMk cId="3032848876" sldId="2147483673"/>
          </pc:sldLayoutMkLst>
        </pc:sldLayoutChg>
        <pc:sldLayoutChg chg="add del mod replId">
          <pc:chgData name="Christopher French" userId="S::escfrench@glow.gov.uk::4f733b7a-c75b-4e7d-9836-7d1f0b4cf655" providerId="AD" clId="Web-{9EBF5C60-529C-44E8-B223-EC9FA96E2110}" dt="2021-11-29T09:42:57.548" v="310"/>
          <pc:sldLayoutMkLst>
            <pc:docMk/>
            <pc:sldMasterMk cId="620512623" sldId="2147483672"/>
            <pc:sldLayoutMk cId="3846945198" sldId="2147483674"/>
          </pc:sldLayoutMkLst>
        </pc:sldLayoutChg>
        <pc:sldLayoutChg chg="add del mod replId">
          <pc:chgData name="Christopher French" userId="S::escfrench@glow.gov.uk::4f733b7a-c75b-4e7d-9836-7d1f0b4cf655" providerId="AD" clId="Web-{9EBF5C60-529C-44E8-B223-EC9FA96E2110}" dt="2021-11-29T09:42:57.548" v="310"/>
          <pc:sldLayoutMkLst>
            <pc:docMk/>
            <pc:sldMasterMk cId="620512623" sldId="2147483672"/>
            <pc:sldLayoutMk cId="341392884" sldId="2147483675"/>
          </pc:sldLayoutMkLst>
        </pc:sldLayoutChg>
        <pc:sldLayoutChg chg="add del mod replId">
          <pc:chgData name="Christopher French" userId="S::escfrench@glow.gov.uk::4f733b7a-c75b-4e7d-9836-7d1f0b4cf655" providerId="AD" clId="Web-{9EBF5C60-529C-44E8-B223-EC9FA96E2110}" dt="2021-11-29T09:42:57.548" v="310"/>
          <pc:sldLayoutMkLst>
            <pc:docMk/>
            <pc:sldMasterMk cId="620512623" sldId="2147483672"/>
            <pc:sldLayoutMk cId="679803671" sldId="2147483676"/>
          </pc:sldLayoutMkLst>
        </pc:sldLayoutChg>
        <pc:sldLayoutChg chg="add del mod replId">
          <pc:chgData name="Christopher French" userId="S::escfrench@glow.gov.uk::4f733b7a-c75b-4e7d-9836-7d1f0b4cf655" providerId="AD" clId="Web-{9EBF5C60-529C-44E8-B223-EC9FA96E2110}" dt="2021-11-29T09:42:57.548" v="310"/>
          <pc:sldLayoutMkLst>
            <pc:docMk/>
            <pc:sldMasterMk cId="620512623" sldId="2147483672"/>
            <pc:sldLayoutMk cId="2067180765" sldId="2147483677"/>
          </pc:sldLayoutMkLst>
        </pc:sldLayoutChg>
        <pc:sldLayoutChg chg="add del mod replId">
          <pc:chgData name="Christopher French" userId="S::escfrench@glow.gov.uk::4f733b7a-c75b-4e7d-9836-7d1f0b4cf655" providerId="AD" clId="Web-{9EBF5C60-529C-44E8-B223-EC9FA96E2110}" dt="2021-11-29T09:42:57.548" v="310"/>
          <pc:sldLayoutMkLst>
            <pc:docMk/>
            <pc:sldMasterMk cId="620512623" sldId="2147483672"/>
            <pc:sldLayoutMk cId="484515148" sldId="2147483678"/>
          </pc:sldLayoutMkLst>
        </pc:sldLayoutChg>
        <pc:sldLayoutChg chg="add del mod replId">
          <pc:chgData name="Christopher French" userId="S::escfrench@glow.gov.uk::4f733b7a-c75b-4e7d-9836-7d1f0b4cf655" providerId="AD" clId="Web-{9EBF5C60-529C-44E8-B223-EC9FA96E2110}" dt="2021-11-29T09:42:57.548" v="310"/>
          <pc:sldLayoutMkLst>
            <pc:docMk/>
            <pc:sldMasterMk cId="620512623" sldId="2147483672"/>
            <pc:sldLayoutMk cId="2982426328" sldId="2147483679"/>
          </pc:sldLayoutMkLst>
        </pc:sldLayoutChg>
        <pc:sldLayoutChg chg="add del mod replId">
          <pc:chgData name="Christopher French" userId="S::escfrench@glow.gov.uk::4f733b7a-c75b-4e7d-9836-7d1f0b4cf655" providerId="AD" clId="Web-{9EBF5C60-529C-44E8-B223-EC9FA96E2110}" dt="2021-11-29T09:42:57.548" v="310"/>
          <pc:sldLayoutMkLst>
            <pc:docMk/>
            <pc:sldMasterMk cId="620512623" sldId="2147483672"/>
            <pc:sldLayoutMk cId="1732030963" sldId="2147483680"/>
          </pc:sldLayoutMkLst>
        </pc:sldLayoutChg>
        <pc:sldLayoutChg chg="add del mod replId">
          <pc:chgData name="Christopher French" userId="S::escfrench@glow.gov.uk::4f733b7a-c75b-4e7d-9836-7d1f0b4cf655" providerId="AD" clId="Web-{9EBF5C60-529C-44E8-B223-EC9FA96E2110}" dt="2021-11-29T09:42:57.548" v="310"/>
          <pc:sldLayoutMkLst>
            <pc:docMk/>
            <pc:sldMasterMk cId="620512623" sldId="2147483672"/>
            <pc:sldLayoutMk cId="1464268754" sldId="2147483681"/>
          </pc:sldLayoutMkLst>
        </pc:sldLayoutChg>
        <pc:sldLayoutChg chg="add del mod replId">
          <pc:chgData name="Christopher French" userId="S::escfrench@glow.gov.uk::4f733b7a-c75b-4e7d-9836-7d1f0b4cf655" providerId="AD" clId="Web-{9EBF5C60-529C-44E8-B223-EC9FA96E2110}" dt="2021-11-29T09:42:57.548" v="310"/>
          <pc:sldLayoutMkLst>
            <pc:docMk/>
            <pc:sldMasterMk cId="620512623" sldId="2147483672"/>
            <pc:sldLayoutMk cId="1027208933" sldId="2147483682"/>
          </pc:sldLayoutMkLst>
        </pc:sldLayoutChg>
        <pc:sldLayoutChg chg="add del mod replId">
          <pc:chgData name="Christopher French" userId="S::escfrench@glow.gov.uk::4f733b7a-c75b-4e7d-9836-7d1f0b4cf655" providerId="AD" clId="Web-{9EBF5C60-529C-44E8-B223-EC9FA96E2110}" dt="2021-11-29T09:42:57.548" v="310"/>
          <pc:sldLayoutMkLst>
            <pc:docMk/>
            <pc:sldMasterMk cId="620512623" sldId="2147483672"/>
            <pc:sldLayoutMk cId="3955071028" sldId="2147483683"/>
          </pc:sldLayoutMkLst>
        </pc:sldLayoutChg>
      </pc:sldMasterChg>
      <pc:sldMasterChg chg="add del addSldLayout delSldLayout modSldLayout">
        <pc:chgData name="Christopher French" userId="S::escfrench@glow.gov.uk::4f733b7a-c75b-4e7d-9836-7d1f0b4cf655" providerId="AD" clId="Web-{9EBF5C60-529C-44E8-B223-EC9FA96E2110}" dt="2021-11-29T09:43:08.642" v="311"/>
        <pc:sldMasterMkLst>
          <pc:docMk/>
          <pc:sldMasterMk cId="158719281" sldId="2147483684"/>
        </pc:sldMasterMkLst>
        <pc:sldLayoutChg chg="add del mod replId">
          <pc:chgData name="Christopher French" userId="S::escfrench@glow.gov.uk::4f733b7a-c75b-4e7d-9836-7d1f0b4cf655" providerId="AD" clId="Web-{9EBF5C60-529C-44E8-B223-EC9FA96E2110}" dt="2021-11-29T09:43:08.642" v="311"/>
          <pc:sldLayoutMkLst>
            <pc:docMk/>
            <pc:sldMasterMk cId="158719281" sldId="2147483684"/>
            <pc:sldLayoutMk cId="1435779012" sldId="2147483685"/>
          </pc:sldLayoutMkLst>
        </pc:sldLayoutChg>
        <pc:sldLayoutChg chg="add del mod replId">
          <pc:chgData name="Christopher French" userId="S::escfrench@glow.gov.uk::4f733b7a-c75b-4e7d-9836-7d1f0b4cf655" providerId="AD" clId="Web-{9EBF5C60-529C-44E8-B223-EC9FA96E2110}" dt="2021-11-29T09:43:08.642" v="311"/>
          <pc:sldLayoutMkLst>
            <pc:docMk/>
            <pc:sldMasterMk cId="158719281" sldId="2147483684"/>
            <pc:sldLayoutMk cId="1604488463" sldId="2147483686"/>
          </pc:sldLayoutMkLst>
        </pc:sldLayoutChg>
        <pc:sldLayoutChg chg="add del mod replId">
          <pc:chgData name="Christopher French" userId="S::escfrench@glow.gov.uk::4f733b7a-c75b-4e7d-9836-7d1f0b4cf655" providerId="AD" clId="Web-{9EBF5C60-529C-44E8-B223-EC9FA96E2110}" dt="2021-11-29T09:43:08.642" v="311"/>
          <pc:sldLayoutMkLst>
            <pc:docMk/>
            <pc:sldMasterMk cId="158719281" sldId="2147483684"/>
            <pc:sldLayoutMk cId="71405161" sldId="2147483687"/>
          </pc:sldLayoutMkLst>
        </pc:sldLayoutChg>
        <pc:sldLayoutChg chg="add del mod replId">
          <pc:chgData name="Christopher French" userId="S::escfrench@glow.gov.uk::4f733b7a-c75b-4e7d-9836-7d1f0b4cf655" providerId="AD" clId="Web-{9EBF5C60-529C-44E8-B223-EC9FA96E2110}" dt="2021-11-29T09:43:08.642" v="311"/>
          <pc:sldLayoutMkLst>
            <pc:docMk/>
            <pc:sldMasterMk cId="158719281" sldId="2147483684"/>
            <pc:sldLayoutMk cId="3263354621" sldId="2147483688"/>
          </pc:sldLayoutMkLst>
        </pc:sldLayoutChg>
        <pc:sldLayoutChg chg="add del mod replId">
          <pc:chgData name="Christopher French" userId="S::escfrench@glow.gov.uk::4f733b7a-c75b-4e7d-9836-7d1f0b4cf655" providerId="AD" clId="Web-{9EBF5C60-529C-44E8-B223-EC9FA96E2110}" dt="2021-11-29T09:43:08.642" v="311"/>
          <pc:sldLayoutMkLst>
            <pc:docMk/>
            <pc:sldMasterMk cId="158719281" sldId="2147483684"/>
            <pc:sldLayoutMk cId="31942215" sldId="2147483689"/>
          </pc:sldLayoutMkLst>
        </pc:sldLayoutChg>
        <pc:sldLayoutChg chg="add del mod replId">
          <pc:chgData name="Christopher French" userId="S::escfrench@glow.gov.uk::4f733b7a-c75b-4e7d-9836-7d1f0b4cf655" providerId="AD" clId="Web-{9EBF5C60-529C-44E8-B223-EC9FA96E2110}" dt="2021-11-29T09:43:08.642" v="311"/>
          <pc:sldLayoutMkLst>
            <pc:docMk/>
            <pc:sldMasterMk cId="158719281" sldId="2147483684"/>
            <pc:sldLayoutMk cId="346328393" sldId="2147483690"/>
          </pc:sldLayoutMkLst>
        </pc:sldLayoutChg>
        <pc:sldLayoutChg chg="add del mod replId">
          <pc:chgData name="Christopher French" userId="S::escfrench@glow.gov.uk::4f733b7a-c75b-4e7d-9836-7d1f0b4cf655" providerId="AD" clId="Web-{9EBF5C60-529C-44E8-B223-EC9FA96E2110}" dt="2021-11-29T09:43:08.642" v="311"/>
          <pc:sldLayoutMkLst>
            <pc:docMk/>
            <pc:sldMasterMk cId="158719281" sldId="2147483684"/>
            <pc:sldLayoutMk cId="522417569" sldId="2147483691"/>
          </pc:sldLayoutMkLst>
        </pc:sldLayoutChg>
        <pc:sldLayoutChg chg="add del mod replId">
          <pc:chgData name="Christopher French" userId="S::escfrench@glow.gov.uk::4f733b7a-c75b-4e7d-9836-7d1f0b4cf655" providerId="AD" clId="Web-{9EBF5C60-529C-44E8-B223-EC9FA96E2110}" dt="2021-11-29T09:43:08.642" v="311"/>
          <pc:sldLayoutMkLst>
            <pc:docMk/>
            <pc:sldMasterMk cId="158719281" sldId="2147483684"/>
            <pc:sldLayoutMk cId="551210694" sldId="2147483692"/>
          </pc:sldLayoutMkLst>
        </pc:sldLayoutChg>
        <pc:sldLayoutChg chg="add del mod replId">
          <pc:chgData name="Christopher French" userId="S::escfrench@glow.gov.uk::4f733b7a-c75b-4e7d-9836-7d1f0b4cf655" providerId="AD" clId="Web-{9EBF5C60-529C-44E8-B223-EC9FA96E2110}" dt="2021-11-29T09:43:08.642" v="311"/>
          <pc:sldLayoutMkLst>
            <pc:docMk/>
            <pc:sldMasterMk cId="158719281" sldId="2147483684"/>
            <pc:sldLayoutMk cId="1241958885" sldId="2147483693"/>
          </pc:sldLayoutMkLst>
        </pc:sldLayoutChg>
        <pc:sldLayoutChg chg="add del mod replId">
          <pc:chgData name="Christopher French" userId="S::escfrench@glow.gov.uk::4f733b7a-c75b-4e7d-9836-7d1f0b4cf655" providerId="AD" clId="Web-{9EBF5C60-529C-44E8-B223-EC9FA96E2110}" dt="2021-11-29T09:43:08.642" v="311"/>
          <pc:sldLayoutMkLst>
            <pc:docMk/>
            <pc:sldMasterMk cId="158719281" sldId="2147483684"/>
            <pc:sldLayoutMk cId="928451021" sldId="2147483694"/>
          </pc:sldLayoutMkLst>
        </pc:sldLayoutChg>
        <pc:sldLayoutChg chg="add del mod replId">
          <pc:chgData name="Christopher French" userId="S::escfrench@glow.gov.uk::4f733b7a-c75b-4e7d-9836-7d1f0b4cf655" providerId="AD" clId="Web-{9EBF5C60-529C-44E8-B223-EC9FA96E2110}" dt="2021-11-29T09:43:08.642" v="311"/>
          <pc:sldLayoutMkLst>
            <pc:docMk/>
            <pc:sldMasterMk cId="158719281" sldId="2147483684"/>
            <pc:sldLayoutMk cId="2407994508" sldId="2147483695"/>
          </pc:sldLayoutMkLst>
        </pc:sldLayoutChg>
      </pc:sldMasterChg>
      <pc:sldMasterChg chg="add addSldLayout modSldLayout">
        <pc:chgData name="Christopher French" userId="S::escfrench@glow.gov.uk::4f733b7a-c75b-4e7d-9836-7d1f0b4cf655" providerId="AD" clId="Web-{9EBF5C60-529C-44E8-B223-EC9FA96E2110}" dt="2021-11-29T09:43:08.642" v="311"/>
        <pc:sldMasterMkLst>
          <pc:docMk/>
          <pc:sldMasterMk cId="1067898155" sldId="2147483696"/>
        </pc:sldMasterMkLst>
        <pc:sldLayoutChg chg="add mod replId">
          <pc:chgData name="Christopher French" userId="S::escfrench@glow.gov.uk::4f733b7a-c75b-4e7d-9836-7d1f0b4cf655" providerId="AD" clId="Web-{9EBF5C60-529C-44E8-B223-EC9FA96E2110}" dt="2021-11-29T09:43:08.642" v="311"/>
          <pc:sldLayoutMkLst>
            <pc:docMk/>
            <pc:sldMasterMk cId="1067898155" sldId="2147483696"/>
            <pc:sldLayoutMk cId="3496741449" sldId="2147483697"/>
          </pc:sldLayoutMkLst>
        </pc:sldLayoutChg>
        <pc:sldLayoutChg chg="add mod replId">
          <pc:chgData name="Christopher French" userId="S::escfrench@glow.gov.uk::4f733b7a-c75b-4e7d-9836-7d1f0b4cf655" providerId="AD" clId="Web-{9EBF5C60-529C-44E8-B223-EC9FA96E2110}" dt="2021-11-29T09:43:08.642" v="311"/>
          <pc:sldLayoutMkLst>
            <pc:docMk/>
            <pc:sldMasterMk cId="1067898155" sldId="2147483696"/>
            <pc:sldLayoutMk cId="1775193109" sldId="2147483698"/>
          </pc:sldLayoutMkLst>
        </pc:sldLayoutChg>
        <pc:sldLayoutChg chg="add mod replId">
          <pc:chgData name="Christopher French" userId="S::escfrench@glow.gov.uk::4f733b7a-c75b-4e7d-9836-7d1f0b4cf655" providerId="AD" clId="Web-{9EBF5C60-529C-44E8-B223-EC9FA96E2110}" dt="2021-11-29T09:43:08.642" v="311"/>
          <pc:sldLayoutMkLst>
            <pc:docMk/>
            <pc:sldMasterMk cId="1067898155" sldId="2147483696"/>
            <pc:sldLayoutMk cId="4103932541" sldId="2147483699"/>
          </pc:sldLayoutMkLst>
        </pc:sldLayoutChg>
        <pc:sldLayoutChg chg="add mod replId">
          <pc:chgData name="Christopher French" userId="S::escfrench@glow.gov.uk::4f733b7a-c75b-4e7d-9836-7d1f0b4cf655" providerId="AD" clId="Web-{9EBF5C60-529C-44E8-B223-EC9FA96E2110}" dt="2021-11-29T09:43:08.642" v="311"/>
          <pc:sldLayoutMkLst>
            <pc:docMk/>
            <pc:sldMasterMk cId="1067898155" sldId="2147483696"/>
            <pc:sldLayoutMk cId="4028136199" sldId="2147483700"/>
          </pc:sldLayoutMkLst>
        </pc:sldLayoutChg>
        <pc:sldLayoutChg chg="add mod replId">
          <pc:chgData name="Christopher French" userId="S::escfrench@glow.gov.uk::4f733b7a-c75b-4e7d-9836-7d1f0b4cf655" providerId="AD" clId="Web-{9EBF5C60-529C-44E8-B223-EC9FA96E2110}" dt="2021-11-29T09:43:08.642" v="311"/>
          <pc:sldLayoutMkLst>
            <pc:docMk/>
            <pc:sldMasterMk cId="1067898155" sldId="2147483696"/>
            <pc:sldLayoutMk cId="147184342" sldId="2147483701"/>
          </pc:sldLayoutMkLst>
        </pc:sldLayoutChg>
        <pc:sldLayoutChg chg="add mod replId">
          <pc:chgData name="Christopher French" userId="S::escfrench@glow.gov.uk::4f733b7a-c75b-4e7d-9836-7d1f0b4cf655" providerId="AD" clId="Web-{9EBF5C60-529C-44E8-B223-EC9FA96E2110}" dt="2021-11-29T09:43:08.642" v="311"/>
          <pc:sldLayoutMkLst>
            <pc:docMk/>
            <pc:sldMasterMk cId="1067898155" sldId="2147483696"/>
            <pc:sldLayoutMk cId="3382305860" sldId="2147483702"/>
          </pc:sldLayoutMkLst>
        </pc:sldLayoutChg>
        <pc:sldLayoutChg chg="add mod replId">
          <pc:chgData name="Christopher French" userId="S::escfrench@glow.gov.uk::4f733b7a-c75b-4e7d-9836-7d1f0b4cf655" providerId="AD" clId="Web-{9EBF5C60-529C-44E8-B223-EC9FA96E2110}" dt="2021-11-29T09:43:08.642" v="311"/>
          <pc:sldLayoutMkLst>
            <pc:docMk/>
            <pc:sldMasterMk cId="1067898155" sldId="2147483696"/>
            <pc:sldLayoutMk cId="879007733" sldId="2147483703"/>
          </pc:sldLayoutMkLst>
        </pc:sldLayoutChg>
        <pc:sldLayoutChg chg="add mod replId">
          <pc:chgData name="Christopher French" userId="S::escfrench@glow.gov.uk::4f733b7a-c75b-4e7d-9836-7d1f0b4cf655" providerId="AD" clId="Web-{9EBF5C60-529C-44E8-B223-EC9FA96E2110}" dt="2021-11-29T09:43:08.642" v="311"/>
          <pc:sldLayoutMkLst>
            <pc:docMk/>
            <pc:sldMasterMk cId="1067898155" sldId="2147483696"/>
            <pc:sldLayoutMk cId="2498242299" sldId="2147483704"/>
          </pc:sldLayoutMkLst>
        </pc:sldLayoutChg>
        <pc:sldLayoutChg chg="add mod replId">
          <pc:chgData name="Christopher French" userId="S::escfrench@glow.gov.uk::4f733b7a-c75b-4e7d-9836-7d1f0b4cf655" providerId="AD" clId="Web-{9EBF5C60-529C-44E8-B223-EC9FA96E2110}" dt="2021-11-29T09:43:08.642" v="311"/>
          <pc:sldLayoutMkLst>
            <pc:docMk/>
            <pc:sldMasterMk cId="1067898155" sldId="2147483696"/>
            <pc:sldLayoutMk cId="2466174304" sldId="2147483705"/>
          </pc:sldLayoutMkLst>
        </pc:sldLayoutChg>
        <pc:sldLayoutChg chg="add mod replId">
          <pc:chgData name="Christopher French" userId="S::escfrench@glow.gov.uk::4f733b7a-c75b-4e7d-9836-7d1f0b4cf655" providerId="AD" clId="Web-{9EBF5C60-529C-44E8-B223-EC9FA96E2110}" dt="2021-11-29T09:43:08.642" v="311"/>
          <pc:sldLayoutMkLst>
            <pc:docMk/>
            <pc:sldMasterMk cId="1067898155" sldId="2147483696"/>
            <pc:sldLayoutMk cId="783371126" sldId="2147483706"/>
          </pc:sldLayoutMkLst>
        </pc:sldLayoutChg>
        <pc:sldLayoutChg chg="add mod replId">
          <pc:chgData name="Christopher French" userId="S::escfrench@glow.gov.uk::4f733b7a-c75b-4e7d-9836-7d1f0b4cf655" providerId="AD" clId="Web-{9EBF5C60-529C-44E8-B223-EC9FA96E2110}" dt="2021-11-29T09:43:08.642" v="311"/>
          <pc:sldLayoutMkLst>
            <pc:docMk/>
            <pc:sldMasterMk cId="1067898155" sldId="2147483696"/>
            <pc:sldLayoutMk cId="3987683264" sldId="2147483707"/>
          </pc:sldLayoutMkLst>
        </pc:sldLayoutChg>
      </pc:sldMasterChg>
    </pc:docChg>
  </pc:docChgLst>
  <pc:docChgLst>
    <pc:chgData name="Christopher French" userId="S::escfrench@glow.gov.uk::4f733b7a-c75b-4e7d-9836-7d1f0b4cf655" providerId="AD" clId="Web-{E362413C-C782-4440-879A-AA043F901B13}"/>
    <pc:docChg chg="addSld delSld modSld">
      <pc:chgData name="Christopher French" userId="S::escfrench@glow.gov.uk::4f733b7a-c75b-4e7d-9836-7d1f0b4cf655" providerId="AD" clId="Web-{E362413C-C782-4440-879A-AA043F901B13}" dt="2021-08-10T14:42:50.770" v="266"/>
      <pc:docMkLst>
        <pc:docMk/>
      </pc:docMkLst>
      <pc:sldChg chg="addSp delSp modSp add del">
        <pc:chgData name="Christopher French" userId="S::escfrench@glow.gov.uk::4f733b7a-c75b-4e7d-9836-7d1f0b4cf655" providerId="AD" clId="Web-{E362413C-C782-4440-879A-AA043F901B13}" dt="2021-08-10T14:17:05.720" v="94" actId="1076"/>
        <pc:sldMkLst>
          <pc:docMk/>
          <pc:sldMk cId="3306524920" sldId="257"/>
        </pc:sldMkLst>
        <pc:spChg chg="mod">
          <ac:chgData name="Christopher French" userId="S::escfrench@glow.gov.uk::4f733b7a-c75b-4e7d-9836-7d1f0b4cf655" providerId="AD" clId="Web-{E362413C-C782-4440-879A-AA043F901B13}" dt="2021-08-10T14:12:43.589" v="40" actId="20577"/>
          <ac:spMkLst>
            <pc:docMk/>
            <pc:sldMk cId="3306524920" sldId="257"/>
            <ac:spMk id="2" creationId="{00000000-0000-0000-0000-000000000000}"/>
          </ac:spMkLst>
        </pc:spChg>
        <pc:spChg chg="mod">
          <ac:chgData name="Christopher French" userId="S::escfrench@glow.gov.uk::4f733b7a-c75b-4e7d-9836-7d1f0b4cf655" providerId="AD" clId="Web-{E362413C-C782-4440-879A-AA043F901B13}" dt="2021-08-10T14:15:38.702" v="54" actId="20577"/>
          <ac:spMkLst>
            <pc:docMk/>
            <pc:sldMk cId="3306524920" sldId="257"/>
            <ac:spMk id="3" creationId="{00000000-0000-0000-0000-000000000000}"/>
          </ac:spMkLst>
        </pc:spChg>
        <pc:spChg chg="add del mod">
          <ac:chgData name="Christopher French" userId="S::escfrench@glow.gov.uk::4f733b7a-c75b-4e7d-9836-7d1f0b4cf655" providerId="AD" clId="Web-{E362413C-C782-4440-879A-AA043F901B13}" dt="2021-08-10T14:13:14.152" v="45"/>
          <ac:spMkLst>
            <pc:docMk/>
            <pc:sldMk cId="3306524920" sldId="257"/>
            <ac:spMk id="5" creationId="{C6CEB0D3-15EF-44AC-AEDB-DBE4F9D17DBE}"/>
          </ac:spMkLst>
        </pc:spChg>
        <pc:spChg chg="del mod">
          <ac:chgData name="Christopher French" userId="S::escfrench@glow.gov.uk::4f733b7a-c75b-4e7d-9836-7d1f0b4cf655" providerId="AD" clId="Web-{E362413C-C782-4440-879A-AA043F901B13}" dt="2021-08-10T14:12:52.152" v="41"/>
          <ac:spMkLst>
            <pc:docMk/>
            <pc:sldMk cId="3306524920" sldId="257"/>
            <ac:spMk id="10" creationId="{00000000-0000-0000-0000-000000000000}"/>
          </ac:spMkLst>
        </pc:spChg>
        <pc:picChg chg="add mod">
          <ac:chgData name="Christopher French" userId="S::escfrench@glow.gov.uk::4f733b7a-c75b-4e7d-9836-7d1f0b4cf655" providerId="AD" clId="Web-{E362413C-C782-4440-879A-AA043F901B13}" dt="2021-08-10T14:17:05.720" v="94" actId="1076"/>
          <ac:picMkLst>
            <pc:docMk/>
            <pc:sldMk cId="3306524920" sldId="257"/>
            <ac:picMk id="12" creationId="{1C9B5E5E-7107-4AE9-8141-AA34FD97EEB9}"/>
          </ac:picMkLst>
        </pc:picChg>
      </pc:sldChg>
      <pc:sldChg chg="del">
        <pc:chgData name="Christopher French" userId="S::escfrench@glow.gov.uk::4f733b7a-c75b-4e7d-9836-7d1f0b4cf655" providerId="AD" clId="Web-{E362413C-C782-4440-879A-AA043F901B13}" dt="2021-08-10T14:10:56.556" v="1"/>
        <pc:sldMkLst>
          <pc:docMk/>
          <pc:sldMk cId="129711166" sldId="258"/>
        </pc:sldMkLst>
      </pc:sldChg>
      <pc:sldChg chg="addSp delSp modSp">
        <pc:chgData name="Christopher French" userId="S::escfrench@glow.gov.uk::4f733b7a-c75b-4e7d-9836-7d1f0b4cf655" providerId="AD" clId="Web-{E362413C-C782-4440-879A-AA043F901B13}" dt="2021-08-10T14:42:50.770" v="266"/>
        <pc:sldMkLst>
          <pc:docMk/>
          <pc:sldMk cId="689689316" sldId="259"/>
        </pc:sldMkLst>
        <pc:spChg chg="mod">
          <ac:chgData name="Christopher French" userId="S::escfrench@glow.gov.uk::4f733b7a-c75b-4e7d-9836-7d1f0b4cf655" providerId="AD" clId="Web-{E362413C-C782-4440-879A-AA043F901B13}" dt="2021-08-10T14:16:00.922" v="87" actId="20577"/>
          <ac:spMkLst>
            <pc:docMk/>
            <pc:sldMk cId="689689316" sldId="259"/>
            <ac:spMk id="2" creationId="{00000000-0000-0000-0000-000000000000}"/>
          </ac:spMkLst>
        </pc:spChg>
        <pc:spChg chg="mod">
          <ac:chgData name="Christopher French" userId="S::escfrench@glow.gov.uk::4f733b7a-c75b-4e7d-9836-7d1f0b4cf655" providerId="AD" clId="Web-{E362413C-C782-4440-879A-AA043F901B13}" dt="2021-08-10T14:16:04.859" v="88" actId="20577"/>
          <ac:spMkLst>
            <pc:docMk/>
            <pc:sldMk cId="689689316" sldId="259"/>
            <ac:spMk id="3" creationId="{00000000-0000-0000-0000-000000000000}"/>
          </ac:spMkLst>
        </pc:spChg>
        <pc:spChg chg="add del mod">
          <ac:chgData name="Christopher French" userId="S::escfrench@glow.gov.uk::4f733b7a-c75b-4e7d-9836-7d1f0b4cf655" providerId="AD" clId="Web-{E362413C-C782-4440-879A-AA043F901B13}" dt="2021-08-10T14:36:22.932" v="198"/>
          <ac:spMkLst>
            <pc:docMk/>
            <pc:sldMk cId="689689316" sldId="259"/>
            <ac:spMk id="672" creationId="{DE312BCE-7FF8-4E81-8755-6D442BDCE2B3}"/>
          </ac:spMkLst>
        </pc:spChg>
        <pc:spChg chg="add mod">
          <ac:chgData name="Christopher French" userId="S::escfrench@glow.gov.uk::4f733b7a-c75b-4e7d-9836-7d1f0b4cf655" providerId="AD" clId="Web-{E362413C-C782-4440-879A-AA043F901B13}" dt="2021-08-10T14:42:50.770" v="266"/>
          <ac:spMkLst>
            <pc:docMk/>
            <pc:sldMk cId="689689316" sldId="259"/>
            <ac:spMk id="673" creationId="{21B55A64-E6F7-4CAA-8886-753194ECD422}"/>
          </ac:spMkLst>
        </pc:spChg>
        <pc:spChg chg="add mod">
          <ac:chgData name="Christopher French" userId="S::escfrench@glow.gov.uk::4f733b7a-c75b-4e7d-9836-7d1f0b4cf655" providerId="AD" clId="Web-{E362413C-C782-4440-879A-AA043F901B13}" dt="2021-08-10T14:42:50.692" v="264"/>
          <ac:spMkLst>
            <pc:docMk/>
            <pc:sldMk cId="689689316" sldId="259"/>
            <ac:spMk id="674" creationId="{DD3BEDFC-73AD-46E9-967A-18A595B7ACC9}"/>
          </ac:spMkLst>
        </pc:spChg>
        <pc:spChg chg="add del mod">
          <ac:chgData name="Christopher French" userId="S::escfrench@glow.gov.uk::4f733b7a-c75b-4e7d-9836-7d1f0b4cf655" providerId="AD" clId="Web-{E362413C-C782-4440-879A-AA043F901B13}" dt="2021-08-10T14:40:13.782" v="255" actId="20577"/>
          <ac:spMkLst>
            <pc:docMk/>
            <pc:sldMk cId="689689316" sldId="259"/>
            <ac:spMk id="675" creationId="{736DC380-0E43-4361-8C02-E5BB19FB6DF9}"/>
          </ac:spMkLst>
        </pc:spChg>
        <pc:spChg chg="add del">
          <ac:chgData name="Christopher French" userId="S::escfrench@glow.gov.uk::4f733b7a-c75b-4e7d-9836-7d1f0b4cf655" providerId="AD" clId="Web-{E362413C-C782-4440-879A-AA043F901B13}" dt="2021-08-10T14:37:28.060" v="209"/>
          <ac:spMkLst>
            <pc:docMk/>
            <pc:sldMk cId="689689316" sldId="259"/>
            <ac:spMk id="676" creationId="{293B09CB-7274-4083-8337-6C8D7694A413}"/>
          </ac:spMkLst>
        </pc:spChg>
        <pc:spChg chg="add mod">
          <ac:chgData name="Christopher French" userId="S::escfrench@glow.gov.uk::4f733b7a-c75b-4e7d-9836-7d1f0b4cf655" providerId="AD" clId="Web-{E362413C-C782-4440-879A-AA043F901B13}" dt="2021-08-10T14:39:05.078" v="236" actId="1076"/>
          <ac:spMkLst>
            <pc:docMk/>
            <pc:sldMk cId="689689316" sldId="259"/>
            <ac:spMk id="677" creationId="{60BFD7D0-AE88-4558-94AB-E0D998D8953F}"/>
          </ac:spMkLst>
        </pc:spChg>
        <pc:spChg chg="add del mod">
          <ac:chgData name="Christopher French" userId="S::escfrench@glow.gov.uk::4f733b7a-c75b-4e7d-9836-7d1f0b4cf655" providerId="AD" clId="Web-{E362413C-C782-4440-879A-AA043F901B13}" dt="2021-08-10T14:41:06.143" v="260"/>
          <ac:spMkLst>
            <pc:docMk/>
            <pc:sldMk cId="689689316" sldId="259"/>
            <ac:spMk id="678" creationId="{2EA34C94-E68D-4994-A8B2-DCFB5C8A2811}"/>
          </ac:spMkLst>
        </pc:spChg>
        <pc:spChg chg="add mod">
          <ac:chgData name="Christopher French" userId="S::escfrench@glow.gov.uk::4f733b7a-c75b-4e7d-9836-7d1f0b4cf655" providerId="AD" clId="Web-{E362413C-C782-4440-879A-AA043F901B13}" dt="2021-08-10T14:40:58.455" v="259" actId="1076"/>
          <ac:spMkLst>
            <pc:docMk/>
            <pc:sldMk cId="689689316" sldId="259"/>
            <ac:spMk id="679" creationId="{3AAFB970-EE0D-4F13-8F85-190B1F9D59B7}"/>
          </ac:spMkLst>
        </pc:spChg>
        <pc:graphicFrameChg chg="add del mod modGraphic">
          <ac:chgData name="Christopher French" userId="S::escfrench@glow.gov.uk::4f733b7a-c75b-4e7d-9836-7d1f0b4cf655" providerId="AD" clId="Web-{E362413C-C782-4440-879A-AA043F901B13}" dt="2021-08-10T14:30:30.972" v="183"/>
          <ac:graphicFrameMkLst>
            <pc:docMk/>
            <pc:sldMk cId="689689316" sldId="259"/>
            <ac:graphicFrameMk id="5" creationId="{CD0215CA-8FFD-4656-A28D-BD6F7C9FC548}"/>
          </ac:graphicFrameMkLst>
        </pc:graphicFrameChg>
        <pc:graphicFrameChg chg="add del mod modGraphic">
          <ac:chgData name="Christopher French" userId="S::escfrench@glow.gov.uk::4f733b7a-c75b-4e7d-9836-7d1f0b4cf655" providerId="AD" clId="Web-{E362413C-C782-4440-879A-AA043F901B13}" dt="2021-08-10T14:30:55.503" v="187"/>
          <ac:graphicFrameMkLst>
            <pc:docMk/>
            <pc:sldMk cId="689689316" sldId="259"/>
            <ac:graphicFrameMk id="606" creationId="{78733745-CAB1-4B7B-B340-28ADD6BC76B4}"/>
          </ac:graphicFrameMkLst>
        </pc:graphicFrameChg>
        <pc:graphicFrameChg chg="add del mod modGraphic">
          <ac:chgData name="Christopher French" userId="S::escfrench@glow.gov.uk::4f733b7a-c75b-4e7d-9836-7d1f0b4cf655" providerId="AD" clId="Web-{E362413C-C782-4440-879A-AA043F901B13}" dt="2021-08-10T14:31:27.598" v="191"/>
          <ac:graphicFrameMkLst>
            <pc:docMk/>
            <pc:sldMk cId="689689316" sldId="259"/>
            <ac:graphicFrameMk id="629" creationId="{D720EFFC-BD42-4C03-BC10-65B0DC2A0852}"/>
          </ac:graphicFrameMkLst>
        </pc:graphicFrameChg>
        <pc:picChg chg="add del mod">
          <ac:chgData name="Christopher French" userId="S::escfrench@glow.gov.uk::4f733b7a-c75b-4e7d-9836-7d1f0b4cf655" providerId="AD" clId="Web-{E362413C-C782-4440-879A-AA043F901B13}" dt="2021-08-10T14:26:41.732" v="100"/>
          <ac:picMkLst>
            <pc:docMk/>
            <pc:sldMk cId="689689316" sldId="259"/>
            <ac:picMk id="4" creationId="{AD8FB2B3-B79F-4AF4-BCA4-11463096E8FB}"/>
          </ac:picMkLst>
        </pc:picChg>
      </pc:sldChg>
      <pc:sldChg chg="del">
        <pc:chgData name="Christopher French" userId="S::escfrench@glow.gov.uk::4f733b7a-c75b-4e7d-9836-7d1f0b4cf655" providerId="AD" clId="Web-{E362413C-C782-4440-879A-AA043F901B13}" dt="2021-08-10T14:10:59.540" v="2"/>
        <pc:sldMkLst>
          <pc:docMk/>
          <pc:sldMk cId="2534828184" sldId="261"/>
        </pc:sldMkLst>
      </pc:sldChg>
      <pc:sldChg chg="del">
        <pc:chgData name="Christopher French" userId="S::escfrench@glow.gov.uk::4f733b7a-c75b-4e7d-9836-7d1f0b4cf655" providerId="AD" clId="Web-{E362413C-C782-4440-879A-AA043F901B13}" dt="2021-08-10T14:10:54.524" v="0"/>
        <pc:sldMkLst>
          <pc:docMk/>
          <pc:sldMk cId="3805322825" sldId="262"/>
        </pc:sldMkLst>
      </pc:sldChg>
      <pc:sldChg chg="modSp">
        <pc:chgData name="Christopher French" userId="S::escfrench@glow.gov.uk::4f733b7a-c75b-4e7d-9836-7d1f0b4cf655" providerId="AD" clId="Web-{E362413C-C782-4440-879A-AA043F901B13}" dt="2021-08-10T14:13:50.669" v="52" actId="20577"/>
        <pc:sldMkLst>
          <pc:docMk/>
          <pc:sldMk cId="3295438119" sldId="263"/>
        </pc:sldMkLst>
        <pc:spChg chg="mod">
          <ac:chgData name="Christopher French" userId="S::escfrench@glow.gov.uk::4f733b7a-c75b-4e7d-9836-7d1f0b4cf655" providerId="AD" clId="Web-{E362413C-C782-4440-879A-AA043F901B13}" dt="2021-08-10T14:13:50.669" v="52" actId="20577"/>
          <ac:spMkLst>
            <pc:docMk/>
            <pc:sldMk cId="3295438119" sldId="263"/>
            <ac:spMk id="2" creationId="{00000000-0000-0000-0000-000000000000}"/>
          </ac:spMkLst>
        </pc:spChg>
      </pc:sldChg>
      <pc:sldChg chg="add del">
        <pc:chgData name="Christopher French" userId="S::escfrench@glow.gov.uk::4f733b7a-c75b-4e7d-9836-7d1f0b4cf655" providerId="AD" clId="Web-{E362413C-C782-4440-879A-AA043F901B13}" dt="2021-08-10T14:11:06.400" v="5"/>
        <pc:sldMkLst>
          <pc:docMk/>
          <pc:sldMk cId="1894493726" sldId="265"/>
        </pc:sldMkLst>
      </pc:sldChg>
      <pc:sldChg chg="add replId">
        <pc:chgData name="Christopher French" userId="S::escfrench@glow.gov.uk::4f733b7a-c75b-4e7d-9836-7d1f0b4cf655" providerId="AD" clId="Web-{E362413C-C782-4440-879A-AA043F901B13}" dt="2021-08-10T14:11:47.150" v="14"/>
        <pc:sldMkLst>
          <pc:docMk/>
          <pc:sldMk cId="2102095642" sldId="266"/>
        </pc:sldMkLst>
      </pc:sldChg>
      <pc:sldChg chg="modSp add replId">
        <pc:chgData name="Christopher French" userId="S::escfrench@glow.gov.uk::4f733b7a-c75b-4e7d-9836-7d1f0b4cf655" providerId="AD" clId="Web-{E362413C-C782-4440-879A-AA043F901B13}" dt="2021-08-10T14:12:00.057" v="20" actId="20577"/>
        <pc:sldMkLst>
          <pc:docMk/>
          <pc:sldMk cId="2310690246" sldId="267"/>
        </pc:sldMkLst>
        <pc:spChg chg="mod">
          <ac:chgData name="Christopher French" userId="S::escfrench@glow.gov.uk::4f733b7a-c75b-4e7d-9836-7d1f0b4cf655" providerId="AD" clId="Web-{E362413C-C782-4440-879A-AA043F901B13}" dt="2021-08-10T14:12:00.057" v="20" actId="20577"/>
          <ac:spMkLst>
            <pc:docMk/>
            <pc:sldMk cId="2310690246" sldId="267"/>
            <ac:spMk id="2" creationId="{00000000-0000-0000-0000-000000000000}"/>
          </ac:spMkLst>
        </pc:spChg>
      </pc:sldChg>
    </pc:docChg>
  </pc:docChgLst>
  <pc:docChgLst>
    <pc:chgData name="Christopher French" userId="S::escfrench@glow.gov.uk::4f733b7a-c75b-4e7d-9836-7d1f0b4cf655" providerId="AD" clId="Web-{67EC0B87-6E0C-4EF8-915C-016EA8C12854}"/>
    <pc:docChg chg="modSld">
      <pc:chgData name="Christopher French" userId="S::escfrench@glow.gov.uk::4f733b7a-c75b-4e7d-9836-7d1f0b4cf655" providerId="AD" clId="Web-{67EC0B87-6E0C-4EF8-915C-016EA8C12854}" dt="2021-08-17T14:52:19.549" v="27"/>
      <pc:docMkLst>
        <pc:docMk/>
      </pc:docMkLst>
      <pc:sldChg chg="modNotes">
        <pc:chgData name="Christopher French" userId="S::escfrench@glow.gov.uk::4f733b7a-c75b-4e7d-9836-7d1f0b4cf655" providerId="AD" clId="Web-{67EC0B87-6E0C-4EF8-915C-016EA8C12854}" dt="2021-08-17T14:52:19.549" v="27"/>
        <pc:sldMkLst>
          <pc:docMk/>
          <pc:sldMk cId="689689316" sldId="259"/>
        </pc:sldMkLst>
      </pc:sldChg>
    </pc:docChg>
  </pc:docChgLst>
  <pc:docChgLst>
    <pc:chgData name="Christopher French" userId="S::escfrench@glow.gov.uk::4f733b7a-c75b-4e7d-9836-7d1f0b4cf655" providerId="AD" clId="Web-{7DFCCB5C-7BA7-4CCB-9AB9-35D73328DC3B}"/>
    <pc:docChg chg="modSld">
      <pc:chgData name="Christopher French" userId="S::escfrench@glow.gov.uk::4f733b7a-c75b-4e7d-9836-7d1f0b4cf655" providerId="AD" clId="Web-{7DFCCB5C-7BA7-4CCB-9AB9-35D73328DC3B}" dt="2021-08-25T14:55:27.803" v="23" actId="20577"/>
      <pc:docMkLst>
        <pc:docMk/>
      </pc:docMkLst>
      <pc:sldChg chg="modSp">
        <pc:chgData name="Christopher French" userId="S::escfrench@glow.gov.uk::4f733b7a-c75b-4e7d-9836-7d1f0b4cf655" providerId="AD" clId="Web-{7DFCCB5C-7BA7-4CCB-9AB9-35D73328DC3B}" dt="2021-08-25T14:55:27.803" v="23" actId="20577"/>
        <pc:sldMkLst>
          <pc:docMk/>
          <pc:sldMk cId="2310690246" sldId="267"/>
        </pc:sldMkLst>
        <pc:spChg chg="mod">
          <ac:chgData name="Christopher French" userId="S::escfrench@glow.gov.uk::4f733b7a-c75b-4e7d-9836-7d1f0b4cf655" providerId="AD" clId="Web-{7DFCCB5C-7BA7-4CCB-9AB9-35D73328DC3B}" dt="2021-08-25T14:55:27.803" v="23" actId="20577"/>
          <ac:spMkLst>
            <pc:docMk/>
            <pc:sldMk cId="2310690246" sldId="267"/>
            <ac:spMk id="10" creationId="{DB95B379-3FD2-4226-8758-AA82A3CEFFAD}"/>
          </ac:spMkLst>
        </pc:spChg>
      </pc:sldChg>
    </pc:docChg>
  </pc:docChgLst>
  <pc:docChgLst>
    <pc:chgData name="Christopher French" userId="S::escfrench@glow.gov.uk::4f733b7a-c75b-4e7d-9836-7d1f0b4cf655" providerId="AD" clId="Web-{8AEB9A8A-DEE3-4B12-9102-C6C1F3DD852D}"/>
    <pc:docChg chg="addSld delSld sldOrd">
      <pc:chgData name="Christopher French" userId="S::escfrench@glow.gov.uk::4f733b7a-c75b-4e7d-9836-7d1f0b4cf655" providerId="AD" clId="Web-{8AEB9A8A-DEE3-4B12-9102-C6C1F3DD852D}" dt="2021-12-01T08:00:40.292" v="30"/>
      <pc:docMkLst>
        <pc:docMk/>
      </pc:docMkLst>
      <pc:sldChg chg="ord">
        <pc:chgData name="Christopher French" userId="S::escfrench@glow.gov.uk::4f733b7a-c75b-4e7d-9836-7d1f0b4cf655" providerId="AD" clId="Web-{8AEB9A8A-DEE3-4B12-9102-C6C1F3DD852D}" dt="2021-12-01T08:00:30.120" v="29"/>
        <pc:sldMkLst>
          <pc:docMk/>
          <pc:sldMk cId="1557121859" sldId="322"/>
        </pc:sldMkLst>
      </pc:sldChg>
      <pc:sldChg chg="del">
        <pc:chgData name="Christopher French" userId="S::escfrench@glow.gov.uk::4f733b7a-c75b-4e7d-9836-7d1f0b4cf655" providerId="AD" clId="Web-{8AEB9A8A-DEE3-4B12-9102-C6C1F3DD852D}" dt="2021-12-01T07:57:32.333" v="0"/>
        <pc:sldMkLst>
          <pc:docMk/>
          <pc:sldMk cId="3128243359" sldId="328"/>
        </pc:sldMkLst>
      </pc:sldChg>
      <pc:sldChg chg="del">
        <pc:chgData name="Christopher French" userId="S::escfrench@glow.gov.uk::4f733b7a-c75b-4e7d-9836-7d1f0b4cf655" providerId="AD" clId="Web-{8AEB9A8A-DEE3-4B12-9102-C6C1F3DD852D}" dt="2021-12-01T07:57:32.754" v="1"/>
        <pc:sldMkLst>
          <pc:docMk/>
          <pc:sldMk cId="3471962932" sldId="329"/>
        </pc:sldMkLst>
      </pc:sldChg>
      <pc:sldChg chg="del">
        <pc:chgData name="Christopher French" userId="S::escfrench@glow.gov.uk::4f733b7a-c75b-4e7d-9836-7d1f0b4cf655" providerId="AD" clId="Web-{8AEB9A8A-DEE3-4B12-9102-C6C1F3DD852D}" dt="2021-12-01T07:57:33.223" v="2"/>
        <pc:sldMkLst>
          <pc:docMk/>
          <pc:sldMk cId="1087086742" sldId="330"/>
        </pc:sldMkLst>
      </pc:sldChg>
      <pc:sldChg chg="del">
        <pc:chgData name="Christopher French" userId="S::escfrench@glow.gov.uk::4f733b7a-c75b-4e7d-9836-7d1f0b4cf655" providerId="AD" clId="Web-{8AEB9A8A-DEE3-4B12-9102-C6C1F3DD852D}" dt="2021-12-01T07:57:35.817" v="3"/>
        <pc:sldMkLst>
          <pc:docMk/>
          <pc:sldMk cId="265459134" sldId="331"/>
        </pc:sldMkLst>
      </pc:sldChg>
      <pc:sldChg chg="del">
        <pc:chgData name="Christopher French" userId="S::escfrench@glow.gov.uk::4f733b7a-c75b-4e7d-9836-7d1f0b4cf655" providerId="AD" clId="Web-{8AEB9A8A-DEE3-4B12-9102-C6C1F3DD852D}" dt="2021-12-01T07:57:36.989" v="4"/>
        <pc:sldMkLst>
          <pc:docMk/>
          <pc:sldMk cId="1502299859" sldId="332"/>
        </pc:sldMkLst>
      </pc:sldChg>
      <pc:sldChg chg="del">
        <pc:chgData name="Christopher French" userId="S::escfrench@glow.gov.uk::4f733b7a-c75b-4e7d-9836-7d1f0b4cf655" providerId="AD" clId="Web-{8AEB9A8A-DEE3-4B12-9102-C6C1F3DD852D}" dt="2021-12-01T07:57:37.489" v="5"/>
        <pc:sldMkLst>
          <pc:docMk/>
          <pc:sldMk cId="1695056756" sldId="333"/>
        </pc:sldMkLst>
      </pc:sldChg>
      <pc:sldChg chg="del">
        <pc:chgData name="Christopher French" userId="S::escfrench@glow.gov.uk::4f733b7a-c75b-4e7d-9836-7d1f0b4cf655" providerId="AD" clId="Web-{8AEB9A8A-DEE3-4B12-9102-C6C1F3DD852D}" dt="2021-12-01T07:57:38.583" v="6"/>
        <pc:sldMkLst>
          <pc:docMk/>
          <pc:sldMk cId="3310176439" sldId="334"/>
        </pc:sldMkLst>
      </pc:sldChg>
      <pc:sldChg chg="del">
        <pc:chgData name="Christopher French" userId="S::escfrench@glow.gov.uk::4f733b7a-c75b-4e7d-9836-7d1f0b4cf655" providerId="AD" clId="Web-{8AEB9A8A-DEE3-4B12-9102-C6C1F3DD852D}" dt="2021-12-01T07:57:38.801" v="7"/>
        <pc:sldMkLst>
          <pc:docMk/>
          <pc:sldMk cId="1817386701" sldId="335"/>
        </pc:sldMkLst>
      </pc:sldChg>
      <pc:sldChg chg="del">
        <pc:chgData name="Christopher French" userId="S::escfrench@glow.gov.uk::4f733b7a-c75b-4e7d-9836-7d1f0b4cf655" providerId="AD" clId="Web-{8AEB9A8A-DEE3-4B12-9102-C6C1F3DD852D}" dt="2021-12-01T07:57:40.067" v="8"/>
        <pc:sldMkLst>
          <pc:docMk/>
          <pc:sldMk cId="280390926" sldId="336"/>
        </pc:sldMkLst>
      </pc:sldChg>
      <pc:sldChg chg="del">
        <pc:chgData name="Christopher French" userId="S::escfrench@glow.gov.uk::4f733b7a-c75b-4e7d-9836-7d1f0b4cf655" providerId="AD" clId="Web-{8AEB9A8A-DEE3-4B12-9102-C6C1F3DD852D}" dt="2021-12-01T07:57:40.723" v="9"/>
        <pc:sldMkLst>
          <pc:docMk/>
          <pc:sldMk cId="3702911218" sldId="337"/>
        </pc:sldMkLst>
      </pc:sldChg>
      <pc:sldChg chg="del">
        <pc:chgData name="Christopher French" userId="S::escfrench@glow.gov.uk::4f733b7a-c75b-4e7d-9836-7d1f0b4cf655" providerId="AD" clId="Web-{8AEB9A8A-DEE3-4B12-9102-C6C1F3DD852D}" dt="2021-12-01T07:57:42.239" v="10"/>
        <pc:sldMkLst>
          <pc:docMk/>
          <pc:sldMk cId="2441433669" sldId="338"/>
        </pc:sldMkLst>
      </pc:sldChg>
      <pc:sldChg chg="del">
        <pc:chgData name="Christopher French" userId="S::escfrench@glow.gov.uk::4f733b7a-c75b-4e7d-9836-7d1f0b4cf655" providerId="AD" clId="Web-{8AEB9A8A-DEE3-4B12-9102-C6C1F3DD852D}" dt="2021-12-01T07:57:44.380" v="11"/>
        <pc:sldMkLst>
          <pc:docMk/>
          <pc:sldMk cId="233978940" sldId="339"/>
        </pc:sldMkLst>
      </pc:sldChg>
      <pc:sldChg chg="del">
        <pc:chgData name="Christopher French" userId="S::escfrench@glow.gov.uk::4f733b7a-c75b-4e7d-9836-7d1f0b4cf655" providerId="AD" clId="Web-{8AEB9A8A-DEE3-4B12-9102-C6C1F3DD852D}" dt="2021-12-01T07:57:45.239" v="12"/>
        <pc:sldMkLst>
          <pc:docMk/>
          <pc:sldMk cId="3811118308" sldId="340"/>
        </pc:sldMkLst>
      </pc:sldChg>
      <pc:sldChg chg="del">
        <pc:chgData name="Christopher French" userId="S::escfrench@glow.gov.uk::4f733b7a-c75b-4e7d-9836-7d1f0b4cf655" providerId="AD" clId="Web-{8AEB9A8A-DEE3-4B12-9102-C6C1F3DD852D}" dt="2021-12-01T07:57:46.177" v="13"/>
        <pc:sldMkLst>
          <pc:docMk/>
          <pc:sldMk cId="3084134948" sldId="341"/>
        </pc:sldMkLst>
      </pc:sldChg>
      <pc:sldChg chg="del">
        <pc:chgData name="Christopher French" userId="S::escfrench@glow.gov.uk::4f733b7a-c75b-4e7d-9836-7d1f0b4cf655" providerId="AD" clId="Web-{8AEB9A8A-DEE3-4B12-9102-C6C1F3DD852D}" dt="2021-12-01T07:57:47.021" v="14"/>
        <pc:sldMkLst>
          <pc:docMk/>
          <pc:sldMk cId="909823848" sldId="342"/>
        </pc:sldMkLst>
      </pc:sldChg>
      <pc:sldChg chg="add">
        <pc:chgData name="Christopher French" userId="S::escfrench@glow.gov.uk::4f733b7a-c75b-4e7d-9836-7d1f0b4cf655" providerId="AD" clId="Web-{8AEB9A8A-DEE3-4B12-9102-C6C1F3DD852D}" dt="2021-12-01T07:57:54.490" v="15"/>
        <pc:sldMkLst>
          <pc:docMk/>
          <pc:sldMk cId="1741917151" sldId="360"/>
        </pc:sldMkLst>
      </pc:sldChg>
      <pc:sldChg chg="add">
        <pc:chgData name="Christopher French" userId="S::escfrench@glow.gov.uk::4f733b7a-c75b-4e7d-9836-7d1f0b4cf655" providerId="AD" clId="Web-{8AEB9A8A-DEE3-4B12-9102-C6C1F3DD852D}" dt="2021-12-01T07:58:03.912" v="16"/>
        <pc:sldMkLst>
          <pc:docMk/>
          <pc:sldMk cId="2885270348" sldId="361"/>
        </pc:sldMkLst>
      </pc:sldChg>
      <pc:sldChg chg="add">
        <pc:chgData name="Christopher French" userId="S::escfrench@glow.gov.uk::4f733b7a-c75b-4e7d-9836-7d1f0b4cf655" providerId="AD" clId="Web-{8AEB9A8A-DEE3-4B12-9102-C6C1F3DD852D}" dt="2021-12-01T07:58:15.615" v="17"/>
        <pc:sldMkLst>
          <pc:docMk/>
          <pc:sldMk cId="4273619792" sldId="362"/>
        </pc:sldMkLst>
      </pc:sldChg>
      <pc:sldChg chg="add">
        <pc:chgData name="Christopher French" userId="S::escfrench@glow.gov.uk::4f733b7a-c75b-4e7d-9836-7d1f0b4cf655" providerId="AD" clId="Web-{8AEB9A8A-DEE3-4B12-9102-C6C1F3DD852D}" dt="2021-12-01T07:58:24.428" v="18"/>
        <pc:sldMkLst>
          <pc:docMk/>
          <pc:sldMk cId="3994478188" sldId="363"/>
        </pc:sldMkLst>
      </pc:sldChg>
      <pc:sldChg chg="add">
        <pc:chgData name="Christopher French" userId="S::escfrench@glow.gov.uk::4f733b7a-c75b-4e7d-9836-7d1f0b4cf655" providerId="AD" clId="Web-{8AEB9A8A-DEE3-4B12-9102-C6C1F3DD852D}" dt="2021-12-01T07:58:34.944" v="19"/>
        <pc:sldMkLst>
          <pc:docMk/>
          <pc:sldMk cId="4171788842" sldId="364"/>
        </pc:sldMkLst>
      </pc:sldChg>
      <pc:sldChg chg="add">
        <pc:chgData name="Christopher French" userId="S::escfrench@glow.gov.uk::4f733b7a-c75b-4e7d-9836-7d1f0b4cf655" providerId="AD" clId="Web-{8AEB9A8A-DEE3-4B12-9102-C6C1F3DD852D}" dt="2021-12-01T07:58:44.773" v="20"/>
        <pc:sldMkLst>
          <pc:docMk/>
          <pc:sldMk cId="773606390" sldId="365"/>
        </pc:sldMkLst>
      </pc:sldChg>
      <pc:sldChg chg="add">
        <pc:chgData name="Christopher French" userId="S::escfrench@glow.gov.uk::4f733b7a-c75b-4e7d-9836-7d1f0b4cf655" providerId="AD" clId="Web-{8AEB9A8A-DEE3-4B12-9102-C6C1F3DD852D}" dt="2021-12-01T07:58:53.773" v="21"/>
        <pc:sldMkLst>
          <pc:docMk/>
          <pc:sldMk cId="799947838" sldId="366"/>
        </pc:sldMkLst>
      </pc:sldChg>
      <pc:sldChg chg="add">
        <pc:chgData name="Christopher French" userId="S::escfrench@glow.gov.uk::4f733b7a-c75b-4e7d-9836-7d1f0b4cf655" providerId="AD" clId="Web-{8AEB9A8A-DEE3-4B12-9102-C6C1F3DD852D}" dt="2021-12-01T07:59:10.180" v="22"/>
        <pc:sldMkLst>
          <pc:docMk/>
          <pc:sldMk cId="249946318" sldId="367"/>
        </pc:sldMkLst>
      </pc:sldChg>
      <pc:sldChg chg="add">
        <pc:chgData name="Christopher French" userId="S::escfrench@glow.gov.uk::4f733b7a-c75b-4e7d-9836-7d1f0b4cf655" providerId="AD" clId="Web-{8AEB9A8A-DEE3-4B12-9102-C6C1F3DD852D}" dt="2021-12-01T07:59:21.133" v="23"/>
        <pc:sldMkLst>
          <pc:docMk/>
          <pc:sldMk cId="2139396287" sldId="368"/>
        </pc:sldMkLst>
      </pc:sldChg>
      <pc:sldChg chg="add">
        <pc:chgData name="Christopher French" userId="S::escfrench@glow.gov.uk::4f733b7a-c75b-4e7d-9836-7d1f0b4cf655" providerId="AD" clId="Web-{8AEB9A8A-DEE3-4B12-9102-C6C1F3DD852D}" dt="2021-12-01T07:59:30.993" v="24"/>
        <pc:sldMkLst>
          <pc:docMk/>
          <pc:sldMk cId="386627909" sldId="369"/>
        </pc:sldMkLst>
      </pc:sldChg>
      <pc:sldChg chg="add">
        <pc:chgData name="Christopher French" userId="S::escfrench@glow.gov.uk::4f733b7a-c75b-4e7d-9836-7d1f0b4cf655" providerId="AD" clId="Web-{8AEB9A8A-DEE3-4B12-9102-C6C1F3DD852D}" dt="2021-12-01T07:59:41.775" v="25"/>
        <pc:sldMkLst>
          <pc:docMk/>
          <pc:sldMk cId="4056613673" sldId="370"/>
        </pc:sldMkLst>
      </pc:sldChg>
      <pc:sldChg chg="add">
        <pc:chgData name="Christopher French" userId="S::escfrench@glow.gov.uk::4f733b7a-c75b-4e7d-9836-7d1f0b4cf655" providerId="AD" clId="Web-{8AEB9A8A-DEE3-4B12-9102-C6C1F3DD852D}" dt="2021-12-01T07:59:54.603" v="26"/>
        <pc:sldMkLst>
          <pc:docMk/>
          <pc:sldMk cId="1988046646" sldId="371"/>
        </pc:sldMkLst>
      </pc:sldChg>
      <pc:sldChg chg="add">
        <pc:chgData name="Christopher French" userId="S::escfrench@glow.gov.uk::4f733b7a-c75b-4e7d-9836-7d1f0b4cf655" providerId="AD" clId="Web-{8AEB9A8A-DEE3-4B12-9102-C6C1F3DD852D}" dt="2021-12-01T08:00:05.151" v="27"/>
        <pc:sldMkLst>
          <pc:docMk/>
          <pc:sldMk cId="3866468443" sldId="372"/>
        </pc:sldMkLst>
      </pc:sldChg>
      <pc:sldChg chg="add">
        <pc:chgData name="Christopher French" userId="S::escfrench@glow.gov.uk::4f733b7a-c75b-4e7d-9836-7d1f0b4cf655" providerId="AD" clId="Web-{8AEB9A8A-DEE3-4B12-9102-C6C1F3DD852D}" dt="2021-12-01T08:00:25.370" v="28"/>
        <pc:sldMkLst>
          <pc:docMk/>
          <pc:sldMk cId="1431756008" sldId="373"/>
        </pc:sldMkLst>
      </pc:sldChg>
      <pc:sldChg chg="add">
        <pc:chgData name="Christopher French" userId="S::escfrench@glow.gov.uk::4f733b7a-c75b-4e7d-9836-7d1f0b4cf655" providerId="AD" clId="Web-{8AEB9A8A-DEE3-4B12-9102-C6C1F3DD852D}" dt="2021-12-01T08:00:40.292" v="30"/>
        <pc:sldMkLst>
          <pc:docMk/>
          <pc:sldMk cId="3471840407" sldId="374"/>
        </pc:sldMkLst>
      </pc:sldChg>
    </pc:docChg>
  </pc:docChgLst>
  <pc:docChgLst>
    <pc:chgData name="Christopher French" userId="S::escfrench@glow.gov.uk::4f733b7a-c75b-4e7d-9836-7d1f0b4cf655" providerId="AD" clId="Web-{78F07EFB-E64E-43C3-A15F-4D08F953563C}"/>
    <pc:docChg chg="modSld sldOrd">
      <pc:chgData name="Christopher French" userId="S::escfrench@glow.gov.uk::4f733b7a-c75b-4e7d-9836-7d1f0b4cf655" providerId="AD" clId="Web-{78F07EFB-E64E-43C3-A15F-4D08F953563C}" dt="2021-08-25T14:49:19.536" v="262"/>
      <pc:docMkLst>
        <pc:docMk/>
      </pc:docMkLst>
      <pc:sldChg chg="modNotes">
        <pc:chgData name="Christopher French" userId="S::escfrench@glow.gov.uk::4f733b7a-c75b-4e7d-9836-7d1f0b4cf655" providerId="AD" clId="Web-{78F07EFB-E64E-43C3-A15F-4D08F953563C}" dt="2021-08-25T14:38:31.694" v="40"/>
        <pc:sldMkLst>
          <pc:docMk/>
          <pc:sldMk cId="689689316" sldId="259"/>
        </pc:sldMkLst>
      </pc:sldChg>
      <pc:sldChg chg="addSp delSp modSp ord modNotes">
        <pc:chgData name="Christopher French" userId="S::escfrench@glow.gov.uk::4f733b7a-c75b-4e7d-9836-7d1f0b4cf655" providerId="AD" clId="Web-{78F07EFB-E64E-43C3-A15F-4D08F953563C}" dt="2021-08-25T14:48:50.019" v="260"/>
        <pc:sldMkLst>
          <pc:docMk/>
          <pc:sldMk cId="2102095642" sldId="266"/>
        </pc:sldMkLst>
        <pc:spChg chg="mod">
          <ac:chgData name="Christopher French" userId="S::escfrench@glow.gov.uk::4f733b7a-c75b-4e7d-9836-7d1f0b4cf655" providerId="AD" clId="Web-{78F07EFB-E64E-43C3-A15F-4D08F953563C}" dt="2021-08-25T14:43:16.763" v="89" actId="20577"/>
          <ac:spMkLst>
            <pc:docMk/>
            <pc:sldMk cId="2102095642" sldId="266"/>
            <ac:spMk id="2" creationId="{00000000-0000-0000-0000-000000000000}"/>
          </ac:spMkLst>
        </pc:spChg>
        <pc:spChg chg="mod">
          <ac:chgData name="Christopher French" userId="S::escfrench@glow.gov.uk::4f733b7a-c75b-4e7d-9836-7d1f0b4cf655" providerId="AD" clId="Web-{78F07EFB-E64E-43C3-A15F-4D08F953563C}" dt="2021-08-25T14:45:34.984" v="143" actId="20577"/>
          <ac:spMkLst>
            <pc:docMk/>
            <pc:sldMk cId="2102095642" sldId="266"/>
            <ac:spMk id="3" creationId="{00000000-0000-0000-0000-000000000000}"/>
          </ac:spMkLst>
        </pc:spChg>
        <pc:spChg chg="add del mod">
          <ac:chgData name="Christopher French" userId="S::escfrench@glow.gov.uk::4f733b7a-c75b-4e7d-9836-7d1f0b4cf655" providerId="AD" clId="Web-{78F07EFB-E64E-43C3-A15F-4D08F953563C}" dt="2021-08-25T14:42:51.043" v="80"/>
          <ac:spMkLst>
            <pc:docMk/>
            <pc:sldMk cId="2102095642" sldId="266"/>
            <ac:spMk id="4" creationId="{C6DEC64C-E8D0-4813-9B78-DA359D132393}"/>
          </ac:spMkLst>
        </pc:spChg>
        <pc:spChg chg="add del mod">
          <ac:chgData name="Christopher French" userId="S::escfrench@glow.gov.uk::4f733b7a-c75b-4e7d-9836-7d1f0b4cf655" providerId="AD" clId="Web-{78F07EFB-E64E-43C3-A15F-4D08F953563C}" dt="2021-08-25T14:42:30.715" v="71"/>
          <ac:spMkLst>
            <pc:docMk/>
            <pc:sldMk cId="2102095642" sldId="266"/>
            <ac:spMk id="5" creationId="{7FD67FC7-971E-4E8F-A34C-6A851FDF3C9B}"/>
          </ac:spMkLst>
        </pc:spChg>
        <pc:spChg chg="add del">
          <ac:chgData name="Christopher French" userId="S::escfrench@glow.gov.uk::4f733b7a-c75b-4e7d-9836-7d1f0b4cf655" providerId="AD" clId="Web-{78F07EFB-E64E-43C3-A15F-4D08F953563C}" dt="2021-08-25T14:43:03.809" v="82"/>
          <ac:spMkLst>
            <pc:docMk/>
            <pc:sldMk cId="2102095642" sldId="266"/>
            <ac:spMk id="10" creationId="{B144E477-1BE4-4328-84F6-FF0352E2C60C}"/>
          </ac:spMkLst>
        </pc:spChg>
        <pc:spChg chg="add del mod">
          <ac:chgData name="Christopher French" userId="S::escfrench@glow.gov.uk::4f733b7a-c75b-4e7d-9836-7d1f0b4cf655" providerId="AD" clId="Web-{78F07EFB-E64E-43C3-A15F-4D08F953563C}" dt="2021-08-25T14:43:11.966" v="85"/>
          <ac:spMkLst>
            <pc:docMk/>
            <pc:sldMk cId="2102095642" sldId="266"/>
            <ac:spMk id="12" creationId="{66517DFF-607A-411B-80A3-A0FA6979C6D0}"/>
          </ac:spMkLst>
        </pc:spChg>
      </pc:sldChg>
      <pc:sldChg chg="modNotes">
        <pc:chgData name="Christopher French" userId="S::escfrench@glow.gov.uk::4f733b7a-c75b-4e7d-9836-7d1f0b4cf655" providerId="AD" clId="Web-{78F07EFB-E64E-43C3-A15F-4D08F953563C}" dt="2021-08-25T14:49:19.536" v="262"/>
        <pc:sldMkLst>
          <pc:docMk/>
          <pc:sldMk cId="2310690246" sldId="267"/>
        </pc:sldMkLst>
      </pc:sldChg>
    </pc:docChg>
  </pc:docChgLst>
  <pc:docChgLst>
    <pc:chgData name="Christopher French" userId="S::escfrench@glow.gov.uk::4f733b7a-c75b-4e7d-9836-7d1f0b4cf655" providerId="AD" clId="Web-{8537E853-8B27-4930-81A1-E5D76BAB794D}"/>
    <pc:docChg chg="modSld">
      <pc:chgData name="Christopher French" userId="S::escfrench@glow.gov.uk::4f733b7a-c75b-4e7d-9836-7d1f0b4cf655" providerId="AD" clId="Web-{8537E853-8B27-4930-81A1-E5D76BAB794D}" dt="2021-11-30T16:45:16.254" v="36" actId="20577"/>
      <pc:docMkLst>
        <pc:docMk/>
      </pc:docMkLst>
      <pc:sldChg chg="modSp">
        <pc:chgData name="Christopher French" userId="S::escfrench@glow.gov.uk::4f733b7a-c75b-4e7d-9836-7d1f0b4cf655" providerId="AD" clId="Web-{8537E853-8B27-4930-81A1-E5D76BAB794D}" dt="2021-11-30T16:44:15.391" v="7" actId="20577"/>
        <pc:sldMkLst>
          <pc:docMk/>
          <pc:sldMk cId="2159920990" sldId="273"/>
        </pc:sldMkLst>
        <pc:spChg chg="mod">
          <ac:chgData name="Christopher French" userId="S::escfrench@glow.gov.uk::4f733b7a-c75b-4e7d-9836-7d1f0b4cf655" providerId="AD" clId="Web-{8537E853-8B27-4930-81A1-E5D76BAB794D}" dt="2021-11-30T16:44:15.391" v="7" actId="20577"/>
          <ac:spMkLst>
            <pc:docMk/>
            <pc:sldMk cId="2159920990" sldId="273"/>
            <ac:spMk id="3" creationId="{00000000-0000-0000-0000-000000000000}"/>
          </ac:spMkLst>
        </pc:spChg>
      </pc:sldChg>
      <pc:sldChg chg="modSp">
        <pc:chgData name="Christopher French" userId="S::escfrench@glow.gov.uk::4f733b7a-c75b-4e7d-9836-7d1f0b4cf655" providerId="AD" clId="Web-{8537E853-8B27-4930-81A1-E5D76BAB794D}" dt="2021-11-30T16:43:04.403" v="1" actId="1076"/>
        <pc:sldMkLst>
          <pc:docMk/>
          <pc:sldMk cId="1180183771" sldId="320"/>
        </pc:sldMkLst>
        <pc:spChg chg="mod">
          <ac:chgData name="Christopher French" userId="S::escfrench@glow.gov.uk::4f733b7a-c75b-4e7d-9836-7d1f0b4cf655" providerId="AD" clId="Web-{8537E853-8B27-4930-81A1-E5D76BAB794D}" dt="2021-11-30T16:43:04.403" v="1" actId="1076"/>
          <ac:spMkLst>
            <pc:docMk/>
            <pc:sldMk cId="1180183771" sldId="320"/>
            <ac:spMk id="2" creationId="{00000000-0000-0000-0000-000000000000}"/>
          </ac:spMkLst>
        </pc:spChg>
        <pc:spChg chg="mod">
          <ac:chgData name="Christopher French" userId="S::escfrench@glow.gov.uk::4f733b7a-c75b-4e7d-9836-7d1f0b4cf655" providerId="AD" clId="Web-{8537E853-8B27-4930-81A1-E5D76BAB794D}" dt="2021-11-30T16:42:56.277" v="0" actId="1076"/>
          <ac:spMkLst>
            <pc:docMk/>
            <pc:sldMk cId="1180183771" sldId="320"/>
            <ac:spMk id="3" creationId="{00000000-0000-0000-0000-000000000000}"/>
          </ac:spMkLst>
        </pc:spChg>
      </pc:sldChg>
      <pc:sldChg chg="addSp">
        <pc:chgData name="Christopher French" userId="S::escfrench@glow.gov.uk::4f733b7a-c75b-4e7d-9836-7d1f0b4cf655" providerId="AD" clId="Web-{8537E853-8B27-4930-81A1-E5D76BAB794D}" dt="2021-11-30T16:44:32.455" v="8"/>
        <pc:sldMkLst>
          <pc:docMk/>
          <pc:sldMk cId="849274066" sldId="346"/>
        </pc:sldMkLst>
        <pc:picChg chg="add">
          <ac:chgData name="Christopher French" userId="S::escfrench@glow.gov.uk::4f733b7a-c75b-4e7d-9836-7d1f0b4cf655" providerId="AD" clId="Web-{8537E853-8B27-4930-81A1-E5D76BAB794D}" dt="2021-11-30T16:44:32.455" v="8"/>
          <ac:picMkLst>
            <pc:docMk/>
            <pc:sldMk cId="849274066" sldId="346"/>
            <ac:picMk id="4" creationId="{1C8F1AF6-3DB5-4773-863F-2EA422BB9D57}"/>
          </ac:picMkLst>
        </pc:picChg>
      </pc:sldChg>
      <pc:sldChg chg="addSp">
        <pc:chgData name="Christopher French" userId="S::escfrench@glow.gov.uk::4f733b7a-c75b-4e7d-9836-7d1f0b4cf655" providerId="AD" clId="Web-{8537E853-8B27-4930-81A1-E5D76BAB794D}" dt="2021-11-30T16:44:37.455" v="9"/>
        <pc:sldMkLst>
          <pc:docMk/>
          <pc:sldMk cId="3674883650" sldId="347"/>
        </pc:sldMkLst>
        <pc:picChg chg="add">
          <ac:chgData name="Christopher French" userId="S::escfrench@glow.gov.uk::4f733b7a-c75b-4e7d-9836-7d1f0b4cf655" providerId="AD" clId="Web-{8537E853-8B27-4930-81A1-E5D76BAB794D}" dt="2021-11-30T16:44:37.455" v="9"/>
          <ac:picMkLst>
            <pc:docMk/>
            <pc:sldMk cId="3674883650" sldId="347"/>
            <ac:picMk id="4" creationId="{63EAB6E9-BD40-4733-91B0-18F65706E2EF}"/>
          </ac:picMkLst>
        </pc:picChg>
      </pc:sldChg>
      <pc:sldChg chg="addSp delSp">
        <pc:chgData name="Christopher French" userId="S::escfrench@glow.gov.uk::4f733b7a-c75b-4e7d-9836-7d1f0b4cf655" providerId="AD" clId="Web-{8537E853-8B27-4930-81A1-E5D76BAB794D}" dt="2021-11-30T16:44:45.002" v="11"/>
        <pc:sldMkLst>
          <pc:docMk/>
          <pc:sldMk cId="1017245654" sldId="348"/>
        </pc:sldMkLst>
        <pc:picChg chg="add del">
          <ac:chgData name="Christopher French" userId="S::escfrench@glow.gov.uk::4f733b7a-c75b-4e7d-9836-7d1f0b4cf655" providerId="AD" clId="Web-{8537E853-8B27-4930-81A1-E5D76BAB794D}" dt="2021-11-30T16:44:45.002" v="11"/>
          <ac:picMkLst>
            <pc:docMk/>
            <pc:sldMk cId="1017245654" sldId="348"/>
            <ac:picMk id="4" creationId="{D408F934-B76C-4458-9EAF-54CC11BE4291}"/>
          </ac:picMkLst>
        </pc:picChg>
      </pc:sldChg>
      <pc:sldChg chg="addSp modSp">
        <pc:chgData name="Christopher French" userId="S::escfrench@glow.gov.uk::4f733b7a-c75b-4e7d-9836-7d1f0b4cf655" providerId="AD" clId="Web-{8537E853-8B27-4930-81A1-E5D76BAB794D}" dt="2021-11-30T16:45:16.254" v="36" actId="20577"/>
        <pc:sldMkLst>
          <pc:docMk/>
          <pc:sldMk cId="3864228259" sldId="349"/>
        </pc:sldMkLst>
        <pc:spChg chg="add mod">
          <ac:chgData name="Christopher French" userId="S::escfrench@glow.gov.uk::4f733b7a-c75b-4e7d-9836-7d1f0b4cf655" providerId="AD" clId="Web-{8537E853-8B27-4930-81A1-E5D76BAB794D}" dt="2021-11-30T16:45:16.254" v="36" actId="20577"/>
          <ac:spMkLst>
            <pc:docMk/>
            <pc:sldMk cId="3864228259" sldId="349"/>
            <ac:spMk id="4" creationId="{291DC29A-F2FE-4CDF-9DEF-08AC4DA91B7F}"/>
          </ac:spMkLst>
        </pc:spChg>
      </pc:sldChg>
    </pc:docChg>
  </pc:docChgLst>
  <pc:docChgLst>
    <pc:chgData name="Andrew Travis" userId="S::esatravis@glow.gov.uk::fa33258d-dd5e-4e89-b7c2-b51b402871f1" providerId="AD" clId="Web-{1608F300-5995-4D24-BD4D-E0461F4D1D7B}"/>
    <pc:docChg chg="modSld">
      <pc:chgData name="Andrew Travis" userId="S::esatravis@glow.gov.uk::fa33258d-dd5e-4e89-b7c2-b51b402871f1" providerId="AD" clId="Web-{1608F300-5995-4D24-BD4D-E0461F4D1D7B}" dt="2021-08-17T12:53:15.971" v="1040"/>
      <pc:docMkLst>
        <pc:docMk/>
      </pc:docMkLst>
      <pc:sldChg chg="modNotes">
        <pc:chgData name="Andrew Travis" userId="S::esatravis@glow.gov.uk::fa33258d-dd5e-4e89-b7c2-b51b402871f1" providerId="AD" clId="Web-{1608F300-5995-4D24-BD4D-E0461F4D1D7B}" dt="2021-08-17T12:53:15.971" v="1040"/>
        <pc:sldMkLst>
          <pc:docMk/>
          <pc:sldMk cId="3306524920" sldId="257"/>
        </pc:sldMkLst>
      </pc:sldChg>
      <pc:sldChg chg="modNotes">
        <pc:chgData name="Andrew Travis" userId="S::esatravis@glow.gov.uk::fa33258d-dd5e-4e89-b7c2-b51b402871f1" providerId="AD" clId="Web-{1608F300-5995-4D24-BD4D-E0461F4D1D7B}" dt="2021-08-17T12:27:13.323" v="347"/>
        <pc:sldMkLst>
          <pc:docMk/>
          <pc:sldMk cId="1575718957" sldId="264"/>
        </pc:sldMkLst>
      </pc:sldChg>
      <pc:sldChg chg="modNotes">
        <pc:chgData name="Andrew Travis" userId="S::esatravis@glow.gov.uk::fa33258d-dd5e-4e89-b7c2-b51b402871f1" providerId="AD" clId="Web-{1608F300-5995-4D24-BD4D-E0461F4D1D7B}" dt="2021-08-17T12:28:51.012" v="408"/>
        <pc:sldMkLst>
          <pc:docMk/>
          <pc:sldMk cId="1894493726" sldId="265"/>
        </pc:sldMkLst>
      </pc:sldChg>
      <pc:sldChg chg="modNotes">
        <pc:chgData name="Andrew Travis" userId="S::esatravis@glow.gov.uk::fa33258d-dd5e-4e89-b7c2-b51b402871f1" providerId="AD" clId="Web-{1608F300-5995-4D24-BD4D-E0461F4D1D7B}" dt="2021-08-17T12:30:15.435" v="409"/>
        <pc:sldMkLst>
          <pc:docMk/>
          <pc:sldMk cId="2310690246" sldId="267"/>
        </pc:sldMkLst>
      </pc:sldChg>
    </pc:docChg>
  </pc:docChgLst>
  <pc:docChgLst>
    <pc:chgData name="Christopher French" userId="S::escfrench@glow.gov.uk::4f733b7a-c75b-4e7d-9836-7d1f0b4cf655" providerId="AD" clId="Web-{51575F01-0910-48F6-90E7-C94EFD54CF2F}"/>
    <pc:docChg chg="addSld addMainMaster">
      <pc:chgData name="Christopher French" userId="S::escfrench@glow.gov.uk::4f733b7a-c75b-4e7d-9836-7d1f0b4cf655" providerId="AD" clId="Web-{51575F01-0910-48F6-90E7-C94EFD54CF2F}" dt="2021-11-30T17:11:44.779" v="8"/>
      <pc:docMkLst>
        <pc:docMk/>
      </pc:docMkLst>
      <pc:sldChg chg="add">
        <pc:chgData name="Christopher French" userId="S::escfrench@glow.gov.uk::4f733b7a-c75b-4e7d-9836-7d1f0b4cf655" providerId="AD" clId="Web-{51575F01-0910-48F6-90E7-C94EFD54CF2F}" dt="2021-11-30T17:10:18.823" v="0"/>
        <pc:sldMkLst>
          <pc:docMk/>
          <pc:sldMk cId="766753390" sldId="351"/>
        </pc:sldMkLst>
      </pc:sldChg>
      <pc:sldChg chg="add">
        <pc:chgData name="Christopher French" userId="S::escfrench@glow.gov.uk::4f733b7a-c75b-4e7d-9836-7d1f0b4cf655" providerId="AD" clId="Web-{51575F01-0910-48F6-90E7-C94EFD54CF2F}" dt="2021-11-30T17:10:30.542" v="1"/>
        <pc:sldMkLst>
          <pc:docMk/>
          <pc:sldMk cId="1352172060" sldId="352"/>
        </pc:sldMkLst>
      </pc:sldChg>
      <pc:sldChg chg="add">
        <pc:chgData name="Christopher French" userId="S::escfrench@glow.gov.uk::4f733b7a-c75b-4e7d-9836-7d1f0b4cf655" providerId="AD" clId="Web-{51575F01-0910-48F6-90E7-C94EFD54CF2F}" dt="2021-11-30T17:10:39.449" v="2"/>
        <pc:sldMkLst>
          <pc:docMk/>
          <pc:sldMk cId="3730072445" sldId="353"/>
        </pc:sldMkLst>
      </pc:sldChg>
      <pc:sldChg chg="add">
        <pc:chgData name="Christopher French" userId="S::escfrench@glow.gov.uk::4f733b7a-c75b-4e7d-9836-7d1f0b4cf655" providerId="AD" clId="Web-{51575F01-0910-48F6-90E7-C94EFD54CF2F}" dt="2021-11-30T17:10:50.308" v="3"/>
        <pc:sldMkLst>
          <pc:docMk/>
          <pc:sldMk cId="3270008915" sldId="354"/>
        </pc:sldMkLst>
      </pc:sldChg>
      <pc:sldChg chg="add">
        <pc:chgData name="Christopher French" userId="S::escfrench@glow.gov.uk::4f733b7a-c75b-4e7d-9836-7d1f0b4cf655" providerId="AD" clId="Web-{51575F01-0910-48F6-90E7-C94EFD54CF2F}" dt="2021-11-30T17:11:00.918" v="4"/>
        <pc:sldMkLst>
          <pc:docMk/>
          <pc:sldMk cId="766582993" sldId="355"/>
        </pc:sldMkLst>
      </pc:sldChg>
      <pc:sldChg chg="add">
        <pc:chgData name="Christopher French" userId="S::escfrench@glow.gov.uk::4f733b7a-c75b-4e7d-9836-7d1f0b4cf655" providerId="AD" clId="Web-{51575F01-0910-48F6-90E7-C94EFD54CF2F}" dt="2021-11-30T17:11:11.903" v="5"/>
        <pc:sldMkLst>
          <pc:docMk/>
          <pc:sldMk cId="3709105616" sldId="356"/>
        </pc:sldMkLst>
      </pc:sldChg>
      <pc:sldChg chg="add">
        <pc:chgData name="Christopher French" userId="S::escfrench@glow.gov.uk::4f733b7a-c75b-4e7d-9836-7d1f0b4cf655" providerId="AD" clId="Web-{51575F01-0910-48F6-90E7-C94EFD54CF2F}" dt="2021-11-30T17:11:24.091" v="6"/>
        <pc:sldMkLst>
          <pc:docMk/>
          <pc:sldMk cId="3842956059" sldId="357"/>
        </pc:sldMkLst>
      </pc:sldChg>
      <pc:sldChg chg="add">
        <pc:chgData name="Christopher French" userId="S::escfrench@glow.gov.uk::4f733b7a-c75b-4e7d-9836-7d1f0b4cf655" providerId="AD" clId="Web-{51575F01-0910-48F6-90E7-C94EFD54CF2F}" dt="2021-11-30T17:11:34.044" v="7"/>
        <pc:sldMkLst>
          <pc:docMk/>
          <pc:sldMk cId="2668351095" sldId="358"/>
        </pc:sldMkLst>
      </pc:sldChg>
      <pc:sldChg chg="add">
        <pc:chgData name="Christopher French" userId="S::escfrench@glow.gov.uk::4f733b7a-c75b-4e7d-9836-7d1f0b4cf655" providerId="AD" clId="Web-{51575F01-0910-48F6-90E7-C94EFD54CF2F}" dt="2021-11-30T17:11:44.779" v="8"/>
        <pc:sldMkLst>
          <pc:docMk/>
          <pc:sldMk cId="1485489235" sldId="359"/>
        </pc:sldMkLst>
      </pc:sldChg>
      <pc:sldMasterChg chg="add addSldLayout">
        <pc:chgData name="Christopher French" userId="S::escfrench@glow.gov.uk::4f733b7a-c75b-4e7d-9836-7d1f0b4cf655" providerId="AD" clId="Web-{51575F01-0910-48F6-90E7-C94EFD54CF2F}" dt="2021-11-30T17:10:18.823" v="0"/>
        <pc:sldMasterMkLst>
          <pc:docMk/>
          <pc:sldMasterMk cId="2812858681" sldId="2147483648"/>
        </pc:sldMasterMkLst>
        <pc:sldLayoutChg chg="add">
          <pc:chgData name="Christopher French" userId="S::escfrench@glow.gov.uk::4f733b7a-c75b-4e7d-9836-7d1f0b4cf655" providerId="AD" clId="Web-{51575F01-0910-48F6-90E7-C94EFD54CF2F}" dt="2021-11-30T17:10:18.823" v="0"/>
          <pc:sldLayoutMkLst>
            <pc:docMk/>
            <pc:sldMasterMk cId="2812858681" sldId="2147483648"/>
            <pc:sldLayoutMk cId="373734873" sldId="2147483649"/>
          </pc:sldLayoutMkLst>
        </pc:sldLayoutChg>
        <pc:sldLayoutChg chg="add">
          <pc:chgData name="Christopher French" userId="S::escfrench@glow.gov.uk::4f733b7a-c75b-4e7d-9836-7d1f0b4cf655" providerId="AD" clId="Web-{51575F01-0910-48F6-90E7-C94EFD54CF2F}" dt="2021-11-30T17:10:18.823" v="0"/>
          <pc:sldLayoutMkLst>
            <pc:docMk/>
            <pc:sldMasterMk cId="2812858681" sldId="2147483648"/>
            <pc:sldLayoutMk cId="3265158230" sldId="2147483650"/>
          </pc:sldLayoutMkLst>
        </pc:sldLayoutChg>
        <pc:sldLayoutChg chg="add">
          <pc:chgData name="Christopher French" userId="S::escfrench@glow.gov.uk::4f733b7a-c75b-4e7d-9836-7d1f0b4cf655" providerId="AD" clId="Web-{51575F01-0910-48F6-90E7-C94EFD54CF2F}" dt="2021-11-30T17:10:18.823" v="0"/>
          <pc:sldLayoutMkLst>
            <pc:docMk/>
            <pc:sldMasterMk cId="2812858681" sldId="2147483648"/>
            <pc:sldLayoutMk cId="232028428" sldId="2147483651"/>
          </pc:sldLayoutMkLst>
        </pc:sldLayoutChg>
        <pc:sldLayoutChg chg="add">
          <pc:chgData name="Christopher French" userId="S::escfrench@glow.gov.uk::4f733b7a-c75b-4e7d-9836-7d1f0b4cf655" providerId="AD" clId="Web-{51575F01-0910-48F6-90E7-C94EFD54CF2F}" dt="2021-11-30T17:10:18.823" v="0"/>
          <pc:sldLayoutMkLst>
            <pc:docMk/>
            <pc:sldMasterMk cId="2812858681" sldId="2147483648"/>
            <pc:sldLayoutMk cId="2109864613" sldId="2147483652"/>
          </pc:sldLayoutMkLst>
        </pc:sldLayoutChg>
        <pc:sldLayoutChg chg="add">
          <pc:chgData name="Christopher French" userId="S::escfrench@glow.gov.uk::4f733b7a-c75b-4e7d-9836-7d1f0b4cf655" providerId="AD" clId="Web-{51575F01-0910-48F6-90E7-C94EFD54CF2F}" dt="2021-11-30T17:10:18.823" v="0"/>
          <pc:sldLayoutMkLst>
            <pc:docMk/>
            <pc:sldMasterMk cId="2812858681" sldId="2147483648"/>
            <pc:sldLayoutMk cId="3220385804" sldId="2147483653"/>
          </pc:sldLayoutMkLst>
        </pc:sldLayoutChg>
        <pc:sldLayoutChg chg="add">
          <pc:chgData name="Christopher French" userId="S::escfrench@glow.gov.uk::4f733b7a-c75b-4e7d-9836-7d1f0b4cf655" providerId="AD" clId="Web-{51575F01-0910-48F6-90E7-C94EFD54CF2F}" dt="2021-11-30T17:10:18.823" v="0"/>
          <pc:sldLayoutMkLst>
            <pc:docMk/>
            <pc:sldMasterMk cId="2812858681" sldId="2147483648"/>
            <pc:sldLayoutMk cId="1745328572" sldId="2147483654"/>
          </pc:sldLayoutMkLst>
        </pc:sldLayoutChg>
        <pc:sldLayoutChg chg="add">
          <pc:chgData name="Christopher French" userId="S::escfrench@glow.gov.uk::4f733b7a-c75b-4e7d-9836-7d1f0b4cf655" providerId="AD" clId="Web-{51575F01-0910-48F6-90E7-C94EFD54CF2F}" dt="2021-11-30T17:10:18.823" v="0"/>
          <pc:sldLayoutMkLst>
            <pc:docMk/>
            <pc:sldMasterMk cId="2812858681" sldId="2147483648"/>
            <pc:sldLayoutMk cId="3860645524" sldId="2147483655"/>
          </pc:sldLayoutMkLst>
        </pc:sldLayoutChg>
        <pc:sldLayoutChg chg="add">
          <pc:chgData name="Christopher French" userId="S::escfrench@glow.gov.uk::4f733b7a-c75b-4e7d-9836-7d1f0b4cf655" providerId="AD" clId="Web-{51575F01-0910-48F6-90E7-C94EFD54CF2F}" dt="2021-11-30T17:10:18.823" v="0"/>
          <pc:sldLayoutMkLst>
            <pc:docMk/>
            <pc:sldMasterMk cId="2812858681" sldId="2147483648"/>
            <pc:sldLayoutMk cId="2605430070" sldId="2147483656"/>
          </pc:sldLayoutMkLst>
        </pc:sldLayoutChg>
        <pc:sldLayoutChg chg="add">
          <pc:chgData name="Christopher French" userId="S::escfrench@glow.gov.uk::4f733b7a-c75b-4e7d-9836-7d1f0b4cf655" providerId="AD" clId="Web-{51575F01-0910-48F6-90E7-C94EFD54CF2F}" dt="2021-11-30T17:10:18.823" v="0"/>
          <pc:sldLayoutMkLst>
            <pc:docMk/>
            <pc:sldMasterMk cId="2812858681" sldId="2147483648"/>
            <pc:sldLayoutMk cId="289783492" sldId="2147483657"/>
          </pc:sldLayoutMkLst>
        </pc:sldLayoutChg>
        <pc:sldLayoutChg chg="add">
          <pc:chgData name="Christopher French" userId="S::escfrench@glow.gov.uk::4f733b7a-c75b-4e7d-9836-7d1f0b4cf655" providerId="AD" clId="Web-{51575F01-0910-48F6-90E7-C94EFD54CF2F}" dt="2021-11-30T17:10:18.823" v="0"/>
          <pc:sldLayoutMkLst>
            <pc:docMk/>
            <pc:sldMasterMk cId="2812858681" sldId="2147483648"/>
            <pc:sldLayoutMk cId="138141256" sldId="2147483658"/>
          </pc:sldLayoutMkLst>
        </pc:sldLayoutChg>
        <pc:sldLayoutChg chg="add">
          <pc:chgData name="Christopher French" userId="S::escfrench@glow.gov.uk::4f733b7a-c75b-4e7d-9836-7d1f0b4cf655" providerId="AD" clId="Web-{51575F01-0910-48F6-90E7-C94EFD54CF2F}" dt="2021-11-30T17:10:18.823" v="0"/>
          <pc:sldLayoutMkLst>
            <pc:docMk/>
            <pc:sldMasterMk cId="2812858681" sldId="2147483648"/>
            <pc:sldLayoutMk cId="4044853031" sldId="2147483659"/>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8D9D21-C1CF-42A1-A26A-B068148E9598}" type="doc">
      <dgm:prSet loTypeId="urn:microsoft.com/office/officeart/2005/8/layout/radial2" loCatId="relationship" qsTypeId="urn:microsoft.com/office/officeart/2005/8/quickstyle/simple3" qsCatId="simple" csTypeId="urn:microsoft.com/office/officeart/2005/8/colors/colorful5" csCatId="colorful" phldr="1"/>
      <dgm:spPr/>
      <dgm:t>
        <a:bodyPr/>
        <a:lstStyle/>
        <a:p>
          <a:endParaRPr lang="en-US"/>
        </a:p>
      </dgm:t>
    </dgm:pt>
    <dgm:pt modelId="{964B6468-66BE-4C5A-AB71-B18C803562A8}">
      <dgm:prSet phldrT="[Text]" custT="1"/>
      <dgm:spPr/>
      <dgm:t>
        <a:bodyPr/>
        <a:lstStyle/>
        <a:p>
          <a:r>
            <a:rPr lang="en-US" sz="1700" dirty="0" smtClean="0">
              <a:latin typeface="+mj-lt"/>
            </a:rPr>
            <a:t>Core Learning</a:t>
          </a:r>
        </a:p>
        <a:p>
          <a:r>
            <a:rPr lang="en-US" sz="1700" dirty="0" smtClean="0">
              <a:latin typeface="+mj-lt"/>
            </a:rPr>
            <a:t>Stretch Sessions </a:t>
          </a:r>
          <a:endParaRPr lang="en-US" sz="1700" dirty="0">
            <a:latin typeface="+mj-lt"/>
          </a:endParaRPr>
        </a:p>
      </dgm:t>
    </dgm:pt>
    <dgm:pt modelId="{845362B2-EDC0-4774-91DF-20383458E1CC}" type="parTrans" cxnId="{4B173AA6-80A2-4751-8BBD-18EB910D8B21}">
      <dgm:prSet/>
      <dgm:spPr/>
      <dgm:t>
        <a:bodyPr/>
        <a:lstStyle/>
        <a:p>
          <a:endParaRPr lang="en-US"/>
        </a:p>
      </dgm:t>
    </dgm:pt>
    <dgm:pt modelId="{EEA6A8AD-2CBD-43F9-889C-D68C9CE10C28}" type="sibTrans" cxnId="{4B173AA6-80A2-4751-8BBD-18EB910D8B21}">
      <dgm:prSet/>
      <dgm:spPr/>
      <dgm:t>
        <a:bodyPr/>
        <a:lstStyle/>
        <a:p>
          <a:endParaRPr lang="en-US"/>
        </a:p>
      </dgm:t>
    </dgm:pt>
    <dgm:pt modelId="{226FD96E-0BF1-4FED-A51D-9DD6C7484940}">
      <dgm:prSet phldrT="[Text]" custT="1"/>
      <dgm:spPr/>
      <dgm:t>
        <a:bodyPr/>
        <a:lstStyle/>
        <a:p>
          <a:r>
            <a:rPr lang="en-US" sz="1800" dirty="0" smtClean="0">
              <a:latin typeface="+mj-lt"/>
            </a:rPr>
            <a:t>Thinking Systems Leadership </a:t>
          </a:r>
          <a:endParaRPr lang="en-US" sz="1800" dirty="0">
            <a:latin typeface="+mj-lt"/>
          </a:endParaRPr>
        </a:p>
      </dgm:t>
    </dgm:pt>
    <dgm:pt modelId="{53E5F49D-3209-423A-B34A-BC9A589CD847}" type="parTrans" cxnId="{F3867871-9271-4008-88B9-AF145F8FDD8B}">
      <dgm:prSet/>
      <dgm:spPr/>
      <dgm:t>
        <a:bodyPr/>
        <a:lstStyle/>
        <a:p>
          <a:endParaRPr lang="en-US"/>
        </a:p>
      </dgm:t>
    </dgm:pt>
    <dgm:pt modelId="{F724C5F5-717D-4E89-BBE5-E7ABF584D848}" type="sibTrans" cxnId="{F3867871-9271-4008-88B9-AF145F8FDD8B}">
      <dgm:prSet/>
      <dgm:spPr/>
      <dgm:t>
        <a:bodyPr/>
        <a:lstStyle/>
        <a:p>
          <a:endParaRPr lang="en-US"/>
        </a:p>
      </dgm:t>
    </dgm:pt>
    <dgm:pt modelId="{119C7D4E-28BE-4116-95EF-D1EE73DA7296}">
      <dgm:prSet phldrT="[Text]" custT="1"/>
      <dgm:spPr/>
      <dgm:t>
        <a:bodyPr/>
        <a:lstStyle/>
        <a:p>
          <a:r>
            <a:rPr lang="en-US" sz="1800" dirty="0" smtClean="0">
              <a:latin typeface="+mj-lt"/>
            </a:rPr>
            <a:t>A culture of enquiry</a:t>
          </a:r>
          <a:endParaRPr lang="en-US" sz="1800" dirty="0">
            <a:latin typeface="+mj-lt"/>
          </a:endParaRPr>
        </a:p>
      </dgm:t>
    </dgm:pt>
    <dgm:pt modelId="{A74EF68A-6F99-4F41-82EF-AB953635AE43}" type="parTrans" cxnId="{BEB1F6B3-74B5-4DA0-A4EF-195B17EC4757}">
      <dgm:prSet/>
      <dgm:spPr/>
      <dgm:t>
        <a:bodyPr/>
        <a:lstStyle/>
        <a:p>
          <a:endParaRPr lang="en-US"/>
        </a:p>
      </dgm:t>
    </dgm:pt>
    <dgm:pt modelId="{008F06DB-58C7-4D50-9AA0-915DE1B65443}" type="sibTrans" cxnId="{BEB1F6B3-74B5-4DA0-A4EF-195B17EC4757}">
      <dgm:prSet/>
      <dgm:spPr/>
      <dgm:t>
        <a:bodyPr/>
        <a:lstStyle/>
        <a:p>
          <a:endParaRPr lang="en-US"/>
        </a:p>
      </dgm:t>
    </dgm:pt>
    <dgm:pt modelId="{1380DE0E-FC73-4A4E-B453-3D73E2A80124}">
      <dgm:prSet phldrT="[Text]" custT="1"/>
      <dgm:spPr/>
      <dgm:t>
        <a:bodyPr/>
        <a:lstStyle/>
        <a:p>
          <a:r>
            <a:rPr lang="en-US" sz="1800" b="0" dirty="0" smtClean="0">
              <a:latin typeface="+mj-lt"/>
            </a:rPr>
            <a:t>EiH Resource  </a:t>
          </a:r>
          <a:endParaRPr lang="en-US" sz="1800" b="0" dirty="0">
            <a:latin typeface="+mj-lt"/>
          </a:endParaRPr>
        </a:p>
      </dgm:t>
    </dgm:pt>
    <dgm:pt modelId="{EEF6D753-D6EE-48B3-8A3D-4E8B502F1A55}" type="parTrans" cxnId="{AB1FD33C-293E-468C-BC6A-54798A169B3F}">
      <dgm:prSet/>
      <dgm:spPr/>
      <dgm:t>
        <a:bodyPr/>
        <a:lstStyle/>
        <a:p>
          <a:endParaRPr lang="en-US"/>
        </a:p>
      </dgm:t>
    </dgm:pt>
    <dgm:pt modelId="{1B07B059-14D7-4677-94E3-EB3079925CD7}" type="sibTrans" cxnId="{AB1FD33C-293E-468C-BC6A-54798A169B3F}">
      <dgm:prSet/>
      <dgm:spPr/>
      <dgm:t>
        <a:bodyPr/>
        <a:lstStyle/>
        <a:p>
          <a:endParaRPr lang="en-US"/>
        </a:p>
      </dgm:t>
    </dgm:pt>
    <dgm:pt modelId="{4BB5FBD3-EA6B-41A8-BB92-82D601DAC7D0}">
      <dgm:prSet phldrT="[Text]" custT="1"/>
      <dgm:spPr/>
      <dgm:t>
        <a:bodyPr/>
        <a:lstStyle/>
        <a:p>
          <a:r>
            <a:rPr lang="en-US" sz="1800" dirty="0" smtClean="0">
              <a:latin typeface="+mj-lt"/>
            </a:rPr>
            <a:t>Targeted EiH Learns</a:t>
          </a:r>
          <a:endParaRPr lang="en-US" sz="1800" dirty="0">
            <a:latin typeface="+mj-lt"/>
          </a:endParaRPr>
        </a:p>
      </dgm:t>
    </dgm:pt>
    <dgm:pt modelId="{D08DD319-725C-4E80-8EA9-FB3C5F7DE369}" type="parTrans" cxnId="{852F8EE0-6224-4736-8196-26A6ED506146}">
      <dgm:prSet/>
      <dgm:spPr/>
      <dgm:t>
        <a:bodyPr/>
        <a:lstStyle/>
        <a:p>
          <a:endParaRPr lang="en-US"/>
        </a:p>
      </dgm:t>
    </dgm:pt>
    <dgm:pt modelId="{66920CDF-F66B-499B-9407-B7164DFD7B15}" type="sibTrans" cxnId="{852F8EE0-6224-4736-8196-26A6ED506146}">
      <dgm:prSet/>
      <dgm:spPr/>
      <dgm:t>
        <a:bodyPr/>
        <a:lstStyle/>
        <a:p>
          <a:endParaRPr lang="en-US"/>
        </a:p>
      </dgm:t>
    </dgm:pt>
    <dgm:pt modelId="{8EC9365E-6D1B-479D-A5C0-DAA29CFF682D}">
      <dgm:prSet phldrT="[Text]" custT="1"/>
      <dgm:spPr/>
      <dgm:t>
        <a:bodyPr/>
        <a:lstStyle/>
        <a:p>
          <a:r>
            <a:rPr lang="en-US" sz="1700" b="0" dirty="0" smtClean="0">
              <a:latin typeface="+mj-lt"/>
            </a:rPr>
            <a:t>EiH</a:t>
          </a:r>
          <a:r>
            <a:rPr lang="en-US" sz="1700" b="0" baseline="0" dirty="0" smtClean="0">
              <a:latin typeface="+mj-lt"/>
            </a:rPr>
            <a:t> Perspectives </a:t>
          </a:r>
          <a:endParaRPr lang="en-US" sz="1700" b="0" dirty="0">
            <a:latin typeface="+mj-lt"/>
          </a:endParaRPr>
        </a:p>
      </dgm:t>
    </dgm:pt>
    <dgm:pt modelId="{DAFAB87A-34DC-4831-860F-838987D82C51}" type="parTrans" cxnId="{0007843D-B987-40BD-8C16-C400FA095244}">
      <dgm:prSet/>
      <dgm:spPr/>
      <dgm:t>
        <a:bodyPr/>
        <a:lstStyle/>
        <a:p>
          <a:endParaRPr lang="en-US"/>
        </a:p>
      </dgm:t>
    </dgm:pt>
    <dgm:pt modelId="{2B5EEFE2-876A-495B-95BA-3C65EADB167E}" type="sibTrans" cxnId="{0007843D-B987-40BD-8C16-C400FA095244}">
      <dgm:prSet/>
      <dgm:spPr/>
      <dgm:t>
        <a:bodyPr/>
        <a:lstStyle/>
        <a:p>
          <a:endParaRPr lang="en-US"/>
        </a:p>
      </dgm:t>
    </dgm:pt>
    <dgm:pt modelId="{3E1DD0B8-82BA-49C8-8D39-68A63C5CE4EE}">
      <dgm:prSet phldrT="[Text]" custT="1"/>
      <dgm:spPr/>
      <dgm:t>
        <a:bodyPr/>
        <a:lstStyle/>
        <a:p>
          <a:r>
            <a:rPr lang="en-US" sz="1800" dirty="0" smtClean="0">
              <a:latin typeface="+mj-lt"/>
            </a:rPr>
            <a:t>Stretch Connect Sessions </a:t>
          </a:r>
          <a:endParaRPr lang="en-US" sz="1800" dirty="0">
            <a:latin typeface="+mj-lt"/>
          </a:endParaRPr>
        </a:p>
      </dgm:t>
    </dgm:pt>
    <dgm:pt modelId="{D5A93B62-100D-4F09-95CC-052A1E7EB49A}" type="parTrans" cxnId="{DF6B5850-B48C-47D5-AD0D-943133086372}">
      <dgm:prSet/>
      <dgm:spPr/>
      <dgm:t>
        <a:bodyPr/>
        <a:lstStyle/>
        <a:p>
          <a:endParaRPr lang="en-US"/>
        </a:p>
      </dgm:t>
    </dgm:pt>
    <dgm:pt modelId="{0C6E82FC-B08B-40FE-A34D-8A20D27D05C5}" type="sibTrans" cxnId="{DF6B5850-B48C-47D5-AD0D-943133086372}">
      <dgm:prSet/>
      <dgm:spPr/>
      <dgm:t>
        <a:bodyPr/>
        <a:lstStyle/>
        <a:p>
          <a:endParaRPr lang="en-US"/>
        </a:p>
      </dgm:t>
    </dgm:pt>
    <dgm:pt modelId="{0AC755F0-9463-4363-8C49-D2316017BB36}">
      <dgm:prSet phldrT="[Text]" custT="1"/>
      <dgm:spPr/>
      <dgm:t>
        <a:bodyPr/>
        <a:lstStyle/>
        <a:p>
          <a:r>
            <a:rPr lang="en-US" sz="1800" dirty="0" smtClean="0">
              <a:latin typeface="+mj-lt"/>
            </a:rPr>
            <a:t>Recommended Research and Reading</a:t>
          </a:r>
          <a:endParaRPr lang="en-US" sz="1800" dirty="0">
            <a:latin typeface="+mj-lt"/>
          </a:endParaRPr>
        </a:p>
      </dgm:t>
    </dgm:pt>
    <dgm:pt modelId="{BAE71220-D24D-42B5-BA68-54BCEF338D45}" type="parTrans" cxnId="{987EA870-A8DF-411D-B01F-719A23EE5494}">
      <dgm:prSet/>
      <dgm:spPr/>
      <dgm:t>
        <a:bodyPr/>
        <a:lstStyle/>
        <a:p>
          <a:endParaRPr lang="en-US"/>
        </a:p>
      </dgm:t>
    </dgm:pt>
    <dgm:pt modelId="{D970BF94-F496-40A2-B8E1-9A66BEFBD04B}" type="sibTrans" cxnId="{987EA870-A8DF-411D-B01F-719A23EE5494}">
      <dgm:prSet/>
      <dgm:spPr/>
      <dgm:t>
        <a:bodyPr/>
        <a:lstStyle/>
        <a:p>
          <a:endParaRPr lang="en-US"/>
        </a:p>
      </dgm:t>
    </dgm:pt>
    <dgm:pt modelId="{B2AF5D5A-21FD-4571-9DFA-62952305297E}">
      <dgm:prSet phldrT="[Text]" custT="1"/>
      <dgm:spPr/>
      <dgm:t>
        <a:bodyPr/>
        <a:lstStyle/>
        <a:p>
          <a:r>
            <a:rPr lang="en-US" sz="1800" dirty="0" smtClean="0">
              <a:latin typeface="+mj-lt"/>
            </a:rPr>
            <a:t>Inclusion, equity and equality  </a:t>
          </a:r>
          <a:endParaRPr lang="en-US" sz="1800" dirty="0">
            <a:latin typeface="+mj-lt"/>
          </a:endParaRPr>
        </a:p>
      </dgm:t>
    </dgm:pt>
    <dgm:pt modelId="{471125DE-9A0F-4102-8926-8A8445AEED06}" type="parTrans" cxnId="{5B7F80B4-B37E-45CC-A21A-339D24E47FBD}">
      <dgm:prSet/>
      <dgm:spPr/>
      <dgm:t>
        <a:bodyPr/>
        <a:lstStyle/>
        <a:p>
          <a:endParaRPr lang="en-US"/>
        </a:p>
      </dgm:t>
    </dgm:pt>
    <dgm:pt modelId="{B3BA0736-4BD5-4F57-AB03-9DFDA9D4E7E8}" type="sibTrans" cxnId="{5B7F80B4-B37E-45CC-A21A-339D24E47FBD}">
      <dgm:prSet/>
      <dgm:spPr/>
      <dgm:t>
        <a:bodyPr/>
        <a:lstStyle/>
        <a:p>
          <a:endParaRPr lang="en-US"/>
        </a:p>
      </dgm:t>
    </dgm:pt>
    <dgm:pt modelId="{753C6AAB-5F8F-46E6-9446-3DF2A69879DA}">
      <dgm:prSet phldrT="[Text]" custT="1"/>
      <dgm:spPr/>
      <dgm:t>
        <a:bodyPr/>
        <a:lstStyle/>
        <a:p>
          <a:r>
            <a:rPr lang="en-US" sz="1800" dirty="0" smtClean="0">
              <a:latin typeface="+mj-lt"/>
            </a:rPr>
            <a:t>Professional Learning Activities</a:t>
          </a:r>
          <a:endParaRPr lang="en-US" sz="1800" dirty="0">
            <a:latin typeface="+mj-lt"/>
          </a:endParaRPr>
        </a:p>
      </dgm:t>
    </dgm:pt>
    <dgm:pt modelId="{15D48FE0-02CE-45FA-B014-E74A3FD96A50}" type="parTrans" cxnId="{04CED9C9-5BEB-4A26-A579-9F6BF39B094A}">
      <dgm:prSet/>
      <dgm:spPr/>
      <dgm:t>
        <a:bodyPr/>
        <a:lstStyle/>
        <a:p>
          <a:endParaRPr lang="en-US"/>
        </a:p>
      </dgm:t>
    </dgm:pt>
    <dgm:pt modelId="{4E457DA4-9E0C-42E8-96D5-24358E3AF150}" type="sibTrans" cxnId="{04CED9C9-5BEB-4A26-A579-9F6BF39B094A}">
      <dgm:prSet/>
      <dgm:spPr/>
      <dgm:t>
        <a:bodyPr/>
        <a:lstStyle/>
        <a:p>
          <a:endParaRPr lang="en-US"/>
        </a:p>
      </dgm:t>
    </dgm:pt>
    <dgm:pt modelId="{18B39D41-D9FF-42B9-9732-A6EB1DBF8190}">
      <dgm:prSet phldrT="[Text]" custT="1"/>
      <dgm:spPr/>
      <dgm:t>
        <a:bodyPr/>
        <a:lstStyle/>
        <a:p>
          <a:r>
            <a:rPr lang="en-US" sz="1800" dirty="0" smtClean="0">
              <a:latin typeface="+mj-lt"/>
            </a:rPr>
            <a:t> Interactive Support Pack </a:t>
          </a:r>
          <a:endParaRPr lang="en-US" sz="1800" dirty="0">
            <a:latin typeface="+mj-lt"/>
          </a:endParaRPr>
        </a:p>
      </dgm:t>
    </dgm:pt>
    <dgm:pt modelId="{4005CC87-B84D-4CD6-AFE5-B33EF14E97ED}" type="parTrans" cxnId="{68270EDD-BF0C-4B1D-964D-50C70D962C89}">
      <dgm:prSet/>
      <dgm:spPr/>
      <dgm:t>
        <a:bodyPr/>
        <a:lstStyle/>
        <a:p>
          <a:endParaRPr lang="en-US"/>
        </a:p>
      </dgm:t>
    </dgm:pt>
    <dgm:pt modelId="{3D5EC3A5-CC7A-48FE-B551-6215680AD8C5}" type="sibTrans" cxnId="{68270EDD-BF0C-4B1D-964D-50C70D962C89}">
      <dgm:prSet/>
      <dgm:spPr/>
      <dgm:t>
        <a:bodyPr/>
        <a:lstStyle/>
        <a:p>
          <a:endParaRPr lang="en-US"/>
        </a:p>
      </dgm:t>
    </dgm:pt>
    <dgm:pt modelId="{ADE76518-C15E-4C66-93E4-D95E2A1C8CCF}">
      <dgm:prSet phldrT="[Text]" custT="1"/>
      <dgm:spPr/>
      <dgm:t>
        <a:bodyPr/>
        <a:lstStyle/>
        <a:p>
          <a:r>
            <a:rPr lang="en-US" sz="1800" dirty="0" smtClean="0">
              <a:latin typeface="+mj-lt"/>
            </a:rPr>
            <a:t>International Learning Exchanges  </a:t>
          </a:r>
          <a:endParaRPr lang="en-US" sz="1800" dirty="0">
            <a:latin typeface="+mj-lt"/>
          </a:endParaRPr>
        </a:p>
      </dgm:t>
    </dgm:pt>
    <dgm:pt modelId="{845663A1-6DBC-400D-9823-83D59B0FA9F5}" type="parTrans" cxnId="{B6A3F735-2A76-4CA9-AEA7-6B5E84A91D69}">
      <dgm:prSet/>
      <dgm:spPr/>
      <dgm:t>
        <a:bodyPr/>
        <a:lstStyle/>
        <a:p>
          <a:endParaRPr lang="en-US"/>
        </a:p>
      </dgm:t>
    </dgm:pt>
    <dgm:pt modelId="{87443918-E561-4AB2-A954-7001BBBAD9A5}" type="sibTrans" cxnId="{B6A3F735-2A76-4CA9-AEA7-6B5E84A91D69}">
      <dgm:prSet/>
      <dgm:spPr/>
      <dgm:t>
        <a:bodyPr/>
        <a:lstStyle/>
        <a:p>
          <a:endParaRPr lang="en-US"/>
        </a:p>
      </dgm:t>
    </dgm:pt>
    <dgm:pt modelId="{B955C811-E867-484F-BE67-8B3DFB1CC56C}">
      <dgm:prSet phldrT="[Text]" custT="1"/>
      <dgm:spPr/>
      <dgm:t>
        <a:bodyPr/>
        <a:lstStyle/>
        <a:p>
          <a:r>
            <a:rPr lang="en-US" sz="1800" dirty="0" smtClean="0">
              <a:latin typeface="+mj-lt"/>
            </a:rPr>
            <a:t>EiH Stretch Coaches</a:t>
          </a:r>
          <a:endParaRPr lang="en-US" sz="1800" dirty="0">
            <a:latin typeface="+mj-lt"/>
          </a:endParaRPr>
        </a:p>
      </dgm:t>
    </dgm:pt>
    <dgm:pt modelId="{00634EDE-1DE6-47ED-BED2-26CC53CF8A62}" type="parTrans" cxnId="{0F8082FF-FB25-4BAC-9B2A-B21901B9AB73}">
      <dgm:prSet/>
      <dgm:spPr/>
      <dgm:t>
        <a:bodyPr/>
        <a:lstStyle/>
        <a:p>
          <a:endParaRPr lang="en-US"/>
        </a:p>
      </dgm:t>
    </dgm:pt>
    <dgm:pt modelId="{17FB6767-8A0C-43A1-ACFB-97979BCBD03D}" type="sibTrans" cxnId="{0F8082FF-FB25-4BAC-9B2A-B21901B9AB73}">
      <dgm:prSet/>
      <dgm:spPr/>
      <dgm:t>
        <a:bodyPr/>
        <a:lstStyle/>
        <a:p>
          <a:endParaRPr lang="en-US"/>
        </a:p>
      </dgm:t>
    </dgm:pt>
    <dgm:pt modelId="{FCB964B6-E062-4FC4-9D81-CD0F9E9A4ABB}">
      <dgm:prSet phldrT="[Text]" custT="1"/>
      <dgm:spPr/>
      <dgm:t>
        <a:bodyPr/>
        <a:lstStyle/>
        <a:p>
          <a:endParaRPr lang="en-US" sz="1800" dirty="0">
            <a:latin typeface="+mj-lt"/>
          </a:endParaRPr>
        </a:p>
      </dgm:t>
    </dgm:pt>
    <dgm:pt modelId="{A12E10B8-4832-4D1E-B648-9BA28EA0AC1C}" type="parTrans" cxnId="{CC183079-F050-4CA7-9A98-0E82A33D1CEC}">
      <dgm:prSet/>
      <dgm:spPr/>
      <dgm:t>
        <a:bodyPr/>
        <a:lstStyle/>
        <a:p>
          <a:endParaRPr lang="en-US"/>
        </a:p>
      </dgm:t>
    </dgm:pt>
    <dgm:pt modelId="{B759F950-C1C5-4602-A657-7D45B269BFF0}" type="sibTrans" cxnId="{CC183079-F050-4CA7-9A98-0E82A33D1CEC}">
      <dgm:prSet/>
      <dgm:spPr/>
      <dgm:t>
        <a:bodyPr/>
        <a:lstStyle/>
        <a:p>
          <a:endParaRPr lang="en-US"/>
        </a:p>
      </dgm:t>
    </dgm:pt>
    <dgm:pt modelId="{201C727E-A05F-4EA9-8A8E-D43C1DC61DB2}">
      <dgm:prSet phldrT="[Text]" custT="1"/>
      <dgm:spPr/>
      <dgm:t>
        <a:bodyPr/>
        <a:lstStyle/>
        <a:p>
          <a:r>
            <a:rPr lang="en-US" sz="1800" dirty="0" smtClean="0">
              <a:latin typeface="+mj-lt"/>
            </a:rPr>
            <a:t>EiH Stretch Supporters</a:t>
          </a:r>
          <a:endParaRPr lang="en-US" sz="1800" dirty="0">
            <a:latin typeface="+mj-lt"/>
          </a:endParaRPr>
        </a:p>
      </dgm:t>
    </dgm:pt>
    <dgm:pt modelId="{377C0720-03D7-4346-973A-F77EB4D96BE1}" type="parTrans" cxnId="{0B43DFA8-1DFE-439A-8986-A90BD5A6D91A}">
      <dgm:prSet/>
      <dgm:spPr/>
      <dgm:t>
        <a:bodyPr/>
        <a:lstStyle/>
        <a:p>
          <a:endParaRPr lang="en-US"/>
        </a:p>
      </dgm:t>
    </dgm:pt>
    <dgm:pt modelId="{5F011725-483F-4995-9E14-6F9F1F20FE0B}" type="sibTrans" cxnId="{0B43DFA8-1DFE-439A-8986-A90BD5A6D91A}">
      <dgm:prSet/>
      <dgm:spPr/>
      <dgm:t>
        <a:bodyPr/>
        <a:lstStyle/>
        <a:p>
          <a:endParaRPr lang="en-US"/>
        </a:p>
      </dgm:t>
    </dgm:pt>
    <dgm:pt modelId="{4A8EAFC1-D637-4C57-852A-0AC1623A21E1}" type="pres">
      <dgm:prSet presAssocID="{CA8D9D21-C1CF-42A1-A26A-B068148E9598}" presName="composite" presStyleCnt="0">
        <dgm:presLayoutVars>
          <dgm:chMax val="5"/>
          <dgm:dir/>
          <dgm:animLvl val="ctr"/>
          <dgm:resizeHandles val="exact"/>
        </dgm:presLayoutVars>
      </dgm:prSet>
      <dgm:spPr/>
      <dgm:t>
        <a:bodyPr/>
        <a:lstStyle/>
        <a:p>
          <a:endParaRPr lang="en-US"/>
        </a:p>
      </dgm:t>
    </dgm:pt>
    <dgm:pt modelId="{08F6B830-88B0-4D11-A64E-45DE52C52398}" type="pres">
      <dgm:prSet presAssocID="{CA8D9D21-C1CF-42A1-A26A-B068148E9598}" presName="cycle" presStyleCnt="0"/>
      <dgm:spPr/>
    </dgm:pt>
    <dgm:pt modelId="{F0D1350B-9ED4-4C34-AB2E-05575AB72808}" type="pres">
      <dgm:prSet presAssocID="{CA8D9D21-C1CF-42A1-A26A-B068148E9598}" presName="centerShape" presStyleCnt="0"/>
      <dgm:spPr/>
    </dgm:pt>
    <dgm:pt modelId="{05A719AC-FB52-48DF-84C9-EB25533A7918}" type="pres">
      <dgm:prSet presAssocID="{CA8D9D21-C1CF-42A1-A26A-B068148E9598}" presName="connSite" presStyleLbl="node1" presStyleIdx="0" presStyleCnt="4"/>
      <dgm:spPr/>
    </dgm:pt>
    <dgm:pt modelId="{9DA7FE5B-8A0D-45F3-A7A3-7BF2C9433203}" type="pres">
      <dgm:prSet presAssocID="{CA8D9D21-C1CF-42A1-A26A-B068148E9598}" presName="visible" presStyleLbl="node1" presStyleIdx="0" presStyleCnt="4"/>
      <dgm:spPr>
        <a:prstGeom prst="flowChartConnector">
          <a:avLst/>
        </a:prstGeom>
      </dgm:spPr>
    </dgm:pt>
    <dgm:pt modelId="{523D44DE-AB33-4378-8BED-BE8529F66455}" type="pres">
      <dgm:prSet presAssocID="{845362B2-EDC0-4774-91DF-20383458E1CC}" presName="Name25" presStyleLbl="parChTrans1D1" presStyleIdx="0" presStyleCnt="3"/>
      <dgm:spPr/>
      <dgm:t>
        <a:bodyPr/>
        <a:lstStyle/>
        <a:p>
          <a:endParaRPr lang="en-US"/>
        </a:p>
      </dgm:t>
    </dgm:pt>
    <dgm:pt modelId="{E3B5AEE7-8AC4-4108-8623-9FB9F726AC07}" type="pres">
      <dgm:prSet presAssocID="{964B6468-66BE-4C5A-AB71-B18C803562A8}" presName="node" presStyleCnt="0"/>
      <dgm:spPr/>
    </dgm:pt>
    <dgm:pt modelId="{E8963F81-DEF2-4A3B-9795-8011D6CAF576}" type="pres">
      <dgm:prSet presAssocID="{964B6468-66BE-4C5A-AB71-B18C803562A8}" presName="parentNode" presStyleLbl="node1" presStyleIdx="1" presStyleCnt="4" custScaleX="99464" custScaleY="98260">
        <dgm:presLayoutVars>
          <dgm:chMax val="1"/>
          <dgm:bulletEnabled val="1"/>
        </dgm:presLayoutVars>
      </dgm:prSet>
      <dgm:spPr/>
      <dgm:t>
        <a:bodyPr/>
        <a:lstStyle/>
        <a:p>
          <a:endParaRPr lang="en-US"/>
        </a:p>
      </dgm:t>
    </dgm:pt>
    <dgm:pt modelId="{DBABB5A7-05E6-4E4D-B4CC-590107637EEC}" type="pres">
      <dgm:prSet presAssocID="{964B6468-66BE-4C5A-AB71-B18C803562A8}" presName="childNode" presStyleLbl="revTx" presStyleIdx="0" presStyleCnt="3">
        <dgm:presLayoutVars>
          <dgm:bulletEnabled val="1"/>
        </dgm:presLayoutVars>
      </dgm:prSet>
      <dgm:spPr/>
      <dgm:t>
        <a:bodyPr/>
        <a:lstStyle/>
        <a:p>
          <a:endParaRPr lang="en-US"/>
        </a:p>
      </dgm:t>
    </dgm:pt>
    <dgm:pt modelId="{5C7F2241-3E63-40AA-BDF0-FC4CE48FA254}" type="pres">
      <dgm:prSet presAssocID="{EEF6D753-D6EE-48B3-8A3D-4E8B502F1A55}" presName="Name25" presStyleLbl="parChTrans1D1" presStyleIdx="1" presStyleCnt="3"/>
      <dgm:spPr/>
      <dgm:t>
        <a:bodyPr/>
        <a:lstStyle/>
        <a:p>
          <a:endParaRPr lang="en-US"/>
        </a:p>
      </dgm:t>
    </dgm:pt>
    <dgm:pt modelId="{9E4C4A7A-E2DE-47A3-B41F-915D2AA9F0B5}" type="pres">
      <dgm:prSet presAssocID="{1380DE0E-FC73-4A4E-B453-3D73E2A80124}" presName="node" presStyleCnt="0"/>
      <dgm:spPr/>
    </dgm:pt>
    <dgm:pt modelId="{65360DEF-4F12-4EC7-B5EE-B8806FA3E2F2}" type="pres">
      <dgm:prSet presAssocID="{1380DE0E-FC73-4A4E-B453-3D73E2A80124}" presName="parentNode" presStyleLbl="node1" presStyleIdx="2" presStyleCnt="4" custLinFactNeighborX="909" custLinFactNeighborY="-16507">
        <dgm:presLayoutVars>
          <dgm:chMax val="1"/>
          <dgm:bulletEnabled val="1"/>
        </dgm:presLayoutVars>
      </dgm:prSet>
      <dgm:spPr/>
      <dgm:t>
        <a:bodyPr/>
        <a:lstStyle/>
        <a:p>
          <a:endParaRPr lang="en-US"/>
        </a:p>
      </dgm:t>
    </dgm:pt>
    <dgm:pt modelId="{0D738BD9-15FE-4661-920C-DF72991EDAD6}" type="pres">
      <dgm:prSet presAssocID="{1380DE0E-FC73-4A4E-B453-3D73E2A80124}" presName="childNode" presStyleLbl="revTx" presStyleIdx="1" presStyleCnt="3">
        <dgm:presLayoutVars>
          <dgm:bulletEnabled val="1"/>
        </dgm:presLayoutVars>
      </dgm:prSet>
      <dgm:spPr/>
      <dgm:t>
        <a:bodyPr/>
        <a:lstStyle/>
        <a:p>
          <a:endParaRPr lang="en-US"/>
        </a:p>
      </dgm:t>
    </dgm:pt>
    <dgm:pt modelId="{DBE623C4-69D5-4830-9D47-E0901A6395FC}" type="pres">
      <dgm:prSet presAssocID="{DAFAB87A-34DC-4831-860F-838987D82C51}" presName="Name25" presStyleLbl="parChTrans1D1" presStyleIdx="2" presStyleCnt="3"/>
      <dgm:spPr/>
      <dgm:t>
        <a:bodyPr/>
        <a:lstStyle/>
        <a:p>
          <a:endParaRPr lang="en-US"/>
        </a:p>
      </dgm:t>
    </dgm:pt>
    <dgm:pt modelId="{83BF1616-8E99-4EE5-9B23-86083398FB8F}" type="pres">
      <dgm:prSet presAssocID="{8EC9365E-6D1B-479D-A5C0-DAA29CFF682D}" presName="node" presStyleCnt="0"/>
      <dgm:spPr/>
    </dgm:pt>
    <dgm:pt modelId="{B338277B-D5CE-4229-B567-36919EF47247}" type="pres">
      <dgm:prSet presAssocID="{8EC9365E-6D1B-479D-A5C0-DAA29CFF682D}" presName="parentNode" presStyleLbl="node1" presStyleIdx="3" presStyleCnt="4" custScaleX="100060" custLinFactNeighborX="665" custLinFactNeighborY="-9202">
        <dgm:presLayoutVars>
          <dgm:chMax val="1"/>
          <dgm:bulletEnabled val="1"/>
        </dgm:presLayoutVars>
      </dgm:prSet>
      <dgm:spPr/>
      <dgm:t>
        <a:bodyPr/>
        <a:lstStyle/>
        <a:p>
          <a:endParaRPr lang="en-US"/>
        </a:p>
      </dgm:t>
    </dgm:pt>
    <dgm:pt modelId="{F8BACBA2-0C9A-4DDA-BC18-A4DECCD42F56}" type="pres">
      <dgm:prSet presAssocID="{8EC9365E-6D1B-479D-A5C0-DAA29CFF682D}" presName="childNode" presStyleLbl="revTx" presStyleIdx="2" presStyleCnt="3">
        <dgm:presLayoutVars>
          <dgm:bulletEnabled val="1"/>
        </dgm:presLayoutVars>
      </dgm:prSet>
      <dgm:spPr/>
      <dgm:t>
        <a:bodyPr/>
        <a:lstStyle/>
        <a:p>
          <a:endParaRPr lang="en-US"/>
        </a:p>
      </dgm:t>
    </dgm:pt>
  </dgm:ptLst>
  <dgm:cxnLst>
    <dgm:cxn modelId="{67BB073A-F8CC-4A11-AB65-B9E79B33771D}" type="presOf" srcId="{CA8D9D21-C1CF-42A1-A26A-B068148E9598}" destId="{4A8EAFC1-D637-4C57-852A-0AC1623A21E1}" srcOrd="0" destOrd="0" presId="urn:microsoft.com/office/officeart/2005/8/layout/radial2"/>
    <dgm:cxn modelId="{0007843D-B987-40BD-8C16-C400FA095244}" srcId="{CA8D9D21-C1CF-42A1-A26A-B068148E9598}" destId="{8EC9365E-6D1B-479D-A5C0-DAA29CFF682D}" srcOrd="2" destOrd="0" parTransId="{DAFAB87A-34DC-4831-860F-838987D82C51}" sibTransId="{2B5EEFE2-876A-495B-95BA-3C65EADB167E}"/>
    <dgm:cxn modelId="{378AF926-9B6A-4D41-9D4A-7CCCF4279169}" type="presOf" srcId="{DAFAB87A-34DC-4831-860F-838987D82C51}" destId="{DBE623C4-69D5-4830-9D47-E0901A6395FC}" srcOrd="0" destOrd="0" presId="urn:microsoft.com/office/officeart/2005/8/layout/radial2"/>
    <dgm:cxn modelId="{DF6B5850-B48C-47D5-AD0D-943133086372}" srcId="{8EC9365E-6D1B-479D-A5C0-DAA29CFF682D}" destId="{3E1DD0B8-82BA-49C8-8D39-68A63C5CE4EE}" srcOrd="0" destOrd="0" parTransId="{D5A93B62-100D-4F09-95CC-052A1E7EB49A}" sibTransId="{0C6E82FC-B08B-40FE-A34D-8A20D27D05C5}"/>
    <dgm:cxn modelId="{774D2C48-3389-4303-8314-97419C32F8B9}" type="presOf" srcId="{FCB964B6-E062-4FC4-9D81-CD0F9E9A4ABB}" destId="{F8BACBA2-0C9A-4DDA-BC18-A4DECCD42F56}" srcOrd="0" destOrd="4" presId="urn:microsoft.com/office/officeart/2005/8/layout/radial2"/>
    <dgm:cxn modelId="{BA4A2B04-F586-4BAD-8F0B-1A62C14C1B5B}" type="presOf" srcId="{845362B2-EDC0-4774-91DF-20383458E1CC}" destId="{523D44DE-AB33-4378-8BED-BE8529F66455}" srcOrd="0" destOrd="0" presId="urn:microsoft.com/office/officeart/2005/8/layout/radial2"/>
    <dgm:cxn modelId="{814433D8-6F8D-4700-8440-B6F4627B0DA0}" type="presOf" srcId="{3E1DD0B8-82BA-49C8-8D39-68A63C5CE4EE}" destId="{F8BACBA2-0C9A-4DDA-BC18-A4DECCD42F56}" srcOrd="0" destOrd="0" presId="urn:microsoft.com/office/officeart/2005/8/layout/radial2"/>
    <dgm:cxn modelId="{68270EDD-BF0C-4B1D-964D-50C70D962C89}" srcId="{1380DE0E-FC73-4A4E-B453-3D73E2A80124}" destId="{18B39D41-D9FF-42B9-9732-A6EB1DBF8190}" srcOrd="2" destOrd="0" parTransId="{4005CC87-B84D-4CD6-AFE5-B33EF14E97ED}" sibTransId="{3D5EC3A5-CC7A-48FE-B551-6215680AD8C5}"/>
    <dgm:cxn modelId="{BEB1F6B3-74B5-4DA0-A4EF-195B17EC4757}" srcId="{964B6468-66BE-4C5A-AB71-B18C803562A8}" destId="{119C7D4E-28BE-4116-95EF-D1EE73DA7296}" srcOrd="1" destOrd="0" parTransId="{A74EF68A-6F99-4F41-82EF-AB953635AE43}" sibTransId="{008F06DB-58C7-4D50-9AA0-915DE1B65443}"/>
    <dgm:cxn modelId="{04CED9C9-5BEB-4A26-A579-9F6BF39B094A}" srcId="{1380DE0E-FC73-4A4E-B453-3D73E2A80124}" destId="{753C6AAB-5F8F-46E6-9446-3DF2A69879DA}" srcOrd="1" destOrd="0" parTransId="{15D48FE0-02CE-45FA-B014-E74A3FD96A50}" sibTransId="{4E457DA4-9E0C-42E8-96D5-24358E3AF150}"/>
    <dgm:cxn modelId="{5626FDDF-3673-4600-A23A-1A4A2E7F613E}" type="presOf" srcId="{226FD96E-0BF1-4FED-A51D-9DD6C7484940}" destId="{DBABB5A7-05E6-4E4D-B4CC-590107637EEC}" srcOrd="0" destOrd="0" presId="urn:microsoft.com/office/officeart/2005/8/layout/radial2"/>
    <dgm:cxn modelId="{56C93AA7-BD01-4587-ABF6-9B445008E35C}" type="presOf" srcId="{18B39D41-D9FF-42B9-9732-A6EB1DBF8190}" destId="{0D738BD9-15FE-4661-920C-DF72991EDAD6}" srcOrd="0" destOrd="2" presId="urn:microsoft.com/office/officeart/2005/8/layout/radial2"/>
    <dgm:cxn modelId="{E13693DD-CC84-472A-9F6A-6246525EB3D3}" type="presOf" srcId="{8EC9365E-6D1B-479D-A5C0-DAA29CFF682D}" destId="{B338277B-D5CE-4229-B567-36919EF47247}" srcOrd="0" destOrd="0" presId="urn:microsoft.com/office/officeart/2005/8/layout/radial2"/>
    <dgm:cxn modelId="{A3005F26-7C8B-4069-A558-03071C704CC3}" type="presOf" srcId="{201C727E-A05F-4EA9-8A8E-D43C1DC61DB2}" destId="{F8BACBA2-0C9A-4DDA-BC18-A4DECCD42F56}" srcOrd="0" destOrd="3" presId="urn:microsoft.com/office/officeart/2005/8/layout/radial2"/>
    <dgm:cxn modelId="{C8BF4BEF-095F-4E00-8A21-8C3DEF816183}" type="presOf" srcId="{B2AF5D5A-21FD-4571-9DFA-62952305297E}" destId="{DBABB5A7-05E6-4E4D-B4CC-590107637EEC}" srcOrd="0" destOrd="2" presId="urn:microsoft.com/office/officeart/2005/8/layout/radial2"/>
    <dgm:cxn modelId="{0B43DFA8-1DFE-439A-8986-A90BD5A6D91A}" srcId="{8EC9365E-6D1B-479D-A5C0-DAA29CFF682D}" destId="{201C727E-A05F-4EA9-8A8E-D43C1DC61DB2}" srcOrd="3" destOrd="0" parTransId="{377C0720-03D7-4346-973A-F77EB4D96BE1}" sibTransId="{5F011725-483F-4995-9E14-6F9F1F20FE0B}"/>
    <dgm:cxn modelId="{50991536-E9F8-4458-8267-59A056C2962D}" type="presOf" srcId="{ADE76518-C15E-4C66-93E4-D95E2A1C8CCF}" destId="{F8BACBA2-0C9A-4DDA-BC18-A4DECCD42F56}" srcOrd="0" destOrd="2" presId="urn:microsoft.com/office/officeart/2005/8/layout/radial2"/>
    <dgm:cxn modelId="{EF0F7B46-D56B-4CE0-8DA0-14A2D9B13E5B}" type="presOf" srcId="{1380DE0E-FC73-4A4E-B453-3D73E2A80124}" destId="{65360DEF-4F12-4EC7-B5EE-B8806FA3E2F2}" srcOrd="0" destOrd="0" presId="urn:microsoft.com/office/officeart/2005/8/layout/radial2"/>
    <dgm:cxn modelId="{95FE67FC-090F-4F78-91C1-A005AA5E0CA8}" type="presOf" srcId="{B955C811-E867-484F-BE67-8B3DFB1CC56C}" destId="{0D738BD9-15FE-4661-920C-DF72991EDAD6}" srcOrd="0" destOrd="3" presId="urn:microsoft.com/office/officeart/2005/8/layout/radial2"/>
    <dgm:cxn modelId="{354B2AB0-F4C9-4F1A-B67C-F0DA804C8E08}" type="presOf" srcId="{753C6AAB-5F8F-46E6-9446-3DF2A69879DA}" destId="{0D738BD9-15FE-4661-920C-DF72991EDAD6}" srcOrd="0" destOrd="1" presId="urn:microsoft.com/office/officeart/2005/8/layout/radial2"/>
    <dgm:cxn modelId="{F3867871-9271-4008-88B9-AF145F8FDD8B}" srcId="{964B6468-66BE-4C5A-AB71-B18C803562A8}" destId="{226FD96E-0BF1-4FED-A51D-9DD6C7484940}" srcOrd="0" destOrd="0" parTransId="{53E5F49D-3209-423A-B34A-BC9A589CD847}" sibTransId="{F724C5F5-717D-4E89-BBE5-E7ABF584D848}"/>
    <dgm:cxn modelId="{CC183079-F050-4CA7-9A98-0E82A33D1CEC}" srcId="{8EC9365E-6D1B-479D-A5C0-DAA29CFF682D}" destId="{FCB964B6-E062-4FC4-9D81-CD0F9E9A4ABB}" srcOrd="4" destOrd="0" parTransId="{A12E10B8-4832-4D1E-B648-9BA28EA0AC1C}" sibTransId="{B759F950-C1C5-4602-A657-7D45B269BFF0}"/>
    <dgm:cxn modelId="{FE42C0D0-BD6D-4667-872F-4F40184A343E}" type="presOf" srcId="{119C7D4E-28BE-4116-95EF-D1EE73DA7296}" destId="{DBABB5A7-05E6-4E4D-B4CC-590107637EEC}" srcOrd="0" destOrd="1" presId="urn:microsoft.com/office/officeart/2005/8/layout/radial2"/>
    <dgm:cxn modelId="{F9AC26CE-E0E2-4CC1-9C17-476040375595}" type="presOf" srcId="{0AC755F0-9463-4363-8C49-D2316017BB36}" destId="{F8BACBA2-0C9A-4DDA-BC18-A4DECCD42F56}" srcOrd="0" destOrd="1" presId="urn:microsoft.com/office/officeart/2005/8/layout/radial2"/>
    <dgm:cxn modelId="{AB1FD33C-293E-468C-BC6A-54798A169B3F}" srcId="{CA8D9D21-C1CF-42A1-A26A-B068148E9598}" destId="{1380DE0E-FC73-4A4E-B453-3D73E2A80124}" srcOrd="1" destOrd="0" parTransId="{EEF6D753-D6EE-48B3-8A3D-4E8B502F1A55}" sibTransId="{1B07B059-14D7-4677-94E3-EB3079925CD7}"/>
    <dgm:cxn modelId="{4B173AA6-80A2-4751-8BBD-18EB910D8B21}" srcId="{CA8D9D21-C1CF-42A1-A26A-B068148E9598}" destId="{964B6468-66BE-4C5A-AB71-B18C803562A8}" srcOrd="0" destOrd="0" parTransId="{845362B2-EDC0-4774-91DF-20383458E1CC}" sibTransId="{EEA6A8AD-2CBD-43F9-889C-D68C9CE10C28}"/>
    <dgm:cxn modelId="{5B7F80B4-B37E-45CC-A21A-339D24E47FBD}" srcId="{964B6468-66BE-4C5A-AB71-B18C803562A8}" destId="{B2AF5D5A-21FD-4571-9DFA-62952305297E}" srcOrd="2" destOrd="0" parTransId="{471125DE-9A0F-4102-8926-8A8445AEED06}" sibTransId="{B3BA0736-4BD5-4F57-AB03-9DFDA9D4E7E8}"/>
    <dgm:cxn modelId="{852F8EE0-6224-4736-8196-26A6ED506146}" srcId="{1380DE0E-FC73-4A4E-B453-3D73E2A80124}" destId="{4BB5FBD3-EA6B-41A8-BB92-82D601DAC7D0}" srcOrd="0" destOrd="0" parTransId="{D08DD319-725C-4E80-8EA9-FB3C5F7DE369}" sibTransId="{66920CDF-F66B-499B-9407-B7164DFD7B15}"/>
    <dgm:cxn modelId="{24FDFD69-34C5-4EDA-B1F7-9069D0A30878}" type="presOf" srcId="{4BB5FBD3-EA6B-41A8-BB92-82D601DAC7D0}" destId="{0D738BD9-15FE-4661-920C-DF72991EDAD6}" srcOrd="0" destOrd="0" presId="urn:microsoft.com/office/officeart/2005/8/layout/radial2"/>
    <dgm:cxn modelId="{987EA870-A8DF-411D-B01F-719A23EE5494}" srcId="{8EC9365E-6D1B-479D-A5C0-DAA29CFF682D}" destId="{0AC755F0-9463-4363-8C49-D2316017BB36}" srcOrd="1" destOrd="0" parTransId="{BAE71220-D24D-42B5-BA68-54BCEF338D45}" sibTransId="{D970BF94-F496-40A2-B8E1-9A66BEFBD04B}"/>
    <dgm:cxn modelId="{B6A3F735-2A76-4CA9-AEA7-6B5E84A91D69}" srcId="{8EC9365E-6D1B-479D-A5C0-DAA29CFF682D}" destId="{ADE76518-C15E-4C66-93E4-D95E2A1C8CCF}" srcOrd="2" destOrd="0" parTransId="{845663A1-6DBC-400D-9823-83D59B0FA9F5}" sibTransId="{87443918-E561-4AB2-A954-7001BBBAD9A5}"/>
    <dgm:cxn modelId="{22F2A356-AC90-42FD-8D5B-C40D7EA44D1B}" type="presOf" srcId="{EEF6D753-D6EE-48B3-8A3D-4E8B502F1A55}" destId="{5C7F2241-3E63-40AA-BDF0-FC4CE48FA254}" srcOrd="0" destOrd="0" presId="urn:microsoft.com/office/officeart/2005/8/layout/radial2"/>
    <dgm:cxn modelId="{889C54A9-E3C8-454F-8C4F-B7206C88678E}" type="presOf" srcId="{964B6468-66BE-4C5A-AB71-B18C803562A8}" destId="{E8963F81-DEF2-4A3B-9795-8011D6CAF576}" srcOrd="0" destOrd="0" presId="urn:microsoft.com/office/officeart/2005/8/layout/radial2"/>
    <dgm:cxn modelId="{0F8082FF-FB25-4BAC-9B2A-B21901B9AB73}" srcId="{1380DE0E-FC73-4A4E-B453-3D73E2A80124}" destId="{B955C811-E867-484F-BE67-8B3DFB1CC56C}" srcOrd="3" destOrd="0" parTransId="{00634EDE-1DE6-47ED-BED2-26CC53CF8A62}" sibTransId="{17FB6767-8A0C-43A1-ACFB-97979BCBD03D}"/>
    <dgm:cxn modelId="{300D3AF2-3A7A-4981-816C-6AA81ED9C0C5}" type="presParOf" srcId="{4A8EAFC1-D637-4C57-852A-0AC1623A21E1}" destId="{08F6B830-88B0-4D11-A64E-45DE52C52398}" srcOrd="0" destOrd="0" presId="urn:microsoft.com/office/officeart/2005/8/layout/radial2"/>
    <dgm:cxn modelId="{EB8F3DD7-6D57-455B-8F15-B954DC7170E3}" type="presParOf" srcId="{08F6B830-88B0-4D11-A64E-45DE52C52398}" destId="{F0D1350B-9ED4-4C34-AB2E-05575AB72808}" srcOrd="0" destOrd="0" presId="urn:microsoft.com/office/officeart/2005/8/layout/radial2"/>
    <dgm:cxn modelId="{C05D7981-A1DD-458B-8536-EC23739C3687}" type="presParOf" srcId="{F0D1350B-9ED4-4C34-AB2E-05575AB72808}" destId="{05A719AC-FB52-48DF-84C9-EB25533A7918}" srcOrd="0" destOrd="0" presId="urn:microsoft.com/office/officeart/2005/8/layout/radial2"/>
    <dgm:cxn modelId="{16E5DFA3-77CA-4D9E-85FE-68B415B073D9}" type="presParOf" srcId="{F0D1350B-9ED4-4C34-AB2E-05575AB72808}" destId="{9DA7FE5B-8A0D-45F3-A7A3-7BF2C9433203}" srcOrd="1" destOrd="0" presId="urn:microsoft.com/office/officeart/2005/8/layout/radial2"/>
    <dgm:cxn modelId="{F58520E0-8061-4579-8299-CEE1AB0C9D94}" type="presParOf" srcId="{08F6B830-88B0-4D11-A64E-45DE52C52398}" destId="{523D44DE-AB33-4378-8BED-BE8529F66455}" srcOrd="1" destOrd="0" presId="urn:microsoft.com/office/officeart/2005/8/layout/radial2"/>
    <dgm:cxn modelId="{9CFBB545-8D95-4FC3-B856-4C2A5B722155}" type="presParOf" srcId="{08F6B830-88B0-4D11-A64E-45DE52C52398}" destId="{E3B5AEE7-8AC4-4108-8623-9FB9F726AC07}" srcOrd="2" destOrd="0" presId="urn:microsoft.com/office/officeart/2005/8/layout/radial2"/>
    <dgm:cxn modelId="{29386E1A-9ADB-4BEF-9B45-AD38A6B1AC2B}" type="presParOf" srcId="{E3B5AEE7-8AC4-4108-8623-9FB9F726AC07}" destId="{E8963F81-DEF2-4A3B-9795-8011D6CAF576}" srcOrd="0" destOrd="0" presId="urn:microsoft.com/office/officeart/2005/8/layout/radial2"/>
    <dgm:cxn modelId="{3D808C34-69EA-487B-A09D-801A8BDFC767}" type="presParOf" srcId="{E3B5AEE7-8AC4-4108-8623-9FB9F726AC07}" destId="{DBABB5A7-05E6-4E4D-B4CC-590107637EEC}" srcOrd="1" destOrd="0" presId="urn:microsoft.com/office/officeart/2005/8/layout/radial2"/>
    <dgm:cxn modelId="{0DA886B2-BC9C-4708-94CE-3624E8302470}" type="presParOf" srcId="{08F6B830-88B0-4D11-A64E-45DE52C52398}" destId="{5C7F2241-3E63-40AA-BDF0-FC4CE48FA254}" srcOrd="3" destOrd="0" presId="urn:microsoft.com/office/officeart/2005/8/layout/radial2"/>
    <dgm:cxn modelId="{2ECBB601-2FEF-49F3-A587-9AA56394BCD3}" type="presParOf" srcId="{08F6B830-88B0-4D11-A64E-45DE52C52398}" destId="{9E4C4A7A-E2DE-47A3-B41F-915D2AA9F0B5}" srcOrd="4" destOrd="0" presId="urn:microsoft.com/office/officeart/2005/8/layout/radial2"/>
    <dgm:cxn modelId="{58DEBE43-AF99-4384-8196-E263B2CA8178}" type="presParOf" srcId="{9E4C4A7A-E2DE-47A3-B41F-915D2AA9F0B5}" destId="{65360DEF-4F12-4EC7-B5EE-B8806FA3E2F2}" srcOrd="0" destOrd="0" presId="urn:microsoft.com/office/officeart/2005/8/layout/radial2"/>
    <dgm:cxn modelId="{75737A50-0231-4502-97B9-B60ABE277188}" type="presParOf" srcId="{9E4C4A7A-E2DE-47A3-B41F-915D2AA9F0B5}" destId="{0D738BD9-15FE-4661-920C-DF72991EDAD6}" srcOrd="1" destOrd="0" presId="urn:microsoft.com/office/officeart/2005/8/layout/radial2"/>
    <dgm:cxn modelId="{26218BDA-72D2-4A8B-B491-6AA3051B1E4C}" type="presParOf" srcId="{08F6B830-88B0-4D11-A64E-45DE52C52398}" destId="{DBE623C4-69D5-4830-9D47-E0901A6395FC}" srcOrd="5" destOrd="0" presId="urn:microsoft.com/office/officeart/2005/8/layout/radial2"/>
    <dgm:cxn modelId="{24B5C032-03FD-4616-9115-09F4EC77F374}" type="presParOf" srcId="{08F6B830-88B0-4D11-A64E-45DE52C52398}" destId="{83BF1616-8E99-4EE5-9B23-86083398FB8F}" srcOrd="6" destOrd="0" presId="urn:microsoft.com/office/officeart/2005/8/layout/radial2"/>
    <dgm:cxn modelId="{425D0632-81AC-45A8-A660-8703DDB598A6}" type="presParOf" srcId="{83BF1616-8E99-4EE5-9B23-86083398FB8F}" destId="{B338277B-D5CE-4229-B567-36919EF47247}" srcOrd="0" destOrd="0" presId="urn:microsoft.com/office/officeart/2005/8/layout/radial2"/>
    <dgm:cxn modelId="{51F260A2-39E2-4715-A5C0-8C2D5B3A429C}" type="presParOf" srcId="{83BF1616-8E99-4EE5-9B23-86083398FB8F}" destId="{F8BACBA2-0C9A-4DDA-BC18-A4DECCD42F56}" srcOrd="1" destOrd="0" presId="urn:microsoft.com/office/officeart/2005/8/layout/radial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E623C4-69D5-4830-9D47-E0901A6395FC}">
      <dsp:nvSpPr>
        <dsp:cNvPr id="0" name=""/>
        <dsp:cNvSpPr/>
      </dsp:nvSpPr>
      <dsp:spPr>
        <a:xfrm rot="2422957">
          <a:off x="2820130" y="3700870"/>
          <a:ext cx="771108" cy="54667"/>
        </a:xfrm>
        <a:custGeom>
          <a:avLst/>
          <a:gdLst/>
          <a:ahLst/>
          <a:cxnLst/>
          <a:rect l="0" t="0" r="0" b="0"/>
          <a:pathLst>
            <a:path>
              <a:moveTo>
                <a:pt x="0" y="27333"/>
              </a:moveTo>
              <a:lnTo>
                <a:pt x="771108" y="27333"/>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C7F2241-3E63-40AA-BDF0-FC4CE48FA254}">
      <dsp:nvSpPr>
        <dsp:cNvPr id="0" name=""/>
        <dsp:cNvSpPr/>
      </dsp:nvSpPr>
      <dsp:spPr>
        <a:xfrm rot="21261800">
          <a:off x="2909747" y="2539511"/>
          <a:ext cx="929602" cy="54667"/>
        </a:xfrm>
        <a:custGeom>
          <a:avLst/>
          <a:gdLst/>
          <a:ahLst/>
          <a:cxnLst/>
          <a:rect l="0" t="0" r="0" b="0"/>
          <a:pathLst>
            <a:path>
              <a:moveTo>
                <a:pt x="0" y="27333"/>
              </a:moveTo>
              <a:lnTo>
                <a:pt x="929602" y="27333"/>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23D44DE-AB33-4378-8BED-BE8529F66455}">
      <dsp:nvSpPr>
        <dsp:cNvPr id="0" name=""/>
        <dsp:cNvSpPr/>
      </dsp:nvSpPr>
      <dsp:spPr>
        <a:xfrm rot="19037047">
          <a:off x="2802638" y="1553315"/>
          <a:ext cx="824476" cy="54667"/>
        </a:xfrm>
        <a:custGeom>
          <a:avLst/>
          <a:gdLst/>
          <a:ahLst/>
          <a:cxnLst/>
          <a:rect l="0" t="0" r="0" b="0"/>
          <a:pathLst>
            <a:path>
              <a:moveTo>
                <a:pt x="0" y="27333"/>
              </a:moveTo>
              <a:lnTo>
                <a:pt x="824476" y="27333"/>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DA7FE5B-8A0D-45F3-A7A3-7BF2C9433203}">
      <dsp:nvSpPr>
        <dsp:cNvPr id="0" name=""/>
        <dsp:cNvSpPr/>
      </dsp:nvSpPr>
      <dsp:spPr>
        <a:xfrm>
          <a:off x="696620" y="1399369"/>
          <a:ext cx="2606323" cy="2606323"/>
        </a:xfrm>
        <a:prstGeom prst="flowChartConnector">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E8963F81-DEF2-4A3B-9795-8011D6CAF576}">
      <dsp:nvSpPr>
        <dsp:cNvPr id="0" name=""/>
        <dsp:cNvSpPr/>
      </dsp:nvSpPr>
      <dsp:spPr>
        <a:xfrm>
          <a:off x="3308240" y="8110"/>
          <a:ext cx="1555411" cy="1536583"/>
        </a:xfrm>
        <a:prstGeom prst="ellipse">
          <a:avLst/>
        </a:prstGeom>
        <a:gradFill rotWithShape="0">
          <a:gsLst>
            <a:gs pos="0">
              <a:schemeClr val="accent5">
                <a:hueOff val="-2252848"/>
                <a:satOff val="-5806"/>
                <a:lumOff val="-3922"/>
                <a:alphaOff val="0"/>
                <a:lumMod val="110000"/>
                <a:satMod val="105000"/>
                <a:tint val="67000"/>
              </a:schemeClr>
            </a:gs>
            <a:gs pos="50000">
              <a:schemeClr val="accent5">
                <a:hueOff val="-2252848"/>
                <a:satOff val="-5806"/>
                <a:lumOff val="-3922"/>
                <a:alphaOff val="0"/>
                <a:lumMod val="105000"/>
                <a:satMod val="103000"/>
                <a:tint val="73000"/>
              </a:schemeClr>
            </a:gs>
            <a:gs pos="100000">
              <a:schemeClr val="accent5">
                <a:hueOff val="-2252848"/>
                <a:satOff val="-5806"/>
                <a:lumOff val="-392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latin typeface="+mj-lt"/>
            </a:rPr>
            <a:t>Core Learning</a:t>
          </a:r>
        </a:p>
        <a:p>
          <a:pPr lvl="0" algn="ctr" defTabSz="755650">
            <a:lnSpc>
              <a:spcPct val="90000"/>
            </a:lnSpc>
            <a:spcBef>
              <a:spcPct val="0"/>
            </a:spcBef>
            <a:spcAft>
              <a:spcPct val="35000"/>
            </a:spcAft>
          </a:pPr>
          <a:r>
            <a:rPr lang="en-US" sz="1700" kern="1200" dirty="0" smtClean="0">
              <a:latin typeface="+mj-lt"/>
            </a:rPr>
            <a:t>Stretch Sessions </a:t>
          </a:r>
          <a:endParaRPr lang="en-US" sz="1700" kern="1200" dirty="0">
            <a:latin typeface="+mj-lt"/>
          </a:endParaRPr>
        </a:p>
      </dsp:txBody>
      <dsp:txXfrm>
        <a:off x="3536025" y="233137"/>
        <a:ext cx="1099841" cy="1086529"/>
      </dsp:txXfrm>
    </dsp:sp>
    <dsp:sp modelId="{DBABB5A7-05E6-4E4D-B4CC-590107637EEC}">
      <dsp:nvSpPr>
        <dsp:cNvPr id="0" name=""/>
        <dsp:cNvSpPr/>
      </dsp:nvSpPr>
      <dsp:spPr>
        <a:xfrm>
          <a:off x="5030509" y="8110"/>
          <a:ext cx="2333117" cy="15365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latin typeface="+mj-lt"/>
            </a:rPr>
            <a:t>Thinking Systems Leadership </a:t>
          </a:r>
          <a:endParaRPr lang="en-US" sz="1800" kern="1200" dirty="0">
            <a:latin typeface="+mj-lt"/>
          </a:endParaRPr>
        </a:p>
        <a:p>
          <a:pPr marL="171450" lvl="1" indent="-171450" algn="l" defTabSz="800100">
            <a:lnSpc>
              <a:spcPct val="90000"/>
            </a:lnSpc>
            <a:spcBef>
              <a:spcPct val="0"/>
            </a:spcBef>
            <a:spcAft>
              <a:spcPct val="15000"/>
            </a:spcAft>
            <a:buChar char="••"/>
          </a:pPr>
          <a:r>
            <a:rPr lang="en-US" sz="1800" kern="1200" dirty="0" smtClean="0">
              <a:latin typeface="+mj-lt"/>
            </a:rPr>
            <a:t>A culture of enquiry</a:t>
          </a:r>
          <a:endParaRPr lang="en-US" sz="1800" kern="1200" dirty="0">
            <a:latin typeface="+mj-lt"/>
          </a:endParaRPr>
        </a:p>
        <a:p>
          <a:pPr marL="171450" lvl="1" indent="-171450" algn="l" defTabSz="800100">
            <a:lnSpc>
              <a:spcPct val="90000"/>
            </a:lnSpc>
            <a:spcBef>
              <a:spcPct val="0"/>
            </a:spcBef>
            <a:spcAft>
              <a:spcPct val="15000"/>
            </a:spcAft>
            <a:buChar char="••"/>
          </a:pPr>
          <a:r>
            <a:rPr lang="en-US" sz="1800" kern="1200" dirty="0" smtClean="0">
              <a:latin typeface="+mj-lt"/>
            </a:rPr>
            <a:t>Inclusion, equity and equality  </a:t>
          </a:r>
          <a:endParaRPr lang="en-US" sz="1800" kern="1200" dirty="0">
            <a:latin typeface="+mj-lt"/>
          </a:endParaRPr>
        </a:p>
      </dsp:txBody>
      <dsp:txXfrm>
        <a:off x="5030509" y="8110"/>
        <a:ext cx="2333117" cy="1536583"/>
      </dsp:txXfrm>
    </dsp:sp>
    <dsp:sp modelId="{65360DEF-4F12-4EC7-B5EE-B8806FA3E2F2}">
      <dsp:nvSpPr>
        <dsp:cNvPr id="0" name=""/>
        <dsp:cNvSpPr/>
      </dsp:nvSpPr>
      <dsp:spPr>
        <a:xfrm>
          <a:off x="3833321" y="1662498"/>
          <a:ext cx="1563793" cy="1563793"/>
        </a:xfrm>
        <a:prstGeom prst="ellipse">
          <a:avLst/>
        </a:prstGeom>
        <a:gradFill rotWithShape="0">
          <a:gsLst>
            <a:gs pos="0">
              <a:schemeClr val="accent5">
                <a:hueOff val="-4505695"/>
                <a:satOff val="-11613"/>
                <a:lumOff val="-7843"/>
                <a:alphaOff val="0"/>
                <a:lumMod val="110000"/>
                <a:satMod val="105000"/>
                <a:tint val="67000"/>
              </a:schemeClr>
            </a:gs>
            <a:gs pos="50000">
              <a:schemeClr val="accent5">
                <a:hueOff val="-4505695"/>
                <a:satOff val="-11613"/>
                <a:lumOff val="-7843"/>
                <a:alphaOff val="0"/>
                <a:lumMod val="105000"/>
                <a:satMod val="103000"/>
                <a:tint val="73000"/>
              </a:schemeClr>
            </a:gs>
            <a:gs pos="100000">
              <a:schemeClr val="accent5">
                <a:hueOff val="-4505695"/>
                <a:satOff val="-11613"/>
                <a:lumOff val="-784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0" kern="1200" dirty="0" smtClean="0">
              <a:latin typeface="+mj-lt"/>
            </a:rPr>
            <a:t>EiH Resource  </a:t>
          </a:r>
          <a:endParaRPr lang="en-US" sz="1800" b="0" kern="1200" dirty="0">
            <a:latin typeface="+mj-lt"/>
          </a:endParaRPr>
        </a:p>
      </dsp:txBody>
      <dsp:txXfrm>
        <a:off x="4062333" y="1891510"/>
        <a:ext cx="1105769" cy="1105769"/>
      </dsp:txXfrm>
    </dsp:sp>
    <dsp:sp modelId="{0D738BD9-15FE-4661-920C-DF72991EDAD6}">
      <dsp:nvSpPr>
        <dsp:cNvPr id="0" name=""/>
        <dsp:cNvSpPr/>
      </dsp:nvSpPr>
      <dsp:spPr>
        <a:xfrm>
          <a:off x="5553494" y="1662498"/>
          <a:ext cx="2345690" cy="15637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latin typeface="+mj-lt"/>
            </a:rPr>
            <a:t>Targeted EiH Learns</a:t>
          </a:r>
          <a:endParaRPr lang="en-US" sz="1800" kern="1200" dirty="0">
            <a:latin typeface="+mj-lt"/>
          </a:endParaRPr>
        </a:p>
        <a:p>
          <a:pPr marL="171450" lvl="1" indent="-171450" algn="l" defTabSz="800100">
            <a:lnSpc>
              <a:spcPct val="90000"/>
            </a:lnSpc>
            <a:spcBef>
              <a:spcPct val="0"/>
            </a:spcBef>
            <a:spcAft>
              <a:spcPct val="15000"/>
            </a:spcAft>
            <a:buChar char="••"/>
          </a:pPr>
          <a:r>
            <a:rPr lang="en-US" sz="1800" kern="1200" dirty="0" smtClean="0">
              <a:latin typeface="+mj-lt"/>
            </a:rPr>
            <a:t>Professional Learning Activities</a:t>
          </a:r>
          <a:endParaRPr lang="en-US" sz="1800" kern="1200" dirty="0">
            <a:latin typeface="+mj-lt"/>
          </a:endParaRPr>
        </a:p>
        <a:p>
          <a:pPr marL="171450" lvl="1" indent="-171450" algn="l" defTabSz="800100">
            <a:lnSpc>
              <a:spcPct val="90000"/>
            </a:lnSpc>
            <a:spcBef>
              <a:spcPct val="0"/>
            </a:spcBef>
            <a:spcAft>
              <a:spcPct val="15000"/>
            </a:spcAft>
            <a:buChar char="••"/>
          </a:pPr>
          <a:r>
            <a:rPr lang="en-US" sz="1800" kern="1200" dirty="0" smtClean="0">
              <a:latin typeface="+mj-lt"/>
            </a:rPr>
            <a:t> Interactive Support Pack </a:t>
          </a:r>
          <a:endParaRPr lang="en-US" sz="1800" kern="1200" dirty="0">
            <a:latin typeface="+mj-lt"/>
          </a:endParaRPr>
        </a:p>
        <a:p>
          <a:pPr marL="171450" lvl="1" indent="-171450" algn="l" defTabSz="800100">
            <a:lnSpc>
              <a:spcPct val="90000"/>
            </a:lnSpc>
            <a:spcBef>
              <a:spcPct val="0"/>
            </a:spcBef>
            <a:spcAft>
              <a:spcPct val="15000"/>
            </a:spcAft>
            <a:buChar char="••"/>
          </a:pPr>
          <a:r>
            <a:rPr lang="en-US" sz="1800" kern="1200" dirty="0" smtClean="0">
              <a:latin typeface="+mj-lt"/>
            </a:rPr>
            <a:t>EiH Stretch Coaches</a:t>
          </a:r>
          <a:endParaRPr lang="en-US" sz="1800" kern="1200" dirty="0">
            <a:latin typeface="+mj-lt"/>
          </a:endParaRPr>
        </a:p>
      </dsp:txBody>
      <dsp:txXfrm>
        <a:off x="5553494" y="1662498"/>
        <a:ext cx="2345690" cy="1563793"/>
      </dsp:txXfrm>
    </dsp:sp>
    <dsp:sp modelId="{B338277B-D5CE-4229-B567-36919EF47247}">
      <dsp:nvSpPr>
        <dsp:cNvPr id="0" name=""/>
        <dsp:cNvSpPr/>
      </dsp:nvSpPr>
      <dsp:spPr>
        <a:xfrm>
          <a:off x="3312815" y="3702862"/>
          <a:ext cx="1564732" cy="1563793"/>
        </a:xfrm>
        <a:prstGeom prst="ellipse">
          <a:avLst/>
        </a:prstGeom>
        <a:gradFill rotWithShape="0">
          <a:gsLst>
            <a:gs pos="0">
              <a:schemeClr val="accent5">
                <a:hueOff val="-6758543"/>
                <a:satOff val="-17419"/>
                <a:lumOff val="-11765"/>
                <a:alphaOff val="0"/>
                <a:lumMod val="110000"/>
                <a:satMod val="105000"/>
                <a:tint val="67000"/>
              </a:schemeClr>
            </a:gs>
            <a:gs pos="50000">
              <a:schemeClr val="accent5">
                <a:hueOff val="-6758543"/>
                <a:satOff val="-17419"/>
                <a:lumOff val="-11765"/>
                <a:alphaOff val="0"/>
                <a:lumMod val="105000"/>
                <a:satMod val="103000"/>
                <a:tint val="73000"/>
              </a:schemeClr>
            </a:gs>
            <a:gs pos="100000">
              <a:schemeClr val="accent5">
                <a:hueOff val="-6758543"/>
                <a:satOff val="-17419"/>
                <a:lumOff val="-1176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b="0" kern="1200" dirty="0" smtClean="0">
              <a:latin typeface="+mj-lt"/>
            </a:rPr>
            <a:t>EiH</a:t>
          </a:r>
          <a:r>
            <a:rPr lang="en-US" sz="1700" b="0" kern="1200" baseline="0" dirty="0" smtClean="0">
              <a:latin typeface="+mj-lt"/>
            </a:rPr>
            <a:t> Perspectives </a:t>
          </a:r>
          <a:endParaRPr lang="en-US" sz="1700" b="0" kern="1200" dirty="0">
            <a:latin typeface="+mj-lt"/>
          </a:endParaRPr>
        </a:p>
      </dsp:txBody>
      <dsp:txXfrm>
        <a:off x="3541965" y="3931874"/>
        <a:ext cx="1106432" cy="1105769"/>
      </dsp:txXfrm>
    </dsp:sp>
    <dsp:sp modelId="{F8BACBA2-0C9A-4DDA-BC18-A4DECCD42F56}">
      <dsp:nvSpPr>
        <dsp:cNvPr id="0" name=""/>
        <dsp:cNvSpPr/>
      </dsp:nvSpPr>
      <dsp:spPr>
        <a:xfrm>
          <a:off x="5032753" y="3702862"/>
          <a:ext cx="2347098" cy="15637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latin typeface="+mj-lt"/>
            </a:rPr>
            <a:t>Stretch Connect Sessions </a:t>
          </a:r>
          <a:endParaRPr lang="en-US" sz="1800" kern="1200" dirty="0">
            <a:latin typeface="+mj-lt"/>
          </a:endParaRPr>
        </a:p>
        <a:p>
          <a:pPr marL="171450" lvl="1" indent="-171450" algn="l" defTabSz="800100">
            <a:lnSpc>
              <a:spcPct val="90000"/>
            </a:lnSpc>
            <a:spcBef>
              <a:spcPct val="0"/>
            </a:spcBef>
            <a:spcAft>
              <a:spcPct val="15000"/>
            </a:spcAft>
            <a:buChar char="••"/>
          </a:pPr>
          <a:r>
            <a:rPr lang="en-US" sz="1800" kern="1200" dirty="0" smtClean="0">
              <a:latin typeface="+mj-lt"/>
            </a:rPr>
            <a:t>Recommended Research and Reading</a:t>
          </a:r>
          <a:endParaRPr lang="en-US" sz="1800" kern="1200" dirty="0">
            <a:latin typeface="+mj-lt"/>
          </a:endParaRPr>
        </a:p>
        <a:p>
          <a:pPr marL="171450" lvl="1" indent="-171450" algn="l" defTabSz="800100">
            <a:lnSpc>
              <a:spcPct val="90000"/>
            </a:lnSpc>
            <a:spcBef>
              <a:spcPct val="0"/>
            </a:spcBef>
            <a:spcAft>
              <a:spcPct val="15000"/>
            </a:spcAft>
            <a:buChar char="••"/>
          </a:pPr>
          <a:r>
            <a:rPr lang="en-US" sz="1800" kern="1200" dirty="0" smtClean="0">
              <a:latin typeface="+mj-lt"/>
            </a:rPr>
            <a:t>International Learning Exchanges  </a:t>
          </a:r>
          <a:endParaRPr lang="en-US" sz="1800" kern="1200" dirty="0">
            <a:latin typeface="+mj-lt"/>
          </a:endParaRPr>
        </a:p>
        <a:p>
          <a:pPr marL="171450" lvl="1" indent="-171450" algn="l" defTabSz="800100">
            <a:lnSpc>
              <a:spcPct val="90000"/>
            </a:lnSpc>
            <a:spcBef>
              <a:spcPct val="0"/>
            </a:spcBef>
            <a:spcAft>
              <a:spcPct val="15000"/>
            </a:spcAft>
            <a:buChar char="••"/>
          </a:pPr>
          <a:r>
            <a:rPr lang="en-US" sz="1800" kern="1200" dirty="0" smtClean="0">
              <a:latin typeface="+mj-lt"/>
            </a:rPr>
            <a:t>EiH Stretch Supporters</a:t>
          </a:r>
          <a:endParaRPr lang="en-US" sz="1800" kern="1200" dirty="0">
            <a:latin typeface="+mj-lt"/>
          </a:endParaRPr>
        </a:p>
        <a:p>
          <a:pPr marL="171450" lvl="1" indent="-171450" algn="l" defTabSz="800100">
            <a:lnSpc>
              <a:spcPct val="90000"/>
            </a:lnSpc>
            <a:spcBef>
              <a:spcPct val="0"/>
            </a:spcBef>
            <a:spcAft>
              <a:spcPct val="15000"/>
            </a:spcAft>
            <a:buChar char="••"/>
          </a:pPr>
          <a:endParaRPr lang="en-US" sz="1800" kern="1200" dirty="0">
            <a:latin typeface="+mj-lt"/>
          </a:endParaRPr>
        </a:p>
      </dsp:txBody>
      <dsp:txXfrm>
        <a:off x="5032753" y="3702862"/>
        <a:ext cx="2347098" cy="1563793"/>
      </dsp:txXfrm>
    </dsp:sp>
  </dsp:spTree>
</dsp:drawing>
</file>

<file path=ppt/diagrams/layout1.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0235BD-F3F7-49B5-810D-14177987ED6A}" type="datetimeFigureOut">
              <a:rPr lang="en-GB" smtClean="0"/>
              <a:t>23/06/2022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DB0E36-BE80-4895-9827-4AD0A246755B}" type="slidenum">
              <a:rPr lang="en-GB" smtClean="0"/>
              <a:t>‹#›</a:t>
            </a:fld>
            <a:endParaRPr lang="en-GB"/>
          </a:p>
        </p:txBody>
      </p:sp>
    </p:spTree>
    <p:extLst>
      <p:ext uri="{BB962C8B-B14F-4D97-AF65-F5344CB8AC3E}">
        <p14:creationId xmlns:p14="http://schemas.microsoft.com/office/powerpoint/2010/main" val="18605782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38C683-9137-4122-84BD-5AA5692D6AF0}" type="slidenum">
              <a:rPr lang="en-GB" smtClean="0"/>
              <a:t>1</a:t>
            </a:fld>
            <a:endParaRPr lang="en-GB"/>
          </a:p>
        </p:txBody>
      </p:sp>
    </p:spTree>
    <p:extLst>
      <p:ext uri="{BB962C8B-B14F-4D97-AF65-F5344CB8AC3E}">
        <p14:creationId xmlns:p14="http://schemas.microsoft.com/office/powerpoint/2010/main" val="1665245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dirty="0">
                <a:cs typeface="Calibri"/>
              </a:rPr>
              <a:t>Reference </a:t>
            </a:r>
            <a:endParaRPr lang="en-GB" baseline="0" dirty="0">
              <a:cs typeface="Calibri"/>
            </a:endParaRPr>
          </a:p>
          <a:p>
            <a:pPr marL="342900" indent="-342900"/>
            <a:endParaRPr lang="en-US" baseline="0" dirty="0"/>
          </a:p>
          <a:p>
            <a:r>
              <a:rPr lang="en-GB" b="1" dirty="0"/>
              <a:t>Collaborative Enquiry</a:t>
            </a:r>
            <a:r>
              <a:rPr lang="en-GB" dirty="0"/>
              <a:t> </a:t>
            </a:r>
            <a:endParaRPr lang="en-GB" dirty="0">
              <a:cs typeface="Calibri"/>
            </a:endParaRPr>
          </a:p>
          <a:p>
            <a:r>
              <a:rPr lang="en-GB" dirty="0"/>
              <a:t>EiH Stretch Induction facilitated by Education Scotland</a:t>
            </a:r>
            <a:endParaRPr lang="en-GB" dirty="0">
              <a:cs typeface="Calibri"/>
            </a:endParaRPr>
          </a:p>
          <a:p>
            <a:pPr marL="171450" indent="-171450">
              <a:buFont typeface="Arial"/>
              <a:buChar char="•"/>
            </a:pPr>
            <a:r>
              <a:rPr lang="en-US" dirty="0"/>
              <a:t>Collaborative enquiry- Support understanding of approach and methodology of CE  </a:t>
            </a:r>
            <a:endParaRPr lang="en-GB" dirty="0"/>
          </a:p>
          <a:p>
            <a:pPr marL="171450" indent="-171450">
              <a:buFont typeface="Arial"/>
              <a:buChar char="•"/>
            </a:pPr>
            <a:endParaRPr lang="en-US" dirty="0">
              <a:cs typeface="Calibri"/>
            </a:endParaRPr>
          </a:p>
          <a:p>
            <a:pPr marL="171450" indent="-171450">
              <a:buFont typeface="Arial"/>
              <a:buChar char="•"/>
            </a:pPr>
            <a:endParaRPr lang="en-US" dirty="0">
              <a:cs typeface="Calibri"/>
            </a:endParaRPr>
          </a:p>
          <a:p>
            <a:r>
              <a:rPr lang="en-US" b="1" dirty="0">
                <a:cs typeface="Calibri"/>
              </a:rPr>
              <a:t>What we know</a:t>
            </a:r>
          </a:p>
          <a:p>
            <a:endParaRPr lang="en-US" b="1" dirty="0">
              <a:cs typeface="Calibri"/>
            </a:endParaRPr>
          </a:p>
          <a:p>
            <a:r>
              <a:rPr lang="en-US" dirty="0">
                <a:cs typeface="Calibri"/>
              </a:rPr>
              <a:t>Experienced </a:t>
            </a:r>
            <a:r>
              <a:rPr lang="en-US" dirty="0" err="1">
                <a:cs typeface="Calibri"/>
              </a:rPr>
              <a:t>HTs</a:t>
            </a:r>
            <a:r>
              <a:rPr lang="en-US" dirty="0">
                <a:cs typeface="Calibri"/>
              </a:rPr>
              <a:t> were encouraged to look inwards and explore their own context and experience in relation to the big questions in education at the time. Predating the recent </a:t>
            </a:r>
            <a:r>
              <a:rPr lang="en-US" u="sng" dirty="0"/>
              <a:t>Scotland’s Curriculum for Excellence : Into the Future </a:t>
            </a:r>
            <a:r>
              <a:rPr lang="en-US" dirty="0"/>
              <a:t> by the OECD, HT teachers formed groups and examined areas that report examined. </a:t>
            </a:r>
            <a:endParaRPr lang="en-GB" dirty="0"/>
          </a:p>
          <a:p>
            <a:endParaRPr lang="en-US" dirty="0"/>
          </a:p>
          <a:p>
            <a:r>
              <a:rPr lang="en-US" dirty="0"/>
              <a:t>Collaborative enquiry themes relate to some of the following themes: </a:t>
            </a:r>
            <a:endParaRPr lang="en-GB" dirty="0"/>
          </a:p>
          <a:p>
            <a:endParaRPr lang="en-GB" dirty="0"/>
          </a:p>
          <a:p>
            <a:pPr marL="171450" indent="-171450">
              <a:buFont typeface="Arial"/>
              <a:buChar char="•"/>
            </a:pPr>
            <a:r>
              <a:rPr lang="en-GB" dirty="0"/>
              <a:t>What is needed to implement play pedagogy successfully and sustainably across the Scottish Education System?</a:t>
            </a:r>
            <a:endParaRPr lang="en-GB" dirty="0">
              <a:cs typeface="Calibri"/>
            </a:endParaRPr>
          </a:p>
          <a:p>
            <a:pPr marL="171450" indent="-171450">
              <a:buFont typeface="Arial,Sans-Serif"/>
              <a:buChar char="•"/>
            </a:pPr>
            <a:r>
              <a:rPr lang="en-GB" dirty="0"/>
              <a:t>In what ways can </a:t>
            </a:r>
            <a:r>
              <a:rPr lang="en-GB" dirty="0" err="1"/>
              <a:t>HTs</a:t>
            </a:r>
            <a:r>
              <a:rPr lang="en-GB" dirty="0"/>
              <a:t> be empowered to work collegiately and efficiently to proactively contribute to decision-making locally and nationally?</a:t>
            </a:r>
            <a:endParaRPr lang="en-GB" dirty="0">
              <a:cs typeface="Calibri"/>
            </a:endParaRPr>
          </a:p>
          <a:p>
            <a:pPr marL="171450" indent="-171450">
              <a:buFont typeface="Arial,Sans-Serif"/>
              <a:buChar char="•"/>
            </a:pPr>
            <a:r>
              <a:rPr lang="en-GB" dirty="0">
                <a:solidFill>
                  <a:srgbClr val="FF0000"/>
                </a:solidFill>
              </a:rPr>
              <a:t>What system changes need to take place for </a:t>
            </a:r>
            <a:r>
              <a:rPr lang="en-GB" dirty="0" err="1">
                <a:solidFill>
                  <a:srgbClr val="FF0000"/>
                </a:solidFill>
              </a:rPr>
              <a:t>headteachers</a:t>
            </a:r>
            <a:r>
              <a:rPr lang="en-GB" dirty="0">
                <a:solidFill>
                  <a:srgbClr val="FF0000"/>
                </a:solidFill>
              </a:rPr>
              <a:t> to enact their empowerment in a collaborative manner?</a:t>
            </a:r>
            <a:endParaRPr lang="en-GB" dirty="0">
              <a:solidFill>
                <a:srgbClr val="FF0000"/>
              </a:solidFill>
              <a:cs typeface="Calibri"/>
            </a:endParaRPr>
          </a:p>
          <a:p>
            <a:pPr marL="171450" indent="-171450">
              <a:buFont typeface="Arial,Sans-Serif"/>
              <a:buChar char="•"/>
            </a:pPr>
            <a:r>
              <a:rPr lang="en-GB" dirty="0"/>
              <a:t>How can our assessment system be revised to be fit for purpose for 21st Century?</a:t>
            </a:r>
            <a:endParaRPr lang="en-GB" dirty="0">
              <a:cs typeface="Calibri"/>
            </a:endParaRPr>
          </a:p>
          <a:p>
            <a:pPr marL="171450" indent="-171450">
              <a:buFont typeface="Arial,Sans-Serif"/>
              <a:buChar char="•"/>
            </a:pPr>
            <a:r>
              <a:rPr lang="en-GB" dirty="0"/>
              <a:t>How can digital learning positively impact pedagogy and attainment?</a:t>
            </a:r>
            <a:endParaRPr lang="en-GB" dirty="0">
              <a:cs typeface="Calibri"/>
            </a:endParaRPr>
          </a:p>
          <a:p>
            <a:pPr marL="171450" indent="-171450">
              <a:buFont typeface="Arial,Sans-Serif"/>
              <a:buChar char="•"/>
            </a:pPr>
            <a:r>
              <a:rPr lang="en-GB" dirty="0"/>
              <a:t>What lessons have been learned from the global pandemic in order to ‘build back better’ for everyone?</a:t>
            </a:r>
            <a:endParaRPr lang="en-GB" dirty="0">
              <a:cs typeface="Calibri"/>
            </a:endParaRPr>
          </a:p>
          <a:p>
            <a:pPr marL="171450" indent="-171450">
              <a:buFont typeface="Arial,Sans-Serif"/>
              <a:buChar char="•"/>
            </a:pPr>
            <a:r>
              <a:rPr lang="en-GB" dirty="0"/>
              <a:t>To what extent does amplifying </a:t>
            </a:r>
            <a:r>
              <a:rPr lang="en-GB" dirty="0" err="1"/>
              <a:t>BME</a:t>
            </a:r>
            <a:r>
              <a:rPr lang="en-GB" dirty="0"/>
              <a:t> voices increase racial literacy within a school community?</a:t>
            </a:r>
            <a:endParaRPr lang="en-US" dirty="0"/>
          </a:p>
          <a:p>
            <a:endParaRPr lang="en-US" dirty="0">
              <a:cs typeface="Calibri"/>
            </a:endParaRPr>
          </a:p>
          <a:p>
            <a:r>
              <a:rPr lang="en-US" b="1" dirty="0">
                <a:cs typeface="Calibri"/>
              </a:rPr>
              <a:t>What is Known </a:t>
            </a:r>
          </a:p>
          <a:p>
            <a:pPr lvl="1"/>
            <a:endParaRPr lang="en-US" b="1" dirty="0">
              <a:cs typeface="Calibri"/>
            </a:endParaRPr>
          </a:p>
          <a:p>
            <a:pPr lvl="1"/>
            <a:r>
              <a:rPr lang="en-US" i="1" dirty="0"/>
              <a:t>Coaching</a:t>
            </a:r>
            <a:r>
              <a:rPr lang="en-US" dirty="0"/>
              <a:t> </a:t>
            </a:r>
            <a:endParaRPr lang="en-US" dirty="0">
              <a:cs typeface="Calibri"/>
            </a:endParaRPr>
          </a:p>
          <a:p>
            <a:pPr>
              <a:buFont typeface="Arial"/>
              <a:buChar char="•"/>
            </a:pPr>
            <a:r>
              <a:rPr lang="en-US" dirty="0"/>
              <a:t>EiH Stretch participants were offered places on the </a:t>
            </a:r>
            <a:r>
              <a:rPr lang="en-US" dirty="0" err="1"/>
              <a:t>CollectivEd</a:t>
            </a:r>
            <a:r>
              <a:rPr lang="en-US" dirty="0"/>
              <a:t> Knowledge Exchange (Leeds Beckett University) Collaborative conversations which create powerful professional learning </a:t>
            </a:r>
            <a:r>
              <a:rPr lang="en-US" dirty="0" err="1"/>
              <a:t>programme</a:t>
            </a:r>
            <a:r>
              <a:rPr lang="en-US" dirty="0"/>
              <a:t>.</a:t>
            </a:r>
            <a:endParaRPr lang="en-US" dirty="0">
              <a:cs typeface="Calibri"/>
            </a:endParaRPr>
          </a:p>
          <a:p>
            <a:pPr lvl="1"/>
            <a:r>
              <a:rPr lang="en-US" dirty="0"/>
              <a:t> </a:t>
            </a:r>
            <a:endParaRPr lang="en-GB" dirty="0">
              <a:cs typeface="Calibri"/>
            </a:endParaRPr>
          </a:p>
          <a:p>
            <a:pPr lvl="1"/>
            <a:r>
              <a:rPr lang="en-US" i="1" dirty="0"/>
              <a:t>Big ideas</a:t>
            </a:r>
            <a:r>
              <a:rPr lang="en-GB" i="1" dirty="0"/>
              <a:t> </a:t>
            </a:r>
            <a:endParaRPr lang="en-GB" i="1" dirty="0">
              <a:cs typeface="Calibri"/>
            </a:endParaRPr>
          </a:p>
          <a:p>
            <a:pPr marL="171450" indent="-171450">
              <a:buFont typeface="Arial"/>
              <a:buChar char="•"/>
            </a:pPr>
            <a:r>
              <a:rPr lang="en-GB" dirty="0"/>
              <a:t>EiH Stretch s</a:t>
            </a:r>
            <a:r>
              <a:rPr lang="en-US" dirty="0" err="1"/>
              <a:t>essions</a:t>
            </a:r>
            <a:r>
              <a:rPr lang="en-US" dirty="0"/>
              <a:t> on the ‘big ideas’ by leading academics</a:t>
            </a:r>
            <a:endParaRPr lang="en-GB" dirty="0"/>
          </a:p>
          <a:p>
            <a:pPr marL="628650" lvl="1" indent="-171450">
              <a:buFont typeface="Arial"/>
              <a:buChar char="•"/>
            </a:pPr>
            <a:r>
              <a:rPr lang="en-US" dirty="0"/>
              <a:t>The Myth of Poverty of Ambition,  Professor Morag </a:t>
            </a:r>
            <a:r>
              <a:rPr lang="en-US" dirty="0" err="1"/>
              <a:t>Traenor</a:t>
            </a:r>
            <a:r>
              <a:rPr lang="en-US" dirty="0"/>
              <a:t>, Heriot Watt University</a:t>
            </a:r>
            <a:endParaRPr lang="en-GB" dirty="0"/>
          </a:p>
          <a:p>
            <a:pPr marL="628650" lvl="1" indent="-171450">
              <a:buFont typeface="Arial"/>
              <a:buChar char="•"/>
            </a:pPr>
            <a:r>
              <a:rPr lang="en-US" dirty="0"/>
              <a:t>Curriculum Making, Professor Mark Priestley, University of </a:t>
            </a:r>
            <a:r>
              <a:rPr lang="en-US" dirty="0" err="1"/>
              <a:t>Stirling</a:t>
            </a:r>
            <a:r>
              <a:rPr lang="en-US" dirty="0"/>
              <a:t> </a:t>
            </a:r>
            <a:endParaRPr lang="en-GB" dirty="0"/>
          </a:p>
          <a:p>
            <a:pPr marL="628650" lvl="1" indent="-171450">
              <a:buFont typeface="Arial"/>
              <a:buChar char="•"/>
            </a:pPr>
            <a:r>
              <a:rPr lang="en-US" dirty="0"/>
              <a:t>Headteacher Health and Wellbeing, </a:t>
            </a:r>
            <a:r>
              <a:rPr lang="en-US" dirty="0" err="1"/>
              <a:t>Dr</a:t>
            </a:r>
            <a:r>
              <a:rPr lang="en-US" dirty="0"/>
              <a:t> Karen Edge, University College London and </a:t>
            </a:r>
            <a:r>
              <a:rPr lang="en-US" dirty="0" err="1"/>
              <a:t>Louka</a:t>
            </a:r>
            <a:r>
              <a:rPr lang="en-US" dirty="0"/>
              <a:t> Parry, The Learning Future.</a:t>
            </a:r>
            <a:endParaRPr lang="en-GB" dirty="0"/>
          </a:p>
          <a:p>
            <a:pPr lvl="1"/>
            <a:r>
              <a:rPr lang="en-US" dirty="0"/>
              <a:t> </a:t>
            </a:r>
            <a:endParaRPr lang="en-GB" dirty="0"/>
          </a:p>
          <a:p>
            <a:pPr lvl="1"/>
            <a:r>
              <a:rPr lang="en-US" dirty="0"/>
              <a:t>International links</a:t>
            </a:r>
            <a:r>
              <a:rPr lang="en-GB" dirty="0"/>
              <a:t> </a:t>
            </a:r>
            <a:endParaRPr lang="en-GB" dirty="0">
              <a:cs typeface="Calibri"/>
            </a:endParaRPr>
          </a:p>
          <a:p>
            <a:pPr marL="171450" indent="-171450">
              <a:buFont typeface="Arial"/>
              <a:buChar char="•"/>
            </a:pPr>
            <a:r>
              <a:rPr lang="en-GB" dirty="0"/>
              <a:t>EiH Stretch participants were automatically given a place on the Education Scotland 20-21 International series of blethers and the majority of participants have taken up this opportunity. </a:t>
            </a:r>
            <a:r>
              <a:rPr lang="en-US" dirty="0"/>
              <a:t>International and </a:t>
            </a:r>
            <a:r>
              <a:rPr lang="en-US" dirty="0" err="1"/>
              <a:t>ICoEA</a:t>
            </a:r>
            <a:r>
              <a:rPr lang="en-US" dirty="0"/>
              <a:t> partners including Paul Bloomberg and Peter de Witt from America, Simon Breakspear from Australia, Tri Nations colleagues from Scotland, Ireland and Wales, </a:t>
            </a:r>
            <a:r>
              <a:rPr lang="en-GB" dirty="0" err="1"/>
              <a:t>Jeni</a:t>
            </a:r>
            <a:r>
              <a:rPr lang="en-GB" dirty="0"/>
              <a:t> </a:t>
            </a:r>
            <a:r>
              <a:rPr lang="en-GB" dirty="0" err="1"/>
              <a:t>Donohoo</a:t>
            </a:r>
            <a:r>
              <a:rPr lang="en-GB" dirty="0"/>
              <a:t> and Carol Campbell from Canada, Alma Harris from Wales, </a:t>
            </a:r>
            <a:r>
              <a:rPr lang="en-GB" dirty="0" err="1"/>
              <a:t>Pasi</a:t>
            </a:r>
            <a:r>
              <a:rPr lang="en-GB" dirty="0"/>
              <a:t> </a:t>
            </a:r>
            <a:r>
              <a:rPr lang="en-GB" dirty="0" err="1"/>
              <a:t>Sahlberg</a:t>
            </a:r>
            <a:r>
              <a:rPr lang="en-GB" dirty="0"/>
              <a:t> from Finland, Steve </a:t>
            </a:r>
            <a:r>
              <a:rPr lang="en-GB" dirty="0" err="1"/>
              <a:t>Mumby</a:t>
            </a:r>
            <a:r>
              <a:rPr lang="en-GB" dirty="0"/>
              <a:t> from England, Avis Glaze and Andy Hargreaves from Canada and Kathryn McEwan and Fleur Johnston from Australia.</a:t>
            </a:r>
            <a:endParaRPr lang="en-GB" dirty="0">
              <a:cs typeface="Calibri"/>
            </a:endParaRPr>
          </a:p>
          <a:p>
            <a:pPr marL="171450" indent="-171450">
              <a:buFont typeface="Arial"/>
              <a:buChar char="•"/>
            </a:pPr>
            <a:r>
              <a:rPr lang="en-GB" dirty="0"/>
              <a:t>CE groups are meeting with </a:t>
            </a:r>
            <a:r>
              <a:rPr lang="en-GB" dirty="0" err="1"/>
              <a:t>headteachers</a:t>
            </a:r>
            <a:r>
              <a:rPr lang="en-GB" dirty="0"/>
              <a:t> in Slovenia. This has been facilitated by Education Scotland and National School of Leadership in Education (</a:t>
            </a:r>
            <a:r>
              <a:rPr lang="en-GB" dirty="0" err="1"/>
              <a:t>NSLE</a:t>
            </a:r>
            <a:r>
              <a:rPr lang="en-GB" dirty="0"/>
              <a:t>).</a:t>
            </a:r>
            <a:endParaRPr lang="en-GB" dirty="0">
              <a:cs typeface="Calibri"/>
            </a:endParaRPr>
          </a:p>
          <a:p>
            <a:r>
              <a:rPr lang="en-GB" dirty="0">
                <a:cs typeface="Calibri"/>
              </a:rPr>
              <a:t> </a:t>
            </a:r>
          </a:p>
          <a:p>
            <a:r>
              <a:rPr lang="en-GB" b="1" dirty="0">
                <a:cs typeface="Calibri"/>
              </a:rPr>
              <a:t>New Knowledge </a:t>
            </a:r>
          </a:p>
          <a:p>
            <a:endParaRPr lang="en-GB" b="1" dirty="0">
              <a:cs typeface="Calibri"/>
            </a:endParaRPr>
          </a:p>
          <a:p>
            <a:r>
              <a:rPr lang="en-GB" dirty="0">
                <a:cs typeface="Calibri"/>
              </a:rPr>
              <a:t>The culmination of the first two fields will inform the think pieces that the enquiry groups develop.</a:t>
            </a:r>
            <a:r>
              <a:rPr lang="en-GB" b="1" dirty="0">
                <a:cs typeface="Calibri"/>
              </a:rPr>
              <a:t> </a:t>
            </a:r>
          </a:p>
          <a:p>
            <a:pPr marL="171450" indent="-171450">
              <a:buFont typeface="Arial"/>
              <a:buChar char="•"/>
            </a:pPr>
            <a:endParaRPr lang="en-GB" dirty="0">
              <a:cs typeface="Calibri"/>
            </a:endParaRPr>
          </a:p>
          <a:p>
            <a:pPr marL="171450" indent="-171450">
              <a:buFont typeface="Arial"/>
              <a:buChar char="•"/>
            </a:pPr>
            <a:endParaRPr lang="en-GB" dirty="0">
              <a:cs typeface="Calibri"/>
            </a:endParaRPr>
          </a:p>
          <a:p>
            <a:pPr marL="171450" indent="-171450">
              <a:buFont typeface="Arial"/>
              <a:buChar char="•"/>
            </a:pPr>
            <a:endParaRPr lang="en-GB" dirty="0">
              <a:cs typeface="Calibri"/>
            </a:endParaRPr>
          </a:p>
          <a:p>
            <a:endParaRPr lang="en-GB" dirty="0">
              <a:cs typeface="Calibri"/>
            </a:endParaRPr>
          </a:p>
          <a:p>
            <a:pPr marL="171450" indent="-171450">
              <a:buFont typeface="Arial"/>
              <a:buChar char="•"/>
            </a:pPr>
            <a:endParaRPr lang="en-GB" dirty="0">
              <a:cs typeface="Calibri"/>
            </a:endParaRPr>
          </a:p>
          <a:p>
            <a:pPr>
              <a:buFont typeface="Arial"/>
              <a:buChar char="•"/>
            </a:pPr>
            <a:endParaRPr lang="en-GB" b="1" u="sng" dirty="0">
              <a:cs typeface="Calibri"/>
            </a:endParaRPr>
          </a:p>
          <a:p>
            <a:pPr marL="171450" indent="-171450">
              <a:buFont typeface="Arial"/>
              <a:buChar char="•"/>
            </a:pPr>
            <a:endParaRPr lang="en-GB" dirty="0">
              <a:cs typeface="Calibri"/>
            </a:endParaRPr>
          </a:p>
          <a:p>
            <a:pPr marL="342900" indent="-342900"/>
            <a:endParaRPr lang="en-GB" dirty="0">
              <a:cs typeface="Calibri"/>
            </a:endParaRPr>
          </a:p>
        </p:txBody>
      </p:sp>
      <p:sp>
        <p:nvSpPr>
          <p:cNvPr id="4" name="Slide Number Placeholder 3"/>
          <p:cNvSpPr>
            <a:spLocks noGrp="1"/>
          </p:cNvSpPr>
          <p:nvPr>
            <p:ph type="sldNum" sz="quarter" idx="10"/>
          </p:nvPr>
        </p:nvSpPr>
        <p:spPr/>
        <p:txBody>
          <a:bodyPr/>
          <a:lstStyle/>
          <a:p>
            <a:fld id="{1238C683-9137-4122-84BD-5AA5692D6AF0}" type="slidenum">
              <a:rPr lang="en-GB" smtClean="0"/>
              <a:t>10</a:t>
            </a:fld>
            <a:endParaRPr lang="en-GB"/>
          </a:p>
        </p:txBody>
      </p:sp>
    </p:spTree>
    <p:extLst>
      <p:ext uri="{BB962C8B-B14F-4D97-AF65-F5344CB8AC3E}">
        <p14:creationId xmlns:p14="http://schemas.microsoft.com/office/powerpoint/2010/main" val="6965398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dirty="0">
              <a:cs typeface="Calibri" panose="020F0502020204030204"/>
            </a:endParaRPr>
          </a:p>
        </p:txBody>
      </p:sp>
      <p:sp>
        <p:nvSpPr>
          <p:cNvPr id="4" name="Slide Number Placeholder 3"/>
          <p:cNvSpPr>
            <a:spLocks noGrp="1"/>
          </p:cNvSpPr>
          <p:nvPr>
            <p:ph type="sldNum" sz="quarter" idx="10"/>
          </p:nvPr>
        </p:nvSpPr>
        <p:spPr/>
        <p:txBody>
          <a:bodyPr/>
          <a:lstStyle/>
          <a:p>
            <a:fld id="{1238C683-9137-4122-84BD-5AA5692D6AF0}" type="slidenum">
              <a:rPr lang="en-GB" smtClean="0"/>
              <a:t>11</a:t>
            </a:fld>
            <a:endParaRPr lang="en-GB"/>
          </a:p>
        </p:txBody>
      </p:sp>
    </p:spTree>
    <p:extLst>
      <p:ext uri="{BB962C8B-B14F-4D97-AF65-F5344CB8AC3E}">
        <p14:creationId xmlns:p14="http://schemas.microsoft.com/office/powerpoint/2010/main" val="28928798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dirty="0">
              <a:cs typeface="Calibri"/>
            </a:endParaRPr>
          </a:p>
          <a:p>
            <a:endParaRPr lang="en-GB" dirty="0"/>
          </a:p>
          <a:p>
            <a:r>
              <a:rPr lang="en-GB" dirty="0"/>
              <a:t> </a:t>
            </a:r>
            <a:endParaRPr lang="en-GB" dirty="0">
              <a:cs typeface="Calibri"/>
            </a:endParaRPr>
          </a:p>
        </p:txBody>
      </p:sp>
      <p:sp>
        <p:nvSpPr>
          <p:cNvPr id="4" name="Slide Number Placeholder 3"/>
          <p:cNvSpPr>
            <a:spLocks noGrp="1"/>
          </p:cNvSpPr>
          <p:nvPr>
            <p:ph type="sldNum" sz="quarter" idx="10"/>
          </p:nvPr>
        </p:nvSpPr>
        <p:spPr/>
        <p:txBody>
          <a:bodyPr/>
          <a:lstStyle/>
          <a:p>
            <a:fld id="{1238C683-9137-4122-84BD-5AA5692D6AF0}" type="slidenum">
              <a:rPr lang="en-GB" smtClean="0"/>
              <a:t>12</a:t>
            </a:fld>
            <a:endParaRPr lang="en-GB"/>
          </a:p>
        </p:txBody>
      </p:sp>
    </p:spTree>
    <p:extLst>
      <p:ext uri="{BB962C8B-B14F-4D97-AF65-F5344CB8AC3E}">
        <p14:creationId xmlns:p14="http://schemas.microsoft.com/office/powerpoint/2010/main" val="27946625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a:defRPr/>
            </a:pPr>
            <a:endParaRPr lang="en-GB">
              <a:cs typeface="Calibri"/>
            </a:endParaRPr>
          </a:p>
        </p:txBody>
      </p:sp>
      <p:sp>
        <p:nvSpPr>
          <p:cNvPr id="4" name="Slide Number Placeholder 3"/>
          <p:cNvSpPr>
            <a:spLocks noGrp="1"/>
          </p:cNvSpPr>
          <p:nvPr>
            <p:ph type="sldNum" sz="quarter" idx="10"/>
          </p:nvPr>
        </p:nvSpPr>
        <p:spPr/>
        <p:txBody>
          <a:bodyPr/>
          <a:lstStyle/>
          <a:p>
            <a:fld id="{1238C683-9137-4122-84BD-5AA5692D6AF0}" type="slidenum">
              <a:rPr lang="en-GB" smtClean="0"/>
              <a:t>13</a:t>
            </a:fld>
            <a:endParaRPr lang="en-GB"/>
          </a:p>
        </p:txBody>
      </p:sp>
    </p:spTree>
    <p:extLst>
      <p:ext uri="{BB962C8B-B14F-4D97-AF65-F5344CB8AC3E}">
        <p14:creationId xmlns:p14="http://schemas.microsoft.com/office/powerpoint/2010/main" val="9699490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a:defRPr/>
            </a:pPr>
            <a:endParaRPr lang="en-GB" dirty="0">
              <a:cs typeface="Calibri"/>
            </a:endParaRPr>
          </a:p>
        </p:txBody>
      </p:sp>
      <p:sp>
        <p:nvSpPr>
          <p:cNvPr id="4" name="Slide Number Placeholder 3"/>
          <p:cNvSpPr>
            <a:spLocks noGrp="1"/>
          </p:cNvSpPr>
          <p:nvPr>
            <p:ph type="sldNum" sz="quarter" idx="10"/>
          </p:nvPr>
        </p:nvSpPr>
        <p:spPr/>
        <p:txBody>
          <a:bodyPr/>
          <a:lstStyle/>
          <a:p>
            <a:fld id="{1238C683-9137-4122-84BD-5AA5692D6AF0}" type="slidenum">
              <a:rPr lang="en-GB" smtClean="0"/>
              <a:t>14</a:t>
            </a:fld>
            <a:endParaRPr lang="en-GB"/>
          </a:p>
        </p:txBody>
      </p:sp>
    </p:spTree>
    <p:extLst>
      <p:ext uri="{BB962C8B-B14F-4D97-AF65-F5344CB8AC3E}">
        <p14:creationId xmlns:p14="http://schemas.microsoft.com/office/powerpoint/2010/main" val="17611654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a:defRPr/>
            </a:pPr>
            <a:endParaRPr lang="en-GB" dirty="0">
              <a:cs typeface="Calibri"/>
            </a:endParaRPr>
          </a:p>
        </p:txBody>
      </p:sp>
      <p:sp>
        <p:nvSpPr>
          <p:cNvPr id="4" name="Slide Number Placeholder 3"/>
          <p:cNvSpPr>
            <a:spLocks noGrp="1"/>
          </p:cNvSpPr>
          <p:nvPr>
            <p:ph type="sldNum" sz="quarter" idx="10"/>
          </p:nvPr>
        </p:nvSpPr>
        <p:spPr/>
        <p:txBody>
          <a:bodyPr/>
          <a:lstStyle/>
          <a:p>
            <a:fld id="{1238C683-9137-4122-84BD-5AA5692D6AF0}" type="slidenum">
              <a:rPr lang="en-GB" smtClean="0"/>
              <a:t>15</a:t>
            </a:fld>
            <a:endParaRPr lang="en-GB"/>
          </a:p>
        </p:txBody>
      </p:sp>
    </p:spTree>
    <p:extLst>
      <p:ext uri="{BB962C8B-B14F-4D97-AF65-F5344CB8AC3E}">
        <p14:creationId xmlns:p14="http://schemas.microsoft.com/office/powerpoint/2010/main" val="7922227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a:defRPr/>
            </a:pPr>
            <a:endParaRPr lang="en-GB" dirty="0">
              <a:cs typeface="Calibri"/>
            </a:endParaRPr>
          </a:p>
        </p:txBody>
      </p:sp>
      <p:sp>
        <p:nvSpPr>
          <p:cNvPr id="4" name="Slide Number Placeholder 3"/>
          <p:cNvSpPr>
            <a:spLocks noGrp="1"/>
          </p:cNvSpPr>
          <p:nvPr>
            <p:ph type="sldNum" sz="quarter" idx="10"/>
          </p:nvPr>
        </p:nvSpPr>
        <p:spPr/>
        <p:txBody>
          <a:bodyPr/>
          <a:lstStyle/>
          <a:p>
            <a:fld id="{1238C683-9137-4122-84BD-5AA5692D6AF0}" type="slidenum">
              <a:rPr lang="en-GB" smtClean="0"/>
              <a:t>16</a:t>
            </a:fld>
            <a:endParaRPr lang="en-GB"/>
          </a:p>
        </p:txBody>
      </p:sp>
    </p:spTree>
    <p:extLst>
      <p:ext uri="{BB962C8B-B14F-4D97-AF65-F5344CB8AC3E}">
        <p14:creationId xmlns:p14="http://schemas.microsoft.com/office/powerpoint/2010/main" val="40207057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a:defRPr/>
            </a:pPr>
            <a:endParaRPr lang="en-GB" dirty="0">
              <a:cs typeface="Calibri"/>
            </a:endParaRPr>
          </a:p>
        </p:txBody>
      </p:sp>
      <p:sp>
        <p:nvSpPr>
          <p:cNvPr id="4" name="Slide Number Placeholder 3"/>
          <p:cNvSpPr>
            <a:spLocks noGrp="1"/>
          </p:cNvSpPr>
          <p:nvPr>
            <p:ph type="sldNum" sz="quarter" idx="10"/>
          </p:nvPr>
        </p:nvSpPr>
        <p:spPr/>
        <p:txBody>
          <a:bodyPr/>
          <a:lstStyle/>
          <a:p>
            <a:fld id="{1238C683-9137-4122-84BD-5AA5692D6AF0}" type="slidenum">
              <a:rPr lang="en-GB" smtClean="0"/>
              <a:t>17</a:t>
            </a:fld>
            <a:endParaRPr lang="en-GB"/>
          </a:p>
        </p:txBody>
      </p:sp>
    </p:spTree>
    <p:extLst>
      <p:ext uri="{BB962C8B-B14F-4D97-AF65-F5344CB8AC3E}">
        <p14:creationId xmlns:p14="http://schemas.microsoft.com/office/powerpoint/2010/main" val="20483254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a:defRPr/>
            </a:pPr>
            <a:endParaRPr lang="en-GB" dirty="0">
              <a:cs typeface="Calibri"/>
            </a:endParaRPr>
          </a:p>
        </p:txBody>
      </p:sp>
      <p:sp>
        <p:nvSpPr>
          <p:cNvPr id="4" name="Slide Number Placeholder 3"/>
          <p:cNvSpPr>
            <a:spLocks noGrp="1"/>
          </p:cNvSpPr>
          <p:nvPr>
            <p:ph type="sldNum" sz="quarter" idx="10"/>
          </p:nvPr>
        </p:nvSpPr>
        <p:spPr/>
        <p:txBody>
          <a:bodyPr/>
          <a:lstStyle/>
          <a:p>
            <a:fld id="{1238C683-9137-4122-84BD-5AA5692D6AF0}" type="slidenum">
              <a:rPr lang="en-GB" smtClean="0"/>
              <a:t>18</a:t>
            </a:fld>
            <a:endParaRPr lang="en-GB"/>
          </a:p>
        </p:txBody>
      </p:sp>
    </p:spTree>
    <p:extLst>
      <p:ext uri="{BB962C8B-B14F-4D97-AF65-F5344CB8AC3E}">
        <p14:creationId xmlns:p14="http://schemas.microsoft.com/office/powerpoint/2010/main" val="3531335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a:defRPr/>
            </a:pPr>
            <a:endParaRPr lang="en-GB">
              <a:cs typeface="Calibri"/>
            </a:endParaRPr>
          </a:p>
        </p:txBody>
      </p:sp>
      <p:sp>
        <p:nvSpPr>
          <p:cNvPr id="4" name="Slide Number Placeholder 3"/>
          <p:cNvSpPr>
            <a:spLocks noGrp="1"/>
          </p:cNvSpPr>
          <p:nvPr>
            <p:ph type="sldNum" sz="quarter" idx="10"/>
          </p:nvPr>
        </p:nvSpPr>
        <p:spPr/>
        <p:txBody>
          <a:bodyPr/>
          <a:lstStyle/>
          <a:p>
            <a:fld id="{1238C683-9137-4122-84BD-5AA5692D6AF0}" type="slidenum">
              <a:rPr lang="en-GB" smtClean="0"/>
              <a:t>19</a:t>
            </a:fld>
            <a:endParaRPr lang="en-GB"/>
          </a:p>
        </p:txBody>
      </p:sp>
    </p:spTree>
    <p:extLst>
      <p:ext uri="{BB962C8B-B14F-4D97-AF65-F5344CB8AC3E}">
        <p14:creationId xmlns:p14="http://schemas.microsoft.com/office/powerpoint/2010/main" val="10357937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a:defRPr/>
            </a:pPr>
            <a:endParaRPr lang="en-GB" dirty="0">
              <a:cs typeface="Calibri"/>
            </a:endParaRPr>
          </a:p>
        </p:txBody>
      </p:sp>
      <p:sp>
        <p:nvSpPr>
          <p:cNvPr id="4" name="Slide Number Placeholder 3"/>
          <p:cNvSpPr>
            <a:spLocks noGrp="1"/>
          </p:cNvSpPr>
          <p:nvPr>
            <p:ph type="sldNum" sz="quarter" idx="10"/>
          </p:nvPr>
        </p:nvSpPr>
        <p:spPr/>
        <p:txBody>
          <a:bodyPr/>
          <a:lstStyle/>
          <a:p>
            <a:fld id="{1238C683-9137-4122-84BD-5AA5692D6AF0}" type="slidenum">
              <a:rPr lang="en-GB" smtClean="0"/>
              <a:t>2</a:t>
            </a:fld>
            <a:endParaRPr lang="en-GB"/>
          </a:p>
        </p:txBody>
      </p:sp>
    </p:spTree>
    <p:extLst>
      <p:ext uri="{BB962C8B-B14F-4D97-AF65-F5344CB8AC3E}">
        <p14:creationId xmlns:p14="http://schemas.microsoft.com/office/powerpoint/2010/main" val="12895306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a:defRPr/>
            </a:pPr>
            <a:endParaRPr lang="en-GB">
              <a:cs typeface="Calibri"/>
            </a:endParaRPr>
          </a:p>
        </p:txBody>
      </p:sp>
      <p:sp>
        <p:nvSpPr>
          <p:cNvPr id="4" name="Slide Number Placeholder 3"/>
          <p:cNvSpPr>
            <a:spLocks noGrp="1"/>
          </p:cNvSpPr>
          <p:nvPr>
            <p:ph type="sldNum" sz="quarter" idx="10"/>
          </p:nvPr>
        </p:nvSpPr>
        <p:spPr/>
        <p:txBody>
          <a:bodyPr/>
          <a:lstStyle/>
          <a:p>
            <a:fld id="{1238C683-9137-4122-84BD-5AA5692D6AF0}" type="slidenum">
              <a:rPr lang="en-GB" smtClean="0"/>
              <a:t>20</a:t>
            </a:fld>
            <a:endParaRPr lang="en-GB"/>
          </a:p>
        </p:txBody>
      </p:sp>
    </p:spTree>
    <p:extLst>
      <p:ext uri="{BB962C8B-B14F-4D97-AF65-F5344CB8AC3E}">
        <p14:creationId xmlns:p14="http://schemas.microsoft.com/office/powerpoint/2010/main" val="37768729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Work is progressing on the National Discussion with a focus on our national vision for Curriculum for Excellence which was recommended by Professor Ken Muir and the OECD. The National Discussion will be facilitated by Professor Alma Harris and Professor Carol Campbell and Education Scotland will be supporting the Scottish Government throughout this work. We have provided some advice to SG colleagues about the timescales (which are tight) and have stressed the importance of the approach to the National Discussion being co-created and co-constructed with practitioners at all levels within the Scottish Education system. We realise that the well-deserved summer holidays are approaching but given the tight timescales we are looking to gauge whether there are colleagues who would be interested in meeting in early August to be part of the initial conversations around shaping the approach to the National Discussion so that we can prototype and genuinely co-create with the system. With our existing networks the </a:t>
            </a:r>
            <a:r>
              <a:rPr lang="en-GB" sz="1200" kern="1200" dirty="0" err="1" smtClean="0">
                <a:solidFill>
                  <a:schemeClr val="tx1"/>
                </a:solidFill>
                <a:effectLst/>
                <a:latin typeface="+mn-lt"/>
                <a:ea typeface="+mn-ea"/>
                <a:cs typeface="+mn-cs"/>
              </a:rPr>
              <a:t>PLL</a:t>
            </a:r>
            <a:r>
              <a:rPr lang="en-GB" sz="1200" kern="1200" dirty="0" smtClean="0">
                <a:solidFill>
                  <a:schemeClr val="tx1"/>
                </a:solidFill>
                <a:effectLst/>
                <a:latin typeface="+mn-lt"/>
                <a:ea typeface="+mn-ea"/>
                <a:cs typeface="+mn-cs"/>
              </a:rPr>
              <a:t> team volunteered to reach out to colleagues and identify those who may be interested in meeting for an afternoon in early August to be part of this initial conversation. As an organisation ES believes that it is vital that this work is shaped by you. If you are interested and may be available in early August then please let us know and also provide an email address where we will be able to contact you over the holiday period. We completely understand if you are not able to be involved at this stage, please rest assured that we will continue to share progress and there will be further opportunities to engage as we progress the work.</a:t>
            </a:r>
          </a:p>
          <a:p>
            <a:pPr>
              <a:defRPr/>
            </a:pPr>
            <a:endParaRPr lang="en-GB" dirty="0">
              <a:cs typeface="Calibri"/>
            </a:endParaRPr>
          </a:p>
        </p:txBody>
      </p:sp>
      <p:sp>
        <p:nvSpPr>
          <p:cNvPr id="4" name="Slide Number Placeholder 3"/>
          <p:cNvSpPr>
            <a:spLocks noGrp="1"/>
          </p:cNvSpPr>
          <p:nvPr>
            <p:ph type="sldNum" sz="quarter" idx="10"/>
          </p:nvPr>
        </p:nvSpPr>
        <p:spPr/>
        <p:txBody>
          <a:bodyPr/>
          <a:lstStyle/>
          <a:p>
            <a:fld id="{1238C683-9137-4122-84BD-5AA5692D6AF0}" type="slidenum">
              <a:rPr lang="en-GB" smtClean="0"/>
              <a:t>21</a:t>
            </a:fld>
            <a:endParaRPr lang="en-GB"/>
          </a:p>
        </p:txBody>
      </p:sp>
    </p:spTree>
    <p:extLst>
      <p:ext uri="{BB962C8B-B14F-4D97-AF65-F5344CB8AC3E}">
        <p14:creationId xmlns:p14="http://schemas.microsoft.com/office/powerpoint/2010/main" val="4803054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a:defRPr/>
            </a:pPr>
            <a:endParaRPr lang="en-GB" dirty="0">
              <a:cs typeface="Calibri"/>
            </a:endParaRPr>
          </a:p>
        </p:txBody>
      </p:sp>
      <p:sp>
        <p:nvSpPr>
          <p:cNvPr id="4" name="Slide Number Placeholder 3"/>
          <p:cNvSpPr>
            <a:spLocks noGrp="1"/>
          </p:cNvSpPr>
          <p:nvPr>
            <p:ph type="sldNum" sz="quarter" idx="10"/>
          </p:nvPr>
        </p:nvSpPr>
        <p:spPr/>
        <p:txBody>
          <a:bodyPr/>
          <a:lstStyle/>
          <a:p>
            <a:fld id="{1238C683-9137-4122-84BD-5AA5692D6AF0}" type="slidenum">
              <a:rPr lang="en-GB" smtClean="0"/>
              <a:t>3</a:t>
            </a:fld>
            <a:endParaRPr lang="en-GB"/>
          </a:p>
        </p:txBody>
      </p:sp>
    </p:spTree>
    <p:extLst>
      <p:ext uri="{BB962C8B-B14F-4D97-AF65-F5344CB8AC3E}">
        <p14:creationId xmlns:p14="http://schemas.microsoft.com/office/powerpoint/2010/main" val="24142028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a:defRPr/>
            </a:pPr>
            <a:endParaRPr lang="en-GB" dirty="0">
              <a:cs typeface="Calibri"/>
            </a:endParaRPr>
          </a:p>
        </p:txBody>
      </p:sp>
      <p:sp>
        <p:nvSpPr>
          <p:cNvPr id="4" name="Slide Number Placeholder 3"/>
          <p:cNvSpPr>
            <a:spLocks noGrp="1"/>
          </p:cNvSpPr>
          <p:nvPr>
            <p:ph type="sldNum" sz="quarter" idx="10"/>
          </p:nvPr>
        </p:nvSpPr>
        <p:spPr/>
        <p:txBody>
          <a:bodyPr/>
          <a:lstStyle/>
          <a:p>
            <a:fld id="{1238C683-9137-4122-84BD-5AA5692D6AF0}" type="slidenum">
              <a:rPr lang="en-GB" smtClean="0"/>
              <a:t>4</a:t>
            </a:fld>
            <a:endParaRPr lang="en-GB"/>
          </a:p>
        </p:txBody>
      </p:sp>
    </p:spTree>
    <p:extLst>
      <p:ext uri="{BB962C8B-B14F-4D97-AF65-F5344CB8AC3E}">
        <p14:creationId xmlns:p14="http://schemas.microsoft.com/office/powerpoint/2010/main" val="10011747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a:defRPr/>
            </a:pPr>
            <a:endParaRPr lang="en-GB" dirty="0">
              <a:cs typeface="Calibri"/>
            </a:endParaRPr>
          </a:p>
        </p:txBody>
      </p:sp>
      <p:sp>
        <p:nvSpPr>
          <p:cNvPr id="4" name="Slide Number Placeholder 3"/>
          <p:cNvSpPr>
            <a:spLocks noGrp="1"/>
          </p:cNvSpPr>
          <p:nvPr>
            <p:ph type="sldNum" sz="quarter" idx="10"/>
          </p:nvPr>
        </p:nvSpPr>
        <p:spPr/>
        <p:txBody>
          <a:bodyPr/>
          <a:lstStyle/>
          <a:p>
            <a:fld id="{1238C683-9137-4122-84BD-5AA5692D6AF0}" type="slidenum">
              <a:rPr lang="en-GB" smtClean="0"/>
              <a:t>5</a:t>
            </a:fld>
            <a:endParaRPr lang="en-GB"/>
          </a:p>
        </p:txBody>
      </p:sp>
    </p:spTree>
    <p:extLst>
      <p:ext uri="{BB962C8B-B14F-4D97-AF65-F5344CB8AC3E}">
        <p14:creationId xmlns:p14="http://schemas.microsoft.com/office/powerpoint/2010/main" val="37907201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a:defRPr/>
            </a:pPr>
            <a:endParaRPr lang="en-GB">
              <a:cs typeface="Calibri"/>
            </a:endParaRPr>
          </a:p>
        </p:txBody>
      </p:sp>
      <p:sp>
        <p:nvSpPr>
          <p:cNvPr id="4" name="Slide Number Placeholder 3"/>
          <p:cNvSpPr>
            <a:spLocks noGrp="1"/>
          </p:cNvSpPr>
          <p:nvPr>
            <p:ph type="sldNum" sz="quarter" idx="10"/>
          </p:nvPr>
        </p:nvSpPr>
        <p:spPr/>
        <p:txBody>
          <a:bodyPr/>
          <a:lstStyle/>
          <a:p>
            <a:fld id="{1238C683-9137-4122-84BD-5AA5692D6AF0}" type="slidenum">
              <a:rPr lang="en-GB" smtClean="0"/>
              <a:t>6</a:t>
            </a:fld>
            <a:endParaRPr lang="en-GB"/>
          </a:p>
        </p:txBody>
      </p:sp>
    </p:spTree>
    <p:extLst>
      <p:ext uri="{BB962C8B-B14F-4D97-AF65-F5344CB8AC3E}">
        <p14:creationId xmlns:p14="http://schemas.microsoft.com/office/powerpoint/2010/main" val="793628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a:defRPr/>
            </a:pPr>
            <a:endParaRPr lang="en-GB">
              <a:cs typeface="Calibri"/>
            </a:endParaRPr>
          </a:p>
        </p:txBody>
      </p:sp>
      <p:sp>
        <p:nvSpPr>
          <p:cNvPr id="4" name="Slide Number Placeholder 3"/>
          <p:cNvSpPr>
            <a:spLocks noGrp="1"/>
          </p:cNvSpPr>
          <p:nvPr>
            <p:ph type="sldNum" sz="quarter" idx="10"/>
          </p:nvPr>
        </p:nvSpPr>
        <p:spPr/>
        <p:txBody>
          <a:bodyPr/>
          <a:lstStyle/>
          <a:p>
            <a:fld id="{1238C683-9137-4122-84BD-5AA5692D6AF0}" type="slidenum">
              <a:rPr lang="en-GB" smtClean="0"/>
              <a:t>7</a:t>
            </a:fld>
            <a:endParaRPr lang="en-GB"/>
          </a:p>
        </p:txBody>
      </p:sp>
    </p:spTree>
    <p:extLst>
      <p:ext uri="{BB962C8B-B14F-4D97-AF65-F5344CB8AC3E}">
        <p14:creationId xmlns:p14="http://schemas.microsoft.com/office/powerpoint/2010/main" val="26343876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a:defRPr/>
            </a:pPr>
            <a:endParaRPr lang="en-GB">
              <a:cs typeface="Calibri"/>
            </a:endParaRPr>
          </a:p>
        </p:txBody>
      </p:sp>
      <p:sp>
        <p:nvSpPr>
          <p:cNvPr id="4" name="Slide Number Placeholder 3"/>
          <p:cNvSpPr>
            <a:spLocks noGrp="1"/>
          </p:cNvSpPr>
          <p:nvPr>
            <p:ph type="sldNum" sz="quarter" idx="10"/>
          </p:nvPr>
        </p:nvSpPr>
        <p:spPr/>
        <p:txBody>
          <a:bodyPr/>
          <a:lstStyle/>
          <a:p>
            <a:fld id="{1238C683-9137-4122-84BD-5AA5692D6AF0}" type="slidenum">
              <a:rPr lang="en-GB" smtClean="0"/>
              <a:t>8</a:t>
            </a:fld>
            <a:endParaRPr lang="en-GB"/>
          </a:p>
        </p:txBody>
      </p:sp>
    </p:spTree>
    <p:extLst>
      <p:ext uri="{BB962C8B-B14F-4D97-AF65-F5344CB8AC3E}">
        <p14:creationId xmlns:p14="http://schemas.microsoft.com/office/powerpoint/2010/main" val="18051090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a:defRPr/>
            </a:pPr>
            <a:r>
              <a:rPr lang="en-GB" dirty="0">
                <a:cs typeface="Calibri"/>
              </a:rPr>
              <a:t>The origins of this professional learning sit with Teaching Scotland's Future, Donaldson 2010, its 50 recommendations were accepted one of which was that there should be professional learning for experienced </a:t>
            </a:r>
            <a:r>
              <a:rPr lang="en-GB" dirty="0" err="1">
                <a:cs typeface="Calibri"/>
              </a:rPr>
              <a:t>headteachers</a:t>
            </a:r>
            <a:r>
              <a:rPr lang="en-GB" dirty="0">
                <a:cs typeface="Calibri"/>
              </a:rPr>
              <a:t>. The other, more recent, policy drivers come through school empowerment, head teacher agency and a greater role for head teachers as system leaders.</a:t>
            </a:r>
          </a:p>
          <a:p>
            <a:pPr>
              <a:defRPr/>
            </a:pPr>
            <a:endParaRPr lang="en-GB" dirty="0">
              <a:cs typeface="Calibri"/>
            </a:endParaRPr>
          </a:p>
          <a:p>
            <a:pPr>
              <a:defRPr/>
            </a:pPr>
            <a:r>
              <a:rPr lang="en-GB" dirty="0">
                <a:cs typeface="Calibri"/>
              </a:rPr>
              <a:t>Thus, this  professional leaning was under development pre-</a:t>
            </a:r>
            <a:r>
              <a:rPr lang="en-GB" dirty="0" err="1">
                <a:cs typeface="Calibri"/>
              </a:rPr>
              <a:t>COVID</a:t>
            </a:r>
            <a:r>
              <a:rPr lang="en-GB" dirty="0">
                <a:cs typeface="Calibri"/>
              </a:rPr>
              <a:t> but the launch, </a:t>
            </a:r>
            <a:r>
              <a:rPr lang="en-GB" dirty="0" err="1">
                <a:cs typeface="Calibri" panose="020F0502020204030204"/>
              </a:rPr>
              <a:t>enrolement</a:t>
            </a:r>
            <a:r>
              <a:rPr lang="en-GB" dirty="0">
                <a:cs typeface="Calibri" panose="020F0502020204030204"/>
              </a:rPr>
              <a:t> and learning took place from September 2020</a:t>
            </a:r>
            <a:endParaRPr lang="en-GB" dirty="0"/>
          </a:p>
          <a:p>
            <a:r>
              <a:rPr lang="en-GB" dirty="0"/>
              <a:t>The key features of the EiH Stretch programme develop agency and </a:t>
            </a:r>
            <a:r>
              <a:rPr lang="en-GB" baseline="0" dirty="0"/>
              <a:t>empowerment, collaborative working </a:t>
            </a:r>
            <a:r>
              <a:rPr lang="en-GB" dirty="0"/>
              <a:t>and providing safe</a:t>
            </a:r>
            <a:r>
              <a:rPr lang="en-GB" baseline="0" dirty="0"/>
              <a:t> spaces</a:t>
            </a:r>
            <a:r>
              <a:rPr lang="en-GB" dirty="0"/>
              <a:t> for </a:t>
            </a:r>
            <a:r>
              <a:rPr lang="en-GB" dirty="0" err="1"/>
              <a:t>headteachers</a:t>
            </a:r>
            <a:r>
              <a:rPr lang="en-GB" dirty="0"/>
              <a:t>. </a:t>
            </a:r>
            <a:endParaRPr lang="en-GB" dirty="0">
              <a:cs typeface="Calibri"/>
            </a:endParaRPr>
          </a:p>
          <a:p>
            <a:endParaRPr lang="en-GB" dirty="0">
              <a:cs typeface="Calibri"/>
            </a:endParaRPr>
          </a:p>
          <a:p>
            <a:r>
              <a:rPr lang="en-GB" dirty="0">
                <a:cs typeface="Calibri"/>
              </a:rPr>
              <a:t>Two</a:t>
            </a:r>
            <a:r>
              <a:rPr lang="en-GB" dirty="0"/>
              <a:t> themes emerged during our work. The HT participants were seeking personal and professional learning  in strategic issues ; the </a:t>
            </a:r>
            <a:r>
              <a:rPr lang="en-GB" dirty="0" err="1"/>
              <a:t>headteachers</a:t>
            </a:r>
            <a:r>
              <a:rPr lang="en-GB" dirty="0"/>
              <a:t> did not wish to become '</a:t>
            </a:r>
            <a:r>
              <a:rPr lang="en-GB" dirty="0" err="1"/>
              <a:t>COVID</a:t>
            </a:r>
            <a:r>
              <a:rPr lang="en-GB" dirty="0"/>
              <a:t>' </a:t>
            </a:r>
            <a:r>
              <a:rPr lang="en-GB" dirty="0" err="1"/>
              <a:t>headteacher</a:t>
            </a:r>
            <a:endParaRPr lang="en-GB" dirty="0"/>
          </a:p>
          <a:p>
            <a:r>
              <a:rPr lang="en-GB" dirty="0"/>
              <a:t>And did not wish to see  the system snap back to what had gone before </a:t>
            </a:r>
          </a:p>
          <a:p>
            <a:endParaRPr lang="en-GB" dirty="0">
              <a:cs typeface="Calibri"/>
            </a:endParaRPr>
          </a:p>
          <a:p>
            <a:r>
              <a:rPr lang="en-GB" dirty="0">
                <a:cs typeface="Calibri"/>
              </a:rPr>
              <a:t>Headteacher</a:t>
            </a:r>
            <a:r>
              <a:rPr lang="en-GB" baseline="0" dirty="0">
                <a:cs typeface="Calibri"/>
              </a:rPr>
              <a:t> Agency and Empowerment </a:t>
            </a:r>
          </a:p>
          <a:p>
            <a:endParaRPr lang="en-GB" baseline="0" dirty="0">
              <a:cs typeface="Calibri"/>
            </a:endParaRPr>
          </a:p>
          <a:p>
            <a:endParaRPr lang="en-GB" dirty="0">
              <a:cs typeface="Calibri"/>
            </a:endParaRPr>
          </a:p>
        </p:txBody>
      </p:sp>
      <p:sp>
        <p:nvSpPr>
          <p:cNvPr id="4" name="Slide Number Placeholder 3"/>
          <p:cNvSpPr>
            <a:spLocks noGrp="1"/>
          </p:cNvSpPr>
          <p:nvPr>
            <p:ph type="sldNum" sz="quarter" idx="10"/>
          </p:nvPr>
        </p:nvSpPr>
        <p:spPr/>
        <p:txBody>
          <a:bodyPr/>
          <a:lstStyle/>
          <a:p>
            <a:fld id="{1238C683-9137-4122-84BD-5AA5692D6AF0}" type="slidenum">
              <a:rPr lang="en-GB" smtClean="0"/>
              <a:t>9</a:t>
            </a:fld>
            <a:endParaRPr lang="en-GB"/>
          </a:p>
        </p:txBody>
      </p:sp>
    </p:spTree>
    <p:extLst>
      <p:ext uri="{BB962C8B-B14F-4D97-AF65-F5344CB8AC3E}">
        <p14:creationId xmlns:p14="http://schemas.microsoft.com/office/powerpoint/2010/main" val="42504214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6/23/2022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4967414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6/23/2022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7833711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6/23/2022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9876832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6/23/2022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775193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6/23/2022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1039325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6/23/2022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028136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6/23/2022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47184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6/23/2022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3823058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6/23/2022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8790077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6/23/2022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4982422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6/23/2022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466174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6/23/2022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106789815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gif"/><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image" Target="../media/image11.jpeg"/><Relationship Id="rId7" Type="http://schemas.openxmlformats.org/officeDocument/2006/relationships/diagramData" Target="../diagrams/data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gif"/><Relationship Id="rId11" Type="http://schemas.microsoft.com/office/2007/relationships/diagramDrawing" Target="../diagrams/drawing1.xml"/><Relationship Id="rId5" Type="http://schemas.openxmlformats.org/officeDocument/2006/relationships/image" Target="../media/image5.png"/><Relationship Id="rId10" Type="http://schemas.openxmlformats.org/officeDocument/2006/relationships/diagramColors" Target="../diagrams/colors1.xml"/><Relationship Id="rId4" Type="http://schemas.openxmlformats.org/officeDocument/2006/relationships/image" Target="../media/image4.emf"/><Relationship Id="rId9"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13.jp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image" Target="../media/image3.gif"/><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9.xml"/><Relationship Id="rId1" Type="http://schemas.openxmlformats.org/officeDocument/2006/relationships/slideLayout" Target="../slideLayouts/slideLayout4.xml"/><Relationship Id="rId5" Type="http://schemas.openxmlformats.org/officeDocument/2006/relationships/image" Target="../media/image16.jpe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media/image8.jp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1.xml"/><Relationship Id="rId1" Type="http://schemas.openxmlformats.org/officeDocument/2006/relationships/slideLayout" Target="../slideLayouts/slideLayout4.xml"/><Relationship Id="rId5" Type="http://schemas.openxmlformats.org/officeDocument/2006/relationships/image" Target="../media/image18.jpe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3.gif"/><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3.gif"/><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S_alllogos_colour-01.png"/>
          <p:cNvPicPr>
            <a:picLocks noChangeAspect="1"/>
          </p:cNvPicPr>
          <p:nvPr/>
        </p:nvPicPr>
        <p:blipFill rotWithShape="1">
          <a:blip r:embed="rId3" cstate="print">
            <a:extLst>
              <a:ext uri="{28A0092B-C50C-407E-A947-70E740481C1C}">
                <a14:useLocalDpi xmlns:a14="http://schemas.microsoft.com/office/drawing/2010/main" val="0"/>
              </a:ext>
            </a:extLst>
          </a:blip>
          <a:srcRect l="10041" t="16807" r="10529" b="28484"/>
          <a:stretch/>
        </p:blipFill>
        <p:spPr>
          <a:xfrm>
            <a:off x="658157" y="528429"/>
            <a:ext cx="3392718" cy="1428664"/>
          </a:xfrm>
          <a:prstGeom prst="rect">
            <a:avLst/>
          </a:prstGeom>
        </p:spPr>
      </p:pic>
      <p:pic>
        <p:nvPicPr>
          <p:cNvPr id="12" name="Picture 11" descr="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768516"/>
            <a:ext cx="12198797" cy="2089484"/>
          </a:xfrm>
          <a:prstGeom prst="rect">
            <a:avLst/>
          </a:prstGeom>
        </p:spPr>
      </p:pic>
      <p:sp>
        <p:nvSpPr>
          <p:cNvPr id="6" name="Text Box 8"/>
          <p:cNvSpPr txBox="1"/>
          <p:nvPr/>
        </p:nvSpPr>
        <p:spPr>
          <a:xfrm>
            <a:off x="7162800" y="6057900"/>
            <a:ext cx="5029200" cy="800100"/>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a:solidFill>
                  <a:srgbClr val="FFFFFF"/>
                </a:solidFill>
                <a:effectLst/>
                <a:latin typeface="Arial Bold"/>
                <a:ea typeface="ＭＳ 明朝"/>
                <a:cs typeface="Times New Roman"/>
              </a:rPr>
              <a:t>For Scotland's learners, with Scotland's educators</a:t>
            </a:r>
            <a:endParaRPr lang="en-GB" sz="1200">
              <a:solidFill>
                <a:srgbClr val="595959"/>
              </a:solidFill>
              <a:effectLst/>
              <a:latin typeface="Arial"/>
              <a:ea typeface="ＭＳ 明朝"/>
              <a:cs typeface="Times New Roman"/>
            </a:endParaRPr>
          </a:p>
        </p:txBody>
      </p:sp>
      <p:pic>
        <p:nvPicPr>
          <p:cNvPr id="8" name="Picture 7">
            <a:extLst>
              <a:ext uri="{FF2B5EF4-FFF2-40B4-BE49-F238E27FC236}">
                <a16:creationId xmlns:a16="http://schemas.microsoft.com/office/drawing/2014/main" id="{81E86E8F-D348-4054-9F97-503A9C0D0CB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87936" y="343812"/>
            <a:ext cx="1928713" cy="1928713"/>
          </a:xfrm>
          <a:prstGeom prst="rect">
            <a:avLst/>
          </a:prstGeom>
        </p:spPr>
      </p:pic>
      <p:sp>
        <p:nvSpPr>
          <p:cNvPr id="2" name="Rectangle 1"/>
          <p:cNvSpPr/>
          <p:nvPr/>
        </p:nvSpPr>
        <p:spPr>
          <a:xfrm>
            <a:off x="658157" y="2562355"/>
            <a:ext cx="10515292" cy="2339102"/>
          </a:xfrm>
          <a:prstGeom prst="rect">
            <a:avLst/>
          </a:prstGeom>
        </p:spPr>
        <p:txBody>
          <a:bodyPr wrap="square" lIns="91440" tIns="45720" rIns="91440" bIns="45720" anchor="t">
            <a:spAutoFit/>
          </a:bodyPr>
          <a:lstStyle/>
          <a:p>
            <a:r>
              <a:rPr lang="en-GB" sz="3600" b="1" dirty="0" smtClean="0">
                <a:solidFill>
                  <a:srgbClr val="002060"/>
                </a:solidFill>
                <a:ea typeface="+mj-ea"/>
                <a:cs typeface="Calibri"/>
              </a:rPr>
              <a:t>Excellence in Headship Stretch 2022-23</a:t>
            </a:r>
            <a:endParaRPr lang="en-GB" sz="3600" b="1" dirty="0">
              <a:solidFill>
                <a:srgbClr val="002060"/>
              </a:solidFill>
              <a:ea typeface="+mj-ea"/>
              <a:cs typeface="Calibri"/>
            </a:endParaRPr>
          </a:p>
          <a:p>
            <a:r>
              <a:rPr lang="en-GB" sz="3600" b="1" dirty="0" smtClean="0">
                <a:solidFill>
                  <a:srgbClr val="002060"/>
                </a:solidFill>
                <a:ea typeface="+mj-ea"/>
                <a:cs typeface="Calibri"/>
              </a:rPr>
              <a:t>Headteacher </a:t>
            </a:r>
            <a:r>
              <a:rPr lang="en-GB" sz="3600" b="1" dirty="0">
                <a:solidFill>
                  <a:srgbClr val="002060"/>
                </a:solidFill>
                <a:ea typeface="+mj-ea"/>
                <a:cs typeface="Calibri"/>
              </a:rPr>
              <a:t>agency for </a:t>
            </a:r>
            <a:r>
              <a:rPr lang="en-GB" sz="3600" b="1" dirty="0" smtClean="0">
                <a:solidFill>
                  <a:srgbClr val="002060"/>
                </a:solidFill>
                <a:ea typeface="+mj-ea"/>
                <a:cs typeface="Calibri"/>
              </a:rPr>
              <a:t>system change</a:t>
            </a:r>
            <a:endParaRPr lang="en-GB" sz="3600" b="1" dirty="0">
              <a:solidFill>
                <a:srgbClr val="002060"/>
              </a:solidFill>
              <a:ea typeface="+mj-ea"/>
              <a:cs typeface="Calibri"/>
            </a:endParaRPr>
          </a:p>
          <a:p>
            <a:endParaRPr lang="en-US" dirty="0">
              <a:solidFill>
                <a:srgbClr val="002060"/>
              </a:solidFill>
              <a:ea typeface="+mn-lt"/>
              <a:cs typeface="+mn-lt"/>
            </a:endParaRPr>
          </a:p>
          <a:p>
            <a:r>
              <a:rPr lang="en-GB" sz="2800" dirty="0" smtClean="0">
                <a:solidFill>
                  <a:srgbClr val="002060"/>
                </a:solidFill>
                <a:ea typeface="+mn-lt"/>
                <a:cs typeface="+mn-lt"/>
              </a:rPr>
              <a:t>Gordon Bone </a:t>
            </a:r>
            <a:r>
              <a:rPr lang="en-GB" sz="2800" dirty="0">
                <a:solidFill>
                  <a:srgbClr val="002060"/>
                </a:solidFill>
                <a:ea typeface="+mn-lt"/>
                <a:cs typeface="+mn-lt"/>
              </a:rPr>
              <a:t>&amp; Christopher French</a:t>
            </a:r>
            <a:r>
              <a:rPr lang="en-GB" sz="2800" dirty="0" smtClean="0">
                <a:solidFill>
                  <a:srgbClr val="002060"/>
                </a:solidFill>
                <a:ea typeface="+mn-lt"/>
                <a:cs typeface="+mn-lt"/>
              </a:rPr>
              <a:t>, </a:t>
            </a:r>
            <a:r>
              <a:rPr lang="en-GB" sz="2800" dirty="0" smtClean="0">
                <a:solidFill>
                  <a:srgbClr val="002060"/>
                </a:solidFill>
                <a:ea typeface="+mn-lt"/>
                <a:cs typeface="+mn-lt"/>
              </a:rPr>
              <a:t>Alison</a:t>
            </a:r>
            <a:r>
              <a:rPr lang="en-GB" sz="2800" dirty="0" smtClean="0">
                <a:solidFill>
                  <a:srgbClr val="002060"/>
                </a:solidFill>
                <a:ea typeface="+mn-lt"/>
                <a:cs typeface="+mn-lt"/>
              </a:rPr>
              <a:t> Weatherston, </a:t>
            </a:r>
            <a:r>
              <a:rPr lang="en-GB" sz="2800" dirty="0" smtClean="0">
                <a:solidFill>
                  <a:srgbClr val="002060"/>
                </a:solidFill>
                <a:ea typeface="+mn-lt"/>
                <a:cs typeface="+mn-lt"/>
              </a:rPr>
              <a:t>Iain McDermott </a:t>
            </a:r>
            <a:r>
              <a:rPr lang="en-GB" sz="2800" dirty="0" smtClean="0">
                <a:solidFill>
                  <a:srgbClr val="002060"/>
                </a:solidFill>
                <a:ea typeface="+mn-lt"/>
                <a:cs typeface="+mn-lt"/>
              </a:rPr>
              <a:t>&amp; Lesley Archibald </a:t>
            </a:r>
            <a:r>
              <a:rPr lang="en-GB" sz="2800" dirty="0">
                <a:solidFill>
                  <a:srgbClr val="002060"/>
                </a:solidFill>
                <a:ea typeface="+mn-lt"/>
                <a:cs typeface="+mn-lt"/>
              </a:rPr>
              <a:t>Education </a:t>
            </a:r>
            <a:r>
              <a:rPr lang="en-GB" sz="2800" dirty="0" smtClean="0">
                <a:solidFill>
                  <a:srgbClr val="002060"/>
                </a:solidFill>
                <a:ea typeface="+mn-lt"/>
                <a:cs typeface="+mn-lt"/>
              </a:rPr>
              <a:t>Scotland</a:t>
            </a:r>
            <a:endParaRPr lang="en-GB" sz="2800" dirty="0">
              <a:solidFill>
                <a:srgbClr val="002060"/>
              </a:solidFill>
              <a:ea typeface="+mj-ea"/>
            </a:endParaRPr>
          </a:p>
        </p:txBody>
      </p:sp>
    </p:spTree>
    <p:extLst>
      <p:ext uri="{BB962C8B-B14F-4D97-AF65-F5344CB8AC3E}">
        <p14:creationId xmlns:p14="http://schemas.microsoft.com/office/powerpoint/2010/main" val="32954381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11801" y="525849"/>
            <a:ext cx="8836999" cy="782320"/>
          </a:xfrm>
        </p:spPr>
        <p:txBody>
          <a:bodyPr>
            <a:normAutofit/>
          </a:bodyPr>
          <a:lstStyle/>
          <a:p>
            <a:r>
              <a:rPr lang="en-GB">
                <a:solidFill>
                  <a:srgbClr val="00ABB5"/>
                </a:solidFill>
                <a:cs typeface="Calibri Light"/>
              </a:rPr>
              <a:t>Three Fields of Knowledge </a:t>
            </a:r>
            <a:endParaRPr lang="en-GB">
              <a:solidFill>
                <a:srgbClr val="00ABB5"/>
              </a:solidFill>
            </a:endParaRPr>
          </a:p>
        </p:txBody>
      </p:sp>
      <p:sp>
        <p:nvSpPr>
          <p:cNvPr id="3" name="Content Placeholder 2"/>
          <p:cNvSpPr>
            <a:spLocks noGrp="1"/>
          </p:cNvSpPr>
          <p:nvPr>
            <p:ph idx="1"/>
          </p:nvPr>
        </p:nvSpPr>
        <p:spPr>
          <a:xfrm>
            <a:off x="751654" y="1397579"/>
            <a:ext cx="8198382" cy="4590127"/>
          </a:xfrm>
        </p:spPr>
        <p:txBody>
          <a:bodyPr vert="horz" lIns="91440" tIns="45720" rIns="91440" bIns="45720" rtlCol="0" anchor="t">
            <a:normAutofit/>
          </a:bodyPr>
          <a:lstStyle/>
          <a:p>
            <a:pPr marL="0" indent="0">
              <a:buNone/>
            </a:pPr>
            <a:endParaRPr lang="en-GB">
              <a:cs typeface="Calibri"/>
            </a:endParaRPr>
          </a:p>
          <a:p>
            <a:pPr marL="342900" indent="-342900"/>
            <a:endParaRPr lang="en-GB" b="1"/>
          </a:p>
          <a:p>
            <a:pPr marL="0" indent="0">
              <a:buNone/>
            </a:pPr>
            <a:endParaRPr lang="en-GB" b="1"/>
          </a:p>
        </p:txBody>
      </p:sp>
      <p:pic>
        <p:nvPicPr>
          <p:cNvPr id="6" name="Picture 5"/>
          <p:cNvPicPr>
            <a:picLocks noChangeAspect="1"/>
          </p:cNvPicPr>
          <p:nvPr/>
        </p:nvPicPr>
        <p:blipFill>
          <a:blip r:embed="rId3"/>
          <a:stretch>
            <a:fillRect/>
          </a:stretch>
        </p:blipFill>
        <p:spPr>
          <a:xfrm>
            <a:off x="8630113" y="6374080"/>
            <a:ext cx="2804346" cy="186956"/>
          </a:xfrm>
          <a:prstGeom prst="rect">
            <a:avLst/>
          </a:prstGeom>
        </p:spPr>
      </p:pic>
      <p:pic>
        <p:nvPicPr>
          <p:cNvPr id="7" name="Picture 6" descr="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828633"/>
            <a:ext cx="12209380" cy="1029367"/>
          </a:xfrm>
          <a:prstGeom prst="rect">
            <a:avLst/>
          </a:prstGeom>
        </p:spPr>
      </p:pic>
      <p:sp>
        <p:nvSpPr>
          <p:cNvPr id="9" name="Text Box 8"/>
          <p:cNvSpPr txBox="1"/>
          <p:nvPr/>
        </p:nvSpPr>
        <p:spPr>
          <a:xfrm>
            <a:off x="7162800" y="6284670"/>
            <a:ext cx="5029200" cy="800100"/>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a:solidFill>
                  <a:srgbClr val="FFFFFF"/>
                </a:solidFill>
                <a:effectLst/>
                <a:latin typeface="Arial Bold"/>
                <a:ea typeface="ＭＳ 明朝"/>
                <a:cs typeface="Times New Roman"/>
              </a:rPr>
              <a:t>For Scotland's learners, with Scotland's educators</a:t>
            </a:r>
            <a:endParaRPr lang="en-GB" sz="1200">
              <a:solidFill>
                <a:srgbClr val="595959"/>
              </a:solidFill>
              <a:effectLst/>
              <a:latin typeface="Arial"/>
              <a:ea typeface="ＭＳ 明朝"/>
              <a:cs typeface="Times New Roman"/>
            </a:endParaRPr>
          </a:p>
        </p:txBody>
      </p:sp>
      <p:pic>
        <p:nvPicPr>
          <p:cNvPr id="5" name="Picture 9" descr="Diagram&#10;&#10;Description automatically generated">
            <a:extLst>
              <a:ext uri="{FF2B5EF4-FFF2-40B4-BE49-F238E27FC236}">
                <a16:creationId xmlns:a16="http://schemas.microsoft.com/office/drawing/2014/main" id="{27681251-A129-4616-838E-A0C6D4E0D8DE}"/>
              </a:ext>
            </a:extLst>
          </p:cNvPr>
          <p:cNvPicPr>
            <a:picLocks noChangeAspect="1"/>
          </p:cNvPicPr>
          <p:nvPr/>
        </p:nvPicPr>
        <p:blipFill>
          <a:blip r:embed="rId5"/>
          <a:stretch>
            <a:fillRect/>
          </a:stretch>
        </p:blipFill>
        <p:spPr>
          <a:xfrm>
            <a:off x="7260236" y="1538865"/>
            <a:ext cx="4104806" cy="3917679"/>
          </a:xfrm>
          <a:prstGeom prst="rect">
            <a:avLst/>
          </a:prstGeom>
        </p:spPr>
      </p:pic>
      <p:pic>
        <p:nvPicPr>
          <p:cNvPr id="10" name="Picture 10" descr="Diagram&#10;&#10;Description automatically generated">
            <a:extLst>
              <a:ext uri="{FF2B5EF4-FFF2-40B4-BE49-F238E27FC236}">
                <a16:creationId xmlns:a16="http://schemas.microsoft.com/office/drawing/2014/main" id="{C2747C69-4D01-4588-9DEA-13F35CA897DD}"/>
              </a:ext>
            </a:extLst>
          </p:cNvPr>
          <p:cNvPicPr>
            <a:picLocks noChangeAspect="1"/>
          </p:cNvPicPr>
          <p:nvPr/>
        </p:nvPicPr>
        <p:blipFill>
          <a:blip r:embed="rId6"/>
          <a:stretch>
            <a:fillRect/>
          </a:stretch>
        </p:blipFill>
        <p:spPr>
          <a:xfrm>
            <a:off x="749877" y="1475022"/>
            <a:ext cx="5721927" cy="4349568"/>
          </a:xfrm>
          <a:prstGeom prst="rect">
            <a:avLst/>
          </a:prstGeom>
        </p:spPr>
      </p:pic>
      <p:sp>
        <p:nvSpPr>
          <p:cNvPr id="4" name="TextBox 3"/>
          <p:cNvSpPr txBox="1"/>
          <p:nvPr/>
        </p:nvSpPr>
        <p:spPr>
          <a:xfrm>
            <a:off x="749877" y="5915338"/>
            <a:ext cx="4294071" cy="369332"/>
          </a:xfrm>
          <a:prstGeom prst="rect">
            <a:avLst/>
          </a:prstGeom>
          <a:noFill/>
        </p:spPr>
        <p:txBody>
          <a:bodyPr wrap="square" rtlCol="0">
            <a:spAutoFit/>
          </a:bodyPr>
          <a:lstStyle/>
          <a:p>
            <a:r>
              <a:rPr lang="en-GB" dirty="0"/>
              <a:t>Three Fields of Knowledge </a:t>
            </a:r>
            <a:r>
              <a:rPr lang="en-GB" dirty="0" err="1" smtClean="0"/>
              <a:t>NCSL</a:t>
            </a:r>
            <a:r>
              <a:rPr lang="en-GB" dirty="0"/>
              <a:t>, 2006. </a:t>
            </a:r>
          </a:p>
        </p:txBody>
      </p:sp>
    </p:spTree>
    <p:extLst>
      <p:ext uri="{BB962C8B-B14F-4D97-AF65-F5344CB8AC3E}">
        <p14:creationId xmlns:p14="http://schemas.microsoft.com/office/powerpoint/2010/main" val="23417332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36686" y="3769689"/>
            <a:ext cx="905988" cy="860689"/>
          </a:xfrm>
          <a:prstGeom prst="rect">
            <a:avLst/>
          </a:prstGeom>
        </p:spPr>
      </p:pic>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11801" y="525849"/>
            <a:ext cx="8836999" cy="782320"/>
          </a:xfrm>
        </p:spPr>
        <p:txBody>
          <a:bodyPr>
            <a:normAutofit fontScale="90000"/>
          </a:bodyPr>
          <a:lstStyle/>
          <a:p>
            <a:r>
              <a:rPr lang="en-GB" sz="5300" b="1" dirty="0" smtClean="0">
                <a:solidFill>
                  <a:srgbClr val="00ABB5"/>
                </a:solidFill>
              </a:rPr>
              <a:t/>
            </a:r>
            <a:br>
              <a:rPr lang="en-GB" sz="5300" b="1" dirty="0" smtClean="0">
                <a:solidFill>
                  <a:srgbClr val="00ABB5"/>
                </a:solidFill>
              </a:rPr>
            </a:br>
            <a:r>
              <a:rPr lang="en-GB" sz="4700" b="1" dirty="0" smtClean="0">
                <a:solidFill>
                  <a:srgbClr val="00ABB5"/>
                </a:solidFill>
              </a:rPr>
              <a:t>EiH </a:t>
            </a:r>
            <a:br>
              <a:rPr lang="en-GB" sz="4700" b="1" dirty="0" smtClean="0">
                <a:solidFill>
                  <a:srgbClr val="00ABB5"/>
                </a:solidFill>
              </a:rPr>
            </a:br>
            <a:r>
              <a:rPr lang="en-GB" sz="4700" b="1" dirty="0" smtClean="0">
                <a:solidFill>
                  <a:srgbClr val="00ABB5"/>
                </a:solidFill>
              </a:rPr>
              <a:t>Stretch </a:t>
            </a:r>
            <a:br>
              <a:rPr lang="en-GB" sz="4700" b="1" dirty="0" smtClean="0">
                <a:solidFill>
                  <a:srgbClr val="00ABB5"/>
                </a:solidFill>
              </a:rPr>
            </a:br>
            <a:r>
              <a:rPr lang="en-GB" sz="4700" b="1" dirty="0" smtClean="0">
                <a:solidFill>
                  <a:srgbClr val="00ABB5"/>
                </a:solidFill>
              </a:rPr>
              <a:t>Structure </a:t>
            </a:r>
            <a:r>
              <a:rPr lang="en-GB" dirty="0">
                <a:solidFill>
                  <a:srgbClr val="00ABB5"/>
                </a:solidFill>
              </a:rPr>
              <a:t> </a:t>
            </a:r>
          </a:p>
        </p:txBody>
      </p:sp>
      <p:sp>
        <p:nvSpPr>
          <p:cNvPr id="3" name="Content Placeholder 2"/>
          <p:cNvSpPr>
            <a:spLocks noGrp="1"/>
          </p:cNvSpPr>
          <p:nvPr>
            <p:ph idx="1"/>
          </p:nvPr>
        </p:nvSpPr>
        <p:spPr>
          <a:xfrm>
            <a:off x="739162" y="1310136"/>
            <a:ext cx="9135267" cy="4777504"/>
          </a:xfrm>
        </p:spPr>
        <p:txBody>
          <a:bodyPr vert="horz" lIns="91440" tIns="45720" rIns="91440" bIns="45720" rtlCol="0" anchor="t">
            <a:normAutofit/>
          </a:bodyPr>
          <a:lstStyle/>
          <a:p>
            <a:pPr marL="0" indent="0">
              <a:lnSpc>
                <a:spcPct val="100000"/>
              </a:lnSpc>
              <a:spcBef>
                <a:spcPts val="0"/>
              </a:spcBef>
              <a:buNone/>
            </a:pPr>
            <a:endParaRPr lang="en-GB" dirty="0">
              <a:ea typeface="+mn-lt"/>
              <a:cs typeface="+mn-lt"/>
            </a:endParaRPr>
          </a:p>
          <a:p>
            <a:pPr marL="0" indent="0">
              <a:lnSpc>
                <a:spcPct val="100000"/>
              </a:lnSpc>
              <a:spcBef>
                <a:spcPts val="0"/>
              </a:spcBef>
              <a:buNone/>
            </a:pPr>
            <a:endParaRPr lang="en-GB" dirty="0">
              <a:solidFill>
                <a:srgbClr val="002060"/>
              </a:solidFill>
              <a:latin typeface="+mj-lt"/>
            </a:endParaRPr>
          </a:p>
          <a:p>
            <a:pPr marL="342900" indent="-342900"/>
            <a:endParaRPr lang="en-GB" b="1" dirty="0">
              <a:ea typeface="+mn-lt"/>
              <a:cs typeface="+mn-lt"/>
            </a:endParaRPr>
          </a:p>
          <a:p>
            <a:pPr marL="0" indent="0">
              <a:buNone/>
            </a:pPr>
            <a:endParaRPr lang="en-GB" b="1" dirty="0">
              <a:cs typeface="Calibri" panose="020F0502020204030204"/>
            </a:endParaRPr>
          </a:p>
        </p:txBody>
      </p:sp>
      <p:pic>
        <p:nvPicPr>
          <p:cNvPr id="6" name="Picture 5"/>
          <p:cNvPicPr>
            <a:picLocks noChangeAspect="1"/>
          </p:cNvPicPr>
          <p:nvPr/>
        </p:nvPicPr>
        <p:blipFill>
          <a:blip r:embed="rId4"/>
          <a:stretch>
            <a:fillRect/>
          </a:stretch>
        </p:blipFill>
        <p:spPr>
          <a:xfrm>
            <a:off x="8630113" y="6374080"/>
            <a:ext cx="2804346" cy="186956"/>
          </a:xfrm>
          <a:prstGeom prst="rect">
            <a:avLst/>
          </a:prstGeom>
        </p:spPr>
      </p:pic>
      <p:pic>
        <p:nvPicPr>
          <p:cNvPr id="7" name="Picture 6" descr="1.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5828633"/>
            <a:ext cx="12209380" cy="1029367"/>
          </a:xfrm>
          <a:prstGeom prst="rect">
            <a:avLst/>
          </a:prstGeom>
        </p:spPr>
      </p:pic>
      <p:sp>
        <p:nvSpPr>
          <p:cNvPr id="9" name="Text Box 8"/>
          <p:cNvSpPr txBox="1"/>
          <p:nvPr/>
        </p:nvSpPr>
        <p:spPr>
          <a:xfrm>
            <a:off x="7162800" y="6284670"/>
            <a:ext cx="5029200" cy="800100"/>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a:solidFill>
                  <a:srgbClr val="FFFFFF"/>
                </a:solidFill>
                <a:effectLst/>
                <a:latin typeface="Arial Bold"/>
                <a:ea typeface="ＭＳ 明朝"/>
                <a:cs typeface="Times New Roman"/>
              </a:rPr>
              <a:t>For Scotland's learners, with Scotland's educators</a:t>
            </a:r>
            <a:endParaRPr lang="en-GB" sz="1200">
              <a:solidFill>
                <a:srgbClr val="595959"/>
              </a:solidFill>
              <a:effectLst/>
              <a:latin typeface="Arial"/>
              <a:ea typeface="ＭＳ 明朝"/>
              <a:cs typeface="Times New Roman"/>
            </a:endParaRPr>
          </a:p>
        </p:txBody>
      </p:sp>
      <p:pic>
        <p:nvPicPr>
          <p:cNvPr id="11" name="Picture 10">
            <a:extLst>
              <a:ext uri="{FF2B5EF4-FFF2-40B4-BE49-F238E27FC236}">
                <a16:creationId xmlns:a16="http://schemas.microsoft.com/office/drawing/2014/main" id="{81E86E8F-D348-4054-9F97-503A9C0D0CB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987936" y="343812"/>
            <a:ext cx="1928713" cy="1928713"/>
          </a:xfrm>
          <a:prstGeom prst="rect">
            <a:avLst/>
          </a:prstGeom>
        </p:spPr>
      </p:pic>
      <p:graphicFrame>
        <p:nvGraphicFramePr>
          <p:cNvPr id="4" name="Diagram 3"/>
          <p:cNvGraphicFramePr/>
          <p:nvPr>
            <p:extLst>
              <p:ext uri="{D42A27DB-BD31-4B8C-83A1-F6EECF244321}">
                <p14:modId xmlns:p14="http://schemas.microsoft.com/office/powerpoint/2010/main" val="652757280"/>
              </p:ext>
            </p:extLst>
          </p:nvPr>
        </p:nvGraphicFramePr>
        <p:xfrm>
          <a:off x="2031999" y="719666"/>
          <a:ext cx="8581591" cy="541866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5" name="TextBox 4"/>
          <p:cNvSpPr txBox="1"/>
          <p:nvPr/>
        </p:nvSpPr>
        <p:spPr>
          <a:xfrm>
            <a:off x="3001788" y="2732218"/>
            <a:ext cx="1910080" cy="1938992"/>
          </a:xfrm>
          <a:prstGeom prst="rect">
            <a:avLst/>
          </a:prstGeom>
          <a:noFill/>
        </p:spPr>
        <p:txBody>
          <a:bodyPr wrap="square" rtlCol="0">
            <a:spAutoFit/>
          </a:bodyPr>
          <a:lstStyle/>
          <a:p>
            <a:pPr algn="ctr"/>
            <a:r>
              <a:rPr lang="en-GB" sz="2400" b="1" dirty="0" smtClean="0">
                <a:latin typeface="+mj-lt"/>
              </a:rPr>
              <a:t>Collaborative Enquiry  </a:t>
            </a:r>
            <a:r>
              <a:rPr lang="en-GB" sz="2400" b="1" dirty="0">
                <a:latin typeface="+mj-lt"/>
              </a:rPr>
              <a:t>G</a:t>
            </a:r>
            <a:r>
              <a:rPr lang="en-GB" sz="2400" b="1" dirty="0" smtClean="0">
                <a:latin typeface="+mj-lt"/>
              </a:rPr>
              <a:t>roups  </a:t>
            </a:r>
          </a:p>
          <a:p>
            <a:pPr algn="ctr"/>
            <a:endParaRPr lang="en-GB" sz="2400" b="1" dirty="0" smtClean="0">
              <a:latin typeface="+mj-lt"/>
            </a:endParaRPr>
          </a:p>
          <a:p>
            <a:pPr algn="ctr"/>
            <a:endParaRPr lang="en-GB" sz="2400" b="1" dirty="0" smtClean="0">
              <a:latin typeface="+mj-lt"/>
            </a:endParaRPr>
          </a:p>
        </p:txBody>
      </p:sp>
    </p:spTree>
    <p:extLst>
      <p:ext uri="{BB962C8B-B14F-4D97-AF65-F5344CB8AC3E}">
        <p14:creationId xmlns:p14="http://schemas.microsoft.com/office/powerpoint/2010/main" val="32205566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22951" y="30481"/>
            <a:ext cx="8836999" cy="782320"/>
          </a:xfrm>
        </p:spPr>
        <p:txBody>
          <a:bodyPr>
            <a:normAutofit/>
          </a:bodyPr>
          <a:lstStyle/>
          <a:p>
            <a:r>
              <a:rPr lang="en-GB" sz="4200" dirty="0" smtClean="0">
                <a:solidFill>
                  <a:srgbClr val="00ABB5"/>
                </a:solidFill>
              </a:rPr>
              <a:t>EiH Stretch 2 – Proposed Timeline  </a:t>
            </a:r>
            <a:endParaRPr lang="en-GB" sz="4200" dirty="0">
              <a:solidFill>
                <a:srgbClr val="00ABB5"/>
              </a:solidFill>
            </a:endParaRPr>
          </a:p>
        </p:txBody>
      </p:sp>
      <p:sp>
        <p:nvSpPr>
          <p:cNvPr id="3" name="Content Placeholder 2"/>
          <p:cNvSpPr>
            <a:spLocks noGrp="1"/>
          </p:cNvSpPr>
          <p:nvPr>
            <p:ph idx="1"/>
          </p:nvPr>
        </p:nvSpPr>
        <p:spPr>
          <a:xfrm>
            <a:off x="739162" y="1182029"/>
            <a:ext cx="9135267" cy="5025483"/>
          </a:xfrm>
        </p:spPr>
        <p:txBody>
          <a:bodyPr vert="horz" lIns="91440" tIns="45720" rIns="91440" bIns="45720" rtlCol="0" anchor="t">
            <a:normAutofit/>
          </a:bodyPr>
          <a:lstStyle/>
          <a:p>
            <a:pPr>
              <a:buNone/>
            </a:pPr>
            <a:endParaRPr lang="en-GB" dirty="0" smtClean="0">
              <a:solidFill>
                <a:srgbClr val="002060"/>
              </a:solidFill>
              <a:latin typeface="+mj-lt"/>
            </a:endParaRPr>
          </a:p>
          <a:p>
            <a:endParaRPr lang="en-GB" dirty="0">
              <a:solidFill>
                <a:srgbClr val="002060"/>
              </a:solidFill>
              <a:latin typeface="+mj-lt"/>
            </a:endParaRPr>
          </a:p>
          <a:p>
            <a:pPr>
              <a:buNone/>
            </a:pPr>
            <a:endParaRPr lang="en-GB" sz="2400" dirty="0">
              <a:solidFill>
                <a:srgbClr val="002060"/>
              </a:solidFill>
              <a:latin typeface="+mj-lt"/>
            </a:endParaRPr>
          </a:p>
          <a:p>
            <a:pPr marL="342900" indent="-342900"/>
            <a:endParaRPr lang="en-GB" b="1" dirty="0">
              <a:ea typeface="+mn-lt"/>
              <a:cs typeface="+mn-lt"/>
            </a:endParaRPr>
          </a:p>
          <a:p>
            <a:pPr marL="0" indent="0">
              <a:buNone/>
            </a:pPr>
            <a:endParaRPr lang="en-GB" b="1" dirty="0">
              <a:cs typeface="Calibri" panose="020F0502020204030204"/>
            </a:endParaRPr>
          </a:p>
        </p:txBody>
      </p:sp>
      <p:pic>
        <p:nvPicPr>
          <p:cNvPr id="6" name="Picture 5"/>
          <p:cNvPicPr>
            <a:picLocks noChangeAspect="1"/>
          </p:cNvPicPr>
          <p:nvPr/>
        </p:nvPicPr>
        <p:blipFill>
          <a:blip r:embed="rId3"/>
          <a:stretch>
            <a:fillRect/>
          </a:stretch>
        </p:blipFill>
        <p:spPr>
          <a:xfrm>
            <a:off x="8630113" y="6374080"/>
            <a:ext cx="2804346" cy="186956"/>
          </a:xfrm>
          <a:prstGeom prst="rect">
            <a:avLst/>
          </a:prstGeom>
        </p:spPr>
      </p:pic>
      <p:pic>
        <p:nvPicPr>
          <p:cNvPr id="7" name="Picture 6" descr="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828633"/>
            <a:ext cx="12209380" cy="1029367"/>
          </a:xfrm>
          <a:prstGeom prst="rect">
            <a:avLst/>
          </a:prstGeom>
        </p:spPr>
      </p:pic>
      <p:sp>
        <p:nvSpPr>
          <p:cNvPr id="9" name="Text Box 8"/>
          <p:cNvSpPr txBox="1"/>
          <p:nvPr/>
        </p:nvSpPr>
        <p:spPr>
          <a:xfrm>
            <a:off x="7162800" y="6284670"/>
            <a:ext cx="5029200" cy="80010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a:solidFill>
                  <a:srgbClr val="FFFFFF"/>
                </a:solidFill>
                <a:effectLst/>
                <a:latin typeface="Arial Bold"/>
                <a:ea typeface="ＭＳ 明朝"/>
                <a:cs typeface="Times New Roman"/>
              </a:rPr>
              <a:t>For Scotland's learners, with Scotland's educators</a:t>
            </a:r>
            <a:endParaRPr lang="en-GB" sz="1200">
              <a:solidFill>
                <a:srgbClr val="595959"/>
              </a:solidFill>
              <a:effectLst/>
              <a:latin typeface="Arial"/>
              <a:ea typeface="ＭＳ 明朝"/>
              <a:cs typeface="Times New Roman"/>
            </a:endParaRPr>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093" y="1405554"/>
            <a:ext cx="11961814" cy="3699192"/>
          </a:xfrm>
          <a:prstGeom prst="rect">
            <a:avLst/>
          </a:prstGeom>
        </p:spPr>
      </p:pic>
      <p:sp>
        <p:nvSpPr>
          <p:cNvPr id="12" name="TextBox 11"/>
          <p:cNvSpPr txBox="1"/>
          <p:nvPr/>
        </p:nvSpPr>
        <p:spPr>
          <a:xfrm>
            <a:off x="185111" y="5313623"/>
            <a:ext cx="5974149" cy="523220"/>
          </a:xfrm>
          <a:prstGeom prst="rect">
            <a:avLst/>
          </a:prstGeom>
          <a:noFill/>
        </p:spPr>
        <p:txBody>
          <a:bodyPr wrap="square" rtlCol="0">
            <a:spAutoFit/>
          </a:bodyPr>
          <a:lstStyle/>
          <a:p>
            <a:r>
              <a:rPr lang="en-GB" sz="2800" dirty="0" smtClean="0">
                <a:solidFill>
                  <a:srgbClr val="0070C0"/>
                </a:solidFill>
                <a:latin typeface="+mj-lt"/>
              </a:rPr>
              <a:t>Stretch Thursdays – 1:15-3:15 </a:t>
            </a:r>
            <a:endParaRPr lang="en-GB" sz="2800" dirty="0">
              <a:solidFill>
                <a:srgbClr val="0070C0"/>
              </a:solidFill>
              <a:latin typeface="+mj-lt"/>
            </a:endParaRPr>
          </a:p>
        </p:txBody>
      </p:sp>
    </p:spTree>
    <p:extLst>
      <p:ext uri="{BB962C8B-B14F-4D97-AF65-F5344CB8AC3E}">
        <p14:creationId xmlns:p14="http://schemas.microsoft.com/office/powerpoint/2010/main" val="13234610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365125"/>
            <a:ext cx="10515600" cy="1229995"/>
          </a:xfrm>
        </p:spPr>
        <p:txBody>
          <a:bodyPr>
            <a:normAutofit fontScale="90000"/>
          </a:bodyPr>
          <a:lstStyle/>
          <a:p>
            <a:r>
              <a:rPr lang="en-GB" sz="4000" dirty="0" smtClean="0">
                <a:solidFill>
                  <a:srgbClr val="00ABB5"/>
                </a:solidFill>
                <a:cs typeface="Calibri Light"/>
              </a:rPr>
              <a:t>EiH Stretch – Headteacher Agency for System Change   </a:t>
            </a:r>
            <a:r>
              <a:rPr lang="en-GB" dirty="0">
                <a:solidFill>
                  <a:srgbClr val="00ABB5"/>
                </a:solidFill>
                <a:cs typeface="Calibri Light"/>
              </a:rPr>
              <a:t/>
            </a:r>
            <a:br>
              <a:rPr lang="en-GB" dirty="0">
                <a:solidFill>
                  <a:srgbClr val="00ABB5"/>
                </a:solidFill>
                <a:cs typeface="Calibri Light"/>
              </a:rPr>
            </a:br>
            <a:r>
              <a:rPr lang="en-GB" dirty="0">
                <a:solidFill>
                  <a:srgbClr val="00ABB5"/>
                </a:solidFill>
                <a:cs typeface="Calibri Light"/>
              </a:rPr>
              <a:t> </a:t>
            </a:r>
          </a:p>
        </p:txBody>
      </p:sp>
      <p:sp>
        <p:nvSpPr>
          <p:cNvPr id="3" name="Content Placeholder 2"/>
          <p:cNvSpPr>
            <a:spLocks noGrp="1"/>
          </p:cNvSpPr>
          <p:nvPr>
            <p:ph sz="half" idx="1"/>
          </p:nvPr>
        </p:nvSpPr>
        <p:spPr>
          <a:xfrm>
            <a:off x="757541" y="1171070"/>
            <a:ext cx="10596259" cy="4816636"/>
          </a:xfrm>
        </p:spPr>
        <p:txBody>
          <a:bodyPr vert="horz" lIns="91440" tIns="45720" rIns="91440" bIns="45720" rtlCol="0" anchor="t">
            <a:noAutofit/>
          </a:bodyPr>
          <a:lstStyle/>
          <a:p>
            <a:r>
              <a:rPr lang="en-GB" sz="2000" dirty="0">
                <a:solidFill>
                  <a:srgbClr val="002060"/>
                </a:solidFill>
                <a:latin typeface="+mj-lt"/>
              </a:rPr>
              <a:t>The International Congress for School Effectiveness and </a:t>
            </a:r>
            <a:r>
              <a:rPr lang="en-GB" sz="2000" dirty="0" smtClean="0">
                <a:solidFill>
                  <a:srgbClr val="002060"/>
                </a:solidFill>
                <a:latin typeface="+mj-lt"/>
              </a:rPr>
              <a:t>Improvement 2021</a:t>
            </a:r>
          </a:p>
          <a:p>
            <a:r>
              <a:rPr lang="en-GB" sz="2000" dirty="0" smtClean="0">
                <a:solidFill>
                  <a:srgbClr val="002060"/>
                </a:solidFill>
                <a:latin typeface="+mj-lt"/>
              </a:rPr>
              <a:t>Scottish Learning Festival </a:t>
            </a:r>
          </a:p>
          <a:p>
            <a:r>
              <a:rPr lang="en-GB" sz="2000" dirty="0" smtClean="0">
                <a:solidFill>
                  <a:srgbClr val="002060"/>
                </a:solidFill>
                <a:latin typeface="+mj-lt"/>
              </a:rPr>
              <a:t>National Congress for Rural Education Canada</a:t>
            </a:r>
          </a:p>
          <a:p>
            <a:r>
              <a:rPr lang="en-GB" sz="2000" dirty="0" smtClean="0">
                <a:solidFill>
                  <a:srgbClr val="002060"/>
                </a:solidFill>
                <a:latin typeface="+mj-lt"/>
              </a:rPr>
              <a:t>Illuminating Leadership Festival – Collective Leadership Scotland</a:t>
            </a:r>
          </a:p>
          <a:p>
            <a:r>
              <a:rPr lang="en-GB" sz="2000" dirty="0" smtClean="0">
                <a:solidFill>
                  <a:srgbClr val="002060"/>
                </a:solidFill>
                <a:latin typeface="+mj-lt"/>
              </a:rPr>
              <a:t> 1:1 Digital Device Rollout </a:t>
            </a:r>
          </a:p>
          <a:p>
            <a:r>
              <a:rPr lang="en-GB" sz="2000" dirty="0">
                <a:solidFill>
                  <a:srgbClr val="002060"/>
                </a:solidFill>
                <a:latin typeface="+mj-lt"/>
                <a:ea typeface="+mn-lt"/>
                <a:cs typeface="+mn-lt"/>
              </a:rPr>
              <a:t>Independent Review of Qualifications and </a:t>
            </a:r>
            <a:r>
              <a:rPr lang="en-GB" sz="2000" dirty="0" smtClean="0">
                <a:solidFill>
                  <a:srgbClr val="002060"/>
                </a:solidFill>
                <a:latin typeface="+mj-lt"/>
                <a:ea typeface="+mn-lt"/>
                <a:cs typeface="+mn-lt"/>
              </a:rPr>
              <a:t>Assessment – Professor Louise Hayward </a:t>
            </a:r>
          </a:p>
          <a:p>
            <a:r>
              <a:rPr lang="en-GB" sz="2000" dirty="0" smtClean="0">
                <a:solidFill>
                  <a:srgbClr val="002060"/>
                </a:solidFill>
                <a:latin typeface="+mj-lt"/>
                <a:ea typeface="+mn-lt"/>
                <a:cs typeface="+mn-lt"/>
              </a:rPr>
              <a:t>Learning with Public Health Scotland – A systems leadership approach </a:t>
            </a:r>
          </a:p>
          <a:p>
            <a:r>
              <a:rPr lang="en-GB" sz="2000" dirty="0" smtClean="0">
                <a:solidFill>
                  <a:srgbClr val="002060"/>
                </a:solidFill>
                <a:latin typeface="+mj-lt"/>
                <a:ea typeface="+mn-lt"/>
                <a:cs typeface="+mn-lt"/>
              </a:rPr>
              <a:t>Empowerment – Where are we now? – Leading renewal of an Empowered System national discussions </a:t>
            </a:r>
          </a:p>
          <a:p>
            <a:r>
              <a:rPr lang="en-GB" sz="2000" dirty="0" smtClean="0">
                <a:solidFill>
                  <a:srgbClr val="002060"/>
                </a:solidFill>
                <a:latin typeface="+mj-lt"/>
                <a:ea typeface="+mn-lt"/>
                <a:cs typeface="+mn-lt"/>
              </a:rPr>
              <a:t>In Headship Conference </a:t>
            </a:r>
          </a:p>
          <a:p>
            <a:r>
              <a:rPr lang="en-GB" sz="2000" dirty="0" smtClean="0">
                <a:solidFill>
                  <a:srgbClr val="002060"/>
                </a:solidFill>
                <a:latin typeface="+mj-lt"/>
                <a:ea typeface="+mn-lt"/>
                <a:cs typeface="+mn-lt"/>
              </a:rPr>
              <a:t>Building Racial Literacy Programme</a:t>
            </a:r>
          </a:p>
          <a:p>
            <a:r>
              <a:rPr lang="en-GB" sz="2000" dirty="0" smtClean="0">
                <a:solidFill>
                  <a:srgbClr val="002060"/>
                </a:solidFill>
                <a:latin typeface="+mj-lt"/>
                <a:ea typeface="+mn-lt"/>
                <a:cs typeface="+mn-lt"/>
              </a:rPr>
              <a:t>Local system leadership roles </a:t>
            </a:r>
          </a:p>
          <a:p>
            <a:endParaRPr lang="en-GB" sz="2000" dirty="0" smtClean="0">
              <a:solidFill>
                <a:srgbClr val="002060"/>
              </a:solidFill>
              <a:latin typeface="+mj-lt"/>
              <a:ea typeface="+mn-lt"/>
              <a:cs typeface="+mn-lt"/>
            </a:endParaRPr>
          </a:p>
          <a:p>
            <a:pPr marL="0" indent="0">
              <a:buNone/>
            </a:pPr>
            <a:r>
              <a:rPr lang="en-GB" sz="2000" dirty="0" smtClean="0">
                <a:solidFill>
                  <a:srgbClr val="002060"/>
                </a:solidFill>
                <a:latin typeface="+mj-lt"/>
                <a:ea typeface="+mn-lt"/>
                <a:cs typeface="+mn-lt"/>
              </a:rPr>
              <a:t> </a:t>
            </a:r>
          </a:p>
          <a:p>
            <a:endParaRPr lang="en-GB" sz="2000" dirty="0" smtClean="0">
              <a:solidFill>
                <a:srgbClr val="002060"/>
              </a:solidFill>
              <a:latin typeface="+mj-lt"/>
              <a:ea typeface="+mn-lt"/>
              <a:cs typeface="+mn-lt"/>
            </a:endParaRPr>
          </a:p>
          <a:p>
            <a:endParaRPr lang="en-GB" sz="1800" dirty="0" smtClean="0">
              <a:solidFill>
                <a:srgbClr val="002060"/>
              </a:solidFill>
              <a:latin typeface="+mj-lt"/>
              <a:ea typeface="+mn-lt"/>
              <a:cs typeface="+mn-lt"/>
            </a:endParaRPr>
          </a:p>
          <a:p>
            <a:endParaRPr lang="en-GB" sz="1800" dirty="0" smtClean="0">
              <a:solidFill>
                <a:srgbClr val="002060"/>
              </a:solidFill>
              <a:latin typeface="+mj-lt"/>
              <a:ea typeface="+mn-lt"/>
              <a:cs typeface="+mn-lt"/>
            </a:endParaRPr>
          </a:p>
        </p:txBody>
      </p:sp>
      <p:pic>
        <p:nvPicPr>
          <p:cNvPr id="6" name="Picture 5"/>
          <p:cNvPicPr>
            <a:picLocks noChangeAspect="1"/>
          </p:cNvPicPr>
          <p:nvPr/>
        </p:nvPicPr>
        <p:blipFill>
          <a:blip r:embed="rId3"/>
          <a:stretch>
            <a:fillRect/>
          </a:stretch>
        </p:blipFill>
        <p:spPr>
          <a:xfrm>
            <a:off x="8630113" y="6374080"/>
            <a:ext cx="2804346" cy="186956"/>
          </a:xfrm>
          <a:prstGeom prst="rect">
            <a:avLst/>
          </a:prstGeom>
        </p:spPr>
      </p:pic>
      <p:pic>
        <p:nvPicPr>
          <p:cNvPr id="7" name="Picture 6" descr="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828633"/>
            <a:ext cx="12209380" cy="1029367"/>
          </a:xfrm>
          <a:prstGeom prst="rect">
            <a:avLst/>
          </a:prstGeom>
        </p:spPr>
      </p:pic>
      <p:sp>
        <p:nvSpPr>
          <p:cNvPr id="9" name="Text Box 8"/>
          <p:cNvSpPr txBox="1"/>
          <p:nvPr/>
        </p:nvSpPr>
        <p:spPr>
          <a:xfrm>
            <a:off x="7162800" y="6284670"/>
            <a:ext cx="5029200" cy="800100"/>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a:solidFill>
                  <a:srgbClr val="FFFFFF"/>
                </a:solidFill>
                <a:effectLst/>
                <a:latin typeface="Arial Bold"/>
                <a:ea typeface="ＭＳ 明朝"/>
                <a:cs typeface="Times New Roman"/>
              </a:rPr>
              <a:t>For Scotland's learners, with Scotland's educators</a:t>
            </a:r>
            <a:endParaRPr lang="en-GB" sz="1200">
              <a:solidFill>
                <a:srgbClr val="595959"/>
              </a:solidFill>
              <a:effectLst/>
              <a:latin typeface="Arial"/>
              <a:ea typeface="ＭＳ 明朝"/>
              <a:cs typeface="Times New Roman"/>
            </a:endParaRPr>
          </a:p>
        </p:txBody>
      </p:sp>
    </p:spTree>
    <p:extLst>
      <p:ext uri="{BB962C8B-B14F-4D97-AF65-F5344CB8AC3E}">
        <p14:creationId xmlns:p14="http://schemas.microsoft.com/office/powerpoint/2010/main" val="8387517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en-GB" sz="6000" dirty="0" smtClean="0">
                <a:solidFill>
                  <a:srgbClr val="00ABB5"/>
                </a:solidFill>
                <a:cs typeface="Calibri Light"/>
              </a:rPr>
              <a:t>Our commitment to you </a:t>
            </a:r>
            <a:r>
              <a:rPr lang="en-GB" dirty="0">
                <a:solidFill>
                  <a:srgbClr val="00ABB5"/>
                </a:solidFill>
                <a:cs typeface="Calibri Light"/>
              </a:rPr>
              <a:t/>
            </a:r>
            <a:br>
              <a:rPr lang="en-GB" dirty="0">
                <a:solidFill>
                  <a:srgbClr val="00ABB5"/>
                </a:solidFill>
                <a:cs typeface="Calibri Light"/>
              </a:rPr>
            </a:br>
            <a:r>
              <a:rPr lang="en-GB" dirty="0">
                <a:solidFill>
                  <a:srgbClr val="00ABB5"/>
                </a:solidFill>
                <a:cs typeface="Calibri Light"/>
              </a:rPr>
              <a:t> </a:t>
            </a:r>
          </a:p>
        </p:txBody>
      </p:sp>
      <p:sp>
        <p:nvSpPr>
          <p:cNvPr id="3" name="Content Placeholder 2"/>
          <p:cNvSpPr>
            <a:spLocks noGrp="1"/>
          </p:cNvSpPr>
          <p:nvPr>
            <p:ph sz="half" idx="1"/>
          </p:nvPr>
        </p:nvSpPr>
        <p:spPr>
          <a:xfrm>
            <a:off x="757541" y="1468034"/>
            <a:ext cx="10596259" cy="4588618"/>
          </a:xfrm>
        </p:spPr>
        <p:txBody>
          <a:bodyPr vert="horz" lIns="91440" tIns="45720" rIns="91440" bIns="45720" rtlCol="0" anchor="t">
            <a:noAutofit/>
          </a:bodyPr>
          <a:lstStyle/>
          <a:p>
            <a:r>
              <a:rPr lang="en-GB" sz="1600" dirty="0" smtClean="0">
                <a:solidFill>
                  <a:srgbClr val="002060"/>
                </a:solidFill>
                <a:latin typeface="+mj-lt"/>
              </a:rPr>
              <a:t>EiH </a:t>
            </a:r>
            <a:r>
              <a:rPr lang="en-GB" sz="1600" dirty="0">
                <a:solidFill>
                  <a:srgbClr val="002060"/>
                </a:solidFill>
                <a:latin typeface="+mj-lt"/>
              </a:rPr>
              <a:t>Lead Specialists </a:t>
            </a:r>
            <a:r>
              <a:rPr lang="en-GB" sz="1600" dirty="0" smtClean="0">
                <a:solidFill>
                  <a:srgbClr val="002060"/>
                </a:solidFill>
                <a:latin typeface="+mj-lt"/>
              </a:rPr>
              <a:t>will act </a:t>
            </a:r>
            <a:r>
              <a:rPr lang="en-GB" sz="1600" dirty="0">
                <a:solidFill>
                  <a:srgbClr val="002060"/>
                </a:solidFill>
                <a:latin typeface="+mj-lt"/>
              </a:rPr>
              <a:t>as facilitators and connectors; signposting </a:t>
            </a:r>
            <a:r>
              <a:rPr lang="en-GB" sz="1600" dirty="0" smtClean="0">
                <a:solidFill>
                  <a:srgbClr val="002060"/>
                </a:solidFill>
                <a:latin typeface="+mj-lt"/>
              </a:rPr>
              <a:t>you </a:t>
            </a:r>
            <a:r>
              <a:rPr lang="en-GB" sz="1600" dirty="0">
                <a:solidFill>
                  <a:srgbClr val="002060"/>
                </a:solidFill>
                <a:latin typeface="+mj-lt"/>
              </a:rPr>
              <a:t>to relevant contacts, resources and networks, related to </a:t>
            </a:r>
            <a:r>
              <a:rPr lang="en-GB" sz="1600" dirty="0" smtClean="0">
                <a:solidFill>
                  <a:srgbClr val="002060"/>
                </a:solidFill>
                <a:latin typeface="+mj-lt"/>
              </a:rPr>
              <a:t>your </a:t>
            </a:r>
            <a:r>
              <a:rPr lang="en-GB" sz="1600" dirty="0">
                <a:solidFill>
                  <a:srgbClr val="002060"/>
                </a:solidFill>
                <a:latin typeface="+mj-lt"/>
              </a:rPr>
              <a:t>area of collaborative </a:t>
            </a:r>
            <a:r>
              <a:rPr lang="en-GB" sz="1600" dirty="0" smtClean="0">
                <a:solidFill>
                  <a:srgbClr val="002060"/>
                </a:solidFill>
                <a:latin typeface="+mj-lt"/>
              </a:rPr>
              <a:t>enquiry </a:t>
            </a:r>
          </a:p>
          <a:p>
            <a:endParaRPr lang="en-GB" sz="1600" dirty="0" smtClean="0">
              <a:solidFill>
                <a:srgbClr val="002060"/>
              </a:solidFill>
              <a:latin typeface="+mj-lt"/>
            </a:endParaRPr>
          </a:p>
          <a:p>
            <a:r>
              <a:rPr lang="en-GB" sz="1600" dirty="0" smtClean="0">
                <a:solidFill>
                  <a:srgbClr val="002060"/>
                </a:solidFill>
                <a:latin typeface="+mj-lt"/>
              </a:rPr>
              <a:t>We will source and provide high quality professional learning and introduce perspectives that interrupt, challenge and enrich your experience, both from a national and international context</a:t>
            </a:r>
          </a:p>
          <a:p>
            <a:pPr marL="0" indent="0">
              <a:buNone/>
            </a:pPr>
            <a:endParaRPr lang="en-GB" sz="1600" dirty="0" smtClean="0">
              <a:solidFill>
                <a:srgbClr val="002060"/>
              </a:solidFill>
              <a:latin typeface="+mj-lt"/>
            </a:endParaRPr>
          </a:p>
          <a:p>
            <a:r>
              <a:rPr lang="en-GB" sz="1600" dirty="0" smtClean="0">
                <a:solidFill>
                  <a:srgbClr val="002060"/>
                </a:solidFill>
                <a:latin typeface="+mj-lt"/>
              </a:rPr>
              <a:t>Throughout </a:t>
            </a:r>
            <a:r>
              <a:rPr lang="en-GB" sz="1600" dirty="0">
                <a:solidFill>
                  <a:srgbClr val="002060"/>
                </a:solidFill>
                <a:latin typeface="+mj-lt"/>
              </a:rPr>
              <a:t>the exploration of </a:t>
            </a:r>
            <a:r>
              <a:rPr lang="en-GB" sz="1600" dirty="0" smtClean="0">
                <a:solidFill>
                  <a:srgbClr val="002060"/>
                </a:solidFill>
                <a:latin typeface="+mj-lt"/>
              </a:rPr>
              <a:t>your collaborative </a:t>
            </a:r>
            <a:r>
              <a:rPr lang="en-GB" sz="1600" dirty="0">
                <a:solidFill>
                  <a:srgbClr val="002060"/>
                </a:solidFill>
                <a:latin typeface="+mj-lt"/>
              </a:rPr>
              <a:t>enquiry we </a:t>
            </a:r>
            <a:r>
              <a:rPr lang="en-GB" sz="1600" dirty="0" smtClean="0">
                <a:solidFill>
                  <a:srgbClr val="002060"/>
                </a:solidFill>
                <a:latin typeface="+mj-lt"/>
              </a:rPr>
              <a:t>will support you </a:t>
            </a:r>
            <a:r>
              <a:rPr lang="en-GB" sz="1600" dirty="0">
                <a:solidFill>
                  <a:srgbClr val="002060"/>
                </a:solidFill>
                <a:latin typeface="+mj-lt"/>
              </a:rPr>
              <a:t>in developing a shared understanding of collaborative professionalism </a:t>
            </a:r>
            <a:r>
              <a:rPr lang="en-GB" sz="1600" dirty="0" smtClean="0">
                <a:solidFill>
                  <a:srgbClr val="002060"/>
                </a:solidFill>
                <a:latin typeface="+mj-lt"/>
              </a:rPr>
              <a:t>and system leadership as process that aims to support </a:t>
            </a:r>
            <a:r>
              <a:rPr lang="en-GB" sz="1600" dirty="0" err="1" smtClean="0">
                <a:solidFill>
                  <a:srgbClr val="002060"/>
                </a:solidFill>
                <a:latin typeface="+mj-lt"/>
              </a:rPr>
              <a:t>headteacher</a:t>
            </a:r>
            <a:r>
              <a:rPr lang="en-GB" sz="1600" dirty="0" smtClean="0">
                <a:solidFill>
                  <a:srgbClr val="002060"/>
                </a:solidFill>
                <a:latin typeface="+mj-lt"/>
              </a:rPr>
              <a:t> agency for system change</a:t>
            </a:r>
          </a:p>
          <a:p>
            <a:endParaRPr lang="en-GB" sz="1600" dirty="0">
              <a:solidFill>
                <a:srgbClr val="002060"/>
              </a:solidFill>
              <a:latin typeface="+mj-lt"/>
            </a:endParaRPr>
          </a:p>
          <a:p>
            <a:r>
              <a:rPr lang="en-GB" sz="1600" dirty="0" smtClean="0">
                <a:solidFill>
                  <a:srgbClr val="002060"/>
                </a:solidFill>
                <a:latin typeface="+mj-lt"/>
              </a:rPr>
              <a:t>Provide a platform and audience of system actors to interact with your professional learning journey, enquiry observations and Think Piece Recommendations. In addition to supporting the legacy of your work by connecting you with organisations or individuals that can advance your learning and help you to ‘nudge the system’ </a:t>
            </a:r>
          </a:p>
          <a:p>
            <a:endParaRPr lang="en-GB" sz="1600" dirty="0">
              <a:solidFill>
                <a:srgbClr val="002060"/>
              </a:solidFill>
              <a:latin typeface="+mj-lt"/>
            </a:endParaRPr>
          </a:p>
          <a:p>
            <a:r>
              <a:rPr lang="en-GB" sz="1600" dirty="0" smtClean="0">
                <a:solidFill>
                  <a:srgbClr val="002060"/>
                </a:solidFill>
                <a:latin typeface="+mj-lt"/>
              </a:rPr>
              <a:t>Ensure clear communication, provide structured session dates and times with advanced notice, set clear expectations of programme milestones and evaluation </a:t>
            </a:r>
          </a:p>
          <a:p>
            <a:endParaRPr lang="en-GB" sz="1600" dirty="0">
              <a:solidFill>
                <a:srgbClr val="002060"/>
              </a:solidFill>
              <a:latin typeface="+mj-lt"/>
            </a:endParaRPr>
          </a:p>
          <a:p>
            <a:endParaRPr lang="en-GB" sz="1600" dirty="0" smtClean="0">
              <a:solidFill>
                <a:srgbClr val="002060"/>
              </a:solidFill>
              <a:latin typeface="+mj-lt"/>
            </a:endParaRPr>
          </a:p>
          <a:p>
            <a:endParaRPr lang="en-GB" sz="2000" dirty="0">
              <a:solidFill>
                <a:srgbClr val="002060"/>
              </a:solidFill>
              <a:latin typeface="+mj-lt"/>
            </a:endParaRPr>
          </a:p>
          <a:p>
            <a:endParaRPr lang="en-GB" sz="2000" dirty="0" smtClean="0">
              <a:solidFill>
                <a:srgbClr val="002060"/>
              </a:solidFill>
              <a:latin typeface="+mj-lt"/>
            </a:endParaRPr>
          </a:p>
          <a:p>
            <a:endParaRPr lang="en-GB" sz="2000" dirty="0">
              <a:solidFill>
                <a:srgbClr val="002060"/>
              </a:solidFill>
              <a:latin typeface="+mj-lt"/>
            </a:endParaRPr>
          </a:p>
          <a:p>
            <a:endParaRPr lang="en-GB" sz="2000" dirty="0" smtClean="0">
              <a:solidFill>
                <a:srgbClr val="002060"/>
              </a:solidFill>
              <a:latin typeface="+mj-lt"/>
            </a:endParaRPr>
          </a:p>
          <a:p>
            <a:endParaRPr lang="en-GB" sz="2000" dirty="0" smtClean="0">
              <a:solidFill>
                <a:srgbClr val="002060"/>
              </a:solidFill>
              <a:latin typeface="+mj-lt"/>
            </a:endParaRPr>
          </a:p>
          <a:p>
            <a:endParaRPr lang="en-GB" sz="2000" b="1" dirty="0" smtClean="0">
              <a:solidFill>
                <a:srgbClr val="002060"/>
              </a:solidFill>
              <a:latin typeface="+mj-lt"/>
              <a:ea typeface="+mn-lt"/>
              <a:cs typeface="+mn-lt"/>
            </a:endParaRPr>
          </a:p>
        </p:txBody>
      </p:sp>
      <p:pic>
        <p:nvPicPr>
          <p:cNvPr id="6" name="Picture 5"/>
          <p:cNvPicPr>
            <a:picLocks noChangeAspect="1"/>
          </p:cNvPicPr>
          <p:nvPr/>
        </p:nvPicPr>
        <p:blipFill>
          <a:blip r:embed="rId3"/>
          <a:stretch>
            <a:fillRect/>
          </a:stretch>
        </p:blipFill>
        <p:spPr>
          <a:xfrm>
            <a:off x="8630113" y="6374080"/>
            <a:ext cx="2804346" cy="186956"/>
          </a:xfrm>
          <a:prstGeom prst="rect">
            <a:avLst/>
          </a:prstGeom>
        </p:spPr>
      </p:pic>
      <p:pic>
        <p:nvPicPr>
          <p:cNvPr id="7" name="Picture 6" descr="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828633"/>
            <a:ext cx="12209380" cy="1029367"/>
          </a:xfrm>
          <a:prstGeom prst="rect">
            <a:avLst/>
          </a:prstGeom>
        </p:spPr>
      </p:pic>
      <p:sp>
        <p:nvSpPr>
          <p:cNvPr id="9" name="Text Box 8"/>
          <p:cNvSpPr txBox="1"/>
          <p:nvPr/>
        </p:nvSpPr>
        <p:spPr>
          <a:xfrm>
            <a:off x="7162800" y="6284670"/>
            <a:ext cx="5029200" cy="800100"/>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a:solidFill>
                  <a:srgbClr val="FFFFFF"/>
                </a:solidFill>
                <a:effectLst/>
                <a:latin typeface="Arial Bold"/>
                <a:ea typeface="ＭＳ 明朝"/>
                <a:cs typeface="Times New Roman"/>
              </a:rPr>
              <a:t>For Scotland's learners, with Scotland's educators</a:t>
            </a:r>
            <a:endParaRPr lang="en-GB" sz="1200">
              <a:solidFill>
                <a:srgbClr val="595959"/>
              </a:solidFill>
              <a:effectLst/>
              <a:latin typeface="Arial"/>
              <a:ea typeface="ＭＳ 明朝"/>
              <a:cs typeface="Times New Roman"/>
            </a:endParaRPr>
          </a:p>
        </p:txBody>
      </p:sp>
    </p:spTree>
    <p:extLst>
      <p:ext uri="{BB962C8B-B14F-4D97-AF65-F5344CB8AC3E}">
        <p14:creationId xmlns:p14="http://schemas.microsoft.com/office/powerpoint/2010/main" val="20650361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en-GB" sz="6000" dirty="0" smtClean="0">
                <a:solidFill>
                  <a:srgbClr val="00ABB5"/>
                </a:solidFill>
                <a:cs typeface="Calibri Light"/>
              </a:rPr>
              <a:t>Your commitment to your learning </a:t>
            </a:r>
            <a:r>
              <a:rPr lang="en-GB" dirty="0">
                <a:solidFill>
                  <a:srgbClr val="00ABB5"/>
                </a:solidFill>
                <a:cs typeface="Calibri Light"/>
              </a:rPr>
              <a:t/>
            </a:r>
            <a:br>
              <a:rPr lang="en-GB" dirty="0">
                <a:solidFill>
                  <a:srgbClr val="00ABB5"/>
                </a:solidFill>
                <a:cs typeface="Calibri Light"/>
              </a:rPr>
            </a:br>
            <a:r>
              <a:rPr lang="en-GB" dirty="0">
                <a:solidFill>
                  <a:srgbClr val="00ABB5"/>
                </a:solidFill>
                <a:cs typeface="Calibri Light"/>
              </a:rPr>
              <a:t> </a:t>
            </a:r>
          </a:p>
        </p:txBody>
      </p:sp>
      <p:sp>
        <p:nvSpPr>
          <p:cNvPr id="3" name="Content Placeholder 2"/>
          <p:cNvSpPr>
            <a:spLocks noGrp="1"/>
          </p:cNvSpPr>
          <p:nvPr>
            <p:ph sz="half" idx="1"/>
          </p:nvPr>
        </p:nvSpPr>
        <p:spPr>
          <a:xfrm>
            <a:off x="757541" y="1468034"/>
            <a:ext cx="10596259" cy="4588618"/>
          </a:xfrm>
        </p:spPr>
        <p:txBody>
          <a:bodyPr vert="horz" lIns="91440" tIns="45720" rIns="91440" bIns="45720" rtlCol="0" anchor="t">
            <a:noAutofit/>
          </a:bodyPr>
          <a:lstStyle/>
          <a:p>
            <a:r>
              <a:rPr lang="en-GB" sz="2000" dirty="0" smtClean="0">
                <a:solidFill>
                  <a:srgbClr val="002060"/>
                </a:solidFill>
                <a:latin typeface="+mj-lt"/>
              </a:rPr>
              <a:t>As professionals we will engage in the process which will ensure a culture of professional trust, respect, courtesy and collaboration </a:t>
            </a:r>
          </a:p>
          <a:p>
            <a:endParaRPr lang="en-GB" sz="2000" dirty="0" smtClean="0">
              <a:solidFill>
                <a:srgbClr val="002060"/>
              </a:solidFill>
              <a:latin typeface="+mj-lt"/>
            </a:endParaRPr>
          </a:p>
          <a:p>
            <a:r>
              <a:rPr lang="en-GB" sz="2000" dirty="0" smtClean="0">
                <a:solidFill>
                  <a:srgbClr val="002060"/>
                </a:solidFill>
                <a:latin typeface="+mj-lt"/>
              </a:rPr>
              <a:t>Sessions and connections will be safe spaces for discussion, discourse and the exploration of ideas</a:t>
            </a:r>
          </a:p>
          <a:p>
            <a:endParaRPr lang="en-GB" sz="2000" dirty="0" smtClean="0">
              <a:solidFill>
                <a:srgbClr val="002060"/>
              </a:solidFill>
              <a:latin typeface="+mj-lt"/>
            </a:endParaRPr>
          </a:p>
          <a:p>
            <a:r>
              <a:rPr lang="en-GB" sz="2000" dirty="0" smtClean="0">
                <a:solidFill>
                  <a:srgbClr val="002060"/>
                </a:solidFill>
                <a:latin typeface="+mj-lt"/>
              </a:rPr>
              <a:t>Engage and participate in the process to the best of your ability </a:t>
            </a:r>
          </a:p>
          <a:p>
            <a:endParaRPr lang="en-GB" sz="2000" dirty="0">
              <a:solidFill>
                <a:srgbClr val="002060"/>
              </a:solidFill>
              <a:latin typeface="+mj-lt"/>
            </a:endParaRPr>
          </a:p>
          <a:p>
            <a:r>
              <a:rPr lang="en-GB" sz="2000" dirty="0" smtClean="0">
                <a:solidFill>
                  <a:srgbClr val="002060"/>
                </a:solidFill>
                <a:latin typeface="+mj-lt"/>
              </a:rPr>
              <a:t>Complete the evaluations when requested via the method of your choosing </a:t>
            </a:r>
          </a:p>
          <a:p>
            <a:endParaRPr lang="en-GB" sz="2000" dirty="0">
              <a:solidFill>
                <a:srgbClr val="002060"/>
              </a:solidFill>
              <a:latin typeface="+mj-lt"/>
            </a:endParaRPr>
          </a:p>
          <a:p>
            <a:r>
              <a:rPr lang="en-GB" sz="2000" dirty="0" smtClean="0">
                <a:solidFill>
                  <a:srgbClr val="002060"/>
                </a:solidFill>
                <a:latin typeface="+mj-lt"/>
              </a:rPr>
              <a:t>Challenge yourself </a:t>
            </a:r>
            <a:endParaRPr lang="en-GB" sz="2000" dirty="0">
              <a:solidFill>
                <a:srgbClr val="002060"/>
              </a:solidFill>
              <a:latin typeface="+mj-lt"/>
            </a:endParaRPr>
          </a:p>
          <a:p>
            <a:endParaRPr lang="en-GB" sz="1600" dirty="0" smtClean="0">
              <a:solidFill>
                <a:srgbClr val="002060"/>
              </a:solidFill>
              <a:latin typeface="+mj-lt"/>
            </a:endParaRPr>
          </a:p>
          <a:p>
            <a:endParaRPr lang="en-GB" sz="2000" dirty="0">
              <a:solidFill>
                <a:srgbClr val="002060"/>
              </a:solidFill>
              <a:latin typeface="+mj-lt"/>
            </a:endParaRPr>
          </a:p>
          <a:p>
            <a:endParaRPr lang="en-GB" sz="2000" dirty="0" smtClean="0">
              <a:solidFill>
                <a:srgbClr val="002060"/>
              </a:solidFill>
              <a:latin typeface="+mj-lt"/>
            </a:endParaRPr>
          </a:p>
          <a:p>
            <a:endParaRPr lang="en-GB" sz="2000" dirty="0">
              <a:solidFill>
                <a:srgbClr val="002060"/>
              </a:solidFill>
              <a:latin typeface="+mj-lt"/>
            </a:endParaRPr>
          </a:p>
          <a:p>
            <a:endParaRPr lang="en-GB" sz="2000" dirty="0" smtClean="0">
              <a:solidFill>
                <a:srgbClr val="002060"/>
              </a:solidFill>
              <a:latin typeface="+mj-lt"/>
            </a:endParaRPr>
          </a:p>
          <a:p>
            <a:endParaRPr lang="en-GB" sz="2000" dirty="0" smtClean="0">
              <a:solidFill>
                <a:srgbClr val="002060"/>
              </a:solidFill>
              <a:latin typeface="+mj-lt"/>
            </a:endParaRPr>
          </a:p>
          <a:p>
            <a:endParaRPr lang="en-GB" sz="2000" b="1" dirty="0" smtClean="0">
              <a:solidFill>
                <a:srgbClr val="002060"/>
              </a:solidFill>
              <a:latin typeface="+mj-lt"/>
              <a:ea typeface="+mn-lt"/>
              <a:cs typeface="+mn-lt"/>
            </a:endParaRPr>
          </a:p>
        </p:txBody>
      </p:sp>
      <p:pic>
        <p:nvPicPr>
          <p:cNvPr id="6" name="Picture 5"/>
          <p:cNvPicPr>
            <a:picLocks noChangeAspect="1"/>
          </p:cNvPicPr>
          <p:nvPr/>
        </p:nvPicPr>
        <p:blipFill>
          <a:blip r:embed="rId3"/>
          <a:stretch>
            <a:fillRect/>
          </a:stretch>
        </p:blipFill>
        <p:spPr>
          <a:xfrm>
            <a:off x="8630113" y="6374080"/>
            <a:ext cx="2804346" cy="186956"/>
          </a:xfrm>
          <a:prstGeom prst="rect">
            <a:avLst/>
          </a:prstGeom>
        </p:spPr>
      </p:pic>
      <p:pic>
        <p:nvPicPr>
          <p:cNvPr id="7" name="Picture 6" descr="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828633"/>
            <a:ext cx="12209380" cy="1029367"/>
          </a:xfrm>
          <a:prstGeom prst="rect">
            <a:avLst/>
          </a:prstGeom>
        </p:spPr>
      </p:pic>
      <p:sp>
        <p:nvSpPr>
          <p:cNvPr id="9" name="Text Box 8"/>
          <p:cNvSpPr txBox="1"/>
          <p:nvPr/>
        </p:nvSpPr>
        <p:spPr>
          <a:xfrm>
            <a:off x="7162800" y="6284670"/>
            <a:ext cx="5029200" cy="800100"/>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a:solidFill>
                  <a:srgbClr val="FFFFFF"/>
                </a:solidFill>
                <a:effectLst/>
                <a:latin typeface="Arial Bold"/>
                <a:ea typeface="ＭＳ 明朝"/>
                <a:cs typeface="Times New Roman"/>
              </a:rPr>
              <a:t>For Scotland's learners, with Scotland's educators</a:t>
            </a:r>
            <a:endParaRPr lang="en-GB" sz="1200">
              <a:solidFill>
                <a:srgbClr val="595959"/>
              </a:solidFill>
              <a:effectLst/>
              <a:latin typeface="Arial"/>
              <a:ea typeface="ＭＳ 明朝"/>
              <a:cs typeface="Times New Roman"/>
            </a:endParaRPr>
          </a:p>
        </p:txBody>
      </p:sp>
    </p:spTree>
    <p:extLst>
      <p:ext uri="{BB962C8B-B14F-4D97-AF65-F5344CB8AC3E}">
        <p14:creationId xmlns:p14="http://schemas.microsoft.com/office/powerpoint/2010/main" val="4191863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en-GB" sz="6000" dirty="0" smtClean="0">
                <a:solidFill>
                  <a:srgbClr val="00ABB5"/>
                </a:solidFill>
                <a:cs typeface="Calibri Light"/>
              </a:rPr>
              <a:t>Exploring your </a:t>
            </a:r>
            <a:r>
              <a:rPr lang="en-GB" sz="6000" dirty="0">
                <a:solidFill>
                  <a:srgbClr val="00ABB5"/>
                </a:solidFill>
                <a:cs typeface="Calibri Light"/>
              </a:rPr>
              <a:t>i</a:t>
            </a:r>
            <a:r>
              <a:rPr lang="en-GB" sz="6000" dirty="0" smtClean="0">
                <a:solidFill>
                  <a:srgbClr val="00ABB5"/>
                </a:solidFill>
                <a:cs typeface="Calibri Light"/>
              </a:rPr>
              <a:t>tch  </a:t>
            </a:r>
            <a:r>
              <a:rPr lang="en-GB" dirty="0">
                <a:solidFill>
                  <a:srgbClr val="00ABB5"/>
                </a:solidFill>
                <a:cs typeface="Calibri Light"/>
              </a:rPr>
              <a:t/>
            </a:r>
            <a:br>
              <a:rPr lang="en-GB" dirty="0">
                <a:solidFill>
                  <a:srgbClr val="00ABB5"/>
                </a:solidFill>
                <a:cs typeface="Calibri Light"/>
              </a:rPr>
            </a:br>
            <a:r>
              <a:rPr lang="en-GB" dirty="0">
                <a:solidFill>
                  <a:srgbClr val="00ABB5"/>
                </a:solidFill>
                <a:cs typeface="Calibri Light"/>
              </a:rPr>
              <a:t> </a:t>
            </a:r>
          </a:p>
        </p:txBody>
      </p:sp>
      <p:sp>
        <p:nvSpPr>
          <p:cNvPr id="3" name="Content Placeholder 2"/>
          <p:cNvSpPr>
            <a:spLocks noGrp="1"/>
          </p:cNvSpPr>
          <p:nvPr>
            <p:ph sz="half" idx="1"/>
          </p:nvPr>
        </p:nvSpPr>
        <p:spPr>
          <a:xfrm>
            <a:off x="757541" y="1468034"/>
            <a:ext cx="10596259" cy="4588618"/>
          </a:xfrm>
        </p:spPr>
        <p:txBody>
          <a:bodyPr vert="horz" lIns="91440" tIns="45720" rIns="91440" bIns="45720" rtlCol="0" anchor="t">
            <a:noAutofit/>
          </a:bodyPr>
          <a:lstStyle/>
          <a:p>
            <a:endParaRPr lang="en-GB" sz="1600" dirty="0" smtClean="0">
              <a:solidFill>
                <a:srgbClr val="002060"/>
              </a:solidFill>
              <a:latin typeface="+mj-lt"/>
            </a:endParaRPr>
          </a:p>
          <a:p>
            <a:endParaRPr lang="en-GB" sz="2000" dirty="0">
              <a:solidFill>
                <a:srgbClr val="002060"/>
              </a:solidFill>
              <a:latin typeface="+mj-lt"/>
            </a:endParaRPr>
          </a:p>
          <a:p>
            <a:endParaRPr lang="en-GB" sz="2000" dirty="0" smtClean="0">
              <a:solidFill>
                <a:srgbClr val="002060"/>
              </a:solidFill>
              <a:latin typeface="+mj-lt"/>
            </a:endParaRPr>
          </a:p>
          <a:p>
            <a:endParaRPr lang="en-GB" sz="2000" dirty="0">
              <a:solidFill>
                <a:srgbClr val="002060"/>
              </a:solidFill>
              <a:latin typeface="+mj-lt"/>
            </a:endParaRPr>
          </a:p>
          <a:p>
            <a:endParaRPr lang="en-GB" sz="2000" dirty="0" smtClean="0">
              <a:solidFill>
                <a:srgbClr val="002060"/>
              </a:solidFill>
              <a:latin typeface="+mj-lt"/>
            </a:endParaRPr>
          </a:p>
          <a:p>
            <a:endParaRPr lang="en-GB" sz="2000" dirty="0" smtClean="0">
              <a:solidFill>
                <a:srgbClr val="002060"/>
              </a:solidFill>
              <a:latin typeface="+mj-lt"/>
            </a:endParaRPr>
          </a:p>
          <a:p>
            <a:endParaRPr lang="en-GB" sz="2000" b="1" dirty="0" smtClean="0">
              <a:solidFill>
                <a:srgbClr val="002060"/>
              </a:solidFill>
              <a:latin typeface="+mj-lt"/>
              <a:ea typeface="+mn-lt"/>
              <a:cs typeface="+mn-lt"/>
            </a:endParaRPr>
          </a:p>
        </p:txBody>
      </p:sp>
      <p:pic>
        <p:nvPicPr>
          <p:cNvPr id="6" name="Picture 5"/>
          <p:cNvPicPr>
            <a:picLocks noChangeAspect="1"/>
          </p:cNvPicPr>
          <p:nvPr/>
        </p:nvPicPr>
        <p:blipFill>
          <a:blip r:embed="rId3"/>
          <a:stretch>
            <a:fillRect/>
          </a:stretch>
        </p:blipFill>
        <p:spPr>
          <a:xfrm>
            <a:off x="8630113" y="6374080"/>
            <a:ext cx="2804346" cy="186956"/>
          </a:xfrm>
          <a:prstGeom prst="rect">
            <a:avLst/>
          </a:prstGeom>
        </p:spPr>
      </p:pic>
      <p:pic>
        <p:nvPicPr>
          <p:cNvPr id="7" name="Picture 6" descr="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828633"/>
            <a:ext cx="12209380" cy="1029367"/>
          </a:xfrm>
          <a:prstGeom prst="rect">
            <a:avLst/>
          </a:prstGeom>
        </p:spPr>
      </p:pic>
      <p:sp>
        <p:nvSpPr>
          <p:cNvPr id="9" name="Text Box 8"/>
          <p:cNvSpPr txBox="1"/>
          <p:nvPr/>
        </p:nvSpPr>
        <p:spPr>
          <a:xfrm>
            <a:off x="7162800" y="6284670"/>
            <a:ext cx="5029200" cy="800100"/>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a:solidFill>
                  <a:srgbClr val="FFFFFF"/>
                </a:solidFill>
                <a:effectLst/>
                <a:latin typeface="Arial Bold"/>
                <a:ea typeface="ＭＳ 明朝"/>
                <a:cs typeface="Times New Roman"/>
              </a:rPr>
              <a:t>For Scotland's learners, with Scotland's educators</a:t>
            </a:r>
            <a:endParaRPr lang="en-GB" sz="1200">
              <a:solidFill>
                <a:srgbClr val="595959"/>
              </a:solidFill>
              <a:effectLst/>
              <a:latin typeface="Arial"/>
              <a:ea typeface="ＭＳ 明朝"/>
              <a:cs typeface="Times New Roman"/>
            </a:endParaRP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68128" y="1240016"/>
            <a:ext cx="8681884" cy="4685599"/>
          </a:xfrm>
          <a:prstGeom prst="rect">
            <a:avLst/>
          </a:prstGeom>
        </p:spPr>
      </p:pic>
    </p:spTree>
    <p:extLst>
      <p:ext uri="{BB962C8B-B14F-4D97-AF65-F5344CB8AC3E}">
        <p14:creationId xmlns:p14="http://schemas.microsoft.com/office/powerpoint/2010/main" val="15432170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en-GB" sz="6000" dirty="0" smtClean="0">
                <a:solidFill>
                  <a:srgbClr val="00ABB5"/>
                </a:solidFill>
                <a:cs typeface="Calibri Light"/>
              </a:rPr>
              <a:t>Breakout Rooms  </a:t>
            </a:r>
            <a:r>
              <a:rPr lang="en-GB" dirty="0">
                <a:solidFill>
                  <a:srgbClr val="00ABB5"/>
                </a:solidFill>
                <a:cs typeface="Calibri Light"/>
              </a:rPr>
              <a:t/>
            </a:r>
            <a:br>
              <a:rPr lang="en-GB" dirty="0">
                <a:solidFill>
                  <a:srgbClr val="00ABB5"/>
                </a:solidFill>
                <a:cs typeface="Calibri Light"/>
              </a:rPr>
            </a:br>
            <a:r>
              <a:rPr lang="en-GB" dirty="0">
                <a:solidFill>
                  <a:srgbClr val="00ABB5"/>
                </a:solidFill>
                <a:cs typeface="Calibri Light"/>
              </a:rPr>
              <a:t> </a:t>
            </a:r>
          </a:p>
        </p:txBody>
      </p:sp>
      <p:sp>
        <p:nvSpPr>
          <p:cNvPr id="3" name="Content Placeholder 2"/>
          <p:cNvSpPr>
            <a:spLocks noGrp="1"/>
          </p:cNvSpPr>
          <p:nvPr>
            <p:ph sz="half" idx="1"/>
          </p:nvPr>
        </p:nvSpPr>
        <p:spPr>
          <a:xfrm>
            <a:off x="757541" y="1468034"/>
            <a:ext cx="10596259" cy="4588618"/>
          </a:xfrm>
        </p:spPr>
        <p:txBody>
          <a:bodyPr vert="horz" lIns="91440" tIns="45720" rIns="91440" bIns="45720" rtlCol="0" anchor="t">
            <a:noAutofit/>
          </a:bodyPr>
          <a:lstStyle/>
          <a:p>
            <a:pPr marL="0" indent="0">
              <a:buNone/>
            </a:pPr>
            <a:endParaRPr lang="en-GB" sz="1600" dirty="0">
              <a:solidFill>
                <a:srgbClr val="002060"/>
              </a:solidFill>
              <a:latin typeface="+mj-lt"/>
            </a:endParaRPr>
          </a:p>
          <a:p>
            <a:pPr marL="0" indent="0">
              <a:buNone/>
            </a:pPr>
            <a:r>
              <a:rPr lang="en-GB" dirty="0" smtClean="0">
                <a:solidFill>
                  <a:srgbClr val="002060"/>
                </a:solidFill>
                <a:latin typeface="+mj-lt"/>
              </a:rPr>
              <a:t>In breakout </a:t>
            </a:r>
            <a:r>
              <a:rPr lang="en-GB" dirty="0" smtClean="0">
                <a:solidFill>
                  <a:srgbClr val="002060"/>
                </a:solidFill>
                <a:latin typeface="+mj-lt"/>
              </a:rPr>
              <a:t>rooms -15 </a:t>
            </a:r>
            <a:r>
              <a:rPr lang="en-GB" dirty="0" err="1" smtClean="0">
                <a:solidFill>
                  <a:srgbClr val="002060"/>
                </a:solidFill>
                <a:latin typeface="+mj-lt"/>
              </a:rPr>
              <a:t>mins</a:t>
            </a:r>
            <a:r>
              <a:rPr lang="en-GB" dirty="0" smtClean="0">
                <a:solidFill>
                  <a:srgbClr val="002060"/>
                </a:solidFill>
                <a:latin typeface="+mj-lt"/>
              </a:rPr>
              <a:t> </a:t>
            </a:r>
            <a:endParaRPr lang="en-GB" dirty="0" smtClean="0">
              <a:solidFill>
                <a:srgbClr val="002060"/>
              </a:solidFill>
              <a:latin typeface="+mj-lt"/>
            </a:endParaRPr>
          </a:p>
          <a:p>
            <a:pPr marL="0" indent="0">
              <a:buNone/>
            </a:pPr>
            <a:endParaRPr lang="en-GB" dirty="0">
              <a:solidFill>
                <a:srgbClr val="002060"/>
              </a:solidFill>
              <a:latin typeface="+mj-lt"/>
            </a:endParaRPr>
          </a:p>
          <a:p>
            <a:pPr marL="0" indent="0">
              <a:buNone/>
            </a:pPr>
            <a:r>
              <a:rPr lang="en-GB" dirty="0" smtClean="0">
                <a:solidFill>
                  <a:srgbClr val="002060"/>
                </a:solidFill>
                <a:latin typeface="+mj-lt"/>
              </a:rPr>
              <a:t>One thing you all like </a:t>
            </a:r>
          </a:p>
          <a:p>
            <a:pPr marL="0" indent="0">
              <a:buNone/>
            </a:pPr>
            <a:r>
              <a:rPr lang="en-GB" dirty="0" smtClean="0">
                <a:solidFill>
                  <a:srgbClr val="002060"/>
                </a:solidFill>
                <a:latin typeface="+mj-lt"/>
              </a:rPr>
              <a:t>One thing you all dislike </a:t>
            </a:r>
          </a:p>
          <a:p>
            <a:pPr marL="0" indent="0">
              <a:buNone/>
            </a:pPr>
            <a:r>
              <a:rPr lang="en-GB" dirty="0" smtClean="0">
                <a:solidFill>
                  <a:srgbClr val="002060"/>
                </a:solidFill>
                <a:latin typeface="+mj-lt"/>
              </a:rPr>
              <a:t>An area that you thinking that you might like to explore</a:t>
            </a:r>
            <a:endParaRPr lang="en-GB" dirty="0">
              <a:solidFill>
                <a:srgbClr val="002060"/>
              </a:solidFill>
              <a:latin typeface="+mj-lt"/>
            </a:endParaRPr>
          </a:p>
          <a:p>
            <a:endParaRPr lang="en-GB" sz="2000" dirty="0" smtClean="0">
              <a:solidFill>
                <a:srgbClr val="002060"/>
              </a:solidFill>
              <a:latin typeface="+mj-lt"/>
            </a:endParaRPr>
          </a:p>
          <a:p>
            <a:endParaRPr lang="en-GB" sz="2000" dirty="0" smtClean="0">
              <a:solidFill>
                <a:srgbClr val="002060"/>
              </a:solidFill>
              <a:latin typeface="+mj-lt"/>
            </a:endParaRPr>
          </a:p>
          <a:p>
            <a:pPr marL="0" indent="0">
              <a:buNone/>
            </a:pPr>
            <a:endParaRPr lang="en-GB" sz="2000" b="1" dirty="0" smtClean="0">
              <a:solidFill>
                <a:srgbClr val="002060"/>
              </a:solidFill>
              <a:latin typeface="+mj-lt"/>
              <a:ea typeface="+mn-lt"/>
              <a:cs typeface="+mn-lt"/>
            </a:endParaRPr>
          </a:p>
        </p:txBody>
      </p:sp>
      <p:pic>
        <p:nvPicPr>
          <p:cNvPr id="6" name="Picture 5"/>
          <p:cNvPicPr>
            <a:picLocks noChangeAspect="1"/>
          </p:cNvPicPr>
          <p:nvPr/>
        </p:nvPicPr>
        <p:blipFill>
          <a:blip r:embed="rId3"/>
          <a:stretch>
            <a:fillRect/>
          </a:stretch>
        </p:blipFill>
        <p:spPr>
          <a:xfrm>
            <a:off x="8630113" y="6374080"/>
            <a:ext cx="2804346" cy="186956"/>
          </a:xfrm>
          <a:prstGeom prst="rect">
            <a:avLst/>
          </a:prstGeom>
        </p:spPr>
      </p:pic>
      <p:pic>
        <p:nvPicPr>
          <p:cNvPr id="7" name="Picture 6" descr="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828633"/>
            <a:ext cx="12209380" cy="1029367"/>
          </a:xfrm>
          <a:prstGeom prst="rect">
            <a:avLst/>
          </a:prstGeom>
        </p:spPr>
      </p:pic>
      <p:sp>
        <p:nvSpPr>
          <p:cNvPr id="9" name="Text Box 8"/>
          <p:cNvSpPr txBox="1"/>
          <p:nvPr/>
        </p:nvSpPr>
        <p:spPr>
          <a:xfrm>
            <a:off x="7162800" y="6284670"/>
            <a:ext cx="5029200" cy="800100"/>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a:solidFill>
                  <a:srgbClr val="FFFFFF"/>
                </a:solidFill>
                <a:effectLst/>
                <a:latin typeface="Arial Bold"/>
                <a:ea typeface="ＭＳ 明朝"/>
                <a:cs typeface="Times New Roman"/>
              </a:rPr>
              <a:t>For Scotland's learners, with Scotland's educators</a:t>
            </a:r>
            <a:endParaRPr lang="en-GB" sz="1200">
              <a:solidFill>
                <a:srgbClr val="595959"/>
              </a:solidFill>
              <a:effectLst/>
              <a:latin typeface="Arial"/>
              <a:ea typeface="ＭＳ 明朝"/>
              <a:cs typeface="Times New Roman"/>
            </a:endParaRPr>
          </a:p>
        </p:txBody>
      </p:sp>
      <p:pic>
        <p:nvPicPr>
          <p:cNvPr id="10" name="Picture 9">
            <a:extLst>
              <a:ext uri="{FF2B5EF4-FFF2-40B4-BE49-F238E27FC236}">
                <a16:creationId xmlns:a16="http://schemas.microsoft.com/office/drawing/2014/main" id="{81E86E8F-D348-4054-9F97-503A9C0D0CB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77400" y="365125"/>
            <a:ext cx="1928713" cy="1928713"/>
          </a:xfrm>
          <a:prstGeom prst="rect">
            <a:avLst/>
          </a:prstGeom>
        </p:spPr>
      </p:pic>
    </p:spTree>
    <p:extLst>
      <p:ext uri="{BB962C8B-B14F-4D97-AF65-F5344CB8AC3E}">
        <p14:creationId xmlns:p14="http://schemas.microsoft.com/office/powerpoint/2010/main" val="9850630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en-GB" sz="6000" dirty="0" smtClean="0">
                <a:solidFill>
                  <a:srgbClr val="00ABB5"/>
                </a:solidFill>
                <a:cs typeface="Calibri Light"/>
              </a:rPr>
              <a:t> </a:t>
            </a:r>
            <a:r>
              <a:rPr lang="en-GB" dirty="0">
                <a:solidFill>
                  <a:srgbClr val="00ABB5"/>
                </a:solidFill>
                <a:cs typeface="Calibri Light"/>
              </a:rPr>
              <a:t/>
            </a:r>
            <a:br>
              <a:rPr lang="en-GB" dirty="0">
                <a:solidFill>
                  <a:srgbClr val="00ABB5"/>
                </a:solidFill>
                <a:cs typeface="Calibri Light"/>
              </a:rPr>
            </a:br>
            <a:r>
              <a:rPr lang="en-GB" dirty="0">
                <a:solidFill>
                  <a:srgbClr val="00ABB5"/>
                </a:solidFill>
                <a:cs typeface="Calibri Light"/>
              </a:rPr>
              <a:t> </a:t>
            </a:r>
          </a:p>
        </p:txBody>
      </p:sp>
      <p:sp>
        <p:nvSpPr>
          <p:cNvPr id="3" name="Content Placeholder 2"/>
          <p:cNvSpPr>
            <a:spLocks noGrp="1"/>
          </p:cNvSpPr>
          <p:nvPr>
            <p:ph sz="half" idx="1"/>
          </p:nvPr>
        </p:nvSpPr>
        <p:spPr>
          <a:xfrm>
            <a:off x="757541" y="1468034"/>
            <a:ext cx="10596259" cy="4588618"/>
          </a:xfrm>
        </p:spPr>
        <p:txBody>
          <a:bodyPr vert="horz" lIns="91440" tIns="45720" rIns="91440" bIns="45720" rtlCol="0" anchor="t">
            <a:noAutofit/>
          </a:bodyPr>
          <a:lstStyle/>
          <a:p>
            <a:pPr marL="0" indent="0">
              <a:buNone/>
            </a:pPr>
            <a:endParaRPr lang="en-GB" sz="1600" dirty="0">
              <a:solidFill>
                <a:srgbClr val="002060"/>
              </a:solidFill>
              <a:latin typeface="+mj-lt"/>
            </a:endParaRPr>
          </a:p>
          <a:p>
            <a:pPr marL="0" indent="0">
              <a:buNone/>
            </a:pPr>
            <a:endParaRPr lang="en-GB" sz="2000" b="1" dirty="0" smtClean="0">
              <a:solidFill>
                <a:srgbClr val="002060"/>
              </a:solidFill>
              <a:latin typeface="+mj-lt"/>
            </a:endParaRPr>
          </a:p>
          <a:p>
            <a:endParaRPr lang="en-GB" sz="2000" dirty="0" smtClean="0">
              <a:solidFill>
                <a:srgbClr val="002060"/>
              </a:solidFill>
              <a:latin typeface="+mj-lt"/>
            </a:endParaRPr>
          </a:p>
          <a:p>
            <a:endParaRPr lang="en-GB" sz="2000" b="1" dirty="0" smtClean="0">
              <a:solidFill>
                <a:srgbClr val="002060"/>
              </a:solidFill>
              <a:latin typeface="+mj-lt"/>
              <a:ea typeface="+mn-lt"/>
              <a:cs typeface="+mn-lt"/>
            </a:endParaRPr>
          </a:p>
        </p:txBody>
      </p:sp>
      <p:pic>
        <p:nvPicPr>
          <p:cNvPr id="6" name="Picture 5"/>
          <p:cNvPicPr>
            <a:picLocks noChangeAspect="1"/>
          </p:cNvPicPr>
          <p:nvPr/>
        </p:nvPicPr>
        <p:blipFill>
          <a:blip r:embed="rId3"/>
          <a:stretch>
            <a:fillRect/>
          </a:stretch>
        </p:blipFill>
        <p:spPr>
          <a:xfrm>
            <a:off x="8630113" y="6374080"/>
            <a:ext cx="2804346" cy="186956"/>
          </a:xfrm>
          <a:prstGeom prst="rect">
            <a:avLst/>
          </a:prstGeom>
        </p:spPr>
      </p:pic>
      <p:pic>
        <p:nvPicPr>
          <p:cNvPr id="7" name="Picture 6" descr="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828633"/>
            <a:ext cx="12209380" cy="1029367"/>
          </a:xfrm>
          <a:prstGeom prst="rect">
            <a:avLst/>
          </a:prstGeom>
        </p:spPr>
      </p:pic>
      <p:sp>
        <p:nvSpPr>
          <p:cNvPr id="9" name="Text Box 8"/>
          <p:cNvSpPr txBox="1"/>
          <p:nvPr/>
        </p:nvSpPr>
        <p:spPr>
          <a:xfrm>
            <a:off x="7162800" y="6284670"/>
            <a:ext cx="5029200" cy="800100"/>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a:solidFill>
                  <a:srgbClr val="FFFFFF"/>
                </a:solidFill>
                <a:effectLst/>
                <a:latin typeface="Arial Bold"/>
                <a:ea typeface="ＭＳ 明朝"/>
                <a:cs typeface="Times New Roman"/>
              </a:rPr>
              <a:t>For Scotland's learners, with Scotland's educators</a:t>
            </a:r>
            <a:endParaRPr lang="en-GB" sz="1200">
              <a:solidFill>
                <a:srgbClr val="595959"/>
              </a:solidFill>
              <a:effectLst/>
              <a:latin typeface="Arial"/>
              <a:ea typeface="ＭＳ 明朝"/>
              <a:cs typeface="Times New Roman"/>
            </a:endParaRP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5281" y="329178"/>
            <a:ext cx="4479543" cy="3567778"/>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01958" y="4248065"/>
            <a:ext cx="1809750" cy="1352550"/>
          </a:xfrm>
          <a:prstGeom prst="rect">
            <a:avLst/>
          </a:prstGeom>
        </p:spPr>
      </p:pic>
      <p:sp>
        <p:nvSpPr>
          <p:cNvPr id="10" name="Rectangle 9"/>
          <p:cNvSpPr/>
          <p:nvPr/>
        </p:nvSpPr>
        <p:spPr>
          <a:xfrm>
            <a:off x="4876488" y="4392970"/>
            <a:ext cx="3669723" cy="923330"/>
          </a:xfrm>
          <a:prstGeom prst="rect">
            <a:avLst/>
          </a:prstGeom>
          <a:noFill/>
        </p:spPr>
        <p:txBody>
          <a:bodyPr wrap="none" lIns="91440" tIns="45720" rIns="91440" bIns="45720">
            <a:spAutoFit/>
          </a:bodyPr>
          <a:lstStyle/>
          <a:p>
            <a:pPr algn="ctr"/>
            <a:r>
              <a:rPr lang="en-US" sz="5400" dirty="0" smtClean="0">
                <a:ln w="0"/>
                <a:effectLst>
                  <a:outerShdw blurRad="38100" dist="19050" dir="2700000" algn="tl" rotWithShape="0">
                    <a:schemeClr val="dk1">
                      <a:alpha val="40000"/>
                    </a:schemeClr>
                  </a:outerShdw>
                </a:effectLst>
              </a:rPr>
              <a:t>#</a:t>
            </a:r>
            <a:r>
              <a:rPr lang="en-US" sz="5400" dirty="0" err="1" smtClean="0">
                <a:ln w="0"/>
                <a:effectLst>
                  <a:outerShdw blurRad="38100" dist="19050" dir="2700000" algn="tl" rotWithShape="0">
                    <a:schemeClr val="dk1">
                      <a:alpha val="40000"/>
                    </a:schemeClr>
                  </a:outerShdw>
                </a:effectLst>
              </a:rPr>
              <a:t>EdScotEiHS</a:t>
            </a:r>
            <a:endParaRPr lang="en-US" sz="5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7320068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en-GB" sz="6000" dirty="0" smtClean="0">
                <a:solidFill>
                  <a:srgbClr val="00ABB5"/>
                </a:solidFill>
                <a:cs typeface="Calibri Light"/>
              </a:rPr>
              <a:t> </a:t>
            </a:r>
            <a:r>
              <a:rPr lang="en-GB" dirty="0">
                <a:solidFill>
                  <a:srgbClr val="00ABB5"/>
                </a:solidFill>
                <a:cs typeface="Calibri Light"/>
              </a:rPr>
              <a:t/>
            </a:r>
            <a:br>
              <a:rPr lang="en-GB" dirty="0">
                <a:solidFill>
                  <a:srgbClr val="00ABB5"/>
                </a:solidFill>
                <a:cs typeface="Calibri Light"/>
              </a:rPr>
            </a:br>
            <a:r>
              <a:rPr lang="en-GB" dirty="0">
                <a:solidFill>
                  <a:srgbClr val="00ABB5"/>
                </a:solidFill>
                <a:cs typeface="Calibri Light"/>
              </a:rPr>
              <a:t> </a:t>
            </a:r>
          </a:p>
        </p:txBody>
      </p:sp>
      <p:sp>
        <p:nvSpPr>
          <p:cNvPr id="3" name="Content Placeholder 2"/>
          <p:cNvSpPr>
            <a:spLocks noGrp="1"/>
          </p:cNvSpPr>
          <p:nvPr>
            <p:ph sz="half" idx="1"/>
          </p:nvPr>
        </p:nvSpPr>
        <p:spPr>
          <a:xfrm>
            <a:off x="757541" y="1468034"/>
            <a:ext cx="10596259" cy="1522457"/>
          </a:xfrm>
        </p:spPr>
        <p:txBody>
          <a:bodyPr vert="horz" lIns="91440" tIns="45720" rIns="91440" bIns="45720" rtlCol="0" anchor="t">
            <a:noAutofit/>
          </a:bodyPr>
          <a:lstStyle/>
          <a:p>
            <a:pPr marL="0" indent="0">
              <a:buNone/>
            </a:pPr>
            <a:endParaRPr lang="en-GB" sz="1600" dirty="0">
              <a:solidFill>
                <a:srgbClr val="002060"/>
              </a:solidFill>
              <a:latin typeface="+mj-lt"/>
            </a:endParaRPr>
          </a:p>
          <a:p>
            <a:pPr marL="0" indent="0">
              <a:buNone/>
            </a:pPr>
            <a:endParaRPr lang="en-GB" sz="2000" b="1" dirty="0" smtClean="0">
              <a:solidFill>
                <a:srgbClr val="002060"/>
              </a:solidFill>
              <a:latin typeface="+mj-lt"/>
            </a:endParaRPr>
          </a:p>
          <a:p>
            <a:endParaRPr lang="en-GB" sz="2000" dirty="0" smtClean="0">
              <a:solidFill>
                <a:srgbClr val="002060"/>
              </a:solidFill>
              <a:latin typeface="+mj-lt"/>
            </a:endParaRPr>
          </a:p>
          <a:p>
            <a:endParaRPr lang="en-GB" sz="2000" b="1" dirty="0" smtClean="0">
              <a:solidFill>
                <a:srgbClr val="002060"/>
              </a:solidFill>
              <a:latin typeface="+mj-lt"/>
              <a:ea typeface="+mn-lt"/>
              <a:cs typeface="+mn-lt"/>
            </a:endParaRPr>
          </a:p>
        </p:txBody>
      </p:sp>
      <p:pic>
        <p:nvPicPr>
          <p:cNvPr id="6" name="Picture 5"/>
          <p:cNvPicPr>
            <a:picLocks noChangeAspect="1"/>
          </p:cNvPicPr>
          <p:nvPr/>
        </p:nvPicPr>
        <p:blipFill>
          <a:blip r:embed="rId3"/>
          <a:stretch>
            <a:fillRect/>
          </a:stretch>
        </p:blipFill>
        <p:spPr>
          <a:xfrm>
            <a:off x="8630113" y="6374080"/>
            <a:ext cx="2804346" cy="186956"/>
          </a:xfrm>
          <a:prstGeom prst="rect">
            <a:avLst/>
          </a:prstGeom>
        </p:spPr>
      </p:pic>
      <p:pic>
        <p:nvPicPr>
          <p:cNvPr id="7" name="Picture 6" descr="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828633"/>
            <a:ext cx="12209380" cy="1029367"/>
          </a:xfrm>
          <a:prstGeom prst="rect">
            <a:avLst/>
          </a:prstGeom>
        </p:spPr>
      </p:pic>
      <p:sp>
        <p:nvSpPr>
          <p:cNvPr id="9" name="Text Box 8"/>
          <p:cNvSpPr txBox="1"/>
          <p:nvPr/>
        </p:nvSpPr>
        <p:spPr>
          <a:xfrm>
            <a:off x="7162800" y="6284670"/>
            <a:ext cx="5029200" cy="800100"/>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a:solidFill>
                  <a:srgbClr val="FFFFFF"/>
                </a:solidFill>
                <a:effectLst/>
                <a:latin typeface="Arial Bold"/>
                <a:ea typeface="ＭＳ 明朝"/>
                <a:cs typeface="Times New Roman"/>
              </a:rPr>
              <a:t>For Scotland's learners, with Scotland's educators</a:t>
            </a:r>
            <a:endParaRPr lang="en-GB" sz="1200">
              <a:solidFill>
                <a:srgbClr val="595959"/>
              </a:solidFill>
              <a:effectLst/>
              <a:latin typeface="Arial"/>
              <a:ea typeface="ＭＳ 明朝"/>
              <a:cs typeface="Times New Roman"/>
            </a:endParaRPr>
          </a:p>
        </p:txBody>
      </p:sp>
      <p:sp>
        <p:nvSpPr>
          <p:cNvPr id="11" name="Title 1"/>
          <p:cNvSpPr txBox="1">
            <a:spLocks/>
          </p:cNvSpPr>
          <p:nvPr/>
        </p:nvSpPr>
        <p:spPr>
          <a:xfrm>
            <a:off x="990600" y="517525"/>
            <a:ext cx="10515600"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smtClean="0">
                <a:solidFill>
                  <a:srgbClr val="00ABB5"/>
                </a:solidFill>
                <a:cs typeface="Calibri Light"/>
              </a:rPr>
              <a:t>Questions </a:t>
            </a:r>
            <a:br>
              <a:rPr lang="en-GB" dirty="0" smtClean="0">
                <a:solidFill>
                  <a:srgbClr val="00ABB5"/>
                </a:solidFill>
                <a:cs typeface="Calibri Light"/>
              </a:rPr>
            </a:br>
            <a:r>
              <a:rPr lang="en-GB" dirty="0" smtClean="0">
                <a:solidFill>
                  <a:srgbClr val="00ABB5"/>
                </a:solidFill>
                <a:cs typeface="Calibri Light"/>
              </a:rPr>
              <a:t> </a:t>
            </a:r>
            <a:endParaRPr lang="en-GB" dirty="0">
              <a:solidFill>
                <a:srgbClr val="00ABB5"/>
              </a:solidFill>
              <a:cs typeface="Calibri Light"/>
            </a:endParaRPr>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85868" y="875580"/>
            <a:ext cx="5045015" cy="5045015"/>
          </a:xfrm>
          <a:prstGeom prst="rect">
            <a:avLst/>
          </a:prstGeom>
        </p:spPr>
      </p:pic>
    </p:spTree>
    <p:extLst>
      <p:ext uri="{BB962C8B-B14F-4D97-AF65-F5344CB8AC3E}">
        <p14:creationId xmlns:p14="http://schemas.microsoft.com/office/powerpoint/2010/main" val="15428838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en-GB" sz="4000" dirty="0" smtClean="0">
                <a:solidFill>
                  <a:srgbClr val="00ABB5"/>
                </a:solidFill>
                <a:cs typeface="Calibri Light"/>
              </a:rPr>
              <a:t>Getting the best experience from our online meeting..   </a:t>
            </a:r>
            <a:r>
              <a:rPr lang="en-GB" dirty="0">
                <a:solidFill>
                  <a:srgbClr val="00ABB5"/>
                </a:solidFill>
                <a:cs typeface="Calibri Light"/>
              </a:rPr>
              <a:t/>
            </a:r>
            <a:br>
              <a:rPr lang="en-GB" dirty="0">
                <a:solidFill>
                  <a:srgbClr val="00ABB5"/>
                </a:solidFill>
                <a:cs typeface="Calibri Light"/>
              </a:rPr>
            </a:br>
            <a:r>
              <a:rPr lang="en-GB" dirty="0">
                <a:solidFill>
                  <a:srgbClr val="00ABB5"/>
                </a:solidFill>
                <a:cs typeface="Calibri Light"/>
              </a:rPr>
              <a:t> </a:t>
            </a:r>
          </a:p>
        </p:txBody>
      </p:sp>
      <p:sp>
        <p:nvSpPr>
          <p:cNvPr id="3" name="Content Placeholder 2"/>
          <p:cNvSpPr>
            <a:spLocks noGrp="1"/>
          </p:cNvSpPr>
          <p:nvPr>
            <p:ph sz="half" idx="1"/>
          </p:nvPr>
        </p:nvSpPr>
        <p:spPr>
          <a:xfrm>
            <a:off x="611012" y="1206785"/>
            <a:ext cx="10987355" cy="4919358"/>
          </a:xfrm>
        </p:spPr>
        <p:txBody>
          <a:bodyPr vert="horz" lIns="91440" tIns="45720" rIns="91440" bIns="45720" rtlCol="0" anchor="t">
            <a:noAutofit/>
          </a:bodyPr>
          <a:lstStyle/>
          <a:p>
            <a:pPr algn="just" fontAlgn="base"/>
            <a:r>
              <a:rPr lang="en-GB" sz="3200" dirty="0">
                <a:solidFill>
                  <a:srgbClr val="002060"/>
                </a:solidFill>
                <a:latin typeface="Calibri Light"/>
                <a:cs typeface="Calibri Light"/>
              </a:rPr>
              <a:t>Please mute your microphone unless you are speaking </a:t>
            </a:r>
            <a:r>
              <a:rPr lang="en-US" sz="3200" dirty="0">
                <a:solidFill>
                  <a:srgbClr val="000000"/>
                </a:solidFill>
                <a:latin typeface="Calibri Light"/>
                <a:cs typeface="Calibri Light"/>
              </a:rPr>
              <a:t>​</a:t>
            </a:r>
            <a:r>
              <a:rPr lang="en-GB" sz="3200" dirty="0">
                <a:solidFill>
                  <a:srgbClr val="002060"/>
                </a:solidFill>
                <a:latin typeface="Calibri Light"/>
                <a:cs typeface="Calibri Light"/>
              </a:rPr>
              <a:t>(this is to minimise feedback, echo and background noise)</a:t>
            </a:r>
          </a:p>
          <a:p>
            <a:pPr algn="just" fontAlgn="base"/>
            <a:r>
              <a:rPr lang="en-GB" sz="3200" dirty="0">
                <a:solidFill>
                  <a:srgbClr val="002060"/>
                </a:solidFill>
                <a:latin typeface="Calibri Light"/>
                <a:cs typeface="Calibri Light"/>
              </a:rPr>
              <a:t>Post comments, questions and thoughts into the chat window</a:t>
            </a:r>
          </a:p>
          <a:p>
            <a:pPr algn="just" fontAlgn="base"/>
            <a:r>
              <a:rPr lang="en-GB" sz="3200" dirty="0">
                <a:solidFill>
                  <a:srgbClr val="002060"/>
                </a:solidFill>
                <a:latin typeface="Calibri Light"/>
                <a:cs typeface="Calibri Light"/>
              </a:rPr>
              <a:t>If you wish your comment to be fed directly into the discussion, use the raise your hand button. ES facilitators will bring you into the chat and you can unmute your microphone.</a:t>
            </a:r>
          </a:p>
          <a:p>
            <a:pPr algn="just" fontAlgn="base"/>
            <a:r>
              <a:rPr lang="en-GB" sz="3200" dirty="0">
                <a:solidFill>
                  <a:srgbClr val="002060"/>
                </a:solidFill>
                <a:latin typeface="Calibri Light"/>
                <a:cs typeface="Calibri Light"/>
              </a:rPr>
              <a:t>The event will not be recorded and we ask that no recordings or photos are taken. </a:t>
            </a:r>
            <a:endParaRPr lang="en-GB" sz="3200" dirty="0" smtClean="0">
              <a:solidFill>
                <a:srgbClr val="002060"/>
              </a:solidFill>
              <a:latin typeface="Calibri Light"/>
              <a:cs typeface="Calibri Light"/>
            </a:endParaRPr>
          </a:p>
          <a:p>
            <a:pPr algn="just" fontAlgn="base"/>
            <a:r>
              <a:rPr lang="en-GB" sz="3200" dirty="0" smtClean="0">
                <a:solidFill>
                  <a:srgbClr val="002060"/>
                </a:solidFill>
                <a:latin typeface="Calibri Light"/>
                <a:cs typeface="Calibri Light"/>
              </a:rPr>
              <a:t>If you can please keep your camera on as it is nice to see you. </a:t>
            </a:r>
            <a:endParaRPr lang="en-GB" sz="3200" dirty="0">
              <a:solidFill>
                <a:srgbClr val="002060"/>
              </a:solidFill>
              <a:latin typeface="Calibri Light" panose="020F0302020204030204" pitchFamily="34" charset="0"/>
              <a:cs typeface="Calibri Light"/>
            </a:endParaRPr>
          </a:p>
          <a:p>
            <a:pPr algn="just" fontAlgn="base"/>
            <a:endParaRPr lang="en-GB" sz="3200" dirty="0">
              <a:solidFill>
                <a:srgbClr val="002060"/>
              </a:solidFill>
              <a:latin typeface="Calibri Light" panose="020F0302020204030204" pitchFamily="34" charset="0"/>
            </a:endParaRPr>
          </a:p>
          <a:p>
            <a:pPr algn="just" fontAlgn="base"/>
            <a:endParaRPr lang="en-GB" sz="3200" dirty="0">
              <a:solidFill>
                <a:srgbClr val="002060"/>
              </a:solidFill>
              <a:latin typeface="Calibri Light" panose="020F0302020204030204" pitchFamily="34" charset="0"/>
            </a:endParaRPr>
          </a:p>
          <a:p>
            <a:pPr algn="just" fontAlgn="base"/>
            <a:endParaRPr lang="en-US" sz="3200" dirty="0">
              <a:solidFill>
                <a:srgbClr val="000000"/>
              </a:solidFill>
              <a:latin typeface="Arial" panose="020B0604020202020204" pitchFamily="34" charset="0"/>
            </a:endParaRPr>
          </a:p>
          <a:p>
            <a:pPr marL="342900" indent="-342900"/>
            <a:endParaRPr lang="en-GB" sz="3200" dirty="0">
              <a:solidFill>
                <a:srgbClr val="002060"/>
              </a:solidFill>
              <a:latin typeface="+mj-lt"/>
              <a:ea typeface="+mn-lt"/>
              <a:cs typeface="+mn-lt"/>
            </a:endParaRPr>
          </a:p>
          <a:p>
            <a:pPr marL="0" indent="0">
              <a:buNone/>
            </a:pPr>
            <a:r>
              <a:rPr lang="en-GB" sz="3200" dirty="0">
                <a:solidFill>
                  <a:srgbClr val="002060"/>
                </a:solidFill>
                <a:latin typeface="+mj-lt"/>
                <a:ea typeface="+mn-lt"/>
                <a:cs typeface="+mn-lt"/>
              </a:rPr>
              <a:t> </a:t>
            </a:r>
          </a:p>
          <a:p>
            <a:pPr marL="342900" indent="-342900"/>
            <a:endParaRPr lang="en-GB" sz="3200" dirty="0">
              <a:solidFill>
                <a:srgbClr val="002060"/>
              </a:solidFill>
              <a:latin typeface="+mj-lt"/>
              <a:ea typeface="+mn-lt"/>
              <a:cs typeface="+mn-lt"/>
            </a:endParaRPr>
          </a:p>
          <a:p>
            <a:pPr marL="342900" indent="-342900"/>
            <a:endParaRPr lang="en-GB" sz="1800" b="1" dirty="0">
              <a:cs typeface="Calibri"/>
            </a:endParaRPr>
          </a:p>
          <a:p>
            <a:pPr marL="342900" indent="-342900"/>
            <a:endParaRPr lang="en-GB" sz="1800" b="1" dirty="0">
              <a:cs typeface="Calibri"/>
            </a:endParaRPr>
          </a:p>
        </p:txBody>
      </p:sp>
      <p:pic>
        <p:nvPicPr>
          <p:cNvPr id="6" name="Picture 5"/>
          <p:cNvPicPr>
            <a:picLocks noChangeAspect="1"/>
          </p:cNvPicPr>
          <p:nvPr/>
        </p:nvPicPr>
        <p:blipFill>
          <a:blip r:embed="rId3"/>
          <a:stretch>
            <a:fillRect/>
          </a:stretch>
        </p:blipFill>
        <p:spPr>
          <a:xfrm>
            <a:off x="8630113" y="6374080"/>
            <a:ext cx="2804346" cy="186956"/>
          </a:xfrm>
          <a:prstGeom prst="rect">
            <a:avLst/>
          </a:prstGeom>
        </p:spPr>
      </p:pic>
      <p:pic>
        <p:nvPicPr>
          <p:cNvPr id="7" name="Picture 6" descr="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828633"/>
            <a:ext cx="12209380" cy="1029367"/>
          </a:xfrm>
          <a:prstGeom prst="rect">
            <a:avLst/>
          </a:prstGeom>
        </p:spPr>
      </p:pic>
      <p:sp>
        <p:nvSpPr>
          <p:cNvPr id="9" name="Text Box 8"/>
          <p:cNvSpPr txBox="1"/>
          <p:nvPr/>
        </p:nvSpPr>
        <p:spPr>
          <a:xfrm>
            <a:off x="7162800" y="6284670"/>
            <a:ext cx="5029200" cy="800100"/>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a:solidFill>
                  <a:srgbClr val="FFFFFF"/>
                </a:solidFill>
                <a:effectLst/>
                <a:latin typeface="Arial Bold"/>
                <a:ea typeface="ＭＳ 明朝"/>
                <a:cs typeface="Times New Roman"/>
              </a:rPr>
              <a:t>For Scotland's learners, with Scotland's educators</a:t>
            </a:r>
            <a:endParaRPr lang="en-GB" sz="1200">
              <a:solidFill>
                <a:srgbClr val="595959"/>
              </a:solidFill>
              <a:effectLst/>
              <a:latin typeface="Arial"/>
              <a:ea typeface="ＭＳ 明朝"/>
              <a:cs typeface="Times New Roman"/>
            </a:endParaRPr>
          </a:p>
        </p:txBody>
      </p:sp>
    </p:spTree>
    <p:extLst>
      <p:ext uri="{BB962C8B-B14F-4D97-AF65-F5344CB8AC3E}">
        <p14:creationId xmlns:p14="http://schemas.microsoft.com/office/powerpoint/2010/main" val="12534950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GB" dirty="0">
                <a:solidFill>
                  <a:srgbClr val="00ABB5"/>
                </a:solidFill>
                <a:cs typeface="Calibri Light"/>
              </a:rPr>
              <a:t/>
            </a:r>
            <a:br>
              <a:rPr lang="en-GB" dirty="0">
                <a:solidFill>
                  <a:srgbClr val="00ABB5"/>
                </a:solidFill>
                <a:cs typeface="Calibri Light"/>
              </a:rPr>
            </a:br>
            <a:r>
              <a:rPr lang="en-GB" dirty="0">
                <a:solidFill>
                  <a:srgbClr val="00ABB5"/>
                </a:solidFill>
                <a:cs typeface="Calibri Light"/>
              </a:rPr>
              <a:t> </a:t>
            </a:r>
          </a:p>
        </p:txBody>
      </p:sp>
      <p:sp>
        <p:nvSpPr>
          <p:cNvPr id="3" name="Content Placeholder 2"/>
          <p:cNvSpPr>
            <a:spLocks noGrp="1"/>
          </p:cNvSpPr>
          <p:nvPr>
            <p:ph sz="half" idx="1"/>
          </p:nvPr>
        </p:nvSpPr>
        <p:spPr>
          <a:xfrm>
            <a:off x="678883" y="750279"/>
            <a:ext cx="10596259" cy="4588618"/>
          </a:xfrm>
        </p:spPr>
        <p:txBody>
          <a:bodyPr vert="horz" lIns="91440" tIns="45720" rIns="91440" bIns="45720" rtlCol="0" anchor="t">
            <a:noAutofit/>
          </a:bodyPr>
          <a:lstStyle/>
          <a:p>
            <a:pPr marL="0" indent="0">
              <a:buNone/>
            </a:pPr>
            <a:r>
              <a:rPr lang="en-GB" sz="5400" dirty="0" smtClean="0">
                <a:solidFill>
                  <a:srgbClr val="00ABB5"/>
                </a:solidFill>
                <a:cs typeface="Calibri Light"/>
              </a:rPr>
              <a:t>Feedback </a:t>
            </a:r>
            <a:endParaRPr lang="en-GB" sz="5400" dirty="0" smtClean="0">
              <a:solidFill>
                <a:srgbClr val="00ABB5"/>
              </a:solidFill>
              <a:cs typeface="Calibri Light"/>
            </a:endParaRPr>
          </a:p>
          <a:p>
            <a:pPr marL="0" indent="0">
              <a:buNone/>
            </a:pPr>
            <a:endParaRPr lang="en-GB" sz="5400" dirty="0">
              <a:solidFill>
                <a:srgbClr val="00ABB5"/>
              </a:solidFill>
              <a:cs typeface="Calibri Light"/>
            </a:endParaRPr>
          </a:p>
          <a:p>
            <a:pPr marL="0" indent="0">
              <a:buNone/>
            </a:pPr>
            <a:r>
              <a:rPr lang="en-GB" sz="5400" dirty="0" smtClean="0">
                <a:solidFill>
                  <a:srgbClr val="00ABB5"/>
                </a:solidFill>
                <a:cs typeface="Calibri Light"/>
              </a:rPr>
              <a:t> </a:t>
            </a:r>
            <a:endParaRPr lang="en-GB" sz="5400" b="1" dirty="0">
              <a:cs typeface="Calibri"/>
            </a:endParaRPr>
          </a:p>
        </p:txBody>
      </p:sp>
      <p:pic>
        <p:nvPicPr>
          <p:cNvPr id="6" name="Picture 5"/>
          <p:cNvPicPr>
            <a:picLocks noChangeAspect="1"/>
          </p:cNvPicPr>
          <p:nvPr/>
        </p:nvPicPr>
        <p:blipFill>
          <a:blip r:embed="rId3"/>
          <a:stretch>
            <a:fillRect/>
          </a:stretch>
        </p:blipFill>
        <p:spPr>
          <a:xfrm>
            <a:off x="8630113" y="6374080"/>
            <a:ext cx="2804346" cy="186956"/>
          </a:xfrm>
          <a:prstGeom prst="rect">
            <a:avLst/>
          </a:prstGeom>
        </p:spPr>
      </p:pic>
      <p:pic>
        <p:nvPicPr>
          <p:cNvPr id="7" name="Picture 6" descr="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828633"/>
            <a:ext cx="12209380" cy="1029367"/>
          </a:xfrm>
          <a:prstGeom prst="rect">
            <a:avLst/>
          </a:prstGeom>
        </p:spPr>
      </p:pic>
      <p:sp>
        <p:nvSpPr>
          <p:cNvPr id="9" name="Text Box 8"/>
          <p:cNvSpPr txBox="1"/>
          <p:nvPr/>
        </p:nvSpPr>
        <p:spPr>
          <a:xfrm>
            <a:off x="7162800" y="6284670"/>
            <a:ext cx="5029200" cy="800100"/>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a:solidFill>
                  <a:srgbClr val="FFFFFF"/>
                </a:solidFill>
                <a:effectLst/>
                <a:latin typeface="Arial Bold"/>
                <a:ea typeface="ＭＳ 明朝"/>
                <a:cs typeface="Times New Roman"/>
              </a:rPr>
              <a:t>For Scotland's learners, with Scotland's educators</a:t>
            </a:r>
            <a:endParaRPr lang="en-GB" sz="1200">
              <a:solidFill>
                <a:srgbClr val="595959"/>
              </a:solidFill>
              <a:effectLst/>
              <a:latin typeface="Arial"/>
              <a:ea typeface="ＭＳ 明朝"/>
              <a:cs typeface="Times New Roman"/>
            </a:endParaRP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8200" y="1625618"/>
            <a:ext cx="5858981" cy="1137247"/>
          </a:xfrm>
          <a:prstGeom prst="rect">
            <a:avLst/>
          </a:prstGeom>
        </p:spPr>
      </p:pic>
      <p:sp>
        <p:nvSpPr>
          <p:cNvPr id="10" name="Rectangle 9"/>
          <p:cNvSpPr/>
          <p:nvPr/>
        </p:nvSpPr>
        <p:spPr>
          <a:xfrm>
            <a:off x="1063626" y="3218822"/>
            <a:ext cx="3056089" cy="830997"/>
          </a:xfrm>
          <a:prstGeom prst="rect">
            <a:avLst/>
          </a:prstGeom>
        </p:spPr>
        <p:txBody>
          <a:bodyPr wrap="square">
            <a:spAutoFit/>
          </a:bodyPr>
          <a:lstStyle/>
          <a:p>
            <a:r>
              <a:rPr lang="en-GB" sz="4800" b="1" dirty="0" smtClean="0">
                <a:latin typeface="+mj-lt"/>
              </a:rPr>
              <a:t>43039731</a:t>
            </a:r>
            <a:endParaRPr lang="en-GB" sz="4800" dirty="0">
              <a:latin typeface="+mj-lt"/>
            </a:endParaRPr>
          </a:p>
        </p:txBody>
      </p:sp>
      <p:sp>
        <p:nvSpPr>
          <p:cNvPr id="12" name="AutoShape 4" descr="data:image/png;base64,iVBORw0KGgoAAAANSUhEUgAAAlgAAAJYCAYAAAC+ZpjcAAAAAXNSR0IArs4c6QAAIABJREFUeF7t3f1xHMeSr+GmBYIHxLGA8ICEJeLxgLKAgAWiB0taQsAD0IIFPYAswI1RnBux90PKFurHZFXPMxH4a7Ozqt/Mqnqnhtrz6vn5+XnzQQABBBBAAAEEEIgReEWwYiwlQgABBBBAAAEE/iRAsDQCAggggAACCCAQJkCwwkClQwABBBBAAAEECJYeQAABBBBAAAEEwgQIVhiodAgggAACCCCAAMHSAwgggAACCCCAQJgAwQoDlQ4BBBBAAAEEECBYegABBBBAAAEEEAgTIFhhoNIhgAACCCCAAAIESw8ggAACCCCAAAJhAgQrDFQ6BBBAAAEEEECAYOkBBBBAAAEEEEAgTIBghYFKhwACCCCAAAIIECw9gAACCCCAAAIIhAkQrDBQ6RBAAAEEEEAAAYKlBxBAAAEEEEAAgTABghUGKh0CCCCAAAIIIECw9AACCCCAAAIIIBAmQLDCQKVDAAEEEEAAAQQIlh5AAAEEEEAAAQTCBAhWGKh0CCCAAAIIIIAAwdIDCCCAAAIIIIBAmADBCgOVDgEEEEAAAQQQIFh6AAEEEEAAAQQQCBMgWGGg0iGAAAIIIIAAAgRLDyCAAAIIIIAAAmECBCsMVDoEEEAAAQQQQIBg6QEEEEAAAQQQQCBMgGCFgUqHAAIIIIAAAggQLD2AAAIIIIAAAgiECRCsMFDpEEAAAQQQQAABgqUHEEAAAQQQQACBMAGCFQYqHQIIIIAAAgggQLD0AAIIIIAAAgggECZAsMJApUMAAQQQQAABBAiWHkAAAQQQQAABBMIECFYYqHQIIIAAAggggADB0gMIIIAAAggggECYAMEKA5UOAQQQQAABBBAgWHoAAQQQQAABBBAIEyBYYaDSIYAAAggggAACBEsPIIAAAggggAACYQIEKwxUOgQQQAABBBBAgGDpAQQQQAABBBBAIEyAYIWBSocAAggggAACCBAsPYAAAggggAACCIQJEKwwUOkQQAABBBBAAAGCpQcQQAABBBBAAIEwAYIVBiodAggggAACCCBAsPQAAggggAACCCAQJkCwwkClQwABBBBAAAEECJYeQAABBBBAAAEEwgQIVhiodAgggAACCCCAAMHSAwgggAACCCCAQJgAwQoDlQ4BBBBAAAEEECBYegABBBBAAAEEEAgTIFhhoNIhgAACCCCAAAIESw8ggAACCCCAAAJhAgQrDFQ6BBBAAAEEEECAYOkBBBBAAAEEEEAgTIBghYFKhwACCCCAAAIIECw9gAACCCCAAAIIhAkQrDBQ6RBAAAEEEEAAAYKlBxBAAAEEEEAAgTABghUGKh0CCCCAAAIIIECw9AACCCCAAAIIIBAmQLDCQKVDAAEEEEAAAQQIlh5AAAEEEEAAAQTCBAhWGKh0CCCAAAIIIIAAwdIDCCCAAAIIIIBAmADBCgOVDgEEEEAAAQQQIFhFDzw9PW3fvn3TKWdK4O3bt2f65l774eFh++OPP4ZBvH79eru8vBzOk9qLfvnll+3q6mp4PqcE9/f3kTySrEfgzZs328XFxXoTb5wxwSpg393dbdfX140lMdRMBJ6fn2eajrk0Enj37l1EID5+/Ljd3NwMzzy1F52+NJxyJT6vXr1KpJFjQQJfv37dTmvE568JECyCZX38DQGCdb7tQbDq2hOsmtFRIwhWXVmCRbDqLjnjCIJ1vsUnWHXtCVbN6KgRBKuuLMEiWHWXnHEEwTrf4hOsuvYEq2Z01AiCVVeWYBGsukvOOIJgnW/xCVZde4JVMzpqBMGqK0uwCFbdJWccQbDOt/gEq649waoZHTWCYNWVJVgEq+6SM44gWOdbfIJV155g1YyOGkGw6soSLIJVd8kZRxCs8y0+waprT7BqRkeNIFh1ZQkWwaq75IwjCNb5Fp9g1bUnWDWjo0YQrLqyBItg1V1yxhEE63yLT7Dq2hOsmtFRIwhWXVmCRbDqLjnjCIJ1vsUnWHXtCVbN6KgRBKuuLMEiWHWXnHEEwTrf4hOsuvYEq2Z01AiCVVeWYBGsukvOOIJgnW/xCVZde4JVMzpqBMGqK0uwCFbdJWccQbDOt/gEq649waoZHTWCYNWVJVgEq+6SM44gWOdbfIJV155g1YyOGkGw6soSLIJVd8kZRxCs8y0+waprT7BqRkeNIFh1ZQkWwaq75IwjCNb5Fp9g1bUnWDWjo0YQrLqyBItg1V1yxhEE63yLT7Dq2hOsmtFRIwhWXVmC1ShYDuu6IRMRd3d32/X1dSLVNlvNZjv0I5DDSWY79D9+/Ljd3NwMv2Wqr9++fbudciU+KdYO60Q19uVQs32cElEEi2Al+miqHKmD6PRSBGuq0u6aTOoA2TXYjiCCVUMiWDWjVERqfahZXRGCRbDqLlksgmDVBUsd+vVI/RGpAyQ18xTrVF+7wUpVds08qfVBsOr6EyyCVXfJYhGpg8gN1mKF/890UwdI6u0JVk3SYV0zSkWk1oea1RUhWASr7pLFIghWXbDUoV+P1B+ROkBSM0+xTvW1G6xUZdfMk1ofBKuuP8EiWHWXLBaROojcYC1WeDdYuwpGsHZhOmwQweorLcEiWH3d1jQSwapBp25V6pH6I1IHSGrmKdapviZYqcqumSe1Ptxg1fUnWASr7pLFIlIHkRusxQrvBmtXwQjWLkyHDSJYfaUlWASrr9uaRiJYNejUrUo9Un9E6gBJzTzFOtXXBCtV2TXzpNaHG6y6/gSLYNVdslhE6iByg7VY4d1g7SoYwdqF6bBBBKuvtASLYPV1W9NIBKsGnbpVqUfqj0gdIKmZp1in+ppgpSq7Zp7U+nCDVdefYBGsuksWi0gdRG6wFiu8G6xdBSNYuzAdNohg9ZWWYBGsvm5rGolg1aBTtyr1SP0RqQMkNfMU61RfE6xUZdfMk1ofbrDq+hMsglV3yWIRqYPIDdZihXeDtatgBGsXpsMGEay+0hIsgtXXbU0jEawadOpWpR6pPyJ1gKRmnmKd6muClarsmnlS68MNVl1/gkWw6i5ZLCJ1ELnBWqzwbrB2FYxg7cJ02CCC1VdagkWw+rqtaSSCVYNO3arUI/VHpA6Q1MxTrFN9TbBSlV0zT2p9uMGq60+wCFbdJYtFpA4iN1iLFd4N1q6CEaxdmA4bRLD6SkuwFhSs1ALpa7N9I6U2foJV807dqtQj7Y9I9fXz8/P+QRsib25uttvb2+GRUutjeCL/I0GqZqnbkHfv3m339/fJV5wmV6qvZ6vZNIB/wEQIFsH6AW31spSpA4Rg1fwJVs0oFUGwapIEq2ZEsGpGs0UQLII1TU8SrLoUqW/oBKtmnYogWDVJglUzIlg1o9kiCBbBmqYnCVZdCoJVM0odRPVI+yIIVs2JYNWMUn3tJ8KadSqCYBGsVC8N5yFYNUKCVTNKHUT1SPsiCFbNiWDVjFJ9TbBq1qkIgkWwUr00nIdg1QgJVs0odRDVI+2LIFg1J4JVM0r1NcGqWaciCBbBSvXScB6CVSMkWDWj1EFUj7QvgmDVnAhWzSjV1wSrZp2KIFgEK9VLw3kIVo2QYNWMUgdRPdK+CIJVcyJYNaNUXxOsmnUqgmARrFQvDechWDVCglUzSh1E9Uj7IghWzYlg1YxSfU2watapCIJFsFK9NJyHYNUICVbNKHUQ1SPtiyBYNSeCVTNK9TXBqlmnIggWwUr10nAeglUjJFg1o9RBVI+0L4Jg1ZwIVs0o1dcEq2adiiBYBCvVS8N5CFaNkGDVjFIHUT3SvgiCVXMiWDWjVF8TrJp1KoJgEaxULw3nIVg1QoJVM0odRPVI+yIIVs2JYNWMUn1NsGrWqQiCRbBSvTSch2DVCAlWzSh1ENUj7YsgWDUnglUzSvU1wapZpyIIFsFK9dJwHoJVIyRYNaPUQVSPtC+CYNWcCFbNKNXXBKtmnYogWAQr1UvDeQhWjZBg1YxSB1E90r4IglVzIlg1o1RfE6yadSqCYBGsVC8N5yFYNUKCVTNKHUT1SPsiCFbNiWDVjFJ9TbBq1qkIgkWwUr00nIdg1QgJVs0odRDVI+2LIFg1J4JVM0r1NcGqWaciCBbBSvXScJ4jC9aHDx+2b9++DTN6eHjYnp6ehvN8/PhxOx38o5/TfH777bfRNH8+f5pT4nN7e5tIs/3+++/b1dXVcK6UYF1cXETm8+bNm+3Tp0/D73VKMNthnfoCEoETTkKwwkAb0hEsgtXQZvuGOLJgzbbxpwTr7u5uu76+3lfgIuqoB0hKsCKQt21LrTOClarIvjxHXR/73n7NKIJFsKbp3NTGP+OhT7DqNjvqAUKw6tr7ibBmdNT1Ub/5uhEEi2BN070Eq68UbrBq1qlDn2D1sZ7ti0z95vsjCNZ+VrNEEiyCNUsvxn66cINVl5Rg1YwIVs3Iv8GqGaUiCFaKZF8egkWw+rqtGMkNVl8pCFbNmmDVjAhWzSgVQbBSJPvyECyC1ddtBGsa1gSrLgXBqhkRrJpRKoJgpUj25SFYBKuv2wjWNKwJVl0KglUzIlg1o1QEwUqR7MtDsAhWX7cRrGlYE6y6FASrZkSwakapCIKVItmXh2ARrL5uI1jTsCZYdSkIVs2IYNWMUhEEK0WyLw/BIlh93UawpmFNsOpSEKyaEcGqGaUiCFaKZF8egkWw+rqNYE3DmmDVpSBYNSOCVTNKRRCsFMm+PASLYPV1G8GahjXBqktBsGpGBKtmlIogWCmSfXkIFsHq6zaCNQ1rglWXgmDVjAhWzSgVQbBSJPvyECyC1ddtBGsa1gSrLgXBqhkRrJpRKoJgpUj25SFYBKuv2wjWNKwJVl0KglUzIlg1o1QEwUqR7MtDsAhWX7cRrGlYE6y6FASrZkSwakapCIKVItmXh2ARrL5uI1jTsCZYdSkIVs2IYNWMUhEEK0WyLw/BIlh93Uawhln/+uuv2+Xl5XCed+/ebae/0c/d3d12fX09mubP529ubiJ5UgfR+/fvI6xPjE5/o5/Hx8fty5cvo2m21P+o+mkiBGu4HLsTpPp6tprtBrBgIMEiWNO0bWrjTx76qU3tJDP39/fDrFO3KsMT+U+CJOvUnFI1S80nlSfFOrXOCFaqsvvypPqaYO3jnYgiWAQr0UeRHKmNP3UQnV4qtakRrEiL7EqSqtmuwRqDUn2dWmcEq7H4wb2IYPXVjWARrL5uK0ZKbfypg4hg1a2RZF2Pti+CYP09p9Q6I1j7+jEVleprgpWqSJ2HYBGsukuaIlIbf/LQT21qbrCamij4Tb9vxvtGSvV1ap0RrH11S0Wl9iKClapInYdgEay6S5oiUht/6iByg1UXPsm6Hm1fROog2jdaX1SKdWqdEay+2if3IoLVVzeCRbD6uq0YKbXxpw6i5KbmBquvzQjW37NOrTOC1dfTyb2IYPXVjWARrL5uI1jDrP1XhDVCgkWw6i5ZLyLV1wSrr/YEi2D1dRvBGmZNsGqEqYOoHqk3InUz6wart26p0VJ9TbBSFanzECyCVXdJU0Rq408dRMlreT8RNjWRf+Regk6tMz8RlqijAQQrirMlGcEiWC2NtmeQ1MZPsPbQzsQkWWdmlPv/XZaaTypPinVqnRGsVGX35SFY+zjNFEWwCNY0/Zja+FMHkRusujWSrOvR9kWkDqJ9o/VFpVin1hnB6qt9ci/yE2Ff3QgWwerrtmKk1MafOoiSm5qfCPvajGD9PevUOiNYfT2d3IsIVl/dCBbB6us2gjXM2j9yrxESLIJVd8l6Eam+Jlh9tSdYBKuv2wjWMGuCVSNMHUT1SL0RqZtZN1i9dUuNluprgpWqSJ2HYBGsukuaIlIbf+ogSl7L+4mwqYn8V4Ql6NQ68xNhiToaQLCiOFuSESyC1dJoewZJbfwEaw/tTEySdWZG/ivCimNqnRGsinT2/06wsjw7shEsgtXRZ7vGSG38yUM/tam5wdrVApGgVM0ikwkmSfV1ap0RrGBxd6RK9bWfCHfADoUQrAUF63RYH/FzdXW1ffr0afjVUgfRaSKpTe3Dhw/bw8PD8Lu9f/9++9e//jWcJ5Xgv//7v7fPnz+n0kXy3N7eRvK8efNmu7i4iORKJDn1z6mPRj+pdTajYKXW2SjjH/H8aV9LfAhWguK+HARrQcHaV9rzjZpRsFLVSN2EpeaTvA1JzckBkiJZ58G6ZjRbhJr1VYRgEay+bmsaiWA1gd62jWD1sZ5xJIf1jFX5+zmpWV/NCBbB6uu2ppEIVhNogtUHetKRHNaTFuZvpqVmfTUjWASrr9uaRiJYTaAJVh/oSUdyWE9aGII1RWEIFsGaohGTkyBYSZp/n8tPhH2sZxyJYM1YFT8RzlIVgkWwZunF2DwIVgxlmYhglYgOHUCw1iuvmvXVjGARrL5uaxqJYDWB9hNhH+hJR3JYT1oYPxFOURiCRbCmaMTkJAhWkqafCPtorjcSwVKz9Qj0zZhgEay+bmsaiWA1gXaD1Qd60pEI1qSFcYM1RWEIFsGaohGTkyBYSZpusPporjcSwVKz9Qj0zZhgEay+bmsaiWA1gXaD1Qd60pEI1qSFcYM1RWEIFsGaohGTkyBYSZpusPporjcSwVKz9Qj0zZhgEay+bmsaiWA1gXaD1Qd60pEI1qSFcYM1RWEIFsGaohGTkyBYSZpusPporjcSwVKz9Qj0zZhgEay+bmsaiWA1gXaD1Qd60pEI1qSFcYM1RWEIFsGaohGTkyBYSZpusPporjcSwVKz9Qj0zZhgEay+bmsaiWA1gXaD1Qd60pEI1qSFcYM1RWEIVqNgnQ5+nx9P4OHhYfvw4UNkoOfn50ie05z++OOP4Vz/9V//tT0+Pg7nOeX4/v37cJ7k/xbh/f398HxOCT5+/BjJ8/79++1f//rXcK7Xr19vl5eXw3menp62b9++Def55Zdftqurq+E8pwQpwfr06VNsTpEXO3CSd+/eRd7u69evWypXZEITJiFYjYI1Yf1NqSCQEqzTRpQQiNSmdnNzs93e3g7XPylYqcN6tpqdhO/Ee/STupmdsWajbDzfTyC1F/XPvG9EgkWw+rptwZFmO6xTmxrBqpsxJcUEq2YtYj0Cqb1ovTffP2OCRbD2d8sZRhKsvy/6jLchs9WMYJ3hxnEGr0yw6iITLIJVd8kZR8x2WKc2NTdYdVO7waoZpX7WrUcSMRuB1F4023sl50OwCFaynw6Xi2C5wRptajdYowQ9PyMBglVXhWARrLpLzjiCYBGs0fYnWKMEPT8jAYJVV4VgEay6S844gmARrNH2J1ijBD0/IwGCVVeFYBGsukvOOIJgEazR9idYowQ9PyMBglVXhWARrLpLzjiCYBGs0fYnWKMEPT8jAYJVV4VgEay6S844gmARrNH2J1ijBD0/IwGCVVeFYBGsukvOOIJgEazR9idYowQ9PyMBglVXhWARrLpLzjiCYBGs0fYnWKMEPT8jAYJVV4VgEay6S844gmARrNH2J1ijBD0/IwGCVVeFYBGsukvOOIJgEazR9idYowQ9PyMBglVXhWARrLpLzjiCYBGs0fYnWKMEPT8jAYJVV4VgEay6S844gmARrNH2J1ijBD0/IwGCVVeFYBGsukvOOIJgEazR9idYowQ9PyMBglVXhWARrLpLzjiCYBGs0fYnWKMEPT8jAYJVV4Vg1YxEIIBAA4FXr15FRplNio8sWJGCSYLAQQkQrIMW1mshsBoBgvX3Fbu7u9uur6+Hy/r27dvtlMsHAQR+LAGC9WP5yo4AAjsJECyCtbNVhCGwBAGCtUSZTBKB4xMgWATr+F3uDc+JAME6p2p7VwQmJkCwCNbE7WlqCPxjAgTrHyPzAAII/AgCBItg/Yi+khOBn0WAYP0s8sZFAIH/gwDBIliWBAJHIkCwjlRN74LAwgQIFsFauH1NHYH/hwDB0hQIIDAFAYJFsKZoRJNAIESAYIVASoMAAmMECBbBGusgTyMwFwGCNVc9zAaBsyVAsAjW2Ta/Fz8kAYJ1yLJ6KQTWI0CwCNZ6XWvGCPw1AYKlOxBAYAoCBItgTdGIJoFAiADBCoGUBgEExggQLII11kGeRmAuAgRrrnqYDQJnS4BgEayzbX4vfkgCBOuQZfVSCKxHgGARrPW61owR+GsCBEt3IIDAFAQIFsGaohFNAoEQAYIVAikNAgiMESBYBGusgzyNwFwECFZRj4eHh+23336bqmpfv36daj6pyczIOvVuv//++3Z1dZVKN5zn8+fP25cvX4bzvHnzZvv06dNwnlOCu7u7SJ7b29tInlM/Pj09Dee6vLzcTn+jn9NcTnMa/bx9+zbGenQu6ec/fPiwffv2LZ32xfmS6+PFk/DgTyNAsAr0p03/+vr6pxXo/zfw8/PzVPNJTWZG1ql3O0nxu3fvUumG89zc3GwJEZnxsE7dhA1DnjTBjDVLoTqtsfv7+1S64TxHZj0M5wwSECyCNU2bE6y+UhCsPtazjXTkQ59gzdZt5z0fgkWwplkBBKuvFASrj/VsIxGsvoocmXUfxXVHIlgEa5ruJVh9pSBYfaxnG+nIh74brNm67bznQ7AI1jQrgGD1lYJg9bGebSSC1VeRI7Puo7juSASLYE3TvQSrrxQEq4/1bCMd+dB3gzVbt533fAgWwZpmBRCsvlIQrD7Ws41EsPoqcmTWfRTXHYlgEaxpupdg9ZWCYPWxnm2kIx/6brBm67bzng/BIljTrACC1VcKgtXHeraRCFZfRY7Muo/iuiMRLII1TfcSrL5SEKw+1rONdORD3w3WbN123vMhWARrmhVAsPpKQbD6WM82EsHqq8iRWfdRXHckgkWwpulegtVXCoLVx3q2kY586LvBmq3bzns+BItgTbMCCFZfKQhWH+vZRiJYfRU5Mus+iuuORLAI1jTdS7D6SkGw+ljPNtKRD303WLN123nPh2ARrGlWAMHqKwXB6mM920gEq68iR2bdR3HdkQgWwZqmewlWXykIVh/r2UY68qHvBmu2bjvv+RAsgjXNCiBYfaUgWH2sZxuJYPVV5Mis+yiuOxLBKmr39PS0PTw8TFXh07e0xOfDhw/bt2/fEqkiOV6/fr29f/8+kmu2JFdXV9vFxcU003p8fNxOf6OfU44vX76Mpvnz+a9fv0byvHr1KpJntiRv3rzZPn36NDytGWuW2otOe/Vpz57lc1rzp7U/0ye1zmZ6p1nnQrBmrUzDvFynN0A++BDJW8fn5+cIraMKVuo2ZMaazbYXRRpx0iSpdTbp6001LYI1VTl6JzPbppY6QHopnvdoMx7WBOvve3LGms22Fx15VROsvuoSrD7W040026ZGsKZrkXJCMx7WBItglY17xgEEq6/4BKuP9XQjEazpSrLchAhWX8lSX0BmrNlse1FfVftHIlh9zAlWH+vpRpptU0sdINOBPvCEZjys3WC5wTrwkht+NYI1jHB3AoK1G9XxAgnW8Wra/UYEq4946gvIjDWbbS/qq2r/SASrjznB6mM93UizbWqpA2Q60Aee0IyHtRssN1gHXnLDr0awhhHuTkCwdqM6XiDBOl5Nu9+IYPURT30BmbFms+1FfVXtH4lg9TEnWH2spxtptk0tdYBMB/rAE5rxsHaD5QbrwEtu+NUI1jDC3QkI1m5UxwskWMerafcbEaw+4qkvIDPWbLa9qK+q/SMRrD7mBKuP9XQjzbappQ6Q6UAfeEIzHtZusNxgHXjJDb8awRpGuDsBwdqN6niBBOt4Ne1+I4LVRzz1BWTGms22F/VVtX8kgtXHnGD1sZ5upNk2tdQBMh3oA09oxsPaDZYbrAMvueFXI1jDCHcnIFi7UR0vkGAdr6bdb0Sw+oinvoDMWLPZ9qK+qvaPRLD6mBOsPtbTjTTbppY6QKYDfeAJzXhYu8Fyg3XgJTf8agRrGOHuBARrN6rjBRKs49W0+40IVh/x1BeQGWs2217UV9X+kQhWH3OC1cd6upFm29RSB8h0oA88oRkPazdYbrAOvOSGX41gDSPcnYBg7UY1T+Dt7W1kMp8/f94eHx8juRJJLi8vt/fv3ydSxXJ8/PgxlmumRCcxur+/H55ScrO+ubkZns8pAcHqE6xUzWbbiyKNuG3b69evY3taat9P1ezXX3/dTnu2z18TIFgLdsdRD5AZS5EUiJne77TJJjbsGW8dj7o+UqyTt44z9fSMc0nVbMYvDl+/ft1Ov4L4EKxD9cBRD5AZi0Sw/r4qyQMkVf+jro8Ua4KV6rQ6T6pmBKtmPWOEG6wZq1LM6agHyIylIFgEa5a+TB3WBKuvoqmaEay+miVHIlhJmk25CFYT6G3bCBbB6uu2HtYEq6+iBKuP9YwjEawZq+IGa5qqEKyeQz9Z8KN+AUkd1gQr2W1962O2vvZvsOo+Ilg1o+kiZlto0wEKTohg9R0gqbIddX0QrFSH9OVJ1cxPhH01S45EsJI0m3Id9QBpwvePhiFYBOsfNcwPDE4d1m6wfmCR/q/UqZoRrL6aJUciWEmaTbkIVhNo/warBJ08QMrBdgYcdX2kWBOsnY0UCEvVjGAFivETUhCsnwB9dMijHiCjXH7E826w3GD9iL56Sc7UYU2wXkL/Zc+kakawXsb/Zz9FsH52BV4wPsF6AbQXPkKwCNYLWyf+WOqwJljx0vxlwlTNCFZfzZIjEawkzaZcBKsJtJ8IS9DJA6QcbGfAUddHijXB2tlIgbBUzQhWoBg/IQXB+gnQR4c86gEyyuVHPO8Gyw3Wj+irl+RMHdYE6yX0X/ZMqmYE62X8f/ZTBOtnV+AF4xOsF0B74SMEi2C9sHXij6UOa4IVL81fJkzVjGD11Sw5EsFK0mzKRbCaQPuJsASdPEDKwXYGHHV9pFgTrJ2NFAhL1YxgBYrxE1IQrJ8AfXTIox4go1x+xPNusNxg/Yi+eknO1GFNsF5C/2XPpGpGsF7G/2c/RbB+dgVeMD7BegG0Fz5CsAjWC1sn/ljqsCZY8dL8ZcJUzQhWX82SIxGsJM2mXASrCbSfCEvQyQOkHGxnwFFZJSdvAAAgAElEQVTXR4o1wdrZSIGwVM0IVqAYPyEFwWqEfn9/Hxnt48ePkTyS1AROh1Hi8/DwsP3xxx/Dqd68ebNdXFwM5/n8+fN2+hv9XF5ebv/+979H0/z5/OkwSnzevXuXSLOlahaZzLZtV1dX26dPn4bTnd7rw4cPw3mSNUuxTq2Px8fH7fv378OMkoKV6uvUOeR/7LluD4JVM4pFpL5ZH/VnqxjoCROdNsfExjbbppa8DZmtr1M1m7AdY1NK1SzFOrU+bm5uttvb22FOScEansx/EqTOoRTr1HvNmIdgNVYl1dipTa3x1c9+qNkOkFRBCFaK5Jp5UnvRbOuDYNX9SLBqRgSrZhSLIFgxlMslmu0ASQEkWCmSa+YhWH9fNzdYa/Z1atYEK0VyRx6CtQPSQUMIVl3Y1GFdj7QvIlWzfaOtGZWqWYp16lbFDVbdjynW9UjrRhCsxtoRrEbYkw012wGSwuMGK0VyzTwEyw3Wmp3bM2uC1cP5z1EIViPsyYYiWHVBUod1PdK+iFTN9o22ZlSqZinWqVsVN1h1P6ZY1yOtG0GwGmtHsBphTzbUbAdICo8brBTJNfMQLDdYa3Zuz6wJVg9nN1iNnGccimDVVUkd1vVI+yJSNds32ppRqZqlWKduVdxg1f2YYl2PtG4EwWqsnRusRtiTDTXbAZLC4wYrRXLNPATLDdaandsza4LVw9kNViPnGYciWHVVUod1PdK+iFTN9o22ZlSqZinWqVsVN1h1P6ZY1yOtG0GwGmvnBqsR9mRDzXaApPC4wUqRXDMPwXKDtWbn9syaYPVwdoPVyHnGoQhWXZXUYV2PtC8iVbN9o60ZlapZinXqVsUNVt2PKdb1SOtGEKzG2rnBaoQ92VCzHSApPG6wUiTXzEOw3GCt2bk9syZYPZzdYDVynnEoglVXJXVY1yPti0jVbN9oa0alapZinbpVcYNV92OKdT3SuhEEq7F2brAaYU821GwHSAqPG6wUyTXzECw3WGt2bs+sCVYPZzdYjZxnHIpg1VVJHdb1SPsiUjXbN9qaUamapVinblXcYNX9mGJdj7RuBMFqrJ0brEbYkw012wGSwuMGK0VyzTwEyw3Wmp3bM2uC1cPZDVYj5xmHIlh1VVKHdT3SvohUzfaNtmZUqmYp1qlbFTdYdT+mWNcjrRtBsBprl7rBSk05tUBm24xmvFVJHSCp2qfyvH37djvxTnxS6yN16CfeKZkj1dcz1iy1FyV5HzVXap2pWd0hBKtmFItINXZqQqkFQrDqihCsmlFqfRCsvp+tUjVL7UV1l4lQs74eIFh9rLdUY6emnNrUCFZdEYJVM0qtD4JFsOpuO9+I1DpLnR9HrgTBaqxuqrFTU04tEIJVV4Rg1YxS64NgEay62843IrXOUufHkStBsBqrm2rs1JRTC4Rg1RUhWDWj1PogWASr7rbzjUits9T5ceRKEKzG6qYaOzXl1AIhWHVFCFbNKLU+CBbBqrvtfCNS6yx1fhy5EgSrsbqpxk5NObVACFZdEYJVM0qtD4JFsOpuO9+I1DpLnR9HrgTBaqxuqrFTU04tEIJVV4Rg1YxS64NgEay62843IrXOUufHkStBsBqrm2rs1JRTC4Rg1RUhWDWj1PogWASr7rbzjUits9T5ceRKEKzG6qYaOzXl1AIhWHVFCFbNKLU+CBbBqrvtfCNS6yx1fhy5EgSrsbqpxk5NObVACFZdEYJVM0qtD4JFsOpuO9+I1DpLnR9HrgTBaqxuqrFTU04tEIJVV4Rg1YxS64NgEay62843IrXOUufHkStBsBqrm2rs1JRTC4Rg1RUhWDWj1PogWASr7rbzjUits9T5ceRKEKzG6qYaOzXl1AIhWHVFCFbNKLU+CBbBqrvtfCNS6yx1fhy5EgSrsbqpxk5NObVACFZdEYJVM0qtD4JFsOpuO9+I1DpLnR9HrgTBaqxuqrFTU04tEIJVV4Rg1YxS64NgEay62843IrXOUufHkStBsBqrm2rs1JRTC4Rg1RUhWDWj1PogWASr7rbzjUits9T5ceRKEKzG6qYaOzXl1AIhWHVFCFbNKLU+CBbBqrvtfCNS6yx1fhy5EgSrqO7d3d12fX09VQ+kDpDZDv23b99uJ94+f00gVbOPHz9uJzEe/STXR6qvZztAUl9ARmv1I55P1SzV10c+9FN9narZj+ino+UkWARrmp4mWHUpUgcRwapZpw5rglWzTvV1qmb1jPsjCFY/89ERCRbBGu2h2PMEq0aZOogIVs06dVgTrJp1qq9TNatn3B9BsPqZj45IsAjWaA/FnidYNcrUQUSwatapw5pg1axTfZ2qWT3j/giC1c98dESCRbBGeyj2PMGqUaYOIoJVs04d1gSrZp3q61TN6hn3RxCsfuajIxIsgjXaQ7HnCVaNMnUQEayadeqwJlg161Rfp2pWz7g/gmD1Mx8dkWARrNEeij1PsGqUqYOIYNWsU4c1wapZp/o6VbN6xv0RBKuf+eiIBItgjfZQ7HmCVaNMHUQEq2adOqwJVs061depmtUz7o8gWP3MR0ckWARrtIdizxOsGmXqICJYNevUYU2watapvk7VrJ5xfwTB6mc+OiLBIlijPRR7nmDVKFMHEcGqWacOa4JVs071dapm9Yz7IwhWP/PREQkWwRrtodjzBKtGmTqICFbNOnVYE6yadaqvUzWrZ9wfQbD6mY+OSLAI1mgPxZ4nWDXK1EFEsGrWqcOaYNWsU32dqlk94/4IgtXPfHREgkWwRnso9jzBqlGmDiKCVbNOHdYEq2ad6utUzeoZ90cQrH7moyMSLII12kOx5wlWjTJ1EBGsmnXqsCZYNetUX6dqVs+4P4Jg9TMfHZFgEazRHoo9T7BqlKmDiGDVrFOHNcGqWaf6OlWzesb9EQSrn/noiASLYI32UOx5glWjTB1EBKtmnTqsCVbNOtXXqZrVM+6PIFj9zEdHJFgEa7SHYs8TrBpl6iAiWDXr1GFNsGrWqb5O1ayecX8EwepnPjoiwSJYoz0Ue55g1ShTBxHBqlmnDmuCVbNO9XWqZvWM+yMIVj/z0REJVqNgnRZ/4nPajBKfh4eH7enpaTjV58+fty9fvgznubi42K6urobzHDlBqmaXl5fb6W/08/r16+39+/ejaf58PtXXd3d3kfmc+vr79+/DuR4fH7fT3xE/qZql+vq0f5z2kVk+b9682T59+hSZTkqwUjX7/fff7ddFZQlWo2A9Pz9HFtpsSY78DX021rPN58i3jqlbldlqZj59BJLrIyVYqbc/8m1hihHBIljDvUSwhhEumyB5gMwGgWDNVpH15pNcHwRrvfoTLII13LUEaxjhsgmSB8hsEAjWbBVZbz7J9UGw1qs/wSJYw11LsIYRLpsgeYDMBoFgzVaR9eaTXB8Ea736EyyCNdy1BGsY4bIJkgfIbBAI1mwVWW8+yfVBsNarP8EiWMNdS7CGES6bIHmAzAaBYM1WkfXmk1wfBGu9+hMsgjXctQRrGOGyCZIHyGwQCNZsFVlvPsn1QbDWqz/BIljDXUuwhhEumyB5gMwGgWDNVpH15pNcHwRrvfoTLII13LUEaxjhsgmSB8hsEAjWbBVZbz7J9UGw1qs/wSJYw11LsIYRLpsgeYDMBoFgzVaR9eaTXB8Ea736EyyCNdy1BGsY4bIJkgfIbBAI1mwVWW8+yfVBsNarP8EiWMNdS7CGES6bIHmAzAaBYM1WkfXmk1wfBGu9+hMsgjXctQRrGOGyCZIHyGwQCNZsFVlvPsn1QbDWqz/BIljDXUuwhhEumyB5gMwGgWDNVpH15pNcHwRrvfoTLII13LUEaxjhsgmSB8hsEAjWbBVZbz7J9UGw1qs/wSJYw11LsIYRLpsgeYDMBoFgzVaR9eaTXB8Ea736EyyCNdy1BGsY4bIJkgfIbBAI1mwVWW8+yfVBsNarP8FaULBub2+n6rTn5+fIfB4fH7cvX74M53r9+vX2/v374TynBCnWv/7663Z5eRmZUyLJ3d3ddn9/P5wqeYCkWH/8+HH4vU4JPn/+vJ168mif1Do7cUmy/v79+zDq1DpLrY/Tmk/tRal9NrXOvn79up2+hPj8NQGCtaBgzfZN5rTJnm6xRj+nTe36+no0zZY89FOsZ9uMUreOM7JOHUTDjThpgtQ6O71einXqtjC1zlLrI9kCKdZH3dOSrFO5CBbBGu4lglUjTG389Uj7IlIHCMHax3umKIJVVyO1PuqR9kcQrP2sZokkWARruBcJVo2QYNWMUt+sUwdRPeM1IwhWXTeCVTOabU+rZ9wfQbAI1nDXEawa4WybUeoAcYNV1362CIJVVyS1PuqR9kekvjikvsjMtqftJ9kXSbAI1nC3Eawa4WybUeoAIVh17WeLIFh1RVLrox5pfwTB2s9qlkiCRbCGe5Fg1QgJVs0o9c06dRDVM14zgmDVdSNYNaPZ9rR6xv0RBItgDXcdwaoRzrYZpQ4QN1h17WeLIFh1RVLrox5pf0Tqi0Pqi8xse9p+kn2RBItgDXcbwaoRzrYZpQ4QglXXfrYIglVXJLU+6pH2RxCs/axmiSRYBGu4FwlWjZBg1YxS36xTB1E94zUjCFZdN4JVM5ptT6tn3B9BsAjWcNcRrBrhbJtR6gBxg1XXfrYIglVXJLU+6pH2R6S+OKS+yMy2p+0n2RdJsAjWcLcRrBrhbJtR6gAhWHXtZ4sgWHVFUuujHml/BMHaz2qWSIJFsIZ7kWDVCAlWzSj1zTp1ENUzXjOCYNV1I1g1o9n2tHrG/REEi2ANdx3BqhHOthmlDhA3WHXtZ4sgWHVFUuujHml/ROqLQ+qLzGx72n6SfZEEi2ANdxvBqhHOthmlDhCCVdd+tgiCVVcktT7qkfZHEKz9rGaJJFgEa7gXCVaNkGDVjFLfrFMHUT3jNSMIVl03glUzmm1Pq2fcH0GwCNZw1xGsGuFsm1HqAHGDVdd+tgiCVVcktT7qkfZHpL44pL7IzLan7SfZF0mwCNZwtxGsGuFsm1HqACFYde1niyBYdUVS66MeaX8EwdrPapZIgkWwhnsxJVgPDw/bhw8fhudzeXm5/fvf/x7Oc0rw7t27SJ5Pnz5tV1dXw7nevHmzXVxcDOdJHSCndzq9W+Jz6qPE5/b2NpFmS7F+fHzcvn//HplTIklqnZ3mcpK1xOe07k/zGv2k1tnpC1Hi3Z6enrZv376Nvtafz6cEa7Y9LQJn0iQEi2ANt2ZKsIYn8p8EyW/oqTml8qRuwlKClXqv5AEy208gM7JO1u2IuVJ7WnIvSgnWEes16zsRLII13JupzWh4IgRrN8IZD/3UAUKwdreBwL8gkNrTCNZ5txjBIljDKyC1GQ1PhGDtRkiwalRHvi2s3/68I1J7GsE67z4iWARreAWkNqPhiRCs3QgJVo2KYNWMjhqR2tMI1lE7ZN97ESyCta9T/iYqtRkNT4Rg7UZIsGpUBKtmdNSI1J5GsI7aIfvei2ARrH2dQrCGOSUSHPnQ92+wEh0iR4IAwUpQlINgEazhVZDajIYn4gZrN0I3WDWqI8ts/fbnHZHa09xgnXcfESyCNbwCUpvR8EQI1m6EBKtGRbBqRkeNSO1pBOuoHbLvvQgWwdrXKX4iHOaUSHDkQ99PhIkOkSNBgGAlKMpBsAjW8CpIbUbDE3GDtRuhG6wa1ZFltn77845I7WlusM67jwgWwRpeAanNaHgiBGs3QoJVoyJYNaOjRqT2NIJ11A7Z914Ei2Dt6xQ/EQ5zSiQ48qHvJ8JEh8iRIECwEhTlIFgEa3gVpDaj4Ym4wdqN0A1WjerIMlu//XlHpPY0N1jn3UcEi2ANr4DUZjQ8EYK1GyHBqlERrJrRUSNSexrBOmqH7HsvgkWw9nWKnwiHOSUSHPnQ9xNhokPkSBAgWAmKchAsgjW8ClKb0fBE3GDtRugGq0Z1ZJmt3/68I1J7mhus8+4jgkWwhldAajMangjB2o2QYNWoCFbN6KgRqT2NYB21Q/a9F8EqOD08PGwfPnzYR3OHrCUSvXv3LpEmluP9+/fb6W+WT7JmqXc6zemPP/4YTpc69D9//ryd/kY/T09P27dv30bT/Pn86TBKfFLr46isf/nll+3q6iqBerocqXWWEqzkXpRaH9MV7cATIlgHLq5Xm4fA6dC/v78fnlDq0B+eyH8SJL+hp+aUynNU1m/fvo3JbIp1Kk9qnaUEK/Ve8qxJgGCtWTezXoxAauM/6qE/YzmPyppg1d1GsGpGImoCBKtmJAKBYQIEaxhhewKC1Y58eMDUOiNYw6WQYNs2gqUNEGggkNr4j3roN5TgHw9xVNZusOpWIFg1IxE1AYJVMxKBwDABgjWMsD0BwWpHPjxgap0RrOFSSOAGSw8g0EMgtfEf9dDvqcI/G+WorN1g1X1AsGpGImoCbrBqRiIQGCZAsIYRticgWO3IhwdMrTOCNVwKCdxg6QEEegikNv6jHvo9VfhnoxyVtRusug8IVs1IRE3ADVbNSAQCwwQI1jDC9gQEqx358ICpdUawhkshgRssPYBAD4HUxn/UQ7+nCv9slKOydoNV9wHBqhmJqAm4waoZiUBgmADBGkbYnoBgtSMfHjC1zgjWcCkkcIOlBxDoIZDa+I966PdU4Z+NclTWbrDqPiBYNSMRNQE3WDUjEQgMEyBYwwjbExCsduTDA6bWGcEaLoUEbrD0AAI9BFIb/1EP/Z4q/LNRjsraDVbdBwSrZiSiJuAGq2YkAoFhAgRrGGF7AoLVjnx4wNQ6I1jDpZDADZYeQKCHQGrjP+qh31OFfzbKUVm7war7gGDVjETUBNxg1YxEIDBMgGANI2xPQLDakQ8PmFpnBGu4FBK4wdIDCPQQSG38Rz30e6rwz0Y5Kms3WHUfEKyakYiagBusgtHd3d12fX1dkxRxSALPz8+R95pNsG5ubrbb29vIu6WSpFin5jNbntRelBSsV69eRTClZDa1zo4sWLPVLNJAkyYhWARr0tacY1qpQz+18acOIoI1R3/9k1kQrJpWap0RrJp1ai+qR1o3gmARrHW7t2HmBKsB8n+GSLHum3HvSASr5k2wakZusGpGqQiCRbBSvXTIPKlDP7Xxp741usFar10JVl2z1Dpzg1WzTu1F9UjrRhAsgrVu9zbMnGA1QHaDtQsywaoxEayakRusmlEqgmARrFQvHTIPweora4p134x7RyJYNW+CVTMiWDWjVATBIlipXjpkntShn9r4U9fyfiJcr10JVl2z1DrzE2HNOrUX1SOtG0GwCNa63dswc4LVANlPhLsgE6waE8GqGbnBqhmlIggWwUr10iHzEKy+sqZY9824dySCVfMmWDUjglUzSkUQLIKV6qVD5kkd+qmNP3Ut7yfC9dqVYNU1S60zPxHWrFN7UT3SuhEEi2Ct270NMydYDZD9RLgLMsGqMRGsmpEbrJpRKoJgEaxULx0yD8HqK2uKdd+Me0ciWDVvglUzIlg1o1QEwSJYqV46ZJ7UoZ/a+FPX8n4iXK9dCVZds9Q68xNhzTq1F9UjrRtBsAjWut3bMHOC1QDZT4S7IBOsGhPBqhm5waoZpSIIFsFK9dIh8xCsvrKmWPfNuHckglXzJlg1I4JVM0pFECyCleqlQ+ZJHfqpjT91Le8nwvXalWDVNUutMz8R1qxTe1E90roRBItgrdu9DTMnWA2Q/US4CzLBqjERrJqRG6yaUSqCYBGsVC8dMg/B6itrinXfjHtHIlg1b4JVMyJYNaNUBMFqFKzTlarPjyfw8PCw/fbbb5GBUod+auNPXcs/Pj5up7+ZPre3t5HppNbZhw8ftm/fvkXmlEjy9PS0nXp79PP27dvtJGuJTyrP1dXVdnFxMTyl1DrzE2FditReVI+0bgTBahSs1GG9brv1zDz1Tf8021TNUhv/kTe11Dfr2WrW0/X7R0kK1v5ReyJT64xg1fU68l5Uv/2+CIJFsPZ1ykJRBGuhYv2PqRKsnroRrJozwaoZEayaEcEiWHWXLBZBsBYr2H+mS7B66kawas4Eq2ZEsGpGBItg1V2yWATBWqxgBKu1YASrxk2wakYEq2ZEsAhW3SWLRRCsxQpGsFoLRrBq3ASrZkSwakYEi2DVXbJYBMFarGAEq7VgBKvGTbBqRgSrZkSwCFbdJYtFEKzFCkawWgtGsGrcBKtmRLBqRgSLYNVdslgEwVqsYASrtWAEq8ZNsGpGBKtmRLAIVt0li0UQrMUKRrBaC0awatwEq2ZEsGpGBItg1V2yWATBWqxgBKu1YASrxk2wakYEq2ZEsAhW3SWLRRCsxQpGsFoLRrBq3ASrZkSwakYEi2DVXbJYBMFarGAEq7VgBKvGTbBqRgSrZkSwCFbdJYtFEKzFCkawWgtGsGrcBKtmRLBqRgSLYNVdslgEwVqsYASrtWAEq8ZNsGpGBKtmRLAIVt0li0UQrMUKRrBaC0awatwEq2ZEsGpGBItg1V2yWATBWqxgBKu1YASrxk2wakYEq2ZEsAhW3SWLRRCsxQpGsFoLRrBq3ASrZkSwakYEa0HBur6+riu7YMSbN2+2T58+Dc98RsF6eHjYnp6eht/t8+fP2/fv34fz/Prrr9v79++H8yQTnOqW+Nze3ibSbCdGl5eXw7lONfvy5ctwnlSCi4uL7erqKpVuqjypdZYSrNN8fvvttwijk9AkPq9evUqk2QhWjZFgLShYqQVSt0dvROqb9YyClSL57t277f7+fjhd6gAZnsgPSJBaH6kD5ObmZktJ3w/AJeX/h0Bqfcy4F822Po7cgASLYE3T3wSrLgXBqhnNdoAQrLpms0UQrLoiqS8g9UjrRhAsgjVN9xKsuhQEq2ZEsGpGIv6eAMGqO4Rg1YwIFsGqu6QpgmDVoAlWzYhg1YxEEKzRHiBYNUGCRbDqLmmKIFg1aIJVMyJYNSMRBGu0BwhWTZBgEay6S5oiCFYNmmDVjAhWzUgEwRrtAYJVEyRYBKvukqYIglWDJlg1I4JVMxJBsEZ7gGDVBAkWwaq7pCmCYNWgCVbNiGDVjEQQrNEeIFg1QYJFsOouaYogWDVoglUzIlg1IxEEa7QHCFZNkGARrLpLmiIIVg2aYNWMCFbNSATBGu0BglUTJFgEq+6SpgiCVYMmWDUjglUzEkGwRnuAYNUECRbBqrukKYJg1aAJVs2IYNWMRBCs0R4gWDVBgkWw6i5piiBYNWiCVTMiWDUjEQRrtAcIVk2QYBGsukuaIghWDZpg1YwIVs1IBMEa7QGCVRMkWASr7pKmCIJVgyZYNSOCVTMSQbBGe4Bg1QQJFsGqu6QpgmDVoAlWzYhg1YxEEKzRHiBYNUGCRbDqLmmKIFg1aIJVMyJYNSMRBGu0BwhWTZBgEay6S5oiCFYNOiVYpzynv5k+Hz9+jEzn5uYmkuf9+/fb5eXlcK7TfG5vb4fzpBK8fv16O71b4pN6r19//TXCOvFOpxyp9fH4+Lh9/vw5Mq1UX6fypNZHBM6kSQgWwZqmNQlWXYqUYNUj9Uc8Pz/3D9ow4myClVpnJ3Sz3RY2lNMQCOwmQLAI1u5m+dGBqY3/7u5uu76+jkx3tkOfYEXK2pqEYNW4/dxUMxKxHgGCRbCm6VqCVZeCYNWMZosgWHVFCFbNSMR6BAgWwZqmawlWXQqCVTOaLYJg1RUhWDUjEesRIFgEa5quJVh1KQhWzWi2CIJVV4Rg1YxErEeAYBGsabqWYNWlIFg1o9kiCFZdEYJVMxKxHgGCRbCm6VqCVZeCYNWMZosgWHVFCFbNSMR6BAgWwZqmawlWXQqCVTOaLYJg1RUhWDUjEesRIFgEa5quJVh1KQhWzWi2CIJVV4Rg1YxErEeAYBGsabqWYNWlIFg1o9kiCFZdEYJVMxKxHgGCRbCm6VqCVZeCYNWMZosgWHVFCFbNSMR6BAgWwZqmawlWXQqCVTOaLYJg1RUhWDUjEesRIFgEa5quJVh1KQhWzWi2CIJVV4Rg1YxErEeAYBGsabqWYNWlIFg1o9kiCFZdEYJVMxKxHgGCRbCm6VqCVZeCYNWMZosgWHVFCFbNSMR6BAgWwZqmawlWXQqCVTOaLYJg1RUhWDUjEesRIFgEa5quJVh1KQhWzWi2CIJVV4Rg1YxErEeAYBGsabqWYNWlmE2wfvnll+3q6qqe+I6Iu7u7HVF9IQ8PD9sff/wxPOBJHhLv9vT0tH379m14Pql1dprIqR8Tn0+fPsX6KDGfx8fH7fv374lUsRynuiU+9/f3iTTbmzdvtouLi0iuoyYhWARrmt5Obfynw+z6+jryXs/Pz5E8qSSzCVaqZik+yTwp1h8/ftxOt1ijn1RfH7lmo4z/9/Oz3Tqe5pXai169ehXB5NaxxkiwCFbdJU0RqY0/dRAlN7UUwtShn5pPqmap+STzpFgTrGRVenIRrJozwaoZESyCVXdJU0TqsCZYTQXbti1Vs74Z7x+JYO1ndbRIglVXlGDVjAgWwaq7pCkidVgTrKaCEaxdoN1g7cI0VRDBqstBsGpGBItg1V3SFEGwatCpW5V6pH0RqZrtG603KsWaYPXWLTEawaopEqyaEcEiWHWXNEWkDms3WE0Fc4O1CzTB2oVpqiCCVZeDYNWMCBbBqrukKYJg1aBTtyr1SPsiUjXbN1pvVIo1weqtW2I0glVTJFg1I4JFsOouaYpIHdZusJoK5gZrF2iCtQvTVEEEqy4HwaoZESyCVXdJUwTBqkGnblXqkfZFpGq2b7TeqBRrgtVbt8RoBKumSLBqRgSLYNVd0hSROqzdYDUVzA3WLtAEaxemqYIIVl0OglUzIlgEq+6SpgiCVYNO3arUI+2LSNVs32i9USnWBKu3bonRCFZNkWDVjAgWwaq7pCkidVi7wWoqmBusXaAJ1i5MUwURrLocBKtmRLAIVt0lTREEqwadulWpR9oXkarZvtF6o1KsCVZv3RKjEayaIsGqGREsglV3SVNE6rB2g9VUMDdYu0ATrN/3mTMAAAnDSURBVF2YpgoiWHU5CFbNiGARrLpLmiIIVg06datSj7QvIlWzfaP1RqVYE6zeuiVGI1g1RYJVMyJYBKvukqaI1GHtBqupYG6wdoEmWLswTRVEsOpyEKyaEcEiWHWXNEUQrBp06lalHmlfRKpm+0brjUqxJli9dUuMRrBqigSrZkSwCFbdJU0RqcPaDVZTwdxg7QJNsHZhmiqIYNXlIFg1I4K1oGDVZT3viBkFK3UbktrUUgdISopPHfvq1atI4z4/P0fyzJYk2depd0uxTq2P1HulpDg1n2Se1DpL7UXJd5stF8EiWLP15PB8kgfRbAdIalMjWMNt1p4g2depyc+2PlLvRbBqkqm9qB5p3QiCRbDW7d6/mHnyIJrtAEltagRrvbZP9nXq7WdbH6n3Ilg1ydReVI+0bgTBIljrdi/BenHtCNaL0f20BwlWH3qCVbMmWDUjgkWw6i5ZLCJ5EM32DT21qRGsxZp627ZkX6fefrb1kXovglWTTO1F9UjrRhAsgrVu97rBenHtCNaL0f20BwlWH3qCVbMmWDUjgkWw6i5ZLCJ5EM32DT21qRGsxZraDVZrwQhWjTu1F9UjrRtBsAjWut3rBuvFtSNYL0b30x5MfnFIvcRsX0BS70WwapIEq2ZEsAhW3SWLRSQPotkOkNSmRrAWa2o3WK0FI1g17tReVI+0bgTBIljrdq8brBfXjmC9GN1PezD5xSH1ErN9AUm9F8GqSRKsmhHBIlh1lywWkTyIZjtAUpsawVqsqd1gtRaMYNW4U3tRPdK6EQSLYK3bvW6wXlw7gvVidD/tweQXh9RLzPYFJPVeBKsmSbBqRgSLYNVdslhE8iCa7QBJbWoEa7GmdoPVWjCCVeNO7UX1SOtGECyCtW73usF6ce0I1ovR/bQHk18cUi8x2xeQ1HsRrJokwaoZESyCVXfJYhHJg2i2AyS1qRGsxZraDVZrwQhWjTu1F9UjrRtBsAjWut3rBuvFtSNYL0b30x5MfnFIvcRsX0BS70WwapIEq2ZEsAhW3SWLRSQPotkOkNSmRrAWa2o3WK0FI1g17tReVI+0bgTBIljrdq8brBfXjmC9GN1PezD5xSH1ErN9AUm9F8GqSRKsmhHBahSsuhwiZiNw1ANkNs6n+aRYz/huiTkdWbASfJI5ZvwCknq/V69eRVIRrBojwSJYdZeccUTq0H/37t12f39/xiTrV0+xrkdaM4Jg9dWNYNWsCVbNiGARrLpLzjgidegTrLqJUqzrkdaMIFh9dSNYNWuCVTMiWASr7pIzjkgd+gSrbqIU63qkNSMIVl/dCFbNmmDVjAgWwaq75IwjUoc+waqbKMW6HmnNCILVVzeCVbMmWDUjgkWw6i4544jUoU+w6iZKsa5HWjOCYPXVjWDVrAlWzYhgEay6S844InXoE6y6iVKs65HWjCBYfXUjWDVrglUzIlgEq+6SM45IHfoEq26iFOt6pDUjCFZf3QhWzZpg1YwIFsGqu+SMI1KHPsGqmyjFuh5pzQiC1Vc3glWzJlg1I4JFsOouOeOI1KFPsOomSrGuR1ozgmD11Y1g1awJVs2IYBGsukvOOCJ16BOsuolSrOuR1owgWH11I1g1a4JVMyJYBKvukjOOSB36BKtuohTreqQ1IwhWX90IVs2aYNWMCBbBqrvkjCNShz7Bqpsoxboeac0IgtVXN4JVsyZYNSOCRbDqLjnjiNShT7DqJkqxrkdaM4Jg9dWNYNWsCVbNiGARrLpLzjgidegTrLqJUqzrkdaMIFh9dSNYNWuCVTMiWASr7pIzjkgd+gSrbqIU63qkNSMIVl/dCFbNmmDVjAgWwaq75IwjUoc+waqbKMW6HmnNCILVVzeCVbMmWDUjgkWw6i4544jUoU+w6iZKsa5HWjOCYPXVjWDVrAlWzYhgFYyenp62h4eHmqSIQxI4iVHic+qhUy/5/DWBFOujMp5xLzpqzR4fH7fT3+jn4uJiu7q6Gk0Tff4k6onP6b1O7+fz1wQIlu5AAAEEEEAAAQTCBAhWGKh0CCCAAAIIIIAAwdIDCCCAAAIIIIBAmADBCgOVDgEEEEAAAQQQIFh6AAEEEEAAAQQQCBMgWGGg0iGAAAIIIIAAAgRLDyCAAAIIIIAAAmECBCsMVDoEEEAAAQQQQIBg6QEEEEAAAQQQQCBMgGCFgUqHAAIIIIAAAggQLD2AAAIIIIAAAgiECRCsMFDpEEAAAQQQQAABgqUHEEAAAQQQQACBMAGCFQYqHQIIIIAAAgggQLD0AAIIIIAAAgggECZAsMJApUMAAQQQQAABBAiWHkAAAQQQQAABBMIECFYYqHQIIIAAAggggADB0gMIIIAAAggggECYAMEKA5UOAQQQQAABBBAgWHoAAQQQQAABBBAIEyBYYaDSIYAAAggggAACBEsPIIAAAggggAACYQIEKwxUOgQQQAABBBBAgGDpAQQQQAABBBBAIEyAYIWBSocAAggggAACCBAsPYAAAggggAACCIQJEKwwUOkQQAABBBBAAAGCpQcQQAABBBBAAIEwAYIVBiodAggggAACCCBAsPQAAggggAACCCAQJkCwwkClQwABBBBAAAEECJYeQAABBBBAAAEEwgQIVhiodAgggAACCCCAAMHSAwgggAACCCCAQJgAwQoDlQ4BBBBAAAEEECBYegABBBBAAAEEEAgTIFhhoNIhgAACCCCAAAIESw8ggAACCCCAAAJhAgQrDFQ6BBBAAAEEEECAYOkBBBBAAAEEEEAgTIBghYFKhwACCCCAAAIIECw9gAACCCCAAAIIhAkQrDBQ6RBAAAEEEEAAAYKlBxBAAAEEEEAAgTABghUGKh0CCCCAAAIIIECw9AACCCCAAAIIIBAmQLDCQKVDAAEEEEAAAQQIlh5AAAEEEEAAAQTCBAhWGKh0CCCAAAIIIIAAwdIDCCCAAAIIIIBAmADBCgOVDgEEEEAAAQQQIFh6AAEEEEAAAQQQCBMgWGGg0iGAAAIIIIAAAgRLDyCAAAIIIIAAAmECBCsMVDoEEEAAAQQQQIBg6QEEEEAAAQQQQCBMgGCFgUqHAAIIIIAAAggQLD2AAAIIIIAAAgiECRCsMFDpEEAAAQQQQAABgqUHEEAAAQQQQACBMAGCFQYqHQIIIIAAAgggQLD0AAIIIIAAAgggECZAsMJApUMAAQQQQAABBAiWHkAAAQQQQAABBMIECFYYqHQIIIAAAggggADB0gMIIIAAAggggECYAMEKA5UOAQQQQAABBBAgWHoAAQQQQAABBBAIEyBYYaDSIYAAAggggAACBEsPIIAAAggggAACYQIEKwxUOgQQQAABBBBA4H8BU2rzBGI5i3AAAAAASUVORK5CYI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3" name="Picture 12"/>
          <p:cNvPicPr>
            <a:picLocks noChangeAspect="1"/>
          </p:cNvPicPr>
          <p:nvPr/>
        </p:nvPicPr>
        <p:blipFill>
          <a:blip r:embed="rId6"/>
          <a:stretch>
            <a:fillRect/>
          </a:stretch>
        </p:blipFill>
        <p:spPr>
          <a:xfrm>
            <a:off x="6023543" y="987872"/>
            <a:ext cx="5070027" cy="5070027"/>
          </a:xfrm>
          <a:prstGeom prst="rect">
            <a:avLst/>
          </a:prstGeom>
        </p:spPr>
      </p:pic>
    </p:spTree>
    <p:extLst>
      <p:ext uri="{BB962C8B-B14F-4D97-AF65-F5344CB8AC3E}">
        <p14:creationId xmlns:p14="http://schemas.microsoft.com/office/powerpoint/2010/main" val="25128843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en-GB" sz="6000" dirty="0" smtClean="0">
                <a:solidFill>
                  <a:srgbClr val="00ABB5"/>
                </a:solidFill>
                <a:cs typeface="Calibri Light"/>
              </a:rPr>
              <a:t> </a:t>
            </a:r>
            <a:r>
              <a:rPr lang="en-GB" dirty="0">
                <a:solidFill>
                  <a:srgbClr val="00ABB5"/>
                </a:solidFill>
                <a:cs typeface="Calibri Light"/>
              </a:rPr>
              <a:t/>
            </a:r>
            <a:br>
              <a:rPr lang="en-GB" dirty="0">
                <a:solidFill>
                  <a:srgbClr val="00ABB5"/>
                </a:solidFill>
                <a:cs typeface="Calibri Light"/>
              </a:rPr>
            </a:br>
            <a:r>
              <a:rPr lang="en-GB" dirty="0">
                <a:solidFill>
                  <a:srgbClr val="00ABB5"/>
                </a:solidFill>
                <a:cs typeface="Calibri Light"/>
              </a:rPr>
              <a:t> </a:t>
            </a:r>
          </a:p>
        </p:txBody>
      </p:sp>
      <p:sp>
        <p:nvSpPr>
          <p:cNvPr id="3" name="Content Placeholder 2"/>
          <p:cNvSpPr>
            <a:spLocks noGrp="1"/>
          </p:cNvSpPr>
          <p:nvPr>
            <p:ph sz="half" idx="1"/>
          </p:nvPr>
        </p:nvSpPr>
        <p:spPr>
          <a:xfrm>
            <a:off x="757541" y="1468034"/>
            <a:ext cx="10596259" cy="1522457"/>
          </a:xfrm>
        </p:spPr>
        <p:txBody>
          <a:bodyPr vert="horz" lIns="91440" tIns="45720" rIns="91440" bIns="45720" rtlCol="0" anchor="t">
            <a:noAutofit/>
          </a:bodyPr>
          <a:lstStyle/>
          <a:p>
            <a:pPr marL="0" indent="0">
              <a:buNone/>
            </a:pPr>
            <a:endParaRPr lang="en-GB" sz="1600" dirty="0">
              <a:solidFill>
                <a:srgbClr val="002060"/>
              </a:solidFill>
              <a:latin typeface="+mj-lt"/>
            </a:endParaRPr>
          </a:p>
          <a:p>
            <a:pPr marL="0" indent="0">
              <a:buNone/>
            </a:pPr>
            <a:endParaRPr lang="en-GB" sz="2000" b="1" dirty="0" smtClean="0">
              <a:solidFill>
                <a:srgbClr val="002060"/>
              </a:solidFill>
              <a:latin typeface="+mj-lt"/>
            </a:endParaRPr>
          </a:p>
          <a:p>
            <a:endParaRPr lang="en-GB" sz="2000" dirty="0" smtClean="0">
              <a:solidFill>
                <a:srgbClr val="002060"/>
              </a:solidFill>
              <a:latin typeface="+mj-lt"/>
            </a:endParaRPr>
          </a:p>
          <a:p>
            <a:endParaRPr lang="en-GB" sz="2000" b="1" dirty="0" smtClean="0">
              <a:solidFill>
                <a:srgbClr val="002060"/>
              </a:solidFill>
              <a:latin typeface="+mj-lt"/>
              <a:ea typeface="+mn-lt"/>
              <a:cs typeface="+mn-lt"/>
            </a:endParaRPr>
          </a:p>
        </p:txBody>
      </p:sp>
      <p:pic>
        <p:nvPicPr>
          <p:cNvPr id="6" name="Picture 5"/>
          <p:cNvPicPr>
            <a:picLocks noChangeAspect="1"/>
          </p:cNvPicPr>
          <p:nvPr/>
        </p:nvPicPr>
        <p:blipFill>
          <a:blip r:embed="rId3"/>
          <a:stretch>
            <a:fillRect/>
          </a:stretch>
        </p:blipFill>
        <p:spPr>
          <a:xfrm>
            <a:off x="8630113" y="6374080"/>
            <a:ext cx="2804346" cy="186956"/>
          </a:xfrm>
          <a:prstGeom prst="rect">
            <a:avLst/>
          </a:prstGeom>
        </p:spPr>
      </p:pic>
      <p:pic>
        <p:nvPicPr>
          <p:cNvPr id="7" name="Picture 6" descr="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828633"/>
            <a:ext cx="12209380" cy="1029367"/>
          </a:xfrm>
          <a:prstGeom prst="rect">
            <a:avLst/>
          </a:prstGeom>
        </p:spPr>
      </p:pic>
      <p:sp>
        <p:nvSpPr>
          <p:cNvPr id="9" name="Text Box 8"/>
          <p:cNvSpPr txBox="1"/>
          <p:nvPr/>
        </p:nvSpPr>
        <p:spPr>
          <a:xfrm>
            <a:off x="7162800" y="6284670"/>
            <a:ext cx="5029200" cy="800100"/>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a:solidFill>
                  <a:srgbClr val="FFFFFF"/>
                </a:solidFill>
                <a:effectLst/>
                <a:latin typeface="Arial Bold"/>
                <a:ea typeface="ＭＳ 明朝"/>
                <a:cs typeface="Times New Roman"/>
              </a:rPr>
              <a:t>For Scotland's learners, with Scotland's educators</a:t>
            </a:r>
            <a:endParaRPr lang="en-GB" sz="1200">
              <a:solidFill>
                <a:srgbClr val="595959"/>
              </a:solidFill>
              <a:effectLst/>
              <a:latin typeface="Arial"/>
              <a:ea typeface="ＭＳ 明朝"/>
              <a:cs typeface="Times New Roman"/>
            </a:endParaRPr>
          </a:p>
        </p:txBody>
      </p:sp>
      <p:sp>
        <p:nvSpPr>
          <p:cNvPr id="11" name="Title 1"/>
          <p:cNvSpPr txBox="1">
            <a:spLocks/>
          </p:cNvSpPr>
          <p:nvPr/>
        </p:nvSpPr>
        <p:spPr>
          <a:xfrm>
            <a:off x="990600" y="517525"/>
            <a:ext cx="10515600"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smtClean="0">
                <a:solidFill>
                  <a:srgbClr val="00ABB5"/>
                </a:solidFill>
                <a:cs typeface="Calibri Light"/>
              </a:rPr>
              <a:t>National Conversation </a:t>
            </a:r>
            <a:r>
              <a:rPr lang="en-GB" dirty="0" smtClean="0">
                <a:solidFill>
                  <a:srgbClr val="00ABB5"/>
                </a:solidFill>
                <a:cs typeface="Calibri Light"/>
              </a:rPr>
              <a:t> </a:t>
            </a:r>
            <a:r>
              <a:rPr lang="en-GB" dirty="0" smtClean="0">
                <a:solidFill>
                  <a:srgbClr val="00ABB5"/>
                </a:solidFill>
                <a:cs typeface="Calibri Light"/>
              </a:rPr>
              <a:t/>
            </a:r>
            <a:br>
              <a:rPr lang="en-GB" dirty="0" smtClean="0">
                <a:solidFill>
                  <a:srgbClr val="00ABB5"/>
                </a:solidFill>
                <a:cs typeface="Calibri Light"/>
              </a:rPr>
            </a:br>
            <a:r>
              <a:rPr lang="en-GB" dirty="0" smtClean="0">
                <a:solidFill>
                  <a:srgbClr val="00ABB5"/>
                </a:solidFill>
                <a:cs typeface="Calibri Light"/>
              </a:rPr>
              <a:t> </a:t>
            </a:r>
            <a:endParaRPr lang="en-GB" dirty="0">
              <a:solidFill>
                <a:srgbClr val="00ABB5"/>
              </a:solidFill>
              <a:cs typeface="Calibri Light"/>
            </a:endParaRPr>
          </a:p>
        </p:txBody>
      </p:sp>
      <p:pic>
        <p:nvPicPr>
          <p:cNvPr id="1026" name="Picture 2" descr="See the source 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39364" y="1995488"/>
            <a:ext cx="4514850" cy="3381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0417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GB">
                <a:solidFill>
                  <a:srgbClr val="00ABB5"/>
                </a:solidFill>
                <a:cs typeface="Calibri Light"/>
              </a:rPr>
              <a:t>Structure of the Session </a:t>
            </a:r>
            <a:br>
              <a:rPr lang="en-GB">
                <a:solidFill>
                  <a:srgbClr val="00ABB5"/>
                </a:solidFill>
                <a:cs typeface="Calibri Light"/>
              </a:rPr>
            </a:br>
            <a:r>
              <a:rPr lang="en-GB">
                <a:solidFill>
                  <a:srgbClr val="00ABB5"/>
                </a:solidFill>
                <a:cs typeface="Calibri Light"/>
              </a:rPr>
              <a:t> </a:t>
            </a:r>
          </a:p>
        </p:txBody>
      </p:sp>
      <p:sp>
        <p:nvSpPr>
          <p:cNvPr id="3" name="Content Placeholder 2"/>
          <p:cNvSpPr>
            <a:spLocks noGrp="1"/>
          </p:cNvSpPr>
          <p:nvPr>
            <p:ph sz="half" idx="1"/>
          </p:nvPr>
        </p:nvSpPr>
        <p:spPr>
          <a:xfrm>
            <a:off x="820820" y="1308168"/>
            <a:ext cx="9662652" cy="4557854"/>
          </a:xfrm>
        </p:spPr>
        <p:txBody>
          <a:bodyPr vert="horz" lIns="91440" tIns="45720" rIns="91440" bIns="45720" rtlCol="0" anchor="t">
            <a:noAutofit/>
          </a:bodyPr>
          <a:lstStyle/>
          <a:p>
            <a:pPr marL="342900" indent="-342900"/>
            <a:r>
              <a:rPr lang="en-GB" sz="3200" dirty="0" smtClean="0">
                <a:solidFill>
                  <a:srgbClr val="002060"/>
                </a:solidFill>
                <a:latin typeface="+mj-lt"/>
                <a:ea typeface="+mn-lt"/>
                <a:cs typeface="+mn-lt"/>
              </a:rPr>
              <a:t>Introductions</a:t>
            </a:r>
          </a:p>
          <a:p>
            <a:pPr marL="342900" indent="-342900"/>
            <a:r>
              <a:rPr lang="en-GB" sz="3200" dirty="0" smtClean="0">
                <a:solidFill>
                  <a:srgbClr val="002060"/>
                </a:solidFill>
                <a:latin typeface="+mj-lt"/>
                <a:ea typeface="+mn-lt"/>
                <a:cs typeface="+mn-lt"/>
              </a:rPr>
              <a:t>Connector </a:t>
            </a:r>
          </a:p>
          <a:p>
            <a:pPr marL="342900" indent="-342900"/>
            <a:r>
              <a:rPr lang="en-GB" sz="3200" dirty="0" smtClean="0">
                <a:solidFill>
                  <a:srgbClr val="002060"/>
                </a:solidFill>
                <a:latin typeface="+mj-lt"/>
                <a:ea typeface="+mn-lt"/>
                <a:cs typeface="+mn-lt"/>
              </a:rPr>
              <a:t>For what reason am I here </a:t>
            </a:r>
          </a:p>
          <a:p>
            <a:pPr marL="342900" indent="-342900"/>
            <a:r>
              <a:rPr lang="en-GB" sz="3200" dirty="0" smtClean="0">
                <a:solidFill>
                  <a:srgbClr val="002060"/>
                </a:solidFill>
                <a:latin typeface="+mj-lt"/>
                <a:ea typeface="+mn-lt"/>
                <a:cs typeface="+mn-lt"/>
              </a:rPr>
              <a:t>EiH Stretch 2020 – A reflection </a:t>
            </a:r>
            <a:endParaRPr lang="en-GB" sz="3200" dirty="0" smtClean="0">
              <a:solidFill>
                <a:srgbClr val="002060"/>
              </a:solidFill>
              <a:latin typeface="+mj-lt"/>
              <a:ea typeface="+mn-lt"/>
              <a:cs typeface="+mn-lt"/>
            </a:endParaRPr>
          </a:p>
          <a:p>
            <a:pPr marL="342900" indent="-342900"/>
            <a:r>
              <a:rPr lang="en-GB" sz="3200" dirty="0" smtClean="0">
                <a:solidFill>
                  <a:srgbClr val="002060"/>
                </a:solidFill>
                <a:latin typeface="+mj-lt"/>
                <a:ea typeface="+mn-lt"/>
                <a:cs typeface="+mn-lt"/>
              </a:rPr>
              <a:t>Break</a:t>
            </a:r>
            <a:endParaRPr lang="en-GB" sz="3200" dirty="0" smtClean="0">
              <a:solidFill>
                <a:srgbClr val="002060"/>
              </a:solidFill>
              <a:latin typeface="+mj-lt"/>
              <a:ea typeface="+mn-lt"/>
              <a:cs typeface="+mn-lt"/>
            </a:endParaRPr>
          </a:p>
          <a:p>
            <a:pPr marL="342900" indent="-342900"/>
            <a:r>
              <a:rPr lang="en-GB" sz="3200" dirty="0" smtClean="0">
                <a:solidFill>
                  <a:srgbClr val="002060"/>
                </a:solidFill>
                <a:latin typeface="+mj-lt"/>
                <a:ea typeface="+mn-lt"/>
                <a:cs typeface="+mn-lt"/>
              </a:rPr>
              <a:t>What to Expect – Programme overview and timeline </a:t>
            </a:r>
          </a:p>
          <a:p>
            <a:pPr marL="342900" indent="-342900"/>
            <a:r>
              <a:rPr lang="en-GB" sz="3200" dirty="0" smtClean="0">
                <a:solidFill>
                  <a:srgbClr val="002060"/>
                </a:solidFill>
                <a:latin typeface="+mj-lt"/>
                <a:ea typeface="+mn-lt"/>
                <a:cs typeface="+mn-lt"/>
              </a:rPr>
              <a:t>Exploring my itch </a:t>
            </a:r>
          </a:p>
          <a:p>
            <a:pPr marL="342900" indent="-342900"/>
            <a:r>
              <a:rPr lang="en-GB" sz="3200" dirty="0" smtClean="0">
                <a:solidFill>
                  <a:srgbClr val="002060"/>
                </a:solidFill>
                <a:latin typeface="+mj-lt"/>
                <a:ea typeface="+mn-lt"/>
                <a:cs typeface="+mn-lt"/>
              </a:rPr>
              <a:t>Feedback</a:t>
            </a:r>
          </a:p>
          <a:p>
            <a:r>
              <a:rPr lang="en-GB" sz="3200" dirty="0" smtClean="0">
                <a:solidFill>
                  <a:srgbClr val="002060"/>
                </a:solidFill>
                <a:latin typeface="+mj-lt"/>
                <a:ea typeface="+mn-lt"/>
                <a:cs typeface="+mn-lt"/>
              </a:rPr>
              <a:t> Close </a:t>
            </a:r>
          </a:p>
          <a:p>
            <a:pPr marL="342900" indent="-342900"/>
            <a:endParaRPr lang="en-GB" sz="3200" dirty="0" smtClean="0">
              <a:solidFill>
                <a:srgbClr val="002060"/>
              </a:solidFill>
              <a:latin typeface="+mj-lt"/>
              <a:ea typeface="+mn-lt"/>
              <a:cs typeface="+mn-lt"/>
            </a:endParaRPr>
          </a:p>
          <a:p>
            <a:pPr marL="342900" indent="-342900"/>
            <a:endParaRPr lang="en-GB" sz="3200" dirty="0" smtClean="0">
              <a:solidFill>
                <a:srgbClr val="002060"/>
              </a:solidFill>
              <a:latin typeface="+mj-lt"/>
              <a:ea typeface="+mn-lt"/>
              <a:cs typeface="+mn-lt"/>
            </a:endParaRPr>
          </a:p>
          <a:p>
            <a:pPr marL="342900" indent="-342900"/>
            <a:endParaRPr lang="en-GB" sz="3200" dirty="0">
              <a:solidFill>
                <a:srgbClr val="002060"/>
              </a:solidFill>
              <a:latin typeface="+mj-lt"/>
              <a:ea typeface="+mn-lt"/>
              <a:cs typeface="+mn-lt"/>
            </a:endParaRPr>
          </a:p>
          <a:p>
            <a:pPr marL="342900" indent="-342900"/>
            <a:endParaRPr lang="en-GB" sz="1800" b="1" dirty="0">
              <a:cs typeface="Calibri"/>
            </a:endParaRPr>
          </a:p>
          <a:p>
            <a:pPr marL="342900" indent="-342900"/>
            <a:endParaRPr lang="en-GB" sz="1800" b="1" dirty="0">
              <a:cs typeface="Calibri"/>
            </a:endParaRPr>
          </a:p>
        </p:txBody>
      </p:sp>
      <p:pic>
        <p:nvPicPr>
          <p:cNvPr id="6" name="Picture 5"/>
          <p:cNvPicPr>
            <a:picLocks noChangeAspect="1"/>
          </p:cNvPicPr>
          <p:nvPr/>
        </p:nvPicPr>
        <p:blipFill>
          <a:blip r:embed="rId3"/>
          <a:stretch>
            <a:fillRect/>
          </a:stretch>
        </p:blipFill>
        <p:spPr>
          <a:xfrm>
            <a:off x="8630113" y="6374080"/>
            <a:ext cx="2804346" cy="186956"/>
          </a:xfrm>
          <a:prstGeom prst="rect">
            <a:avLst/>
          </a:prstGeom>
        </p:spPr>
      </p:pic>
      <p:pic>
        <p:nvPicPr>
          <p:cNvPr id="7" name="Picture 6" descr="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828633"/>
            <a:ext cx="12209380" cy="1029367"/>
          </a:xfrm>
          <a:prstGeom prst="rect">
            <a:avLst/>
          </a:prstGeom>
        </p:spPr>
      </p:pic>
      <p:sp>
        <p:nvSpPr>
          <p:cNvPr id="9" name="Text Box 8"/>
          <p:cNvSpPr txBox="1"/>
          <p:nvPr/>
        </p:nvSpPr>
        <p:spPr>
          <a:xfrm>
            <a:off x="7162800" y="6284670"/>
            <a:ext cx="5029200" cy="800100"/>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a:solidFill>
                  <a:srgbClr val="FFFFFF"/>
                </a:solidFill>
                <a:effectLst/>
                <a:latin typeface="Arial Bold"/>
                <a:ea typeface="ＭＳ 明朝"/>
                <a:cs typeface="Times New Roman"/>
              </a:rPr>
              <a:t>For Scotland's learners, with Scotland's educators</a:t>
            </a:r>
            <a:endParaRPr lang="en-GB" sz="1200">
              <a:solidFill>
                <a:srgbClr val="595959"/>
              </a:solidFill>
              <a:effectLst/>
              <a:latin typeface="Arial"/>
              <a:ea typeface="ＭＳ 明朝"/>
              <a:cs typeface="Times New Roman"/>
            </a:endParaRPr>
          </a:p>
        </p:txBody>
      </p:sp>
      <p:pic>
        <p:nvPicPr>
          <p:cNvPr id="11" name="Picture 10">
            <a:extLst>
              <a:ext uri="{FF2B5EF4-FFF2-40B4-BE49-F238E27FC236}">
                <a16:creationId xmlns:a16="http://schemas.microsoft.com/office/drawing/2014/main" id="{81E86E8F-D348-4054-9F97-503A9C0D0CB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87936" y="343812"/>
            <a:ext cx="1928713" cy="1928713"/>
          </a:xfrm>
          <a:prstGeom prst="rect">
            <a:avLst/>
          </a:prstGeom>
        </p:spPr>
      </p:pic>
    </p:spTree>
    <p:extLst>
      <p:ext uri="{BB962C8B-B14F-4D97-AF65-F5344CB8AC3E}">
        <p14:creationId xmlns:p14="http://schemas.microsoft.com/office/powerpoint/2010/main" val="5942378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GB">
                <a:solidFill>
                  <a:srgbClr val="00ABB5"/>
                </a:solidFill>
                <a:cs typeface="Calibri Light"/>
              </a:rPr>
              <a:t>Aim of the Session </a:t>
            </a:r>
            <a:br>
              <a:rPr lang="en-GB">
                <a:solidFill>
                  <a:srgbClr val="00ABB5"/>
                </a:solidFill>
                <a:cs typeface="Calibri Light"/>
              </a:rPr>
            </a:br>
            <a:r>
              <a:rPr lang="en-GB">
                <a:solidFill>
                  <a:srgbClr val="00ABB5"/>
                </a:solidFill>
                <a:cs typeface="Calibri Light"/>
              </a:rPr>
              <a:t> </a:t>
            </a:r>
          </a:p>
        </p:txBody>
      </p:sp>
      <p:sp>
        <p:nvSpPr>
          <p:cNvPr id="3" name="Content Placeholder 2"/>
          <p:cNvSpPr>
            <a:spLocks noGrp="1"/>
          </p:cNvSpPr>
          <p:nvPr>
            <p:ph sz="half" idx="1"/>
          </p:nvPr>
        </p:nvSpPr>
        <p:spPr>
          <a:xfrm>
            <a:off x="757541" y="1468034"/>
            <a:ext cx="10596259" cy="4588618"/>
          </a:xfrm>
        </p:spPr>
        <p:txBody>
          <a:bodyPr vert="horz" lIns="91440" tIns="45720" rIns="91440" bIns="45720" rtlCol="0" anchor="t">
            <a:noAutofit/>
          </a:bodyPr>
          <a:lstStyle/>
          <a:p>
            <a:pPr marL="342900" indent="-342900"/>
            <a:r>
              <a:rPr lang="en-GB" sz="3200" dirty="0" smtClean="0">
                <a:solidFill>
                  <a:srgbClr val="002060"/>
                </a:solidFill>
                <a:latin typeface="+mj-lt"/>
                <a:ea typeface="+mn-lt"/>
                <a:cs typeface="+mn-lt"/>
              </a:rPr>
              <a:t>The aim of the session is to welcome you to the Excellence in Headship Stretch Programme and provide you with key information prior to the professional learning starting proper in September 2022. </a:t>
            </a:r>
          </a:p>
          <a:p>
            <a:pPr marL="342900" indent="-342900"/>
            <a:endParaRPr lang="en-GB" sz="3200" b="1" dirty="0">
              <a:solidFill>
                <a:srgbClr val="002060"/>
              </a:solidFill>
              <a:latin typeface="+mj-lt"/>
              <a:ea typeface="+mn-lt"/>
              <a:cs typeface="+mn-lt"/>
            </a:endParaRPr>
          </a:p>
          <a:p>
            <a:pPr marL="342900" indent="-342900"/>
            <a:r>
              <a:rPr lang="en-GB" sz="3200" dirty="0" smtClean="0">
                <a:solidFill>
                  <a:srgbClr val="002060"/>
                </a:solidFill>
                <a:latin typeface="+mj-lt"/>
                <a:ea typeface="+mn-lt"/>
                <a:cs typeface="+mn-lt"/>
              </a:rPr>
              <a:t>We will communicate timelines, set expectations and provide an opportunity for you to start to build relationships with fellow school leaders on the programme </a:t>
            </a:r>
            <a:endParaRPr lang="en-GB" sz="1800" dirty="0">
              <a:cs typeface="Calibri"/>
            </a:endParaRPr>
          </a:p>
          <a:p>
            <a:pPr marL="342900" indent="-342900"/>
            <a:endParaRPr lang="en-GB" sz="1800" b="1" dirty="0">
              <a:cs typeface="Calibri"/>
            </a:endParaRPr>
          </a:p>
        </p:txBody>
      </p:sp>
      <p:pic>
        <p:nvPicPr>
          <p:cNvPr id="6" name="Picture 5"/>
          <p:cNvPicPr>
            <a:picLocks noChangeAspect="1"/>
          </p:cNvPicPr>
          <p:nvPr/>
        </p:nvPicPr>
        <p:blipFill>
          <a:blip r:embed="rId3"/>
          <a:stretch>
            <a:fillRect/>
          </a:stretch>
        </p:blipFill>
        <p:spPr>
          <a:xfrm>
            <a:off x="8630113" y="6374080"/>
            <a:ext cx="2804346" cy="186956"/>
          </a:xfrm>
          <a:prstGeom prst="rect">
            <a:avLst/>
          </a:prstGeom>
        </p:spPr>
      </p:pic>
      <p:pic>
        <p:nvPicPr>
          <p:cNvPr id="7" name="Picture 6" descr="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828633"/>
            <a:ext cx="12209380" cy="1029367"/>
          </a:xfrm>
          <a:prstGeom prst="rect">
            <a:avLst/>
          </a:prstGeom>
        </p:spPr>
      </p:pic>
      <p:sp>
        <p:nvSpPr>
          <p:cNvPr id="9" name="Text Box 8"/>
          <p:cNvSpPr txBox="1"/>
          <p:nvPr/>
        </p:nvSpPr>
        <p:spPr>
          <a:xfrm>
            <a:off x="7162800" y="6284670"/>
            <a:ext cx="5029200" cy="800100"/>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a:solidFill>
                  <a:srgbClr val="FFFFFF"/>
                </a:solidFill>
                <a:effectLst/>
                <a:latin typeface="Arial Bold"/>
                <a:ea typeface="ＭＳ 明朝"/>
                <a:cs typeface="Times New Roman"/>
              </a:rPr>
              <a:t>For Scotland's learners, with Scotland's educators</a:t>
            </a:r>
            <a:endParaRPr lang="en-GB" sz="1200">
              <a:solidFill>
                <a:srgbClr val="595959"/>
              </a:solidFill>
              <a:effectLst/>
              <a:latin typeface="Arial"/>
              <a:ea typeface="ＭＳ 明朝"/>
              <a:cs typeface="Times New Roman"/>
            </a:endParaRPr>
          </a:p>
        </p:txBody>
      </p:sp>
    </p:spTree>
    <p:extLst>
      <p:ext uri="{BB962C8B-B14F-4D97-AF65-F5344CB8AC3E}">
        <p14:creationId xmlns:p14="http://schemas.microsoft.com/office/powerpoint/2010/main" val="4491783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GB" dirty="0" smtClean="0">
                <a:solidFill>
                  <a:srgbClr val="00ABB5"/>
                </a:solidFill>
                <a:cs typeface="Calibri Light"/>
              </a:rPr>
              <a:t>Connector  </a:t>
            </a:r>
            <a:r>
              <a:rPr lang="en-GB" dirty="0">
                <a:solidFill>
                  <a:srgbClr val="00ABB5"/>
                </a:solidFill>
                <a:cs typeface="Calibri Light"/>
              </a:rPr>
              <a:t/>
            </a:r>
            <a:br>
              <a:rPr lang="en-GB" dirty="0">
                <a:solidFill>
                  <a:srgbClr val="00ABB5"/>
                </a:solidFill>
                <a:cs typeface="Calibri Light"/>
              </a:rPr>
            </a:br>
            <a:r>
              <a:rPr lang="en-GB" dirty="0">
                <a:solidFill>
                  <a:srgbClr val="00ABB5"/>
                </a:solidFill>
                <a:cs typeface="Calibri Light"/>
              </a:rPr>
              <a:t> </a:t>
            </a:r>
          </a:p>
        </p:txBody>
      </p:sp>
      <p:sp>
        <p:nvSpPr>
          <p:cNvPr id="3" name="Content Placeholder 2"/>
          <p:cNvSpPr>
            <a:spLocks noGrp="1"/>
          </p:cNvSpPr>
          <p:nvPr>
            <p:ph sz="half" idx="1"/>
          </p:nvPr>
        </p:nvSpPr>
        <p:spPr>
          <a:xfrm>
            <a:off x="757541" y="1468034"/>
            <a:ext cx="10596259" cy="4588618"/>
          </a:xfrm>
        </p:spPr>
        <p:txBody>
          <a:bodyPr vert="horz" lIns="91440" tIns="45720" rIns="91440" bIns="45720" rtlCol="0" anchor="t">
            <a:noAutofit/>
          </a:bodyPr>
          <a:lstStyle/>
          <a:p>
            <a:pPr marL="0" indent="0">
              <a:buNone/>
            </a:pPr>
            <a:r>
              <a:rPr lang="en-GB" sz="3200" dirty="0" smtClean="0">
                <a:solidFill>
                  <a:srgbClr val="002060"/>
                </a:solidFill>
                <a:latin typeface="+mj-lt"/>
                <a:ea typeface="+mn-lt"/>
                <a:cs typeface="+mn-lt"/>
              </a:rPr>
              <a:t>My Professional Learning Journey </a:t>
            </a:r>
          </a:p>
          <a:p>
            <a:pPr marL="0" indent="0">
              <a:buNone/>
            </a:pPr>
            <a:endParaRPr lang="en-GB" sz="3200" b="1" dirty="0">
              <a:solidFill>
                <a:srgbClr val="002060"/>
              </a:solidFill>
              <a:latin typeface="+mj-lt"/>
              <a:ea typeface="+mn-lt"/>
              <a:cs typeface="+mn-lt"/>
            </a:endParaRPr>
          </a:p>
          <a:p>
            <a:pPr marL="0" indent="0">
              <a:buNone/>
            </a:pPr>
            <a:endParaRPr lang="en-GB" sz="1800" dirty="0">
              <a:cs typeface="Calibri"/>
            </a:endParaRPr>
          </a:p>
          <a:p>
            <a:pPr marL="342900" indent="-342900"/>
            <a:endParaRPr lang="en-GB" sz="1800" b="1" dirty="0">
              <a:cs typeface="Calibri"/>
            </a:endParaRPr>
          </a:p>
        </p:txBody>
      </p:sp>
      <p:pic>
        <p:nvPicPr>
          <p:cNvPr id="6" name="Picture 5"/>
          <p:cNvPicPr>
            <a:picLocks noChangeAspect="1"/>
          </p:cNvPicPr>
          <p:nvPr/>
        </p:nvPicPr>
        <p:blipFill>
          <a:blip r:embed="rId3"/>
          <a:stretch>
            <a:fillRect/>
          </a:stretch>
        </p:blipFill>
        <p:spPr>
          <a:xfrm>
            <a:off x="8630113" y="6374080"/>
            <a:ext cx="2804346" cy="186956"/>
          </a:xfrm>
          <a:prstGeom prst="rect">
            <a:avLst/>
          </a:prstGeom>
        </p:spPr>
      </p:pic>
      <p:pic>
        <p:nvPicPr>
          <p:cNvPr id="7" name="Picture 6" descr="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828633"/>
            <a:ext cx="12209380" cy="1029367"/>
          </a:xfrm>
          <a:prstGeom prst="rect">
            <a:avLst/>
          </a:prstGeom>
        </p:spPr>
      </p:pic>
      <p:sp>
        <p:nvSpPr>
          <p:cNvPr id="9" name="Text Box 8"/>
          <p:cNvSpPr txBox="1"/>
          <p:nvPr/>
        </p:nvSpPr>
        <p:spPr>
          <a:xfrm>
            <a:off x="7162800" y="6284670"/>
            <a:ext cx="5029200" cy="800100"/>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a:solidFill>
                  <a:srgbClr val="FFFFFF"/>
                </a:solidFill>
                <a:effectLst/>
                <a:latin typeface="Arial Bold"/>
                <a:ea typeface="ＭＳ 明朝"/>
                <a:cs typeface="Times New Roman"/>
              </a:rPr>
              <a:t>For Scotland's learners, with Scotland's educators</a:t>
            </a:r>
            <a:endParaRPr lang="en-GB" sz="1200">
              <a:solidFill>
                <a:srgbClr val="595959"/>
              </a:solidFill>
              <a:effectLst/>
              <a:latin typeface="Arial"/>
              <a:ea typeface="ＭＳ 明朝"/>
              <a:cs typeface="Times New Roman"/>
            </a:endParaRP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8200" y="2332134"/>
            <a:ext cx="6424152" cy="3578253"/>
          </a:xfrm>
          <a:prstGeom prst="rect">
            <a:avLst/>
          </a:prstGeom>
        </p:spPr>
      </p:pic>
    </p:spTree>
    <p:extLst>
      <p:ext uri="{BB962C8B-B14F-4D97-AF65-F5344CB8AC3E}">
        <p14:creationId xmlns:p14="http://schemas.microsoft.com/office/powerpoint/2010/main" val="41447496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GB" dirty="0">
                <a:solidFill>
                  <a:srgbClr val="00ABB5"/>
                </a:solidFill>
                <a:cs typeface="Calibri Light"/>
              </a:rPr>
              <a:t/>
            </a:r>
            <a:br>
              <a:rPr lang="en-GB" dirty="0">
                <a:solidFill>
                  <a:srgbClr val="00ABB5"/>
                </a:solidFill>
                <a:cs typeface="Calibri Light"/>
              </a:rPr>
            </a:br>
            <a:r>
              <a:rPr lang="en-GB" dirty="0">
                <a:solidFill>
                  <a:srgbClr val="00ABB5"/>
                </a:solidFill>
                <a:cs typeface="Calibri Light"/>
              </a:rPr>
              <a:t> </a:t>
            </a:r>
          </a:p>
        </p:txBody>
      </p:sp>
      <p:sp>
        <p:nvSpPr>
          <p:cNvPr id="3" name="Content Placeholder 2"/>
          <p:cNvSpPr>
            <a:spLocks noGrp="1"/>
          </p:cNvSpPr>
          <p:nvPr>
            <p:ph sz="half" idx="1"/>
          </p:nvPr>
        </p:nvSpPr>
        <p:spPr>
          <a:xfrm>
            <a:off x="678883" y="750279"/>
            <a:ext cx="10596259" cy="4588618"/>
          </a:xfrm>
        </p:spPr>
        <p:txBody>
          <a:bodyPr vert="horz" lIns="91440" tIns="45720" rIns="91440" bIns="45720" rtlCol="0" anchor="t">
            <a:noAutofit/>
          </a:bodyPr>
          <a:lstStyle/>
          <a:p>
            <a:pPr marL="0" indent="0">
              <a:buNone/>
            </a:pPr>
            <a:r>
              <a:rPr lang="en-GB" sz="5400" dirty="0" smtClean="0">
                <a:solidFill>
                  <a:srgbClr val="00ABB5"/>
                </a:solidFill>
                <a:cs typeface="Calibri Light"/>
              </a:rPr>
              <a:t>Think – ‘For </a:t>
            </a:r>
            <a:r>
              <a:rPr lang="en-GB" sz="5400" dirty="0">
                <a:solidFill>
                  <a:srgbClr val="00ABB5"/>
                </a:solidFill>
                <a:cs typeface="Calibri Light"/>
              </a:rPr>
              <a:t>what reason am I here</a:t>
            </a:r>
            <a:r>
              <a:rPr lang="en-GB" sz="5400" dirty="0" smtClean="0">
                <a:solidFill>
                  <a:srgbClr val="00ABB5"/>
                </a:solidFill>
                <a:cs typeface="Calibri Light"/>
              </a:rPr>
              <a:t>?’</a:t>
            </a:r>
          </a:p>
          <a:p>
            <a:pPr marL="0" indent="0">
              <a:buNone/>
            </a:pPr>
            <a:endParaRPr lang="en-GB" sz="5400" dirty="0">
              <a:solidFill>
                <a:srgbClr val="00ABB5"/>
              </a:solidFill>
              <a:cs typeface="Calibri Light"/>
            </a:endParaRPr>
          </a:p>
          <a:p>
            <a:pPr marL="0" indent="0">
              <a:buNone/>
            </a:pPr>
            <a:r>
              <a:rPr lang="en-GB" sz="5400" dirty="0" smtClean="0">
                <a:solidFill>
                  <a:srgbClr val="00ABB5"/>
                </a:solidFill>
                <a:cs typeface="Calibri Light"/>
              </a:rPr>
              <a:t> </a:t>
            </a:r>
            <a:endParaRPr lang="en-GB" sz="5400" b="1" dirty="0">
              <a:cs typeface="Calibri"/>
            </a:endParaRPr>
          </a:p>
        </p:txBody>
      </p:sp>
      <p:pic>
        <p:nvPicPr>
          <p:cNvPr id="6" name="Picture 5"/>
          <p:cNvPicPr>
            <a:picLocks noChangeAspect="1"/>
          </p:cNvPicPr>
          <p:nvPr/>
        </p:nvPicPr>
        <p:blipFill>
          <a:blip r:embed="rId3"/>
          <a:stretch>
            <a:fillRect/>
          </a:stretch>
        </p:blipFill>
        <p:spPr>
          <a:xfrm>
            <a:off x="8630113" y="6374080"/>
            <a:ext cx="2804346" cy="186956"/>
          </a:xfrm>
          <a:prstGeom prst="rect">
            <a:avLst/>
          </a:prstGeom>
        </p:spPr>
      </p:pic>
      <p:pic>
        <p:nvPicPr>
          <p:cNvPr id="7" name="Picture 6" descr="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828633"/>
            <a:ext cx="12209380" cy="1029367"/>
          </a:xfrm>
          <a:prstGeom prst="rect">
            <a:avLst/>
          </a:prstGeom>
        </p:spPr>
      </p:pic>
      <p:sp>
        <p:nvSpPr>
          <p:cNvPr id="9" name="Text Box 8"/>
          <p:cNvSpPr txBox="1"/>
          <p:nvPr/>
        </p:nvSpPr>
        <p:spPr>
          <a:xfrm>
            <a:off x="7162800" y="6284670"/>
            <a:ext cx="5029200" cy="800100"/>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a:solidFill>
                  <a:srgbClr val="FFFFFF"/>
                </a:solidFill>
                <a:effectLst/>
                <a:latin typeface="Arial Bold"/>
                <a:ea typeface="ＭＳ 明朝"/>
                <a:cs typeface="Times New Roman"/>
              </a:rPr>
              <a:t>For Scotland's learners, with Scotland's educators</a:t>
            </a:r>
            <a:endParaRPr lang="en-GB" sz="1200">
              <a:solidFill>
                <a:srgbClr val="595959"/>
              </a:solidFill>
              <a:effectLst/>
              <a:latin typeface="Arial"/>
              <a:ea typeface="ＭＳ 明朝"/>
              <a:cs typeface="Times New Roman"/>
            </a:endParaRPr>
          </a:p>
        </p:txBody>
      </p:sp>
      <p:pic>
        <p:nvPicPr>
          <p:cNvPr id="4" name="Picture 3"/>
          <p:cNvPicPr>
            <a:picLocks noChangeAspect="1"/>
          </p:cNvPicPr>
          <p:nvPr/>
        </p:nvPicPr>
        <p:blipFill>
          <a:blip r:embed="rId5"/>
          <a:stretch>
            <a:fillRect/>
          </a:stretch>
        </p:blipFill>
        <p:spPr>
          <a:xfrm>
            <a:off x="6135943" y="2097938"/>
            <a:ext cx="3575255" cy="3575255"/>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8200" y="1625618"/>
            <a:ext cx="5858981" cy="1137247"/>
          </a:xfrm>
          <a:prstGeom prst="rect">
            <a:avLst/>
          </a:prstGeom>
        </p:spPr>
      </p:pic>
      <p:sp>
        <p:nvSpPr>
          <p:cNvPr id="10" name="Rectangle 9"/>
          <p:cNvSpPr/>
          <p:nvPr/>
        </p:nvSpPr>
        <p:spPr>
          <a:xfrm>
            <a:off x="1063626" y="3218822"/>
            <a:ext cx="3056089" cy="830997"/>
          </a:xfrm>
          <a:prstGeom prst="rect">
            <a:avLst/>
          </a:prstGeom>
        </p:spPr>
        <p:txBody>
          <a:bodyPr wrap="square">
            <a:spAutoFit/>
          </a:bodyPr>
          <a:lstStyle/>
          <a:p>
            <a:r>
              <a:rPr lang="en-GB" sz="4800" b="1" dirty="0">
                <a:latin typeface="+mj-lt"/>
              </a:rPr>
              <a:t>1358 9302</a:t>
            </a:r>
            <a:endParaRPr lang="en-GB" sz="4800" dirty="0">
              <a:latin typeface="+mj-lt"/>
            </a:endParaRPr>
          </a:p>
        </p:txBody>
      </p:sp>
    </p:spTree>
    <p:extLst>
      <p:ext uri="{BB962C8B-B14F-4D97-AF65-F5344CB8AC3E}">
        <p14:creationId xmlns:p14="http://schemas.microsoft.com/office/powerpoint/2010/main" val="35957201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en-GB" sz="6000" dirty="0" smtClean="0">
                <a:solidFill>
                  <a:srgbClr val="00ABB5"/>
                </a:solidFill>
                <a:cs typeface="Calibri Light"/>
              </a:rPr>
              <a:t>EiH Stretch 2020 - A Reflection  </a:t>
            </a:r>
            <a:r>
              <a:rPr lang="en-GB" dirty="0">
                <a:solidFill>
                  <a:srgbClr val="00ABB5"/>
                </a:solidFill>
                <a:cs typeface="Calibri Light"/>
              </a:rPr>
              <a:t/>
            </a:r>
            <a:br>
              <a:rPr lang="en-GB" dirty="0">
                <a:solidFill>
                  <a:srgbClr val="00ABB5"/>
                </a:solidFill>
                <a:cs typeface="Calibri Light"/>
              </a:rPr>
            </a:br>
            <a:r>
              <a:rPr lang="en-GB" dirty="0">
                <a:solidFill>
                  <a:srgbClr val="00ABB5"/>
                </a:solidFill>
                <a:cs typeface="Calibri Light"/>
              </a:rPr>
              <a:t> </a:t>
            </a:r>
          </a:p>
        </p:txBody>
      </p:sp>
      <p:sp>
        <p:nvSpPr>
          <p:cNvPr id="3" name="Content Placeholder 2"/>
          <p:cNvSpPr>
            <a:spLocks noGrp="1"/>
          </p:cNvSpPr>
          <p:nvPr>
            <p:ph sz="half" idx="1"/>
          </p:nvPr>
        </p:nvSpPr>
        <p:spPr>
          <a:xfrm>
            <a:off x="757541" y="1468034"/>
            <a:ext cx="10596259" cy="4588618"/>
          </a:xfrm>
        </p:spPr>
        <p:txBody>
          <a:bodyPr vert="horz" lIns="91440" tIns="45720" rIns="91440" bIns="45720" rtlCol="0" anchor="t">
            <a:noAutofit/>
          </a:bodyPr>
          <a:lstStyle/>
          <a:p>
            <a:pPr marL="342900" indent="-342900"/>
            <a:endParaRPr lang="en-GB" sz="3200" b="1" dirty="0" smtClean="0">
              <a:solidFill>
                <a:srgbClr val="002060"/>
              </a:solidFill>
              <a:latin typeface="+mj-lt"/>
              <a:ea typeface="+mn-lt"/>
              <a:cs typeface="+mn-lt"/>
            </a:endParaRPr>
          </a:p>
          <a:p>
            <a:pPr marL="0" indent="0">
              <a:buNone/>
            </a:pPr>
            <a:r>
              <a:rPr lang="en-GB" sz="4400" dirty="0" smtClean="0">
                <a:solidFill>
                  <a:srgbClr val="002060"/>
                </a:solidFill>
                <a:latin typeface="+mj-lt"/>
                <a:ea typeface="+mn-lt"/>
                <a:cs typeface="+mn-lt"/>
              </a:rPr>
              <a:t>Kirsty </a:t>
            </a:r>
            <a:r>
              <a:rPr lang="en-GB" sz="4400" dirty="0" err="1" smtClean="0">
                <a:solidFill>
                  <a:srgbClr val="002060"/>
                </a:solidFill>
                <a:latin typeface="+mj-lt"/>
                <a:ea typeface="+mn-lt"/>
                <a:cs typeface="+mn-lt"/>
              </a:rPr>
              <a:t>Ayed</a:t>
            </a:r>
            <a:r>
              <a:rPr lang="en-GB" sz="4400" dirty="0" smtClean="0">
                <a:solidFill>
                  <a:srgbClr val="002060"/>
                </a:solidFill>
                <a:latin typeface="+mj-lt"/>
                <a:ea typeface="+mn-lt"/>
                <a:cs typeface="+mn-lt"/>
              </a:rPr>
              <a:t> </a:t>
            </a:r>
          </a:p>
          <a:p>
            <a:pPr marL="0" indent="0">
              <a:buNone/>
            </a:pPr>
            <a:endParaRPr lang="en-GB" sz="3200" b="1" dirty="0">
              <a:solidFill>
                <a:srgbClr val="002060"/>
              </a:solidFill>
              <a:latin typeface="+mj-lt"/>
              <a:ea typeface="+mn-lt"/>
              <a:cs typeface="+mn-lt"/>
            </a:endParaRPr>
          </a:p>
          <a:p>
            <a:pPr marL="0" indent="0">
              <a:buNone/>
            </a:pPr>
            <a:r>
              <a:rPr lang="en-GB" sz="3200" dirty="0" smtClean="0">
                <a:solidFill>
                  <a:srgbClr val="002060"/>
                </a:solidFill>
                <a:latin typeface="+mj-lt"/>
                <a:ea typeface="+mn-lt"/>
                <a:cs typeface="+mn-lt"/>
              </a:rPr>
              <a:t>Headteacher King’s Park Secondary School </a:t>
            </a:r>
          </a:p>
          <a:p>
            <a:pPr marL="0" indent="0">
              <a:buNone/>
            </a:pPr>
            <a:r>
              <a:rPr lang="en-GB" sz="3200" dirty="0" smtClean="0">
                <a:solidFill>
                  <a:srgbClr val="002060"/>
                </a:solidFill>
                <a:latin typeface="+mj-lt"/>
                <a:ea typeface="+mn-lt"/>
                <a:cs typeface="+mn-lt"/>
              </a:rPr>
              <a:t>Glasgow City Council </a:t>
            </a:r>
            <a:endParaRPr lang="en-GB" sz="1800" dirty="0">
              <a:cs typeface="Calibri"/>
            </a:endParaRPr>
          </a:p>
        </p:txBody>
      </p:sp>
      <p:pic>
        <p:nvPicPr>
          <p:cNvPr id="6" name="Picture 5"/>
          <p:cNvPicPr>
            <a:picLocks noChangeAspect="1"/>
          </p:cNvPicPr>
          <p:nvPr/>
        </p:nvPicPr>
        <p:blipFill>
          <a:blip r:embed="rId3"/>
          <a:stretch>
            <a:fillRect/>
          </a:stretch>
        </p:blipFill>
        <p:spPr>
          <a:xfrm>
            <a:off x="8630113" y="6374080"/>
            <a:ext cx="2804346" cy="186956"/>
          </a:xfrm>
          <a:prstGeom prst="rect">
            <a:avLst/>
          </a:prstGeom>
        </p:spPr>
      </p:pic>
      <p:pic>
        <p:nvPicPr>
          <p:cNvPr id="7" name="Picture 6" descr="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828633"/>
            <a:ext cx="12209380" cy="1029367"/>
          </a:xfrm>
          <a:prstGeom prst="rect">
            <a:avLst/>
          </a:prstGeom>
        </p:spPr>
      </p:pic>
      <p:sp>
        <p:nvSpPr>
          <p:cNvPr id="9" name="Text Box 8"/>
          <p:cNvSpPr txBox="1"/>
          <p:nvPr/>
        </p:nvSpPr>
        <p:spPr>
          <a:xfrm>
            <a:off x="7162800" y="6284670"/>
            <a:ext cx="5029200" cy="800100"/>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a:solidFill>
                  <a:srgbClr val="FFFFFF"/>
                </a:solidFill>
                <a:effectLst/>
                <a:latin typeface="Arial Bold"/>
                <a:ea typeface="ＭＳ 明朝"/>
                <a:cs typeface="Times New Roman"/>
              </a:rPr>
              <a:t>For Scotland's learners, with Scotland's educators</a:t>
            </a:r>
            <a:endParaRPr lang="en-GB" sz="1200">
              <a:solidFill>
                <a:srgbClr val="595959"/>
              </a:solidFill>
              <a:effectLst/>
              <a:latin typeface="Arial"/>
              <a:ea typeface="ＭＳ 明朝"/>
              <a:cs typeface="Times New Roman"/>
            </a:endParaRPr>
          </a:p>
        </p:txBody>
      </p:sp>
    </p:spTree>
    <p:extLst>
      <p:ext uri="{BB962C8B-B14F-4D97-AF65-F5344CB8AC3E}">
        <p14:creationId xmlns:p14="http://schemas.microsoft.com/office/powerpoint/2010/main" val="24052126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en-GB" sz="6000" dirty="0" smtClean="0">
                <a:solidFill>
                  <a:srgbClr val="00ABB5"/>
                </a:solidFill>
                <a:cs typeface="Calibri Light"/>
              </a:rPr>
              <a:t>Break – </a:t>
            </a:r>
            <a:r>
              <a:rPr lang="en-GB" sz="6000" dirty="0" err="1" smtClean="0">
                <a:solidFill>
                  <a:srgbClr val="00ABB5"/>
                </a:solidFill>
                <a:cs typeface="Calibri Light"/>
              </a:rPr>
              <a:t>5mins</a:t>
            </a:r>
            <a:r>
              <a:rPr lang="en-GB" sz="6000" dirty="0" smtClean="0">
                <a:solidFill>
                  <a:srgbClr val="00ABB5"/>
                </a:solidFill>
                <a:cs typeface="Calibri Light"/>
              </a:rPr>
              <a:t> </a:t>
            </a:r>
            <a:r>
              <a:rPr lang="en-GB" dirty="0">
                <a:solidFill>
                  <a:srgbClr val="00ABB5"/>
                </a:solidFill>
                <a:cs typeface="Calibri Light"/>
              </a:rPr>
              <a:t/>
            </a:r>
            <a:br>
              <a:rPr lang="en-GB" dirty="0">
                <a:solidFill>
                  <a:srgbClr val="00ABB5"/>
                </a:solidFill>
                <a:cs typeface="Calibri Light"/>
              </a:rPr>
            </a:br>
            <a:r>
              <a:rPr lang="en-GB" dirty="0">
                <a:solidFill>
                  <a:srgbClr val="00ABB5"/>
                </a:solidFill>
                <a:cs typeface="Calibri Light"/>
              </a:rPr>
              <a:t> </a:t>
            </a:r>
          </a:p>
        </p:txBody>
      </p:sp>
      <p:sp>
        <p:nvSpPr>
          <p:cNvPr id="3" name="Content Placeholder 2"/>
          <p:cNvSpPr>
            <a:spLocks noGrp="1"/>
          </p:cNvSpPr>
          <p:nvPr>
            <p:ph sz="half" idx="1"/>
          </p:nvPr>
        </p:nvSpPr>
        <p:spPr>
          <a:xfrm>
            <a:off x="757541" y="1468034"/>
            <a:ext cx="10596259" cy="4588618"/>
          </a:xfrm>
        </p:spPr>
        <p:txBody>
          <a:bodyPr vert="horz" lIns="91440" tIns="45720" rIns="91440" bIns="45720" rtlCol="0" anchor="t">
            <a:noAutofit/>
          </a:bodyPr>
          <a:lstStyle/>
          <a:p>
            <a:pPr marL="342900" indent="-342900"/>
            <a:endParaRPr lang="en-GB" sz="3200" b="1" dirty="0" smtClean="0">
              <a:solidFill>
                <a:srgbClr val="002060"/>
              </a:solidFill>
              <a:latin typeface="+mj-lt"/>
              <a:ea typeface="+mn-lt"/>
              <a:cs typeface="+mn-lt"/>
            </a:endParaRPr>
          </a:p>
        </p:txBody>
      </p:sp>
      <p:pic>
        <p:nvPicPr>
          <p:cNvPr id="6" name="Picture 5"/>
          <p:cNvPicPr>
            <a:picLocks noChangeAspect="1"/>
          </p:cNvPicPr>
          <p:nvPr/>
        </p:nvPicPr>
        <p:blipFill>
          <a:blip r:embed="rId3"/>
          <a:stretch>
            <a:fillRect/>
          </a:stretch>
        </p:blipFill>
        <p:spPr>
          <a:xfrm>
            <a:off x="8630113" y="6374080"/>
            <a:ext cx="2804346" cy="186956"/>
          </a:xfrm>
          <a:prstGeom prst="rect">
            <a:avLst/>
          </a:prstGeom>
        </p:spPr>
      </p:pic>
      <p:pic>
        <p:nvPicPr>
          <p:cNvPr id="7" name="Picture 6" descr="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828633"/>
            <a:ext cx="12209380" cy="1029367"/>
          </a:xfrm>
          <a:prstGeom prst="rect">
            <a:avLst/>
          </a:prstGeom>
        </p:spPr>
      </p:pic>
      <p:sp>
        <p:nvSpPr>
          <p:cNvPr id="9" name="Text Box 8"/>
          <p:cNvSpPr txBox="1"/>
          <p:nvPr/>
        </p:nvSpPr>
        <p:spPr>
          <a:xfrm>
            <a:off x="7162800" y="6284670"/>
            <a:ext cx="5029200" cy="800100"/>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a:solidFill>
                  <a:srgbClr val="FFFFFF"/>
                </a:solidFill>
                <a:effectLst/>
                <a:latin typeface="Arial Bold"/>
                <a:ea typeface="ＭＳ 明朝"/>
                <a:cs typeface="Times New Roman"/>
              </a:rPr>
              <a:t>For Scotland's learners, with Scotland's educators</a:t>
            </a:r>
            <a:endParaRPr lang="en-GB" sz="1200">
              <a:solidFill>
                <a:srgbClr val="595959"/>
              </a:solidFill>
              <a:effectLst/>
              <a:latin typeface="Arial"/>
              <a:ea typeface="ＭＳ 明朝"/>
              <a:cs typeface="Times New Roman"/>
            </a:endParaRPr>
          </a:p>
        </p:txBody>
      </p:sp>
    </p:spTree>
    <p:extLst>
      <p:ext uri="{BB962C8B-B14F-4D97-AF65-F5344CB8AC3E}">
        <p14:creationId xmlns:p14="http://schemas.microsoft.com/office/powerpoint/2010/main" val="40934120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GB">
                <a:solidFill>
                  <a:srgbClr val="00ABB5"/>
                </a:solidFill>
                <a:cs typeface="Calibri Light"/>
              </a:rPr>
              <a:t>Excellence in Headship Stretch </a:t>
            </a:r>
          </a:p>
        </p:txBody>
      </p:sp>
      <p:sp>
        <p:nvSpPr>
          <p:cNvPr id="3" name="Content Placeholder 2"/>
          <p:cNvSpPr>
            <a:spLocks noGrp="1"/>
          </p:cNvSpPr>
          <p:nvPr>
            <p:ph sz="half" idx="1"/>
          </p:nvPr>
        </p:nvSpPr>
        <p:spPr>
          <a:xfrm>
            <a:off x="838200" y="1431729"/>
            <a:ext cx="9039680" cy="4557854"/>
          </a:xfrm>
        </p:spPr>
        <p:txBody>
          <a:bodyPr vert="horz" lIns="91440" tIns="45720" rIns="91440" bIns="45720" rtlCol="0" anchor="t">
            <a:noAutofit/>
          </a:bodyPr>
          <a:lstStyle/>
          <a:p>
            <a:pPr marL="0" indent="0">
              <a:buNone/>
            </a:pPr>
            <a:r>
              <a:rPr lang="en-GB" sz="2000" dirty="0">
                <a:solidFill>
                  <a:srgbClr val="002060"/>
                </a:solidFill>
                <a:latin typeface="Calibri Light"/>
                <a:ea typeface="+mn-lt"/>
                <a:cs typeface="+mn-lt"/>
              </a:rPr>
              <a:t>Designed to stretch and challenge </a:t>
            </a:r>
            <a:r>
              <a:rPr lang="en-GB" sz="2000" dirty="0" err="1">
                <a:solidFill>
                  <a:srgbClr val="002060"/>
                </a:solidFill>
                <a:latin typeface="Calibri Light"/>
                <a:ea typeface="+mn-lt"/>
                <a:cs typeface="+mn-lt"/>
              </a:rPr>
              <a:t>headteachers</a:t>
            </a:r>
            <a:r>
              <a:rPr lang="en-GB" sz="2000" dirty="0">
                <a:solidFill>
                  <a:srgbClr val="002060"/>
                </a:solidFill>
                <a:latin typeface="Calibri Light"/>
                <a:ea typeface="+mn-lt"/>
                <a:cs typeface="+mn-lt"/>
              </a:rPr>
              <a:t>, who are seeking opportunities to create positive movement in the Scottish education system. </a:t>
            </a:r>
            <a:endParaRPr lang="en-US" sz="2000" dirty="0">
              <a:solidFill>
                <a:srgbClr val="002060"/>
              </a:solidFill>
              <a:latin typeface="Calibri Light"/>
              <a:cs typeface="Calibri Light"/>
            </a:endParaRPr>
          </a:p>
          <a:p>
            <a:pPr marL="0" indent="0">
              <a:buNone/>
            </a:pPr>
            <a:r>
              <a:rPr lang="en-GB" sz="2000" dirty="0" err="1" smtClean="0">
                <a:solidFill>
                  <a:srgbClr val="002060"/>
                </a:solidFill>
                <a:latin typeface="Calibri Light"/>
                <a:ea typeface="+mn-lt"/>
                <a:cs typeface="+mn-lt"/>
              </a:rPr>
              <a:t>HTs</a:t>
            </a:r>
            <a:r>
              <a:rPr lang="en-GB" sz="2000" dirty="0" smtClean="0">
                <a:solidFill>
                  <a:srgbClr val="002060"/>
                </a:solidFill>
                <a:latin typeface="Calibri Light"/>
                <a:ea typeface="+mn-lt"/>
                <a:cs typeface="+mn-lt"/>
              </a:rPr>
              <a:t> </a:t>
            </a:r>
            <a:r>
              <a:rPr lang="en-GB" sz="2000" dirty="0">
                <a:solidFill>
                  <a:srgbClr val="002060"/>
                </a:solidFill>
                <a:latin typeface="Calibri Light"/>
                <a:ea typeface="+mn-lt"/>
                <a:cs typeface="+mn-lt"/>
              </a:rPr>
              <a:t>who have significant experience, as a </a:t>
            </a:r>
            <a:r>
              <a:rPr lang="en-GB" sz="2000" dirty="0" err="1">
                <a:solidFill>
                  <a:srgbClr val="002060"/>
                </a:solidFill>
                <a:latin typeface="Calibri Light"/>
                <a:ea typeface="+mn-lt"/>
                <a:cs typeface="+mn-lt"/>
              </a:rPr>
              <a:t>headteacher</a:t>
            </a:r>
            <a:r>
              <a:rPr lang="en-GB" sz="2000" dirty="0">
                <a:solidFill>
                  <a:srgbClr val="002060"/>
                </a:solidFill>
                <a:latin typeface="Calibri Light"/>
                <a:ea typeface="+mn-lt"/>
                <a:cs typeface="+mn-lt"/>
              </a:rPr>
              <a:t>  and who wish to</a:t>
            </a:r>
            <a:endParaRPr lang="en-GB" sz="2000" dirty="0">
              <a:solidFill>
                <a:srgbClr val="002060"/>
              </a:solidFill>
              <a:latin typeface="Calibri Light"/>
              <a:cs typeface="Calibri Light"/>
            </a:endParaRPr>
          </a:p>
          <a:p>
            <a:pPr marL="342900" indent="-342900"/>
            <a:r>
              <a:rPr lang="en-GB" sz="2000" dirty="0">
                <a:solidFill>
                  <a:srgbClr val="002060"/>
                </a:solidFill>
                <a:latin typeface="Calibri Light"/>
                <a:ea typeface="+mn-lt"/>
                <a:cs typeface="+mn-lt"/>
              </a:rPr>
              <a:t>develop their leadership across organisational boundaries; </a:t>
            </a:r>
          </a:p>
          <a:p>
            <a:pPr marL="342900" indent="-342900"/>
            <a:r>
              <a:rPr lang="en-GB" sz="2000" dirty="0">
                <a:solidFill>
                  <a:srgbClr val="002060"/>
                </a:solidFill>
                <a:latin typeface="Calibri Light"/>
                <a:ea typeface="+mn-lt"/>
                <a:cs typeface="+mn-lt"/>
              </a:rPr>
              <a:t>build upon shared values and trust; </a:t>
            </a:r>
          </a:p>
          <a:p>
            <a:pPr marL="342900" indent="-342900"/>
            <a:r>
              <a:rPr lang="en-GB" sz="2000" dirty="0">
                <a:solidFill>
                  <a:srgbClr val="002060"/>
                </a:solidFill>
                <a:latin typeface="Calibri Light"/>
                <a:ea typeface="+mn-lt"/>
                <a:cs typeface="+mn-lt"/>
              </a:rPr>
              <a:t>draw upon on a wide range of perspectives and resources across national and international systems</a:t>
            </a:r>
          </a:p>
          <a:p>
            <a:pPr marL="342900" indent="-342900"/>
            <a:r>
              <a:rPr lang="en-GB" sz="2000" dirty="0">
                <a:solidFill>
                  <a:srgbClr val="002060"/>
                </a:solidFill>
                <a:latin typeface="Calibri Light"/>
                <a:ea typeface="+mn-lt"/>
                <a:cs typeface="+mn-lt"/>
              </a:rPr>
              <a:t>to share local, regional and potentially national solutions, which could influence and local, regional and/or national policy</a:t>
            </a:r>
          </a:p>
          <a:p>
            <a:pPr marL="342900" indent="-342900"/>
            <a:r>
              <a:rPr lang="en-US" sz="2000" dirty="0">
                <a:solidFill>
                  <a:srgbClr val="002060"/>
                </a:solidFill>
                <a:latin typeface="Calibri Light"/>
                <a:ea typeface="+mn-lt"/>
                <a:cs typeface="+mn-lt"/>
              </a:rPr>
              <a:t>support and encourage </a:t>
            </a:r>
            <a:r>
              <a:rPr lang="en-US" sz="2000" dirty="0" err="1">
                <a:solidFill>
                  <a:srgbClr val="002060"/>
                </a:solidFill>
                <a:latin typeface="Calibri Light"/>
                <a:ea typeface="+mn-lt"/>
                <a:cs typeface="+mn-lt"/>
              </a:rPr>
              <a:t>headteachers</a:t>
            </a:r>
            <a:r>
              <a:rPr lang="en-US" sz="2000" dirty="0">
                <a:solidFill>
                  <a:srgbClr val="002060"/>
                </a:solidFill>
                <a:latin typeface="Calibri Light"/>
                <a:ea typeface="+mn-lt"/>
                <a:cs typeface="+mn-lt"/>
              </a:rPr>
              <a:t> to enquire, experiment, “nudge”, innovate, shape and ultimately improve the system. </a:t>
            </a:r>
            <a:endParaRPr lang="en-US" sz="2000" dirty="0" smtClean="0">
              <a:solidFill>
                <a:srgbClr val="002060"/>
              </a:solidFill>
              <a:latin typeface="Calibri Light"/>
              <a:ea typeface="+mn-lt"/>
              <a:cs typeface="+mn-lt"/>
            </a:endParaRPr>
          </a:p>
          <a:p>
            <a:pPr marL="342900" indent="-342900"/>
            <a:r>
              <a:rPr lang="en-US" sz="2000" dirty="0" smtClean="0">
                <a:solidFill>
                  <a:srgbClr val="002060"/>
                </a:solidFill>
                <a:latin typeface="Calibri Light"/>
                <a:ea typeface="+mn-lt"/>
                <a:cs typeface="+mn-lt"/>
              </a:rPr>
              <a:t>Engage and contribute in systems leadership approach </a:t>
            </a:r>
            <a:endParaRPr lang="en-GB" sz="2000" dirty="0">
              <a:solidFill>
                <a:srgbClr val="002060"/>
              </a:solidFill>
              <a:latin typeface="Calibri Light"/>
              <a:cs typeface="Calibri" panose="020F0502020204030204"/>
            </a:endParaRPr>
          </a:p>
          <a:p>
            <a:pPr marL="342900" indent="-342900"/>
            <a:endParaRPr lang="en-GB" sz="1800" b="1" dirty="0">
              <a:cs typeface="Calibri"/>
            </a:endParaRPr>
          </a:p>
          <a:p>
            <a:pPr marL="342900" indent="-342900"/>
            <a:endParaRPr lang="en-GB" sz="1800" b="1" dirty="0">
              <a:cs typeface="Calibri"/>
            </a:endParaRPr>
          </a:p>
        </p:txBody>
      </p:sp>
      <p:pic>
        <p:nvPicPr>
          <p:cNvPr id="6" name="Picture 5"/>
          <p:cNvPicPr>
            <a:picLocks noChangeAspect="1"/>
          </p:cNvPicPr>
          <p:nvPr/>
        </p:nvPicPr>
        <p:blipFill>
          <a:blip r:embed="rId3"/>
          <a:stretch>
            <a:fillRect/>
          </a:stretch>
        </p:blipFill>
        <p:spPr>
          <a:xfrm>
            <a:off x="8630113" y="6374080"/>
            <a:ext cx="2804346" cy="186956"/>
          </a:xfrm>
          <a:prstGeom prst="rect">
            <a:avLst/>
          </a:prstGeom>
        </p:spPr>
      </p:pic>
      <p:pic>
        <p:nvPicPr>
          <p:cNvPr id="7" name="Picture 6" descr="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828633"/>
            <a:ext cx="12209380" cy="1029367"/>
          </a:xfrm>
          <a:prstGeom prst="rect">
            <a:avLst/>
          </a:prstGeom>
        </p:spPr>
      </p:pic>
      <p:sp>
        <p:nvSpPr>
          <p:cNvPr id="9" name="Text Box 8"/>
          <p:cNvSpPr txBox="1"/>
          <p:nvPr/>
        </p:nvSpPr>
        <p:spPr>
          <a:xfrm>
            <a:off x="7162800" y="6284670"/>
            <a:ext cx="5029200" cy="800100"/>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a:solidFill>
                  <a:srgbClr val="FFFFFF"/>
                </a:solidFill>
                <a:effectLst/>
                <a:latin typeface="Arial Bold"/>
                <a:ea typeface="ＭＳ 明朝"/>
                <a:cs typeface="Times New Roman"/>
              </a:rPr>
              <a:t>For Scotland's learners, with Scotland's educators</a:t>
            </a:r>
            <a:endParaRPr lang="en-GB" sz="1200">
              <a:solidFill>
                <a:srgbClr val="595959"/>
              </a:solidFill>
              <a:effectLst/>
              <a:latin typeface="Arial"/>
              <a:ea typeface="ＭＳ 明朝"/>
              <a:cs typeface="Times New Roman"/>
            </a:endParaRPr>
          </a:p>
        </p:txBody>
      </p:sp>
      <p:pic>
        <p:nvPicPr>
          <p:cNvPr id="11" name="Picture 10">
            <a:extLst>
              <a:ext uri="{FF2B5EF4-FFF2-40B4-BE49-F238E27FC236}">
                <a16:creationId xmlns:a16="http://schemas.microsoft.com/office/drawing/2014/main" id="{81E86E8F-D348-4054-9F97-503A9C0D0CB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87936" y="343812"/>
            <a:ext cx="1928713" cy="1928713"/>
          </a:xfrm>
          <a:prstGeom prst="rect">
            <a:avLst/>
          </a:prstGeom>
        </p:spPr>
      </p:pic>
    </p:spTree>
    <p:extLst>
      <p:ext uri="{BB962C8B-B14F-4D97-AF65-F5344CB8AC3E}">
        <p14:creationId xmlns:p14="http://schemas.microsoft.com/office/powerpoint/2010/main" val="300474719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B7E6BB8DCD3974B87A87EBA19262BCC" ma:contentTypeVersion="4" ma:contentTypeDescription="Create a new document." ma:contentTypeScope="" ma:versionID="afed270c10f361b15d17012e1c0b70a8">
  <xsd:schema xmlns:xsd="http://www.w3.org/2001/XMLSchema" xmlns:xs="http://www.w3.org/2001/XMLSchema" xmlns:p="http://schemas.microsoft.com/office/2006/metadata/properties" xmlns:ns2="f0e02ecf-f52b-4816-a05c-a241e0c198cb" targetNamespace="http://schemas.microsoft.com/office/2006/metadata/properties" ma:root="true" ma:fieldsID="3588a4a0e9715b32f194e32f1312f21d" ns2:_="">
    <xsd:import namespace="f0e02ecf-f52b-4816-a05c-a241e0c198c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0e02ecf-f52b-4816-a05c-a241e0c198c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254E2F9-AB31-4F04-9983-0E7159DA8519}">
  <ds:schemaRefs>
    <ds:schemaRef ds:uri="http://schemas.microsoft.com/sharepoint/v3/contenttype/forms"/>
  </ds:schemaRefs>
</ds:datastoreItem>
</file>

<file path=customXml/itemProps2.xml><?xml version="1.0" encoding="utf-8"?>
<ds:datastoreItem xmlns:ds="http://schemas.openxmlformats.org/officeDocument/2006/customXml" ds:itemID="{BAF52E2E-C920-4080-9E8C-29DEC2D9B14D}">
  <ds:schemaRefs>
    <ds:schemaRef ds:uri="f0e02ecf-f52b-4816-a05c-a241e0c198c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B5EA93BF-2C9E-4216-8735-FBEA2A1E0F2E}">
  <ds:schemaRefs>
    <ds:schemaRef ds:uri="http://schemas.microsoft.com/office/infopath/2007/PartnerControls"/>
    <ds:schemaRef ds:uri="http://schemas.microsoft.com/office/2006/documentManagement/types"/>
    <ds:schemaRef ds:uri="http://schemas.microsoft.com/office/2006/metadata/properties"/>
    <ds:schemaRef ds:uri="http://purl.org/dc/elements/1.1/"/>
    <ds:schemaRef ds:uri="http://www.w3.org/XML/1998/namespace"/>
    <ds:schemaRef ds:uri="http://schemas.openxmlformats.org/package/2006/metadata/core-properties"/>
    <ds:schemaRef ds:uri="f0e02ecf-f52b-4816-a05c-a241e0c198cb"/>
    <ds:schemaRef ds:uri="http://purl.org/dc/term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845</TotalTime>
  <Words>1951</Words>
  <Application>Microsoft Office PowerPoint</Application>
  <PresentationFormat>Widescreen</PresentationFormat>
  <Paragraphs>261</Paragraphs>
  <Slides>21</Slides>
  <Notes>21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Arial</vt:lpstr>
      <vt:lpstr>Arial Bold</vt:lpstr>
      <vt:lpstr>Arial,Sans-Serif</vt:lpstr>
      <vt:lpstr>Calibri</vt:lpstr>
      <vt:lpstr>Calibri Light</vt:lpstr>
      <vt:lpstr>ＭＳ 明朝</vt:lpstr>
      <vt:lpstr>Times New Roman</vt:lpstr>
      <vt:lpstr>Office Theme</vt:lpstr>
      <vt:lpstr>PowerPoint Presentation</vt:lpstr>
      <vt:lpstr>Getting the best experience from our online meeting..     </vt:lpstr>
      <vt:lpstr>Structure of the Session   </vt:lpstr>
      <vt:lpstr>Aim of the Session   </vt:lpstr>
      <vt:lpstr>Connector    </vt:lpstr>
      <vt:lpstr>  </vt:lpstr>
      <vt:lpstr>EiH Stretch 2020 - A Reflection    </vt:lpstr>
      <vt:lpstr>Break – 5mins   </vt:lpstr>
      <vt:lpstr>Excellence in Headship Stretch </vt:lpstr>
      <vt:lpstr>Three Fields of Knowledge </vt:lpstr>
      <vt:lpstr> EiH  Stretch  Structure  </vt:lpstr>
      <vt:lpstr>EiH Stretch 2 – Proposed Timeline  </vt:lpstr>
      <vt:lpstr>EiH Stretch – Headteacher Agency for System Change     </vt:lpstr>
      <vt:lpstr>Our commitment to you   </vt:lpstr>
      <vt:lpstr>Your commitment to your learning   </vt:lpstr>
      <vt:lpstr>Exploring your itch    </vt:lpstr>
      <vt:lpstr>Breakout Rooms    </vt:lpstr>
      <vt:lpstr>   </vt:lpstr>
      <vt:lpstr>   </vt:lpstr>
      <vt:lpstr>  </vt:lpstr>
      <vt:lpstr>   </vt:lpstr>
    </vt:vector>
  </TitlesOfParts>
  <Company>Scottish Government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Travis A (Andrew)</dc:creator>
  <cp:lastModifiedBy>French C (Christopher)</cp:lastModifiedBy>
  <cp:revision>46</cp:revision>
  <dcterms:created xsi:type="dcterms:W3CDTF">2021-03-11T15:39:11Z</dcterms:created>
  <dcterms:modified xsi:type="dcterms:W3CDTF">2022-06-23T14:59:13Z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0x010100DB7E6BB8DCD3974B87A87EBA19262BCC</vt:lpwstr>
  </property>
</Properties>
</file>