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5"/>
  </p:notesMasterIdLst>
  <p:sldIdLst>
    <p:sldId id="263" r:id="rId5"/>
    <p:sldId id="389" r:id="rId6"/>
    <p:sldId id="300" r:id="rId7"/>
    <p:sldId id="392" r:id="rId8"/>
    <p:sldId id="399" r:id="rId9"/>
    <p:sldId id="390" r:id="rId10"/>
    <p:sldId id="271" r:id="rId11"/>
    <p:sldId id="393" r:id="rId12"/>
    <p:sldId id="375" r:id="rId13"/>
    <p:sldId id="400" r:id="rId14"/>
    <p:sldId id="409" r:id="rId15"/>
    <p:sldId id="403" r:id="rId16"/>
    <p:sldId id="406" r:id="rId17"/>
    <p:sldId id="411" r:id="rId18"/>
    <p:sldId id="388" r:id="rId19"/>
    <p:sldId id="395" r:id="rId20"/>
    <p:sldId id="396" r:id="rId21"/>
    <p:sldId id="404" r:id="rId22"/>
    <p:sldId id="408" r:id="rId23"/>
    <p:sldId id="401" r:id="rId24"/>
    <p:sldId id="397" r:id="rId25"/>
    <p:sldId id="405" r:id="rId26"/>
    <p:sldId id="305" r:id="rId27"/>
    <p:sldId id="402" r:id="rId28"/>
    <p:sldId id="412" r:id="rId29"/>
    <p:sldId id="378" r:id="rId30"/>
    <p:sldId id="385" r:id="rId31"/>
    <p:sldId id="387" r:id="rId32"/>
    <p:sldId id="410" r:id="rId33"/>
    <p:sldId id="40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C6E80-CB84-45EC-B1D3-AFE137E1D258}" v="18" dt="2021-08-10T10:29:31.018"/>
    <p1510:client id="{1EFD90C5-DACB-45B2-A674-7149B14384A7}" v="7" dt="2022-09-15T10:07:51.189"/>
    <p1510:client id="{2081D7E1-4F45-49C5-BC81-D9940DF9B016}" v="153" dt="2021-11-30T16:09:38.028"/>
    <p1510:client id="{294444D2-A9EF-429F-9873-594B24BD44B8}" v="93" dt="2021-11-29T12:56:42.591"/>
    <p1510:client id="{31269B8A-88CE-44C3-967D-BB9159A925D0}" v="515" dt="2021-11-29T13:28:02.638"/>
    <p1510:client id="{3D7D01F1-E596-4BAD-BD77-630B58391C7D}" v="40" dt="2021-11-30T15:26:25.448"/>
    <p1510:client id="{4497FFB4-7789-4BC3-A45E-6AE74C531D1D}" v="112" dt="2022-09-15T08:35:38.788"/>
    <p1510:client id="{4DF36D9A-9F3C-0605-5502-FFCC0F15EA92}" v="463" dt="2022-09-15T08:43:24.299"/>
    <p1510:client id="{51575F01-0910-48F6-90E7-C94EFD54CF2F}" v="9" dt="2021-11-30T17:11:44.779"/>
    <p1510:client id="{5FBC258E-C25D-4F0D-A64B-EA4FCBB41829}" v="192" dt="2021-08-12T12:19:02.498"/>
    <p1510:client id="{63AB2B59-9ACC-4BDE-B6FB-AAAFECFDC134}" v="48" dt="2021-08-18T09:35:06.990"/>
    <p1510:client id="{64AFC742-8F85-0C9B-34A1-CFB973D095E2}" v="2" dt="2022-09-15T08:17:26.867"/>
    <p1510:client id="{6945F06F-9A1F-43BF-A27F-8E866778061C}" v="2" dt="2022-09-15T10:46:53.249"/>
    <p1510:client id="{6F686A27-5A0D-4BB6-9E0B-60BEA3E53ABB}" v="12" dt="2021-08-25T15:57:22.996"/>
    <p1510:client id="{7336F0AE-B1A8-4F94-BC4B-3E1FA1E12694}" v="1" dt="2022-09-15T09:22:20.025"/>
    <p1510:client id="{78F07EFB-E64E-43C3-A15F-4D08F953563C}" v="140" dt="2021-08-25T14:45:35.265"/>
    <p1510:client id="{7DFCCB5C-7BA7-4CCB-9AB9-35D73328DC3B}" v="30" dt="2021-08-25T14:55:27.803"/>
    <p1510:client id="{80CBE73B-F957-48B0-9366-C2F0E4F50D41}" v="511" dt="2022-09-15T06:29:33.976"/>
    <p1510:client id="{8537E853-8B27-4930-81A1-E5D76BAB794D}" v="40" dt="2021-11-30T16:45:16.254"/>
    <p1510:client id="{8850A78E-B7E6-4B22-9F42-DC41CD2469D4}" v="3" dt="2021-08-23T08:43:42.045"/>
    <p1510:client id="{8AEB9A8A-DEE3-4B12-9102-C6C1F3DD852D}" v="31" dt="2021-12-01T08:00:40.292"/>
    <p1510:client id="{9EBF5C60-529C-44E8-B223-EC9FA96E2110}" v="542" dt="2021-11-29T09:57:10.395"/>
    <p1510:client id="{9FD95C05-4232-4933-8B29-240091D63BC9}" v="524" dt="2021-11-30T15:09:53.604"/>
    <p1510:client id="{BCD159BE-B514-4D03-A6D3-2D022D8858EF}" v="1" dt="2021-08-23T08:39:38.920"/>
    <p1510:client id="{CA36DB2D-5168-4853-ABFC-C78FA451EA3F}" v="8" dt="2021-11-30T16:47:39.660"/>
    <p1510:client id="{CEE168D5-993B-4DF5-24D0-F2B5D20344D3}" v="18" dt="2022-09-15T08:27:21.041"/>
    <p1510:client id="{DAFD196D-EBEA-4B30-B9AC-250E344B3BE4}" v="138" dt="2021-11-30T16:40:41.096"/>
    <p1510:client id="{E362413C-C782-4440-879A-AA043F901B13}" v="344" dt="2021-08-10T14:42:50.770"/>
    <p1510:client id="{F3B3858E-9E84-4B88-8992-E2930F758D36}" v="8" dt="2021-08-25T09:55:27.132"/>
    <p1510:client id="{FFBDFAD4-6F9B-BB41-3727-8B659EC0ABAE}" v="15" dt="2022-09-15T08:36:50.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rench" userId="S::escfrench@glow.gov.uk::4f733b7a-c75b-4e7d-9836-7d1f0b4cf655" providerId="AD" clId="Web-{DAFD196D-EBEA-4B30-B9AC-250E344B3BE4}"/>
    <pc:docChg chg="addSld delSld modSld sldOrd addMainMaster">
      <pc:chgData name="Christopher French" userId="S::escfrench@glow.gov.uk::4f733b7a-c75b-4e7d-9836-7d1f0b4cf655" providerId="AD" clId="Web-{DAFD196D-EBEA-4B30-B9AC-250E344B3BE4}" dt="2021-11-30T16:40:41.096" v="171"/>
      <pc:docMkLst>
        <pc:docMk/>
      </pc:docMkLst>
      <pc:sldChg chg="modNotes">
        <pc:chgData name="Christopher French" userId="S::escfrench@glow.gov.uk::4f733b7a-c75b-4e7d-9836-7d1f0b4cf655" providerId="AD" clId="Web-{DAFD196D-EBEA-4B30-B9AC-250E344B3BE4}" dt="2021-11-30T16:37:30.967" v="144"/>
        <pc:sldMkLst>
          <pc:docMk/>
          <pc:sldMk cId="2310690246" sldId="267"/>
        </pc:sldMkLst>
      </pc:sldChg>
      <pc:sldChg chg="modNotes">
        <pc:chgData name="Christopher French" userId="S::escfrench@glow.gov.uk::4f733b7a-c75b-4e7d-9836-7d1f0b4cf655" providerId="AD" clId="Web-{DAFD196D-EBEA-4B30-B9AC-250E344B3BE4}" dt="2021-11-30T16:27:34.375" v="34"/>
        <pc:sldMkLst>
          <pc:docMk/>
          <pc:sldMk cId="1547285309" sldId="274"/>
        </pc:sldMkLst>
      </pc:sldChg>
      <pc:sldChg chg="modNotes">
        <pc:chgData name="Christopher French" userId="S::escfrench@glow.gov.uk::4f733b7a-c75b-4e7d-9836-7d1f0b4cf655" providerId="AD" clId="Web-{DAFD196D-EBEA-4B30-B9AC-250E344B3BE4}" dt="2021-11-30T16:27:41.687" v="41"/>
        <pc:sldMkLst>
          <pc:docMk/>
          <pc:sldMk cId="1039319188" sldId="275"/>
        </pc:sldMkLst>
      </pc:sldChg>
      <pc:sldChg chg="addSp modNotes">
        <pc:chgData name="Christopher French" userId="S::escfrench@glow.gov.uk::4f733b7a-c75b-4e7d-9836-7d1f0b4cf655" providerId="AD" clId="Web-{DAFD196D-EBEA-4B30-B9AC-250E344B3BE4}" dt="2021-11-30T16:40:15.142" v="164"/>
        <pc:sldMkLst>
          <pc:docMk/>
          <pc:sldMk cId="1921883682" sldId="276"/>
        </pc:sldMkLst>
        <pc:picChg chg="add">
          <ac:chgData name="Christopher French" userId="S::escfrench@glow.gov.uk::4f733b7a-c75b-4e7d-9836-7d1f0b4cf655" providerId="AD" clId="Web-{DAFD196D-EBEA-4B30-B9AC-250E344B3BE4}" dt="2021-11-30T16:40:15.142" v="164"/>
          <ac:picMkLst>
            <pc:docMk/>
            <pc:sldMk cId="1921883682" sldId="276"/>
            <ac:picMk id="4" creationId="{149FA022-99FB-4805-92D2-AA0C820FF0B7}"/>
          </ac:picMkLst>
        </pc:picChg>
      </pc:sldChg>
      <pc:sldChg chg="addSp modNotes">
        <pc:chgData name="Christopher French" userId="S::escfrench@glow.gov.uk::4f733b7a-c75b-4e7d-9836-7d1f0b4cf655" providerId="AD" clId="Web-{DAFD196D-EBEA-4B30-B9AC-250E344B3BE4}" dt="2021-11-30T16:40:10.767" v="163"/>
        <pc:sldMkLst>
          <pc:docMk/>
          <pc:sldMk cId="616948953" sldId="277"/>
        </pc:sldMkLst>
        <pc:picChg chg="add">
          <ac:chgData name="Christopher French" userId="S::escfrench@glow.gov.uk::4f733b7a-c75b-4e7d-9836-7d1f0b4cf655" providerId="AD" clId="Web-{DAFD196D-EBEA-4B30-B9AC-250E344B3BE4}" dt="2021-11-30T16:40:10.767" v="163"/>
          <ac:picMkLst>
            <pc:docMk/>
            <pc:sldMk cId="616948953" sldId="277"/>
            <ac:picMk id="4" creationId="{68E4610B-6210-4981-A205-EA04E08A9FBC}"/>
          </ac:picMkLst>
        </pc:picChg>
      </pc:sldChg>
      <pc:sldChg chg="addSp delSp modNotes">
        <pc:chgData name="Christopher French" userId="S::escfrench@glow.gov.uk::4f733b7a-c75b-4e7d-9836-7d1f0b4cf655" providerId="AD" clId="Web-{DAFD196D-EBEA-4B30-B9AC-250E344B3BE4}" dt="2021-11-30T16:40:20.721" v="166"/>
        <pc:sldMkLst>
          <pc:docMk/>
          <pc:sldMk cId="2900314850" sldId="279"/>
        </pc:sldMkLst>
        <pc:picChg chg="add del">
          <ac:chgData name="Christopher French" userId="S::escfrench@glow.gov.uk::4f733b7a-c75b-4e7d-9836-7d1f0b4cf655" providerId="AD" clId="Web-{DAFD196D-EBEA-4B30-B9AC-250E344B3BE4}" dt="2021-11-30T16:40:20.721" v="166"/>
          <ac:picMkLst>
            <pc:docMk/>
            <pc:sldMk cId="2900314850" sldId="279"/>
            <ac:picMk id="4" creationId="{D2A9A7AC-F596-491A-A743-ECAB9D217AD8}"/>
          </ac:picMkLst>
        </pc:picChg>
      </pc:sldChg>
      <pc:sldChg chg="addSp delSp modSp">
        <pc:chgData name="Christopher French" userId="S::escfrench@glow.gov.uk::4f733b7a-c75b-4e7d-9836-7d1f0b4cf655" providerId="AD" clId="Web-{DAFD196D-EBEA-4B30-B9AC-250E344B3BE4}" dt="2021-11-30T16:40:41.096" v="171"/>
        <pc:sldMkLst>
          <pc:docMk/>
          <pc:sldMk cId="1376252482" sldId="281"/>
        </pc:sldMkLst>
        <pc:spChg chg="mod">
          <ac:chgData name="Christopher French" userId="S::escfrench@glow.gov.uk::4f733b7a-c75b-4e7d-9836-7d1f0b4cf655" providerId="AD" clId="Web-{DAFD196D-EBEA-4B30-B9AC-250E344B3BE4}" dt="2021-11-30T16:40:39.221" v="170" actId="1076"/>
          <ac:spMkLst>
            <pc:docMk/>
            <pc:sldMk cId="1376252482" sldId="281"/>
            <ac:spMk id="3" creationId="{00000000-0000-0000-0000-000000000000}"/>
          </ac:spMkLst>
        </pc:spChg>
        <pc:picChg chg="add del">
          <ac:chgData name="Christopher French" userId="S::escfrench@glow.gov.uk::4f733b7a-c75b-4e7d-9836-7d1f0b4cf655" providerId="AD" clId="Web-{DAFD196D-EBEA-4B30-B9AC-250E344B3BE4}" dt="2021-11-30T16:40:41.096" v="171"/>
          <ac:picMkLst>
            <pc:docMk/>
            <pc:sldMk cId="1376252482" sldId="281"/>
            <ac:picMk id="4" creationId="{1E155B3F-998A-4753-A911-23F17831255F}"/>
          </ac:picMkLst>
        </pc:picChg>
      </pc:sldChg>
      <pc:sldChg chg="modNotes">
        <pc:chgData name="Christopher French" userId="S::escfrench@glow.gov.uk::4f733b7a-c75b-4e7d-9836-7d1f0b4cf655" providerId="AD" clId="Web-{DAFD196D-EBEA-4B30-B9AC-250E344B3BE4}" dt="2021-11-30T16:27:30.328" v="26"/>
        <pc:sldMkLst>
          <pc:docMk/>
          <pc:sldMk cId="1098609566" sldId="289"/>
        </pc:sldMkLst>
      </pc:sldChg>
      <pc:sldChg chg="modNotes">
        <pc:chgData name="Christopher French" userId="S::escfrench@glow.gov.uk::4f733b7a-c75b-4e7d-9836-7d1f0b4cf655" providerId="AD" clId="Web-{DAFD196D-EBEA-4B30-B9AC-250E344B3BE4}" dt="2021-11-30T16:28:13.797" v="54"/>
        <pc:sldMkLst>
          <pc:docMk/>
          <pc:sldMk cId="2425691860" sldId="318"/>
        </pc:sldMkLst>
      </pc:sldChg>
      <pc:sldChg chg="addSp">
        <pc:chgData name="Christopher French" userId="S::escfrench@glow.gov.uk::4f733b7a-c75b-4e7d-9836-7d1f0b4cf655" providerId="AD" clId="Web-{DAFD196D-EBEA-4B30-B9AC-250E344B3BE4}" dt="2021-11-30T16:40:23.533" v="167"/>
        <pc:sldMkLst>
          <pc:docMk/>
          <pc:sldMk cId="3104937770" sldId="321"/>
        </pc:sldMkLst>
        <pc:picChg chg="add">
          <ac:chgData name="Christopher French" userId="S::escfrench@glow.gov.uk::4f733b7a-c75b-4e7d-9836-7d1f0b4cf655" providerId="AD" clId="Web-{DAFD196D-EBEA-4B30-B9AC-250E344B3BE4}" dt="2021-11-30T16:40:23.533" v="167"/>
          <ac:picMkLst>
            <pc:docMk/>
            <pc:sldMk cId="3104937770" sldId="321"/>
            <ac:picMk id="4" creationId="{660BB378-2FAB-4F01-8D43-732670252863}"/>
          </ac:picMkLst>
        </pc:picChg>
      </pc:sldChg>
      <pc:sldChg chg="add">
        <pc:chgData name="Christopher French" userId="S::escfrench@glow.gov.uk::4f733b7a-c75b-4e7d-9836-7d1f0b4cf655" providerId="AD" clId="Web-{DAFD196D-EBEA-4B30-B9AC-250E344B3BE4}" dt="2021-11-30T16:22:29.774" v="0"/>
        <pc:sldMkLst>
          <pc:docMk/>
          <pc:sldMk cId="3128243359" sldId="328"/>
        </pc:sldMkLst>
      </pc:sldChg>
      <pc:sldChg chg="add">
        <pc:chgData name="Christopher French" userId="S::escfrench@glow.gov.uk::4f733b7a-c75b-4e7d-9836-7d1f0b4cf655" providerId="AD" clId="Web-{DAFD196D-EBEA-4B30-B9AC-250E344B3BE4}" dt="2021-11-30T16:22:43.977" v="1"/>
        <pc:sldMkLst>
          <pc:docMk/>
          <pc:sldMk cId="3471962932" sldId="329"/>
        </pc:sldMkLst>
      </pc:sldChg>
      <pc:sldChg chg="add">
        <pc:chgData name="Christopher French" userId="S::escfrench@glow.gov.uk::4f733b7a-c75b-4e7d-9836-7d1f0b4cf655" providerId="AD" clId="Web-{DAFD196D-EBEA-4B30-B9AC-250E344B3BE4}" dt="2021-11-30T16:22:54.853" v="2"/>
        <pc:sldMkLst>
          <pc:docMk/>
          <pc:sldMk cId="1087086742" sldId="330"/>
        </pc:sldMkLst>
      </pc:sldChg>
      <pc:sldChg chg="add">
        <pc:chgData name="Christopher French" userId="S::escfrench@glow.gov.uk::4f733b7a-c75b-4e7d-9836-7d1f0b4cf655" providerId="AD" clId="Web-{DAFD196D-EBEA-4B30-B9AC-250E344B3BE4}" dt="2021-11-30T16:23:07.009" v="3"/>
        <pc:sldMkLst>
          <pc:docMk/>
          <pc:sldMk cId="265459134" sldId="331"/>
        </pc:sldMkLst>
      </pc:sldChg>
      <pc:sldChg chg="add">
        <pc:chgData name="Christopher French" userId="S::escfrench@glow.gov.uk::4f733b7a-c75b-4e7d-9836-7d1f0b4cf655" providerId="AD" clId="Web-{DAFD196D-EBEA-4B30-B9AC-250E344B3BE4}" dt="2021-11-30T16:23:17.134" v="4"/>
        <pc:sldMkLst>
          <pc:docMk/>
          <pc:sldMk cId="1502299859" sldId="332"/>
        </pc:sldMkLst>
      </pc:sldChg>
      <pc:sldChg chg="add">
        <pc:chgData name="Christopher French" userId="S::escfrench@glow.gov.uk::4f733b7a-c75b-4e7d-9836-7d1f0b4cf655" providerId="AD" clId="Web-{DAFD196D-EBEA-4B30-B9AC-250E344B3BE4}" dt="2021-11-30T16:23:25.947" v="5"/>
        <pc:sldMkLst>
          <pc:docMk/>
          <pc:sldMk cId="1695056756" sldId="333"/>
        </pc:sldMkLst>
      </pc:sldChg>
      <pc:sldChg chg="add">
        <pc:chgData name="Christopher French" userId="S::escfrench@glow.gov.uk::4f733b7a-c75b-4e7d-9836-7d1f0b4cf655" providerId="AD" clId="Web-{DAFD196D-EBEA-4B30-B9AC-250E344B3BE4}" dt="2021-11-30T16:23:36.900" v="6"/>
        <pc:sldMkLst>
          <pc:docMk/>
          <pc:sldMk cId="3310176439" sldId="334"/>
        </pc:sldMkLst>
      </pc:sldChg>
      <pc:sldChg chg="add">
        <pc:chgData name="Christopher French" userId="S::escfrench@glow.gov.uk::4f733b7a-c75b-4e7d-9836-7d1f0b4cf655" providerId="AD" clId="Web-{DAFD196D-EBEA-4B30-B9AC-250E344B3BE4}" dt="2021-11-30T16:23:52.620" v="7"/>
        <pc:sldMkLst>
          <pc:docMk/>
          <pc:sldMk cId="1817386701" sldId="335"/>
        </pc:sldMkLst>
      </pc:sldChg>
      <pc:sldChg chg="add">
        <pc:chgData name="Christopher French" userId="S::escfrench@glow.gov.uk::4f733b7a-c75b-4e7d-9836-7d1f0b4cf655" providerId="AD" clId="Web-{DAFD196D-EBEA-4B30-B9AC-250E344B3BE4}" dt="2021-11-30T16:24:04.745" v="8"/>
        <pc:sldMkLst>
          <pc:docMk/>
          <pc:sldMk cId="280390926" sldId="336"/>
        </pc:sldMkLst>
      </pc:sldChg>
      <pc:sldChg chg="add">
        <pc:chgData name="Christopher French" userId="S::escfrench@glow.gov.uk::4f733b7a-c75b-4e7d-9836-7d1f0b4cf655" providerId="AD" clId="Web-{DAFD196D-EBEA-4B30-B9AC-250E344B3BE4}" dt="2021-11-30T16:24:21.745" v="9"/>
        <pc:sldMkLst>
          <pc:docMk/>
          <pc:sldMk cId="3702911218" sldId="337"/>
        </pc:sldMkLst>
      </pc:sldChg>
      <pc:sldChg chg="add">
        <pc:chgData name="Christopher French" userId="S::escfrench@glow.gov.uk::4f733b7a-c75b-4e7d-9836-7d1f0b4cf655" providerId="AD" clId="Web-{DAFD196D-EBEA-4B30-B9AC-250E344B3BE4}" dt="2021-11-30T16:24:32.339" v="10"/>
        <pc:sldMkLst>
          <pc:docMk/>
          <pc:sldMk cId="2441433669" sldId="338"/>
        </pc:sldMkLst>
      </pc:sldChg>
      <pc:sldChg chg="addSp delSp modSp add">
        <pc:chgData name="Christopher French" userId="S::escfrench@glow.gov.uk::4f733b7a-c75b-4e7d-9836-7d1f0b4cf655" providerId="AD" clId="Web-{DAFD196D-EBEA-4B30-B9AC-250E344B3BE4}" dt="2021-11-30T16:26:08.873" v="22"/>
        <pc:sldMkLst>
          <pc:docMk/>
          <pc:sldMk cId="233978940" sldId="339"/>
        </pc:sldMkLst>
        <pc:spChg chg="add del mod">
          <ac:chgData name="Christopher French" userId="S::escfrench@glow.gov.uk::4f733b7a-c75b-4e7d-9836-7d1f0b4cf655" providerId="AD" clId="Web-{DAFD196D-EBEA-4B30-B9AC-250E344B3BE4}" dt="2021-11-30T16:26:08.873" v="22"/>
          <ac:spMkLst>
            <pc:docMk/>
            <pc:sldMk cId="233978940" sldId="339"/>
            <ac:spMk id="4" creationId="{4146E8CE-D4AA-40DD-BE2C-294402D1167B}"/>
          </ac:spMkLst>
        </pc:spChg>
      </pc:sldChg>
      <pc:sldChg chg="addSp add del">
        <pc:chgData name="Christopher French" userId="S::escfrench@glow.gov.uk::4f733b7a-c75b-4e7d-9836-7d1f0b4cf655" providerId="AD" clId="Web-{DAFD196D-EBEA-4B30-B9AC-250E344B3BE4}" dt="2021-11-30T16:25:04.199" v="14"/>
        <pc:sldMkLst>
          <pc:docMk/>
          <pc:sldMk cId="2398962087" sldId="339"/>
        </pc:sldMkLst>
        <pc:spChg chg="add">
          <ac:chgData name="Christopher French" userId="S::escfrench@glow.gov.uk::4f733b7a-c75b-4e7d-9836-7d1f0b4cf655" providerId="AD" clId="Web-{DAFD196D-EBEA-4B30-B9AC-250E344B3BE4}" dt="2021-11-30T16:24:58.559" v="12"/>
          <ac:spMkLst>
            <pc:docMk/>
            <pc:sldMk cId="2398962087" sldId="339"/>
            <ac:spMk id="4" creationId="{CA9F87AB-C7C6-4736-95B1-0E65D3D6E267}"/>
          </ac:spMkLst>
        </pc:spChg>
        <pc:spChg chg="add">
          <ac:chgData name="Christopher French" userId="S::escfrench@glow.gov.uk::4f733b7a-c75b-4e7d-9836-7d1f0b4cf655" providerId="AD" clId="Web-{DAFD196D-EBEA-4B30-B9AC-250E344B3BE4}" dt="2021-11-30T16:24:59.684" v="13"/>
          <ac:spMkLst>
            <pc:docMk/>
            <pc:sldMk cId="2398962087" sldId="339"/>
            <ac:spMk id="5" creationId="{30D38DD1-B5EC-4251-9A97-C4FE6AC590CD}"/>
          </ac:spMkLst>
        </pc:spChg>
      </pc:sldChg>
      <pc:sldChg chg="add">
        <pc:chgData name="Christopher French" userId="S::escfrench@glow.gov.uk::4f733b7a-c75b-4e7d-9836-7d1f0b4cf655" providerId="AD" clId="Web-{DAFD196D-EBEA-4B30-B9AC-250E344B3BE4}" dt="2021-11-30T16:25:28.997" v="16"/>
        <pc:sldMkLst>
          <pc:docMk/>
          <pc:sldMk cId="3811118308" sldId="340"/>
        </pc:sldMkLst>
      </pc:sldChg>
      <pc:sldChg chg="add">
        <pc:chgData name="Christopher French" userId="S::escfrench@glow.gov.uk::4f733b7a-c75b-4e7d-9836-7d1f0b4cf655" providerId="AD" clId="Web-{DAFD196D-EBEA-4B30-B9AC-250E344B3BE4}" dt="2021-11-30T16:25:37.528" v="17"/>
        <pc:sldMkLst>
          <pc:docMk/>
          <pc:sldMk cId="3084134948" sldId="341"/>
        </pc:sldMkLst>
      </pc:sldChg>
      <pc:sldChg chg="add ord">
        <pc:chgData name="Christopher French" userId="S::escfrench@glow.gov.uk::4f733b7a-c75b-4e7d-9836-7d1f0b4cf655" providerId="AD" clId="Web-{DAFD196D-EBEA-4B30-B9AC-250E344B3BE4}" dt="2021-11-30T16:25:50.591" v="19"/>
        <pc:sldMkLst>
          <pc:docMk/>
          <pc:sldMk cId="909823848" sldId="342"/>
        </pc:sldMkLst>
      </pc:sldChg>
      <pc:sldChg chg="add ord replId">
        <pc:chgData name="Christopher French" userId="S::escfrench@glow.gov.uk::4f733b7a-c75b-4e7d-9836-7d1f0b4cf655" providerId="AD" clId="Web-{DAFD196D-EBEA-4B30-B9AC-250E344B3BE4}" dt="2021-11-30T16:28:58.861" v="56"/>
        <pc:sldMkLst>
          <pc:docMk/>
          <pc:sldMk cId="1251558863" sldId="343"/>
        </pc:sldMkLst>
      </pc:sldChg>
      <pc:sldChg chg="add ord replId">
        <pc:chgData name="Christopher French" userId="S::escfrench@glow.gov.uk::4f733b7a-c75b-4e7d-9836-7d1f0b4cf655" providerId="AD" clId="Web-{DAFD196D-EBEA-4B30-B9AC-250E344B3BE4}" dt="2021-11-30T16:29:38.831" v="59"/>
        <pc:sldMkLst>
          <pc:docMk/>
          <pc:sldMk cId="111234561" sldId="344"/>
        </pc:sldMkLst>
      </pc:sldChg>
      <pc:sldChg chg="add ord replId">
        <pc:chgData name="Christopher French" userId="S::escfrench@glow.gov.uk::4f733b7a-c75b-4e7d-9836-7d1f0b4cf655" providerId="AD" clId="Web-{DAFD196D-EBEA-4B30-B9AC-250E344B3BE4}" dt="2021-11-30T16:30:05.472" v="61"/>
        <pc:sldMkLst>
          <pc:docMk/>
          <pc:sldMk cId="1455226161" sldId="345"/>
        </pc:sldMkLst>
      </pc:sldChg>
      <pc:sldChg chg="add ord replId modNotes">
        <pc:chgData name="Christopher French" userId="S::escfrench@glow.gov.uk::4f733b7a-c75b-4e7d-9836-7d1f0b4cf655" providerId="AD" clId="Web-{DAFD196D-EBEA-4B30-B9AC-250E344B3BE4}" dt="2021-11-30T16:39:07.328" v="162"/>
        <pc:sldMkLst>
          <pc:docMk/>
          <pc:sldMk cId="849274066" sldId="346"/>
        </pc:sldMkLst>
      </pc:sldChg>
      <pc:sldChg chg="add ord replId">
        <pc:chgData name="Christopher French" userId="S::escfrench@glow.gov.uk::4f733b7a-c75b-4e7d-9836-7d1f0b4cf655" providerId="AD" clId="Web-{DAFD196D-EBEA-4B30-B9AC-250E344B3BE4}" dt="2021-11-30T16:30:56.286" v="65"/>
        <pc:sldMkLst>
          <pc:docMk/>
          <pc:sldMk cId="3674883650" sldId="347"/>
        </pc:sldMkLst>
      </pc:sldChg>
      <pc:sldChg chg="add ord replId">
        <pc:chgData name="Christopher French" userId="S::escfrench@glow.gov.uk::4f733b7a-c75b-4e7d-9836-7d1f0b4cf655" providerId="AD" clId="Web-{DAFD196D-EBEA-4B30-B9AC-250E344B3BE4}" dt="2021-11-30T16:31:30.568" v="69"/>
        <pc:sldMkLst>
          <pc:docMk/>
          <pc:sldMk cId="1017245654" sldId="348"/>
        </pc:sldMkLst>
      </pc:sldChg>
      <pc:sldChg chg="add ord replId">
        <pc:chgData name="Christopher French" userId="S::escfrench@glow.gov.uk::4f733b7a-c75b-4e7d-9836-7d1f0b4cf655" providerId="AD" clId="Web-{DAFD196D-EBEA-4B30-B9AC-250E344B3BE4}" dt="2021-11-30T16:31:41.427" v="71"/>
        <pc:sldMkLst>
          <pc:docMk/>
          <pc:sldMk cId="3864228259" sldId="349"/>
        </pc:sldMkLst>
      </pc:sldChg>
      <pc:sldChg chg="addSp modSp add ord replId modNotes">
        <pc:chgData name="Christopher French" userId="S::escfrench@glow.gov.uk::4f733b7a-c75b-4e7d-9836-7d1f0b4cf655" providerId="AD" clId="Web-{DAFD196D-EBEA-4B30-B9AC-250E344B3BE4}" dt="2021-11-30T16:37:14.779" v="143" actId="1076"/>
        <pc:sldMkLst>
          <pc:docMk/>
          <pc:sldMk cId="3973777041" sldId="350"/>
        </pc:sldMkLst>
        <pc:spChg chg="mod">
          <ac:chgData name="Christopher French" userId="S::escfrench@glow.gov.uk::4f733b7a-c75b-4e7d-9836-7d1f0b4cf655" providerId="AD" clId="Web-{DAFD196D-EBEA-4B30-B9AC-250E344B3BE4}" dt="2021-11-30T16:37:14.779" v="143" actId="1076"/>
          <ac:spMkLst>
            <pc:docMk/>
            <pc:sldMk cId="3973777041" sldId="350"/>
            <ac:spMk id="5" creationId="{89A45D94-1EC9-4CA9-9B22-50DBF7B9ACA1}"/>
          </ac:spMkLst>
        </pc:spChg>
        <pc:spChg chg="mod">
          <ac:chgData name="Christopher French" userId="S::escfrench@glow.gov.uk::4f733b7a-c75b-4e7d-9836-7d1f0b4cf655" providerId="AD" clId="Web-{DAFD196D-EBEA-4B30-B9AC-250E344B3BE4}" dt="2021-11-30T16:32:12.616" v="80" actId="20577"/>
          <ac:spMkLst>
            <pc:docMk/>
            <pc:sldMk cId="3973777041" sldId="350"/>
            <ac:spMk id="13" creationId="{7FD958E6-4A48-40A0-8128-62C62F6A8EDE}"/>
          </ac:spMkLst>
        </pc:spChg>
        <pc:picChg chg="add mod">
          <ac:chgData name="Christopher French" userId="S::escfrench@glow.gov.uk::4f733b7a-c75b-4e7d-9836-7d1f0b4cf655" providerId="AD" clId="Web-{DAFD196D-EBEA-4B30-B9AC-250E344B3BE4}" dt="2021-11-30T16:36:27.996" v="121" actId="14100"/>
          <ac:picMkLst>
            <pc:docMk/>
            <pc:sldMk cId="3973777041" sldId="350"/>
            <ac:picMk id="4" creationId="{C4441DB0-3C3A-48A7-AD39-07BEE4FD2A51}"/>
          </ac:picMkLst>
        </pc:picChg>
      </pc:sldChg>
      <pc:sldMasterChg chg="add addSldLayout">
        <pc:chgData name="Christopher French" userId="S::escfrench@glow.gov.uk::4f733b7a-c75b-4e7d-9836-7d1f0b4cf655" providerId="AD" clId="Web-{DAFD196D-EBEA-4B30-B9AC-250E344B3BE4}" dt="2021-11-30T16:22:29.774" v="0"/>
        <pc:sldMasterMkLst>
          <pc:docMk/>
          <pc:sldMasterMk cId="4048973151" sldId="2147483750"/>
        </pc:sldMasterMkLst>
        <pc:sldLayoutChg chg="add">
          <pc:chgData name="Christopher French" userId="S::escfrench@glow.gov.uk::4f733b7a-c75b-4e7d-9836-7d1f0b4cf655" providerId="AD" clId="Web-{DAFD196D-EBEA-4B30-B9AC-250E344B3BE4}" dt="2021-11-30T16:22:29.774" v="0"/>
          <pc:sldLayoutMkLst>
            <pc:docMk/>
            <pc:sldMasterMk cId="4048973151" sldId="2147483750"/>
            <pc:sldLayoutMk cId="3847371467" sldId="2147483751"/>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3849855779" sldId="2147483752"/>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3200154395" sldId="2147483753"/>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83234616" sldId="2147483754"/>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3825486214" sldId="2147483755"/>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3104684494" sldId="2147483756"/>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1759602641" sldId="2147483757"/>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270599956" sldId="2147483758"/>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1688776926" sldId="2147483759"/>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766873657" sldId="2147483760"/>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351276715" sldId="2147483761"/>
          </pc:sldLayoutMkLst>
        </pc:sldLayoutChg>
      </pc:sldMasterChg>
    </pc:docChg>
  </pc:docChgLst>
  <pc:docChgLst>
    <pc:chgData name="Christopher French" userId="S::escfrench@glow.gov.uk::4f733b7a-c75b-4e7d-9836-7d1f0b4cf655" providerId="AD" clId="Web-{294444D2-A9EF-429F-9873-594B24BD44B8}"/>
    <pc:docChg chg="addSld modSld sldOrd">
      <pc:chgData name="Christopher French" userId="S::escfrench@glow.gov.uk::4f733b7a-c75b-4e7d-9836-7d1f0b4cf655" providerId="AD" clId="Web-{294444D2-A9EF-429F-9873-594B24BD44B8}" dt="2021-11-29T12:56:41.341" v="84"/>
      <pc:docMkLst>
        <pc:docMk/>
      </pc:docMkLst>
      <pc:sldChg chg="ord">
        <pc:chgData name="Christopher French" userId="S::escfrench@glow.gov.uk::4f733b7a-c75b-4e7d-9836-7d1f0b4cf655" providerId="AD" clId="Web-{294444D2-A9EF-429F-9873-594B24BD44B8}" dt="2021-11-29T12:56:02.340" v="68"/>
        <pc:sldMkLst>
          <pc:docMk/>
          <pc:sldMk cId="2310690246" sldId="267"/>
        </pc:sldMkLst>
      </pc:sldChg>
      <pc:sldChg chg="modSp">
        <pc:chgData name="Christopher French" userId="S::escfrench@glow.gov.uk::4f733b7a-c75b-4e7d-9836-7d1f0b4cf655" providerId="AD" clId="Web-{294444D2-A9EF-429F-9873-594B24BD44B8}" dt="2021-11-29T12:49:47.112" v="59" actId="20577"/>
        <pc:sldMkLst>
          <pc:docMk/>
          <pc:sldMk cId="1921883682" sldId="276"/>
        </pc:sldMkLst>
        <pc:spChg chg="mod">
          <ac:chgData name="Christopher French" userId="S::escfrench@glow.gov.uk::4f733b7a-c75b-4e7d-9836-7d1f0b4cf655" providerId="AD" clId="Web-{294444D2-A9EF-429F-9873-594B24BD44B8}" dt="2021-11-29T12:49:47.112" v="59" actId="20577"/>
          <ac:spMkLst>
            <pc:docMk/>
            <pc:sldMk cId="1921883682" sldId="276"/>
            <ac:spMk id="3" creationId="{00000000-0000-0000-0000-000000000000}"/>
          </ac:spMkLst>
        </pc:spChg>
      </pc:sldChg>
      <pc:sldChg chg="modSp">
        <pc:chgData name="Christopher French" userId="S::escfrench@glow.gov.uk::4f733b7a-c75b-4e7d-9836-7d1f0b4cf655" providerId="AD" clId="Web-{294444D2-A9EF-429F-9873-594B24BD44B8}" dt="2021-11-29T12:49:52.550" v="62" actId="20577"/>
        <pc:sldMkLst>
          <pc:docMk/>
          <pc:sldMk cId="616948953" sldId="277"/>
        </pc:sldMkLst>
        <pc:spChg chg="mod">
          <ac:chgData name="Christopher French" userId="S::escfrench@glow.gov.uk::4f733b7a-c75b-4e7d-9836-7d1f0b4cf655" providerId="AD" clId="Web-{294444D2-A9EF-429F-9873-594B24BD44B8}" dt="2021-11-29T12:49:52.550" v="62" actId="20577"/>
          <ac:spMkLst>
            <pc:docMk/>
            <pc:sldMk cId="616948953" sldId="277"/>
            <ac:spMk id="3" creationId="{00000000-0000-0000-0000-000000000000}"/>
          </ac:spMkLst>
        </pc:spChg>
      </pc:sldChg>
      <pc:sldChg chg="modSp">
        <pc:chgData name="Christopher French" userId="S::escfrench@glow.gov.uk::4f733b7a-c75b-4e7d-9836-7d1f0b4cf655" providerId="AD" clId="Web-{294444D2-A9EF-429F-9873-594B24BD44B8}" dt="2021-11-29T12:50:03.269" v="65" actId="20577"/>
        <pc:sldMkLst>
          <pc:docMk/>
          <pc:sldMk cId="1813718645" sldId="278"/>
        </pc:sldMkLst>
        <pc:spChg chg="mod">
          <ac:chgData name="Christopher French" userId="S::escfrench@glow.gov.uk::4f733b7a-c75b-4e7d-9836-7d1f0b4cf655" providerId="AD" clId="Web-{294444D2-A9EF-429F-9873-594B24BD44B8}" dt="2021-11-29T12:50:03.269" v="65" actId="20577"/>
          <ac:spMkLst>
            <pc:docMk/>
            <pc:sldMk cId="1813718645" sldId="278"/>
            <ac:spMk id="3" creationId="{00000000-0000-0000-0000-000000000000}"/>
          </ac:spMkLst>
        </pc:spChg>
      </pc:sldChg>
      <pc:sldChg chg="modSp">
        <pc:chgData name="Christopher French" userId="S::escfrench@glow.gov.uk::4f733b7a-c75b-4e7d-9836-7d1f0b4cf655" providerId="AD" clId="Web-{294444D2-A9EF-429F-9873-594B24BD44B8}" dt="2021-11-29T12:50:42.520" v="67" actId="20577"/>
        <pc:sldMkLst>
          <pc:docMk/>
          <pc:sldMk cId="1098609566" sldId="289"/>
        </pc:sldMkLst>
        <pc:spChg chg="mod">
          <ac:chgData name="Christopher French" userId="S::escfrench@glow.gov.uk::4f733b7a-c75b-4e7d-9836-7d1f0b4cf655" providerId="AD" clId="Web-{294444D2-A9EF-429F-9873-594B24BD44B8}" dt="2021-11-29T12:50:42.520" v="67" actId="20577"/>
          <ac:spMkLst>
            <pc:docMk/>
            <pc:sldMk cId="1098609566" sldId="289"/>
            <ac:spMk id="3" creationId="{00000000-0000-0000-0000-000000000000}"/>
          </ac:spMkLst>
        </pc:spChg>
      </pc:sldChg>
      <pc:sldChg chg="addSp modSp add replId">
        <pc:chgData name="Christopher French" userId="S::escfrench@glow.gov.uk::4f733b7a-c75b-4e7d-9836-7d1f0b4cf655" providerId="AD" clId="Web-{294444D2-A9EF-429F-9873-594B24BD44B8}" dt="2021-11-29T12:56:41.341" v="84"/>
        <pc:sldMkLst>
          <pc:docMk/>
          <pc:sldMk cId="3257629999" sldId="308"/>
        </pc:sldMkLst>
        <pc:spChg chg="mod">
          <ac:chgData name="Christopher French" userId="S::escfrench@glow.gov.uk::4f733b7a-c75b-4e7d-9836-7d1f0b4cf655" providerId="AD" clId="Web-{294444D2-A9EF-429F-9873-594B24BD44B8}" dt="2021-11-29T12:56:37.091" v="83" actId="20577"/>
          <ac:spMkLst>
            <pc:docMk/>
            <pc:sldMk cId="3257629999" sldId="308"/>
            <ac:spMk id="3" creationId="{00000000-0000-0000-0000-000000000000}"/>
          </ac:spMkLst>
        </pc:spChg>
        <pc:picChg chg="add mod">
          <ac:chgData name="Christopher French" userId="S::escfrench@glow.gov.uk::4f733b7a-c75b-4e7d-9836-7d1f0b4cf655" providerId="AD" clId="Web-{294444D2-A9EF-429F-9873-594B24BD44B8}" dt="2021-11-29T12:56:41.341" v="84"/>
          <ac:picMkLst>
            <pc:docMk/>
            <pc:sldMk cId="3257629999" sldId="308"/>
            <ac:picMk id="4" creationId="{E49E244A-E9C7-4F58-9A1B-6AAE86EC50BA}"/>
          </ac:picMkLst>
        </pc:picChg>
      </pc:sldChg>
    </pc:docChg>
  </pc:docChgLst>
  <pc:docChgLst>
    <pc:chgData name="Christopher French" userId="S::christopher.french@educationscotland.gov.scot::090465ab-1764-4ea6-a921-879c53993a5b" providerId="AD" clId="Web-{80CBE73B-F957-48B0-9366-C2F0E4F50D41}"/>
    <pc:docChg chg="addSld delSld modSld">
      <pc:chgData name="Christopher French" userId="S::christopher.french@educationscotland.gov.scot::090465ab-1764-4ea6-a921-879c53993a5b" providerId="AD" clId="Web-{80CBE73B-F957-48B0-9366-C2F0E4F50D41}" dt="2022-09-15T06:29:33.819" v="362" actId="20577"/>
      <pc:docMkLst>
        <pc:docMk/>
      </pc:docMkLst>
      <pc:sldChg chg="delSp">
        <pc:chgData name="Christopher French" userId="S::christopher.french@educationscotland.gov.scot::090465ab-1764-4ea6-a921-879c53993a5b" providerId="AD" clId="Web-{80CBE73B-F957-48B0-9366-C2F0E4F50D41}" dt="2022-09-15T06:21:30.683" v="0"/>
        <pc:sldMkLst>
          <pc:docMk/>
          <pc:sldMk cId="3295438119" sldId="263"/>
        </pc:sldMkLst>
        <pc:picChg chg="del">
          <ac:chgData name="Christopher French" userId="S::christopher.french@educationscotland.gov.scot::090465ab-1764-4ea6-a921-879c53993a5b" providerId="AD" clId="Web-{80CBE73B-F957-48B0-9366-C2F0E4F50D41}" dt="2022-09-15T06:21:30.683" v="0"/>
          <ac:picMkLst>
            <pc:docMk/>
            <pc:sldMk cId="3295438119" sldId="263"/>
            <ac:picMk id="5" creationId="{00000000-0000-0000-0000-000000000000}"/>
          </ac:picMkLst>
        </pc:picChg>
      </pc:sldChg>
      <pc:sldChg chg="addSp delSp modSp add replId">
        <pc:chgData name="Christopher French" userId="S::christopher.french@educationscotland.gov.scot::090465ab-1764-4ea6-a921-879c53993a5b" providerId="AD" clId="Web-{80CBE73B-F957-48B0-9366-C2F0E4F50D41}" dt="2022-09-15T06:29:33.819" v="362" actId="20577"/>
        <pc:sldMkLst>
          <pc:docMk/>
          <pc:sldMk cId="3842521700" sldId="410"/>
        </pc:sldMkLst>
        <pc:spChg chg="mod">
          <ac:chgData name="Christopher French" userId="S::christopher.french@educationscotland.gov.scot::090465ab-1764-4ea6-a921-879c53993a5b" providerId="AD" clId="Web-{80CBE73B-F957-48B0-9366-C2F0E4F50D41}" dt="2022-09-15T06:23:02.451" v="55" actId="20577"/>
          <ac:spMkLst>
            <pc:docMk/>
            <pc:sldMk cId="3842521700" sldId="410"/>
            <ac:spMk id="3" creationId="{00000000-0000-0000-0000-000000000000}"/>
          </ac:spMkLst>
        </pc:spChg>
        <pc:spChg chg="add mod">
          <ac:chgData name="Christopher French" userId="S::christopher.french@educationscotland.gov.scot::090465ab-1764-4ea6-a921-879c53993a5b" providerId="AD" clId="Web-{80CBE73B-F957-48B0-9366-C2F0E4F50D41}" dt="2022-09-15T06:29:33.819" v="362" actId="20577"/>
          <ac:spMkLst>
            <pc:docMk/>
            <pc:sldMk cId="3842521700" sldId="410"/>
            <ac:spMk id="4" creationId="{1CB0B116-E86E-DC46-5968-D2315FB6ED79}"/>
          </ac:spMkLst>
        </pc:spChg>
        <pc:spChg chg="mod">
          <ac:chgData name="Christopher French" userId="S::christopher.french@educationscotland.gov.scot::090465ab-1764-4ea6-a921-879c53993a5b" providerId="AD" clId="Web-{80CBE73B-F957-48B0-9366-C2F0E4F50D41}" dt="2022-09-15T06:29:12.100" v="349" actId="20577"/>
          <ac:spMkLst>
            <pc:docMk/>
            <pc:sldMk cId="3842521700" sldId="410"/>
            <ac:spMk id="11" creationId="{00000000-0000-0000-0000-000000000000}"/>
          </ac:spMkLst>
        </pc:spChg>
        <pc:picChg chg="del">
          <ac:chgData name="Christopher French" userId="S::christopher.french@educationscotland.gov.scot::090465ab-1764-4ea6-a921-879c53993a5b" providerId="AD" clId="Web-{80CBE73B-F957-48B0-9366-C2F0E4F50D41}" dt="2022-09-15T06:22:53.997" v="33"/>
          <ac:picMkLst>
            <pc:docMk/>
            <pc:sldMk cId="3842521700" sldId="410"/>
            <ac:picMk id="5" creationId="{00000000-0000-0000-0000-000000000000}"/>
          </ac:picMkLst>
        </pc:picChg>
      </pc:sldChg>
      <pc:sldChg chg="del">
        <pc:chgData name="Christopher French" userId="S::christopher.french@educationscotland.gov.scot::090465ab-1764-4ea6-a921-879c53993a5b" providerId="AD" clId="Web-{80CBE73B-F957-48B0-9366-C2F0E4F50D41}" dt="2022-09-15T06:21:45.043" v="1"/>
        <pc:sldMkLst>
          <pc:docMk/>
          <pc:sldMk cId="4091431519" sldId="410"/>
        </pc:sldMkLst>
      </pc:sldChg>
    </pc:docChg>
  </pc:docChgLst>
  <pc:docChgLst>
    <pc:chgData name="Christopher French" userId="S::escfrench@glow.gov.uk::4f733b7a-c75b-4e7d-9836-7d1f0b4cf655" providerId="AD" clId="Web-{8850A78E-B7E6-4B22-9F42-DC41CD2469D4}"/>
    <pc:docChg chg="modSld">
      <pc:chgData name="Christopher French" userId="S::escfrench@glow.gov.uk::4f733b7a-c75b-4e7d-9836-7d1f0b4cf655" providerId="AD" clId="Web-{8850A78E-B7E6-4B22-9F42-DC41CD2469D4}" dt="2021-08-23T08:43:40.529" v="611" actId="20577"/>
      <pc:docMkLst>
        <pc:docMk/>
      </pc:docMkLst>
      <pc:sldChg chg="modNotes">
        <pc:chgData name="Christopher French" userId="S::escfrench@glow.gov.uk::4f733b7a-c75b-4e7d-9836-7d1f0b4cf655" providerId="AD" clId="Web-{8850A78E-B7E6-4B22-9F42-DC41CD2469D4}" dt="2021-08-23T08:43:12.590" v="609"/>
        <pc:sldMkLst>
          <pc:docMk/>
          <pc:sldMk cId="689689316" sldId="259"/>
        </pc:sldMkLst>
      </pc:sldChg>
      <pc:sldChg chg="modSp">
        <pc:chgData name="Christopher French" userId="S::escfrench@glow.gov.uk::4f733b7a-c75b-4e7d-9836-7d1f0b4cf655" providerId="AD" clId="Web-{8850A78E-B7E6-4B22-9F42-DC41CD2469D4}" dt="2021-08-23T08:43:40.529" v="611" actId="20577"/>
        <pc:sldMkLst>
          <pc:docMk/>
          <pc:sldMk cId="2310690246" sldId="267"/>
        </pc:sldMkLst>
        <pc:spChg chg="mod">
          <ac:chgData name="Christopher French" userId="S::escfrench@glow.gov.uk::4f733b7a-c75b-4e7d-9836-7d1f0b4cf655" providerId="AD" clId="Web-{8850A78E-B7E6-4B22-9F42-DC41CD2469D4}" dt="2021-08-23T08:43:40.529" v="611" actId="20577"/>
          <ac:spMkLst>
            <pc:docMk/>
            <pc:sldMk cId="2310690246" sldId="267"/>
            <ac:spMk id="10" creationId="{DB95B379-3FD2-4226-8758-AA82A3CEFFAD}"/>
          </ac:spMkLst>
        </pc:spChg>
      </pc:sldChg>
    </pc:docChg>
  </pc:docChgLst>
  <pc:docChgLst>
    <pc:chgData name="Christopher French" userId="S::escfrench@glow.gov.uk::4f733b7a-c75b-4e7d-9836-7d1f0b4cf655" providerId="AD" clId="Web-{31269B8A-88CE-44C3-967D-BB9159A925D0}"/>
    <pc:docChg chg="addSld delSld modSld sldOrd">
      <pc:chgData name="Christopher French" userId="S::escfrench@glow.gov.uk::4f733b7a-c75b-4e7d-9836-7d1f0b4cf655" providerId="AD" clId="Web-{31269B8A-88CE-44C3-967D-BB9159A925D0}" dt="2021-11-29T13:28:02.638" v="375"/>
      <pc:docMkLst>
        <pc:docMk/>
      </pc:docMkLst>
      <pc:sldChg chg="del">
        <pc:chgData name="Christopher French" userId="S::escfrench@glow.gov.uk::4f733b7a-c75b-4e7d-9836-7d1f0b4cf655" providerId="AD" clId="Web-{31269B8A-88CE-44C3-967D-BB9159A925D0}" dt="2021-11-29T13:18:21.374" v="312"/>
        <pc:sldMkLst>
          <pc:docMk/>
          <pc:sldMk cId="3505392505" sldId="292"/>
        </pc:sldMkLst>
      </pc:sldChg>
      <pc:sldChg chg="addSp delSp modSp">
        <pc:chgData name="Christopher French" userId="S::escfrench@glow.gov.uk::4f733b7a-c75b-4e7d-9836-7d1f0b4cf655" providerId="AD" clId="Web-{31269B8A-88CE-44C3-967D-BB9159A925D0}" dt="2021-11-29T13:19:45.970" v="314"/>
        <pc:sldMkLst>
          <pc:docMk/>
          <pc:sldMk cId="1740838509" sldId="295"/>
        </pc:sldMkLst>
        <pc:spChg chg="mod">
          <ac:chgData name="Christopher French" userId="S::escfrench@glow.gov.uk::4f733b7a-c75b-4e7d-9836-7d1f0b4cf655" providerId="AD" clId="Web-{31269B8A-88CE-44C3-967D-BB9159A925D0}" dt="2021-11-29T13:15:34.995" v="294" actId="20577"/>
          <ac:spMkLst>
            <pc:docMk/>
            <pc:sldMk cId="1740838509" sldId="295"/>
            <ac:spMk id="3" creationId="{00000000-0000-0000-0000-000000000000}"/>
          </ac:spMkLst>
        </pc:spChg>
        <pc:picChg chg="add del mod">
          <ac:chgData name="Christopher French" userId="S::escfrench@glow.gov.uk::4f733b7a-c75b-4e7d-9836-7d1f0b4cf655" providerId="AD" clId="Web-{31269B8A-88CE-44C3-967D-BB9159A925D0}" dt="2021-11-29T13:19:45.970" v="314"/>
          <ac:picMkLst>
            <pc:docMk/>
            <pc:sldMk cId="1740838509" sldId="295"/>
            <ac:picMk id="4" creationId="{337C10C9-538F-4398-BAFC-4BF13C6D9759}"/>
          </ac:picMkLst>
        </pc:picChg>
      </pc:sldChg>
      <pc:sldChg chg="addSp delSp modSp">
        <pc:chgData name="Christopher French" userId="S::escfrench@glow.gov.uk::4f733b7a-c75b-4e7d-9836-7d1f0b4cf655" providerId="AD" clId="Web-{31269B8A-88CE-44C3-967D-BB9159A925D0}" dt="2021-11-29T12:58:01.954" v="19" actId="20577"/>
        <pc:sldMkLst>
          <pc:docMk/>
          <pc:sldMk cId="3257629999" sldId="308"/>
        </pc:sldMkLst>
        <pc:spChg chg="mod">
          <ac:chgData name="Christopher French" userId="S::escfrench@glow.gov.uk::4f733b7a-c75b-4e7d-9836-7d1f0b4cf655" providerId="AD" clId="Web-{31269B8A-88CE-44C3-967D-BB9159A925D0}" dt="2021-11-29T12:58:01.954" v="19" actId="20577"/>
          <ac:spMkLst>
            <pc:docMk/>
            <pc:sldMk cId="3257629999" sldId="308"/>
            <ac:spMk id="2" creationId="{00000000-0000-0000-0000-000000000000}"/>
          </ac:spMkLst>
        </pc:spChg>
        <pc:spChg chg="add mod">
          <ac:chgData name="Christopher French" userId="S::escfrench@glow.gov.uk::4f733b7a-c75b-4e7d-9836-7d1f0b4cf655" providerId="AD" clId="Web-{31269B8A-88CE-44C3-967D-BB9159A925D0}" dt="2021-11-29T12:57:49.563" v="11" actId="14100"/>
          <ac:spMkLst>
            <pc:docMk/>
            <pc:sldMk cId="3257629999" sldId="308"/>
            <ac:spMk id="5" creationId="{89A45D94-1EC9-4CA9-9B22-50DBF7B9ACA1}"/>
          </ac:spMkLst>
        </pc:spChg>
        <pc:picChg chg="del">
          <ac:chgData name="Christopher French" userId="S::escfrench@glow.gov.uk::4f733b7a-c75b-4e7d-9836-7d1f0b4cf655" providerId="AD" clId="Web-{31269B8A-88CE-44C3-967D-BB9159A925D0}" dt="2021-11-29T12:57:07.734" v="0"/>
          <ac:picMkLst>
            <pc:docMk/>
            <pc:sldMk cId="3257629999" sldId="308"/>
            <ac:picMk id="4" creationId="{E49E244A-E9C7-4F58-9A1B-6AAE86EC50BA}"/>
          </ac:picMkLst>
        </pc:picChg>
      </pc:sldChg>
      <pc:sldChg chg="addSp delSp modSp add replId">
        <pc:chgData name="Christopher French" userId="S::escfrench@glow.gov.uk::4f733b7a-c75b-4e7d-9836-7d1f0b4cf655" providerId="AD" clId="Web-{31269B8A-88CE-44C3-967D-BB9159A925D0}" dt="2021-11-29T13:00:34.598" v="85" actId="14100"/>
        <pc:sldMkLst>
          <pc:docMk/>
          <pc:sldMk cId="2692977302" sldId="309"/>
        </pc:sldMkLst>
        <pc:spChg chg="add del">
          <ac:chgData name="Christopher French" userId="S::escfrench@glow.gov.uk::4f733b7a-c75b-4e7d-9836-7d1f0b4cf655" providerId="AD" clId="Web-{31269B8A-88CE-44C3-967D-BB9159A925D0}" dt="2021-11-29T12:59:20.393" v="54"/>
          <ac:spMkLst>
            <pc:docMk/>
            <pc:sldMk cId="2692977302" sldId="309"/>
            <ac:spMk id="4" creationId="{D75C6001-B379-4BB0-962F-F64B89A984AE}"/>
          </ac:spMkLst>
        </pc:spChg>
        <pc:spChg chg="mod">
          <ac:chgData name="Christopher French" userId="S::escfrench@glow.gov.uk::4f733b7a-c75b-4e7d-9836-7d1f0b4cf655" providerId="AD" clId="Web-{31269B8A-88CE-44C3-967D-BB9159A925D0}" dt="2021-11-29T13:00:34.598" v="85" actId="14100"/>
          <ac:spMkLst>
            <pc:docMk/>
            <pc:sldMk cId="2692977302" sldId="309"/>
            <ac:spMk id="5" creationId="{89A45D94-1EC9-4CA9-9B22-50DBF7B9ACA1}"/>
          </ac:spMkLst>
        </pc:spChg>
        <pc:spChg chg="add del mod">
          <ac:chgData name="Christopher French" userId="S::escfrench@glow.gov.uk::4f733b7a-c75b-4e7d-9836-7d1f0b4cf655" providerId="AD" clId="Web-{31269B8A-88CE-44C3-967D-BB9159A925D0}" dt="2021-11-29T12:59:23.440" v="56"/>
          <ac:spMkLst>
            <pc:docMk/>
            <pc:sldMk cId="2692977302" sldId="309"/>
            <ac:spMk id="10" creationId="{10E37AA1-6F39-4E29-A2D8-58598FC82E4D}"/>
          </ac:spMkLst>
        </pc:spChg>
        <pc:spChg chg="add del mod">
          <ac:chgData name="Christopher French" userId="S::escfrench@glow.gov.uk::4f733b7a-c75b-4e7d-9836-7d1f0b4cf655" providerId="AD" clId="Web-{31269B8A-88CE-44C3-967D-BB9159A925D0}" dt="2021-11-29T12:59:28.018" v="60"/>
          <ac:spMkLst>
            <pc:docMk/>
            <pc:sldMk cId="2692977302" sldId="309"/>
            <ac:spMk id="11" creationId="{C9EF3B45-7CBE-4C34-91B9-393A4E49C043}"/>
          </ac:spMkLst>
        </pc:spChg>
        <pc:spChg chg="add mod">
          <ac:chgData name="Christopher French" userId="S::escfrench@glow.gov.uk::4f733b7a-c75b-4e7d-9836-7d1f0b4cf655" providerId="AD" clId="Web-{31269B8A-88CE-44C3-967D-BB9159A925D0}" dt="2021-11-29T13:00:07.941" v="79" actId="20577"/>
          <ac:spMkLst>
            <pc:docMk/>
            <pc:sldMk cId="2692977302" sldId="309"/>
            <ac:spMk id="13" creationId="{7FD958E6-4A48-40A0-8128-62C62F6A8EDE}"/>
          </ac:spMkLst>
        </pc:spChg>
      </pc:sldChg>
      <pc:sldChg chg="modSp add replId">
        <pc:chgData name="Christopher French" userId="S::escfrench@glow.gov.uk::4f733b7a-c75b-4e7d-9836-7d1f0b4cf655" providerId="AD" clId="Web-{31269B8A-88CE-44C3-967D-BB9159A925D0}" dt="2021-11-29T13:02:17.913" v="130" actId="20577"/>
        <pc:sldMkLst>
          <pc:docMk/>
          <pc:sldMk cId="2489994917" sldId="310"/>
        </pc:sldMkLst>
        <pc:spChg chg="mod">
          <ac:chgData name="Christopher French" userId="S::escfrench@glow.gov.uk::4f733b7a-c75b-4e7d-9836-7d1f0b4cf655" providerId="AD" clId="Web-{31269B8A-88CE-44C3-967D-BB9159A925D0}" dt="2021-11-29T13:01:43.897" v="111" actId="20577"/>
          <ac:spMkLst>
            <pc:docMk/>
            <pc:sldMk cId="2489994917" sldId="310"/>
            <ac:spMk id="5" creationId="{89A45D94-1EC9-4CA9-9B22-50DBF7B9ACA1}"/>
          </ac:spMkLst>
        </pc:spChg>
        <pc:spChg chg="mod">
          <ac:chgData name="Christopher French" userId="S::escfrench@glow.gov.uk::4f733b7a-c75b-4e7d-9836-7d1f0b4cf655" providerId="AD" clId="Web-{31269B8A-88CE-44C3-967D-BB9159A925D0}" dt="2021-11-29T13:02:17.913" v="130" actId="20577"/>
          <ac:spMkLst>
            <pc:docMk/>
            <pc:sldMk cId="2489994917" sldId="310"/>
            <ac:spMk id="13" creationId="{7FD958E6-4A48-40A0-8128-62C62F6A8EDE}"/>
          </ac:spMkLst>
        </pc:spChg>
      </pc:sldChg>
      <pc:sldChg chg="modSp add replId">
        <pc:chgData name="Christopher French" userId="S::escfrench@glow.gov.uk::4f733b7a-c75b-4e7d-9836-7d1f0b4cf655" providerId="AD" clId="Web-{31269B8A-88CE-44C3-967D-BB9159A925D0}" dt="2021-11-29T13:04:12.431" v="197" actId="1076"/>
        <pc:sldMkLst>
          <pc:docMk/>
          <pc:sldMk cId="1640533461" sldId="311"/>
        </pc:sldMkLst>
        <pc:spChg chg="mod">
          <ac:chgData name="Christopher French" userId="S::escfrench@glow.gov.uk::4f733b7a-c75b-4e7d-9836-7d1f0b4cf655" providerId="AD" clId="Web-{31269B8A-88CE-44C3-967D-BB9159A925D0}" dt="2021-11-29T13:04:12.431" v="197" actId="1076"/>
          <ac:spMkLst>
            <pc:docMk/>
            <pc:sldMk cId="1640533461" sldId="311"/>
            <ac:spMk id="5" creationId="{89A45D94-1EC9-4CA9-9B22-50DBF7B9ACA1}"/>
          </ac:spMkLst>
        </pc:spChg>
        <pc:spChg chg="mod">
          <ac:chgData name="Christopher French" userId="S::escfrench@glow.gov.uk::4f733b7a-c75b-4e7d-9836-7d1f0b4cf655" providerId="AD" clId="Web-{31269B8A-88CE-44C3-967D-BB9159A925D0}" dt="2021-11-29T13:04:09.463" v="196" actId="1076"/>
          <ac:spMkLst>
            <pc:docMk/>
            <pc:sldMk cId="1640533461" sldId="311"/>
            <ac:spMk id="13" creationId="{7FD958E6-4A48-40A0-8128-62C62F6A8EDE}"/>
          </ac:spMkLst>
        </pc:spChg>
      </pc:sldChg>
      <pc:sldChg chg="modSp add replId">
        <pc:chgData name="Christopher French" userId="S::escfrench@glow.gov.uk::4f733b7a-c75b-4e7d-9836-7d1f0b4cf655" providerId="AD" clId="Web-{31269B8A-88CE-44C3-967D-BB9159A925D0}" dt="2021-11-29T13:04:38.010" v="234" actId="20577"/>
        <pc:sldMkLst>
          <pc:docMk/>
          <pc:sldMk cId="3254433420" sldId="312"/>
        </pc:sldMkLst>
        <pc:spChg chg="mod">
          <ac:chgData name="Christopher French" userId="S::escfrench@glow.gov.uk::4f733b7a-c75b-4e7d-9836-7d1f0b4cf655" providerId="AD" clId="Web-{31269B8A-88CE-44C3-967D-BB9159A925D0}" dt="2021-11-29T13:04:38.010" v="234" actId="20577"/>
          <ac:spMkLst>
            <pc:docMk/>
            <pc:sldMk cId="3254433420" sldId="312"/>
            <ac:spMk id="5" creationId="{89A45D94-1EC9-4CA9-9B22-50DBF7B9ACA1}"/>
          </ac:spMkLst>
        </pc:spChg>
      </pc:sldChg>
      <pc:sldChg chg="modSp add ord replId">
        <pc:chgData name="Christopher French" userId="S::escfrench@glow.gov.uk::4f733b7a-c75b-4e7d-9836-7d1f0b4cf655" providerId="AD" clId="Web-{31269B8A-88CE-44C3-967D-BB9159A925D0}" dt="2021-11-29T13:05:36.699" v="252" actId="20577"/>
        <pc:sldMkLst>
          <pc:docMk/>
          <pc:sldMk cId="2451716088" sldId="313"/>
        </pc:sldMkLst>
        <pc:spChg chg="mod">
          <ac:chgData name="Christopher French" userId="S::escfrench@glow.gov.uk::4f733b7a-c75b-4e7d-9836-7d1f0b4cf655" providerId="AD" clId="Web-{31269B8A-88CE-44C3-967D-BB9159A925D0}" dt="2021-11-29T13:05:36.699" v="252" actId="20577"/>
          <ac:spMkLst>
            <pc:docMk/>
            <pc:sldMk cId="2451716088" sldId="313"/>
            <ac:spMk id="5" creationId="{89A45D94-1EC9-4CA9-9B22-50DBF7B9ACA1}"/>
          </ac:spMkLst>
        </pc:spChg>
      </pc:sldChg>
      <pc:sldChg chg="modSp add replId">
        <pc:chgData name="Christopher French" userId="S::escfrench@glow.gov.uk::4f733b7a-c75b-4e7d-9836-7d1f0b4cf655" providerId="AD" clId="Web-{31269B8A-88CE-44C3-967D-BB9159A925D0}" dt="2021-11-29T13:07:10.545" v="285" actId="1076"/>
        <pc:sldMkLst>
          <pc:docMk/>
          <pc:sldMk cId="1173925327" sldId="314"/>
        </pc:sldMkLst>
        <pc:spChg chg="mod">
          <ac:chgData name="Christopher French" userId="S::escfrench@glow.gov.uk::4f733b7a-c75b-4e7d-9836-7d1f0b4cf655" providerId="AD" clId="Web-{31269B8A-88CE-44C3-967D-BB9159A925D0}" dt="2021-11-29T13:07:10.545" v="285" actId="1076"/>
          <ac:spMkLst>
            <pc:docMk/>
            <pc:sldMk cId="1173925327" sldId="314"/>
            <ac:spMk id="5" creationId="{89A45D94-1EC9-4CA9-9B22-50DBF7B9ACA1}"/>
          </ac:spMkLst>
        </pc:spChg>
        <pc:spChg chg="mod">
          <ac:chgData name="Christopher French" userId="S::escfrench@glow.gov.uk::4f733b7a-c75b-4e7d-9836-7d1f0b4cf655" providerId="AD" clId="Web-{31269B8A-88CE-44C3-967D-BB9159A925D0}" dt="2021-11-29T13:06:09.434" v="265" actId="20577"/>
          <ac:spMkLst>
            <pc:docMk/>
            <pc:sldMk cId="1173925327" sldId="314"/>
            <ac:spMk id="13" creationId="{7FD958E6-4A48-40A0-8128-62C62F6A8EDE}"/>
          </ac:spMkLst>
        </pc:spChg>
      </pc:sldChg>
      <pc:sldChg chg="addSp delSp modSp add ord replId">
        <pc:chgData name="Christopher French" userId="S::escfrench@glow.gov.uk::4f733b7a-c75b-4e7d-9836-7d1f0b4cf655" providerId="AD" clId="Web-{31269B8A-88CE-44C3-967D-BB9159A925D0}" dt="2021-11-29T13:18:05.123" v="311"/>
        <pc:sldMkLst>
          <pc:docMk/>
          <pc:sldMk cId="1864326514" sldId="315"/>
        </pc:sldMkLst>
        <pc:spChg chg="del">
          <ac:chgData name="Christopher French" userId="S::escfrench@glow.gov.uk::4f733b7a-c75b-4e7d-9836-7d1f0b4cf655" providerId="AD" clId="Web-{31269B8A-88CE-44C3-967D-BB9159A925D0}" dt="2021-11-29T13:16:48.356" v="305"/>
          <ac:spMkLst>
            <pc:docMk/>
            <pc:sldMk cId="1864326514" sldId="315"/>
            <ac:spMk id="2" creationId="{00000000-0000-0000-0000-000000000000}"/>
          </ac:spMkLst>
        </pc:spChg>
        <pc:spChg chg="mod">
          <ac:chgData name="Christopher French" userId="S::escfrench@glow.gov.uk::4f733b7a-c75b-4e7d-9836-7d1f0b4cf655" providerId="AD" clId="Web-{31269B8A-88CE-44C3-967D-BB9159A925D0}" dt="2021-11-29T13:15:56.573" v="300" actId="20577"/>
          <ac:spMkLst>
            <pc:docMk/>
            <pc:sldMk cId="1864326514" sldId="315"/>
            <ac:spMk id="3" creationId="{00000000-0000-0000-0000-000000000000}"/>
          </ac:spMkLst>
        </pc:spChg>
        <pc:spChg chg="add mod">
          <ac:chgData name="Christopher French" userId="S::escfrench@glow.gov.uk::4f733b7a-c75b-4e7d-9836-7d1f0b4cf655" providerId="AD" clId="Web-{31269B8A-88CE-44C3-967D-BB9159A925D0}" dt="2021-11-29T13:16:48.356" v="305"/>
          <ac:spMkLst>
            <pc:docMk/>
            <pc:sldMk cId="1864326514" sldId="315"/>
            <ac:spMk id="10" creationId="{088395AF-AEFF-4A83-84D3-4A56803F7C37}"/>
          </ac:spMkLst>
        </pc:spChg>
        <pc:picChg chg="add mod">
          <ac:chgData name="Christopher French" userId="S::escfrench@glow.gov.uk::4f733b7a-c75b-4e7d-9836-7d1f0b4cf655" providerId="AD" clId="Web-{31269B8A-88CE-44C3-967D-BB9159A925D0}" dt="2021-11-29T13:16:57.856" v="308" actId="1076"/>
          <ac:picMkLst>
            <pc:docMk/>
            <pc:sldMk cId="1864326514" sldId="315"/>
            <ac:picMk id="4" creationId="{6D14814B-5669-46E3-B9BF-E99C188E89AF}"/>
          </ac:picMkLst>
        </pc:picChg>
      </pc:sldChg>
      <pc:sldChg chg="addSp delSp modSp add replId">
        <pc:chgData name="Christopher French" userId="S::escfrench@glow.gov.uk::4f733b7a-c75b-4e7d-9836-7d1f0b4cf655" providerId="AD" clId="Web-{31269B8A-88CE-44C3-967D-BB9159A925D0}" dt="2021-11-29T13:28:02.638" v="375"/>
        <pc:sldMkLst>
          <pc:docMk/>
          <pc:sldMk cId="1074611788" sldId="316"/>
        </pc:sldMkLst>
        <pc:spChg chg="del">
          <ac:chgData name="Christopher French" userId="S::escfrench@glow.gov.uk::4f733b7a-c75b-4e7d-9836-7d1f0b4cf655" providerId="AD" clId="Web-{31269B8A-88CE-44C3-967D-BB9159A925D0}" dt="2021-11-29T13:22:37.427" v="318"/>
          <ac:spMkLst>
            <pc:docMk/>
            <pc:sldMk cId="1074611788" sldId="316"/>
            <ac:spMk id="2" creationId="{00000000-0000-0000-0000-000000000000}"/>
          </ac:spMkLst>
        </pc:spChg>
        <pc:spChg chg="mod">
          <ac:chgData name="Christopher French" userId="S::escfrench@glow.gov.uk::4f733b7a-c75b-4e7d-9836-7d1f0b4cf655" providerId="AD" clId="Web-{31269B8A-88CE-44C3-967D-BB9159A925D0}" dt="2021-11-29T13:23:08.381" v="323" actId="14100"/>
          <ac:spMkLst>
            <pc:docMk/>
            <pc:sldMk cId="1074611788" sldId="316"/>
            <ac:spMk id="3" creationId="{00000000-0000-0000-0000-000000000000}"/>
          </ac:spMkLst>
        </pc:spChg>
        <pc:spChg chg="add del mod">
          <ac:chgData name="Christopher French" userId="S::escfrench@glow.gov.uk::4f733b7a-c75b-4e7d-9836-7d1f0b4cf655" providerId="AD" clId="Web-{31269B8A-88CE-44C3-967D-BB9159A925D0}" dt="2021-11-29T13:22:52.287" v="319"/>
          <ac:spMkLst>
            <pc:docMk/>
            <pc:sldMk cId="1074611788" sldId="316"/>
            <ac:spMk id="5" creationId="{C6D2250C-3F2B-404C-8D78-9DDAFE7D0274}"/>
          </ac:spMkLst>
        </pc:spChg>
        <pc:spChg chg="add del">
          <ac:chgData name="Christopher French" userId="S::escfrench@glow.gov.uk::4f733b7a-c75b-4e7d-9836-7d1f0b4cf655" providerId="AD" clId="Web-{31269B8A-88CE-44C3-967D-BB9159A925D0}" dt="2021-11-29T13:22:59.677" v="321"/>
          <ac:spMkLst>
            <pc:docMk/>
            <pc:sldMk cId="1074611788" sldId="316"/>
            <ac:spMk id="10" creationId="{8DDADF9E-BD76-4311-9EB6-70CFEAE9DE0F}"/>
          </ac:spMkLst>
        </pc:spChg>
        <pc:picChg chg="del">
          <ac:chgData name="Christopher French" userId="S::escfrench@glow.gov.uk::4f733b7a-c75b-4e7d-9836-7d1f0b4cf655" providerId="AD" clId="Web-{31269B8A-88CE-44C3-967D-BB9159A925D0}" dt="2021-11-29T13:24:05.132" v="333"/>
          <ac:picMkLst>
            <pc:docMk/>
            <pc:sldMk cId="1074611788" sldId="316"/>
            <ac:picMk id="7" creationId="{00000000-0000-0000-0000-000000000000}"/>
          </ac:picMkLst>
        </pc:picChg>
        <pc:picChg chg="add mod">
          <ac:chgData name="Christopher French" userId="S::escfrench@glow.gov.uk::4f733b7a-c75b-4e7d-9836-7d1f0b4cf655" providerId="AD" clId="Web-{31269B8A-88CE-44C3-967D-BB9159A925D0}" dt="2021-11-29T13:25:12.806" v="346" actId="1076"/>
          <ac:picMkLst>
            <pc:docMk/>
            <pc:sldMk cId="1074611788" sldId="316"/>
            <ac:picMk id="11" creationId="{FC3FE23A-0452-4BDF-A026-805E900374FB}"/>
          </ac:picMkLst>
        </pc:picChg>
        <pc:picChg chg="add mod">
          <ac:chgData name="Christopher French" userId="S::escfrench@glow.gov.uk::4f733b7a-c75b-4e7d-9836-7d1f0b4cf655" providerId="AD" clId="Web-{31269B8A-88CE-44C3-967D-BB9159A925D0}" dt="2021-11-29T13:25:38.181" v="351" actId="1076"/>
          <ac:picMkLst>
            <pc:docMk/>
            <pc:sldMk cId="1074611788" sldId="316"/>
            <ac:picMk id="12" creationId="{50AC3AF3-C1D7-41F7-B93F-CF3AA9198395}"/>
          </ac:picMkLst>
        </pc:picChg>
        <pc:picChg chg="add mod">
          <ac:chgData name="Christopher French" userId="S::escfrench@glow.gov.uk::4f733b7a-c75b-4e7d-9836-7d1f0b4cf655" providerId="AD" clId="Web-{31269B8A-88CE-44C3-967D-BB9159A925D0}" dt="2021-11-29T13:25:17.087" v="347" actId="1076"/>
          <ac:picMkLst>
            <pc:docMk/>
            <pc:sldMk cId="1074611788" sldId="316"/>
            <ac:picMk id="13" creationId="{07E68D82-E39D-4604-8C53-A52850E6DFD8}"/>
          </ac:picMkLst>
        </pc:picChg>
        <pc:picChg chg="add mod">
          <ac:chgData name="Christopher French" userId="S::escfrench@glow.gov.uk::4f733b7a-c75b-4e7d-9836-7d1f0b4cf655" providerId="AD" clId="Web-{31269B8A-88CE-44C3-967D-BB9159A925D0}" dt="2021-11-29T13:25:41.744" v="352" actId="1076"/>
          <ac:picMkLst>
            <pc:docMk/>
            <pc:sldMk cId="1074611788" sldId="316"/>
            <ac:picMk id="14" creationId="{1638707A-D076-4B80-A0B2-D1AE1B355F86}"/>
          </ac:picMkLst>
        </pc:picChg>
        <pc:picChg chg="add mod">
          <ac:chgData name="Christopher French" userId="S::escfrench@glow.gov.uk::4f733b7a-c75b-4e7d-9836-7d1f0b4cf655" providerId="AD" clId="Web-{31269B8A-88CE-44C3-967D-BB9159A925D0}" dt="2021-11-29T13:26:03.354" v="355" actId="14100"/>
          <ac:picMkLst>
            <pc:docMk/>
            <pc:sldMk cId="1074611788" sldId="316"/>
            <ac:picMk id="15" creationId="{277A37E2-9378-4B45-978E-FE53F674F5CC}"/>
          </ac:picMkLst>
        </pc:picChg>
        <pc:picChg chg="add del mod">
          <ac:chgData name="Christopher French" userId="S::escfrench@glow.gov.uk::4f733b7a-c75b-4e7d-9836-7d1f0b4cf655" providerId="AD" clId="Web-{31269B8A-88CE-44C3-967D-BB9159A925D0}" dt="2021-11-29T13:26:32.792" v="358"/>
          <ac:picMkLst>
            <pc:docMk/>
            <pc:sldMk cId="1074611788" sldId="316"/>
            <ac:picMk id="16" creationId="{C9820260-999F-48FC-A07C-DF098F5B895B}"/>
          </ac:picMkLst>
        </pc:picChg>
        <pc:picChg chg="add mod">
          <ac:chgData name="Christopher French" userId="S::escfrench@glow.gov.uk::4f733b7a-c75b-4e7d-9836-7d1f0b4cf655" providerId="AD" clId="Web-{31269B8A-88CE-44C3-967D-BB9159A925D0}" dt="2021-11-29T13:26:52.668" v="365" actId="14100"/>
          <ac:picMkLst>
            <pc:docMk/>
            <pc:sldMk cId="1074611788" sldId="316"/>
            <ac:picMk id="17" creationId="{7F5B5678-5B3B-4222-AE9A-F5D7AAC9DB95}"/>
          </ac:picMkLst>
        </pc:picChg>
        <pc:picChg chg="add mod">
          <ac:chgData name="Christopher French" userId="S::escfrench@glow.gov.uk::4f733b7a-c75b-4e7d-9836-7d1f0b4cf655" providerId="AD" clId="Web-{31269B8A-88CE-44C3-967D-BB9159A925D0}" dt="2021-11-29T13:27:19.231" v="371" actId="14100"/>
          <ac:picMkLst>
            <pc:docMk/>
            <pc:sldMk cId="1074611788" sldId="316"/>
            <ac:picMk id="18" creationId="{4BA84DF4-2282-4E05-9B51-03CBF5C6A11B}"/>
          </ac:picMkLst>
        </pc:picChg>
        <pc:picChg chg="add del mod">
          <ac:chgData name="Christopher French" userId="S::escfrench@glow.gov.uk::4f733b7a-c75b-4e7d-9836-7d1f0b4cf655" providerId="AD" clId="Web-{31269B8A-88CE-44C3-967D-BB9159A925D0}" dt="2021-11-29T13:28:02.638" v="375"/>
          <ac:picMkLst>
            <pc:docMk/>
            <pc:sldMk cId="1074611788" sldId="316"/>
            <ac:picMk id="19" creationId="{850D9AB4-23C0-4BA8-BC0C-45504F1A423F}"/>
          </ac:picMkLst>
        </pc:picChg>
      </pc:sldChg>
    </pc:docChg>
  </pc:docChgLst>
  <pc:docChgLst>
    <pc:chgData name="Christopher French" userId="S::escfrench@glow.gov.uk::4f733b7a-c75b-4e7d-9836-7d1f0b4cf655" providerId="AD" clId="Web-{9FD95C05-4232-4933-8B29-240091D63BC9}"/>
    <pc:docChg chg="addSld delSld modSld sldOrd addMainMaster">
      <pc:chgData name="Christopher French" userId="S::escfrench@glow.gov.uk::4f733b7a-c75b-4e7d-9836-7d1f0b4cf655" providerId="AD" clId="Web-{9FD95C05-4232-4933-8B29-240091D63BC9}" dt="2021-11-30T15:12:10.811" v="551"/>
      <pc:docMkLst>
        <pc:docMk/>
      </pc:docMkLst>
      <pc:sldChg chg="modNotes">
        <pc:chgData name="Christopher French" userId="S::escfrench@glow.gov.uk::4f733b7a-c75b-4e7d-9836-7d1f0b4cf655" providerId="AD" clId="Web-{9FD95C05-4232-4933-8B29-240091D63BC9}" dt="2021-11-30T13:46:59.937" v="141"/>
        <pc:sldMkLst>
          <pc:docMk/>
          <pc:sldMk cId="1547285309" sldId="274"/>
        </pc:sldMkLst>
      </pc:sldChg>
      <pc:sldChg chg="modNotes">
        <pc:chgData name="Christopher French" userId="S::escfrench@glow.gov.uk::4f733b7a-c75b-4e7d-9836-7d1f0b4cf655" providerId="AD" clId="Web-{9FD95C05-4232-4933-8B29-240091D63BC9}" dt="2021-11-30T13:47:04.859" v="142"/>
        <pc:sldMkLst>
          <pc:docMk/>
          <pc:sldMk cId="1039319188" sldId="275"/>
        </pc:sldMkLst>
      </pc:sldChg>
      <pc:sldChg chg="modSp ord modNotes">
        <pc:chgData name="Christopher French" userId="S::escfrench@glow.gov.uk::4f733b7a-c75b-4e7d-9836-7d1f0b4cf655" providerId="AD" clId="Web-{9FD95C05-4232-4933-8B29-240091D63BC9}" dt="2021-11-30T15:12:10.811" v="551"/>
        <pc:sldMkLst>
          <pc:docMk/>
          <pc:sldMk cId="1921883682" sldId="276"/>
        </pc:sldMkLst>
        <pc:spChg chg="mod">
          <ac:chgData name="Christopher French" userId="S::escfrench@glow.gov.uk::4f733b7a-c75b-4e7d-9836-7d1f0b4cf655" providerId="AD" clId="Web-{9FD95C05-4232-4933-8B29-240091D63BC9}" dt="2021-11-30T13:24:28.126" v="62" actId="20577"/>
          <ac:spMkLst>
            <pc:docMk/>
            <pc:sldMk cId="1921883682" sldId="276"/>
            <ac:spMk id="3" creationId="{00000000-0000-0000-0000-000000000000}"/>
          </ac:spMkLst>
        </pc:spChg>
      </pc:sldChg>
      <pc:sldChg chg="modSp">
        <pc:chgData name="Christopher French" userId="S::escfrench@glow.gov.uk::4f733b7a-c75b-4e7d-9836-7d1f0b4cf655" providerId="AD" clId="Web-{9FD95C05-4232-4933-8B29-240091D63BC9}" dt="2021-11-30T13:24:47.767" v="65" actId="20577"/>
        <pc:sldMkLst>
          <pc:docMk/>
          <pc:sldMk cId="616948953" sldId="277"/>
        </pc:sldMkLst>
        <pc:spChg chg="mod">
          <ac:chgData name="Christopher French" userId="S::escfrench@glow.gov.uk::4f733b7a-c75b-4e7d-9836-7d1f0b4cf655" providerId="AD" clId="Web-{9FD95C05-4232-4933-8B29-240091D63BC9}" dt="2021-11-30T13:24:47.767" v="65" actId="20577"/>
          <ac:spMkLst>
            <pc:docMk/>
            <pc:sldMk cId="616948953" sldId="277"/>
            <ac:spMk id="3" creationId="{00000000-0000-0000-0000-000000000000}"/>
          </ac:spMkLst>
        </pc:spChg>
      </pc:sldChg>
      <pc:sldChg chg="del">
        <pc:chgData name="Christopher French" userId="S::escfrench@glow.gov.uk::4f733b7a-c75b-4e7d-9836-7d1f0b4cf655" providerId="AD" clId="Web-{9FD95C05-4232-4933-8B29-240091D63BC9}" dt="2021-11-30T13:24:32.048" v="63"/>
        <pc:sldMkLst>
          <pc:docMk/>
          <pc:sldMk cId="1813718645" sldId="278"/>
        </pc:sldMkLst>
      </pc:sldChg>
      <pc:sldChg chg="modSp">
        <pc:chgData name="Christopher French" userId="S::escfrench@glow.gov.uk::4f733b7a-c75b-4e7d-9836-7d1f0b4cf655" providerId="AD" clId="Web-{9FD95C05-4232-4933-8B29-240091D63BC9}" dt="2021-11-30T15:09:53.604" v="524" actId="20577"/>
        <pc:sldMkLst>
          <pc:docMk/>
          <pc:sldMk cId="2900314850" sldId="279"/>
        </pc:sldMkLst>
        <pc:spChg chg="mod">
          <ac:chgData name="Christopher French" userId="S::escfrench@glow.gov.uk::4f733b7a-c75b-4e7d-9836-7d1f0b4cf655" providerId="AD" clId="Web-{9FD95C05-4232-4933-8B29-240091D63BC9}" dt="2021-11-30T15:09:53.604" v="524" actId="20577"/>
          <ac:spMkLst>
            <pc:docMk/>
            <pc:sldMk cId="2900314850" sldId="279"/>
            <ac:spMk id="2" creationId="{00000000-0000-0000-0000-000000000000}"/>
          </ac:spMkLst>
        </pc:spChg>
      </pc:sldChg>
      <pc:sldChg chg="modSp modNotes">
        <pc:chgData name="Christopher French" userId="S::escfrench@glow.gov.uk::4f733b7a-c75b-4e7d-9836-7d1f0b4cf655" providerId="AD" clId="Web-{9FD95C05-4232-4933-8B29-240091D63BC9}" dt="2021-11-30T13:45:54.233" v="140"/>
        <pc:sldMkLst>
          <pc:docMk/>
          <pc:sldMk cId="3220556643" sldId="288"/>
        </pc:sldMkLst>
        <pc:spChg chg="mod">
          <ac:chgData name="Christopher French" userId="S::escfrench@glow.gov.uk::4f733b7a-c75b-4e7d-9836-7d1f0b4cf655" providerId="AD" clId="Web-{9FD95C05-4232-4933-8B29-240091D63BC9}" dt="2021-11-30T13:45:48.217" v="138" actId="20577"/>
          <ac:spMkLst>
            <pc:docMk/>
            <pc:sldMk cId="3220556643" sldId="288"/>
            <ac:spMk id="3" creationId="{00000000-0000-0000-0000-000000000000}"/>
          </ac:spMkLst>
        </pc:spChg>
      </pc:sldChg>
      <pc:sldChg chg="modSp">
        <pc:chgData name="Christopher French" userId="S::escfrench@glow.gov.uk::4f733b7a-c75b-4e7d-9836-7d1f0b4cf655" providerId="AD" clId="Web-{9FD95C05-4232-4933-8B29-240091D63BC9}" dt="2021-11-30T13:23:21.250" v="60" actId="20577"/>
        <pc:sldMkLst>
          <pc:docMk/>
          <pc:sldMk cId="594237865" sldId="300"/>
        </pc:sldMkLst>
        <pc:spChg chg="mod">
          <ac:chgData name="Christopher French" userId="S::escfrench@glow.gov.uk::4f733b7a-c75b-4e7d-9836-7d1f0b4cf655" providerId="AD" clId="Web-{9FD95C05-4232-4933-8B29-240091D63BC9}" dt="2021-11-30T13:23:21.250" v="60" actId="20577"/>
          <ac:spMkLst>
            <pc:docMk/>
            <pc:sldMk cId="594237865" sldId="300"/>
            <ac:spMk id="3" creationId="{00000000-0000-0000-0000-000000000000}"/>
          </ac:spMkLst>
        </pc:spChg>
      </pc:sldChg>
      <pc:sldChg chg="modSp ord">
        <pc:chgData name="Christopher French" userId="S::escfrench@glow.gov.uk::4f733b7a-c75b-4e7d-9836-7d1f0b4cf655" providerId="AD" clId="Web-{9FD95C05-4232-4933-8B29-240091D63BC9}" dt="2021-11-30T14:35:37.810" v="282" actId="20577"/>
        <pc:sldMkLst>
          <pc:docMk/>
          <pc:sldMk cId="1253495034" sldId="302"/>
        </pc:sldMkLst>
        <pc:spChg chg="mod">
          <ac:chgData name="Christopher French" userId="S::escfrench@glow.gov.uk::4f733b7a-c75b-4e7d-9836-7d1f0b4cf655" providerId="AD" clId="Web-{9FD95C05-4232-4933-8B29-240091D63BC9}" dt="2021-11-30T14:35:37.810" v="282" actId="20577"/>
          <ac:spMkLst>
            <pc:docMk/>
            <pc:sldMk cId="1253495034" sldId="302"/>
            <ac:spMk id="3" creationId="{00000000-0000-0000-0000-000000000000}"/>
          </ac:spMkLst>
        </pc:spChg>
      </pc:sldChg>
      <pc:sldChg chg="addSp delSp modSp modNotes">
        <pc:chgData name="Christopher French" userId="S::escfrench@glow.gov.uk::4f733b7a-c75b-4e7d-9836-7d1f0b4cf655" providerId="AD" clId="Web-{9FD95C05-4232-4933-8B29-240091D63BC9}" dt="2021-11-30T13:40:45.226" v="110"/>
        <pc:sldMkLst>
          <pc:docMk/>
          <pc:sldMk cId="2341733261" sldId="305"/>
        </pc:sldMkLst>
        <pc:spChg chg="add del mod">
          <ac:chgData name="Christopher French" userId="S::escfrench@glow.gov.uk::4f733b7a-c75b-4e7d-9836-7d1f0b4cf655" providerId="AD" clId="Web-{9FD95C05-4232-4933-8B29-240091D63BC9}" dt="2021-11-30T13:40:45.226" v="110"/>
          <ac:spMkLst>
            <pc:docMk/>
            <pc:sldMk cId="2341733261" sldId="305"/>
            <ac:spMk id="10" creationId="{70573CCB-2E15-4644-BEA4-C3C4136B5001}"/>
          </ac:spMkLst>
        </pc:spChg>
      </pc:sldChg>
      <pc:sldChg chg="ord">
        <pc:chgData name="Christopher French" userId="S::escfrench@glow.gov.uk::4f733b7a-c75b-4e7d-9836-7d1f0b4cf655" providerId="AD" clId="Web-{9FD95C05-4232-4933-8B29-240091D63BC9}" dt="2021-11-30T14:33:59.854" v="178"/>
        <pc:sldMkLst>
          <pc:docMk/>
          <pc:sldMk cId="1864326514" sldId="315"/>
        </pc:sldMkLst>
      </pc:sldChg>
      <pc:sldChg chg="addSp delSp modSp del">
        <pc:chgData name="Christopher French" userId="S::escfrench@glow.gov.uk::4f733b7a-c75b-4e7d-9836-7d1f0b4cf655" providerId="AD" clId="Web-{9FD95C05-4232-4933-8B29-240091D63BC9}" dt="2021-11-30T13:28:15.756" v="82"/>
        <pc:sldMkLst>
          <pc:docMk/>
          <pc:sldMk cId="1074611788" sldId="316"/>
        </pc:sldMkLst>
        <pc:picChg chg="add del mod">
          <ac:chgData name="Christopher French" userId="S::escfrench@glow.gov.uk::4f733b7a-c75b-4e7d-9836-7d1f0b4cf655" providerId="AD" clId="Web-{9FD95C05-4232-4933-8B29-240091D63BC9}" dt="2021-11-30T13:27:40.318" v="80"/>
          <ac:picMkLst>
            <pc:docMk/>
            <pc:sldMk cId="1074611788" sldId="316"/>
            <ac:picMk id="2" creationId="{E3A8DA23-BC85-4525-9A15-AF7ED2DAC2E7}"/>
          </ac:picMkLst>
        </pc:picChg>
        <pc:picChg chg="del">
          <ac:chgData name="Christopher French" userId="S::escfrench@glow.gov.uk::4f733b7a-c75b-4e7d-9836-7d1f0b4cf655" providerId="AD" clId="Web-{9FD95C05-4232-4933-8B29-240091D63BC9}" dt="2021-11-30T13:25:58.019" v="66"/>
          <ac:picMkLst>
            <pc:docMk/>
            <pc:sldMk cId="1074611788" sldId="316"/>
            <ac:picMk id="11" creationId="{FC3FE23A-0452-4BDF-A026-805E900374FB}"/>
          </ac:picMkLst>
        </pc:picChg>
        <pc:picChg chg="del">
          <ac:chgData name="Christopher French" userId="S::escfrench@glow.gov.uk::4f733b7a-c75b-4e7d-9836-7d1f0b4cf655" providerId="AD" clId="Web-{9FD95C05-4232-4933-8B29-240091D63BC9}" dt="2021-11-30T13:25:59.019" v="67"/>
          <ac:picMkLst>
            <pc:docMk/>
            <pc:sldMk cId="1074611788" sldId="316"/>
            <ac:picMk id="12" creationId="{50AC3AF3-C1D7-41F7-B93F-CF3AA9198395}"/>
          </ac:picMkLst>
        </pc:picChg>
        <pc:picChg chg="del">
          <ac:chgData name="Christopher French" userId="S::escfrench@glow.gov.uk::4f733b7a-c75b-4e7d-9836-7d1f0b4cf655" providerId="AD" clId="Web-{9FD95C05-4232-4933-8B29-240091D63BC9}" dt="2021-11-30T13:26:00.097" v="69"/>
          <ac:picMkLst>
            <pc:docMk/>
            <pc:sldMk cId="1074611788" sldId="316"/>
            <ac:picMk id="13" creationId="{07E68D82-E39D-4604-8C53-A52850E6DFD8}"/>
          </ac:picMkLst>
        </pc:picChg>
        <pc:picChg chg="del">
          <ac:chgData name="Christopher French" userId="S::escfrench@glow.gov.uk::4f733b7a-c75b-4e7d-9836-7d1f0b4cf655" providerId="AD" clId="Web-{9FD95C05-4232-4933-8B29-240091D63BC9}" dt="2021-11-30T13:25:59.425" v="68"/>
          <ac:picMkLst>
            <pc:docMk/>
            <pc:sldMk cId="1074611788" sldId="316"/>
            <ac:picMk id="14" creationId="{1638707A-D076-4B80-A0B2-D1AE1B355F86}"/>
          </ac:picMkLst>
        </pc:picChg>
        <pc:picChg chg="del">
          <ac:chgData name="Christopher French" userId="S::escfrench@glow.gov.uk::4f733b7a-c75b-4e7d-9836-7d1f0b4cf655" providerId="AD" clId="Web-{9FD95C05-4232-4933-8B29-240091D63BC9}" dt="2021-11-30T13:26:00.769" v="70"/>
          <ac:picMkLst>
            <pc:docMk/>
            <pc:sldMk cId="1074611788" sldId="316"/>
            <ac:picMk id="15" creationId="{277A37E2-9378-4B45-978E-FE53F674F5CC}"/>
          </ac:picMkLst>
        </pc:picChg>
        <pc:picChg chg="del">
          <ac:chgData name="Christopher French" userId="S::escfrench@glow.gov.uk::4f733b7a-c75b-4e7d-9836-7d1f0b4cf655" providerId="AD" clId="Web-{9FD95C05-4232-4933-8B29-240091D63BC9}" dt="2021-11-30T13:26:01.550" v="71"/>
          <ac:picMkLst>
            <pc:docMk/>
            <pc:sldMk cId="1074611788" sldId="316"/>
            <ac:picMk id="17" creationId="{7F5B5678-5B3B-4222-AE9A-F5D7AAC9DB95}"/>
          </ac:picMkLst>
        </pc:picChg>
        <pc:picChg chg="del">
          <ac:chgData name="Christopher French" userId="S::escfrench@glow.gov.uk::4f733b7a-c75b-4e7d-9836-7d1f0b4cf655" providerId="AD" clId="Web-{9FD95C05-4232-4933-8B29-240091D63BC9}" dt="2021-11-30T13:26:02.378" v="72"/>
          <ac:picMkLst>
            <pc:docMk/>
            <pc:sldMk cId="1074611788" sldId="316"/>
            <ac:picMk id="18" creationId="{4BA84DF4-2282-4E05-9B51-03CBF5C6A11B}"/>
          </ac:picMkLst>
        </pc:picChg>
      </pc:sldChg>
      <pc:sldChg chg="modSp add">
        <pc:chgData name="Christopher French" userId="S::escfrench@glow.gov.uk::4f733b7a-c75b-4e7d-9836-7d1f0b4cf655" providerId="AD" clId="Web-{9FD95C05-4232-4933-8B29-240091D63BC9}" dt="2021-11-30T15:04:34.079" v="482" actId="1076"/>
        <pc:sldMkLst>
          <pc:docMk/>
          <pc:sldMk cId="2924927605" sldId="317"/>
        </pc:sldMkLst>
        <pc:spChg chg="mod">
          <ac:chgData name="Christopher French" userId="S::escfrench@glow.gov.uk::4f733b7a-c75b-4e7d-9836-7d1f0b4cf655" providerId="AD" clId="Web-{9FD95C05-4232-4933-8B29-240091D63BC9}" dt="2021-11-30T15:03:08.311" v="474" actId="1076"/>
          <ac:spMkLst>
            <pc:docMk/>
            <pc:sldMk cId="2924927605" sldId="317"/>
            <ac:spMk id="4" creationId="{7A7FABB0-3CEF-483C-878F-8CB316483DDC}"/>
          </ac:spMkLst>
        </pc:spChg>
        <pc:spChg chg="mod">
          <ac:chgData name="Christopher French" userId="S::escfrench@glow.gov.uk::4f733b7a-c75b-4e7d-9836-7d1f0b4cf655" providerId="AD" clId="Web-{9FD95C05-4232-4933-8B29-240091D63BC9}" dt="2021-11-30T15:04:34.079" v="482" actId="1076"/>
          <ac:spMkLst>
            <pc:docMk/>
            <pc:sldMk cId="2924927605" sldId="317"/>
            <ac:spMk id="6" creationId="{DCA6C577-C84C-44C1-829A-EB84C2DADDFE}"/>
          </ac:spMkLst>
        </pc:spChg>
        <pc:spChg chg="mod">
          <ac:chgData name="Christopher French" userId="S::escfrench@glow.gov.uk::4f733b7a-c75b-4e7d-9836-7d1f0b4cf655" providerId="AD" clId="Web-{9FD95C05-4232-4933-8B29-240091D63BC9}" dt="2021-11-30T15:04:33.954" v="481" actId="1076"/>
          <ac:spMkLst>
            <pc:docMk/>
            <pc:sldMk cId="2924927605" sldId="317"/>
            <ac:spMk id="16" creationId="{2F196309-0985-4507-8470-2F53946DCEC0}"/>
          </ac:spMkLst>
        </pc:spChg>
        <pc:spChg chg="mod">
          <ac:chgData name="Christopher French" userId="S::escfrench@glow.gov.uk::4f733b7a-c75b-4e7d-9836-7d1f0b4cf655" providerId="AD" clId="Web-{9FD95C05-4232-4933-8B29-240091D63BC9}" dt="2021-11-30T15:01:54.965" v="457" actId="1076"/>
          <ac:spMkLst>
            <pc:docMk/>
            <pc:sldMk cId="2924927605" sldId="317"/>
            <ac:spMk id="17" creationId="{7026218C-8F41-4EA2-89E4-ABB11B4F9810}"/>
          </ac:spMkLst>
        </pc:spChg>
        <pc:spChg chg="mod">
          <ac:chgData name="Christopher French" userId="S::escfrench@glow.gov.uk::4f733b7a-c75b-4e7d-9836-7d1f0b4cf655" providerId="AD" clId="Web-{9FD95C05-4232-4933-8B29-240091D63BC9}" dt="2021-11-30T15:02:17.513" v="465" actId="1076"/>
          <ac:spMkLst>
            <pc:docMk/>
            <pc:sldMk cId="2924927605" sldId="317"/>
            <ac:spMk id="18" creationId="{F2C55963-B187-4F33-8D2B-533D588F7686}"/>
          </ac:spMkLst>
        </pc:spChg>
        <pc:picChg chg="mod">
          <ac:chgData name="Christopher French" userId="S::escfrench@glow.gov.uk::4f733b7a-c75b-4e7d-9836-7d1f0b4cf655" providerId="AD" clId="Web-{9FD95C05-4232-4933-8B29-240091D63BC9}" dt="2021-11-30T13:28:26.163" v="84" actId="14100"/>
          <ac:picMkLst>
            <pc:docMk/>
            <pc:sldMk cId="2924927605" sldId="317"/>
            <ac:picMk id="5" creationId="{A8390C45-4A7B-46BF-B2C3-B4FA0889063A}"/>
          </ac:picMkLst>
        </pc:picChg>
        <pc:picChg chg="mod">
          <ac:chgData name="Christopher French" userId="S::escfrench@glow.gov.uk::4f733b7a-c75b-4e7d-9836-7d1f0b4cf655" providerId="AD" clId="Web-{9FD95C05-4232-4933-8B29-240091D63BC9}" dt="2021-11-30T15:03:08.436" v="475" actId="1076"/>
          <ac:picMkLst>
            <pc:docMk/>
            <pc:sldMk cId="2924927605" sldId="317"/>
            <ac:picMk id="26" creationId="{FD7FC1AF-7A73-4AE4-AB34-6BC7C3B232C1}"/>
          </ac:picMkLst>
        </pc:picChg>
        <pc:picChg chg="mod">
          <ac:chgData name="Christopher French" userId="S::escfrench@glow.gov.uk::4f733b7a-c75b-4e7d-9836-7d1f0b4cf655" providerId="AD" clId="Web-{9FD95C05-4232-4933-8B29-240091D63BC9}" dt="2021-11-30T15:03:08.217" v="473" actId="1076"/>
          <ac:picMkLst>
            <pc:docMk/>
            <pc:sldMk cId="2924927605" sldId="317"/>
            <ac:picMk id="27" creationId="{5A84FA99-33DE-47C9-A16B-090C489707BA}"/>
          </ac:picMkLst>
        </pc:picChg>
        <pc:picChg chg="mod">
          <ac:chgData name="Christopher French" userId="S::escfrench@glow.gov.uk::4f733b7a-c75b-4e7d-9836-7d1f0b4cf655" providerId="AD" clId="Web-{9FD95C05-4232-4933-8B29-240091D63BC9}" dt="2021-11-30T15:04:33.829" v="480" actId="1076"/>
          <ac:picMkLst>
            <pc:docMk/>
            <pc:sldMk cId="2924927605" sldId="317"/>
            <ac:picMk id="29" creationId="{8F987FF3-0FD1-430E-A8D4-A5BBC75502C4}"/>
          </ac:picMkLst>
        </pc:picChg>
      </pc:sldChg>
      <pc:sldChg chg="addSp delSp modSp add replId">
        <pc:chgData name="Christopher French" userId="S::escfrench@glow.gov.uk::4f733b7a-c75b-4e7d-9836-7d1f0b4cf655" providerId="AD" clId="Web-{9FD95C05-4232-4933-8B29-240091D63BC9}" dt="2021-11-30T14:37:58.502" v="420" actId="20577"/>
        <pc:sldMkLst>
          <pc:docMk/>
          <pc:sldMk cId="2425691860" sldId="318"/>
        </pc:sldMkLst>
        <pc:spChg chg="mod">
          <ac:chgData name="Christopher French" userId="S::escfrench@glow.gov.uk::4f733b7a-c75b-4e7d-9836-7d1f0b4cf655" providerId="AD" clId="Web-{9FD95C05-4232-4933-8B29-240091D63BC9}" dt="2021-11-30T14:36:01.592" v="311" actId="20577"/>
          <ac:spMkLst>
            <pc:docMk/>
            <pc:sldMk cId="2425691860" sldId="318"/>
            <ac:spMk id="2" creationId="{00000000-0000-0000-0000-000000000000}"/>
          </ac:spMkLst>
        </pc:spChg>
        <pc:spChg chg="mod">
          <ac:chgData name="Christopher French" userId="S::escfrench@glow.gov.uk::4f733b7a-c75b-4e7d-9836-7d1f0b4cf655" providerId="AD" clId="Web-{9FD95C05-4232-4933-8B29-240091D63BC9}" dt="2021-11-30T14:37:58.502" v="420" actId="20577"/>
          <ac:spMkLst>
            <pc:docMk/>
            <pc:sldMk cId="2425691860" sldId="318"/>
            <ac:spMk id="3" creationId="{00000000-0000-0000-0000-000000000000}"/>
          </ac:spMkLst>
        </pc:spChg>
        <pc:spChg chg="add del">
          <ac:chgData name="Christopher French" userId="S::escfrench@glow.gov.uk::4f733b7a-c75b-4e7d-9836-7d1f0b4cf655" providerId="AD" clId="Web-{9FD95C05-4232-4933-8B29-240091D63BC9}" dt="2021-11-30T14:35:36.170" v="231"/>
          <ac:spMkLst>
            <pc:docMk/>
            <pc:sldMk cId="2425691860" sldId="318"/>
            <ac:spMk id="4" creationId="{78B7EA78-6E7F-483A-A133-C5A36929877E}"/>
          </ac:spMkLst>
        </pc:spChg>
      </pc:sldChg>
      <pc:sldChg chg="addSp delSp modSp add del replId">
        <pc:chgData name="Christopher French" userId="S::escfrench@glow.gov.uk::4f733b7a-c75b-4e7d-9836-7d1f0b4cf655" providerId="AD" clId="Web-{9FD95C05-4232-4933-8B29-240091D63BC9}" dt="2021-11-30T15:07:50.726" v="509"/>
        <pc:sldMkLst>
          <pc:docMk/>
          <pc:sldMk cId="1533082942" sldId="319"/>
        </pc:sldMkLst>
        <pc:spChg chg="mod">
          <ac:chgData name="Christopher French" userId="S::escfrench@glow.gov.uk::4f733b7a-c75b-4e7d-9836-7d1f0b4cf655" providerId="AD" clId="Web-{9FD95C05-4232-4933-8B29-240091D63BC9}" dt="2021-11-30T15:04:55.814" v="485" actId="20577"/>
          <ac:spMkLst>
            <pc:docMk/>
            <pc:sldMk cId="1533082942" sldId="319"/>
            <ac:spMk id="2" creationId="{00000000-0000-0000-0000-000000000000}"/>
          </ac:spMkLst>
        </pc:spChg>
        <pc:spChg chg="mod">
          <ac:chgData name="Christopher French" userId="S::escfrench@glow.gov.uk::4f733b7a-c75b-4e7d-9836-7d1f0b4cf655" providerId="AD" clId="Web-{9FD95C05-4232-4933-8B29-240091D63BC9}" dt="2021-11-30T13:52:21.132" v="154" actId="20577"/>
          <ac:spMkLst>
            <pc:docMk/>
            <pc:sldMk cId="1533082942" sldId="319"/>
            <ac:spMk id="3" creationId="{00000000-0000-0000-0000-000000000000}"/>
          </ac:spMkLst>
        </pc:spChg>
        <pc:spChg chg="add del">
          <ac:chgData name="Christopher French" userId="S::escfrench@glow.gov.uk::4f733b7a-c75b-4e7d-9836-7d1f0b4cf655" providerId="AD" clId="Web-{9FD95C05-4232-4933-8B29-240091D63BC9}" dt="2021-11-30T15:05:04.299" v="491"/>
          <ac:spMkLst>
            <pc:docMk/>
            <pc:sldMk cId="1533082942" sldId="319"/>
            <ac:spMk id="4" creationId="{54714811-EA38-45DC-9661-677022090E8A}"/>
          </ac:spMkLst>
        </pc:spChg>
        <pc:spChg chg="add del">
          <ac:chgData name="Christopher French" userId="S::escfrench@glow.gov.uk::4f733b7a-c75b-4e7d-9836-7d1f0b4cf655" providerId="AD" clId="Web-{9FD95C05-4232-4933-8B29-240091D63BC9}" dt="2021-11-30T15:05:00.752" v="490"/>
          <ac:spMkLst>
            <pc:docMk/>
            <pc:sldMk cId="1533082942" sldId="319"/>
            <ac:spMk id="5" creationId="{AFAFD2B7-81E6-458B-9F3C-45EC467DC19C}"/>
          </ac:spMkLst>
        </pc:spChg>
        <pc:spChg chg="add del mod">
          <ac:chgData name="Christopher French" userId="S::escfrench@glow.gov.uk::4f733b7a-c75b-4e7d-9836-7d1f0b4cf655" providerId="AD" clId="Web-{9FD95C05-4232-4933-8B29-240091D63BC9}" dt="2021-11-30T15:05:05.689" v="494"/>
          <ac:spMkLst>
            <pc:docMk/>
            <pc:sldMk cId="1533082942" sldId="319"/>
            <ac:spMk id="10" creationId="{5AA45562-CF66-4B3D-8137-A3408605EF33}"/>
          </ac:spMkLst>
        </pc:spChg>
        <pc:spChg chg="add del">
          <ac:chgData name="Christopher French" userId="S::escfrench@glow.gov.uk::4f733b7a-c75b-4e7d-9836-7d1f0b4cf655" providerId="AD" clId="Web-{9FD95C05-4232-4933-8B29-240091D63BC9}" dt="2021-11-30T15:05:04.315" v="492"/>
          <ac:spMkLst>
            <pc:docMk/>
            <pc:sldMk cId="1533082942" sldId="319"/>
            <ac:spMk id="11" creationId="{57803B17-DA49-4279-88EB-26CAB32DCFAE}"/>
          </ac:spMkLst>
        </pc:spChg>
        <pc:spChg chg="add del">
          <ac:chgData name="Christopher French" userId="S::escfrench@glow.gov.uk::4f733b7a-c75b-4e7d-9836-7d1f0b4cf655" providerId="AD" clId="Web-{9FD95C05-4232-4933-8B29-240091D63BC9}" dt="2021-11-30T15:05:07.486" v="495"/>
          <ac:spMkLst>
            <pc:docMk/>
            <pc:sldMk cId="1533082942" sldId="319"/>
            <ac:spMk id="12" creationId="{68C6C401-D7D1-41CF-B585-EBB25CFF05FC}"/>
          </ac:spMkLst>
        </pc:spChg>
      </pc:sldChg>
      <pc:sldChg chg="modSp add replId">
        <pc:chgData name="Christopher French" userId="S::escfrench@glow.gov.uk::4f733b7a-c75b-4e7d-9836-7d1f0b4cf655" providerId="AD" clId="Web-{9FD95C05-4232-4933-8B29-240091D63BC9}" dt="2021-11-30T15:01:34.418" v="456" actId="1076"/>
        <pc:sldMkLst>
          <pc:docMk/>
          <pc:sldMk cId="1180183771" sldId="320"/>
        </pc:sldMkLst>
        <pc:spChg chg="mod">
          <ac:chgData name="Christopher French" userId="S::escfrench@glow.gov.uk::4f733b7a-c75b-4e7d-9836-7d1f0b4cf655" providerId="AD" clId="Web-{9FD95C05-4232-4933-8B29-240091D63BC9}" dt="2021-11-30T15:01:34.418" v="456" actId="1076"/>
          <ac:spMkLst>
            <pc:docMk/>
            <pc:sldMk cId="1180183771" sldId="320"/>
            <ac:spMk id="2" creationId="{00000000-0000-0000-0000-000000000000}"/>
          </ac:spMkLst>
        </pc:spChg>
        <pc:spChg chg="mod">
          <ac:chgData name="Christopher French" userId="S::escfrench@glow.gov.uk::4f733b7a-c75b-4e7d-9836-7d1f0b4cf655" providerId="AD" clId="Web-{9FD95C05-4232-4933-8B29-240091D63BC9}" dt="2021-11-30T15:01:10.229" v="453" actId="20577"/>
          <ac:spMkLst>
            <pc:docMk/>
            <pc:sldMk cId="1180183771" sldId="320"/>
            <ac:spMk id="3" creationId="{00000000-0000-0000-0000-000000000000}"/>
          </ac:spMkLst>
        </pc:spChg>
      </pc:sldChg>
      <pc:sldChg chg="modSp add replId">
        <pc:chgData name="Christopher French" userId="S::escfrench@glow.gov.uk::4f733b7a-c75b-4e7d-9836-7d1f0b4cf655" providerId="AD" clId="Web-{9FD95C05-4232-4933-8B29-240091D63BC9}" dt="2021-11-30T15:08:12.023" v="518" actId="20577"/>
        <pc:sldMkLst>
          <pc:docMk/>
          <pc:sldMk cId="3104937770" sldId="321"/>
        </pc:sldMkLst>
        <pc:spChg chg="mod">
          <ac:chgData name="Christopher French" userId="S::escfrench@glow.gov.uk::4f733b7a-c75b-4e7d-9836-7d1f0b4cf655" providerId="AD" clId="Web-{9FD95C05-4232-4933-8B29-240091D63BC9}" dt="2021-11-30T15:08:12.023" v="518" actId="20577"/>
          <ac:spMkLst>
            <pc:docMk/>
            <pc:sldMk cId="3104937770" sldId="321"/>
            <ac:spMk id="3" creationId="{00000000-0000-0000-0000-000000000000}"/>
          </ac:spMkLst>
        </pc:spChg>
      </pc:sldChg>
      <pc:sldChg chg="addSp modSp add del replId">
        <pc:chgData name="Christopher French" userId="S::escfrench@glow.gov.uk::4f733b7a-c75b-4e7d-9836-7d1f0b4cf655" providerId="AD" clId="Web-{9FD95C05-4232-4933-8B29-240091D63BC9}" dt="2021-11-30T15:07:00.240" v="503"/>
        <pc:sldMkLst>
          <pc:docMk/>
          <pc:sldMk cId="3204569356" sldId="321"/>
        </pc:sldMkLst>
        <pc:spChg chg="mod">
          <ac:chgData name="Christopher French" userId="S::escfrench@glow.gov.uk::4f733b7a-c75b-4e7d-9836-7d1f0b4cf655" providerId="AD" clId="Web-{9FD95C05-4232-4933-8B29-240091D63BC9}" dt="2021-11-30T15:05:31.268" v="500" actId="20577"/>
          <ac:spMkLst>
            <pc:docMk/>
            <pc:sldMk cId="3204569356" sldId="321"/>
            <ac:spMk id="2" creationId="{00000000-0000-0000-0000-000000000000}"/>
          </ac:spMkLst>
        </pc:spChg>
        <pc:spChg chg="add">
          <ac:chgData name="Christopher French" userId="S::escfrench@glow.gov.uk::4f733b7a-c75b-4e7d-9836-7d1f0b4cf655" providerId="AD" clId="Web-{9FD95C05-4232-4933-8B29-240091D63BC9}" dt="2021-11-30T15:06:50.239" v="501"/>
          <ac:spMkLst>
            <pc:docMk/>
            <pc:sldMk cId="3204569356" sldId="321"/>
            <ac:spMk id="4" creationId="{63B4CE13-18F2-4C4E-8241-BAD8E1EE449B}"/>
          </ac:spMkLst>
        </pc:spChg>
        <pc:spChg chg="add">
          <ac:chgData name="Christopher French" userId="S::escfrench@glow.gov.uk::4f733b7a-c75b-4e7d-9836-7d1f0b4cf655" providerId="AD" clId="Web-{9FD95C05-4232-4933-8B29-240091D63BC9}" dt="2021-11-30T15:06:55.865" v="502"/>
          <ac:spMkLst>
            <pc:docMk/>
            <pc:sldMk cId="3204569356" sldId="321"/>
            <ac:spMk id="5" creationId="{14F4EB6F-724D-4331-9DCC-5F54D6F521BA}"/>
          </ac:spMkLst>
        </pc:spChg>
      </pc:sldChg>
      <pc:sldMasterChg chg="add addSldLayout">
        <pc:chgData name="Christopher French" userId="S::escfrench@glow.gov.uk::4f733b7a-c75b-4e7d-9836-7d1f0b4cf655" providerId="AD" clId="Web-{9FD95C05-4232-4933-8B29-240091D63BC9}" dt="2021-11-30T13:28:07.381" v="81"/>
        <pc:sldMasterMkLst>
          <pc:docMk/>
          <pc:sldMasterMk cId="1822495107" sldId="2147483765"/>
        </pc:sldMasterMkLst>
        <pc:sldLayoutChg chg="add">
          <pc:chgData name="Christopher French" userId="S::escfrench@glow.gov.uk::4f733b7a-c75b-4e7d-9836-7d1f0b4cf655" providerId="AD" clId="Web-{9FD95C05-4232-4933-8B29-240091D63BC9}" dt="2021-11-30T13:28:07.381" v="81"/>
          <pc:sldLayoutMkLst>
            <pc:docMk/>
            <pc:sldMasterMk cId="1822495107" sldId="2147483765"/>
            <pc:sldLayoutMk cId="2810008450" sldId="2147483766"/>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696105537" sldId="2147483767"/>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3804123577" sldId="2147483768"/>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293137113" sldId="2147483769"/>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912238089" sldId="2147483770"/>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3341976633" sldId="2147483771"/>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2022734435" sldId="2147483772"/>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2314494042" sldId="2147483773"/>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265658623" sldId="2147483774"/>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3799526704" sldId="2147483775"/>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998909238" sldId="2147483776"/>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1710204434" sldId="2147483777"/>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3962210795" sldId="2147483778"/>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3488560418" sldId="2147483779"/>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2601111072" sldId="2147483780"/>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2267062571" sldId="2147483781"/>
          </pc:sldLayoutMkLst>
        </pc:sldLayoutChg>
      </pc:sldMasterChg>
    </pc:docChg>
  </pc:docChgLst>
  <pc:docChgLst>
    <pc:chgData name="Christopher French" userId="S::escfrench@glow.gov.uk::4f733b7a-c75b-4e7d-9836-7d1f0b4cf655" providerId="AD" clId="Web-{3D7D01F1-E596-4BAD-BD77-630B58391C7D}"/>
    <pc:docChg chg="addSld delSld modSld">
      <pc:chgData name="Christopher French" userId="S::escfrench@glow.gov.uk::4f733b7a-c75b-4e7d-9836-7d1f0b4cf655" providerId="AD" clId="Web-{3D7D01F1-E596-4BAD-BD77-630B58391C7D}" dt="2021-11-30T15:26:25.448" v="34"/>
      <pc:docMkLst>
        <pc:docMk/>
      </pc:docMkLst>
      <pc:sldChg chg="modSp">
        <pc:chgData name="Christopher French" userId="S::escfrench@glow.gov.uk::4f733b7a-c75b-4e7d-9836-7d1f0b4cf655" providerId="AD" clId="Web-{3D7D01F1-E596-4BAD-BD77-630B58391C7D}" dt="2021-11-30T15:24:18.097" v="18" actId="20577"/>
        <pc:sldMkLst>
          <pc:docMk/>
          <pc:sldMk cId="1597820561" sldId="283"/>
        </pc:sldMkLst>
        <pc:spChg chg="mod">
          <ac:chgData name="Christopher French" userId="S::escfrench@glow.gov.uk::4f733b7a-c75b-4e7d-9836-7d1f0b4cf655" providerId="AD" clId="Web-{3D7D01F1-E596-4BAD-BD77-630B58391C7D}" dt="2021-11-30T15:24:18.097" v="18" actId="20577"/>
          <ac:spMkLst>
            <pc:docMk/>
            <pc:sldMk cId="1597820561" sldId="283"/>
            <ac:spMk id="3" creationId="{00000000-0000-0000-0000-000000000000}"/>
          </ac:spMkLst>
        </pc:spChg>
      </pc:sldChg>
      <pc:sldChg chg="addSp delSp modSp">
        <pc:chgData name="Christopher French" userId="S::escfrench@glow.gov.uk::4f733b7a-c75b-4e7d-9836-7d1f0b4cf655" providerId="AD" clId="Web-{3D7D01F1-E596-4BAD-BD77-630B58391C7D}" dt="2021-11-30T15:26:25.448" v="34"/>
        <pc:sldMkLst>
          <pc:docMk/>
          <pc:sldMk cId="2099514955" sldId="297"/>
        </pc:sldMkLst>
        <pc:picChg chg="add del mod">
          <ac:chgData name="Christopher French" userId="S::escfrench@glow.gov.uk::4f733b7a-c75b-4e7d-9836-7d1f0b4cf655" providerId="AD" clId="Web-{3D7D01F1-E596-4BAD-BD77-630B58391C7D}" dt="2021-11-30T15:26:25.448" v="34"/>
          <ac:picMkLst>
            <pc:docMk/>
            <pc:sldMk cId="2099514955" sldId="297"/>
            <ac:picMk id="4" creationId="{325BB269-B207-4FD4-8CB1-D3F1E84BFA5A}"/>
          </ac:picMkLst>
        </pc:picChg>
      </pc:sldChg>
      <pc:sldChg chg="modSp">
        <pc:chgData name="Christopher French" userId="S::escfrench@glow.gov.uk::4f733b7a-c75b-4e7d-9836-7d1f0b4cf655" providerId="AD" clId="Web-{3D7D01F1-E596-4BAD-BD77-630B58391C7D}" dt="2021-11-30T15:23:43.861" v="8" actId="20577"/>
        <pc:sldMkLst>
          <pc:docMk/>
          <pc:sldMk cId="1253495034" sldId="302"/>
        </pc:sldMkLst>
        <pc:spChg chg="mod">
          <ac:chgData name="Christopher French" userId="S::escfrench@glow.gov.uk::4f733b7a-c75b-4e7d-9836-7d1f0b4cf655" providerId="AD" clId="Web-{3D7D01F1-E596-4BAD-BD77-630B58391C7D}" dt="2021-11-30T15:23:43.861" v="8" actId="20577"/>
          <ac:spMkLst>
            <pc:docMk/>
            <pc:sldMk cId="1253495034" sldId="302"/>
            <ac:spMk id="3" creationId="{00000000-0000-0000-0000-000000000000}"/>
          </ac:spMkLst>
        </pc:spChg>
      </pc:sldChg>
      <pc:sldChg chg="addSp delSp modSp">
        <pc:chgData name="Christopher French" userId="S::escfrench@glow.gov.uk::4f733b7a-c75b-4e7d-9836-7d1f0b4cf655" providerId="AD" clId="Web-{3D7D01F1-E596-4BAD-BD77-630B58391C7D}" dt="2021-11-30T15:25:43.509" v="26"/>
        <pc:sldMkLst>
          <pc:docMk/>
          <pc:sldMk cId="3874265891" sldId="307"/>
        </pc:sldMkLst>
        <pc:picChg chg="add del mod">
          <ac:chgData name="Christopher French" userId="S::escfrench@glow.gov.uk::4f733b7a-c75b-4e7d-9836-7d1f0b4cf655" providerId="AD" clId="Web-{3D7D01F1-E596-4BAD-BD77-630B58391C7D}" dt="2021-11-30T15:25:13.960" v="22"/>
          <ac:picMkLst>
            <pc:docMk/>
            <pc:sldMk cId="3874265891" sldId="307"/>
            <ac:picMk id="4" creationId="{DE83F098-4A12-4B74-865F-5B252DBD53D8}"/>
          </ac:picMkLst>
        </pc:picChg>
        <pc:picChg chg="add del mod">
          <ac:chgData name="Christopher French" userId="S::escfrench@glow.gov.uk::4f733b7a-c75b-4e7d-9836-7d1f0b4cf655" providerId="AD" clId="Web-{3D7D01F1-E596-4BAD-BD77-630B58391C7D}" dt="2021-11-30T15:25:43.509" v="26"/>
          <ac:picMkLst>
            <pc:docMk/>
            <pc:sldMk cId="3874265891" sldId="307"/>
            <ac:picMk id="5" creationId="{95B5285A-4CE7-48C0-ABD2-206B445C79DA}"/>
          </ac:picMkLst>
        </pc:picChg>
      </pc:sldChg>
      <pc:sldChg chg="del">
        <pc:chgData name="Christopher French" userId="S::escfrench@glow.gov.uk::4f733b7a-c75b-4e7d-9836-7d1f0b4cf655" providerId="AD" clId="Web-{3D7D01F1-E596-4BAD-BD77-630B58391C7D}" dt="2021-11-30T15:24:46.880" v="19"/>
        <pc:sldMkLst>
          <pc:docMk/>
          <pc:sldMk cId="1864326514" sldId="315"/>
        </pc:sldMkLst>
      </pc:sldChg>
      <pc:sldChg chg="new del">
        <pc:chgData name="Christopher French" userId="S::escfrench@glow.gov.uk::4f733b7a-c75b-4e7d-9836-7d1f0b4cf655" providerId="AD" clId="Web-{3D7D01F1-E596-4BAD-BD77-630B58391C7D}" dt="2021-11-30T15:25:39.024" v="25"/>
        <pc:sldMkLst>
          <pc:docMk/>
          <pc:sldMk cId="265168446" sldId="322"/>
        </pc:sldMkLst>
      </pc:sldChg>
      <pc:sldChg chg="delSp add replId">
        <pc:chgData name="Christopher French" userId="S::escfrench@glow.gov.uk::4f733b7a-c75b-4e7d-9836-7d1f0b4cf655" providerId="AD" clId="Web-{3D7D01F1-E596-4BAD-BD77-630B58391C7D}" dt="2021-11-30T15:26:22.323" v="33"/>
        <pc:sldMkLst>
          <pc:docMk/>
          <pc:sldMk cId="1557121859" sldId="322"/>
        </pc:sldMkLst>
        <pc:picChg chg="del">
          <ac:chgData name="Christopher French" userId="S::escfrench@glow.gov.uk::4f733b7a-c75b-4e7d-9836-7d1f0b4cf655" providerId="AD" clId="Web-{3D7D01F1-E596-4BAD-BD77-630B58391C7D}" dt="2021-11-30T15:26:22.323" v="33"/>
          <ac:picMkLst>
            <pc:docMk/>
            <pc:sldMk cId="1557121859" sldId="322"/>
            <ac:picMk id="4" creationId="{325BB269-B207-4FD4-8CB1-D3F1E84BFA5A}"/>
          </ac:picMkLst>
        </pc:picChg>
      </pc:sldChg>
    </pc:docChg>
  </pc:docChgLst>
  <pc:docChgLst>
    <pc:chgData name="Andrew Travis" userId="S::esatravis@glow.gov.uk::fa33258d-dd5e-4e89-b7c2-b51b402871f1" providerId="AD" clId="Web-{BCD159BE-B514-4D03-A6D3-2D022D8858EF}"/>
    <pc:docChg chg="modSld">
      <pc:chgData name="Andrew Travis" userId="S::esatravis@glow.gov.uk::fa33258d-dd5e-4e89-b7c2-b51b402871f1" providerId="AD" clId="Web-{BCD159BE-B514-4D03-A6D3-2D022D8858EF}" dt="2021-08-23T08:42:07.491" v="133"/>
      <pc:docMkLst>
        <pc:docMk/>
      </pc:docMkLst>
      <pc:sldChg chg="modNotes">
        <pc:chgData name="Andrew Travis" userId="S::esatravis@glow.gov.uk::fa33258d-dd5e-4e89-b7c2-b51b402871f1" providerId="AD" clId="Web-{BCD159BE-B514-4D03-A6D3-2D022D8858EF}" dt="2021-08-23T08:42:07.491" v="133"/>
        <pc:sldMkLst>
          <pc:docMk/>
          <pc:sldMk cId="3306524920" sldId="257"/>
        </pc:sldMkLst>
      </pc:sldChg>
      <pc:sldChg chg="modNotes">
        <pc:chgData name="Andrew Travis" userId="S::esatravis@glow.gov.uk::fa33258d-dd5e-4e89-b7c2-b51b402871f1" providerId="AD" clId="Web-{BCD159BE-B514-4D03-A6D3-2D022D8858EF}" dt="2021-08-23T08:39:36.780" v="43"/>
        <pc:sldMkLst>
          <pc:docMk/>
          <pc:sldMk cId="1894493726" sldId="265"/>
        </pc:sldMkLst>
      </pc:sldChg>
    </pc:docChg>
  </pc:docChgLst>
  <pc:docChgLst>
    <pc:chgData name="Christopher French" userId="S::escfrench@glow.gov.uk::4f733b7a-c75b-4e7d-9836-7d1f0b4cf655" providerId="AD" clId="Web-{9EBF5C60-529C-44E8-B223-EC9FA96E2110}"/>
    <pc:docChg chg="addSld delSld modSld sldOrd addMainMaster delMainMaster">
      <pc:chgData name="Christopher French" userId="S::escfrench@glow.gov.uk::4f733b7a-c75b-4e7d-9836-7d1f0b4cf655" providerId="AD" clId="Web-{9EBF5C60-529C-44E8-B223-EC9FA96E2110}" dt="2021-11-29T09:57:10.395" v="541" actId="20577"/>
      <pc:docMkLst>
        <pc:docMk/>
      </pc:docMkLst>
      <pc:sldChg chg="modSp mod modClrScheme chgLayout">
        <pc:chgData name="Christopher French" userId="S::escfrench@glow.gov.uk::4f733b7a-c75b-4e7d-9836-7d1f0b4cf655" providerId="AD" clId="Web-{9EBF5C60-529C-44E8-B223-EC9FA96E2110}" dt="2021-11-29T09:43:08.642" v="311"/>
        <pc:sldMkLst>
          <pc:docMk/>
          <pc:sldMk cId="689689316" sldId="259"/>
        </pc:sldMkLst>
        <pc:spChg chg="mod ord">
          <ac:chgData name="Christopher French" userId="S::escfrench@glow.gov.uk::4f733b7a-c75b-4e7d-9836-7d1f0b4cf655" providerId="AD" clId="Web-{9EBF5C60-529C-44E8-B223-EC9FA96E2110}" dt="2021-11-29T09:43:08.642" v="311"/>
          <ac:spMkLst>
            <pc:docMk/>
            <pc:sldMk cId="689689316" sldId="259"/>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689689316" sldId="259"/>
            <ac:spMk id="3" creationId="{00000000-0000-0000-0000-000000000000}"/>
          </ac:spMkLst>
        </pc:spChg>
      </pc:sldChg>
      <pc:sldChg chg="mod modClrScheme chgLayout">
        <pc:chgData name="Christopher French" userId="S::escfrench@glow.gov.uk::4f733b7a-c75b-4e7d-9836-7d1f0b4cf655" providerId="AD" clId="Web-{9EBF5C60-529C-44E8-B223-EC9FA96E2110}" dt="2021-11-29T09:43:08.642" v="311"/>
        <pc:sldMkLst>
          <pc:docMk/>
          <pc:sldMk cId="3295438119" sldId="263"/>
        </pc:sldMkLst>
      </pc:sldChg>
      <pc:sldChg chg="modSp mod modClrScheme chgLayout">
        <pc:chgData name="Christopher French" userId="S::escfrench@glow.gov.uk::4f733b7a-c75b-4e7d-9836-7d1f0b4cf655" providerId="AD" clId="Web-{9EBF5C60-529C-44E8-B223-EC9FA96E2110}" dt="2021-11-29T09:43:08.642" v="311"/>
        <pc:sldMkLst>
          <pc:docMk/>
          <pc:sldMk cId="2102095642" sldId="266"/>
        </pc:sldMkLst>
        <pc:spChg chg="mod ord">
          <ac:chgData name="Christopher French" userId="S::escfrench@glow.gov.uk::4f733b7a-c75b-4e7d-9836-7d1f0b4cf655" providerId="AD" clId="Web-{9EBF5C60-529C-44E8-B223-EC9FA96E2110}" dt="2021-11-29T09:43:08.642" v="311"/>
          <ac:spMkLst>
            <pc:docMk/>
            <pc:sldMk cId="2102095642" sldId="266"/>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2102095642" sldId="266"/>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2310690246" sldId="267"/>
        </pc:sldMkLst>
        <pc:spChg chg="mod ord">
          <ac:chgData name="Christopher French" userId="S::escfrench@glow.gov.uk::4f733b7a-c75b-4e7d-9836-7d1f0b4cf655" providerId="AD" clId="Web-{9EBF5C60-529C-44E8-B223-EC9FA96E2110}" dt="2021-11-29T09:43:08.642" v="311"/>
          <ac:spMkLst>
            <pc:docMk/>
            <pc:sldMk cId="2310690246" sldId="267"/>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2310690246" sldId="267"/>
            <ac:spMk id="3" creationId="{00000000-0000-0000-0000-000000000000}"/>
          </ac:spMkLst>
        </pc:spChg>
      </pc:sldChg>
      <pc:sldChg chg="del">
        <pc:chgData name="Christopher French" userId="S::escfrench@glow.gov.uk::4f733b7a-c75b-4e7d-9836-7d1f0b4cf655" providerId="AD" clId="Web-{9EBF5C60-529C-44E8-B223-EC9FA96E2110}" dt="2021-11-29T09:38:38.542" v="70"/>
        <pc:sldMkLst>
          <pc:docMk/>
          <pc:sldMk cId="3469354545" sldId="268"/>
        </pc:sldMkLst>
      </pc:sldChg>
      <pc:sldChg chg="modSp mod modClrScheme chgLayout">
        <pc:chgData name="Christopher French" userId="S::escfrench@glow.gov.uk::4f733b7a-c75b-4e7d-9836-7d1f0b4cf655" providerId="AD" clId="Web-{9EBF5C60-529C-44E8-B223-EC9FA96E2110}" dt="2021-11-29T09:43:08.642" v="311"/>
        <pc:sldMkLst>
          <pc:docMk/>
          <pc:sldMk cId="2910792051" sldId="269"/>
        </pc:sldMkLst>
        <pc:spChg chg="mod ord">
          <ac:chgData name="Christopher French" userId="S::escfrench@glow.gov.uk::4f733b7a-c75b-4e7d-9836-7d1f0b4cf655" providerId="AD" clId="Web-{9EBF5C60-529C-44E8-B223-EC9FA96E2110}" dt="2021-11-29T09:43:08.642" v="311"/>
          <ac:spMkLst>
            <pc:docMk/>
            <pc:sldMk cId="2910792051" sldId="269"/>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2910792051" sldId="269"/>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3826744148" sldId="270"/>
        </pc:sldMkLst>
        <pc:spChg chg="mod ord">
          <ac:chgData name="Christopher French" userId="S::escfrench@glow.gov.uk::4f733b7a-c75b-4e7d-9836-7d1f0b4cf655" providerId="AD" clId="Web-{9EBF5C60-529C-44E8-B223-EC9FA96E2110}" dt="2021-11-29T09:43:08.642" v="311"/>
          <ac:spMkLst>
            <pc:docMk/>
            <pc:sldMk cId="3826744148" sldId="270"/>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3826744148" sldId="270"/>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56:47.644" v="538" actId="20577"/>
        <pc:sldMkLst>
          <pc:docMk/>
          <pc:sldMk cId="449178366" sldId="271"/>
        </pc:sldMkLst>
        <pc:spChg chg="mod ord">
          <ac:chgData name="Christopher French" userId="S::escfrench@glow.gov.uk::4f733b7a-c75b-4e7d-9836-7d1f0b4cf655" providerId="AD" clId="Web-{9EBF5C60-529C-44E8-B223-EC9FA96E2110}" dt="2021-11-29T09:43:08.642" v="311"/>
          <ac:spMkLst>
            <pc:docMk/>
            <pc:sldMk cId="449178366" sldId="271"/>
            <ac:spMk id="2" creationId="{00000000-0000-0000-0000-000000000000}"/>
          </ac:spMkLst>
        </pc:spChg>
        <pc:spChg chg="mod ord">
          <ac:chgData name="Christopher French" userId="S::escfrench@glow.gov.uk::4f733b7a-c75b-4e7d-9836-7d1f0b4cf655" providerId="AD" clId="Web-{9EBF5C60-529C-44E8-B223-EC9FA96E2110}" dt="2021-11-29T09:56:47.644" v="538" actId="20577"/>
          <ac:spMkLst>
            <pc:docMk/>
            <pc:sldMk cId="449178366" sldId="271"/>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2159920990" sldId="273"/>
        </pc:sldMkLst>
        <pc:spChg chg="mod ord">
          <ac:chgData name="Christopher French" userId="S::escfrench@glow.gov.uk::4f733b7a-c75b-4e7d-9836-7d1f0b4cf655" providerId="AD" clId="Web-{9EBF5C60-529C-44E8-B223-EC9FA96E2110}" dt="2021-11-29T09:43:08.642" v="311"/>
          <ac:spMkLst>
            <pc:docMk/>
            <pc:sldMk cId="2159920990" sldId="273"/>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2159920990" sldId="273"/>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1547285309" sldId="274"/>
        </pc:sldMkLst>
        <pc:spChg chg="mod ord">
          <ac:chgData name="Christopher French" userId="S::escfrench@glow.gov.uk::4f733b7a-c75b-4e7d-9836-7d1f0b4cf655" providerId="AD" clId="Web-{9EBF5C60-529C-44E8-B223-EC9FA96E2110}" dt="2021-11-29T09:43:08.642" v="311"/>
          <ac:spMkLst>
            <pc:docMk/>
            <pc:sldMk cId="1547285309" sldId="274"/>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547285309" sldId="274"/>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1039319188" sldId="275"/>
        </pc:sldMkLst>
        <pc:spChg chg="mod ord">
          <ac:chgData name="Christopher French" userId="S::escfrench@glow.gov.uk::4f733b7a-c75b-4e7d-9836-7d1f0b4cf655" providerId="AD" clId="Web-{9EBF5C60-529C-44E8-B223-EC9FA96E2110}" dt="2021-11-29T09:43:08.642" v="311"/>
          <ac:spMkLst>
            <pc:docMk/>
            <pc:sldMk cId="1039319188" sldId="275"/>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039319188" sldId="275"/>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1921883682" sldId="276"/>
        </pc:sldMkLst>
        <pc:spChg chg="mod ord">
          <ac:chgData name="Christopher French" userId="S::escfrench@glow.gov.uk::4f733b7a-c75b-4e7d-9836-7d1f0b4cf655" providerId="AD" clId="Web-{9EBF5C60-529C-44E8-B223-EC9FA96E2110}" dt="2021-11-29T09:43:08.642" v="311"/>
          <ac:spMkLst>
            <pc:docMk/>
            <pc:sldMk cId="1921883682" sldId="276"/>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921883682" sldId="276"/>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616948953" sldId="277"/>
        </pc:sldMkLst>
        <pc:spChg chg="mod ord">
          <ac:chgData name="Christopher French" userId="S::escfrench@glow.gov.uk::4f733b7a-c75b-4e7d-9836-7d1f0b4cf655" providerId="AD" clId="Web-{9EBF5C60-529C-44E8-B223-EC9FA96E2110}" dt="2021-11-29T09:43:08.642" v="311"/>
          <ac:spMkLst>
            <pc:docMk/>
            <pc:sldMk cId="616948953" sldId="277"/>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616948953" sldId="277"/>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1813718645" sldId="278"/>
        </pc:sldMkLst>
        <pc:spChg chg="mod ord">
          <ac:chgData name="Christopher French" userId="S::escfrench@glow.gov.uk::4f733b7a-c75b-4e7d-9836-7d1f0b4cf655" providerId="AD" clId="Web-{9EBF5C60-529C-44E8-B223-EC9FA96E2110}" dt="2021-11-29T09:43:08.642" v="311"/>
          <ac:spMkLst>
            <pc:docMk/>
            <pc:sldMk cId="1813718645" sldId="278"/>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813718645" sldId="278"/>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2900314850" sldId="279"/>
        </pc:sldMkLst>
        <pc:spChg chg="mod ord">
          <ac:chgData name="Christopher French" userId="S::escfrench@glow.gov.uk::4f733b7a-c75b-4e7d-9836-7d1f0b4cf655" providerId="AD" clId="Web-{9EBF5C60-529C-44E8-B223-EC9FA96E2110}" dt="2021-11-29T09:43:08.642" v="311"/>
          <ac:spMkLst>
            <pc:docMk/>
            <pc:sldMk cId="2900314850" sldId="279"/>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2900314850" sldId="279"/>
            <ac:spMk id="3" creationId="{00000000-0000-0000-0000-000000000000}"/>
          </ac:spMkLst>
        </pc:spChg>
      </pc:sldChg>
      <pc:sldChg chg="mod modClrScheme chgLayout">
        <pc:chgData name="Christopher French" userId="S::escfrench@glow.gov.uk::4f733b7a-c75b-4e7d-9836-7d1f0b4cf655" providerId="AD" clId="Web-{9EBF5C60-529C-44E8-B223-EC9FA96E2110}" dt="2021-11-29T09:43:08.642" v="311"/>
        <pc:sldMkLst>
          <pc:docMk/>
          <pc:sldMk cId="4054594118" sldId="280"/>
        </pc:sldMkLst>
      </pc:sldChg>
      <pc:sldChg chg="modSp mod modClrScheme chgLayout">
        <pc:chgData name="Christopher French" userId="S::escfrench@glow.gov.uk::4f733b7a-c75b-4e7d-9836-7d1f0b4cf655" providerId="AD" clId="Web-{9EBF5C60-529C-44E8-B223-EC9FA96E2110}" dt="2021-11-29T09:43:08.642" v="311"/>
        <pc:sldMkLst>
          <pc:docMk/>
          <pc:sldMk cId="1376252482" sldId="281"/>
        </pc:sldMkLst>
        <pc:spChg chg="mod ord">
          <ac:chgData name="Christopher French" userId="S::escfrench@glow.gov.uk::4f733b7a-c75b-4e7d-9836-7d1f0b4cf655" providerId="AD" clId="Web-{9EBF5C60-529C-44E8-B223-EC9FA96E2110}" dt="2021-11-29T09:43:08.642" v="311"/>
          <ac:spMkLst>
            <pc:docMk/>
            <pc:sldMk cId="1376252482" sldId="281"/>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376252482" sldId="281"/>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52:02.591" v="447" actId="1076"/>
        <pc:sldMkLst>
          <pc:docMk/>
          <pc:sldMk cId="1816978538" sldId="282"/>
        </pc:sldMkLst>
        <pc:spChg chg="mod ord">
          <ac:chgData name="Christopher French" userId="S::escfrench@glow.gov.uk::4f733b7a-c75b-4e7d-9836-7d1f0b4cf655" providerId="AD" clId="Web-{9EBF5C60-529C-44E8-B223-EC9FA96E2110}" dt="2021-11-29T09:43:08.642" v="311"/>
          <ac:spMkLst>
            <pc:docMk/>
            <pc:sldMk cId="1816978538" sldId="282"/>
            <ac:spMk id="2" creationId="{00000000-0000-0000-0000-000000000000}"/>
          </ac:spMkLst>
        </pc:spChg>
        <pc:spChg chg="mod ord">
          <ac:chgData name="Christopher French" userId="S::escfrench@glow.gov.uk::4f733b7a-c75b-4e7d-9836-7d1f0b4cf655" providerId="AD" clId="Web-{9EBF5C60-529C-44E8-B223-EC9FA96E2110}" dt="2021-11-29T09:52:02.591" v="447" actId="1076"/>
          <ac:spMkLst>
            <pc:docMk/>
            <pc:sldMk cId="1816978538" sldId="282"/>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1597820561" sldId="283"/>
        </pc:sldMkLst>
        <pc:spChg chg="mod ord">
          <ac:chgData name="Christopher French" userId="S::escfrench@glow.gov.uk::4f733b7a-c75b-4e7d-9836-7d1f0b4cf655" providerId="AD" clId="Web-{9EBF5C60-529C-44E8-B223-EC9FA96E2110}" dt="2021-11-29T09:43:08.642" v="311"/>
          <ac:spMkLst>
            <pc:docMk/>
            <pc:sldMk cId="1597820561" sldId="283"/>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597820561" sldId="283"/>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1173649772" sldId="284"/>
        </pc:sldMkLst>
        <pc:spChg chg="mod ord">
          <ac:chgData name="Christopher French" userId="S::escfrench@glow.gov.uk::4f733b7a-c75b-4e7d-9836-7d1f0b4cf655" providerId="AD" clId="Web-{9EBF5C60-529C-44E8-B223-EC9FA96E2110}" dt="2021-11-29T09:43:08.642" v="311"/>
          <ac:spMkLst>
            <pc:docMk/>
            <pc:sldMk cId="1173649772" sldId="284"/>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173649772" sldId="284"/>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504316688" sldId="285"/>
        </pc:sldMkLst>
        <pc:spChg chg="mod ord">
          <ac:chgData name="Christopher French" userId="S::escfrench@glow.gov.uk::4f733b7a-c75b-4e7d-9836-7d1f0b4cf655" providerId="AD" clId="Web-{9EBF5C60-529C-44E8-B223-EC9FA96E2110}" dt="2021-11-29T09:43:08.642" v="311"/>
          <ac:spMkLst>
            <pc:docMk/>
            <pc:sldMk cId="504316688" sldId="285"/>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504316688" sldId="285"/>
            <ac:spMk id="3" creationId="{00000000-0000-0000-0000-000000000000}"/>
          </ac:spMkLst>
        </pc:spChg>
      </pc:sldChg>
      <pc:sldChg chg="del">
        <pc:chgData name="Christopher French" userId="S::escfrench@glow.gov.uk::4f733b7a-c75b-4e7d-9836-7d1f0b4cf655" providerId="AD" clId="Web-{9EBF5C60-529C-44E8-B223-EC9FA96E2110}" dt="2021-11-29T09:38:39.464" v="71"/>
        <pc:sldMkLst>
          <pc:docMk/>
          <pc:sldMk cId="3277275142" sldId="286"/>
        </pc:sldMkLst>
      </pc:sldChg>
      <pc:sldChg chg="modSp mod modClrScheme chgLayout">
        <pc:chgData name="Christopher French" userId="S::escfrench@glow.gov.uk::4f733b7a-c75b-4e7d-9836-7d1f0b4cf655" providerId="AD" clId="Web-{9EBF5C60-529C-44E8-B223-EC9FA96E2110}" dt="2021-11-29T09:43:08.642" v="311"/>
        <pc:sldMkLst>
          <pc:docMk/>
          <pc:sldMk cId="4227069214" sldId="287"/>
        </pc:sldMkLst>
        <pc:spChg chg="mod ord">
          <ac:chgData name="Christopher French" userId="S::escfrench@glow.gov.uk::4f733b7a-c75b-4e7d-9836-7d1f0b4cf655" providerId="AD" clId="Web-{9EBF5C60-529C-44E8-B223-EC9FA96E2110}" dt="2021-11-29T09:43:08.642" v="311"/>
          <ac:spMkLst>
            <pc:docMk/>
            <pc:sldMk cId="4227069214" sldId="287"/>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4227069214" sldId="287"/>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3220556643" sldId="288"/>
        </pc:sldMkLst>
        <pc:spChg chg="mod ord">
          <ac:chgData name="Christopher French" userId="S::escfrench@glow.gov.uk::4f733b7a-c75b-4e7d-9836-7d1f0b4cf655" providerId="AD" clId="Web-{9EBF5C60-529C-44E8-B223-EC9FA96E2110}" dt="2021-11-29T09:43:08.642" v="311"/>
          <ac:spMkLst>
            <pc:docMk/>
            <pc:sldMk cId="3220556643" sldId="288"/>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3220556643" sldId="288"/>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1098609566" sldId="289"/>
        </pc:sldMkLst>
        <pc:spChg chg="mod ord">
          <ac:chgData name="Christopher French" userId="S::escfrench@glow.gov.uk::4f733b7a-c75b-4e7d-9836-7d1f0b4cf655" providerId="AD" clId="Web-{9EBF5C60-529C-44E8-B223-EC9FA96E2110}" dt="2021-11-29T09:43:08.642" v="311"/>
          <ac:spMkLst>
            <pc:docMk/>
            <pc:sldMk cId="1098609566" sldId="289"/>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098609566" sldId="289"/>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55:53.924" v="523" actId="20577"/>
        <pc:sldMkLst>
          <pc:docMk/>
          <pc:sldMk cId="680508583" sldId="290"/>
        </pc:sldMkLst>
        <pc:spChg chg="mod ord">
          <ac:chgData name="Christopher French" userId="S::escfrench@glow.gov.uk::4f733b7a-c75b-4e7d-9836-7d1f0b4cf655" providerId="AD" clId="Web-{9EBF5C60-529C-44E8-B223-EC9FA96E2110}" dt="2021-11-29T09:43:08.642" v="311"/>
          <ac:spMkLst>
            <pc:docMk/>
            <pc:sldMk cId="680508583" sldId="290"/>
            <ac:spMk id="2" creationId="{00000000-0000-0000-0000-000000000000}"/>
          </ac:spMkLst>
        </pc:spChg>
        <pc:spChg chg="mod ord">
          <ac:chgData name="Christopher French" userId="S::escfrench@glow.gov.uk::4f733b7a-c75b-4e7d-9836-7d1f0b4cf655" providerId="AD" clId="Web-{9EBF5C60-529C-44E8-B223-EC9FA96E2110}" dt="2021-11-29T09:55:53.924" v="523" actId="20577"/>
          <ac:spMkLst>
            <pc:docMk/>
            <pc:sldMk cId="680508583" sldId="290"/>
            <ac:spMk id="3" creationId="{00000000-0000-0000-0000-000000000000}"/>
          </ac:spMkLst>
        </pc:spChg>
      </pc:sldChg>
      <pc:sldChg chg="modSp mod ord modClrScheme chgLayout">
        <pc:chgData name="Christopher French" userId="S::escfrench@glow.gov.uk::4f733b7a-c75b-4e7d-9836-7d1f0b4cf655" providerId="AD" clId="Web-{9EBF5C60-529C-44E8-B223-EC9FA96E2110}" dt="2021-11-29T09:46:18.834" v="335"/>
        <pc:sldMkLst>
          <pc:docMk/>
          <pc:sldMk cId="1453160661" sldId="291"/>
        </pc:sldMkLst>
        <pc:spChg chg="mod ord">
          <ac:chgData name="Christopher French" userId="S::escfrench@glow.gov.uk::4f733b7a-c75b-4e7d-9836-7d1f0b4cf655" providerId="AD" clId="Web-{9EBF5C60-529C-44E8-B223-EC9FA96E2110}" dt="2021-11-29T09:43:08.642" v="311"/>
          <ac:spMkLst>
            <pc:docMk/>
            <pc:sldMk cId="1453160661" sldId="291"/>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453160661" sldId="291"/>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3505392505" sldId="292"/>
        </pc:sldMkLst>
        <pc:spChg chg="mod ord">
          <ac:chgData name="Christopher French" userId="S::escfrench@glow.gov.uk::4f733b7a-c75b-4e7d-9836-7d1f0b4cf655" providerId="AD" clId="Web-{9EBF5C60-529C-44E8-B223-EC9FA96E2110}" dt="2021-11-29T09:43:08.642" v="311"/>
          <ac:spMkLst>
            <pc:docMk/>
            <pc:sldMk cId="3505392505" sldId="292"/>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3505392505" sldId="292"/>
            <ac:spMk id="3" creationId="{00000000-0000-0000-0000-000000000000}"/>
          </ac:spMkLst>
        </pc:spChg>
      </pc:sldChg>
      <pc:sldChg chg="modSp mod ord modClrScheme chgLayout">
        <pc:chgData name="Christopher French" userId="S::escfrench@glow.gov.uk::4f733b7a-c75b-4e7d-9836-7d1f0b4cf655" providerId="AD" clId="Web-{9EBF5C60-529C-44E8-B223-EC9FA96E2110}" dt="2021-11-29T09:46:36.631" v="336"/>
        <pc:sldMkLst>
          <pc:docMk/>
          <pc:sldMk cId="4243964214" sldId="293"/>
        </pc:sldMkLst>
        <pc:spChg chg="mod ord">
          <ac:chgData name="Christopher French" userId="S::escfrench@glow.gov.uk::4f733b7a-c75b-4e7d-9836-7d1f0b4cf655" providerId="AD" clId="Web-{9EBF5C60-529C-44E8-B223-EC9FA96E2110}" dt="2021-11-29T09:43:08.642" v="311"/>
          <ac:spMkLst>
            <pc:docMk/>
            <pc:sldMk cId="4243964214" sldId="293"/>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4243964214" sldId="293"/>
            <ac:spMk id="3" creationId="{00000000-0000-0000-0000-000000000000}"/>
          </ac:spMkLst>
        </pc:spChg>
      </pc:sldChg>
      <pc:sldChg chg="modSp mod ord modClrScheme chgLayout">
        <pc:chgData name="Christopher French" userId="S::escfrench@glow.gov.uk::4f733b7a-c75b-4e7d-9836-7d1f0b4cf655" providerId="AD" clId="Web-{9EBF5C60-529C-44E8-B223-EC9FA96E2110}" dt="2021-11-29T09:55:08.674" v="522" actId="20577"/>
        <pc:sldMkLst>
          <pc:docMk/>
          <pc:sldMk cId="1153503330" sldId="294"/>
        </pc:sldMkLst>
        <pc:spChg chg="mod ord">
          <ac:chgData name="Christopher French" userId="S::escfrench@glow.gov.uk::4f733b7a-c75b-4e7d-9836-7d1f0b4cf655" providerId="AD" clId="Web-{9EBF5C60-529C-44E8-B223-EC9FA96E2110}" dt="2021-11-29T09:43:08.642" v="311"/>
          <ac:spMkLst>
            <pc:docMk/>
            <pc:sldMk cId="1153503330" sldId="294"/>
            <ac:spMk id="2" creationId="{00000000-0000-0000-0000-000000000000}"/>
          </ac:spMkLst>
        </pc:spChg>
        <pc:spChg chg="mod ord">
          <ac:chgData name="Christopher French" userId="S::escfrench@glow.gov.uk::4f733b7a-c75b-4e7d-9836-7d1f0b4cf655" providerId="AD" clId="Web-{9EBF5C60-529C-44E8-B223-EC9FA96E2110}" dt="2021-11-29T09:55:08.674" v="522" actId="20577"/>
          <ac:spMkLst>
            <pc:docMk/>
            <pc:sldMk cId="1153503330" sldId="294"/>
            <ac:spMk id="3" creationId="{00000000-0000-0000-0000-000000000000}"/>
          </ac:spMkLst>
        </pc:spChg>
      </pc:sldChg>
      <pc:sldChg chg="modSp mod ord modClrScheme chgLayout">
        <pc:chgData name="Christopher French" userId="S::escfrench@glow.gov.uk::4f733b7a-c75b-4e7d-9836-7d1f0b4cf655" providerId="AD" clId="Web-{9EBF5C60-529C-44E8-B223-EC9FA96E2110}" dt="2021-11-29T09:54:54.048" v="521" actId="20577"/>
        <pc:sldMkLst>
          <pc:docMk/>
          <pc:sldMk cId="1740838509" sldId="295"/>
        </pc:sldMkLst>
        <pc:spChg chg="mod ord">
          <ac:chgData name="Christopher French" userId="S::escfrench@glow.gov.uk::4f733b7a-c75b-4e7d-9836-7d1f0b4cf655" providerId="AD" clId="Web-{9EBF5C60-529C-44E8-B223-EC9FA96E2110}" dt="2021-11-29T09:43:08.642" v="311"/>
          <ac:spMkLst>
            <pc:docMk/>
            <pc:sldMk cId="1740838509" sldId="295"/>
            <ac:spMk id="2" creationId="{00000000-0000-0000-0000-000000000000}"/>
          </ac:spMkLst>
        </pc:spChg>
        <pc:spChg chg="mod ord">
          <ac:chgData name="Christopher French" userId="S::escfrench@glow.gov.uk::4f733b7a-c75b-4e7d-9836-7d1f0b4cf655" providerId="AD" clId="Web-{9EBF5C60-529C-44E8-B223-EC9FA96E2110}" dt="2021-11-29T09:54:54.048" v="521" actId="20577"/>
          <ac:spMkLst>
            <pc:docMk/>
            <pc:sldMk cId="1740838509" sldId="295"/>
            <ac:spMk id="3" creationId="{00000000-0000-0000-0000-000000000000}"/>
          </ac:spMkLst>
        </pc:spChg>
      </pc:sldChg>
      <pc:sldChg chg="mod modClrScheme chgLayout">
        <pc:chgData name="Christopher French" userId="S::escfrench@glow.gov.uk::4f733b7a-c75b-4e7d-9836-7d1f0b4cf655" providerId="AD" clId="Web-{9EBF5C60-529C-44E8-B223-EC9FA96E2110}" dt="2021-11-29T09:43:08.642" v="311"/>
        <pc:sldMkLst>
          <pc:docMk/>
          <pc:sldMk cId="2748601696" sldId="296"/>
        </pc:sldMkLst>
      </pc:sldChg>
      <pc:sldChg chg="modSp mod modClrScheme chgLayout">
        <pc:chgData name="Christopher French" userId="S::escfrench@glow.gov.uk::4f733b7a-c75b-4e7d-9836-7d1f0b4cf655" providerId="AD" clId="Web-{9EBF5C60-529C-44E8-B223-EC9FA96E2110}" dt="2021-11-29T09:43:08.642" v="311"/>
        <pc:sldMkLst>
          <pc:docMk/>
          <pc:sldMk cId="2099514955" sldId="297"/>
        </pc:sldMkLst>
        <pc:spChg chg="mod ord">
          <ac:chgData name="Christopher French" userId="S::escfrench@glow.gov.uk::4f733b7a-c75b-4e7d-9836-7d1f0b4cf655" providerId="AD" clId="Web-{9EBF5C60-529C-44E8-B223-EC9FA96E2110}" dt="2021-11-29T09:43:08.642" v="311"/>
          <ac:spMkLst>
            <pc:docMk/>
            <pc:sldMk cId="2099514955" sldId="297"/>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2099514955" sldId="297"/>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53:23.921" v="517" actId="20577"/>
        <pc:sldMkLst>
          <pc:docMk/>
          <pc:sldMk cId="3831797506" sldId="298"/>
        </pc:sldMkLst>
        <pc:spChg chg="mod ord">
          <ac:chgData name="Christopher French" userId="S::escfrench@glow.gov.uk::4f733b7a-c75b-4e7d-9836-7d1f0b4cf655" providerId="AD" clId="Web-{9EBF5C60-529C-44E8-B223-EC9FA96E2110}" dt="2021-11-29T09:43:08.642" v="311"/>
          <ac:spMkLst>
            <pc:docMk/>
            <pc:sldMk cId="3831797506" sldId="298"/>
            <ac:spMk id="2" creationId="{00000000-0000-0000-0000-000000000000}"/>
          </ac:spMkLst>
        </pc:spChg>
        <pc:spChg chg="mod ord">
          <ac:chgData name="Christopher French" userId="S::escfrench@glow.gov.uk::4f733b7a-c75b-4e7d-9836-7d1f0b4cf655" providerId="AD" clId="Web-{9EBF5C60-529C-44E8-B223-EC9FA96E2110}" dt="2021-11-29T09:53:23.921" v="517" actId="20577"/>
          <ac:spMkLst>
            <pc:docMk/>
            <pc:sldMk cId="3831797506" sldId="298"/>
            <ac:spMk id="3" creationId="{00000000-0000-0000-0000-000000000000}"/>
          </ac:spMkLst>
        </pc:spChg>
      </pc:sldChg>
      <pc:sldChg chg="addSp modSp mod modClrScheme chgLayout">
        <pc:chgData name="Christopher French" userId="S::escfrench@glow.gov.uk::4f733b7a-c75b-4e7d-9836-7d1f0b4cf655" providerId="AD" clId="Web-{9EBF5C60-529C-44E8-B223-EC9FA96E2110}" dt="2021-11-29T09:56:21.769" v="537"/>
        <pc:sldMkLst>
          <pc:docMk/>
          <pc:sldMk cId="3059282466" sldId="299"/>
        </pc:sldMkLst>
        <pc:spChg chg="mod ord">
          <ac:chgData name="Christopher French" userId="S::escfrench@glow.gov.uk::4f733b7a-c75b-4e7d-9836-7d1f0b4cf655" providerId="AD" clId="Web-{9EBF5C60-529C-44E8-B223-EC9FA96E2110}" dt="2021-11-29T09:43:08.642" v="311"/>
          <ac:spMkLst>
            <pc:docMk/>
            <pc:sldMk cId="3059282466" sldId="299"/>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3059282466" sldId="299"/>
            <ac:spMk id="3" creationId="{00000000-0000-0000-0000-000000000000}"/>
          </ac:spMkLst>
        </pc:spChg>
        <pc:graphicFrameChg chg="add mod modGraphic">
          <ac:chgData name="Christopher French" userId="S::escfrench@glow.gov.uk::4f733b7a-c75b-4e7d-9836-7d1f0b4cf655" providerId="AD" clId="Web-{9EBF5C60-529C-44E8-B223-EC9FA96E2110}" dt="2021-11-29T09:56:21.769" v="537"/>
          <ac:graphicFrameMkLst>
            <pc:docMk/>
            <pc:sldMk cId="3059282466" sldId="299"/>
            <ac:graphicFrameMk id="5" creationId="{3577CDED-54A0-43E5-880D-2BC50185A295}"/>
          </ac:graphicFrameMkLst>
        </pc:graphicFrameChg>
      </pc:sldChg>
      <pc:sldChg chg="modSp mod modClrScheme chgLayout">
        <pc:chgData name="Christopher French" userId="S::escfrench@glow.gov.uk::4f733b7a-c75b-4e7d-9836-7d1f0b4cf655" providerId="AD" clId="Web-{9EBF5C60-529C-44E8-B223-EC9FA96E2110}" dt="2021-11-29T09:43:08.642" v="311"/>
        <pc:sldMkLst>
          <pc:docMk/>
          <pc:sldMk cId="594237865" sldId="300"/>
        </pc:sldMkLst>
        <pc:spChg chg="mod ord">
          <ac:chgData name="Christopher French" userId="S::escfrench@glow.gov.uk::4f733b7a-c75b-4e7d-9836-7d1f0b4cf655" providerId="AD" clId="Web-{9EBF5C60-529C-44E8-B223-EC9FA96E2110}" dt="2021-11-29T09:43:08.642" v="311"/>
          <ac:spMkLst>
            <pc:docMk/>
            <pc:sldMk cId="594237865" sldId="300"/>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594237865" sldId="300"/>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57:10.395" v="541" actId="20577"/>
        <pc:sldMkLst>
          <pc:docMk/>
          <pc:sldMk cId="3004747195" sldId="301"/>
        </pc:sldMkLst>
        <pc:spChg chg="mod ord">
          <ac:chgData name="Christopher French" userId="S::escfrench@glow.gov.uk::4f733b7a-c75b-4e7d-9836-7d1f0b4cf655" providerId="AD" clId="Web-{9EBF5C60-529C-44E8-B223-EC9FA96E2110}" dt="2021-11-29T09:43:08.642" v="311"/>
          <ac:spMkLst>
            <pc:docMk/>
            <pc:sldMk cId="3004747195" sldId="301"/>
            <ac:spMk id="2" creationId="{00000000-0000-0000-0000-000000000000}"/>
          </ac:spMkLst>
        </pc:spChg>
        <pc:spChg chg="mod ord">
          <ac:chgData name="Christopher French" userId="S::escfrench@glow.gov.uk::4f733b7a-c75b-4e7d-9836-7d1f0b4cf655" providerId="AD" clId="Web-{9EBF5C60-529C-44E8-B223-EC9FA96E2110}" dt="2021-11-29T09:57:10.395" v="541" actId="20577"/>
          <ac:spMkLst>
            <pc:docMk/>
            <pc:sldMk cId="3004747195" sldId="301"/>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1253495034" sldId="302"/>
        </pc:sldMkLst>
        <pc:spChg chg="mod ord">
          <ac:chgData name="Christopher French" userId="S::escfrench@glow.gov.uk::4f733b7a-c75b-4e7d-9836-7d1f0b4cf655" providerId="AD" clId="Web-{9EBF5C60-529C-44E8-B223-EC9FA96E2110}" dt="2021-11-29T09:43:08.642" v="311"/>
          <ac:spMkLst>
            <pc:docMk/>
            <pc:sldMk cId="1253495034" sldId="302"/>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253495034" sldId="302"/>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2305598943" sldId="303"/>
        </pc:sldMkLst>
        <pc:spChg chg="mod ord">
          <ac:chgData name="Christopher French" userId="S::escfrench@glow.gov.uk::4f733b7a-c75b-4e7d-9836-7d1f0b4cf655" providerId="AD" clId="Web-{9EBF5C60-529C-44E8-B223-EC9FA96E2110}" dt="2021-11-29T09:43:08.642" v="311"/>
          <ac:spMkLst>
            <pc:docMk/>
            <pc:sldMk cId="2305598943" sldId="303"/>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2305598943" sldId="303"/>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3925988134" sldId="304"/>
        </pc:sldMkLst>
        <pc:spChg chg="mod ord">
          <ac:chgData name="Christopher French" userId="S::escfrench@glow.gov.uk::4f733b7a-c75b-4e7d-9836-7d1f0b4cf655" providerId="AD" clId="Web-{9EBF5C60-529C-44E8-B223-EC9FA96E2110}" dt="2021-11-29T09:43:08.642" v="311"/>
          <ac:spMkLst>
            <pc:docMk/>
            <pc:sldMk cId="3925988134" sldId="304"/>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3925988134" sldId="304"/>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2341733261" sldId="305"/>
        </pc:sldMkLst>
        <pc:spChg chg="mod ord">
          <ac:chgData name="Christopher French" userId="S::escfrench@glow.gov.uk::4f733b7a-c75b-4e7d-9836-7d1f0b4cf655" providerId="AD" clId="Web-{9EBF5C60-529C-44E8-B223-EC9FA96E2110}" dt="2021-11-29T09:43:08.642" v="311"/>
          <ac:spMkLst>
            <pc:docMk/>
            <pc:sldMk cId="2341733261" sldId="305"/>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2341733261" sldId="305"/>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768431465" sldId="306"/>
        </pc:sldMkLst>
        <pc:spChg chg="mod ord">
          <ac:chgData name="Christopher French" userId="S::escfrench@glow.gov.uk::4f733b7a-c75b-4e7d-9836-7d1f0b4cf655" providerId="AD" clId="Web-{9EBF5C60-529C-44E8-B223-EC9FA96E2110}" dt="2021-11-29T09:43:08.642" v="311"/>
          <ac:spMkLst>
            <pc:docMk/>
            <pc:sldMk cId="768431465" sldId="306"/>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768431465" sldId="306"/>
            <ac:spMk id="3" creationId="{00000000-0000-0000-0000-000000000000}"/>
          </ac:spMkLst>
        </pc:spChg>
      </pc:sldChg>
      <pc:sldChg chg="modSp add replId">
        <pc:chgData name="Christopher French" userId="S::escfrench@glow.gov.uk::4f733b7a-c75b-4e7d-9836-7d1f0b4cf655" providerId="AD" clId="Web-{9EBF5C60-529C-44E8-B223-EC9FA96E2110}" dt="2021-11-29T09:49:33.604" v="380" actId="20577"/>
        <pc:sldMkLst>
          <pc:docMk/>
          <pc:sldMk cId="3874265891" sldId="307"/>
        </pc:sldMkLst>
        <pc:spChg chg="mod">
          <ac:chgData name="Christopher French" userId="S::escfrench@glow.gov.uk::4f733b7a-c75b-4e7d-9836-7d1f0b4cf655" providerId="AD" clId="Web-{9EBF5C60-529C-44E8-B223-EC9FA96E2110}" dt="2021-11-29T09:49:33.604" v="380" actId="20577"/>
          <ac:spMkLst>
            <pc:docMk/>
            <pc:sldMk cId="3874265891" sldId="307"/>
            <ac:spMk id="3" creationId="{00000000-0000-0000-0000-000000000000}"/>
          </ac:spMkLst>
        </pc:spChg>
      </pc:sldChg>
      <pc:sldMasterChg chg="del delSldLayout">
        <pc:chgData name="Christopher French" userId="S::escfrench@glow.gov.uk::4f733b7a-c75b-4e7d-9836-7d1f0b4cf655" providerId="AD" clId="Web-{9EBF5C60-529C-44E8-B223-EC9FA96E2110}" dt="2021-11-29T09:42:09.328" v="308"/>
        <pc:sldMasterMkLst>
          <pc:docMk/>
          <pc:sldMasterMk cId="889169918" sldId="2147483648"/>
        </pc:sldMasterMkLst>
        <pc:sldLayoutChg chg="del">
          <pc:chgData name="Christopher French" userId="S::escfrench@glow.gov.uk::4f733b7a-c75b-4e7d-9836-7d1f0b4cf655" providerId="AD" clId="Web-{9EBF5C60-529C-44E8-B223-EC9FA96E2110}" dt="2021-11-29T09:42:09.328" v="308"/>
          <pc:sldLayoutMkLst>
            <pc:docMk/>
            <pc:sldMasterMk cId="889169918" sldId="2147483648"/>
            <pc:sldLayoutMk cId="1506564352" sldId="2147483649"/>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3600855324" sldId="2147483650"/>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178926768" sldId="2147483651"/>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3210122391" sldId="2147483652"/>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1423277941" sldId="2147483653"/>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1160636233" sldId="2147483654"/>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2371653382" sldId="2147483655"/>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2286996661" sldId="2147483656"/>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2073598109" sldId="2147483657"/>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2306089827" sldId="2147483658"/>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1937628771" sldId="2147483659"/>
          </pc:sldLayoutMkLst>
        </pc:sldLayoutChg>
      </pc:sldMasterChg>
      <pc:sldMasterChg chg="add del addSldLayout delSldLayout modSldLayout">
        <pc:chgData name="Christopher French" userId="S::escfrench@glow.gov.uk::4f733b7a-c75b-4e7d-9836-7d1f0b4cf655" providerId="AD" clId="Web-{9EBF5C60-529C-44E8-B223-EC9FA96E2110}" dt="2021-11-29T09:42:37.516" v="309"/>
        <pc:sldMasterMkLst>
          <pc:docMk/>
          <pc:sldMasterMk cId="3950868972" sldId="2147483660"/>
        </pc:sldMasterMkLst>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1359999792" sldId="2147483661"/>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148310032" sldId="2147483662"/>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2296037729" sldId="2147483663"/>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1993630400" sldId="2147483664"/>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1354561852" sldId="2147483665"/>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242272956" sldId="2147483666"/>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3681013314" sldId="2147483667"/>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3794805861" sldId="2147483668"/>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469582843" sldId="2147483669"/>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2741433619" sldId="2147483670"/>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3719509027" sldId="2147483671"/>
          </pc:sldLayoutMkLst>
        </pc:sldLayoutChg>
      </pc:sldMasterChg>
      <pc:sldMasterChg chg="add del addSldLayout delSldLayout modSldLayout">
        <pc:chgData name="Christopher French" userId="S::escfrench@glow.gov.uk::4f733b7a-c75b-4e7d-9836-7d1f0b4cf655" providerId="AD" clId="Web-{9EBF5C60-529C-44E8-B223-EC9FA96E2110}" dt="2021-11-29T09:42:57.548" v="310"/>
        <pc:sldMasterMkLst>
          <pc:docMk/>
          <pc:sldMasterMk cId="620512623" sldId="2147483672"/>
        </pc:sldMasterMkLst>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3032848876" sldId="2147483673"/>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3846945198" sldId="2147483674"/>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341392884" sldId="2147483675"/>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679803671" sldId="2147483676"/>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2067180765" sldId="2147483677"/>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484515148" sldId="2147483678"/>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2982426328" sldId="2147483679"/>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1732030963" sldId="2147483680"/>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1464268754" sldId="2147483681"/>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1027208933" sldId="2147483682"/>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3955071028" sldId="2147483683"/>
          </pc:sldLayoutMkLst>
        </pc:sldLayoutChg>
      </pc:sldMasterChg>
      <pc:sldMasterChg chg="add del addSldLayout delSldLayout modSldLayout">
        <pc:chgData name="Christopher French" userId="S::escfrench@glow.gov.uk::4f733b7a-c75b-4e7d-9836-7d1f0b4cf655" providerId="AD" clId="Web-{9EBF5C60-529C-44E8-B223-EC9FA96E2110}" dt="2021-11-29T09:43:08.642" v="311"/>
        <pc:sldMasterMkLst>
          <pc:docMk/>
          <pc:sldMasterMk cId="158719281" sldId="2147483684"/>
        </pc:sldMasterMkLst>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1435779012" sldId="2147483685"/>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1604488463" sldId="2147483686"/>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71405161" sldId="2147483687"/>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3263354621" sldId="2147483688"/>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31942215" sldId="2147483689"/>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346328393" sldId="2147483690"/>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522417569" sldId="2147483691"/>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551210694" sldId="2147483692"/>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1241958885" sldId="2147483693"/>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928451021" sldId="2147483694"/>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2407994508" sldId="2147483695"/>
          </pc:sldLayoutMkLst>
        </pc:sldLayoutChg>
      </pc:sldMasterChg>
      <pc:sldMasterChg chg="add addSldLayout modSldLayout">
        <pc:chgData name="Christopher French" userId="S::escfrench@glow.gov.uk::4f733b7a-c75b-4e7d-9836-7d1f0b4cf655" providerId="AD" clId="Web-{9EBF5C60-529C-44E8-B223-EC9FA96E2110}" dt="2021-11-29T09:43:08.642" v="311"/>
        <pc:sldMasterMkLst>
          <pc:docMk/>
          <pc:sldMasterMk cId="1067898155" sldId="2147483696"/>
        </pc:sldMasterMkLst>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3496741449" sldId="2147483697"/>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1775193109" sldId="2147483698"/>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4103932541" sldId="2147483699"/>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4028136199" sldId="2147483700"/>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147184342" sldId="2147483701"/>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3382305860" sldId="2147483702"/>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879007733" sldId="2147483703"/>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2498242299" sldId="2147483704"/>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2466174304" sldId="2147483705"/>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783371126" sldId="2147483706"/>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3987683264" sldId="2147483707"/>
          </pc:sldLayoutMkLst>
        </pc:sldLayoutChg>
      </pc:sldMasterChg>
    </pc:docChg>
  </pc:docChgLst>
  <pc:docChgLst>
    <pc:chgData name="Christopher French" userId="S::escfrench@glow.gov.uk::4f733b7a-c75b-4e7d-9836-7d1f0b4cf655" providerId="AD" clId="Web-{2081D7E1-4F45-49C5-BC81-D9940DF9B016}"/>
    <pc:docChg chg="addSld delSld modSld sldOrd">
      <pc:chgData name="Christopher French" userId="S::escfrench@glow.gov.uk::4f733b7a-c75b-4e7d-9836-7d1f0b4cf655" providerId="AD" clId="Web-{2081D7E1-4F45-49C5-BC81-D9940DF9B016}" dt="2021-11-30T16:09:38.028" v="157" actId="20577"/>
      <pc:docMkLst>
        <pc:docMk/>
      </pc:docMkLst>
      <pc:sldChg chg="del">
        <pc:chgData name="Christopher French" userId="S::escfrench@glow.gov.uk::4f733b7a-c75b-4e7d-9836-7d1f0b4cf655" providerId="AD" clId="Web-{2081D7E1-4F45-49C5-BC81-D9940DF9B016}" dt="2021-11-30T16:06:09.538" v="117"/>
        <pc:sldMkLst>
          <pc:docMk/>
          <pc:sldMk cId="689689316" sldId="259"/>
        </pc:sldMkLst>
      </pc:sldChg>
      <pc:sldChg chg="modSp">
        <pc:chgData name="Christopher French" userId="S::escfrench@glow.gov.uk::4f733b7a-c75b-4e7d-9836-7d1f0b4cf655" providerId="AD" clId="Web-{2081D7E1-4F45-49C5-BC81-D9940DF9B016}" dt="2021-11-30T16:07:35.494" v="124" actId="20577"/>
        <pc:sldMkLst>
          <pc:docMk/>
          <pc:sldMk cId="2102095642" sldId="266"/>
        </pc:sldMkLst>
        <pc:spChg chg="mod">
          <ac:chgData name="Christopher French" userId="S::escfrench@glow.gov.uk::4f733b7a-c75b-4e7d-9836-7d1f0b4cf655" providerId="AD" clId="Web-{2081D7E1-4F45-49C5-BC81-D9940DF9B016}" dt="2021-11-30T16:07:35.494" v="124" actId="20577"/>
          <ac:spMkLst>
            <pc:docMk/>
            <pc:sldMk cId="2102095642" sldId="266"/>
            <ac:spMk id="3" creationId="{00000000-0000-0000-0000-000000000000}"/>
          </ac:spMkLst>
        </pc:spChg>
      </pc:sldChg>
      <pc:sldChg chg="ord">
        <pc:chgData name="Christopher French" userId="S::escfrench@glow.gov.uk::4f733b7a-c75b-4e7d-9836-7d1f0b4cf655" providerId="AD" clId="Web-{2081D7E1-4F45-49C5-BC81-D9940DF9B016}" dt="2021-11-30T16:06:00.695" v="116"/>
        <pc:sldMkLst>
          <pc:docMk/>
          <pc:sldMk cId="2159920990" sldId="273"/>
        </pc:sldMkLst>
      </pc:sldChg>
      <pc:sldChg chg="del">
        <pc:chgData name="Christopher French" userId="S::escfrench@glow.gov.uk::4f733b7a-c75b-4e7d-9836-7d1f0b4cf655" providerId="AD" clId="Web-{2081D7E1-4F45-49C5-BC81-D9940DF9B016}" dt="2021-11-30T16:07:15.821" v="120"/>
        <pc:sldMkLst>
          <pc:docMk/>
          <pc:sldMk cId="4227069214" sldId="287"/>
        </pc:sldMkLst>
      </pc:sldChg>
      <pc:sldChg chg="addSp delSp modSp">
        <pc:chgData name="Christopher French" userId="S::escfrench@glow.gov.uk::4f733b7a-c75b-4e7d-9836-7d1f0b4cf655" providerId="AD" clId="Web-{2081D7E1-4F45-49C5-BC81-D9940DF9B016}" dt="2021-11-30T16:05:35.491" v="115" actId="20577"/>
        <pc:sldMkLst>
          <pc:docMk/>
          <pc:sldMk cId="4243964214" sldId="293"/>
        </pc:sldMkLst>
        <pc:spChg chg="mod">
          <ac:chgData name="Christopher French" userId="S::escfrench@glow.gov.uk::4f733b7a-c75b-4e7d-9836-7d1f0b4cf655" providerId="AD" clId="Web-{2081D7E1-4F45-49C5-BC81-D9940DF9B016}" dt="2021-11-30T16:05:35.491" v="115" actId="20577"/>
          <ac:spMkLst>
            <pc:docMk/>
            <pc:sldMk cId="4243964214" sldId="293"/>
            <ac:spMk id="3" creationId="{00000000-0000-0000-0000-000000000000}"/>
          </ac:spMkLst>
        </pc:spChg>
        <pc:spChg chg="add del mod">
          <ac:chgData name="Christopher French" userId="S::escfrench@glow.gov.uk::4f733b7a-c75b-4e7d-9836-7d1f0b4cf655" providerId="AD" clId="Web-{2081D7E1-4F45-49C5-BC81-D9940DF9B016}" dt="2021-11-30T15:40:32.014" v="21"/>
          <ac:spMkLst>
            <pc:docMk/>
            <pc:sldMk cId="4243964214" sldId="293"/>
            <ac:spMk id="10" creationId="{A6EADAED-0CA1-4C4F-86C4-CBE229CEB3EF}"/>
          </ac:spMkLst>
        </pc:spChg>
        <pc:spChg chg="add del mod">
          <ac:chgData name="Christopher French" userId="S::escfrench@glow.gov.uk::4f733b7a-c75b-4e7d-9836-7d1f0b4cf655" providerId="AD" clId="Web-{2081D7E1-4F45-49C5-BC81-D9940DF9B016}" dt="2021-11-30T15:56:52.618" v="75"/>
          <ac:spMkLst>
            <pc:docMk/>
            <pc:sldMk cId="4243964214" sldId="293"/>
            <ac:spMk id="13" creationId="{74B5B613-3F43-4642-BE5A-ADE2F19E738E}"/>
          </ac:spMkLst>
        </pc:spChg>
        <pc:spChg chg="add del mod">
          <ac:chgData name="Christopher French" userId="S::escfrench@glow.gov.uk::4f733b7a-c75b-4e7d-9836-7d1f0b4cf655" providerId="AD" clId="Web-{2081D7E1-4F45-49C5-BC81-D9940DF9B016}" dt="2021-11-30T15:57:49.088" v="82"/>
          <ac:spMkLst>
            <pc:docMk/>
            <pc:sldMk cId="4243964214" sldId="293"/>
            <ac:spMk id="16" creationId="{8BCC0975-37C7-4079-BEC7-ABA12ABBDCFA}"/>
          </ac:spMkLst>
        </pc:spChg>
        <pc:spChg chg="add del mod">
          <ac:chgData name="Christopher French" userId="S::escfrench@glow.gov.uk::4f733b7a-c75b-4e7d-9836-7d1f0b4cf655" providerId="AD" clId="Web-{2081D7E1-4F45-49C5-BC81-D9940DF9B016}" dt="2021-11-30T16:00:12.217" v="107"/>
          <ac:spMkLst>
            <pc:docMk/>
            <pc:sldMk cId="4243964214" sldId="293"/>
            <ac:spMk id="19" creationId="{156027CD-4C3C-4AF8-AA62-9C0AE9443EB1}"/>
          </ac:spMkLst>
        </pc:spChg>
        <pc:graphicFrameChg chg="add del mod">
          <ac:chgData name="Christopher French" userId="S::escfrench@glow.gov.uk::4f733b7a-c75b-4e7d-9836-7d1f0b4cf655" providerId="AD" clId="Web-{2081D7E1-4F45-49C5-BC81-D9940DF9B016}" dt="2021-11-30T15:40:32.014" v="22"/>
          <ac:graphicFrameMkLst>
            <pc:docMk/>
            <pc:sldMk cId="4243964214" sldId="293"/>
            <ac:graphicFrameMk id="5" creationId="{F419F64C-4D0E-4FDA-A1FA-8FAFF2DE3CE3}"/>
          </ac:graphicFrameMkLst>
        </pc:graphicFrameChg>
        <pc:graphicFrameChg chg="add del mod">
          <ac:chgData name="Christopher French" userId="S::escfrench@glow.gov.uk::4f733b7a-c75b-4e7d-9836-7d1f0b4cf655" providerId="AD" clId="Web-{2081D7E1-4F45-49C5-BC81-D9940DF9B016}" dt="2021-11-30T15:56:52.618" v="76"/>
          <ac:graphicFrameMkLst>
            <pc:docMk/>
            <pc:sldMk cId="4243964214" sldId="293"/>
            <ac:graphicFrameMk id="12" creationId="{ED355FEC-BAF1-4E37-A943-7B8CF0948CA6}"/>
          </ac:graphicFrameMkLst>
        </pc:graphicFrameChg>
        <pc:graphicFrameChg chg="add del mod">
          <ac:chgData name="Christopher French" userId="S::escfrench@glow.gov.uk::4f733b7a-c75b-4e7d-9836-7d1f0b4cf655" providerId="AD" clId="Web-{2081D7E1-4F45-49C5-BC81-D9940DF9B016}" dt="2021-11-30T15:57:49.088" v="83"/>
          <ac:graphicFrameMkLst>
            <pc:docMk/>
            <pc:sldMk cId="4243964214" sldId="293"/>
            <ac:graphicFrameMk id="15" creationId="{C3588743-C6CC-4E9B-A8DB-5778726FEF98}"/>
          </ac:graphicFrameMkLst>
        </pc:graphicFrameChg>
        <pc:graphicFrameChg chg="add del mod">
          <ac:chgData name="Christopher French" userId="S::escfrench@glow.gov.uk::4f733b7a-c75b-4e7d-9836-7d1f0b4cf655" providerId="AD" clId="Web-{2081D7E1-4F45-49C5-BC81-D9940DF9B016}" dt="2021-11-30T16:00:12.217" v="108"/>
          <ac:graphicFrameMkLst>
            <pc:docMk/>
            <pc:sldMk cId="4243964214" sldId="293"/>
            <ac:graphicFrameMk id="18" creationId="{8545E426-69AC-402B-A6E5-CA4E011309AE}"/>
          </ac:graphicFrameMkLst>
        </pc:graphicFrameChg>
      </pc:sldChg>
      <pc:sldChg chg="del">
        <pc:chgData name="Christopher French" userId="S::escfrench@glow.gov.uk::4f733b7a-c75b-4e7d-9836-7d1f0b4cf655" providerId="AD" clId="Web-{2081D7E1-4F45-49C5-BC81-D9940DF9B016}" dt="2021-11-30T15:54:10.113" v="45"/>
        <pc:sldMkLst>
          <pc:docMk/>
          <pc:sldMk cId="2099514955" sldId="297"/>
        </pc:sldMkLst>
      </pc:sldChg>
      <pc:sldChg chg="addSp delSp modSp">
        <pc:chgData name="Christopher French" userId="S::escfrench@glow.gov.uk::4f733b7a-c75b-4e7d-9836-7d1f0b4cf655" providerId="AD" clId="Web-{2081D7E1-4F45-49C5-BC81-D9940DF9B016}" dt="2021-11-30T15:32:02.594" v="11" actId="1076"/>
        <pc:sldMkLst>
          <pc:docMk/>
          <pc:sldMk cId="2341733261" sldId="305"/>
        </pc:sldMkLst>
        <pc:spChg chg="del">
          <ac:chgData name="Christopher French" userId="S::escfrench@glow.gov.uk::4f733b7a-c75b-4e7d-9836-7d1f0b4cf655" providerId="AD" clId="Web-{2081D7E1-4F45-49C5-BC81-D9940DF9B016}" dt="2021-11-30T15:31:35.390" v="5"/>
          <ac:spMkLst>
            <pc:docMk/>
            <pc:sldMk cId="2341733261" sldId="305"/>
            <ac:spMk id="4" creationId="{C8CD428B-3941-46E2-8640-DD5C8F6DE1A2}"/>
          </ac:spMkLst>
        </pc:spChg>
        <pc:spChg chg="del">
          <ac:chgData name="Christopher French" userId="S::escfrench@glow.gov.uk::4f733b7a-c75b-4e7d-9836-7d1f0b4cf655" providerId="AD" clId="Web-{2081D7E1-4F45-49C5-BC81-D9940DF9B016}" dt="2021-11-30T15:31:27.578" v="0"/>
          <ac:spMkLst>
            <pc:docMk/>
            <pc:sldMk cId="2341733261" sldId="305"/>
            <ac:spMk id="673" creationId="{21B55A64-E6F7-4CAA-8886-753194ECD422}"/>
          </ac:spMkLst>
        </pc:spChg>
        <pc:spChg chg="del">
          <ac:chgData name="Christopher French" userId="S::escfrench@glow.gov.uk::4f733b7a-c75b-4e7d-9836-7d1f0b4cf655" providerId="AD" clId="Web-{2081D7E1-4F45-49C5-BC81-D9940DF9B016}" dt="2021-11-30T15:31:32.875" v="2"/>
          <ac:spMkLst>
            <pc:docMk/>
            <pc:sldMk cId="2341733261" sldId="305"/>
            <ac:spMk id="674" creationId="{DD3BEDFC-73AD-46E9-967A-18A595B7ACC9}"/>
          </ac:spMkLst>
        </pc:spChg>
        <pc:spChg chg="del">
          <ac:chgData name="Christopher French" userId="S::escfrench@glow.gov.uk::4f733b7a-c75b-4e7d-9836-7d1f0b4cf655" providerId="AD" clId="Web-{2081D7E1-4F45-49C5-BC81-D9940DF9B016}" dt="2021-11-30T15:31:34.609" v="4"/>
          <ac:spMkLst>
            <pc:docMk/>
            <pc:sldMk cId="2341733261" sldId="305"/>
            <ac:spMk id="675" creationId="{736DC380-0E43-4361-8C02-E5BB19FB6DF9}"/>
          </ac:spMkLst>
        </pc:spChg>
        <pc:spChg chg="del">
          <ac:chgData name="Christopher French" userId="S::escfrench@glow.gov.uk::4f733b7a-c75b-4e7d-9836-7d1f0b4cf655" providerId="AD" clId="Web-{2081D7E1-4F45-49C5-BC81-D9940DF9B016}" dt="2021-11-30T15:31:33.890" v="3"/>
          <ac:spMkLst>
            <pc:docMk/>
            <pc:sldMk cId="2341733261" sldId="305"/>
            <ac:spMk id="677" creationId="{60BFD7D0-AE88-4558-94AB-E0D998D8953F}"/>
          </ac:spMkLst>
        </pc:spChg>
        <pc:spChg chg="del">
          <ac:chgData name="Christopher French" userId="S::escfrench@glow.gov.uk::4f733b7a-c75b-4e7d-9836-7d1f0b4cf655" providerId="AD" clId="Web-{2081D7E1-4F45-49C5-BC81-D9940DF9B016}" dt="2021-11-30T15:31:31.531" v="1"/>
          <ac:spMkLst>
            <pc:docMk/>
            <pc:sldMk cId="2341733261" sldId="305"/>
            <ac:spMk id="679" creationId="{3AAFB970-EE0D-4F13-8F85-190B1F9D59B7}"/>
          </ac:spMkLst>
        </pc:spChg>
        <pc:picChg chg="add mod">
          <ac:chgData name="Christopher French" userId="S::escfrench@glow.gov.uk::4f733b7a-c75b-4e7d-9836-7d1f0b4cf655" providerId="AD" clId="Web-{2081D7E1-4F45-49C5-BC81-D9940DF9B016}" dt="2021-11-30T15:32:02.594" v="11" actId="1076"/>
          <ac:picMkLst>
            <pc:docMk/>
            <pc:sldMk cId="2341733261" sldId="305"/>
            <ac:picMk id="10" creationId="{C2747C69-4D01-4588-9DEA-13F35CA897DD}"/>
          </ac:picMkLst>
        </pc:picChg>
      </pc:sldChg>
      <pc:sldChg chg="modSp">
        <pc:chgData name="Christopher French" userId="S::escfrench@glow.gov.uk::4f733b7a-c75b-4e7d-9836-7d1f0b4cf655" providerId="AD" clId="Web-{2081D7E1-4F45-49C5-BC81-D9940DF9B016}" dt="2021-11-30T16:09:38.028" v="157" actId="20577"/>
        <pc:sldMkLst>
          <pc:docMk/>
          <pc:sldMk cId="2425691860" sldId="318"/>
        </pc:sldMkLst>
        <pc:spChg chg="mod">
          <ac:chgData name="Christopher French" userId="S::escfrench@glow.gov.uk::4f733b7a-c75b-4e7d-9836-7d1f0b4cf655" providerId="AD" clId="Web-{2081D7E1-4F45-49C5-BC81-D9940DF9B016}" dt="2021-11-30T16:09:38.028" v="157" actId="20577"/>
          <ac:spMkLst>
            <pc:docMk/>
            <pc:sldMk cId="2425691860" sldId="318"/>
            <ac:spMk id="2" creationId="{00000000-0000-0000-0000-000000000000}"/>
          </ac:spMkLst>
        </pc:spChg>
      </pc:sldChg>
      <pc:sldChg chg="modSp">
        <pc:chgData name="Christopher French" userId="S::escfrench@glow.gov.uk::4f733b7a-c75b-4e7d-9836-7d1f0b4cf655" providerId="AD" clId="Web-{2081D7E1-4F45-49C5-BC81-D9940DF9B016}" dt="2021-11-30T15:56:26.429" v="70" actId="20577"/>
        <pc:sldMkLst>
          <pc:docMk/>
          <pc:sldMk cId="1557121859" sldId="322"/>
        </pc:sldMkLst>
        <pc:spChg chg="mod">
          <ac:chgData name="Christopher French" userId="S::escfrench@glow.gov.uk::4f733b7a-c75b-4e7d-9836-7d1f0b4cf655" providerId="AD" clId="Web-{2081D7E1-4F45-49C5-BC81-D9940DF9B016}" dt="2021-11-30T15:56:26.429" v="70" actId="20577"/>
          <ac:spMkLst>
            <pc:docMk/>
            <pc:sldMk cId="1557121859" sldId="322"/>
            <ac:spMk id="2" creationId="{00000000-0000-0000-0000-000000000000}"/>
          </ac:spMkLst>
        </pc:spChg>
      </pc:sldChg>
      <pc:sldChg chg="add ord replId">
        <pc:chgData name="Christopher French" userId="S::escfrench@glow.gov.uk::4f733b7a-c75b-4e7d-9836-7d1f0b4cf655" providerId="AD" clId="Web-{2081D7E1-4F45-49C5-BC81-D9940DF9B016}" dt="2021-11-30T16:06:32.680" v="119"/>
        <pc:sldMkLst>
          <pc:docMk/>
          <pc:sldMk cId="1410692969" sldId="323"/>
        </pc:sldMkLst>
      </pc:sldChg>
      <pc:sldChg chg="add ord replId">
        <pc:chgData name="Christopher French" userId="S::escfrench@glow.gov.uk::4f733b7a-c75b-4e7d-9836-7d1f0b4cf655" providerId="AD" clId="Web-{2081D7E1-4F45-49C5-BC81-D9940DF9B016}" dt="2021-11-30T16:07:29.337" v="122"/>
        <pc:sldMkLst>
          <pc:docMk/>
          <pc:sldMk cId="1145318077" sldId="324"/>
        </pc:sldMkLst>
      </pc:sldChg>
      <pc:sldChg chg="modSp add replId">
        <pc:chgData name="Christopher French" userId="S::escfrench@glow.gov.uk::4f733b7a-c75b-4e7d-9836-7d1f0b4cf655" providerId="AD" clId="Web-{2081D7E1-4F45-49C5-BC81-D9940DF9B016}" dt="2021-11-30T16:08:13.276" v="136" actId="20577"/>
        <pc:sldMkLst>
          <pc:docMk/>
          <pc:sldMk cId="1931110480" sldId="325"/>
        </pc:sldMkLst>
        <pc:spChg chg="mod">
          <ac:chgData name="Christopher French" userId="S::escfrench@glow.gov.uk::4f733b7a-c75b-4e7d-9836-7d1f0b4cf655" providerId="AD" clId="Web-{2081D7E1-4F45-49C5-BC81-D9940DF9B016}" dt="2021-11-30T16:08:13.276" v="136" actId="20577"/>
          <ac:spMkLst>
            <pc:docMk/>
            <pc:sldMk cId="1931110480" sldId="325"/>
            <ac:spMk id="2" creationId="{00000000-0000-0000-0000-000000000000}"/>
          </ac:spMkLst>
        </pc:spChg>
        <pc:spChg chg="mod">
          <ac:chgData name="Christopher French" userId="S::escfrench@glow.gov.uk::4f733b7a-c75b-4e7d-9836-7d1f0b4cf655" providerId="AD" clId="Web-{2081D7E1-4F45-49C5-BC81-D9940DF9B016}" dt="2021-11-30T16:07:55.823" v="128" actId="20577"/>
          <ac:spMkLst>
            <pc:docMk/>
            <pc:sldMk cId="1931110480" sldId="325"/>
            <ac:spMk id="3" creationId="{00000000-0000-0000-0000-000000000000}"/>
          </ac:spMkLst>
        </pc:spChg>
      </pc:sldChg>
      <pc:sldChg chg="modSp add ord replId">
        <pc:chgData name="Christopher French" userId="S::escfrench@glow.gov.uk::4f733b7a-c75b-4e7d-9836-7d1f0b4cf655" providerId="AD" clId="Web-{2081D7E1-4F45-49C5-BC81-D9940DF9B016}" dt="2021-11-30T16:08:36.527" v="144" actId="20577"/>
        <pc:sldMkLst>
          <pc:docMk/>
          <pc:sldMk cId="4186996037" sldId="326"/>
        </pc:sldMkLst>
        <pc:spChg chg="mod">
          <ac:chgData name="Christopher French" userId="S::escfrench@glow.gov.uk::4f733b7a-c75b-4e7d-9836-7d1f0b4cf655" providerId="AD" clId="Web-{2081D7E1-4F45-49C5-BC81-D9940DF9B016}" dt="2021-11-30T16:08:36.527" v="144" actId="20577"/>
          <ac:spMkLst>
            <pc:docMk/>
            <pc:sldMk cId="4186996037" sldId="326"/>
            <ac:spMk id="2" creationId="{00000000-0000-0000-0000-000000000000}"/>
          </ac:spMkLst>
        </pc:spChg>
      </pc:sldChg>
      <pc:sldChg chg="modSp add ord replId">
        <pc:chgData name="Christopher French" userId="S::escfrench@glow.gov.uk::4f733b7a-c75b-4e7d-9836-7d1f0b4cf655" providerId="AD" clId="Web-{2081D7E1-4F45-49C5-BC81-D9940DF9B016}" dt="2021-11-30T16:09:10.606" v="154" actId="20577"/>
        <pc:sldMkLst>
          <pc:docMk/>
          <pc:sldMk cId="2172289573" sldId="327"/>
        </pc:sldMkLst>
        <pc:spChg chg="mod">
          <ac:chgData name="Christopher French" userId="S::escfrench@glow.gov.uk::4f733b7a-c75b-4e7d-9836-7d1f0b4cf655" providerId="AD" clId="Web-{2081D7E1-4F45-49C5-BC81-D9940DF9B016}" dt="2021-11-30T16:09:10.606" v="154" actId="20577"/>
          <ac:spMkLst>
            <pc:docMk/>
            <pc:sldMk cId="2172289573" sldId="327"/>
            <ac:spMk id="2" creationId="{00000000-0000-0000-0000-000000000000}"/>
          </ac:spMkLst>
        </pc:spChg>
      </pc:sldChg>
    </pc:docChg>
  </pc:docChgLst>
  <pc:docChgLst>
    <pc:chgData name="Andrew Travis" userId="S::esatravis@glow.gov.uk::fa33258d-dd5e-4e89-b7c2-b51b402871f1" providerId="AD" clId="Web-{1608F300-5995-4D24-BD4D-E0461F4D1D7B}"/>
    <pc:docChg chg="modSld">
      <pc:chgData name="Andrew Travis" userId="S::esatravis@glow.gov.uk::fa33258d-dd5e-4e89-b7c2-b51b402871f1" providerId="AD" clId="Web-{1608F300-5995-4D24-BD4D-E0461F4D1D7B}" dt="2021-08-17T12:53:15.971" v="1040"/>
      <pc:docMkLst>
        <pc:docMk/>
      </pc:docMkLst>
      <pc:sldChg chg="modNotes">
        <pc:chgData name="Andrew Travis" userId="S::esatravis@glow.gov.uk::fa33258d-dd5e-4e89-b7c2-b51b402871f1" providerId="AD" clId="Web-{1608F300-5995-4D24-BD4D-E0461F4D1D7B}" dt="2021-08-17T12:53:15.971" v="1040"/>
        <pc:sldMkLst>
          <pc:docMk/>
          <pc:sldMk cId="3306524920" sldId="257"/>
        </pc:sldMkLst>
      </pc:sldChg>
      <pc:sldChg chg="modNotes">
        <pc:chgData name="Andrew Travis" userId="S::esatravis@glow.gov.uk::fa33258d-dd5e-4e89-b7c2-b51b402871f1" providerId="AD" clId="Web-{1608F300-5995-4D24-BD4D-E0461F4D1D7B}" dt="2021-08-17T12:27:13.323" v="347"/>
        <pc:sldMkLst>
          <pc:docMk/>
          <pc:sldMk cId="1575718957" sldId="264"/>
        </pc:sldMkLst>
      </pc:sldChg>
      <pc:sldChg chg="modNotes">
        <pc:chgData name="Andrew Travis" userId="S::esatravis@glow.gov.uk::fa33258d-dd5e-4e89-b7c2-b51b402871f1" providerId="AD" clId="Web-{1608F300-5995-4D24-BD4D-E0461F4D1D7B}" dt="2021-08-17T12:28:51.012" v="408"/>
        <pc:sldMkLst>
          <pc:docMk/>
          <pc:sldMk cId="1894493726" sldId="265"/>
        </pc:sldMkLst>
      </pc:sldChg>
      <pc:sldChg chg="modNotes">
        <pc:chgData name="Andrew Travis" userId="S::esatravis@glow.gov.uk::fa33258d-dd5e-4e89-b7c2-b51b402871f1" providerId="AD" clId="Web-{1608F300-5995-4D24-BD4D-E0461F4D1D7B}" dt="2021-08-17T12:30:15.435" v="409"/>
        <pc:sldMkLst>
          <pc:docMk/>
          <pc:sldMk cId="2310690246" sldId="267"/>
        </pc:sldMkLst>
      </pc:sldChg>
    </pc:docChg>
  </pc:docChgLst>
  <pc:docChgLst>
    <pc:chgData name="Fearghal Kelly" userId="S::fearghal.kelly@educationscotland.gov.scot::c3683fe1-6cdd-4bad-beb3-602a473d56f3" providerId="AD" clId="Web-{529F4DDB-0B91-0B63-95D7-0FD43305ACC3}"/>
    <pc:docChg chg="modSld">
      <pc:chgData name="Fearghal Kelly" userId="S::fearghal.kelly@educationscotland.gov.scot::c3683fe1-6cdd-4bad-beb3-602a473d56f3" providerId="AD" clId="Web-{529F4DDB-0B91-0B63-95D7-0FD43305ACC3}" dt="2022-09-14T10:51:20.271" v="395"/>
      <pc:docMkLst>
        <pc:docMk/>
      </pc:docMkLst>
      <pc:sldChg chg="modNotes">
        <pc:chgData name="Fearghal Kelly" userId="S::fearghal.kelly@educationscotland.gov.scot::c3683fe1-6cdd-4bad-beb3-602a473d56f3" providerId="AD" clId="Web-{529F4DDB-0B91-0B63-95D7-0FD43305ACC3}" dt="2022-09-14T10:51:20.271" v="395"/>
        <pc:sldMkLst>
          <pc:docMk/>
          <pc:sldMk cId="4144749673" sldId="375"/>
        </pc:sldMkLst>
      </pc:sldChg>
    </pc:docChg>
  </pc:docChgLst>
  <pc:docChgLst>
    <pc:chgData name="Fearghal Kelly" userId="S::fearghal.kelly@educationscotland.gov.scot::c3683fe1-6cdd-4bad-beb3-602a473d56f3" providerId="AD" clId="Web-{BF802DEE-8A71-3DB2-DAE5-ED186D4FA196}"/>
    <pc:docChg chg="modSld">
      <pc:chgData name="Fearghal Kelly" userId="S::fearghal.kelly@educationscotland.gov.scot::c3683fe1-6cdd-4bad-beb3-602a473d56f3" providerId="AD" clId="Web-{BF802DEE-8A71-3DB2-DAE5-ED186D4FA196}" dt="2022-09-14T11:57:01.316" v="64"/>
      <pc:docMkLst>
        <pc:docMk/>
      </pc:docMkLst>
      <pc:sldChg chg="modNotes">
        <pc:chgData name="Fearghal Kelly" userId="S::fearghal.kelly@educationscotland.gov.scot::c3683fe1-6cdd-4bad-beb3-602a473d56f3" providerId="AD" clId="Web-{BF802DEE-8A71-3DB2-DAE5-ED186D4FA196}" dt="2022-09-14T11:57:01.316" v="64"/>
        <pc:sldMkLst>
          <pc:docMk/>
          <pc:sldMk cId="4144749673" sldId="375"/>
        </pc:sldMkLst>
      </pc:sldChg>
    </pc:docChg>
  </pc:docChgLst>
  <pc:docChgLst>
    <pc:chgData name="Christopher French" userId="S::escfrench@glow.gov.uk::4f733b7a-c75b-4e7d-9836-7d1f0b4cf655" providerId="AD" clId="Web-{8537E853-8B27-4930-81A1-E5D76BAB794D}"/>
    <pc:docChg chg="modSld">
      <pc:chgData name="Christopher French" userId="S::escfrench@glow.gov.uk::4f733b7a-c75b-4e7d-9836-7d1f0b4cf655" providerId="AD" clId="Web-{8537E853-8B27-4930-81A1-E5D76BAB794D}" dt="2021-11-30T16:45:16.254" v="36" actId="20577"/>
      <pc:docMkLst>
        <pc:docMk/>
      </pc:docMkLst>
      <pc:sldChg chg="modSp">
        <pc:chgData name="Christopher French" userId="S::escfrench@glow.gov.uk::4f733b7a-c75b-4e7d-9836-7d1f0b4cf655" providerId="AD" clId="Web-{8537E853-8B27-4930-81A1-E5D76BAB794D}" dt="2021-11-30T16:44:15.391" v="7" actId="20577"/>
        <pc:sldMkLst>
          <pc:docMk/>
          <pc:sldMk cId="2159920990" sldId="273"/>
        </pc:sldMkLst>
        <pc:spChg chg="mod">
          <ac:chgData name="Christopher French" userId="S::escfrench@glow.gov.uk::4f733b7a-c75b-4e7d-9836-7d1f0b4cf655" providerId="AD" clId="Web-{8537E853-8B27-4930-81A1-E5D76BAB794D}" dt="2021-11-30T16:44:15.391" v="7" actId="20577"/>
          <ac:spMkLst>
            <pc:docMk/>
            <pc:sldMk cId="2159920990" sldId="273"/>
            <ac:spMk id="3" creationId="{00000000-0000-0000-0000-000000000000}"/>
          </ac:spMkLst>
        </pc:spChg>
      </pc:sldChg>
      <pc:sldChg chg="modSp">
        <pc:chgData name="Christopher French" userId="S::escfrench@glow.gov.uk::4f733b7a-c75b-4e7d-9836-7d1f0b4cf655" providerId="AD" clId="Web-{8537E853-8B27-4930-81A1-E5D76BAB794D}" dt="2021-11-30T16:43:04.403" v="1" actId="1076"/>
        <pc:sldMkLst>
          <pc:docMk/>
          <pc:sldMk cId="1180183771" sldId="320"/>
        </pc:sldMkLst>
        <pc:spChg chg="mod">
          <ac:chgData name="Christopher French" userId="S::escfrench@glow.gov.uk::4f733b7a-c75b-4e7d-9836-7d1f0b4cf655" providerId="AD" clId="Web-{8537E853-8B27-4930-81A1-E5D76BAB794D}" dt="2021-11-30T16:43:04.403" v="1" actId="1076"/>
          <ac:spMkLst>
            <pc:docMk/>
            <pc:sldMk cId="1180183771" sldId="320"/>
            <ac:spMk id="2" creationId="{00000000-0000-0000-0000-000000000000}"/>
          </ac:spMkLst>
        </pc:spChg>
        <pc:spChg chg="mod">
          <ac:chgData name="Christopher French" userId="S::escfrench@glow.gov.uk::4f733b7a-c75b-4e7d-9836-7d1f0b4cf655" providerId="AD" clId="Web-{8537E853-8B27-4930-81A1-E5D76BAB794D}" dt="2021-11-30T16:42:56.277" v="0" actId="1076"/>
          <ac:spMkLst>
            <pc:docMk/>
            <pc:sldMk cId="1180183771" sldId="320"/>
            <ac:spMk id="3" creationId="{00000000-0000-0000-0000-000000000000}"/>
          </ac:spMkLst>
        </pc:spChg>
      </pc:sldChg>
      <pc:sldChg chg="addSp">
        <pc:chgData name="Christopher French" userId="S::escfrench@glow.gov.uk::4f733b7a-c75b-4e7d-9836-7d1f0b4cf655" providerId="AD" clId="Web-{8537E853-8B27-4930-81A1-E5D76BAB794D}" dt="2021-11-30T16:44:32.455" v="8"/>
        <pc:sldMkLst>
          <pc:docMk/>
          <pc:sldMk cId="849274066" sldId="346"/>
        </pc:sldMkLst>
        <pc:picChg chg="add">
          <ac:chgData name="Christopher French" userId="S::escfrench@glow.gov.uk::4f733b7a-c75b-4e7d-9836-7d1f0b4cf655" providerId="AD" clId="Web-{8537E853-8B27-4930-81A1-E5D76BAB794D}" dt="2021-11-30T16:44:32.455" v="8"/>
          <ac:picMkLst>
            <pc:docMk/>
            <pc:sldMk cId="849274066" sldId="346"/>
            <ac:picMk id="4" creationId="{1C8F1AF6-3DB5-4773-863F-2EA422BB9D57}"/>
          </ac:picMkLst>
        </pc:picChg>
      </pc:sldChg>
      <pc:sldChg chg="addSp">
        <pc:chgData name="Christopher French" userId="S::escfrench@glow.gov.uk::4f733b7a-c75b-4e7d-9836-7d1f0b4cf655" providerId="AD" clId="Web-{8537E853-8B27-4930-81A1-E5D76BAB794D}" dt="2021-11-30T16:44:37.455" v="9"/>
        <pc:sldMkLst>
          <pc:docMk/>
          <pc:sldMk cId="3674883650" sldId="347"/>
        </pc:sldMkLst>
        <pc:picChg chg="add">
          <ac:chgData name="Christopher French" userId="S::escfrench@glow.gov.uk::4f733b7a-c75b-4e7d-9836-7d1f0b4cf655" providerId="AD" clId="Web-{8537E853-8B27-4930-81A1-E5D76BAB794D}" dt="2021-11-30T16:44:37.455" v="9"/>
          <ac:picMkLst>
            <pc:docMk/>
            <pc:sldMk cId="3674883650" sldId="347"/>
            <ac:picMk id="4" creationId="{63EAB6E9-BD40-4733-91B0-18F65706E2EF}"/>
          </ac:picMkLst>
        </pc:picChg>
      </pc:sldChg>
      <pc:sldChg chg="addSp delSp">
        <pc:chgData name="Christopher French" userId="S::escfrench@glow.gov.uk::4f733b7a-c75b-4e7d-9836-7d1f0b4cf655" providerId="AD" clId="Web-{8537E853-8B27-4930-81A1-E5D76BAB794D}" dt="2021-11-30T16:44:45.002" v="11"/>
        <pc:sldMkLst>
          <pc:docMk/>
          <pc:sldMk cId="1017245654" sldId="348"/>
        </pc:sldMkLst>
        <pc:picChg chg="add del">
          <ac:chgData name="Christopher French" userId="S::escfrench@glow.gov.uk::4f733b7a-c75b-4e7d-9836-7d1f0b4cf655" providerId="AD" clId="Web-{8537E853-8B27-4930-81A1-E5D76BAB794D}" dt="2021-11-30T16:44:45.002" v="11"/>
          <ac:picMkLst>
            <pc:docMk/>
            <pc:sldMk cId="1017245654" sldId="348"/>
            <ac:picMk id="4" creationId="{D408F934-B76C-4458-9EAF-54CC11BE4291}"/>
          </ac:picMkLst>
        </pc:picChg>
      </pc:sldChg>
      <pc:sldChg chg="addSp modSp">
        <pc:chgData name="Christopher French" userId="S::escfrench@glow.gov.uk::4f733b7a-c75b-4e7d-9836-7d1f0b4cf655" providerId="AD" clId="Web-{8537E853-8B27-4930-81A1-E5D76BAB794D}" dt="2021-11-30T16:45:16.254" v="36" actId="20577"/>
        <pc:sldMkLst>
          <pc:docMk/>
          <pc:sldMk cId="3864228259" sldId="349"/>
        </pc:sldMkLst>
        <pc:spChg chg="add mod">
          <ac:chgData name="Christopher French" userId="S::escfrench@glow.gov.uk::4f733b7a-c75b-4e7d-9836-7d1f0b4cf655" providerId="AD" clId="Web-{8537E853-8B27-4930-81A1-E5D76BAB794D}" dt="2021-11-30T16:45:16.254" v="36" actId="20577"/>
          <ac:spMkLst>
            <pc:docMk/>
            <pc:sldMk cId="3864228259" sldId="349"/>
            <ac:spMk id="4" creationId="{291DC29A-F2FE-4CDF-9DEF-08AC4DA91B7F}"/>
          </ac:spMkLst>
        </pc:spChg>
      </pc:sldChg>
    </pc:docChg>
  </pc:docChgLst>
  <pc:docChgLst>
    <pc:chgData name="Gordon Bone" userId="S::gordon.bone@educationscotland.gov.scot::c1216245-4e03-4e80-81f0-206c64b5aac3" providerId="AD" clId="Web-{6945F06F-9A1F-43BF-A27F-8E866778061C}"/>
    <pc:docChg chg="modSld">
      <pc:chgData name="Gordon Bone" userId="S::gordon.bone@educationscotland.gov.scot::c1216245-4e03-4e80-81f0-206c64b5aac3" providerId="AD" clId="Web-{6945F06F-9A1F-43BF-A27F-8E866778061C}" dt="2022-09-15T10:46:53.249" v="1" actId="20577"/>
      <pc:docMkLst>
        <pc:docMk/>
      </pc:docMkLst>
      <pc:sldChg chg="modSp">
        <pc:chgData name="Gordon Bone" userId="S::gordon.bone@educationscotland.gov.scot::c1216245-4e03-4e80-81f0-206c64b5aac3" providerId="AD" clId="Web-{6945F06F-9A1F-43BF-A27F-8E866778061C}" dt="2022-09-15T10:46:53.249" v="1" actId="20577"/>
        <pc:sldMkLst>
          <pc:docMk/>
          <pc:sldMk cId="2601509563" sldId="408"/>
        </pc:sldMkLst>
        <pc:spChg chg="mod">
          <ac:chgData name="Gordon Bone" userId="S::gordon.bone@educationscotland.gov.scot::c1216245-4e03-4e80-81f0-206c64b5aac3" providerId="AD" clId="Web-{6945F06F-9A1F-43BF-A27F-8E866778061C}" dt="2022-09-15T10:46:53.249" v="1" actId="20577"/>
          <ac:spMkLst>
            <pc:docMk/>
            <pc:sldMk cId="2601509563" sldId="408"/>
            <ac:spMk id="3" creationId="{00000000-0000-0000-0000-000000000000}"/>
          </ac:spMkLst>
        </pc:spChg>
      </pc:sldChg>
    </pc:docChg>
  </pc:docChgLst>
  <pc:docChgLst>
    <pc:chgData name="Andrew Travis" userId="S::esatravis@glow.gov.uk::fa33258d-dd5e-4e89-b7c2-b51b402871f1" providerId="AD" clId="Web-{D5D8BA91-534C-455B-A76B-7CA6C8B7B674}"/>
    <pc:docChg chg="modSld">
      <pc:chgData name="Andrew Travis" userId="S::esatravis@glow.gov.uk::fa33258d-dd5e-4e89-b7c2-b51b402871f1" providerId="AD" clId="Web-{D5D8BA91-534C-455B-A76B-7CA6C8B7B674}" dt="2021-12-01T08:03:25.465" v="3"/>
      <pc:docMkLst>
        <pc:docMk/>
      </pc:docMkLst>
      <pc:sldChg chg="modNotes">
        <pc:chgData name="Andrew Travis" userId="S::esatravis@glow.gov.uk::fa33258d-dd5e-4e89-b7c2-b51b402871f1" providerId="AD" clId="Web-{D5D8BA91-534C-455B-A76B-7CA6C8B7B674}" dt="2021-12-01T08:03:25.465" v="3"/>
        <pc:sldMkLst>
          <pc:docMk/>
          <pc:sldMk cId="3004747195" sldId="301"/>
        </pc:sldMkLst>
      </pc:sldChg>
    </pc:docChg>
  </pc:docChgLst>
  <pc:docChgLst>
    <pc:chgData name="Christopher French" userId="S::escfrench@glow.gov.uk::4f733b7a-c75b-4e7d-9836-7d1f0b4cf655" providerId="AD" clId="Web-{E362413C-C782-4440-879A-AA043F901B13}"/>
    <pc:docChg chg="addSld delSld modSld">
      <pc:chgData name="Christopher French" userId="S::escfrench@glow.gov.uk::4f733b7a-c75b-4e7d-9836-7d1f0b4cf655" providerId="AD" clId="Web-{E362413C-C782-4440-879A-AA043F901B13}" dt="2021-08-10T14:42:50.770" v="266"/>
      <pc:docMkLst>
        <pc:docMk/>
      </pc:docMkLst>
      <pc:sldChg chg="addSp delSp modSp add del">
        <pc:chgData name="Christopher French" userId="S::escfrench@glow.gov.uk::4f733b7a-c75b-4e7d-9836-7d1f0b4cf655" providerId="AD" clId="Web-{E362413C-C782-4440-879A-AA043F901B13}" dt="2021-08-10T14:17:05.720" v="94" actId="1076"/>
        <pc:sldMkLst>
          <pc:docMk/>
          <pc:sldMk cId="3306524920" sldId="257"/>
        </pc:sldMkLst>
        <pc:spChg chg="mod">
          <ac:chgData name="Christopher French" userId="S::escfrench@glow.gov.uk::4f733b7a-c75b-4e7d-9836-7d1f0b4cf655" providerId="AD" clId="Web-{E362413C-C782-4440-879A-AA043F901B13}" dt="2021-08-10T14:12:43.589" v="40" actId="20577"/>
          <ac:spMkLst>
            <pc:docMk/>
            <pc:sldMk cId="3306524920" sldId="257"/>
            <ac:spMk id="2" creationId="{00000000-0000-0000-0000-000000000000}"/>
          </ac:spMkLst>
        </pc:spChg>
        <pc:spChg chg="mod">
          <ac:chgData name="Christopher French" userId="S::escfrench@glow.gov.uk::4f733b7a-c75b-4e7d-9836-7d1f0b4cf655" providerId="AD" clId="Web-{E362413C-C782-4440-879A-AA043F901B13}" dt="2021-08-10T14:15:38.702" v="54" actId="20577"/>
          <ac:spMkLst>
            <pc:docMk/>
            <pc:sldMk cId="3306524920" sldId="257"/>
            <ac:spMk id="3" creationId="{00000000-0000-0000-0000-000000000000}"/>
          </ac:spMkLst>
        </pc:spChg>
        <pc:spChg chg="add del mod">
          <ac:chgData name="Christopher French" userId="S::escfrench@glow.gov.uk::4f733b7a-c75b-4e7d-9836-7d1f0b4cf655" providerId="AD" clId="Web-{E362413C-C782-4440-879A-AA043F901B13}" dt="2021-08-10T14:13:14.152" v="45"/>
          <ac:spMkLst>
            <pc:docMk/>
            <pc:sldMk cId="3306524920" sldId="257"/>
            <ac:spMk id="5" creationId="{C6CEB0D3-15EF-44AC-AEDB-DBE4F9D17DBE}"/>
          </ac:spMkLst>
        </pc:spChg>
        <pc:spChg chg="del mod">
          <ac:chgData name="Christopher French" userId="S::escfrench@glow.gov.uk::4f733b7a-c75b-4e7d-9836-7d1f0b4cf655" providerId="AD" clId="Web-{E362413C-C782-4440-879A-AA043F901B13}" dt="2021-08-10T14:12:52.152" v="41"/>
          <ac:spMkLst>
            <pc:docMk/>
            <pc:sldMk cId="3306524920" sldId="257"/>
            <ac:spMk id="10" creationId="{00000000-0000-0000-0000-000000000000}"/>
          </ac:spMkLst>
        </pc:spChg>
        <pc:picChg chg="add mod">
          <ac:chgData name="Christopher French" userId="S::escfrench@glow.gov.uk::4f733b7a-c75b-4e7d-9836-7d1f0b4cf655" providerId="AD" clId="Web-{E362413C-C782-4440-879A-AA043F901B13}" dt="2021-08-10T14:17:05.720" v="94" actId="1076"/>
          <ac:picMkLst>
            <pc:docMk/>
            <pc:sldMk cId="3306524920" sldId="257"/>
            <ac:picMk id="12" creationId="{1C9B5E5E-7107-4AE9-8141-AA34FD97EEB9}"/>
          </ac:picMkLst>
        </pc:picChg>
      </pc:sldChg>
      <pc:sldChg chg="del">
        <pc:chgData name="Christopher French" userId="S::escfrench@glow.gov.uk::4f733b7a-c75b-4e7d-9836-7d1f0b4cf655" providerId="AD" clId="Web-{E362413C-C782-4440-879A-AA043F901B13}" dt="2021-08-10T14:10:56.556" v="1"/>
        <pc:sldMkLst>
          <pc:docMk/>
          <pc:sldMk cId="129711166" sldId="258"/>
        </pc:sldMkLst>
      </pc:sldChg>
      <pc:sldChg chg="addSp delSp modSp">
        <pc:chgData name="Christopher French" userId="S::escfrench@glow.gov.uk::4f733b7a-c75b-4e7d-9836-7d1f0b4cf655" providerId="AD" clId="Web-{E362413C-C782-4440-879A-AA043F901B13}" dt="2021-08-10T14:42:50.770" v="266"/>
        <pc:sldMkLst>
          <pc:docMk/>
          <pc:sldMk cId="689689316" sldId="259"/>
        </pc:sldMkLst>
        <pc:spChg chg="mod">
          <ac:chgData name="Christopher French" userId="S::escfrench@glow.gov.uk::4f733b7a-c75b-4e7d-9836-7d1f0b4cf655" providerId="AD" clId="Web-{E362413C-C782-4440-879A-AA043F901B13}" dt="2021-08-10T14:16:00.922" v="87" actId="20577"/>
          <ac:spMkLst>
            <pc:docMk/>
            <pc:sldMk cId="689689316" sldId="259"/>
            <ac:spMk id="2" creationId="{00000000-0000-0000-0000-000000000000}"/>
          </ac:spMkLst>
        </pc:spChg>
        <pc:spChg chg="mod">
          <ac:chgData name="Christopher French" userId="S::escfrench@glow.gov.uk::4f733b7a-c75b-4e7d-9836-7d1f0b4cf655" providerId="AD" clId="Web-{E362413C-C782-4440-879A-AA043F901B13}" dt="2021-08-10T14:16:04.859" v="88" actId="20577"/>
          <ac:spMkLst>
            <pc:docMk/>
            <pc:sldMk cId="689689316" sldId="259"/>
            <ac:spMk id="3" creationId="{00000000-0000-0000-0000-000000000000}"/>
          </ac:spMkLst>
        </pc:spChg>
        <pc:spChg chg="add del mod">
          <ac:chgData name="Christopher French" userId="S::escfrench@glow.gov.uk::4f733b7a-c75b-4e7d-9836-7d1f0b4cf655" providerId="AD" clId="Web-{E362413C-C782-4440-879A-AA043F901B13}" dt="2021-08-10T14:36:22.932" v="198"/>
          <ac:spMkLst>
            <pc:docMk/>
            <pc:sldMk cId="689689316" sldId="259"/>
            <ac:spMk id="672" creationId="{DE312BCE-7FF8-4E81-8755-6D442BDCE2B3}"/>
          </ac:spMkLst>
        </pc:spChg>
        <pc:spChg chg="add mod">
          <ac:chgData name="Christopher French" userId="S::escfrench@glow.gov.uk::4f733b7a-c75b-4e7d-9836-7d1f0b4cf655" providerId="AD" clId="Web-{E362413C-C782-4440-879A-AA043F901B13}" dt="2021-08-10T14:42:50.770" v="266"/>
          <ac:spMkLst>
            <pc:docMk/>
            <pc:sldMk cId="689689316" sldId="259"/>
            <ac:spMk id="673" creationId="{21B55A64-E6F7-4CAA-8886-753194ECD422}"/>
          </ac:spMkLst>
        </pc:spChg>
        <pc:spChg chg="add mod">
          <ac:chgData name="Christopher French" userId="S::escfrench@glow.gov.uk::4f733b7a-c75b-4e7d-9836-7d1f0b4cf655" providerId="AD" clId="Web-{E362413C-C782-4440-879A-AA043F901B13}" dt="2021-08-10T14:42:50.692" v="264"/>
          <ac:spMkLst>
            <pc:docMk/>
            <pc:sldMk cId="689689316" sldId="259"/>
            <ac:spMk id="674" creationId="{DD3BEDFC-73AD-46E9-967A-18A595B7ACC9}"/>
          </ac:spMkLst>
        </pc:spChg>
        <pc:spChg chg="add del mod">
          <ac:chgData name="Christopher French" userId="S::escfrench@glow.gov.uk::4f733b7a-c75b-4e7d-9836-7d1f0b4cf655" providerId="AD" clId="Web-{E362413C-C782-4440-879A-AA043F901B13}" dt="2021-08-10T14:40:13.782" v="255" actId="20577"/>
          <ac:spMkLst>
            <pc:docMk/>
            <pc:sldMk cId="689689316" sldId="259"/>
            <ac:spMk id="675" creationId="{736DC380-0E43-4361-8C02-E5BB19FB6DF9}"/>
          </ac:spMkLst>
        </pc:spChg>
        <pc:spChg chg="add del">
          <ac:chgData name="Christopher French" userId="S::escfrench@glow.gov.uk::4f733b7a-c75b-4e7d-9836-7d1f0b4cf655" providerId="AD" clId="Web-{E362413C-C782-4440-879A-AA043F901B13}" dt="2021-08-10T14:37:28.060" v="209"/>
          <ac:spMkLst>
            <pc:docMk/>
            <pc:sldMk cId="689689316" sldId="259"/>
            <ac:spMk id="676" creationId="{293B09CB-7274-4083-8337-6C8D7694A413}"/>
          </ac:spMkLst>
        </pc:spChg>
        <pc:spChg chg="add mod">
          <ac:chgData name="Christopher French" userId="S::escfrench@glow.gov.uk::4f733b7a-c75b-4e7d-9836-7d1f0b4cf655" providerId="AD" clId="Web-{E362413C-C782-4440-879A-AA043F901B13}" dt="2021-08-10T14:39:05.078" v="236" actId="1076"/>
          <ac:spMkLst>
            <pc:docMk/>
            <pc:sldMk cId="689689316" sldId="259"/>
            <ac:spMk id="677" creationId="{60BFD7D0-AE88-4558-94AB-E0D998D8953F}"/>
          </ac:spMkLst>
        </pc:spChg>
        <pc:spChg chg="add del mod">
          <ac:chgData name="Christopher French" userId="S::escfrench@glow.gov.uk::4f733b7a-c75b-4e7d-9836-7d1f0b4cf655" providerId="AD" clId="Web-{E362413C-C782-4440-879A-AA043F901B13}" dt="2021-08-10T14:41:06.143" v="260"/>
          <ac:spMkLst>
            <pc:docMk/>
            <pc:sldMk cId="689689316" sldId="259"/>
            <ac:spMk id="678" creationId="{2EA34C94-E68D-4994-A8B2-DCFB5C8A2811}"/>
          </ac:spMkLst>
        </pc:spChg>
        <pc:spChg chg="add mod">
          <ac:chgData name="Christopher French" userId="S::escfrench@glow.gov.uk::4f733b7a-c75b-4e7d-9836-7d1f0b4cf655" providerId="AD" clId="Web-{E362413C-C782-4440-879A-AA043F901B13}" dt="2021-08-10T14:40:58.455" v="259" actId="1076"/>
          <ac:spMkLst>
            <pc:docMk/>
            <pc:sldMk cId="689689316" sldId="259"/>
            <ac:spMk id="679" creationId="{3AAFB970-EE0D-4F13-8F85-190B1F9D59B7}"/>
          </ac:spMkLst>
        </pc:spChg>
        <pc:graphicFrameChg chg="add del mod modGraphic">
          <ac:chgData name="Christopher French" userId="S::escfrench@glow.gov.uk::4f733b7a-c75b-4e7d-9836-7d1f0b4cf655" providerId="AD" clId="Web-{E362413C-C782-4440-879A-AA043F901B13}" dt="2021-08-10T14:30:30.972" v="183"/>
          <ac:graphicFrameMkLst>
            <pc:docMk/>
            <pc:sldMk cId="689689316" sldId="259"/>
            <ac:graphicFrameMk id="5" creationId="{CD0215CA-8FFD-4656-A28D-BD6F7C9FC548}"/>
          </ac:graphicFrameMkLst>
        </pc:graphicFrameChg>
        <pc:graphicFrameChg chg="add del mod modGraphic">
          <ac:chgData name="Christopher French" userId="S::escfrench@glow.gov.uk::4f733b7a-c75b-4e7d-9836-7d1f0b4cf655" providerId="AD" clId="Web-{E362413C-C782-4440-879A-AA043F901B13}" dt="2021-08-10T14:30:55.503" v="187"/>
          <ac:graphicFrameMkLst>
            <pc:docMk/>
            <pc:sldMk cId="689689316" sldId="259"/>
            <ac:graphicFrameMk id="606" creationId="{78733745-CAB1-4B7B-B340-28ADD6BC76B4}"/>
          </ac:graphicFrameMkLst>
        </pc:graphicFrameChg>
        <pc:graphicFrameChg chg="add del mod modGraphic">
          <ac:chgData name="Christopher French" userId="S::escfrench@glow.gov.uk::4f733b7a-c75b-4e7d-9836-7d1f0b4cf655" providerId="AD" clId="Web-{E362413C-C782-4440-879A-AA043F901B13}" dt="2021-08-10T14:31:27.598" v="191"/>
          <ac:graphicFrameMkLst>
            <pc:docMk/>
            <pc:sldMk cId="689689316" sldId="259"/>
            <ac:graphicFrameMk id="629" creationId="{D720EFFC-BD42-4C03-BC10-65B0DC2A0852}"/>
          </ac:graphicFrameMkLst>
        </pc:graphicFrameChg>
        <pc:picChg chg="add del mod">
          <ac:chgData name="Christopher French" userId="S::escfrench@glow.gov.uk::4f733b7a-c75b-4e7d-9836-7d1f0b4cf655" providerId="AD" clId="Web-{E362413C-C782-4440-879A-AA043F901B13}" dt="2021-08-10T14:26:41.732" v="100"/>
          <ac:picMkLst>
            <pc:docMk/>
            <pc:sldMk cId="689689316" sldId="259"/>
            <ac:picMk id="4" creationId="{AD8FB2B3-B79F-4AF4-BCA4-11463096E8FB}"/>
          </ac:picMkLst>
        </pc:picChg>
      </pc:sldChg>
      <pc:sldChg chg="del">
        <pc:chgData name="Christopher French" userId="S::escfrench@glow.gov.uk::4f733b7a-c75b-4e7d-9836-7d1f0b4cf655" providerId="AD" clId="Web-{E362413C-C782-4440-879A-AA043F901B13}" dt="2021-08-10T14:10:59.540" v="2"/>
        <pc:sldMkLst>
          <pc:docMk/>
          <pc:sldMk cId="2534828184" sldId="261"/>
        </pc:sldMkLst>
      </pc:sldChg>
      <pc:sldChg chg="del">
        <pc:chgData name="Christopher French" userId="S::escfrench@glow.gov.uk::4f733b7a-c75b-4e7d-9836-7d1f0b4cf655" providerId="AD" clId="Web-{E362413C-C782-4440-879A-AA043F901B13}" dt="2021-08-10T14:10:54.524" v="0"/>
        <pc:sldMkLst>
          <pc:docMk/>
          <pc:sldMk cId="3805322825" sldId="262"/>
        </pc:sldMkLst>
      </pc:sldChg>
      <pc:sldChg chg="modSp">
        <pc:chgData name="Christopher French" userId="S::escfrench@glow.gov.uk::4f733b7a-c75b-4e7d-9836-7d1f0b4cf655" providerId="AD" clId="Web-{E362413C-C782-4440-879A-AA043F901B13}" dt="2021-08-10T14:13:50.669" v="52" actId="20577"/>
        <pc:sldMkLst>
          <pc:docMk/>
          <pc:sldMk cId="3295438119" sldId="263"/>
        </pc:sldMkLst>
        <pc:spChg chg="mod">
          <ac:chgData name="Christopher French" userId="S::escfrench@glow.gov.uk::4f733b7a-c75b-4e7d-9836-7d1f0b4cf655" providerId="AD" clId="Web-{E362413C-C782-4440-879A-AA043F901B13}" dt="2021-08-10T14:13:50.669" v="52" actId="20577"/>
          <ac:spMkLst>
            <pc:docMk/>
            <pc:sldMk cId="3295438119" sldId="263"/>
            <ac:spMk id="2" creationId="{00000000-0000-0000-0000-000000000000}"/>
          </ac:spMkLst>
        </pc:spChg>
      </pc:sldChg>
      <pc:sldChg chg="add del">
        <pc:chgData name="Christopher French" userId="S::escfrench@glow.gov.uk::4f733b7a-c75b-4e7d-9836-7d1f0b4cf655" providerId="AD" clId="Web-{E362413C-C782-4440-879A-AA043F901B13}" dt="2021-08-10T14:11:06.400" v="5"/>
        <pc:sldMkLst>
          <pc:docMk/>
          <pc:sldMk cId="1894493726" sldId="265"/>
        </pc:sldMkLst>
      </pc:sldChg>
      <pc:sldChg chg="add replId">
        <pc:chgData name="Christopher French" userId="S::escfrench@glow.gov.uk::4f733b7a-c75b-4e7d-9836-7d1f0b4cf655" providerId="AD" clId="Web-{E362413C-C782-4440-879A-AA043F901B13}" dt="2021-08-10T14:11:47.150" v="14"/>
        <pc:sldMkLst>
          <pc:docMk/>
          <pc:sldMk cId="2102095642" sldId="266"/>
        </pc:sldMkLst>
      </pc:sldChg>
      <pc:sldChg chg="modSp add replId">
        <pc:chgData name="Christopher French" userId="S::escfrench@glow.gov.uk::4f733b7a-c75b-4e7d-9836-7d1f0b4cf655" providerId="AD" clId="Web-{E362413C-C782-4440-879A-AA043F901B13}" dt="2021-08-10T14:12:00.057" v="20" actId="20577"/>
        <pc:sldMkLst>
          <pc:docMk/>
          <pc:sldMk cId="2310690246" sldId="267"/>
        </pc:sldMkLst>
        <pc:spChg chg="mod">
          <ac:chgData name="Christopher French" userId="S::escfrench@glow.gov.uk::4f733b7a-c75b-4e7d-9836-7d1f0b4cf655" providerId="AD" clId="Web-{E362413C-C782-4440-879A-AA043F901B13}" dt="2021-08-10T14:12:00.057" v="20" actId="20577"/>
          <ac:spMkLst>
            <pc:docMk/>
            <pc:sldMk cId="2310690246" sldId="267"/>
            <ac:spMk id="2" creationId="{00000000-0000-0000-0000-000000000000}"/>
          </ac:spMkLst>
        </pc:spChg>
      </pc:sldChg>
    </pc:docChg>
  </pc:docChgLst>
  <pc:docChgLst>
    <pc:chgData name="Iain McDermott" userId="S::iain.mcdermott@educationscotland.gov.scot::8fce9ba9-94a9-47aa-a587-53a10be807d4" providerId="AD" clId="Web-{FFBDFAD4-6F9B-BB41-3727-8B659EC0ABAE}"/>
    <pc:docChg chg="addSld delSld modSld">
      <pc:chgData name="Iain McDermott" userId="S::iain.mcdermott@educationscotland.gov.scot::8fce9ba9-94a9-47aa-a587-53a10be807d4" providerId="AD" clId="Web-{FFBDFAD4-6F9B-BB41-3727-8B659EC0ABAE}" dt="2022-09-15T08:37:49.754" v="51"/>
      <pc:docMkLst>
        <pc:docMk/>
      </pc:docMkLst>
      <pc:sldChg chg="addSp delSp modSp modNotes">
        <pc:chgData name="Iain McDermott" userId="S::iain.mcdermott@educationscotland.gov.scot::8fce9ba9-94a9-47aa-a587-53a10be807d4" providerId="AD" clId="Web-{FFBDFAD4-6F9B-BB41-3727-8B659EC0ABAE}" dt="2022-09-15T08:37:49.754" v="51"/>
        <pc:sldMkLst>
          <pc:docMk/>
          <pc:sldMk cId="1173311040" sldId="402"/>
        </pc:sldMkLst>
        <pc:picChg chg="add del mod">
          <ac:chgData name="Iain McDermott" userId="S::iain.mcdermott@educationscotland.gov.scot::8fce9ba9-94a9-47aa-a587-53a10be807d4" providerId="AD" clId="Web-{FFBDFAD4-6F9B-BB41-3727-8B659EC0ABAE}" dt="2022-09-15T08:35:07.951" v="38"/>
          <ac:picMkLst>
            <pc:docMk/>
            <pc:sldMk cId="1173311040" sldId="402"/>
            <ac:picMk id="11" creationId="{9DD6D2BE-29C2-3711-8A29-5094DDCC1A0D}"/>
          </ac:picMkLst>
        </pc:picChg>
      </pc:sldChg>
      <pc:sldChg chg="new">
        <pc:chgData name="Iain McDermott" userId="S::iain.mcdermott@educationscotland.gov.scot::8fce9ba9-94a9-47aa-a587-53a10be807d4" providerId="AD" clId="Web-{FFBDFAD4-6F9B-BB41-3727-8B659EC0ABAE}" dt="2022-09-15T08:35:31.671" v="39"/>
        <pc:sldMkLst>
          <pc:docMk/>
          <pc:sldMk cId="3186156135" sldId="412"/>
        </pc:sldMkLst>
      </pc:sldChg>
      <pc:sldChg chg="addSp modSp">
        <pc:chgData name="Iain McDermott" userId="S::iain.mcdermott@educationscotland.gov.scot::8fce9ba9-94a9-47aa-a587-53a10be807d4" providerId="AD" clId="Web-{FFBDFAD4-6F9B-BB41-3727-8B659EC0ABAE}" dt="2022-09-15T08:36:50.861" v="49" actId="1076"/>
        <pc:sldMkLst>
          <pc:docMk/>
          <pc:sldMk cId="3591161552" sldId="412"/>
        </pc:sldMkLst>
        <pc:spChg chg="mod">
          <ac:chgData name="Iain McDermott" userId="S::iain.mcdermott@educationscotland.gov.scot::8fce9ba9-94a9-47aa-a587-53a10be807d4" providerId="AD" clId="Web-{FFBDFAD4-6F9B-BB41-3727-8B659EC0ABAE}" dt="2022-09-15T08:36:28.142" v="46" actId="1076"/>
          <ac:spMkLst>
            <pc:docMk/>
            <pc:sldMk cId="3591161552" sldId="412"/>
            <ac:spMk id="3" creationId="{00000000-0000-0000-0000-000000000000}"/>
          </ac:spMkLst>
        </pc:spChg>
        <pc:picChg chg="add mod">
          <ac:chgData name="Iain McDermott" userId="S::iain.mcdermott@educationscotland.gov.scot::8fce9ba9-94a9-47aa-a587-53a10be807d4" providerId="AD" clId="Web-{FFBDFAD4-6F9B-BB41-3727-8B659EC0ABAE}" dt="2022-09-15T08:36:50.861" v="49" actId="1076"/>
          <ac:picMkLst>
            <pc:docMk/>
            <pc:sldMk cId="3591161552" sldId="412"/>
            <ac:picMk id="4" creationId="{0384DBB9-D991-4607-0264-8CEC77E4FE82}"/>
          </ac:picMkLst>
        </pc:picChg>
      </pc:sldChg>
      <pc:sldChg chg="addSp del">
        <pc:chgData name="Iain McDermott" userId="S::iain.mcdermott@educationscotland.gov.scot::8fce9ba9-94a9-47aa-a587-53a10be807d4" providerId="AD" clId="Web-{FFBDFAD4-6F9B-BB41-3727-8B659EC0ABAE}" dt="2022-09-15T08:35:53.890" v="41"/>
        <pc:sldMkLst>
          <pc:docMk/>
          <pc:sldMk cId="3186156135" sldId="413"/>
        </pc:sldMkLst>
        <pc:picChg chg="add">
          <ac:chgData name="Iain McDermott" userId="S::iain.mcdermott@educationscotland.gov.scot::8fce9ba9-94a9-47aa-a587-53a10be807d4" providerId="AD" clId="Web-{FFBDFAD4-6F9B-BB41-3727-8B659EC0ABAE}" dt="2022-09-15T08:35:43.718" v="40"/>
          <ac:picMkLst>
            <pc:docMk/>
            <pc:sldMk cId="3186156135" sldId="413"/>
            <ac:picMk id="5" creationId="{91CDD9A3-0464-21FE-8AEA-3591DC5F63E0}"/>
          </ac:picMkLst>
        </pc:picChg>
      </pc:sldChg>
    </pc:docChg>
  </pc:docChgLst>
  <pc:docChgLst>
    <pc:chgData name="Christopher French" userId="S::escfrench@glow.gov.uk::4f733b7a-c75b-4e7d-9836-7d1f0b4cf655" providerId="AD" clId="Web-{7DFCCB5C-7BA7-4CCB-9AB9-35D73328DC3B}"/>
    <pc:docChg chg="modSld">
      <pc:chgData name="Christopher French" userId="S::escfrench@glow.gov.uk::4f733b7a-c75b-4e7d-9836-7d1f0b4cf655" providerId="AD" clId="Web-{7DFCCB5C-7BA7-4CCB-9AB9-35D73328DC3B}" dt="2021-08-25T14:55:27.803" v="23" actId="20577"/>
      <pc:docMkLst>
        <pc:docMk/>
      </pc:docMkLst>
      <pc:sldChg chg="modSp">
        <pc:chgData name="Christopher French" userId="S::escfrench@glow.gov.uk::4f733b7a-c75b-4e7d-9836-7d1f0b4cf655" providerId="AD" clId="Web-{7DFCCB5C-7BA7-4CCB-9AB9-35D73328DC3B}" dt="2021-08-25T14:55:27.803" v="23" actId="20577"/>
        <pc:sldMkLst>
          <pc:docMk/>
          <pc:sldMk cId="2310690246" sldId="267"/>
        </pc:sldMkLst>
        <pc:spChg chg="mod">
          <ac:chgData name="Christopher French" userId="S::escfrench@glow.gov.uk::4f733b7a-c75b-4e7d-9836-7d1f0b4cf655" providerId="AD" clId="Web-{7DFCCB5C-7BA7-4CCB-9AB9-35D73328DC3B}" dt="2021-08-25T14:55:27.803" v="23" actId="20577"/>
          <ac:spMkLst>
            <pc:docMk/>
            <pc:sldMk cId="2310690246" sldId="267"/>
            <ac:spMk id="10" creationId="{DB95B379-3FD2-4226-8758-AA82A3CEFFAD}"/>
          </ac:spMkLst>
        </pc:spChg>
      </pc:sldChg>
    </pc:docChg>
  </pc:docChgLst>
  <pc:docChgLst>
    <pc:chgData name="Christopher French" userId="S::escfrench@glow.gov.uk::4f733b7a-c75b-4e7d-9836-7d1f0b4cf655" providerId="AD" clId="Web-{51575F01-0910-48F6-90E7-C94EFD54CF2F}"/>
    <pc:docChg chg="addSld addMainMaster">
      <pc:chgData name="Christopher French" userId="S::escfrench@glow.gov.uk::4f733b7a-c75b-4e7d-9836-7d1f0b4cf655" providerId="AD" clId="Web-{51575F01-0910-48F6-90E7-C94EFD54CF2F}" dt="2021-11-30T17:11:44.779" v="8"/>
      <pc:docMkLst>
        <pc:docMk/>
      </pc:docMkLst>
      <pc:sldChg chg="add">
        <pc:chgData name="Christopher French" userId="S::escfrench@glow.gov.uk::4f733b7a-c75b-4e7d-9836-7d1f0b4cf655" providerId="AD" clId="Web-{51575F01-0910-48F6-90E7-C94EFD54CF2F}" dt="2021-11-30T17:10:18.823" v="0"/>
        <pc:sldMkLst>
          <pc:docMk/>
          <pc:sldMk cId="766753390" sldId="351"/>
        </pc:sldMkLst>
      </pc:sldChg>
      <pc:sldChg chg="add">
        <pc:chgData name="Christopher French" userId="S::escfrench@glow.gov.uk::4f733b7a-c75b-4e7d-9836-7d1f0b4cf655" providerId="AD" clId="Web-{51575F01-0910-48F6-90E7-C94EFD54CF2F}" dt="2021-11-30T17:10:30.542" v="1"/>
        <pc:sldMkLst>
          <pc:docMk/>
          <pc:sldMk cId="1352172060" sldId="352"/>
        </pc:sldMkLst>
      </pc:sldChg>
      <pc:sldChg chg="add">
        <pc:chgData name="Christopher French" userId="S::escfrench@glow.gov.uk::4f733b7a-c75b-4e7d-9836-7d1f0b4cf655" providerId="AD" clId="Web-{51575F01-0910-48F6-90E7-C94EFD54CF2F}" dt="2021-11-30T17:10:39.449" v="2"/>
        <pc:sldMkLst>
          <pc:docMk/>
          <pc:sldMk cId="3730072445" sldId="353"/>
        </pc:sldMkLst>
      </pc:sldChg>
      <pc:sldChg chg="add">
        <pc:chgData name="Christopher French" userId="S::escfrench@glow.gov.uk::4f733b7a-c75b-4e7d-9836-7d1f0b4cf655" providerId="AD" clId="Web-{51575F01-0910-48F6-90E7-C94EFD54CF2F}" dt="2021-11-30T17:10:50.308" v="3"/>
        <pc:sldMkLst>
          <pc:docMk/>
          <pc:sldMk cId="3270008915" sldId="354"/>
        </pc:sldMkLst>
      </pc:sldChg>
      <pc:sldChg chg="add">
        <pc:chgData name="Christopher French" userId="S::escfrench@glow.gov.uk::4f733b7a-c75b-4e7d-9836-7d1f0b4cf655" providerId="AD" clId="Web-{51575F01-0910-48F6-90E7-C94EFD54CF2F}" dt="2021-11-30T17:11:00.918" v="4"/>
        <pc:sldMkLst>
          <pc:docMk/>
          <pc:sldMk cId="766582993" sldId="355"/>
        </pc:sldMkLst>
      </pc:sldChg>
      <pc:sldChg chg="add">
        <pc:chgData name="Christopher French" userId="S::escfrench@glow.gov.uk::4f733b7a-c75b-4e7d-9836-7d1f0b4cf655" providerId="AD" clId="Web-{51575F01-0910-48F6-90E7-C94EFD54CF2F}" dt="2021-11-30T17:11:11.903" v="5"/>
        <pc:sldMkLst>
          <pc:docMk/>
          <pc:sldMk cId="3709105616" sldId="356"/>
        </pc:sldMkLst>
      </pc:sldChg>
      <pc:sldChg chg="add">
        <pc:chgData name="Christopher French" userId="S::escfrench@glow.gov.uk::4f733b7a-c75b-4e7d-9836-7d1f0b4cf655" providerId="AD" clId="Web-{51575F01-0910-48F6-90E7-C94EFD54CF2F}" dt="2021-11-30T17:11:24.091" v="6"/>
        <pc:sldMkLst>
          <pc:docMk/>
          <pc:sldMk cId="3842956059" sldId="357"/>
        </pc:sldMkLst>
      </pc:sldChg>
      <pc:sldChg chg="add">
        <pc:chgData name="Christopher French" userId="S::escfrench@glow.gov.uk::4f733b7a-c75b-4e7d-9836-7d1f0b4cf655" providerId="AD" clId="Web-{51575F01-0910-48F6-90E7-C94EFD54CF2F}" dt="2021-11-30T17:11:34.044" v="7"/>
        <pc:sldMkLst>
          <pc:docMk/>
          <pc:sldMk cId="2668351095" sldId="358"/>
        </pc:sldMkLst>
      </pc:sldChg>
      <pc:sldChg chg="add">
        <pc:chgData name="Christopher French" userId="S::escfrench@glow.gov.uk::4f733b7a-c75b-4e7d-9836-7d1f0b4cf655" providerId="AD" clId="Web-{51575F01-0910-48F6-90E7-C94EFD54CF2F}" dt="2021-11-30T17:11:44.779" v="8"/>
        <pc:sldMkLst>
          <pc:docMk/>
          <pc:sldMk cId="1485489235" sldId="359"/>
        </pc:sldMkLst>
      </pc:sldChg>
      <pc:sldMasterChg chg="add addSldLayout">
        <pc:chgData name="Christopher French" userId="S::escfrench@glow.gov.uk::4f733b7a-c75b-4e7d-9836-7d1f0b4cf655" providerId="AD" clId="Web-{51575F01-0910-48F6-90E7-C94EFD54CF2F}" dt="2021-11-30T17:10:18.823" v="0"/>
        <pc:sldMasterMkLst>
          <pc:docMk/>
          <pc:sldMasterMk cId="2812858681" sldId="2147483648"/>
        </pc:sldMasterMkLst>
        <pc:sldLayoutChg chg="add">
          <pc:chgData name="Christopher French" userId="S::escfrench@glow.gov.uk::4f733b7a-c75b-4e7d-9836-7d1f0b4cf655" providerId="AD" clId="Web-{51575F01-0910-48F6-90E7-C94EFD54CF2F}" dt="2021-11-30T17:10:18.823" v="0"/>
          <pc:sldLayoutMkLst>
            <pc:docMk/>
            <pc:sldMasterMk cId="2812858681" sldId="2147483648"/>
            <pc:sldLayoutMk cId="373734873" sldId="2147483649"/>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3265158230" sldId="2147483650"/>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232028428" sldId="2147483651"/>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2109864613" sldId="2147483652"/>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3220385804" sldId="2147483653"/>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1745328572" sldId="2147483654"/>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3860645524" sldId="2147483655"/>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2605430070" sldId="2147483656"/>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289783492" sldId="2147483657"/>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138141256" sldId="2147483658"/>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4044853031" sldId="2147483659"/>
          </pc:sldLayoutMkLst>
        </pc:sldLayoutChg>
      </pc:sldMasterChg>
    </pc:docChg>
  </pc:docChgLst>
  <pc:docChgLst>
    <pc:chgData name="Fearghal Kelly" userId="S::fearghal.kelly@educationscotland.gov.scot::c3683fe1-6cdd-4bad-beb3-602a473d56f3" providerId="AD" clId="Web-{64AFC742-8F85-0C9B-34A1-CFB973D095E2}"/>
    <pc:docChg chg="modSld">
      <pc:chgData name="Fearghal Kelly" userId="S::fearghal.kelly@educationscotland.gov.scot::c3683fe1-6cdd-4bad-beb3-602a473d56f3" providerId="AD" clId="Web-{64AFC742-8F85-0C9B-34A1-CFB973D095E2}" dt="2022-09-15T08:17:38.805" v="20"/>
      <pc:docMkLst>
        <pc:docMk/>
      </pc:docMkLst>
      <pc:sldChg chg="modNotes">
        <pc:chgData name="Fearghal Kelly" userId="S::fearghal.kelly@educationscotland.gov.scot::c3683fe1-6cdd-4bad-beb3-602a473d56f3" providerId="AD" clId="Web-{64AFC742-8F85-0C9B-34A1-CFB973D095E2}" dt="2022-09-15T08:11:05.056" v="2"/>
        <pc:sldMkLst>
          <pc:docMk/>
          <pc:sldMk cId="4144749673" sldId="375"/>
        </pc:sldMkLst>
      </pc:sldChg>
      <pc:sldChg chg="modNotes">
        <pc:chgData name="Fearghal Kelly" userId="S::fearghal.kelly@educationscotland.gov.scot::c3683fe1-6cdd-4bad-beb3-602a473d56f3" providerId="AD" clId="Web-{64AFC742-8F85-0C9B-34A1-CFB973D095E2}" dt="2022-09-15T08:17:22.820" v="16"/>
        <pc:sldMkLst>
          <pc:docMk/>
          <pc:sldMk cId="576735451" sldId="397"/>
        </pc:sldMkLst>
      </pc:sldChg>
      <pc:sldChg chg="modNotes">
        <pc:chgData name="Fearghal Kelly" userId="S::fearghal.kelly@educationscotland.gov.scot::c3683fe1-6cdd-4bad-beb3-602a473d56f3" providerId="AD" clId="Web-{64AFC742-8F85-0C9B-34A1-CFB973D095E2}" dt="2022-09-15T08:17:18.074" v="8"/>
        <pc:sldMkLst>
          <pc:docMk/>
          <pc:sldMk cId="442959531" sldId="401"/>
        </pc:sldMkLst>
      </pc:sldChg>
      <pc:sldChg chg="modNotes">
        <pc:chgData name="Fearghal Kelly" userId="S::fearghal.kelly@educationscotland.gov.scot::c3683fe1-6cdd-4bad-beb3-602a473d56f3" providerId="AD" clId="Web-{64AFC742-8F85-0C9B-34A1-CFB973D095E2}" dt="2022-09-15T08:17:38.805" v="20"/>
        <pc:sldMkLst>
          <pc:docMk/>
          <pc:sldMk cId="427945335" sldId="405"/>
        </pc:sldMkLst>
      </pc:sldChg>
    </pc:docChg>
  </pc:docChgLst>
  <pc:docChgLst>
    <pc:chgData name="Andrew Travis" userId="S::esatravis@glow.gov.uk::fa33258d-dd5e-4e89-b7c2-b51b402871f1" providerId="AD" clId="Web-{094C6E80-CB84-45EC-B1D3-AFE137E1D258}"/>
    <pc:docChg chg="modSld">
      <pc:chgData name="Andrew Travis" userId="S::esatravis@glow.gov.uk::fa33258d-dd5e-4e89-b7c2-b51b402871f1" providerId="AD" clId="Web-{094C6E80-CB84-45EC-B1D3-AFE137E1D258}" dt="2021-08-10T10:29:31.018" v="13" actId="14100"/>
      <pc:docMkLst>
        <pc:docMk/>
      </pc:docMkLst>
      <pc:sldChg chg="modSp">
        <pc:chgData name="Andrew Travis" userId="S::esatravis@glow.gov.uk::fa33258d-dd5e-4e89-b7c2-b51b402871f1" providerId="AD" clId="Web-{094C6E80-CB84-45EC-B1D3-AFE137E1D258}" dt="2021-08-10T10:29:31.018" v="13" actId="14100"/>
        <pc:sldMkLst>
          <pc:docMk/>
          <pc:sldMk cId="3295438119" sldId="263"/>
        </pc:sldMkLst>
        <pc:spChg chg="mod">
          <ac:chgData name="Andrew Travis" userId="S::esatravis@glow.gov.uk::fa33258d-dd5e-4e89-b7c2-b51b402871f1" providerId="AD" clId="Web-{094C6E80-CB84-45EC-B1D3-AFE137E1D258}" dt="2021-08-10T10:28:46.844" v="12" actId="20577"/>
          <ac:spMkLst>
            <pc:docMk/>
            <pc:sldMk cId="3295438119" sldId="263"/>
            <ac:spMk id="2" creationId="{00000000-0000-0000-0000-000000000000}"/>
          </ac:spMkLst>
        </pc:spChg>
        <pc:picChg chg="mod">
          <ac:chgData name="Andrew Travis" userId="S::esatravis@glow.gov.uk::fa33258d-dd5e-4e89-b7c2-b51b402871f1" providerId="AD" clId="Web-{094C6E80-CB84-45EC-B1D3-AFE137E1D258}" dt="2021-08-10T10:29:31.018" v="13" actId="14100"/>
          <ac:picMkLst>
            <pc:docMk/>
            <pc:sldMk cId="3295438119" sldId="263"/>
            <ac:picMk id="12" creationId="{00000000-0000-0000-0000-000000000000}"/>
          </ac:picMkLst>
        </pc:picChg>
      </pc:sldChg>
    </pc:docChg>
  </pc:docChgLst>
  <pc:docChgLst>
    <pc:chgData name="Andrew Travis" userId="S::esatravis@glow.gov.uk::fa33258d-dd5e-4e89-b7c2-b51b402871f1" providerId="AD" clId="Web-{6F686A27-5A0D-4BB6-9E0B-60BEA3E53ABB}"/>
    <pc:docChg chg="modSld">
      <pc:chgData name="Andrew Travis" userId="S::esatravis@glow.gov.uk::fa33258d-dd5e-4e89-b7c2-b51b402871f1" providerId="AD" clId="Web-{6F686A27-5A0D-4BB6-9E0B-60BEA3E53ABB}" dt="2021-08-25T15:59:02.108" v="87"/>
      <pc:docMkLst>
        <pc:docMk/>
      </pc:docMkLst>
      <pc:sldChg chg="modSp modNotes">
        <pc:chgData name="Andrew Travis" userId="S::esatravis@glow.gov.uk::fa33258d-dd5e-4e89-b7c2-b51b402871f1" providerId="AD" clId="Web-{6F686A27-5A0D-4BB6-9E0B-60BEA3E53ABB}" dt="2021-08-25T15:59:02.108" v="87"/>
        <pc:sldMkLst>
          <pc:docMk/>
          <pc:sldMk cId="3306524920" sldId="257"/>
        </pc:sldMkLst>
        <pc:spChg chg="mod">
          <ac:chgData name="Andrew Travis" userId="S::esatravis@glow.gov.uk::fa33258d-dd5e-4e89-b7c2-b51b402871f1" providerId="AD" clId="Web-{6F686A27-5A0D-4BB6-9E0B-60BEA3E53ABB}" dt="2021-08-25T15:57:22.996" v="40" actId="20577"/>
          <ac:spMkLst>
            <pc:docMk/>
            <pc:sldMk cId="3306524920" sldId="257"/>
            <ac:spMk id="3" creationId="{00000000-0000-0000-0000-000000000000}"/>
          </ac:spMkLst>
        </pc:spChg>
      </pc:sldChg>
    </pc:docChg>
  </pc:docChgLst>
  <pc:docChgLst>
    <pc:chgData name="Lise Mccaffery" userId="S::lise.mccaffery@educationscotland.gov.scot::0f491846-bf31-4a4f-b17b-03fe0aa21517" providerId="AD" clId="Web-{4DF36D9A-9F3C-0605-5502-FFCC0F15EA92}"/>
    <pc:docChg chg="addSld modSld">
      <pc:chgData name="Lise Mccaffery" userId="S::lise.mccaffery@educationscotland.gov.scot::0f491846-bf31-4a4f-b17b-03fe0aa21517" providerId="AD" clId="Web-{4DF36D9A-9F3C-0605-5502-FFCC0F15EA92}" dt="2022-09-15T08:43:24.284" v="267" actId="20577"/>
      <pc:docMkLst>
        <pc:docMk/>
      </pc:docMkLst>
      <pc:sldChg chg="addSp modSp addAnim modAnim">
        <pc:chgData name="Lise Mccaffery" userId="S::lise.mccaffery@educationscotland.gov.scot::0f491846-bf31-4a4f-b17b-03fe0aa21517" providerId="AD" clId="Web-{4DF36D9A-9F3C-0605-5502-FFCC0F15EA92}" dt="2022-09-15T08:18:58.378" v="81" actId="20577"/>
        <pc:sldMkLst>
          <pc:docMk/>
          <pc:sldMk cId="1964721152" sldId="403"/>
        </pc:sldMkLst>
        <pc:spChg chg="mod">
          <ac:chgData name="Lise Mccaffery" userId="S::lise.mccaffery@educationscotland.gov.scot::0f491846-bf31-4a4f-b17b-03fe0aa21517" providerId="AD" clId="Web-{4DF36D9A-9F3C-0605-5502-FFCC0F15EA92}" dt="2022-09-15T08:18:58.378" v="81" actId="20577"/>
          <ac:spMkLst>
            <pc:docMk/>
            <pc:sldMk cId="1964721152" sldId="403"/>
            <ac:spMk id="2" creationId="{00000000-0000-0000-0000-000000000000}"/>
          </ac:spMkLst>
        </pc:spChg>
        <pc:spChg chg="mod">
          <ac:chgData name="Lise Mccaffery" userId="S::lise.mccaffery@educationscotland.gov.scot::0f491846-bf31-4a4f-b17b-03fe0aa21517" providerId="AD" clId="Web-{4DF36D9A-9F3C-0605-5502-FFCC0F15EA92}" dt="2022-09-14T11:02:13.688" v="8" actId="20577"/>
          <ac:spMkLst>
            <pc:docMk/>
            <pc:sldMk cId="1964721152" sldId="403"/>
            <ac:spMk id="4" creationId="{00000000-0000-0000-0000-000000000000}"/>
          </ac:spMkLst>
        </pc:spChg>
        <pc:spChg chg="add mod">
          <ac:chgData name="Lise Mccaffery" userId="S::lise.mccaffery@educationscotland.gov.scot::0f491846-bf31-4a4f-b17b-03fe0aa21517" providerId="AD" clId="Web-{4DF36D9A-9F3C-0605-5502-FFCC0F15EA92}" dt="2022-09-14T11:03:28.800" v="25" actId="1076"/>
          <ac:spMkLst>
            <pc:docMk/>
            <pc:sldMk cId="1964721152" sldId="403"/>
            <ac:spMk id="31" creationId="{974E3B86-DC32-9441-65B2-007D471C1854}"/>
          </ac:spMkLst>
        </pc:spChg>
        <pc:spChg chg="add mod">
          <ac:chgData name="Lise Mccaffery" userId="S::lise.mccaffery@educationscotland.gov.scot::0f491846-bf31-4a4f-b17b-03fe0aa21517" providerId="AD" clId="Web-{4DF36D9A-9F3C-0605-5502-FFCC0F15EA92}" dt="2022-09-14T11:02:51.252" v="19" actId="1076"/>
          <ac:spMkLst>
            <pc:docMk/>
            <pc:sldMk cId="1964721152" sldId="403"/>
            <ac:spMk id="32" creationId="{5699AADB-AA3D-22C4-85E7-ABD0792F03DE}"/>
          </ac:spMkLst>
        </pc:spChg>
      </pc:sldChg>
      <pc:sldChg chg="addSp delSp modSp">
        <pc:chgData name="Lise Mccaffery" userId="S::lise.mccaffery@educationscotland.gov.scot::0f491846-bf31-4a4f-b17b-03fe0aa21517" providerId="AD" clId="Web-{4DF36D9A-9F3C-0605-5502-FFCC0F15EA92}" dt="2022-09-15T08:43:24.284" v="267" actId="20577"/>
        <pc:sldMkLst>
          <pc:docMk/>
          <pc:sldMk cId="417258464" sldId="406"/>
        </pc:sldMkLst>
        <pc:spChg chg="add del mod">
          <ac:chgData name="Lise Mccaffery" userId="S::lise.mccaffery@educationscotland.gov.scot::0f491846-bf31-4a4f-b17b-03fe0aa21517" providerId="AD" clId="Web-{4DF36D9A-9F3C-0605-5502-FFCC0F15EA92}" dt="2022-09-15T08:15:55.309" v="29"/>
          <ac:spMkLst>
            <pc:docMk/>
            <pc:sldMk cId="417258464" sldId="406"/>
            <ac:spMk id="5" creationId="{B8B2B882-7E6B-5F66-0B06-74F9CD53D556}"/>
          </ac:spMkLst>
        </pc:spChg>
        <pc:spChg chg="del">
          <ac:chgData name="Lise Mccaffery" userId="S::lise.mccaffery@educationscotland.gov.scot::0f491846-bf31-4a4f-b17b-03fe0aa21517" providerId="AD" clId="Web-{4DF36D9A-9F3C-0605-5502-FFCC0F15EA92}" dt="2022-09-15T08:15:52.059" v="27"/>
          <ac:spMkLst>
            <pc:docMk/>
            <pc:sldMk cId="417258464" sldId="406"/>
            <ac:spMk id="10" creationId="{00000000-0000-0000-0000-000000000000}"/>
          </ac:spMkLst>
        </pc:spChg>
        <pc:spChg chg="add mod">
          <ac:chgData name="Lise Mccaffery" userId="S::lise.mccaffery@educationscotland.gov.scot::0f491846-bf31-4a4f-b17b-03fe0aa21517" providerId="AD" clId="Web-{4DF36D9A-9F3C-0605-5502-FFCC0F15EA92}" dt="2022-09-15T08:18:19.736" v="70" actId="20577"/>
          <ac:spMkLst>
            <pc:docMk/>
            <pc:sldMk cId="417258464" sldId="406"/>
            <ac:spMk id="12" creationId="{E5814D10-15A6-1240-D424-952E236B1C93}"/>
          </ac:spMkLst>
        </pc:spChg>
        <pc:spChg chg="add del mod">
          <ac:chgData name="Lise Mccaffery" userId="S::lise.mccaffery@educationscotland.gov.scot::0f491846-bf31-4a4f-b17b-03fe0aa21517" providerId="AD" clId="Web-{4DF36D9A-9F3C-0605-5502-FFCC0F15EA92}" dt="2022-09-15T08:18:40.331" v="78"/>
          <ac:spMkLst>
            <pc:docMk/>
            <pc:sldMk cId="417258464" sldId="406"/>
            <ac:spMk id="15" creationId="{FB5BE3C2-55E5-5354-D24E-AC8A6A828943}"/>
          </ac:spMkLst>
        </pc:spChg>
        <pc:spChg chg="add mod">
          <ac:chgData name="Lise Mccaffery" userId="S::lise.mccaffery@educationscotland.gov.scot::0f491846-bf31-4a4f-b17b-03fe0aa21517" providerId="AD" clId="Web-{4DF36D9A-9F3C-0605-5502-FFCC0F15EA92}" dt="2022-09-15T08:43:24.284" v="267" actId="20577"/>
          <ac:spMkLst>
            <pc:docMk/>
            <pc:sldMk cId="417258464" sldId="406"/>
            <ac:spMk id="16" creationId="{B75730BA-E4CC-33FE-B009-6B195EA4568D}"/>
          </ac:spMkLst>
        </pc:spChg>
        <pc:spChg chg="add del">
          <ac:chgData name="Lise Mccaffery" userId="S::lise.mccaffery@educationscotland.gov.scot::0f491846-bf31-4a4f-b17b-03fe0aa21517" providerId="AD" clId="Web-{4DF36D9A-9F3C-0605-5502-FFCC0F15EA92}" dt="2022-09-15T08:20:35.757" v="87"/>
          <ac:spMkLst>
            <pc:docMk/>
            <pc:sldMk cId="417258464" sldId="406"/>
            <ac:spMk id="17" creationId="{830FBC0C-F168-B001-AF0A-AD02931D945D}"/>
          </ac:spMkLst>
        </pc:spChg>
        <pc:spChg chg="add mod">
          <ac:chgData name="Lise Mccaffery" userId="S::lise.mccaffery@educationscotland.gov.scot::0f491846-bf31-4a4f-b17b-03fe0aa21517" providerId="AD" clId="Web-{4DF36D9A-9F3C-0605-5502-FFCC0F15EA92}" dt="2022-09-15T08:42:44.939" v="265" actId="20577"/>
          <ac:spMkLst>
            <pc:docMk/>
            <pc:sldMk cId="417258464" sldId="406"/>
            <ac:spMk id="18" creationId="{386E5B6B-97E5-76D8-BE7C-51A4F3A32531}"/>
          </ac:spMkLst>
        </pc:spChg>
        <pc:graphicFrameChg chg="del">
          <ac:chgData name="Lise Mccaffery" userId="S::lise.mccaffery@educationscotland.gov.scot::0f491846-bf31-4a4f-b17b-03fe0aa21517" providerId="AD" clId="Web-{4DF36D9A-9F3C-0605-5502-FFCC0F15EA92}" dt="2022-09-15T08:15:54.106" v="28"/>
          <ac:graphicFrameMkLst>
            <pc:docMk/>
            <pc:sldMk cId="417258464" sldId="406"/>
            <ac:graphicFrameMk id="13" creationId="{00000000-0000-0000-0000-000000000000}"/>
          </ac:graphicFrameMkLst>
        </pc:graphicFrameChg>
        <pc:picChg chg="add mod">
          <ac:chgData name="Lise Mccaffery" userId="S::lise.mccaffery@educationscotland.gov.scot::0f491846-bf31-4a4f-b17b-03fe0aa21517" providerId="AD" clId="Web-{4DF36D9A-9F3C-0605-5502-FFCC0F15EA92}" dt="2022-09-15T08:23:39.326" v="252" actId="1076"/>
          <ac:picMkLst>
            <pc:docMk/>
            <pc:sldMk cId="417258464" sldId="406"/>
            <ac:picMk id="11" creationId="{EE9FA719-1536-E118-A879-A926408C499C}"/>
          </ac:picMkLst>
        </pc:picChg>
      </pc:sldChg>
      <pc:sldChg chg="add replId">
        <pc:chgData name="Lise Mccaffery" userId="S::lise.mccaffery@educationscotland.gov.scot::0f491846-bf31-4a4f-b17b-03fe0aa21517" providerId="AD" clId="Web-{4DF36D9A-9F3C-0605-5502-FFCC0F15EA92}" dt="2022-09-15T08:15:30.933" v="26"/>
        <pc:sldMkLst>
          <pc:docMk/>
          <pc:sldMk cId="2245014976" sldId="411"/>
        </pc:sldMkLst>
      </pc:sldChg>
    </pc:docChg>
  </pc:docChgLst>
  <pc:docChgLst>
    <pc:chgData name="Christopher French" userId="S::escfrench@glow.gov.uk::4f733b7a-c75b-4e7d-9836-7d1f0b4cf655" providerId="AD" clId="Web-{8AEB9A8A-DEE3-4B12-9102-C6C1F3DD852D}"/>
    <pc:docChg chg="addSld delSld sldOrd">
      <pc:chgData name="Christopher French" userId="S::escfrench@glow.gov.uk::4f733b7a-c75b-4e7d-9836-7d1f0b4cf655" providerId="AD" clId="Web-{8AEB9A8A-DEE3-4B12-9102-C6C1F3DD852D}" dt="2021-12-01T08:00:40.292" v="30"/>
      <pc:docMkLst>
        <pc:docMk/>
      </pc:docMkLst>
      <pc:sldChg chg="ord">
        <pc:chgData name="Christopher French" userId="S::escfrench@glow.gov.uk::4f733b7a-c75b-4e7d-9836-7d1f0b4cf655" providerId="AD" clId="Web-{8AEB9A8A-DEE3-4B12-9102-C6C1F3DD852D}" dt="2021-12-01T08:00:30.120" v="29"/>
        <pc:sldMkLst>
          <pc:docMk/>
          <pc:sldMk cId="1557121859" sldId="322"/>
        </pc:sldMkLst>
      </pc:sldChg>
      <pc:sldChg chg="del">
        <pc:chgData name="Christopher French" userId="S::escfrench@glow.gov.uk::4f733b7a-c75b-4e7d-9836-7d1f0b4cf655" providerId="AD" clId="Web-{8AEB9A8A-DEE3-4B12-9102-C6C1F3DD852D}" dt="2021-12-01T07:57:32.333" v="0"/>
        <pc:sldMkLst>
          <pc:docMk/>
          <pc:sldMk cId="3128243359" sldId="328"/>
        </pc:sldMkLst>
      </pc:sldChg>
      <pc:sldChg chg="del">
        <pc:chgData name="Christopher French" userId="S::escfrench@glow.gov.uk::4f733b7a-c75b-4e7d-9836-7d1f0b4cf655" providerId="AD" clId="Web-{8AEB9A8A-DEE3-4B12-9102-C6C1F3DD852D}" dt="2021-12-01T07:57:32.754" v="1"/>
        <pc:sldMkLst>
          <pc:docMk/>
          <pc:sldMk cId="3471962932" sldId="329"/>
        </pc:sldMkLst>
      </pc:sldChg>
      <pc:sldChg chg="del">
        <pc:chgData name="Christopher French" userId="S::escfrench@glow.gov.uk::4f733b7a-c75b-4e7d-9836-7d1f0b4cf655" providerId="AD" clId="Web-{8AEB9A8A-DEE3-4B12-9102-C6C1F3DD852D}" dt="2021-12-01T07:57:33.223" v="2"/>
        <pc:sldMkLst>
          <pc:docMk/>
          <pc:sldMk cId="1087086742" sldId="330"/>
        </pc:sldMkLst>
      </pc:sldChg>
      <pc:sldChg chg="del">
        <pc:chgData name="Christopher French" userId="S::escfrench@glow.gov.uk::4f733b7a-c75b-4e7d-9836-7d1f0b4cf655" providerId="AD" clId="Web-{8AEB9A8A-DEE3-4B12-9102-C6C1F3DD852D}" dt="2021-12-01T07:57:35.817" v="3"/>
        <pc:sldMkLst>
          <pc:docMk/>
          <pc:sldMk cId="265459134" sldId="331"/>
        </pc:sldMkLst>
      </pc:sldChg>
      <pc:sldChg chg="del">
        <pc:chgData name="Christopher French" userId="S::escfrench@glow.gov.uk::4f733b7a-c75b-4e7d-9836-7d1f0b4cf655" providerId="AD" clId="Web-{8AEB9A8A-DEE3-4B12-9102-C6C1F3DD852D}" dt="2021-12-01T07:57:36.989" v="4"/>
        <pc:sldMkLst>
          <pc:docMk/>
          <pc:sldMk cId="1502299859" sldId="332"/>
        </pc:sldMkLst>
      </pc:sldChg>
      <pc:sldChg chg="del">
        <pc:chgData name="Christopher French" userId="S::escfrench@glow.gov.uk::4f733b7a-c75b-4e7d-9836-7d1f0b4cf655" providerId="AD" clId="Web-{8AEB9A8A-DEE3-4B12-9102-C6C1F3DD852D}" dt="2021-12-01T07:57:37.489" v="5"/>
        <pc:sldMkLst>
          <pc:docMk/>
          <pc:sldMk cId="1695056756" sldId="333"/>
        </pc:sldMkLst>
      </pc:sldChg>
      <pc:sldChg chg="del">
        <pc:chgData name="Christopher French" userId="S::escfrench@glow.gov.uk::4f733b7a-c75b-4e7d-9836-7d1f0b4cf655" providerId="AD" clId="Web-{8AEB9A8A-DEE3-4B12-9102-C6C1F3DD852D}" dt="2021-12-01T07:57:38.583" v="6"/>
        <pc:sldMkLst>
          <pc:docMk/>
          <pc:sldMk cId="3310176439" sldId="334"/>
        </pc:sldMkLst>
      </pc:sldChg>
      <pc:sldChg chg="del">
        <pc:chgData name="Christopher French" userId="S::escfrench@glow.gov.uk::4f733b7a-c75b-4e7d-9836-7d1f0b4cf655" providerId="AD" clId="Web-{8AEB9A8A-DEE3-4B12-9102-C6C1F3DD852D}" dt="2021-12-01T07:57:38.801" v="7"/>
        <pc:sldMkLst>
          <pc:docMk/>
          <pc:sldMk cId="1817386701" sldId="335"/>
        </pc:sldMkLst>
      </pc:sldChg>
      <pc:sldChg chg="del">
        <pc:chgData name="Christopher French" userId="S::escfrench@glow.gov.uk::4f733b7a-c75b-4e7d-9836-7d1f0b4cf655" providerId="AD" clId="Web-{8AEB9A8A-DEE3-4B12-9102-C6C1F3DD852D}" dt="2021-12-01T07:57:40.067" v="8"/>
        <pc:sldMkLst>
          <pc:docMk/>
          <pc:sldMk cId="280390926" sldId="336"/>
        </pc:sldMkLst>
      </pc:sldChg>
      <pc:sldChg chg="del">
        <pc:chgData name="Christopher French" userId="S::escfrench@glow.gov.uk::4f733b7a-c75b-4e7d-9836-7d1f0b4cf655" providerId="AD" clId="Web-{8AEB9A8A-DEE3-4B12-9102-C6C1F3DD852D}" dt="2021-12-01T07:57:40.723" v="9"/>
        <pc:sldMkLst>
          <pc:docMk/>
          <pc:sldMk cId="3702911218" sldId="337"/>
        </pc:sldMkLst>
      </pc:sldChg>
      <pc:sldChg chg="del">
        <pc:chgData name="Christopher French" userId="S::escfrench@glow.gov.uk::4f733b7a-c75b-4e7d-9836-7d1f0b4cf655" providerId="AD" clId="Web-{8AEB9A8A-DEE3-4B12-9102-C6C1F3DD852D}" dt="2021-12-01T07:57:42.239" v="10"/>
        <pc:sldMkLst>
          <pc:docMk/>
          <pc:sldMk cId="2441433669" sldId="338"/>
        </pc:sldMkLst>
      </pc:sldChg>
      <pc:sldChg chg="del">
        <pc:chgData name="Christopher French" userId="S::escfrench@glow.gov.uk::4f733b7a-c75b-4e7d-9836-7d1f0b4cf655" providerId="AD" clId="Web-{8AEB9A8A-DEE3-4B12-9102-C6C1F3DD852D}" dt="2021-12-01T07:57:44.380" v="11"/>
        <pc:sldMkLst>
          <pc:docMk/>
          <pc:sldMk cId="233978940" sldId="339"/>
        </pc:sldMkLst>
      </pc:sldChg>
      <pc:sldChg chg="del">
        <pc:chgData name="Christopher French" userId="S::escfrench@glow.gov.uk::4f733b7a-c75b-4e7d-9836-7d1f0b4cf655" providerId="AD" clId="Web-{8AEB9A8A-DEE3-4B12-9102-C6C1F3DD852D}" dt="2021-12-01T07:57:45.239" v="12"/>
        <pc:sldMkLst>
          <pc:docMk/>
          <pc:sldMk cId="3811118308" sldId="340"/>
        </pc:sldMkLst>
      </pc:sldChg>
      <pc:sldChg chg="del">
        <pc:chgData name="Christopher French" userId="S::escfrench@glow.gov.uk::4f733b7a-c75b-4e7d-9836-7d1f0b4cf655" providerId="AD" clId="Web-{8AEB9A8A-DEE3-4B12-9102-C6C1F3DD852D}" dt="2021-12-01T07:57:46.177" v="13"/>
        <pc:sldMkLst>
          <pc:docMk/>
          <pc:sldMk cId="3084134948" sldId="341"/>
        </pc:sldMkLst>
      </pc:sldChg>
      <pc:sldChg chg="del">
        <pc:chgData name="Christopher French" userId="S::escfrench@glow.gov.uk::4f733b7a-c75b-4e7d-9836-7d1f0b4cf655" providerId="AD" clId="Web-{8AEB9A8A-DEE3-4B12-9102-C6C1F3DD852D}" dt="2021-12-01T07:57:47.021" v="14"/>
        <pc:sldMkLst>
          <pc:docMk/>
          <pc:sldMk cId="909823848" sldId="342"/>
        </pc:sldMkLst>
      </pc:sldChg>
      <pc:sldChg chg="add">
        <pc:chgData name="Christopher French" userId="S::escfrench@glow.gov.uk::4f733b7a-c75b-4e7d-9836-7d1f0b4cf655" providerId="AD" clId="Web-{8AEB9A8A-DEE3-4B12-9102-C6C1F3DD852D}" dt="2021-12-01T07:57:54.490" v="15"/>
        <pc:sldMkLst>
          <pc:docMk/>
          <pc:sldMk cId="1741917151" sldId="360"/>
        </pc:sldMkLst>
      </pc:sldChg>
      <pc:sldChg chg="add">
        <pc:chgData name="Christopher French" userId="S::escfrench@glow.gov.uk::4f733b7a-c75b-4e7d-9836-7d1f0b4cf655" providerId="AD" clId="Web-{8AEB9A8A-DEE3-4B12-9102-C6C1F3DD852D}" dt="2021-12-01T07:58:03.912" v="16"/>
        <pc:sldMkLst>
          <pc:docMk/>
          <pc:sldMk cId="2885270348" sldId="361"/>
        </pc:sldMkLst>
      </pc:sldChg>
      <pc:sldChg chg="add">
        <pc:chgData name="Christopher French" userId="S::escfrench@glow.gov.uk::4f733b7a-c75b-4e7d-9836-7d1f0b4cf655" providerId="AD" clId="Web-{8AEB9A8A-DEE3-4B12-9102-C6C1F3DD852D}" dt="2021-12-01T07:58:15.615" v="17"/>
        <pc:sldMkLst>
          <pc:docMk/>
          <pc:sldMk cId="4273619792" sldId="362"/>
        </pc:sldMkLst>
      </pc:sldChg>
      <pc:sldChg chg="add">
        <pc:chgData name="Christopher French" userId="S::escfrench@glow.gov.uk::4f733b7a-c75b-4e7d-9836-7d1f0b4cf655" providerId="AD" clId="Web-{8AEB9A8A-DEE3-4B12-9102-C6C1F3DD852D}" dt="2021-12-01T07:58:24.428" v="18"/>
        <pc:sldMkLst>
          <pc:docMk/>
          <pc:sldMk cId="3994478188" sldId="363"/>
        </pc:sldMkLst>
      </pc:sldChg>
      <pc:sldChg chg="add">
        <pc:chgData name="Christopher French" userId="S::escfrench@glow.gov.uk::4f733b7a-c75b-4e7d-9836-7d1f0b4cf655" providerId="AD" clId="Web-{8AEB9A8A-DEE3-4B12-9102-C6C1F3DD852D}" dt="2021-12-01T07:58:34.944" v="19"/>
        <pc:sldMkLst>
          <pc:docMk/>
          <pc:sldMk cId="4171788842" sldId="364"/>
        </pc:sldMkLst>
      </pc:sldChg>
      <pc:sldChg chg="add">
        <pc:chgData name="Christopher French" userId="S::escfrench@glow.gov.uk::4f733b7a-c75b-4e7d-9836-7d1f0b4cf655" providerId="AD" clId="Web-{8AEB9A8A-DEE3-4B12-9102-C6C1F3DD852D}" dt="2021-12-01T07:58:44.773" v="20"/>
        <pc:sldMkLst>
          <pc:docMk/>
          <pc:sldMk cId="773606390" sldId="365"/>
        </pc:sldMkLst>
      </pc:sldChg>
      <pc:sldChg chg="add">
        <pc:chgData name="Christopher French" userId="S::escfrench@glow.gov.uk::4f733b7a-c75b-4e7d-9836-7d1f0b4cf655" providerId="AD" clId="Web-{8AEB9A8A-DEE3-4B12-9102-C6C1F3DD852D}" dt="2021-12-01T07:58:53.773" v="21"/>
        <pc:sldMkLst>
          <pc:docMk/>
          <pc:sldMk cId="799947838" sldId="366"/>
        </pc:sldMkLst>
      </pc:sldChg>
      <pc:sldChg chg="add">
        <pc:chgData name="Christopher French" userId="S::escfrench@glow.gov.uk::4f733b7a-c75b-4e7d-9836-7d1f0b4cf655" providerId="AD" clId="Web-{8AEB9A8A-DEE3-4B12-9102-C6C1F3DD852D}" dt="2021-12-01T07:59:10.180" v="22"/>
        <pc:sldMkLst>
          <pc:docMk/>
          <pc:sldMk cId="249946318" sldId="367"/>
        </pc:sldMkLst>
      </pc:sldChg>
      <pc:sldChg chg="add">
        <pc:chgData name="Christopher French" userId="S::escfrench@glow.gov.uk::4f733b7a-c75b-4e7d-9836-7d1f0b4cf655" providerId="AD" clId="Web-{8AEB9A8A-DEE3-4B12-9102-C6C1F3DD852D}" dt="2021-12-01T07:59:21.133" v="23"/>
        <pc:sldMkLst>
          <pc:docMk/>
          <pc:sldMk cId="2139396287" sldId="368"/>
        </pc:sldMkLst>
      </pc:sldChg>
      <pc:sldChg chg="add">
        <pc:chgData name="Christopher French" userId="S::escfrench@glow.gov.uk::4f733b7a-c75b-4e7d-9836-7d1f0b4cf655" providerId="AD" clId="Web-{8AEB9A8A-DEE3-4B12-9102-C6C1F3DD852D}" dt="2021-12-01T07:59:30.993" v="24"/>
        <pc:sldMkLst>
          <pc:docMk/>
          <pc:sldMk cId="386627909" sldId="369"/>
        </pc:sldMkLst>
      </pc:sldChg>
      <pc:sldChg chg="add">
        <pc:chgData name="Christopher French" userId="S::escfrench@glow.gov.uk::4f733b7a-c75b-4e7d-9836-7d1f0b4cf655" providerId="AD" clId="Web-{8AEB9A8A-DEE3-4B12-9102-C6C1F3DD852D}" dt="2021-12-01T07:59:41.775" v="25"/>
        <pc:sldMkLst>
          <pc:docMk/>
          <pc:sldMk cId="4056613673" sldId="370"/>
        </pc:sldMkLst>
      </pc:sldChg>
      <pc:sldChg chg="add">
        <pc:chgData name="Christopher French" userId="S::escfrench@glow.gov.uk::4f733b7a-c75b-4e7d-9836-7d1f0b4cf655" providerId="AD" clId="Web-{8AEB9A8A-DEE3-4B12-9102-C6C1F3DD852D}" dt="2021-12-01T07:59:54.603" v="26"/>
        <pc:sldMkLst>
          <pc:docMk/>
          <pc:sldMk cId="1988046646" sldId="371"/>
        </pc:sldMkLst>
      </pc:sldChg>
      <pc:sldChg chg="add">
        <pc:chgData name="Christopher French" userId="S::escfrench@glow.gov.uk::4f733b7a-c75b-4e7d-9836-7d1f0b4cf655" providerId="AD" clId="Web-{8AEB9A8A-DEE3-4B12-9102-C6C1F3DD852D}" dt="2021-12-01T08:00:05.151" v="27"/>
        <pc:sldMkLst>
          <pc:docMk/>
          <pc:sldMk cId="3866468443" sldId="372"/>
        </pc:sldMkLst>
      </pc:sldChg>
      <pc:sldChg chg="add">
        <pc:chgData name="Christopher French" userId="S::escfrench@glow.gov.uk::4f733b7a-c75b-4e7d-9836-7d1f0b4cf655" providerId="AD" clId="Web-{8AEB9A8A-DEE3-4B12-9102-C6C1F3DD852D}" dt="2021-12-01T08:00:25.370" v="28"/>
        <pc:sldMkLst>
          <pc:docMk/>
          <pc:sldMk cId="1431756008" sldId="373"/>
        </pc:sldMkLst>
      </pc:sldChg>
      <pc:sldChg chg="add">
        <pc:chgData name="Christopher French" userId="S::escfrench@glow.gov.uk::4f733b7a-c75b-4e7d-9836-7d1f0b4cf655" providerId="AD" clId="Web-{8AEB9A8A-DEE3-4B12-9102-C6C1F3DD852D}" dt="2021-12-01T08:00:40.292" v="30"/>
        <pc:sldMkLst>
          <pc:docMk/>
          <pc:sldMk cId="3471840407" sldId="374"/>
        </pc:sldMkLst>
      </pc:sldChg>
    </pc:docChg>
  </pc:docChgLst>
  <pc:docChgLst>
    <pc:chgData name="Gordon Bone" userId="S::gordon.bone@educationscotland.gov.scot::c1216245-4e03-4e80-81f0-206c64b5aac3" providerId="AD" clId="Web-{1EFD90C5-DACB-45B2-A674-7149B14384A7}"/>
    <pc:docChg chg="modSld">
      <pc:chgData name="Gordon Bone" userId="S::gordon.bone@educationscotland.gov.scot::c1216245-4e03-4e80-81f0-206c64b5aac3" providerId="AD" clId="Web-{1EFD90C5-DACB-45B2-A674-7149B14384A7}" dt="2022-09-15T10:07:51.189" v="6" actId="20577"/>
      <pc:docMkLst>
        <pc:docMk/>
      </pc:docMkLst>
      <pc:sldChg chg="modSp">
        <pc:chgData name="Gordon Bone" userId="S::gordon.bone@educationscotland.gov.scot::c1216245-4e03-4e80-81f0-206c64b5aac3" providerId="AD" clId="Web-{1EFD90C5-DACB-45B2-A674-7149B14384A7}" dt="2022-09-15T10:07:51.189" v="6" actId="20577"/>
        <pc:sldMkLst>
          <pc:docMk/>
          <pc:sldMk cId="2601509563" sldId="408"/>
        </pc:sldMkLst>
        <pc:spChg chg="mod">
          <ac:chgData name="Gordon Bone" userId="S::gordon.bone@educationscotland.gov.scot::c1216245-4e03-4e80-81f0-206c64b5aac3" providerId="AD" clId="Web-{1EFD90C5-DACB-45B2-A674-7149B14384A7}" dt="2022-09-15T10:07:51.189" v="6" actId="20577"/>
          <ac:spMkLst>
            <pc:docMk/>
            <pc:sldMk cId="2601509563" sldId="408"/>
            <ac:spMk id="3" creationId="{00000000-0000-0000-0000-000000000000}"/>
          </ac:spMkLst>
        </pc:spChg>
      </pc:sldChg>
    </pc:docChg>
  </pc:docChgLst>
  <pc:docChgLst>
    <pc:chgData name="Andrew Travis" userId="S::esatravis@glow.gov.uk::fa33258d-dd5e-4e89-b7c2-b51b402871f1" providerId="AD" clId="Web-{63AB2B59-9ACC-4BDE-B6FB-AAAFECFDC134}"/>
    <pc:docChg chg="modSld">
      <pc:chgData name="Andrew Travis" userId="S::esatravis@glow.gov.uk::fa33258d-dd5e-4e89-b7c2-b51b402871f1" providerId="AD" clId="Web-{63AB2B59-9ACC-4BDE-B6FB-AAAFECFDC134}" dt="2021-08-18T09:35:06.975" v="1173" actId="20577"/>
      <pc:docMkLst>
        <pc:docMk/>
      </pc:docMkLst>
      <pc:sldChg chg="modSp modNotes">
        <pc:chgData name="Andrew Travis" userId="S::esatravis@glow.gov.uk::fa33258d-dd5e-4e89-b7c2-b51b402871f1" providerId="AD" clId="Web-{63AB2B59-9ACC-4BDE-B6FB-AAAFECFDC134}" dt="2021-08-18T09:35:06.975" v="1173" actId="20577"/>
        <pc:sldMkLst>
          <pc:docMk/>
          <pc:sldMk cId="3306524920" sldId="257"/>
        </pc:sldMkLst>
        <pc:spChg chg="mod">
          <ac:chgData name="Andrew Travis" userId="S::esatravis@glow.gov.uk::fa33258d-dd5e-4e89-b7c2-b51b402871f1" providerId="AD" clId="Web-{63AB2B59-9ACC-4BDE-B6FB-AAAFECFDC134}" dt="2021-08-18T09:35:06.975" v="1173" actId="20577"/>
          <ac:spMkLst>
            <pc:docMk/>
            <pc:sldMk cId="3306524920" sldId="257"/>
            <ac:spMk id="3" creationId="{00000000-0000-0000-0000-000000000000}"/>
          </ac:spMkLst>
        </pc:spChg>
      </pc:sldChg>
      <pc:sldChg chg="modNotes">
        <pc:chgData name="Andrew Travis" userId="S::esatravis@glow.gov.uk::fa33258d-dd5e-4e89-b7c2-b51b402871f1" providerId="AD" clId="Web-{63AB2B59-9ACC-4BDE-B6FB-AAAFECFDC134}" dt="2021-08-18T08:38:16.280" v="212"/>
        <pc:sldMkLst>
          <pc:docMk/>
          <pc:sldMk cId="1575718957" sldId="264"/>
        </pc:sldMkLst>
      </pc:sldChg>
      <pc:sldChg chg="modNotes">
        <pc:chgData name="Andrew Travis" userId="S::esatravis@glow.gov.uk::fa33258d-dd5e-4e89-b7c2-b51b402871f1" providerId="AD" clId="Web-{63AB2B59-9ACC-4BDE-B6FB-AAAFECFDC134}" dt="2021-08-18T08:46:43.654" v="324"/>
        <pc:sldMkLst>
          <pc:docMk/>
          <pc:sldMk cId="1894493726" sldId="265"/>
        </pc:sldMkLst>
      </pc:sldChg>
    </pc:docChg>
  </pc:docChgLst>
  <pc:docChgLst>
    <pc:chgData name="Christopher French" userId="S::christopher.french@educationscotland.gov.scot::090465ab-1764-4ea6-a921-879c53993a5b" providerId="AD" clId="Web-{7336F0AE-B1A8-4F94-BC4B-3E1FA1E12694}"/>
    <pc:docChg chg="modSld">
      <pc:chgData name="Christopher French" userId="S::christopher.french@educationscotland.gov.scot::090465ab-1764-4ea6-a921-879c53993a5b" providerId="AD" clId="Web-{7336F0AE-B1A8-4F94-BC4B-3E1FA1E12694}" dt="2022-09-15T09:29:11.988" v="15"/>
      <pc:docMkLst>
        <pc:docMk/>
      </pc:docMkLst>
      <pc:sldChg chg="modSp">
        <pc:chgData name="Christopher French" userId="S::christopher.french@educationscotland.gov.scot::090465ab-1764-4ea6-a921-879c53993a5b" providerId="AD" clId="Web-{7336F0AE-B1A8-4F94-BC4B-3E1FA1E12694}" dt="2022-09-15T09:22:20.025" v="0" actId="1076"/>
        <pc:sldMkLst>
          <pc:docMk/>
          <pc:sldMk cId="1964721152" sldId="403"/>
        </pc:sldMkLst>
        <pc:spChg chg="mod">
          <ac:chgData name="Christopher French" userId="S::christopher.french@educationscotland.gov.scot::090465ab-1764-4ea6-a921-879c53993a5b" providerId="AD" clId="Web-{7336F0AE-B1A8-4F94-BC4B-3E1FA1E12694}" dt="2022-09-15T09:22:20.025" v="0" actId="1076"/>
          <ac:spMkLst>
            <pc:docMk/>
            <pc:sldMk cId="1964721152" sldId="403"/>
            <ac:spMk id="2" creationId="{00000000-0000-0000-0000-000000000000}"/>
          </ac:spMkLst>
        </pc:spChg>
      </pc:sldChg>
      <pc:sldChg chg="modNotes">
        <pc:chgData name="Christopher French" userId="S::christopher.french@educationscotland.gov.scot::090465ab-1764-4ea6-a921-879c53993a5b" providerId="AD" clId="Web-{7336F0AE-B1A8-4F94-BC4B-3E1FA1E12694}" dt="2022-09-15T09:29:11.988" v="15"/>
        <pc:sldMkLst>
          <pc:docMk/>
          <pc:sldMk cId="3591161552" sldId="412"/>
        </pc:sldMkLst>
      </pc:sldChg>
    </pc:docChg>
  </pc:docChgLst>
  <pc:docChgLst>
    <pc:chgData name="Christopher French" userId="S::escfrench@glow.gov.uk::4f733b7a-c75b-4e7d-9836-7d1f0b4cf655" providerId="AD" clId="Web-{5FBC258E-C25D-4F0D-A64B-EA4FCBB41829}"/>
    <pc:docChg chg="modSld">
      <pc:chgData name="Christopher French" userId="S::escfrench@glow.gov.uk::4f733b7a-c75b-4e7d-9836-7d1f0b4cf655" providerId="AD" clId="Web-{5FBC258E-C25D-4F0D-A64B-EA4FCBB41829}" dt="2021-08-12T12:19:02.498" v="162" actId="14100"/>
      <pc:docMkLst>
        <pc:docMk/>
      </pc:docMkLst>
      <pc:sldChg chg="delSp modSp">
        <pc:chgData name="Christopher French" userId="S::escfrench@glow.gov.uk::4f733b7a-c75b-4e7d-9836-7d1f0b4cf655" providerId="AD" clId="Web-{5FBC258E-C25D-4F0D-A64B-EA4FCBB41829}" dt="2021-08-12T12:19:02.498" v="162" actId="14100"/>
        <pc:sldMkLst>
          <pc:docMk/>
          <pc:sldMk cId="3306524920" sldId="257"/>
        </pc:sldMkLst>
        <pc:spChg chg="mod">
          <ac:chgData name="Christopher French" userId="S::escfrench@glow.gov.uk::4f733b7a-c75b-4e7d-9836-7d1f0b4cf655" providerId="AD" clId="Web-{5FBC258E-C25D-4F0D-A64B-EA4FCBB41829}" dt="2021-08-12T12:19:02.498" v="162" actId="14100"/>
          <ac:spMkLst>
            <pc:docMk/>
            <pc:sldMk cId="3306524920" sldId="257"/>
            <ac:spMk id="3" creationId="{00000000-0000-0000-0000-000000000000}"/>
          </ac:spMkLst>
        </pc:spChg>
        <pc:picChg chg="del mod">
          <ac:chgData name="Christopher French" userId="S::escfrench@glow.gov.uk::4f733b7a-c75b-4e7d-9836-7d1f0b4cf655" providerId="AD" clId="Web-{5FBC258E-C25D-4F0D-A64B-EA4FCBB41829}" dt="2021-08-12T12:15:19.111" v="110"/>
          <ac:picMkLst>
            <pc:docMk/>
            <pc:sldMk cId="3306524920" sldId="257"/>
            <ac:picMk id="12" creationId="{1C9B5E5E-7107-4AE9-8141-AA34FD97EEB9}"/>
          </ac:picMkLst>
        </pc:picChg>
      </pc:sldChg>
      <pc:sldChg chg="addSp delSp modSp modNotes">
        <pc:chgData name="Christopher French" userId="S::escfrench@glow.gov.uk::4f733b7a-c75b-4e7d-9836-7d1f0b4cf655" providerId="AD" clId="Web-{5FBC258E-C25D-4F0D-A64B-EA4FCBB41829}" dt="2021-08-12T12:16:29.802" v="122" actId="1076"/>
        <pc:sldMkLst>
          <pc:docMk/>
          <pc:sldMk cId="689689316" sldId="259"/>
        </pc:sldMkLst>
        <pc:spChg chg="add mod">
          <ac:chgData name="Christopher French" userId="S::escfrench@glow.gov.uk::4f733b7a-c75b-4e7d-9836-7d1f0b4cf655" providerId="AD" clId="Web-{5FBC258E-C25D-4F0D-A64B-EA4FCBB41829}" dt="2021-08-12T12:16:00.488" v="117" actId="1076"/>
          <ac:spMkLst>
            <pc:docMk/>
            <pc:sldMk cId="689689316" sldId="259"/>
            <ac:spMk id="4" creationId="{C8CD428B-3941-46E2-8640-DD5C8F6DE1A2}"/>
          </ac:spMkLst>
        </pc:spChg>
        <pc:spChg chg="mod">
          <ac:chgData name="Christopher French" userId="S::escfrench@glow.gov.uk::4f733b7a-c75b-4e7d-9836-7d1f0b4cf655" providerId="AD" clId="Web-{5FBC258E-C25D-4F0D-A64B-EA4FCBB41829}" dt="2021-08-12T12:15:26.330" v="111" actId="1076"/>
          <ac:spMkLst>
            <pc:docMk/>
            <pc:sldMk cId="689689316" sldId="259"/>
            <ac:spMk id="673" creationId="{21B55A64-E6F7-4CAA-8886-753194ECD422}"/>
          </ac:spMkLst>
        </pc:spChg>
        <pc:spChg chg="mod">
          <ac:chgData name="Christopher French" userId="S::escfrench@glow.gov.uk::4f733b7a-c75b-4e7d-9836-7d1f0b4cf655" providerId="AD" clId="Web-{5FBC258E-C25D-4F0D-A64B-EA4FCBB41829}" dt="2021-08-12T12:15:28.564" v="112" actId="1076"/>
          <ac:spMkLst>
            <pc:docMk/>
            <pc:sldMk cId="689689316" sldId="259"/>
            <ac:spMk id="674" creationId="{DD3BEDFC-73AD-46E9-967A-18A595B7ACC9}"/>
          </ac:spMkLst>
        </pc:spChg>
        <pc:spChg chg="mod">
          <ac:chgData name="Christopher French" userId="S::escfrench@glow.gov.uk::4f733b7a-c75b-4e7d-9836-7d1f0b4cf655" providerId="AD" clId="Web-{5FBC258E-C25D-4F0D-A64B-EA4FCBB41829}" dt="2021-08-12T12:15:43.112" v="115" actId="1076"/>
          <ac:spMkLst>
            <pc:docMk/>
            <pc:sldMk cId="689689316" sldId="259"/>
            <ac:spMk id="675" creationId="{736DC380-0E43-4361-8C02-E5BB19FB6DF9}"/>
          </ac:spMkLst>
        </pc:spChg>
        <pc:spChg chg="mod">
          <ac:chgData name="Christopher French" userId="S::escfrench@glow.gov.uk::4f733b7a-c75b-4e7d-9836-7d1f0b4cf655" providerId="AD" clId="Web-{5FBC258E-C25D-4F0D-A64B-EA4FCBB41829}" dt="2021-08-12T12:15:53.909" v="116" actId="1076"/>
          <ac:spMkLst>
            <pc:docMk/>
            <pc:sldMk cId="689689316" sldId="259"/>
            <ac:spMk id="677" creationId="{60BFD7D0-AE88-4558-94AB-E0D998D8953F}"/>
          </ac:spMkLst>
        </pc:spChg>
        <pc:spChg chg="mod">
          <ac:chgData name="Christopher French" userId="S::escfrench@glow.gov.uk::4f733b7a-c75b-4e7d-9836-7d1f0b4cf655" providerId="AD" clId="Web-{5FBC258E-C25D-4F0D-A64B-EA4FCBB41829}" dt="2021-08-12T12:15:32.049" v="113" actId="1076"/>
          <ac:spMkLst>
            <pc:docMk/>
            <pc:sldMk cId="689689316" sldId="259"/>
            <ac:spMk id="679" creationId="{3AAFB970-EE0D-4F13-8F85-190B1F9D59B7}"/>
          </ac:spMkLst>
        </pc:spChg>
        <pc:picChg chg="add mod">
          <ac:chgData name="Christopher French" userId="S::escfrench@glow.gov.uk::4f733b7a-c75b-4e7d-9836-7d1f0b4cf655" providerId="AD" clId="Web-{5FBC258E-C25D-4F0D-A64B-EA4FCBB41829}" dt="2021-08-12T12:16:29.802" v="122" actId="1076"/>
          <ac:picMkLst>
            <pc:docMk/>
            <pc:sldMk cId="689689316" sldId="259"/>
            <ac:picMk id="5" creationId="{27681251-A129-4616-838E-A0C6D4E0D8DE}"/>
          </ac:picMkLst>
        </pc:picChg>
        <pc:picChg chg="del">
          <ac:chgData name="Christopher French" userId="S::escfrench@glow.gov.uk::4f733b7a-c75b-4e7d-9836-7d1f0b4cf655" providerId="AD" clId="Web-{5FBC258E-C25D-4F0D-A64B-EA4FCBB41829}" dt="2021-08-12T12:16:20.677" v="120"/>
          <ac:picMkLst>
            <pc:docMk/>
            <pc:sldMk cId="689689316" sldId="259"/>
            <ac:picMk id="11" creationId="{81E86E8F-D348-4054-9F97-503A9C0D0CBE}"/>
          </ac:picMkLst>
        </pc:picChg>
      </pc:sldChg>
      <pc:sldChg chg="modSp modNotes">
        <pc:chgData name="Christopher French" userId="S::escfrench@glow.gov.uk::4f733b7a-c75b-4e7d-9836-7d1f0b4cf655" providerId="AD" clId="Web-{5FBC258E-C25D-4F0D-A64B-EA4FCBB41829}" dt="2021-08-12T12:14:15.185" v="94" actId="20577"/>
        <pc:sldMkLst>
          <pc:docMk/>
          <pc:sldMk cId="2102095642" sldId="266"/>
        </pc:sldMkLst>
        <pc:spChg chg="mod">
          <ac:chgData name="Christopher French" userId="S::escfrench@glow.gov.uk::4f733b7a-c75b-4e7d-9836-7d1f0b4cf655" providerId="AD" clId="Web-{5FBC258E-C25D-4F0D-A64B-EA4FCBB41829}" dt="2021-08-12T12:14:15.185" v="94" actId="20577"/>
          <ac:spMkLst>
            <pc:docMk/>
            <pc:sldMk cId="2102095642" sldId="266"/>
            <ac:spMk id="3" creationId="{00000000-0000-0000-0000-000000000000}"/>
          </ac:spMkLst>
        </pc:spChg>
      </pc:sldChg>
      <pc:sldChg chg="addSp delSp modSp">
        <pc:chgData name="Christopher French" userId="S::escfrench@glow.gov.uk::4f733b7a-c75b-4e7d-9836-7d1f0b4cf655" providerId="AD" clId="Web-{5FBC258E-C25D-4F0D-A64B-EA4FCBB41829}" dt="2021-08-12T12:17:02.476" v="139" actId="1076"/>
        <pc:sldMkLst>
          <pc:docMk/>
          <pc:sldMk cId="2310690246" sldId="267"/>
        </pc:sldMkLst>
        <pc:spChg chg="mod">
          <ac:chgData name="Christopher French" userId="S::escfrench@glow.gov.uk::4f733b7a-c75b-4e7d-9836-7d1f0b4cf655" providerId="AD" clId="Web-{5FBC258E-C25D-4F0D-A64B-EA4FCBB41829}" dt="2021-08-12T12:16:50.241" v="134" actId="20577"/>
          <ac:spMkLst>
            <pc:docMk/>
            <pc:sldMk cId="2310690246" sldId="267"/>
            <ac:spMk id="2" creationId="{00000000-0000-0000-0000-000000000000}"/>
          </ac:spMkLst>
        </pc:spChg>
        <pc:spChg chg="mod">
          <ac:chgData name="Christopher French" userId="S::escfrench@glow.gov.uk::4f733b7a-c75b-4e7d-9836-7d1f0b4cf655" providerId="AD" clId="Web-{5FBC258E-C25D-4F0D-A64B-EA4FCBB41829}" dt="2021-08-12T12:12:14.209" v="65" actId="20577"/>
          <ac:spMkLst>
            <pc:docMk/>
            <pc:sldMk cId="2310690246" sldId="267"/>
            <ac:spMk id="3" creationId="{00000000-0000-0000-0000-000000000000}"/>
          </ac:spMkLst>
        </pc:spChg>
        <pc:spChg chg="add del mod">
          <ac:chgData name="Christopher French" userId="S::escfrench@glow.gov.uk::4f733b7a-c75b-4e7d-9836-7d1f0b4cf655" providerId="AD" clId="Web-{5FBC258E-C25D-4F0D-A64B-EA4FCBB41829}" dt="2021-08-12T12:13:33.542" v="89"/>
          <ac:spMkLst>
            <pc:docMk/>
            <pc:sldMk cId="2310690246" sldId="267"/>
            <ac:spMk id="4" creationId="{5051C609-BBB0-4C7F-A515-8B43D86A4E7B}"/>
          </ac:spMkLst>
        </pc:spChg>
        <pc:spChg chg="add del mod">
          <ac:chgData name="Christopher French" userId="S::escfrench@glow.gov.uk::4f733b7a-c75b-4e7d-9836-7d1f0b4cf655" providerId="AD" clId="Web-{5FBC258E-C25D-4F0D-A64B-EA4FCBB41829}" dt="2021-08-12T12:12:54.415" v="72"/>
          <ac:spMkLst>
            <pc:docMk/>
            <pc:sldMk cId="2310690246" sldId="267"/>
            <ac:spMk id="5" creationId="{EC50AE7D-6889-440A-9919-A3740AF3FF7B}"/>
          </ac:spMkLst>
        </pc:spChg>
        <pc:spChg chg="add mod">
          <ac:chgData name="Christopher French" userId="S::escfrench@glow.gov.uk::4f733b7a-c75b-4e7d-9836-7d1f0b4cf655" providerId="AD" clId="Web-{5FBC258E-C25D-4F0D-A64B-EA4FCBB41829}" dt="2021-08-12T12:17:02.476" v="139" actId="1076"/>
          <ac:spMkLst>
            <pc:docMk/>
            <pc:sldMk cId="2310690246" sldId="267"/>
            <ac:spMk id="10" creationId="{DB95B379-3FD2-4226-8758-AA82A3CEFFAD}"/>
          </ac:spMkLst>
        </pc:spChg>
      </pc:sldChg>
    </pc:docChg>
  </pc:docChgLst>
  <pc:docChgLst>
    <pc:chgData name="Christopher French" userId="S::christopher.french@educationscotland.gov.scot::090465ab-1764-4ea6-a921-879c53993a5b" providerId="AD" clId="Web-{4497FFB4-7789-4BC3-A45E-6AE74C531D1D}"/>
    <pc:docChg chg="addSld modSld sldOrd">
      <pc:chgData name="Christopher French" userId="S::christopher.french@educationscotland.gov.scot::090465ab-1764-4ea6-a921-879c53993a5b" providerId="AD" clId="Web-{4497FFB4-7789-4BC3-A45E-6AE74C531D1D}" dt="2022-09-15T08:35:38.788" v="85"/>
      <pc:docMkLst>
        <pc:docMk/>
      </pc:docMkLst>
      <pc:sldChg chg="addSp delSp modSp">
        <pc:chgData name="Christopher French" userId="S::christopher.french@educationscotland.gov.scot::090465ab-1764-4ea6-a921-879c53993a5b" providerId="AD" clId="Web-{4497FFB4-7789-4BC3-A45E-6AE74C531D1D}" dt="2022-09-15T06:32:13.382" v="4" actId="1076"/>
        <pc:sldMkLst>
          <pc:docMk/>
          <pc:sldMk cId="3295438119" sldId="263"/>
        </pc:sldMkLst>
        <pc:picChg chg="add del mod">
          <ac:chgData name="Christopher French" userId="S::christopher.french@educationscotland.gov.scot::090465ab-1764-4ea6-a921-879c53993a5b" providerId="AD" clId="Web-{4497FFB4-7789-4BC3-A45E-6AE74C531D1D}" dt="2022-09-15T06:32:13.382" v="4" actId="1076"/>
          <ac:picMkLst>
            <pc:docMk/>
            <pc:sldMk cId="3295438119" sldId="263"/>
            <ac:picMk id="3" creationId="{4445E041-A191-0BB4-5516-F5959E5D5F4A}"/>
          </ac:picMkLst>
        </pc:picChg>
        <pc:picChg chg="del">
          <ac:chgData name="Christopher French" userId="S::christopher.french@educationscotland.gov.scot::090465ab-1764-4ea6-a921-879c53993a5b" providerId="AD" clId="Web-{4497FFB4-7789-4BC3-A45E-6AE74C531D1D}" dt="2022-09-15T06:32:11.382" v="3"/>
          <ac:picMkLst>
            <pc:docMk/>
            <pc:sldMk cId="3295438119" sldId="263"/>
            <ac:picMk id="8" creationId="{81E86E8F-D348-4054-9F97-503A9C0D0CBE}"/>
          </ac:picMkLst>
        </pc:picChg>
      </pc:sldChg>
      <pc:sldChg chg="ord">
        <pc:chgData name="Christopher French" userId="S::christopher.french@educationscotland.gov.scot::090465ab-1764-4ea6-a921-879c53993a5b" providerId="AD" clId="Web-{4497FFB4-7789-4BC3-A45E-6AE74C531D1D}" dt="2022-09-15T08:07:51.239" v="82"/>
        <pc:sldMkLst>
          <pc:docMk/>
          <pc:sldMk cId="4144749673" sldId="375"/>
        </pc:sldMkLst>
      </pc:sldChg>
      <pc:sldChg chg="addSp delSp modSp">
        <pc:chgData name="Christopher French" userId="S::christopher.french@educationscotland.gov.scot::090465ab-1764-4ea6-a921-879c53993a5b" providerId="AD" clId="Web-{4497FFB4-7789-4BC3-A45E-6AE74C531D1D}" dt="2022-09-15T07:59:05.707" v="81" actId="1076"/>
        <pc:sldMkLst>
          <pc:docMk/>
          <pc:sldMk cId="2512884384" sldId="387"/>
        </pc:sldMkLst>
        <pc:spChg chg="add del mod">
          <ac:chgData name="Christopher French" userId="S::christopher.french@educationscotland.gov.scot::090465ab-1764-4ea6-a921-879c53993a5b" providerId="AD" clId="Web-{4497FFB4-7789-4BC3-A45E-6AE74C531D1D}" dt="2022-09-15T07:57:32.064" v="14"/>
          <ac:spMkLst>
            <pc:docMk/>
            <pc:sldMk cId="2512884384" sldId="387"/>
            <ac:spMk id="4" creationId="{D8C31696-3079-47A0-ED9F-F035380A4CE4}"/>
          </ac:spMkLst>
        </pc:spChg>
        <pc:spChg chg="mod">
          <ac:chgData name="Christopher French" userId="S::christopher.french@educationscotland.gov.scot::090465ab-1764-4ea6-a921-879c53993a5b" providerId="AD" clId="Web-{4497FFB4-7789-4BC3-A45E-6AE74C531D1D}" dt="2022-09-15T07:58:57.457" v="78" actId="14100"/>
          <ac:spMkLst>
            <pc:docMk/>
            <pc:sldMk cId="2512884384" sldId="387"/>
            <ac:spMk id="11" creationId="{00000000-0000-0000-0000-000000000000}"/>
          </ac:spMkLst>
        </pc:spChg>
        <pc:picChg chg="add mod">
          <ac:chgData name="Christopher French" userId="S::christopher.french@educationscotland.gov.scot::090465ab-1764-4ea6-a921-879c53993a5b" providerId="AD" clId="Web-{4497FFB4-7789-4BC3-A45E-6AE74C531D1D}" dt="2022-09-15T07:59:05.707" v="81" actId="1076"/>
          <ac:picMkLst>
            <pc:docMk/>
            <pc:sldMk cId="2512884384" sldId="387"/>
            <ac:picMk id="10" creationId="{E0B0FF46-86B1-9E21-6A3B-4BFD1C43683C}"/>
          </ac:picMkLst>
        </pc:picChg>
      </pc:sldChg>
      <pc:sldChg chg="delSp">
        <pc:chgData name="Christopher French" userId="S::christopher.french@educationscotland.gov.scot::090465ab-1764-4ea6-a921-879c53993a5b" providerId="AD" clId="Web-{4497FFB4-7789-4BC3-A45E-6AE74C531D1D}" dt="2022-09-15T08:26:16.303" v="83"/>
        <pc:sldMkLst>
          <pc:docMk/>
          <pc:sldMk cId="510021639" sldId="393"/>
        </pc:sldMkLst>
        <pc:picChg chg="del">
          <ac:chgData name="Christopher French" userId="S::christopher.french@educationscotland.gov.scot::090465ab-1764-4ea6-a921-879c53993a5b" providerId="AD" clId="Web-{4497FFB4-7789-4BC3-A45E-6AE74C531D1D}" dt="2022-09-15T08:26:16.303" v="83"/>
          <ac:picMkLst>
            <pc:docMk/>
            <pc:sldMk cId="510021639" sldId="393"/>
            <ac:picMk id="5" creationId="{00000000-0000-0000-0000-000000000000}"/>
          </ac:picMkLst>
        </pc:picChg>
      </pc:sldChg>
      <pc:sldChg chg="modNotes">
        <pc:chgData name="Christopher French" userId="S::christopher.french@educationscotland.gov.scot::090465ab-1764-4ea6-a921-879c53993a5b" providerId="AD" clId="Web-{4497FFB4-7789-4BC3-A45E-6AE74C531D1D}" dt="2022-09-15T06:38:53.893" v="10"/>
        <pc:sldMkLst>
          <pc:docMk/>
          <pc:sldMk cId="3291204129" sldId="395"/>
        </pc:sldMkLst>
      </pc:sldChg>
      <pc:sldChg chg="add ord replId">
        <pc:chgData name="Christopher French" userId="S::christopher.french@educationscotland.gov.scot::090465ab-1764-4ea6-a921-879c53993a5b" providerId="AD" clId="Web-{4497FFB4-7789-4BC3-A45E-6AE74C531D1D}" dt="2022-09-15T08:35:38.788" v="85"/>
        <pc:sldMkLst>
          <pc:docMk/>
          <pc:sldMk cId="3591161552" sldId="412"/>
        </pc:sldMkLst>
      </pc:sldChg>
    </pc:docChg>
  </pc:docChgLst>
  <pc:docChgLst>
    <pc:chgData name="Christopher French" userId="S::escfrench@glow.gov.uk::4f733b7a-c75b-4e7d-9836-7d1f0b4cf655" providerId="AD" clId="Web-{78F07EFB-E64E-43C3-A15F-4D08F953563C}"/>
    <pc:docChg chg="modSld sldOrd">
      <pc:chgData name="Christopher French" userId="S::escfrench@glow.gov.uk::4f733b7a-c75b-4e7d-9836-7d1f0b4cf655" providerId="AD" clId="Web-{78F07EFB-E64E-43C3-A15F-4D08F953563C}" dt="2021-08-25T14:49:19.536" v="262"/>
      <pc:docMkLst>
        <pc:docMk/>
      </pc:docMkLst>
      <pc:sldChg chg="modNotes">
        <pc:chgData name="Christopher French" userId="S::escfrench@glow.gov.uk::4f733b7a-c75b-4e7d-9836-7d1f0b4cf655" providerId="AD" clId="Web-{78F07EFB-E64E-43C3-A15F-4D08F953563C}" dt="2021-08-25T14:38:31.694" v="40"/>
        <pc:sldMkLst>
          <pc:docMk/>
          <pc:sldMk cId="689689316" sldId="259"/>
        </pc:sldMkLst>
      </pc:sldChg>
      <pc:sldChg chg="addSp delSp modSp ord modNotes">
        <pc:chgData name="Christopher French" userId="S::escfrench@glow.gov.uk::4f733b7a-c75b-4e7d-9836-7d1f0b4cf655" providerId="AD" clId="Web-{78F07EFB-E64E-43C3-A15F-4D08F953563C}" dt="2021-08-25T14:48:50.019" v="260"/>
        <pc:sldMkLst>
          <pc:docMk/>
          <pc:sldMk cId="2102095642" sldId="266"/>
        </pc:sldMkLst>
        <pc:spChg chg="mod">
          <ac:chgData name="Christopher French" userId="S::escfrench@glow.gov.uk::4f733b7a-c75b-4e7d-9836-7d1f0b4cf655" providerId="AD" clId="Web-{78F07EFB-E64E-43C3-A15F-4D08F953563C}" dt="2021-08-25T14:43:16.763" v="89" actId="20577"/>
          <ac:spMkLst>
            <pc:docMk/>
            <pc:sldMk cId="2102095642" sldId="266"/>
            <ac:spMk id="2" creationId="{00000000-0000-0000-0000-000000000000}"/>
          </ac:spMkLst>
        </pc:spChg>
        <pc:spChg chg="mod">
          <ac:chgData name="Christopher French" userId="S::escfrench@glow.gov.uk::4f733b7a-c75b-4e7d-9836-7d1f0b4cf655" providerId="AD" clId="Web-{78F07EFB-E64E-43C3-A15F-4D08F953563C}" dt="2021-08-25T14:45:34.984" v="143" actId="20577"/>
          <ac:spMkLst>
            <pc:docMk/>
            <pc:sldMk cId="2102095642" sldId="266"/>
            <ac:spMk id="3" creationId="{00000000-0000-0000-0000-000000000000}"/>
          </ac:spMkLst>
        </pc:spChg>
        <pc:spChg chg="add del mod">
          <ac:chgData name="Christopher French" userId="S::escfrench@glow.gov.uk::4f733b7a-c75b-4e7d-9836-7d1f0b4cf655" providerId="AD" clId="Web-{78F07EFB-E64E-43C3-A15F-4D08F953563C}" dt="2021-08-25T14:42:51.043" v="80"/>
          <ac:spMkLst>
            <pc:docMk/>
            <pc:sldMk cId="2102095642" sldId="266"/>
            <ac:spMk id="4" creationId="{C6DEC64C-E8D0-4813-9B78-DA359D132393}"/>
          </ac:spMkLst>
        </pc:spChg>
        <pc:spChg chg="add del mod">
          <ac:chgData name="Christopher French" userId="S::escfrench@glow.gov.uk::4f733b7a-c75b-4e7d-9836-7d1f0b4cf655" providerId="AD" clId="Web-{78F07EFB-E64E-43C3-A15F-4D08F953563C}" dt="2021-08-25T14:42:30.715" v="71"/>
          <ac:spMkLst>
            <pc:docMk/>
            <pc:sldMk cId="2102095642" sldId="266"/>
            <ac:spMk id="5" creationId="{7FD67FC7-971E-4E8F-A34C-6A851FDF3C9B}"/>
          </ac:spMkLst>
        </pc:spChg>
        <pc:spChg chg="add del">
          <ac:chgData name="Christopher French" userId="S::escfrench@glow.gov.uk::4f733b7a-c75b-4e7d-9836-7d1f0b4cf655" providerId="AD" clId="Web-{78F07EFB-E64E-43C3-A15F-4D08F953563C}" dt="2021-08-25T14:43:03.809" v="82"/>
          <ac:spMkLst>
            <pc:docMk/>
            <pc:sldMk cId="2102095642" sldId="266"/>
            <ac:spMk id="10" creationId="{B144E477-1BE4-4328-84F6-FF0352E2C60C}"/>
          </ac:spMkLst>
        </pc:spChg>
        <pc:spChg chg="add del mod">
          <ac:chgData name="Christopher French" userId="S::escfrench@glow.gov.uk::4f733b7a-c75b-4e7d-9836-7d1f0b4cf655" providerId="AD" clId="Web-{78F07EFB-E64E-43C3-A15F-4D08F953563C}" dt="2021-08-25T14:43:11.966" v="85"/>
          <ac:spMkLst>
            <pc:docMk/>
            <pc:sldMk cId="2102095642" sldId="266"/>
            <ac:spMk id="12" creationId="{66517DFF-607A-411B-80A3-A0FA6979C6D0}"/>
          </ac:spMkLst>
        </pc:spChg>
      </pc:sldChg>
      <pc:sldChg chg="modNotes">
        <pc:chgData name="Christopher French" userId="S::escfrench@glow.gov.uk::4f733b7a-c75b-4e7d-9836-7d1f0b4cf655" providerId="AD" clId="Web-{78F07EFB-E64E-43C3-A15F-4D08F953563C}" dt="2021-08-25T14:49:19.536" v="262"/>
        <pc:sldMkLst>
          <pc:docMk/>
          <pc:sldMk cId="2310690246" sldId="267"/>
        </pc:sldMkLst>
      </pc:sldChg>
    </pc:docChg>
  </pc:docChgLst>
  <pc:docChgLst>
    <pc:chgData name="Christopher French" userId="S::escfrench@glow.gov.uk::4f733b7a-c75b-4e7d-9836-7d1f0b4cf655" providerId="AD" clId="Web-{CA36DB2D-5168-4853-ABFC-C78FA451EA3F}"/>
    <pc:docChg chg="modSld">
      <pc:chgData name="Christopher French" userId="S::escfrench@glow.gov.uk::4f733b7a-c75b-4e7d-9836-7d1f0b4cf655" providerId="AD" clId="Web-{CA36DB2D-5168-4853-ABFC-C78FA451EA3F}" dt="2021-11-30T16:47:39.660" v="8" actId="1076"/>
      <pc:docMkLst>
        <pc:docMk/>
      </pc:docMkLst>
      <pc:sldChg chg="addSp delSp modSp modNotes">
        <pc:chgData name="Christopher French" userId="S::escfrench@glow.gov.uk::4f733b7a-c75b-4e7d-9836-7d1f0b4cf655" providerId="AD" clId="Web-{CA36DB2D-5168-4853-ABFC-C78FA451EA3F}" dt="2021-11-30T16:47:39.660" v="8" actId="1076"/>
        <pc:sldMkLst>
          <pc:docMk/>
          <pc:sldMk cId="680508583" sldId="290"/>
        </pc:sldMkLst>
        <pc:spChg chg="add del mod">
          <ac:chgData name="Christopher French" userId="S::escfrench@glow.gov.uk::4f733b7a-c75b-4e7d-9836-7d1f0b4cf655" providerId="AD" clId="Web-{CA36DB2D-5168-4853-ABFC-C78FA451EA3F}" dt="2021-11-30T16:46:50.706" v="3"/>
          <ac:spMkLst>
            <pc:docMk/>
            <pc:sldMk cId="680508583" sldId="290"/>
            <ac:spMk id="4" creationId="{1D7F2950-3AD2-4235-B95C-DF95D5FCE4C2}"/>
          </ac:spMkLst>
        </pc:spChg>
        <pc:spChg chg="add mod">
          <ac:chgData name="Christopher French" userId="S::escfrench@glow.gov.uk::4f733b7a-c75b-4e7d-9836-7d1f0b4cf655" providerId="AD" clId="Web-{CA36DB2D-5168-4853-ABFC-C78FA451EA3F}" dt="2021-11-30T16:47:39.660" v="8" actId="1076"/>
          <ac:spMkLst>
            <pc:docMk/>
            <pc:sldMk cId="680508583" sldId="290"/>
            <ac:spMk id="5" creationId="{B95906E9-2C1A-4982-B293-6BA992AEC5C0}"/>
          </ac:spMkLst>
        </pc:spChg>
      </pc:sldChg>
    </pc:docChg>
  </pc:docChgLst>
  <pc:docChgLst>
    <pc:chgData name="Christopher French" userId="S::escfrench@glow.gov.uk::4f733b7a-c75b-4e7d-9836-7d1f0b4cf655" providerId="AD" clId="Web-{F3B3858E-9E84-4B88-8992-E2930F758D36}"/>
    <pc:docChg chg="modSld sldOrd">
      <pc:chgData name="Christopher French" userId="S::escfrench@glow.gov.uk::4f733b7a-c75b-4e7d-9836-7d1f0b4cf655" providerId="AD" clId="Web-{F3B3858E-9E84-4B88-8992-E2930F758D36}" dt="2021-08-25T09:55:27.132" v="5"/>
      <pc:docMkLst>
        <pc:docMk/>
      </pc:docMkLst>
      <pc:sldChg chg="modSp ord">
        <pc:chgData name="Christopher French" userId="S::escfrench@glow.gov.uk::4f733b7a-c75b-4e7d-9836-7d1f0b4cf655" providerId="AD" clId="Web-{F3B3858E-9E84-4B88-8992-E2930F758D36}" dt="2021-08-25T09:55:27.132" v="5"/>
        <pc:sldMkLst>
          <pc:docMk/>
          <pc:sldMk cId="2310690246" sldId="267"/>
        </pc:sldMkLst>
        <pc:spChg chg="mod">
          <ac:chgData name="Christopher French" userId="S::escfrench@glow.gov.uk::4f733b7a-c75b-4e7d-9836-7d1f0b4cf655" providerId="AD" clId="Web-{F3B3858E-9E84-4B88-8992-E2930F758D36}" dt="2021-08-25T09:54:28.631" v="4" actId="1076"/>
          <ac:spMkLst>
            <pc:docMk/>
            <pc:sldMk cId="2310690246" sldId="267"/>
            <ac:spMk id="10" creationId="{DB95B379-3FD2-4226-8758-AA82A3CEFFAD}"/>
          </ac:spMkLst>
        </pc:spChg>
      </pc:sldChg>
    </pc:docChg>
  </pc:docChgLst>
  <pc:docChgLst>
    <pc:chgData name="Christopher French" userId="S::escfrench@glow.gov.uk::4f733b7a-c75b-4e7d-9836-7d1f0b4cf655" providerId="AD" clId="Web-{67EC0B87-6E0C-4EF8-915C-016EA8C12854}"/>
    <pc:docChg chg="modSld">
      <pc:chgData name="Christopher French" userId="S::escfrench@glow.gov.uk::4f733b7a-c75b-4e7d-9836-7d1f0b4cf655" providerId="AD" clId="Web-{67EC0B87-6E0C-4EF8-915C-016EA8C12854}" dt="2021-08-17T14:52:19.549" v="27"/>
      <pc:docMkLst>
        <pc:docMk/>
      </pc:docMkLst>
      <pc:sldChg chg="modNotes">
        <pc:chgData name="Christopher French" userId="S::escfrench@glow.gov.uk::4f733b7a-c75b-4e7d-9836-7d1f0b4cf655" providerId="AD" clId="Web-{67EC0B87-6E0C-4EF8-915C-016EA8C12854}" dt="2021-08-17T14:52:19.549" v="27"/>
        <pc:sldMkLst>
          <pc:docMk/>
          <pc:sldMk cId="689689316" sldId="259"/>
        </pc:sldMkLst>
      </pc:sldChg>
    </pc:docChg>
  </pc:docChgLst>
  <pc:docChgLst>
    <pc:chgData name="Stephanie Peat" userId="S::stephanie.peat@educationscotland.gov.scot::7d65a87c-c818-4665-8fe4-5f11acfaddb7" providerId="AD" clId="Web-{CEE168D5-993B-4DF5-24D0-F2B5D20344D3}"/>
    <pc:docChg chg="modSld">
      <pc:chgData name="Stephanie Peat" userId="S::stephanie.peat@educationscotland.gov.scot::7d65a87c-c818-4665-8fe4-5f11acfaddb7" providerId="AD" clId="Web-{CEE168D5-993B-4DF5-24D0-F2B5D20344D3}" dt="2022-09-15T08:27:21.041" v="15" actId="1076"/>
      <pc:docMkLst>
        <pc:docMk/>
      </pc:docMkLst>
      <pc:sldChg chg="addSp modSp">
        <pc:chgData name="Stephanie Peat" userId="S::stephanie.peat@educationscotland.gov.scot::7d65a87c-c818-4665-8fe4-5f11acfaddb7" providerId="AD" clId="Web-{CEE168D5-993B-4DF5-24D0-F2B5D20344D3}" dt="2022-09-15T08:27:21.041" v="15" actId="1076"/>
        <pc:sldMkLst>
          <pc:docMk/>
          <pc:sldMk cId="510021639" sldId="393"/>
        </pc:sldMkLst>
        <pc:spChg chg="mod">
          <ac:chgData name="Stephanie Peat" userId="S::stephanie.peat@educationscotland.gov.scot::7d65a87c-c818-4665-8fe4-5f11acfaddb7" providerId="AD" clId="Web-{CEE168D5-993B-4DF5-24D0-F2B5D20344D3}" dt="2022-09-15T08:26:52.946" v="11" actId="1076"/>
          <ac:spMkLst>
            <pc:docMk/>
            <pc:sldMk cId="510021639" sldId="393"/>
            <ac:spMk id="10" creationId="{00000000-0000-0000-0000-000000000000}"/>
          </ac:spMkLst>
        </pc:spChg>
        <pc:picChg chg="add mod">
          <ac:chgData name="Stephanie Peat" userId="S::stephanie.peat@educationscotland.gov.scot::7d65a87c-c818-4665-8fe4-5f11acfaddb7" providerId="AD" clId="Web-{CEE168D5-993B-4DF5-24D0-F2B5D20344D3}" dt="2022-09-15T08:27:21.041" v="15" actId="1076"/>
          <ac:picMkLst>
            <pc:docMk/>
            <pc:sldMk cId="510021639" sldId="393"/>
            <ac:picMk id="3" creationId="{71C11ABF-D1D9-3958-0EA9-BB5D4D90B036}"/>
          </ac:picMkLst>
        </pc:picChg>
        <pc:picChg chg="add mod">
          <ac:chgData name="Stephanie Peat" userId="S::stephanie.peat@educationscotland.gov.scot::7d65a87c-c818-4665-8fe4-5f11acfaddb7" providerId="AD" clId="Web-{CEE168D5-993B-4DF5-24D0-F2B5D20344D3}" dt="2022-09-15T08:27:18.244" v="13" actId="1076"/>
          <ac:picMkLst>
            <pc:docMk/>
            <pc:sldMk cId="510021639" sldId="393"/>
            <ac:picMk id="4" creationId="{0FF5E3EB-F964-D132-892E-92F29D3A8A13}"/>
          </ac:picMkLst>
        </pc:picChg>
        <pc:picChg chg="mod">
          <ac:chgData name="Stephanie Peat" userId="S::stephanie.peat@educationscotland.gov.scot::7d65a87c-c818-4665-8fe4-5f11acfaddb7" providerId="AD" clId="Web-{CEE168D5-993B-4DF5-24D0-F2B5D20344D3}" dt="2022-09-15T08:26:24.430" v="1" actId="1076"/>
          <ac:picMkLst>
            <pc:docMk/>
            <pc:sldMk cId="510021639" sldId="393"/>
            <ac:picMk id="5"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76145-4BFF-4692-8B8B-073341BE5FCD}" type="doc">
      <dgm:prSet loTypeId="urn:microsoft.com/office/officeart/2005/8/layout/rings+Icon" loCatId="officeonline" qsTypeId="urn:microsoft.com/office/officeart/2005/8/quickstyle/simple2" qsCatId="simple" csTypeId="urn:microsoft.com/office/officeart/2005/8/colors/colorful5" csCatId="colorful" phldr="1"/>
      <dgm:spPr/>
    </dgm:pt>
    <dgm:pt modelId="{187C1060-10F7-47AA-9D52-508C28CD8C3E}">
      <dgm:prSet phldrT="[Text]"/>
      <dgm:spPr/>
      <dgm:t>
        <a:bodyPr/>
        <a:lstStyle/>
        <a:p>
          <a:r>
            <a:rPr lang="en-US"/>
            <a:t>Why</a:t>
          </a:r>
        </a:p>
      </dgm:t>
    </dgm:pt>
    <dgm:pt modelId="{5892FCD2-C948-4726-9B46-04AD10902E5E}" type="parTrans" cxnId="{2CB3B9CF-0E76-4009-93FB-F2B60A8ED061}">
      <dgm:prSet/>
      <dgm:spPr/>
      <dgm:t>
        <a:bodyPr/>
        <a:lstStyle/>
        <a:p>
          <a:endParaRPr lang="en-US"/>
        </a:p>
      </dgm:t>
    </dgm:pt>
    <dgm:pt modelId="{F5087654-49D7-44C8-9351-D7A088040677}" type="sibTrans" cxnId="{2CB3B9CF-0E76-4009-93FB-F2B60A8ED061}">
      <dgm:prSet/>
      <dgm:spPr/>
      <dgm:t>
        <a:bodyPr/>
        <a:lstStyle/>
        <a:p>
          <a:endParaRPr lang="en-US"/>
        </a:p>
      </dgm:t>
    </dgm:pt>
    <dgm:pt modelId="{4D0E098F-B374-481C-81B5-C2035C4B8A84}">
      <dgm:prSet phldrT="[Text]"/>
      <dgm:spPr/>
      <dgm:t>
        <a:bodyPr/>
        <a:lstStyle/>
        <a:p>
          <a:r>
            <a:rPr lang="en-US"/>
            <a:t>How</a:t>
          </a:r>
        </a:p>
      </dgm:t>
    </dgm:pt>
    <dgm:pt modelId="{A06C6BC3-4C26-4A51-9D5A-13C69A29C1E7}" type="parTrans" cxnId="{EF8A6EE5-EC36-4FD2-A161-20AC4878CFCF}">
      <dgm:prSet/>
      <dgm:spPr/>
      <dgm:t>
        <a:bodyPr/>
        <a:lstStyle/>
        <a:p>
          <a:endParaRPr lang="en-US"/>
        </a:p>
      </dgm:t>
    </dgm:pt>
    <dgm:pt modelId="{6D254A7D-FA24-44AD-85A3-2BB103438F87}" type="sibTrans" cxnId="{EF8A6EE5-EC36-4FD2-A161-20AC4878CFCF}">
      <dgm:prSet/>
      <dgm:spPr/>
      <dgm:t>
        <a:bodyPr/>
        <a:lstStyle/>
        <a:p>
          <a:endParaRPr lang="en-US"/>
        </a:p>
      </dgm:t>
    </dgm:pt>
    <dgm:pt modelId="{DB45DD31-356A-4814-932A-566BAA5A501A}">
      <dgm:prSet phldrT="[Text]"/>
      <dgm:spPr/>
      <dgm:t>
        <a:bodyPr/>
        <a:lstStyle/>
        <a:p>
          <a:r>
            <a:rPr lang="en-US"/>
            <a:t>What</a:t>
          </a:r>
        </a:p>
      </dgm:t>
    </dgm:pt>
    <dgm:pt modelId="{CAA57F72-F272-403E-8A0C-FBE780ED7BB6}" type="parTrans" cxnId="{517F4C09-0DA9-44CB-A315-B9424D3A1FE5}">
      <dgm:prSet/>
      <dgm:spPr/>
      <dgm:t>
        <a:bodyPr/>
        <a:lstStyle/>
        <a:p>
          <a:endParaRPr lang="en-US"/>
        </a:p>
      </dgm:t>
    </dgm:pt>
    <dgm:pt modelId="{BD2FB660-A503-463D-BB99-E4DB9CB74FF9}" type="sibTrans" cxnId="{517F4C09-0DA9-44CB-A315-B9424D3A1FE5}">
      <dgm:prSet/>
      <dgm:spPr/>
      <dgm:t>
        <a:bodyPr/>
        <a:lstStyle/>
        <a:p>
          <a:endParaRPr lang="en-US"/>
        </a:p>
      </dgm:t>
    </dgm:pt>
    <dgm:pt modelId="{66A16F65-E2C6-4A4E-B937-98C2C27B18D9}" type="pres">
      <dgm:prSet presAssocID="{1C976145-4BFF-4692-8B8B-073341BE5FCD}" presName="Name0" presStyleCnt="0">
        <dgm:presLayoutVars>
          <dgm:chMax val="7"/>
          <dgm:dir/>
          <dgm:resizeHandles val="exact"/>
        </dgm:presLayoutVars>
      </dgm:prSet>
      <dgm:spPr/>
    </dgm:pt>
    <dgm:pt modelId="{2D327ED2-EF20-4A6D-AAA1-708F510E1E4E}" type="pres">
      <dgm:prSet presAssocID="{1C976145-4BFF-4692-8B8B-073341BE5FCD}" presName="ellipse1" presStyleLbl="vennNode1" presStyleIdx="0" presStyleCnt="3">
        <dgm:presLayoutVars>
          <dgm:bulletEnabled val="1"/>
        </dgm:presLayoutVars>
      </dgm:prSet>
      <dgm:spPr/>
      <dgm:t>
        <a:bodyPr/>
        <a:lstStyle/>
        <a:p>
          <a:endParaRPr lang="en-US"/>
        </a:p>
      </dgm:t>
    </dgm:pt>
    <dgm:pt modelId="{4A392B70-70CC-4694-8D5E-CB89C6B90AFE}" type="pres">
      <dgm:prSet presAssocID="{1C976145-4BFF-4692-8B8B-073341BE5FCD}" presName="ellipse2" presStyleLbl="vennNode1" presStyleIdx="1" presStyleCnt="3" custLinFactNeighborX="-1098" custLinFactNeighborY="310">
        <dgm:presLayoutVars>
          <dgm:bulletEnabled val="1"/>
        </dgm:presLayoutVars>
      </dgm:prSet>
      <dgm:spPr/>
      <dgm:t>
        <a:bodyPr/>
        <a:lstStyle/>
        <a:p>
          <a:endParaRPr lang="en-US"/>
        </a:p>
      </dgm:t>
    </dgm:pt>
    <dgm:pt modelId="{8DBCA463-7132-446E-8118-3A8D54703916}" type="pres">
      <dgm:prSet presAssocID="{1C976145-4BFF-4692-8B8B-073341BE5FCD}" presName="ellipse3" presStyleLbl="vennNode1" presStyleIdx="2" presStyleCnt="3" custLinFactNeighborX="576" custLinFactNeighborY="458">
        <dgm:presLayoutVars>
          <dgm:bulletEnabled val="1"/>
        </dgm:presLayoutVars>
      </dgm:prSet>
      <dgm:spPr/>
      <dgm:t>
        <a:bodyPr/>
        <a:lstStyle/>
        <a:p>
          <a:endParaRPr lang="en-US"/>
        </a:p>
      </dgm:t>
    </dgm:pt>
  </dgm:ptLst>
  <dgm:cxnLst>
    <dgm:cxn modelId="{7E714D61-6D43-4C61-894C-8BD4098A1B0C}" type="presOf" srcId="{DB45DD31-356A-4814-932A-566BAA5A501A}" destId="{8DBCA463-7132-446E-8118-3A8D54703916}" srcOrd="0" destOrd="0" presId="urn:microsoft.com/office/officeart/2005/8/layout/rings+Icon"/>
    <dgm:cxn modelId="{EF8A6EE5-EC36-4FD2-A161-20AC4878CFCF}" srcId="{1C976145-4BFF-4692-8B8B-073341BE5FCD}" destId="{4D0E098F-B374-481C-81B5-C2035C4B8A84}" srcOrd="1" destOrd="0" parTransId="{A06C6BC3-4C26-4A51-9D5A-13C69A29C1E7}" sibTransId="{6D254A7D-FA24-44AD-85A3-2BB103438F87}"/>
    <dgm:cxn modelId="{65A3263C-89E3-409F-B5FB-2A20A141318F}" type="presOf" srcId="{1C976145-4BFF-4692-8B8B-073341BE5FCD}" destId="{66A16F65-E2C6-4A4E-B937-98C2C27B18D9}" srcOrd="0" destOrd="0" presId="urn:microsoft.com/office/officeart/2005/8/layout/rings+Icon"/>
    <dgm:cxn modelId="{C1091578-E5D2-4629-9BED-93CA69FC3CD8}" type="presOf" srcId="{187C1060-10F7-47AA-9D52-508C28CD8C3E}" destId="{2D327ED2-EF20-4A6D-AAA1-708F510E1E4E}" srcOrd="0" destOrd="0" presId="urn:microsoft.com/office/officeart/2005/8/layout/rings+Icon"/>
    <dgm:cxn modelId="{517F4C09-0DA9-44CB-A315-B9424D3A1FE5}" srcId="{1C976145-4BFF-4692-8B8B-073341BE5FCD}" destId="{DB45DD31-356A-4814-932A-566BAA5A501A}" srcOrd="2" destOrd="0" parTransId="{CAA57F72-F272-403E-8A0C-FBE780ED7BB6}" sibTransId="{BD2FB660-A503-463D-BB99-E4DB9CB74FF9}"/>
    <dgm:cxn modelId="{EBA511FD-EE1D-448F-9085-29D317FAA50F}" type="presOf" srcId="{4D0E098F-B374-481C-81B5-C2035C4B8A84}" destId="{4A392B70-70CC-4694-8D5E-CB89C6B90AFE}" srcOrd="0" destOrd="0" presId="urn:microsoft.com/office/officeart/2005/8/layout/rings+Icon"/>
    <dgm:cxn modelId="{2CB3B9CF-0E76-4009-93FB-F2B60A8ED061}" srcId="{1C976145-4BFF-4692-8B8B-073341BE5FCD}" destId="{187C1060-10F7-47AA-9D52-508C28CD8C3E}" srcOrd="0" destOrd="0" parTransId="{5892FCD2-C948-4726-9B46-04AD10902E5E}" sibTransId="{F5087654-49D7-44C8-9351-D7A088040677}"/>
    <dgm:cxn modelId="{F2794F05-D221-4A06-B0BA-E809A961BE61}" type="presParOf" srcId="{66A16F65-E2C6-4A4E-B937-98C2C27B18D9}" destId="{2D327ED2-EF20-4A6D-AAA1-708F510E1E4E}" srcOrd="0" destOrd="0" presId="urn:microsoft.com/office/officeart/2005/8/layout/rings+Icon"/>
    <dgm:cxn modelId="{3C1BECFC-3FF7-40DD-856C-D82B71A61004}" type="presParOf" srcId="{66A16F65-E2C6-4A4E-B937-98C2C27B18D9}" destId="{4A392B70-70CC-4694-8D5E-CB89C6B90AFE}" srcOrd="1" destOrd="0" presId="urn:microsoft.com/office/officeart/2005/8/layout/rings+Icon"/>
    <dgm:cxn modelId="{4D28B199-0831-4884-9E21-573FB82709A1}" type="presParOf" srcId="{66A16F65-E2C6-4A4E-B937-98C2C27B18D9}" destId="{8DBCA463-7132-446E-8118-3A8D54703916}" srcOrd="2" destOrd="0" presId="urn:microsoft.com/office/officeart/2005/8/layout/rings+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7702BC-1856-41C4-99A4-DE599E86330A}"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A53DA635-A3AD-4CE2-839C-9CDC6731B51D}">
      <dgm:prSet phldrT="[Text]"/>
      <dgm:spPr/>
      <dgm:t>
        <a:bodyPr/>
        <a:lstStyle/>
        <a:p>
          <a:r>
            <a:rPr lang="en-US">
              <a:latin typeface="+mj-lt"/>
            </a:rPr>
            <a:t>Enquiry </a:t>
          </a:r>
        </a:p>
      </dgm:t>
    </dgm:pt>
    <dgm:pt modelId="{D25D77DE-62D6-4B9F-99BA-E1CA2CA36A7F}" type="parTrans" cxnId="{59C01470-E0FA-4635-B3B4-17056DBAD280}">
      <dgm:prSet/>
      <dgm:spPr/>
      <dgm:t>
        <a:bodyPr/>
        <a:lstStyle/>
        <a:p>
          <a:endParaRPr lang="en-US"/>
        </a:p>
      </dgm:t>
    </dgm:pt>
    <dgm:pt modelId="{A295C23F-49E3-443F-A579-8EF409E9756E}" type="sibTrans" cxnId="{59C01470-E0FA-4635-B3B4-17056DBAD280}">
      <dgm:prSet/>
      <dgm:spPr/>
      <dgm:t>
        <a:bodyPr/>
        <a:lstStyle/>
        <a:p>
          <a:endParaRPr lang="en-US"/>
        </a:p>
      </dgm:t>
    </dgm:pt>
    <dgm:pt modelId="{1E1C8CB6-B349-47F2-B94A-AC48022BB3D9}">
      <dgm:prSet phldrT="[Text]"/>
      <dgm:spPr/>
      <dgm:t>
        <a:bodyPr/>
        <a:lstStyle/>
        <a:p>
          <a:r>
            <a:rPr lang="en-US">
              <a:latin typeface="+mj-lt"/>
            </a:rPr>
            <a:t>Collaboration</a:t>
          </a:r>
          <a:r>
            <a:rPr lang="en-US"/>
            <a:t> </a:t>
          </a:r>
        </a:p>
      </dgm:t>
    </dgm:pt>
    <dgm:pt modelId="{07A5FFA5-B6E2-4A0D-AEDC-D1E8FBF1B73F}" type="parTrans" cxnId="{46B8E295-B002-4E7E-979E-206FB6FE47CB}">
      <dgm:prSet/>
      <dgm:spPr/>
      <dgm:t>
        <a:bodyPr/>
        <a:lstStyle/>
        <a:p>
          <a:endParaRPr lang="en-US"/>
        </a:p>
      </dgm:t>
    </dgm:pt>
    <dgm:pt modelId="{DF7C32DD-9ED7-4A11-B716-225E65546D37}" type="sibTrans" cxnId="{46B8E295-B002-4E7E-979E-206FB6FE47CB}">
      <dgm:prSet/>
      <dgm:spPr/>
      <dgm:t>
        <a:bodyPr/>
        <a:lstStyle/>
        <a:p>
          <a:endParaRPr lang="en-US"/>
        </a:p>
      </dgm:t>
    </dgm:pt>
    <dgm:pt modelId="{E33A72E8-C46F-476A-BF07-CBD780104F44}">
      <dgm:prSet phldrT="[Text]"/>
      <dgm:spPr/>
      <dgm:t>
        <a:bodyPr/>
        <a:lstStyle/>
        <a:p>
          <a:r>
            <a:rPr lang="en-US">
              <a:latin typeface="+mj-lt"/>
            </a:rPr>
            <a:t>Being a Headteacher   </a:t>
          </a:r>
        </a:p>
      </dgm:t>
    </dgm:pt>
    <dgm:pt modelId="{D89F4130-D270-4CEB-A466-9EBF2EB55AE0}" type="parTrans" cxnId="{DE8CAE15-FE59-4C06-B93A-F2752FC293E4}">
      <dgm:prSet/>
      <dgm:spPr/>
      <dgm:t>
        <a:bodyPr/>
        <a:lstStyle/>
        <a:p>
          <a:endParaRPr lang="en-US"/>
        </a:p>
      </dgm:t>
    </dgm:pt>
    <dgm:pt modelId="{11B4D49E-98F3-4AF2-9FA6-F1E0F7DE1A42}" type="sibTrans" cxnId="{DE8CAE15-FE59-4C06-B93A-F2752FC293E4}">
      <dgm:prSet/>
      <dgm:spPr/>
      <dgm:t>
        <a:bodyPr/>
        <a:lstStyle/>
        <a:p>
          <a:endParaRPr lang="en-US"/>
        </a:p>
      </dgm:t>
    </dgm:pt>
    <dgm:pt modelId="{14F5D02A-7811-4B8E-AB0A-17310BBABCF3}">
      <dgm:prSet/>
      <dgm:spPr/>
      <dgm:t>
        <a:bodyPr/>
        <a:lstStyle/>
        <a:p>
          <a:r>
            <a:rPr lang="en-US">
              <a:latin typeface="+mj-lt"/>
            </a:rPr>
            <a:t>Moving to the ‘What’ </a:t>
          </a:r>
        </a:p>
      </dgm:t>
    </dgm:pt>
    <dgm:pt modelId="{EC13E749-052C-4548-9047-FA45586DAB46}" type="parTrans" cxnId="{6ED0831C-11D9-49AB-AAE3-98EE2E22FA78}">
      <dgm:prSet/>
      <dgm:spPr/>
      <dgm:t>
        <a:bodyPr/>
        <a:lstStyle/>
        <a:p>
          <a:endParaRPr lang="en-US"/>
        </a:p>
      </dgm:t>
    </dgm:pt>
    <dgm:pt modelId="{3C225EEA-42FE-4DE2-955B-A79DFFA20AA9}" type="sibTrans" cxnId="{6ED0831C-11D9-49AB-AAE3-98EE2E22FA78}">
      <dgm:prSet/>
      <dgm:spPr/>
      <dgm:t>
        <a:bodyPr/>
        <a:lstStyle/>
        <a:p>
          <a:endParaRPr lang="en-US"/>
        </a:p>
      </dgm:t>
    </dgm:pt>
    <dgm:pt modelId="{E8C7C8F6-1017-4831-A176-9966551429F0}" type="pres">
      <dgm:prSet presAssocID="{A37702BC-1856-41C4-99A4-DE599E86330A}" presName="CompostProcess" presStyleCnt="0">
        <dgm:presLayoutVars>
          <dgm:dir/>
          <dgm:resizeHandles val="exact"/>
        </dgm:presLayoutVars>
      </dgm:prSet>
      <dgm:spPr/>
      <dgm:t>
        <a:bodyPr/>
        <a:lstStyle/>
        <a:p>
          <a:endParaRPr lang="en-US"/>
        </a:p>
      </dgm:t>
    </dgm:pt>
    <dgm:pt modelId="{0DD590D9-55A0-43B4-A6B4-3B8E0674C7C8}" type="pres">
      <dgm:prSet presAssocID="{A37702BC-1856-41C4-99A4-DE599E86330A}" presName="arrow" presStyleLbl="bgShp" presStyleIdx="0" presStyleCnt="1"/>
      <dgm:spPr/>
    </dgm:pt>
    <dgm:pt modelId="{00245006-13D0-42F7-A636-58746F09FA85}" type="pres">
      <dgm:prSet presAssocID="{A37702BC-1856-41C4-99A4-DE599E86330A}" presName="linearProcess" presStyleCnt="0"/>
      <dgm:spPr/>
    </dgm:pt>
    <dgm:pt modelId="{549D4A3E-FEC1-4BE9-9F96-AF08A9F2E558}" type="pres">
      <dgm:prSet presAssocID="{A53DA635-A3AD-4CE2-839C-9CDC6731B51D}" presName="textNode" presStyleLbl="node1" presStyleIdx="0" presStyleCnt="4" custLinFactX="-31953" custLinFactNeighborX="-100000" custLinFactNeighborY="-1101">
        <dgm:presLayoutVars>
          <dgm:bulletEnabled val="1"/>
        </dgm:presLayoutVars>
      </dgm:prSet>
      <dgm:spPr/>
      <dgm:t>
        <a:bodyPr/>
        <a:lstStyle/>
        <a:p>
          <a:endParaRPr lang="en-US"/>
        </a:p>
      </dgm:t>
    </dgm:pt>
    <dgm:pt modelId="{05D40F7C-915B-4567-B7C0-A73D6783EBAF}" type="pres">
      <dgm:prSet presAssocID="{A295C23F-49E3-443F-A579-8EF409E9756E}" presName="sibTrans" presStyleCnt="0"/>
      <dgm:spPr/>
    </dgm:pt>
    <dgm:pt modelId="{FF87B54D-786A-4183-8EC0-754AABB47B41}" type="pres">
      <dgm:prSet presAssocID="{1E1C8CB6-B349-47F2-B94A-AC48022BB3D9}" presName="textNode" presStyleLbl="node1" presStyleIdx="1" presStyleCnt="4">
        <dgm:presLayoutVars>
          <dgm:bulletEnabled val="1"/>
        </dgm:presLayoutVars>
      </dgm:prSet>
      <dgm:spPr/>
      <dgm:t>
        <a:bodyPr/>
        <a:lstStyle/>
        <a:p>
          <a:endParaRPr lang="en-US"/>
        </a:p>
      </dgm:t>
    </dgm:pt>
    <dgm:pt modelId="{55785203-357E-429D-B2CF-80A77ED08D1C}" type="pres">
      <dgm:prSet presAssocID="{DF7C32DD-9ED7-4A11-B716-225E65546D37}" presName="sibTrans" presStyleCnt="0"/>
      <dgm:spPr/>
    </dgm:pt>
    <dgm:pt modelId="{90A32790-A7B6-47F0-AD67-811568501CB0}" type="pres">
      <dgm:prSet presAssocID="{E33A72E8-C46F-476A-BF07-CBD780104F44}" presName="textNode" presStyleLbl="node1" presStyleIdx="2" presStyleCnt="4">
        <dgm:presLayoutVars>
          <dgm:bulletEnabled val="1"/>
        </dgm:presLayoutVars>
      </dgm:prSet>
      <dgm:spPr/>
      <dgm:t>
        <a:bodyPr/>
        <a:lstStyle/>
        <a:p>
          <a:endParaRPr lang="en-US"/>
        </a:p>
      </dgm:t>
    </dgm:pt>
    <dgm:pt modelId="{00BA022A-BFC2-4FFA-843B-EB5909F28999}" type="pres">
      <dgm:prSet presAssocID="{11B4D49E-98F3-4AF2-9FA6-F1E0F7DE1A42}" presName="sibTrans" presStyleCnt="0"/>
      <dgm:spPr/>
    </dgm:pt>
    <dgm:pt modelId="{AEB93FB8-B72C-4844-A268-412FD00CB78C}" type="pres">
      <dgm:prSet presAssocID="{14F5D02A-7811-4B8E-AB0A-17310BBABCF3}" presName="textNode" presStyleLbl="node1" presStyleIdx="3" presStyleCnt="4">
        <dgm:presLayoutVars>
          <dgm:bulletEnabled val="1"/>
        </dgm:presLayoutVars>
      </dgm:prSet>
      <dgm:spPr/>
      <dgm:t>
        <a:bodyPr/>
        <a:lstStyle/>
        <a:p>
          <a:endParaRPr lang="en-US"/>
        </a:p>
      </dgm:t>
    </dgm:pt>
  </dgm:ptLst>
  <dgm:cxnLst>
    <dgm:cxn modelId="{46B8E295-B002-4E7E-979E-206FB6FE47CB}" srcId="{A37702BC-1856-41C4-99A4-DE599E86330A}" destId="{1E1C8CB6-B349-47F2-B94A-AC48022BB3D9}" srcOrd="1" destOrd="0" parTransId="{07A5FFA5-B6E2-4A0D-AEDC-D1E8FBF1B73F}" sibTransId="{DF7C32DD-9ED7-4A11-B716-225E65546D37}"/>
    <dgm:cxn modelId="{DE8CAE15-FE59-4C06-B93A-F2752FC293E4}" srcId="{A37702BC-1856-41C4-99A4-DE599E86330A}" destId="{E33A72E8-C46F-476A-BF07-CBD780104F44}" srcOrd="2" destOrd="0" parTransId="{D89F4130-D270-4CEB-A466-9EBF2EB55AE0}" sibTransId="{11B4D49E-98F3-4AF2-9FA6-F1E0F7DE1A42}"/>
    <dgm:cxn modelId="{0349353D-0177-420C-9BD9-2B9B443A5F1C}" type="presOf" srcId="{A37702BC-1856-41C4-99A4-DE599E86330A}" destId="{E8C7C8F6-1017-4831-A176-9966551429F0}" srcOrd="0" destOrd="0" presId="urn:microsoft.com/office/officeart/2005/8/layout/hProcess9"/>
    <dgm:cxn modelId="{6ED0831C-11D9-49AB-AAE3-98EE2E22FA78}" srcId="{A37702BC-1856-41C4-99A4-DE599E86330A}" destId="{14F5D02A-7811-4B8E-AB0A-17310BBABCF3}" srcOrd="3" destOrd="0" parTransId="{EC13E749-052C-4548-9047-FA45586DAB46}" sibTransId="{3C225EEA-42FE-4DE2-955B-A79DFFA20AA9}"/>
    <dgm:cxn modelId="{0F481DB7-62FD-4F9C-9760-7F7B4401F448}" type="presOf" srcId="{14F5D02A-7811-4B8E-AB0A-17310BBABCF3}" destId="{AEB93FB8-B72C-4844-A268-412FD00CB78C}" srcOrd="0" destOrd="0" presId="urn:microsoft.com/office/officeart/2005/8/layout/hProcess9"/>
    <dgm:cxn modelId="{0BC17EA2-E04D-45A0-88EB-44D0D579854B}" type="presOf" srcId="{A53DA635-A3AD-4CE2-839C-9CDC6731B51D}" destId="{549D4A3E-FEC1-4BE9-9F96-AF08A9F2E558}" srcOrd="0" destOrd="0" presId="urn:microsoft.com/office/officeart/2005/8/layout/hProcess9"/>
    <dgm:cxn modelId="{839D2E4C-94E2-4F9B-96B8-2FCD620814AE}" type="presOf" srcId="{E33A72E8-C46F-476A-BF07-CBD780104F44}" destId="{90A32790-A7B6-47F0-AD67-811568501CB0}" srcOrd="0" destOrd="0" presId="urn:microsoft.com/office/officeart/2005/8/layout/hProcess9"/>
    <dgm:cxn modelId="{72E37009-0696-4EE5-867E-61195A02753F}" type="presOf" srcId="{1E1C8CB6-B349-47F2-B94A-AC48022BB3D9}" destId="{FF87B54D-786A-4183-8EC0-754AABB47B41}" srcOrd="0" destOrd="0" presId="urn:microsoft.com/office/officeart/2005/8/layout/hProcess9"/>
    <dgm:cxn modelId="{59C01470-E0FA-4635-B3B4-17056DBAD280}" srcId="{A37702BC-1856-41C4-99A4-DE599E86330A}" destId="{A53DA635-A3AD-4CE2-839C-9CDC6731B51D}" srcOrd="0" destOrd="0" parTransId="{D25D77DE-62D6-4B9F-99BA-E1CA2CA36A7F}" sibTransId="{A295C23F-49E3-443F-A579-8EF409E9756E}"/>
    <dgm:cxn modelId="{C83D9B7A-9E06-4D3F-AA62-55F06C93006E}" type="presParOf" srcId="{E8C7C8F6-1017-4831-A176-9966551429F0}" destId="{0DD590D9-55A0-43B4-A6B4-3B8E0674C7C8}" srcOrd="0" destOrd="0" presId="urn:microsoft.com/office/officeart/2005/8/layout/hProcess9"/>
    <dgm:cxn modelId="{7EB3A6B3-E261-4EFB-906F-CF4334F8A955}" type="presParOf" srcId="{E8C7C8F6-1017-4831-A176-9966551429F0}" destId="{00245006-13D0-42F7-A636-58746F09FA85}" srcOrd="1" destOrd="0" presId="urn:microsoft.com/office/officeart/2005/8/layout/hProcess9"/>
    <dgm:cxn modelId="{F3E2A27B-9100-4364-A7C2-076B6D92EEAA}" type="presParOf" srcId="{00245006-13D0-42F7-A636-58746F09FA85}" destId="{549D4A3E-FEC1-4BE9-9F96-AF08A9F2E558}" srcOrd="0" destOrd="0" presId="urn:microsoft.com/office/officeart/2005/8/layout/hProcess9"/>
    <dgm:cxn modelId="{4790A5EB-0C66-4E8A-B987-2BE4E7A5C199}" type="presParOf" srcId="{00245006-13D0-42F7-A636-58746F09FA85}" destId="{05D40F7C-915B-4567-B7C0-A73D6783EBAF}" srcOrd="1" destOrd="0" presId="urn:microsoft.com/office/officeart/2005/8/layout/hProcess9"/>
    <dgm:cxn modelId="{70200691-6831-4A02-B967-FEB8A446AAB3}" type="presParOf" srcId="{00245006-13D0-42F7-A636-58746F09FA85}" destId="{FF87B54D-786A-4183-8EC0-754AABB47B41}" srcOrd="2" destOrd="0" presId="urn:microsoft.com/office/officeart/2005/8/layout/hProcess9"/>
    <dgm:cxn modelId="{8D58ED79-8850-4154-8AE5-F28EA7D89403}" type="presParOf" srcId="{00245006-13D0-42F7-A636-58746F09FA85}" destId="{55785203-357E-429D-B2CF-80A77ED08D1C}" srcOrd="3" destOrd="0" presId="urn:microsoft.com/office/officeart/2005/8/layout/hProcess9"/>
    <dgm:cxn modelId="{2CE5B32B-E590-4AF0-BEA6-C1D6958F9CEC}" type="presParOf" srcId="{00245006-13D0-42F7-A636-58746F09FA85}" destId="{90A32790-A7B6-47F0-AD67-811568501CB0}" srcOrd="4" destOrd="0" presId="urn:microsoft.com/office/officeart/2005/8/layout/hProcess9"/>
    <dgm:cxn modelId="{C6D31EFB-9B63-4A8E-8E07-292CDF60202A}" type="presParOf" srcId="{00245006-13D0-42F7-A636-58746F09FA85}" destId="{00BA022A-BFC2-4FFA-843B-EB5909F28999}" srcOrd="5" destOrd="0" presId="urn:microsoft.com/office/officeart/2005/8/layout/hProcess9"/>
    <dgm:cxn modelId="{E555A949-C9A8-4209-B105-B7D57D433301}" type="presParOf" srcId="{00245006-13D0-42F7-A636-58746F09FA85}" destId="{AEB93FB8-B72C-4844-A268-412FD00CB78C}"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FAEBD9-6FA2-422D-8C1B-6FF94307CAC8}" type="doc">
      <dgm:prSet loTypeId="urn:microsoft.com/office/officeart/2005/8/layout/venn1" loCatId="relationship" qsTypeId="urn:microsoft.com/office/officeart/2005/8/quickstyle/3d3" qsCatId="3D" csTypeId="urn:microsoft.com/office/officeart/2005/8/colors/colorful5" csCatId="colorful" phldr="1"/>
      <dgm:spPr/>
    </dgm:pt>
    <dgm:pt modelId="{B130B6FA-022D-4D27-BCF5-033C94BEA99A}">
      <dgm:prSet phldrT="[Text]"/>
      <dgm:spPr/>
      <dgm:t>
        <a:bodyPr/>
        <a:lstStyle/>
        <a:p>
          <a:r>
            <a:rPr lang="en-US"/>
            <a:t>Stance</a:t>
          </a:r>
        </a:p>
      </dgm:t>
    </dgm:pt>
    <dgm:pt modelId="{294A1742-CFE4-4E95-8E14-1A2F7C1C8704}" type="parTrans" cxnId="{A891D9D4-C904-48B5-BBED-EFDEB50BE46E}">
      <dgm:prSet/>
      <dgm:spPr/>
      <dgm:t>
        <a:bodyPr/>
        <a:lstStyle/>
        <a:p>
          <a:endParaRPr lang="en-US"/>
        </a:p>
      </dgm:t>
    </dgm:pt>
    <dgm:pt modelId="{E3FBAD6A-9CCF-4D39-BEB6-04958F404E05}" type="sibTrans" cxnId="{A891D9D4-C904-48B5-BBED-EFDEB50BE46E}">
      <dgm:prSet/>
      <dgm:spPr/>
      <dgm:t>
        <a:bodyPr/>
        <a:lstStyle/>
        <a:p>
          <a:endParaRPr lang="en-US"/>
        </a:p>
      </dgm:t>
    </dgm:pt>
    <dgm:pt modelId="{3113EFC6-EA2D-4A3D-8703-E1A9D17BB719}">
      <dgm:prSet phldrT="[Text]"/>
      <dgm:spPr/>
      <dgm:t>
        <a:bodyPr/>
        <a:lstStyle/>
        <a:p>
          <a:r>
            <a:rPr lang="en-US"/>
            <a:t>Project </a:t>
          </a:r>
        </a:p>
      </dgm:t>
    </dgm:pt>
    <dgm:pt modelId="{A8E91AD2-C028-45CC-A985-E6B8A9117434}" type="parTrans" cxnId="{52DC1E8F-1097-47C4-A3C6-292047D83A03}">
      <dgm:prSet/>
      <dgm:spPr/>
      <dgm:t>
        <a:bodyPr/>
        <a:lstStyle/>
        <a:p>
          <a:endParaRPr lang="en-US"/>
        </a:p>
      </dgm:t>
    </dgm:pt>
    <dgm:pt modelId="{14B989DF-FA60-4EA9-A345-8CA3C0DA25EC}" type="sibTrans" cxnId="{52DC1E8F-1097-47C4-A3C6-292047D83A03}">
      <dgm:prSet/>
      <dgm:spPr/>
      <dgm:t>
        <a:bodyPr/>
        <a:lstStyle/>
        <a:p>
          <a:endParaRPr lang="en-US"/>
        </a:p>
      </dgm:t>
    </dgm:pt>
    <dgm:pt modelId="{18F4C945-1E99-44FF-8746-F55F54479487}" type="pres">
      <dgm:prSet presAssocID="{EAFAEBD9-6FA2-422D-8C1B-6FF94307CAC8}" presName="compositeShape" presStyleCnt="0">
        <dgm:presLayoutVars>
          <dgm:chMax val="7"/>
          <dgm:dir/>
          <dgm:resizeHandles val="exact"/>
        </dgm:presLayoutVars>
      </dgm:prSet>
      <dgm:spPr/>
    </dgm:pt>
    <dgm:pt modelId="{28F9D2D2-B4BE-4093-866D-1D0926DCC499}" type="pres">
      <dgm:prSet presAssocID="{B130B6FA-022D-4D27-BCF5-033C94BEA99A}" presName="circ1" presStyleLbl="vennNode1" presStyleIdx="0" presStyleCnt="2"/>
      <dgm:spPr/>
      <dgm:t>
        <a:bodyPr/>
        <a:lstStyle/>
        <a:p>
          <a:endParaRPr lang="en-US"/>
        </a:p>
      </dgm:t>
    </dgm:pt>
    <dgm:pt modelId="{447D6E38-EFD7-49CC-91D9-D0F606A0E312}" type="pres">
      <dgm:prSet presAssocID="{B130B6FA-022D-4D27-BCF5-033C94BEA99A}" presName="circ1Tx" presStyleLbl="revTx" presStyleIdx="0" presStyleCnt="0">
        <dgm:presLayoutVars>
          <dgm:chMax val="0"/>
          <dgm:chPref val="0"/>
          <dgm:bulletEnabled val="1"/>
        </dgm:presLayoutVars>
      </dgm:prSet>
      <dgm:spPr/>
      <dgm:t>
        <a:bodyPr/>
        <a:lstStyle/>
        <a:p>
          <a:endParaRPr lang="en-US"/>
        </a:p>
      </dgm:t>
    </dgm:pt>
    <dgm:pt modelId="{809B3778-A151-49EF-8441-54F59F94861F}" type="pres">
      <dgm:prSet presAssocID="{3113EFC6-EA2D-4A3D-8703-E1A9D17BB719}" presName="circ2" presStyleLbl="vennNode1" presStyleIdx="1" presStyleCnt="2"/>
      <dgm:spPr/>
      <dgm:t>
        <a:bodyPr/>
        <a:lstStyle/>
        <a:p>
          <a:endParaRPr lang="en-US"/>
        </a:p>
      </dgm:t>
    </dgm:pt>
    <dgm:pt modelId="{67F59858-9885-4E3A-8D38-178B41F1FADC}" type="pres">
      <dgm:prSet presAssocID="{3113EFC6-EA2D-4A3D-8703-E1A9D17BB719}" presName="circ2Tx" presStyleLbl="revTx" presStyleIdx="0" presStyleCnt="0">
        <dgm:presLayoutVars>
          <dgm:chMax val="0"/>
          <dgm:chPref val="0"/>
          <dgm:bulletEnabled val="1"/>
        </dgm:presLayoutVars>
      </dgm:prSet>
      <dgm:spPr/>
      <dgm:t>
        <a:bodyPr/>
        <a:lstStyle/>
        <a:p>
          <a:endParaRPr lang="en-US"/>
        </a:p>
      </dgm:t>
    </dgm:pt>
  </dgm:ptLst>
  <dgm:cxnLst>
    <dgm:cxn modelId="{9C5D845A-7E84-4255-9694-B345EE4DB8EA}" type="presOf" srcId="{3113EFC6-EA2D-4A3D-8703-E1A9D17BB719}" destId="{67F59858-9885-4E3A-8D38-178B41F1FADC}" srcOrd="1" destOrd="0" presId="urn:microsoft.com/office/officeart/2005/8/layout/venn1"/>
    <dgm:cxn modelId="{52DC1E8F-1097-47C4-A3C6-292047D83A03}" srcId="{EAFAEBD9-6FA2-422D-8C1B-6FF94307CAC8}" destId="{3113EFC6-EA2D-4A3D-8703-E1A9D17BB719}" srcOrd="1" destOrd="0" parTransId="{A8E91AD2-C028-45CC-A985-E6B8A9117434}" sibTransId="{14B989DF-FA60-4EA9-A345-8CA3C0DA25EC}"/>
    <dgm:cxn modelId="{DE1280B1-A766-4C18-A552-79BA2D2D42C1}" type="presOf" srcId="{3113EFC6-EA2D-4A3D-8703-E1A9D17BB719}" destId="{809B3778-A151-49EF-8441-54F59F94861F}" srcOrd="0" destOrd="0" presId="urn:microsoft.com/office/officeart/2005/8/layout/venn1"/>
    <dgm:cxn modelId="{D7510A30-A3D4-48E7-A32C-0967B72D9E1E}" type="presOf" srcId="{B130B6FA-022D-4D27-BCF5-033C94BEA99A}" destId="{447D6E38-EFD7-49CC-91D9-D0F606A0E312}" srcOrd="1" destOrd="0" presId="urn:microsoft.com/office/officeart/2005/8/layout/venn1"/>
    <dgm:cxn modelId="{A891D9D4-C904-48B5-BBED-EFDEB50BE46E}" srcId="{EAFAEBD9-6FA2-422D-8C1B-6FF94307CAC8}" destId="{B130B6FA-022D-4D27-BCF5-033C94BEA99A}" srcOrd="0" destOrd="0" parTransId="{294A1742-CFE4-4E95-8E14-1A2F7C1C8704}" sibTransId="{E3FBAD6A-9CCF-4D39-BEB6-04958F404E05}"/>
    <dgm:cxn modelId="{F627CA0F-1542-4C26-A178-D5FD72002037}" type="presOf" srcId="{EAFAEBD9-6FA2-422D-8C1B-6FF94307CAC8}" destId="{18F4C945-1E99-44FF-8746-F55F54479487}" srcOrd="0" destOrd="0" presId="urn:microsoft.com/office/officeart/2005/8/layout/venn1"/>
    <dgm:cxn modelId="{C2014F83-96A8-49AC-A62C-A1BC4AEF1417}" type="presOf" srcId="{B130B6FA-022D-4D27-BCF5-033C94BEA99A}" destId="{28F9D2D2-B4BE-4093-866D-1D0926DCC499}" srcOrd="0" destOrd="0" presId="urn:microsoft.com/office/officeart/2005/8/layout/venn1"/>
    <dgm:cxn modelId="{E247E5FD-851A-47C0-ABCF-4964594827CA}" type="presParOf" srcId="{18F4C945-1E99-44FF-8746-F55F54479487}" destId="{28F9D2D2-B4BE-4093-866D-1D0926DCC499}" srcOrd="0" destOrd="0" presId="urn:microsoft.com/office/officeart/2005/8/layout/venn1"/>
    <dgm:cxn modelId="{39255D7C-F959-48C2-A49C-0D45DA88D5F2}" type="presParOf" srcId="{18F4C945-1E99-44FF-8746-F55F54479487}" destId="{447D6E38-EFD7-49CC-91D9-D0F606A0E312}" srcOrd="1" destOrd="0" presId="urn:microsoft.com/office/officeart/2005/8/layout/venn1"/>
    <dgm:cxn modelId="{A1709D22-5391-4857-9209-3F002B63E4A0}" type="presParOf" srcId="{18F4C945-1E99-44FF-8746-F55F54479487}" destId="{809B3778-A151-49EF-8441-54F59F94861F}" srcOrd="2" destOrd="0" presId="urn:microsoft.com/office/officeart/2005/8/layout/venn1"/>
    <dgm:cxn modelId="{624403FA-5B4E-42D5-B21D-751D5F691E47}" type="presParOf" srcId="{18F4C945-1E99-44FF-8746-F55F54479487}" destId="{67F59858-9885-4E3A-8D38-178B41F1FADC}"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8D58F8-F4E5-42E5-803F-170687224B21}" type="doc">
      <dgm:prSet loTypeId="urn:microsoft.com/office/officeart/2005/8/layout/radial6" loCatId="relationship" qsTypeId="urn:microsoft.com/office/officeart/2005/8/quickstyle/3d5" qsCatId="3D" csTypeId="urn:microsoft.com/office/officeart/2005/8/colors/accent1_4" csCatId="accent1" phldr="1"/>
      <dgm:spPr/>
      <dgm:t>
        <a:bodyPr/>
        <a:lstStyle/>
        <a:p>
          <a:endParaRPr lang="en-US"/>
        </a:p>
      </dgm:t>
    </dgm:pt>
    <dgm:pt modelId="{CA4C7BA4-3DE7-498D-9607-CAB6592226E4}">
      <dgm:prSet phldrT="[Text]"/>
      <dgm:spPr/>
      <dgm:t>
        <a:bodyPr/>
        <a:lstStyle/>
        <a:p>
          <a:r>
            <a:rPr lang="en-US"/>
            <a:t>Professional Learning Cycle </a:t>
          </a:r>
        </a:p>
      </dgm:t>
    </dgm:pt>
    <dgm:pt modelId="{2722894B-4BC0-4D49-A6D2-62538067E1A6}" type="parTrans" cxnId="{DFF09D6C-BC44-4CFE-8DD9-7A341F38A3A0}">
      <dgm:prSet/>
      <dgm:spPr/>
      <dgm:t>
        <a:bodyPr/>
        <a:lstStyle/>
        <a:p>
          <a:endParaRPr lang="en-US"/>
        </a:p>
      </dgm:t>
    </dgm:pt>
    <dgm:pt modelId="{FCECF897-5818-49F5-B8BE-1E36F3D6E071}" type="sibTrans" cxnId="{DFF09D6C-BC44-4CFE-8DD9-7A341F38A3A0}">
      <dgm:prSet/>
      <dgm:spPr/>
      <dgm:t>
        <a:bodyPr/>
        <a:lstStyle/>
        <a:p>
          <a:endParaRPr lang="en-US"/>
        </a:p>
      </dgm:t>
    </dgm:pt>
    <dgm:pt modelId="{4B0A9D0B-553D-4A86-8A1B-1BA8B238B76E}">
      <dgm:prSet phldrT="[Text]"/>
      <dgm:spPr/>
      <dgm:t>
        <a:bodyPr/>
        <a:lstStyle/>
        <a:p>
          <a:r>
            <a:rPr lang="en-US"/>
            <a:t>Act</a:t>
          </a:r>
        </a:p>
      </dgm:t>
    </dgm:pt>
    <dgm:pt modelId="{34E4A0C1-2DB5-4B48-9070-7376B7DD1E18}" type="parTrans" cxnId="{9B636198-3B12-48A6-97CD-BA2CF754ADCB}">
      <dgm:prSet/>
      <dgm:spPr/>
      <dgm:t>
        <a:bodyPr/>
        <a:lstStyle/>
        <a:p>
          <a:endParaRPr lang="en-US"/>
        </a:p>
      </dgm:t>
    </dgm:pt>
    <dgm:pt modelId="{09CA57DD-5D56-4412-9F92-816D983045CA}" type="sibTrans" cxnId="{9B636198-3B12-48A6-97CD-BA2CF754ADCB}">
      <dgm:prSet/>
      <dgm:spPr/>
      <dgm:t>
        <a:bodyPr/>
        <a:lstStyle/>
        <a:p>
          <a:endParaRPr lang="en-US"/>
        </a:p>
      </dgm:t>
    </dgm:pt>
    <dgm:pt modelId="{2E3FAC46-3EAB-4B5B-89C1-1C2C04DBA8E9}">
      <dgm:prSet phldrT="[Text]"/>
      <dgm:spPr/>
      <dgm:t>
        <a:bodyPr/>
        <a:lstStyle/>
        <a:p>
          <a:r>
            <a:rPr lang="en-US"/>
            <a:t>Observe</a:t>
          </a:r>
        </a:p>
      </dgm:t>
    </dgm:pt>
    <dgm:pt modelId="{0F8BDEBD-52BF-4394-9C13-CB8E2A014792}" type="parTrans" cxnId="{B86401D8-EE82-44EF-BD6E-2248D4DA5907}">
      <dgm:prSet/>
      <dgm:spPr/>
      <dgm:t>
        <a:bodyPr/>
        <a:lstStyle/>
        <a:p>
          <a:endParaRPr lang="en-US"/>
        </a:p>
      </dgm:t>
    </dgm:pt>
    <dgm:pt modelId="{0DCD7A1E-1336-49B4-BFA6-92EE372C5C23}" type="sibTrans" cxnId="{B86401D8-EE82-44EF-BD6E-2248D4DA5907}">
      <dgm:prSet/>
      <dgm:spPr/>
      <dgm:t>
        <a:bodyPr/>
        <a:lstStyle/>
        <a:p>
          <a:endParaRPr lang="en-US"/>
        </a:p>
      </dgm:t>
    </dgm:pt>
    <dgm:pt modelId="{76C8B159-28B5-4B40-833A-E61E36907080}">
      <dgm:prSet phldrT="[Text]"/>
      <dgm:spPr/>
      <dgm:t>
        <a:bodyPr/>
        <a:lstStyle/>
        <a:p>
          <a:r>
            <a:rPr lang="en-US"/>
            <a:t>Reflect</a:t>
          </a:r>
        </a:p>
      </dgm:t>
    </dgm:pt>
    <dgm:pt modelId="{C1F42B92-28B8-4A1D-B83C-6F7EDF463A02}" type="parTrans" cxnId="{8B5C7D58-C2B0-4D55-A5BC-CC95D9A11885}">
      <dgm:prSet/>
      <dgm:spPr/>
      <dgm:t>
        <a:bodyPr/>
        <a:lstStyle/>
        <a:p>
          <a:endParaRPr lang="en-US"/>
        </a:p>
      </dgm:t>
    </dgm:pt>
    <dgm:pt modelId="{2B847501-CF3C-482F-A536-54D496C3F6D0}" type="sibTrans" cxnId="{8B5C7D58-C2B0-4D55-A5BC-CC95D9A11885}">
      <dgm:prSet/>
      <dgm:spPr/>
      <dgm:t>
        <a:bodyPr/>
        <a:lstStyle/>
        <a:p>
          <a:endParaRPr lang="en-US"/>
        </a:p>
      </dgm:t>
    </dgm:pt>
    <dgm:pt modelId="{A5F496CC-D054-42C9-832A-D0F6EF1FFC52}">
      <dgm:prSet phldrT="[Text]"/>
      <dgm:spPr/>
      <dgm:t>
        <a:bodyPr/>
        <a:lstStyle/>
        <a:p>
          <a:r>
            <a:rPr lang="en-US"/>
            <a:t>Plan</a:t>
          </a:r>
        </a:p>
      </dgm:t>
    </dgm:pt>
    <dgm:pt modelId="{B35E5AA2-DE3D-4129-9AB9-AB7D6ACF3FF1}" type="sibTrans" cxnId="{6D77C4C9-24D6-4716-A026-AC50C9258521}">
      <dgm:prSet/>
      <dgm:spPr/>
      <dgm:t>
        <a:bodyPr/>
        <a:lstStyle/>
        <a:p>
          <a:endParaRPr lang="en-US"/>
        </a:p>
      </dgm:t>
    </dgm:pt>
    <dgm:pt modelId="{73EABED8-CBC8-49B3-BCAA-471DB4F622F0}" type="parTrans" cxnId="{6D77C4C9-24D6-4716-A026-AC50C9258521}">
      <dgm:prSet/>
      <dgm:spPr/>
      <dgm:t>
        <a:bodyPr/>
        <a:lstStyle/>
        <a:p>
          <a:endParaRPr lang="en-US"/>
        </a:p>
      </dgm:t>
    </dgm:pt>
    <dgm:pt modelId="{A6440FC9-35E3-4BF8-BEFC-C0EDEB518025}" type="pres">
      <dgm:prSet presAssocID="{F18D58F8-F4E5-42E5-803F-170687224B21}" presName="Name0" presStyleCnt="0">
        <dgm:presLayoutVars>
          <dgm:chMax val="1"/>
          <dgm:dir/>
          <dgm:animLvl val="ctr"/>
          <dgm:resizeHandles val="exact"/>
        </dgm:presLayoutVars>
      </dgm:prSet>
      <dgm:spPr/>
      <dgm:t>
        <a:bodyPr/>
        <a:lstStyle/>
        <a:p>
          <a:endParaRPr lang="en-US"/>
        </a:p>
      </dgm:t>
    </dgm:pt>
    <dgm:pt modelId="{9B2CF458-B10E-4B4F-9A1D-91DF9DC3E324}" type="pres">
      <dgm:prSet presAssocID="{CA4C7BA4-3DE7-498D-9607-CAB6592226E4}" presName="centerShape" presStyleLbl="node0" presStyleIdx="0" presStyleCnt="1"/>
      <dgm:spPr/>
      <dgm:t>
        <a:bodyPr/>
        <a:lstStyle/>
        <a:p>
          <a:endParaRPr lang="en-US"/>
        </a:p>
      </dgm:t>
    </dgm:pt>
    <dgm:pt modelId="{97EB082C-0EF4-46A2-B0C0-4AC8F9E27CA0}" type="pres">
      <dgm:prSet presAssocID="{4B0A9D0B-553D-4A86-8A1B-1BA8B238B76E}" presName="node" presStyleLbl="node1" presStyleIdx="0" presStyleCnt="4">
        <dgm:presLayoutVars>
          <dgm:bulletEnabled val="1"/>
        </dgm:presLayoutVars>
      </dgm:prSet>
      <dgm:spPr/>
      <dgm:t>
        <a:bodyPr/>
        <a:lstStyle/>
        <a:p>
          <a:endParaRPr lang="en-US"/>
        </a:p>
      </dgm:t>
    </dgm:pt>
    <dgm:pt modelId="{0EC6BBAE-21ED-42AC-807E-E81EB71E2B36}" type="pres">
      <dgm:prSet presAssocID="{4B0A9D0B-553D-4A86-8A1B-1BA8B238B76E}" presName="dummy" presStyleCnt="0"/>
      <dgm:spPr/>
    </dgm:pt>
    <dgm:pt modelId="{BFF41AD8-0440-4DCE-97F0-476FEBEF474E}" type="pres">
      <dgm:prSet presAssocID="{09CA57DD-5D56-4412-9F92-816D983045CA}" presName="sibTrans" presStyleLbl="sibTrans2D1" presStyleIdx="0" presStyleCnt="4"/>
      <dgm:spPr/>
      <dgm:t>
        <a:bodyPr/>
        <a:lstStyle/>
        <a:p>
          <a:endParaRPr lang="en-US"/>
        </a:p>
      </dgm:t>
    </dgm:pt>
    <dgm:pt modelId="{B681D5E6-F2F6-43BB-A0AB-E946FBF72742}" type="pres">
      <dgm:prSet presAssocID="{2E3FAC46-3EAB-4B5B-89C1-1C2C04DBA8E9}" presName="node" presStyleLbl="node1" presStyleIdx="1" presStyleCnt="4">
        <dgm:presLayoutVars>
          <dgm:bulletEnabled val="1"/>
        </dgm:presLayoutVars>
      </dgm:prSet>
      <dgm:spPr/>
      <dgm:t>
        <a:bodyPr/>
        <a:lstStyle/>
        <a:p>
          <a:endParaRPr lang="en-US"/>
        </a:p>
      </dgm:t>
    </dgm:pt>
    <dgm:pt modelId="{4C7CCA47-9DDA-468E-8137-FC8AB65875ED}" type="pres">
      <dgm:prSet presAssocID="{2E3FAC46-3EAB-4B5B-89C1-1C2C04DBA8E9}" presName="dummy" presStyleCnt="0"/>
      <dgm:spPr/>
    </dgm:pt>
    <dgm:pt modelId="{7D665B1D-CE84-454B-AAD0-29F7D70AECFC}" type="pres">
      <dgm:prSet presAssocID="{0DCD7A1E-1336-49B4-BFA6-92EE372C5C23}" presName="sibTrans" presStyleLbl="sibTrans2D1" presStyleIdx="1" presStyleCnt="4"/>
      <dgm:spPr/>
      <dgm:t>
        <a:bodyPr/>
        <a:lstStyle/>
        <a:p>
          <a:endParaRPr lang="en-US"/>
        </a:p>
      </dgm:t>
    </dgm:pt>
    <dgm:pt modelId="{84EF7D71-89F6-4ED1-8377-6EC239A5BD0B}" type="pres">
      <dgm:prSet presAssocID="{76C8B159-28B5-4B40-833A-E61E36907080}" presName="node" presStyleLbl="node1" presStyleIdx="2" presStyleCnt="4">
        <dgm:presLayoutVars>
          <dgm:bulletEnabled val="1"/>
        </dgm:presLayoutVars>
      </dgm:prSet>
      <dgm:spPr/>
      <dgm:t>
        <a:bodyPr/>
        <a:lstStyle/>
        <a:p>
          <a:endParaRPr lang="en-US"/>
        </a:p>
      </dgm:t>
    </dgm:pt>
    <dgm:pt modelId="{CB0BADB5-EE46-48DD-936D-91515E036125}" type="pres">
      <dgm:prSet presAssocID="{76C8B159-28B5-4B40-833A-E61E36907080}" presName="dummy" presStyleCnt="0"/>
      <dgm:spPr/>
    </dgm:pt>
    <dgm:pt modelId="{67C4503A-CC2E-4501-9C56-89C0042BE039}" type="pres">
      <dgm:prSet presAssocID="{2B847501-CF3C-482F-A536-54D496C3F6D0}" presName="sibTrans" presStyleLbl="sibTrans2D1" presStyleIdx="2" presStyleCnt="4"/>
      <dgm:spPr/>
      <dgm:t>
        <a:bodyPr/>
        <a:lstStyle/>
        <a:p>
          <a:endParaRPr lang="en-US"/>
        </a:p>
      </dgm:t>
    </dgm:pt>
    <dgm:pt modelId="{9E923D23-A2BC-4EEB-9F23-7F27EE56981D}" type="pres">
      <dgm:prSet presAssocID="{A5F496CC-D054-42C9-832A-D0F6EF1FFC52}" presName="node" presStyleLbl="node1" presStyleIdx="3" presStyleCnt="4">
        <dgm:presLayoutVars>
          <dgm:bulletEnabled val="1"/>
        </dgm:presLayoutVars>
      </dgm:prSet>
      <dgm:spPr/>
      <dgm:t>
        <a:bodyPr/>
        <a:lstStyle/>
        <a:p>
          <a:endParaRPr lang="en-US"/>
        </a:p>
      </dgm:t>
    </dgm:pt>
    <dgm:pt modelId="{F36F5E89-43B4-4159-BFB8-3C6DF931DB94}" type="pres">
      <dgm:prSet presAssocID="{A5F496CC-D054-42C9-832A-D0F6EF1FFC52}" presName="dummy" presStyleCnt="0"/>
      <dgm:spPr/>
    </dgm:pt>
    <dgm:pt modelId="{46DB7151-11B2-407D-A008-09ECF752A402}" type="pres">
      <dgm:prSet presAssocID="{B35E5AA2-DE3D-4129-9AB9-AB7D6ACF3FF1}" presName="sibTrans" presStyleLbl="sibTrans2D1" presStyleIdx="3" presStyleCnt="4"/>
      <dgm:spPr/>
      <dgm:t>
        <a:bodyPr/>
        <a:lstStyle/>
        <a:p>
          <a:endParaRPr lang="en-US"/>
        </a:p>
      </dgm:t>
    </dgm:pt>
  </dgm:ptLst>
  <dgm:cxnLst>
    <dgm:cxn modelId="{D32C13AF-8922-42D2-8E7E-8239349B1606}" type="presOf" srcId="{0DCD7A1E-1336-49B4-BFA6-92EE372C5C23}" destId="{7D665B1D-CE84-454B-AAD0-29F7D70AECFC}" srcOrd="0" destOrd="0" presId="urn:microsoft.com/office/officeart/2005/8/layout/radial6"/>
    <dgm:cxn modelId="{DFF09D6C-BC44-4CFE-8DD9-7A341F38A3A0}" srcId="{F18D58F8-F4E5-42E5-803F-170687224B21}" destId="{CA4C7BA4-3DE7-498D-9607-CAB6592226E4}" srcOrd="0" destOrd="0" parTransId="{2722894B-4BC0-4D49-A6D2-62538067E1A6}" sibTransId="{FCECF897-5818-49F5-B8BE-1E36F3D6E071}"/>
    <dgm:cxn modelId="{5106F223-1E62-447D-9331-B1275970EDBD}" type="presOf" srcId="{F18D58F8-F4E5-42E5-803F-170687224B21}" destId="{A6440FC9-35E3-4BF8-BEFC-C0EDEB518025}" srcOrd="0" destOrd="0" presId="urn:microsoft.com/office/officeart/2005/8/layout/radial6"/>
    <dgm:cxn modelId="{B86401D8-EE82-44EF-BD6E-2248D4DA5907}" srcId="{CA4C7BA4-3DE7-498D-9607-CAB6592226E4}" destId="{2E3FAC46-3EAB-4B5B-89C1-1C2C04DBA8E9}" srcOrd="1" destOrd="0" parTransId="{0F8BDEBD-52BF-4394-9C13-CB8E2A014792}" sibTransId="{0DCD7A1E-1336-49B4-BFA6-92EE372C5C23}"/>
    <dgm:cxn modelId="{A24EB3E7-D463-44BE-B032-1DC11FA69DB3}" type="presOf" srcId="{CA4C7BA4-3DE7-498D-9607-CAB6592226E4}" destId="{9B2CF458-B10E-4B4F-9A1D-91DF9DC3E324}" srcOrd="0" destOrd="0" presId="urn:microsoft.com/office/officeart/2005/8/layout/radial6"/>
    <dgm:cxn modelId="{E4DE287E-3E76-4D67-AA2F-A57CD6B7B5AB}" type="presOf" srcId="{B35E5AA2-DE3D-4129-9AB9-AB7D6ACF3FF1}" destId="{46DB7151-11B2-407D-A008-09ECF752A402}" srcOrd="0" destOrd="0" presId="urn:microsoft.com/office/officeart/2005/8/layout/radial6"/>
    <dgm:cxn modelId="{6D77C4C9-24D6-4716-A026-AC50C9258521}" srcId="{CA4C7BA4-3DE7-498D-9607-CAB6592226E4}" destId="{A5F496CC-D054-42C9-832A-D0F6EF1FFC52}" srcOrd="3" destOrd="0" parTransId="{73EABED8-CBC8-49B3-BCAA-471DB4F622F0}" sibTransId="{B35E5AA2-DE3D-4129-9AB9-AB7D6ACF3FF1}"/>
    <dgm:cxn modelId="{9B636198-3B12-48A6-97CD-BA2CF754ADCB}" srcId="{CA4C7BA4-3DE7-498D-9607-CAB6592226E4}" destId="{4B0A9D0B-553D-4A86-8A1B-1BA8B238B76E}" srcOrd="0" destOrd="0" parTransId="{34E4A0C1-2DB5-4B48-9070-7376B7DD1E18}" sibTransId="{09CA57DD-5D56-4412-9F92-816D983045CA}"/>
    <dgm:cxn modelId="{8CF1C992-021D-4A3D-A5F0-DD4AE3699B85}" type="presOf" srcId="{2E3FAC46-3EAB-4B5B-89C1-1C2C04DBA8E9}" destId="{B681D5E6-F2F6-43BB-A0AB-E946FBF72742}" srcOrd="0" destOrd="0" presId="urn:microsoft.com/office/officeart/2005/8/layout/radial6"/>
    <dgm:cxn modelId="{FBE1CB1C-F1D0-4C52-8580-24A8C3AAF672}" type="presOf" srcId="{A5F496CC-D054-42C9-832A-D0F6EF1FFC52}" destId="{9E923D23-A2BC-4EEB-9F23-7F27EE56981D}" srcOrd="0" destOrd="0" presId="urn:microsoft.com/office/officeart/2005/8/layout/radial6"/>
    <dgm:cxn modelId="{E2BBE752-AC6F-4813-9BDF-F713243E4AEB}" type="presOf" srcId="{09CA57DD-5D56-4412-9F92-816D983045CA}" destId="{BFF41AD8-0440-4DCE-97F0-476FEBEF474E}" srcOrd="0" destOrd="0" presId="urn:microsoft.com/office/officeart/2005/8/layout/radial6"/>
    <dgm:cxn modelId="{3A468966-4E1D-407F-9F88-956D604A6EE4}" type="presOf" srcId="{76C8B159-28B5-4B40-833A-E61E36907080}" destId="{84EF7D71-89F6-4ED1-8377-6EC239A5BD0B}" srcOrd="0" destOrd="0" presId="urn:microsoft.com/office/officeart/2005/8/layout/radial6"/>
    <dgm:cxn modelId="{24649EEE-3361-458B-BA3E-C95E020961B8}" type="presOf" srcId="{2B847501-CF3C-482F-A536-54D496C3F6D0}" destId="{67C4503A-CC2E-4501-9C56-89C0042BE039}" srcOrd="0" destOrd="0" presId="urn:microsoft.com/office/officeart/2005/8/layout/radial6"/>
    <dgm:cxn modelId="{24AD8012-996B-4531-BAD2-E1AAE223D010}" type="presOf" srcId="{4B0A9D0B-553D-4A86-8A1B-1BA8B238B76E}" destId="{97EB082C-0EF4-46A2-B0C0-4AC8F9E27CA0}" srcOrd="0" destOrd="0" presId="urn:microsoft.com/office/officeart/2005/8/layout/radial6"/>
    <dgm:cxn modelId="{8B5C7D58-C2B0-4D55-A5BC-CC95D9A11885}" srcId="{CA4C7BA4-3DE7-498D-9607-CAB6592226E4}" destId="{76C8B159-28B5-4B40-833A-E61E36907080}" srcOrd="2" destOrd="0" parTransId="{C1F42B92-28B8-4A1D-B83C-6F7EDF463A02}" sibTransId="{2B847501-CF3C-482F-A536-54D496C3F6D0}"/>
    <dgm:cxn modelId="{7A9E9DFB-7B30-4F67-8739-EC9E05B00DF7}" type="presParOf" srcId="{A6440FC9-35E3-4BF8-BEFC-C0EDEB518025}" destId="{9B2CF458-B10E-4B4F-9A1D-91DF9DC3E324}" srcOrd="0" destOrd="0" presId="urn:microsoft.com/office/officeart/2005/8/layout/radial6"/>
    <dgm:cxn modelId="{E29CB311-E22D-428C-8F57-14A6950D3AF7}" type="presParOf" srcId="{A6440FC9-35E3-4BF8-BEFC-C0EDEB518025}" destId="{97EB082C-0EF4-46A2-B0C0-4AC8F9E27CA0}" srcOrd="1" destOrd="0" presId="urn:microsoft.com/office/officeart/2005/8/layout/radial6"/>
    <dgm:cxn modelId="{461C89B5-171D-49AF-A978-612142D04BC0}" type="presParOf" srcId="{A6440FC9-35E3-4BF8-BEFC-C0EDEB518025}" destId="{0EC6BBAE-21ED-42AC-807E-E81EB71E2B36}" srcOrd="2" destOrd="0" presId="urn:microsoft.com/office/officeart/2005/8/layout/radial6"/>
    <dgm:cxn modelId="{19D43286-BCEA-40BB-BEA3-BB8869A055D5}" type="presParOf" srcId="{A6440FC9-35E3-4BF8-BEFC-C0EDEB518025}" destId="{BFF41AD8-0440-4DCE-97F0-476FEBEF474E}" srcOrd="3" destOrd="0" presId="urn:microsoft.com/office/officeart/2005/8/layout/radial6"/>
    <dgm:cxn modelId="{BB646DC8-263D-4968-9603-A87D0FFF5EED}" type="presParOf" srcId="{A6440FC9-35E3-4BF8-BEFC-C0EDEB518025}" destId="{B681D5E6-F2F6-43BB-A0AB-E946FBF72742}" srcOrd="4" destOrd="0" presId="urn:microsoft.com/office/officeart/2005/8/layout/radial6"/>
    <dgm:cxn modelId="{BF34F128-C5F4-4BDF-9BE9-4DF93566714D}" type="presParOf" srcId="{A6440FC9-35E3-4BF8-BEFC-C0EDEB518025}" destId="{4C7CCA47-9DDA-468E-8137-FC8AB65875ED}" srcOrd="5" destOrd="0" presId="urn:microsoft.com/office/officeart/2005/8/layout/radial6"/>
    <dgm:cxn modelId="{B1AF62BD-B825-4B08-AEC8-EC75A82F152C}" type="presParOf" srcId="{A6440FC9-35E3-4BF8-BEFC-C0EDEB518025}" destId="{7D665B1D-CE84-454B-AAD0-29F7D70AECFC}" srcOrd="6" destOrd="0" presId="urn:microsoft.com/office/officeart/2005/8/layout/radial6"/>
    <dgm:cxn modelId="{D6DF2F1B-03F2-408A-B9C3-F28191968D2C}" type="presParOf" srcId="{A6440FC9-35E3-4BF8-BEFC-C0EDEB518025}" destId="{84EF7D71-89F6-4ED1-8377-6EC239A5BD0B}" srcOrd="7" destOrd="0" presId="urn:microsoft.com/office/officeart/2005/8/layout/radial6"/>
    <dgm:cxn modelId="{A6FF1445-7B00-4B09-95E2-EB9299A2C260}" type="presParOf" srcId="{A6440FC9-35E3-4BF8-BEFC-C0EDEB518025}" destId="{CB0BADB5-EE46-48DD-936D-91515E036125}" srcOrd="8" destOrd="0" presId="urn:microsoft.com/office/officeart/2005/8/layout/radial6"/>
    <dgm:cxn modelId="{34C22689-00E9-45FF-B1C3-2220E971702A}" type="presParOf" srcId="{A6440FC9-35E3-4BF8-BEFC-C0EDEB518025}" destId="{67C4503A-CC2E-4501-9C56-89C0042BE039}" srcOrd="9" destOrd="0" presId="urn:microsoft.com/office/officeart/2005/8/layout/radial6"/>
    <dgm:cxn modelId="{238A35D4-187D-42E0-926E-32F871696C05}" type="presParOf" srcId="{A6440FC9-35E3-4BF8-BEFC-C0EDEB518025}" destId="{9E923D23-A2BC-4EEB-9F23-7F27EE56981D}" srcOrd="10" destOrd="0" presId="urn:microsoft.com/office/officeart/2005/8/layout/radial6"/>
    <dgm:cxn modelId="{6BB29A21-7014-40EF-83FF-6A13A7AE98AE}" type="presParOf" srcId="{A6440FC9-35E3-4BF8-BEFC-C0EDEB518025}" destId="{F36F5E89-43B4-4159-BFB8-3C6DF931DB94}" srcOrd="11" destOrd="0" presId="urn:microsoft.com/office/officeart/2005/8/layout/radial6"/>
    <dgm:cxn modelId="{F3E9443C-2732-4AD4-92D9-5E75D82CC3CD}" type="presParOf" srcId="{A6440FC9-35E3-4BF8-BEFC-C0EDEB518025}" destId="{46DB7151-11B2-407D-A008-09ECF752A402}" srcOrd="12"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6DF81A-24DF-41A2-BACA-BAED1F5FCC2F}" type="doc">
      <dgm:prSet loTypeId="urn:microsoft.com/office/officeart/2005/8/layout/chart3" loCatId="relationship" qsTypeId="urn:microsoft.com/office/officeart/2005/8/quickstyle/3d4" qsCatId="3D" csTypeId="urn:microsoft.com/office/officeart/2005/8/colors/colorful5" csCatId="colorful" phldr="1"/>
      <dgm:spPr/>
    </dgm:pt>
    <dgm:pt modelId="{ABFB0803-EDD4-4635-8EBA-12924438AC23}">
      <dgm:prSet phldrT="[Text]"/>
      <dgm:spPr/>
      <dgm:t>
        <a:bodyPr/>
        <a:lstStyle/>
        <a:p>
          <a:r>
            <a:rPr lang="en-US"/>
            <a:t>Feel </a:t>
          </a:r>
        </a:p>
        <a:p>
          <a:r>
            <a:rPr lang="en-US"/>
            <a:t>Like? </a:t>
          </a:r>
        </a:p>
      </dgm:t>
    </dgm:pt>
    <dgm:pt modelId="{8E2A8D4B-0859-4DEB-937B-D9070D782678}" type="parTrans" cxnId="{634B3908-9578-44A1-9C5B-5677FAEE1C04}">
      <dgm:prSet/>
      <dgm:spPr/>
      <dgm:t>
        <a:bodyPr/>
        <a:lstStyle/>
        <a:p>
          <a:endParaRPr lang="en-US"/>
        </a:p>
      </dgm:t>
    </dgm:pt>
    <dgm:pt modelId="{7C2750F0-A4FE-447C-AFE4-741531B224D3}" type="sibTrans" cxnId="{634B3908-9578-44A1-9C5B-5677FAEE1C04}">
      <dgm:prSet/>
      <dgm:spPr/>
      <dgm:t>
        <a:bodyPr/>
        <a:lstStyle/>
        <a:p>
          <a:endParaRPr lang="en-US"/>
        </a:p>
      </dgm:t>
    </dgm:pt>
    <dgm:pt modelId="{3E72A84E-E531-4D25-AAED-AAF94FF604EC}">
      <dgm:prSet phldrT="[Text]"/>
      <dgm:spPr/>
      <dgm:t>
        <a:bodyPr/>
        <a:lstStyle/>
        <a:p>
          <a:r>
            <a:rPr lang="en-US"/>
            <a:t>Sound Like?</a:t>
          </a:r>
        </a:p>
      </dgm:t>
    </dgm:pt>
    <dgm:pt modelId="{01463825-0AA6-4D6B-BA73-554CB03D7DB9}" type="parTrans" cxnId="{BF631E36-8190-46BC-81A8-03075BEE1440}">
      <dgm:prSet/>
      <dgm:spPr/>
      <dgm:t>
        <a:bodyPr/>
        <a:lstStyle/>
        <a:p>
          <a:endParaRPr lang="en-US"/>
        </a:p>
      </dgm:t>
    </dgm:pt>
    <dgm:pt modelId="{4B126CB1-47D1-4C42-89EC-774B712B0D05}" type="sibTrans" cxnId="{BF631E36-8190-46BC-81A8-03075BEE1440}">
      <dgm:prSet/>
      <dgm:spPr/>
      <dgm:t>
        <a:bodyPr/>
        <a:lstStyle/>
        <a:p>
          <a:endParaRPr lang="en-US"/>
        </a:p>
      </dgm:t>
    </dgm:pt>
    <dgm:pt modelId="{54314BC5-0774-40C5-A8EC-0B7C7561F557}">
      <dgm:prSet phldrT="[Text]"/>
      <dgm:spPr/>
      <dgm:t>
        <a:bodyPr/>
        <a:lstStyle/>
        <a:p>
          <a:r>
            <a:rPr lang="en-US"/>
            <a:t>Look</a:t>
          </a:r>
        </a:p>
        <a:p>
          <a:r>
            <a:rPr lang="en-US"/>
            <a:t>Like?</a:t>
          </a:r>
        </a:p>
      </dgm:t>
    </dgm:pt>
    <dgm:pt modelId="{F15F418F-CD4E-4C87-AE4A-54FB8D681F51}" type="parTrans" cxnId="{A98157F1-22B0-49AA-8AAC-032B033972E5}">
      <dgm:prSet/>
      <dgm:spPr/>
      <dgm:t>
        <a:bodyPr/>
        <a:lstStyle/>
        <a:p>
          <a:endParaRPr lang="en-US"/>
        </a:p>
      </dgm:t>
    </dgm:pt>
    <dgm:pt modelId="{B3BD885E-8592-4023-992D-E9249AFE3CEA}" type="sibTrans" cxnId="{A98157F1-22B0-49AA-8AAC-032B033972E5}">
      <dgm:prSet/>
      <dgm:spPr/>
      <dgm:t>
        <a:bodyPr/>
        <a:lstStyle/>
        <a:p>
          <a:endParaRPr lang="en-US"/>
        </a:p>
      </dgm:t>
    </dgm:pt>
    <dgm:pt modelId="{32EBC53F-20AF-4481-9684-7B096DB75C1E}" type="pres">
      <dgm:prSet presAssocID="{846DF81A-24DF-41A2-BACA-BAED1F5FCC2F}" presName="compositeShape" presStyleCnt="0">
        <dgm:presLayoutVars>
          <dgm:chMax val="7"/>
          <dgm:dir/>
          <dgm:resizeHandles val="exact"/>
        </dgm:presLayoutVars>
      </dgm:prSet>
      <dgm:spPr/>
    </dgm:pt>
    <dgm:pt modelId="{ACD22FCC-53A3-42BE-8AC1-AA50B0560CBE}" type="pres">
      <dgm:prSet presAssocID="{846DF81A-24DF-41A2-BACA-BAED1F5FCC2F}" presName="wedge1" presStyleLbl="node1" presStyleIdx="0" presStyleCnt="3" custLinFactNeighborX="-4679" custLinFactNeighborY="3095"/>
      <dgm:spPr/>
      <dgm:t>
        <a:bodyPr/>
        <a:lstStyle/>
        <a:p>
          <a:endParaRPr lang="en-US"/>
        </a:p>
      </dgm:t>
    </dgm:pt>
    <dgm:pt modelId="{042B7C34-48E1-4063-A172-9B3F74CEF831}" type="pres">
      <dgm:prSet presAssocID="{846DF81A-24DF-41A2-BACA-BAED1F5FCC2F}" presName="wedge1Tx" presStyleLbl="node1" presStyleIdx="0" presStyleCnt="3">
        <dgm:presLayoutVars>
          <dgm:chMax val="0"/>
          <dgm:chPref val="0"/>
          <dgm:bulletEnabled val="1"/>
        </dgm:presLayoutVars>
      </dgm:prSet>
      <dgm:spPr/>
      <dgm:t>
        <a:bodyPr/>
        <a:lstStyle/>
        <a:p>
          <a:endParaRPr lang="en-US"/>
        </a:p>
      </dgm:t>
    </dgm:pt>
    <dgm:pt modelId="{9F09457B-9631-4743-B89D-DE164264B340}" type="pres">
      <dgm:prSet presAssocID="{846DF81A-24DF-41A2-BACA-BAED1F5FCC2F}" presName="wedge2" presStyleLbl="node1" presStyleIdx="1" presStyleCnt="3"/>
      <dgm:spPr/>
      <dgm:t>
        <a:bodyPr/>
        <a:lstStyle/>
        <a:p>
          <a:endParaRPr lang="en-US"/>
        </a:p>
      </dgm:t>
    </dgm:pt>
    <dgm:pt modelId="{82721675-47B4-449A-98B7-C366AAF840CD}" type="pres">
      <dgm:prSet presAssocID="{846DF81A-24DF-41A2-BACA-BAED1F5FCC2F}" presName="wedge2Tx" presStyleLbl="node1" presStyleIdx="1" presStyleCnt="3">
        <dgm:presLayoutVars>
          <dgm:chMax val="0"/>
          <dgm:chPref val="0"/>
          <dgm:bulletEnabled val="1"/>
        </dgm:presLayoutVars>
      </dgm:prSet>
      <dgm:spPr/>
      <dgm:t>
        <a:bodyPr/>
        <a:lstStyle/>
        <a:p>
          <a:endParaRPr lang="en-US"/>
        </a:p>
      </dgm:t>
    </dgm:pt>
    <dgm:pt modelId="{1834C003-BB85-45C7-BD1F-AA4320CAC39A}" type="pres">
      <dgm:prSet presAssocID="{846DF81A-24DF-41A2-BACA-BAED1F5FCC2F}" presName="wedge3" presStyleLbl="node1" presStyleIdx="2" presStyleCnt="3"/>
      <dgm:spPr/>
      <dgm:t>
        <a:bodyPr/>
        <a:lstStyle/>
        <a:p>
          <a:endParaRPr lang="en-US"/>
        </a:p>
      </dgm:t>
    </dgm:pt>
    <dgm:pt modelId="{7E237A41-E4C9-4762-A6CE-D026FFE5C778}" type="pres">
      <dgm:prSet presAssocID="{846DF81A-24DF-41A2-BACA-BAED1F5FCC2F}" presName="wedge3Tx" presStyleLbl="node1" presStyleIdx="2" presStyleCnt="3">
        <dgm:presLayoutVars>
          <dgm:chMax val="0"/>
          <dgm:chPref val="0"/>
          <dgm:bulletEnabled val="1"/>
        </dgm:presLayoutVars>
      </dgm:prSet>
      <dgm:spPr/>
      <dgm:t>
        <a:bodyPr/>
        <a:lstStyle/>
        <a:p>
          <a:endParaRPr lang="en-US"/>
        </a:p>
      </dgm:t>
    </dgm:pt>
  </dgm:ptLst>
  <dgm:cxnLst>
    <dgm:cxn modelId="{4B787638-090D-4D12-B360-63806892C694}" type="presOf" srcId="{ABFB0803-EDD4-4635-8EBA-12924438AC23}" destId="{042B7C34-48E1-4063-A172-9B3F74CEF831}" srcOrd="1" destOrd="0" presId="urn:microsoft.com/office/officeart/2005/8/layout/chart3"/>
    <dgm:cxn modelId="{634B3908-9578-44A1-9C5B-5677FAEE1C04}" srcId="{846DF81A-24DF-41A2-BACA-BAED1F5FCC2F}" destId="{ABFB0803-EDD4-4635-8EBA-12924438AC23}" srcOrd="0" destOrd="0" parTransId="{8E2A8D4B-0859-4DEB-937B-D9070D782678}" sibTransId="{7C2750F0-A4FE-447C-AFE4-741531B224D3}"/>
    <dgm:cxn modelId="{A98157F1-22B0-49AA-8AAC-032B033972E5}" srcId="{846DF81A-24DF-41A2-BACA-BAED1F5FCC2F}" destId="{54314BC5-0774-40C5-A8EC-0B7C7561F557}" srcOrd="2" destOrd="0" parTransId="{F15F418F-CD4E-4C87-AE4A-54FB8D681F51}" sibTransId="{B3BD885E-8592-4023-992D-E9249AFE3CEA}"/>
    <dgm:cxn modelId="{7D908004-1DC5-42B0-B9F6-BD5403E0DA70}" type="presOf" srcId="{3E72A84E-E531-4D25-AAED-AAF94FF604EC}" destId="{9F09457B-9631-4743-B89D-DE164264B340}" srcOrd="0" destOrd="0" presId="urn:microsoft.com/office/officeart/2005/8/layout/chart3"/>
    <dgm:cxn modelId="{CB4C812D-5315-4B74-AA46-57A4C8728EC4}" type="presOf" srcId="{ABFB0803-EDD4-4635-8EBA-12924438AC23}" destId="{ACD22FCC-53A3-42BE-8AC1-AA50B0560CBE}" srcOrd="0" destOrd="0" presId="urn:microsoft.com/office/officeart/2005/8/layout/chart3"/>
    <dgm:cxn modelId="{1F76D55A-0FD3-43A3-8927-A051D61EB658}" type="presOf" srcId="{54314BC5-0774-40C5-A8EC-0B7C7561F557}" destId="{7E237A41-E4C9-4762-A6CE-D026FFE5C778}" srcOrd="1" destOrd="0" presId="urn:microsoft.com/office/officeart/2005/8/layout/chart3"/>
    <dgm:cxn modelId="{A5FA671E-0452-4E36-B733-7021DCB7CAA6}" type="presOf" srcId="{846DF81A-24DF-41A2-BACA-BAED1F5FCC2F}" destId="{32EBC53F-20AF-4481-9684-7B096DB75C1E}" srcOrd="0" destOrd="0" presId="urn:microsoft.com/office/officeart/2005/8/layout/chart3"/>
    <dgm:cxn modelId="{BF631E36-8190-46BC-81A8-03075BEE1440}" srcId="{846DF81A-24DF-41A2-BACA-BAED1F5FCC2F}" destId="{3E72A84E-E531-4D25-AAED-AAF94FF604EC}" srcOrd="1" destOrd="0" parTransId="{01463825-0AA6-4D6B-BA73-554CB03D7DB9}" sibTransId="{4B126CB1-47D1-4C42-89EC-774B712B0D05}"/>
    <dgm:cxn modelId="{832FFE6A-CFD9-426E-9424-94DF7EA56963}" type="presOf" srcId="{3E72A84E-E531-4D25-AAED-AAF94FF604EC}" destId="{82721675-47B4-449A-98B7-C366AAF840CD}" srcOrd="1" destOrd="0" presId="urn:microsoft.com/office/officeart/2005/8/layout/chart3"/>
    <dgm:cxn modelId="{27246B72-A8E1-4B1B-B82E-B03FAE086B05}" type="presOf" srcId="{54314BC5-0774-40C5-A8EC-0B7C7561F557}" destId="{1834C003-BB85-45C7-BD1F-AA4320CAC39A}" srcOrd="0" destOrd="0" presId="urn:microsoft.com/office/officeart/2005/8/layout/chart3"/>
    <dgm:cxn modelId="{6F9C69AA-70D7-4F94-8D57-E2A6E895573D}" type="presParOf" srcId="{32EBC53F-20AF-4481-9684-7B096DB75C1E}" destId="{ACD22FCC-53A3-42BE-8AC1-AA50B0560CBE}" srcOrd="0" destOrd="0" presId="urn:microsoft.com/office/officeart/2005/8/layout/chart3"/>
    <dgm:cxn modelId="{1B7A0924-9BCD-40DB-945F-2972D2E5E88A}" type="presParOf" srcId="{32EBC53F-20AF-4481-9684-7B096DB75C1E}" destId="{042B7C34-48E1-4063-A172-9B3F74CEF831}" srcOrd="1" destOrd="0" presId="urn:microsoft.com/office/officeart/2005/8/layout/chart3"/>
    <dgm:cxn modelId="{9E5A7588-3274-49B5-BB10-5A5436EB7339}" type="presParOf" srcId="{32EBC53F-20AF-4481-9684-7B096DB75C1E}" destId="{9F09457B-9631-4743-B89D-DE164264B340}" srcOrd="2" destOrd="0" presId="urn:microsoft.com/office/officeart/2005/8/layout/chart3"/>
    <dgm:cxn modelId="{A46122D6-61EF-4D15-9B70-E7335C6AFFF0}" type="presParOf" srcId="{32EBC53F-20AF-4481-9684-7B096DB75C1E}" destId="{82721675-47B4-449A-98B7-C366AAF840CD}" srcOrd="3" destOrd="0" presId="urn:microsoft.com/office/officeart/2005/8/layout/chart3"/>
    <dgm:cxn modelId="{5FDF5D63-9049-4DD5-9772-1EA8214FC8E7}" type="presParOf" srcId="{32EBC53F-20AF-4481-9684-7B096DB75C1E}" destId="{1834C003-BB85-45C7-BD1F-AA4320CAC39A}" srcOrd="4" destOrd="0" presId="urn:microsoft.com/office/officeart/2005/8/layout/chart3"/>
    <dgm:cxn modelId="{0AA185BB-5745-4C6B-9FEA-26B6AC3303DD}" type="presParOf" srcId="{32EBC53F-20AF-4481-9684-7B096DB75C1E}" destId="{7E237A41-E4C9-4762-A6CE-D026FFE5C778}"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27ED2-EF20-4A6D-AAA1-708F510E1E4E}">
      <dsp:nvSpPr>
        <dsp:cNvPr id="0" name=""/>
        <dsp:cNvSpPr/>
      </dsp:nvSpPr>
      <dsp:spPr>
        <a:xfrm>
          <a:off x="763706" y="0"/>
          <a:ext cx="2763199" cy="2763160"/>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a:t>Why</a:t>
          </a:r>
        </a:p>
      </dsp:txBody>
      <dsp:txXfrm>
        <a:off x="1168367" y="404655"/>
        <a:ext cx="1953877" cy="1953850"/>
      </dsp:txXfrm>
    </dsp:sp>
    <dsp:sp modelId="{4A392B70-70CC-4694-8D5E-CB89C6B90AFE}">
      <dsp:nvSpPr>
        <dsp:cNvPr id="0" name=""/>
        <dsp:cNvSpPr/>
      </dsp:nvSpPr>
      <dsp:spPr>
        <a:xfrm>
          <a:off x="2155610" y="1842874"/>
          <a:ext cx="2763199" cy="2763160"/>
        </a:xfrm>
        <a:prstGeom prst="ellipse">
          <a:avLst/>
        </a:prstGeom>
        <a:solidFill>
          <a:schemeClr val="accent5">
            <a:alpha val="50000"/>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a:t>How</a:t>
          </a:r>
        </a:p>
      </dsp:txBody>
      <dsp:txXfrm>
        <a:off x="2560271" y="2247529"/>
        <a:ext cx="1953877" cy="1953850"/>
      </dsp:txXfrm>
    </dsp:sp>
    <dsp:sp modelId="{8DBCA463-7132-446E-8118-3A8D54703916}">
      <dsp:nvSpPr>
        <dsp:cNvPr id="0" name=""/>
        <dsp:cNvSpPr/>
      </dsp:nvSpPr>
      <dsp:spPr>
        <a:xfrm>
          <a:off x="3622428" y="12655"/>
          <a:ext cx="2763199" cy="2763160"/>
        </a:xfrm>
        <a:prstGeom prst="ellipse">
          <a:avLst/>
        </a:prstGeom>
        <a:solidFill>
          <a:schemeClr val="accent5">
            <a:alpha val="50000"/>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a:t>What</a:t>
          </a:r>
        </a:p>
      </dsp:txBody>
      <dsp:txXfrm>
        <a:off x="4027089" y="417310"/>
        <a:ext cx="1953877" cy="1953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590D9-55A0-43B4-A6B4-3B8E0674C7C8}">
      <dsp:nvSpPr>
        <dsp:cNvPr id="0" name=""/>
        <dsp:cNvSpPr/>
      </dsp:nvSpPr>
      <dsp:spPr>
        <a:xfrm>
          <a:off x="609599" y="0"/>
          <a:ext cx="6908800" cy="5418667"/>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D4A3E-FEC1-4BE9-9F96-AF08A9F2E558}">
      <dsp:nvSpPr>
        <dsp:cNvPr id="0" name=""/>
        <dsp:cNvSpPr/>
      </dsp:nvSpPr>
      <dsp:spPr>
        <a:xfrm>
          <a:off x="0" y="1601736"/>
          <a:ext cx="1952668" cy="216746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latin typeface="+mj-lt"/>
            </a:rPr>
            <a:t>Enquiry </a:t>
          </a:r>
        </a:p>
      </dsp:txBody>
      <dsp:txXfrm>
        <a:off x="95321" y="1697057"/>
        <a:ext cx="1762026" cy="1976824"/>
      </dsp:txXfrm>
    </dsp:sp>
    <dsp:sp modelId="{FF87B54D-786A-4183-8EC0-754AABB47B41}">
      <dsp:nvSpPr>
        <dsp:cNvPr id="0" name=""/>
        <dsp:cNvSpPr/>
      </dsp:nvSpPr>
      <dsp:spPr>
        <a:xfrm>
          <a:off x="2060531" y="1625600"/>
          <a:ext cx="1952668" cy="216746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latin typeface="+mj-lt"/>
            </a:rPr>
            <a:t>Collaboration</a:t>
          </a:r>
          <a:r>
            <a:rPr lang="en-US" sz="2300" kern="1200"/>
            <a:t> </a:t>
          </a:r>
        </a:p>
      </dsp:txBody>
      <dsp:txXfrm>
        <a:off x="2155852" y="1720921"/>
        <a:ext cx="1762026" cy="1976824"/>
      </dsp:txXfrm>
    </dsp:sp>
    <dsp:sp modelId="{90A32790-A7B6-47F0-AD67-811568501CB0}">
      <dsp:nvSpPr>
        <dsp:cNvPr id="0" name=""/>
        <dsp:cNvSpPr/>
      </dsp:nvSpPr>
      <dsp:spPr>
        <a:xfrm>
          <a:off x="4114800" y="1625600"/>
          <a:ext cx="1952668" cy="216746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latin typeface="+mj-lt"/>
            </a:rPr>
            <a:t>Being a Headteacher   </a:t>
          </a:r>
        </a:p>
      </dsp:txBody>
      <dsp:txXfrm>
        <a:off x="4210121" y="1720921"/>
        <a:ext cx="1762026" cy="1976824"/>
      </dsp:txXfrm>
    </dsp:sp>
    <dsp:sp modelId="{AEB93FB8-B72C-4844-A268-412FD00CB78C}">
      <dsp:nvSpPr>
        <dsp:cNvPr id="0" name=""/>
        <dsp:cNvSpPr/>
      </dsp:nvSpPr>
      <dsp:spPr>
        <a:xfrm>
          <a:off x="6169068" y="1625600"/>
          <a:ext cx="1952668" cy="216746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latin typeface="+mj-lt"/>
            </a:rPr>
            <a:t>Moving to the ‘What’ </a:t>
          </a:r>
        </a:p>
      </dsp:txBody>
      <dsp:txXfrm>
        <a:off x="6264389" y="1720921"/>
        <a:ext cx="1762026" cy="1976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9D2D2-B4BE-4093-866D-1D0926DCC499}">
      <dsp:nvSpPr>
        <dsp:cNvPr id="0" name=""/>
        <dsp:cNvSpPr/>
      </dsp:nvSpPr>
      <dsp:spPr>
        <a:xfrm>
          <a:off x="182880" y="453813"/>
          <a:ext cx="4511040" cy="4511040"/>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sz="6500" kern="1200"/>
            <a:t>Stance</a:t>
          </a:r>
        </a:p>
      </dsp:txBody>
      <dsp:txXfrm>
        <a:off x="812800" y="985762"/>
        <a:ext cx="2600960" cy="3447142"/>
      </dsp:txXfrm>
    </dsp:sp>
    <dsp:sp modelId="{809B3778-A151-49EF-8441-54F59F94861F}">
      <dsp:nvSpPr>
        <dsp:cNvPr id="0" name=""/>
        <dsp:cNvSpPr/>
      </dsp:nvSpPr>
      <dsp:spPr>
        <a:xfrm>
          <a:off x="3434080" y="453813"/>
          <a:ext cx="4511040" cy="4511040"/>
        </a:xfrm>
        <a:prstGeom prst="ellipse">
          <a:avLst/>
        </a:prstGeom>
        <a:solidFill>
          <a:schemeClr val="accent5">
            <a:alpha val="50000"/>
            <a:hueOff val="-6758543"/>
            <a:satOff val="-17419"/>
            <a:lumOff val="-1176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sz="6500" kern="1200"/>
            <a:t>Project </a:t>
          </a:r>
        </a:p>
      </dsp:txBody>
      <dsp:txXfrm>
        <a:off x="4714240" y="985762"/>
        <a:ext cx="2600960" cy="3447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B7151-11B2-407D-A008-09ECF752A402}">
      <dsp:nvSpPr>
        <dsp:cNvPr id="0" name=""/>
        <dsp:cNvSpPr/>
      </dsp:nvSpPr>
      <dsp:spPr>
        <a:xfrm>
          <a:off x="1980380" y="625714"/>
          <a:ext cx="4167238" cy="4167238"/>
        </a:xfrm>
        <a:prstGeom prst="blockArc">
          <a:avLst>
            <a:gd name="adj1" fmla="val 10800000"/>
            <a:gd name="adj2" fmla="val 16200000"/>
            <a:gd name="adj3" fmla="val 4642"/>
          </a:avLst>
        </a:prstGeom>
        <a:solidFill>
          <a:schemeClr val="accent1">
            <a:shade val="90000"/>
            <a:hueOff val="207713"/>
            <a:satOff val="-4436"/>
            <a:lumOff val="1655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7C4503A-CC2E-4501-9C56-89C0042BE039}">
      <dsp:nvSpPr>
        <dsp:cNvPr id="0" name=""/>
        <dsp:cNvSpPr/>
      </dsp:nvSpPr>
      <dsp:spPr>
        <a:xfrm>
          <a:off x="1980380" y="625714"/>
          <a:ext cx="4167238" cy="4167238"/>
        </a:xfrm>
        <a:prstGeom prst="blockArc">
          <a:avLst>
            <a:gd name="adj1" fmla="val 5400000"/>
            <a:gd name="adj2" fmla="val 10800000"/>
            <a:gd name="adj3" fmla="val 4642"/>
          </a:avLst>
        </a:prstGeom>
        <a:solidFill>
          <a:schemeClr val="accent1">
            <a:shade val="90000"/>
            <a:hueOff val="415426"/>
            <a:satOff val="-8871"/>
            <a:lumOff val="33109"/>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D665B1D-CE84-454B-AAD0-29F7D70AECFC}">
      <dsp:nvSpPr>
        <dsp:cNvPr id="0" name=""/>
        <dsp:cNvSpPr/>
      </dsp:nvSpPr>
      <dsp:spPr>
        <a:xfrm>
          <a:off x="1980380" y="625714"/>
          <a:ext cx="4167238" cy="4167238"/>
        </a:xfrm>
        <a:prstGeom prst="blockArc">
          <a:avLst>
            <a:gd name="adj1" fmla="val 0"/>
            <a:gd name="adj2" fmla="val 5400000"/>
            <a:gd name="adj3" fmla="val 4642"/>
          </a:avLst>
        </a:prstGeom>
        <a:solidFill>
          <a:schemeClr val="accent1">
            <a:shade val="90000"/>
            <a:hueOff val="207713"/>
            <a:satOff val="-4436"/>
            <a:lumOff val="1655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FF41AD8-0440-4DCE-97F0-476FEBEF474E}">
      <dsp:nvSpPr>
        <dsp:cNvPr id="0" name=""/>
        <dsp:cNvSpPr/>
      </dsp:nvSpPr>
      <dsp:spPr>
        <a:xfrm>
          <a:off x="1980380" y="625714"/>
          <a:ext cx="4167238" cy="4167238"/>
        </a:xfrm>
        <a:prstGeom prst="blockArc">
          <a:avLst>
            <a:gd name="adj1" fmla="val 16200000"/>
            <a:gd name="adj2" fmla="val 0"/>
            <a:gd name="adj3" fmla="val 4642"/>
          </a:avLst>
        </a:prstGeom>
        <a:solidFill>
          <a:schemeClr val="accent1">
            <a:shade val="9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B2CF458-B10E-4B4F-9A1D-91DF9DC3E324}">
      <dsp:nvSpPr>
        <dsp:cNvPr id="0" name=""/>
        <dsp:cNvSpPr/>
      </dsp:nvSpPr>
      <dsp:spPr>
        <a:xfrm>
          <a:off x="3104554" y="1749888"/>
          <a:ext cx="1918890" cy="1918890"/>
        </a:xfrm>
        <a:prstGeom prst="ellipse">
          <a:avLst/>
        </a:prstGeom>
        <a:solidFill>
          <a:schemeClr val="accent1">
            <a:shade val="6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a:t>Professional Learning Cycle </a:t>
          </a:r>
        </a:p>
      </dsp:txBody>
      <dsp:txXfrm>
        <a:off x="3385569" y="2030903"/>
        <a:ext cx="1356860" cy="1356860"/>
      </dsp:txXfrm>
    </dsp:sp>
    <dsp:sp modelId="{97EB082C-0EF4-46A2-B0C0-4AC8F9E27CA0}">
      <dsp:nvSpPr>
        <dsp:cNvPr id="0" name=""/>
        <dsp:cNvSpPr/>
      </dsp:nvSpPr>
      <dsp:spPr>
        <a:xfrm>
          <a:off x="3392388" y="2458"/>
          <a:ext cx="1343223" cy="1343223"/>
        </a:xfrm>
        <a:prstGeom prst="ellipse">
          <a:avLst/>
        </a:prstGeom>
        <a:solidFill>
          <a:schemeClr val="accent1">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a:t>Act</a:t>
          </a:r>
        </a:p>
      </dsp:txBody>
      <dsp:txXfrm>
        <a:off x="3589098" y="199168"/>
        <a:ext cx="949803" cy="949803"/>
      </dsp:txXfrm>
    </dsp:sp>
    <dsp:sp modelId="{B681D5E6-F2F6-43BB-A0AB-E946FBF72742}">
      <dsp:nvSpPr>
        <dsp:cNvPr id="0" name=""/>
        <dsp:cNvSpPr/>
      </dsp:nvSpPr>
      <dsp:spPr>
        <a:xfrm>
          <a:off x="5427651" y="2037721"/>
          <a:ext cx="1343223" cy="1343223"/>
        </a:xfrm>
        <a:prstGeom prst="ellipse">
          <a:avLst/>
        </a:prstGeom>
        <a:solidFill>
          <a:schemeClr val="accent1">
            <a:shade val="50000"/>
            <a:hueOff val="201247"/>
            <a:satOff val="-4901"/>
            <a:lumOff val="2144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a:t>Observe</a:t>
          </a:r>
        </a:p>
      </dsp:txBody>
      <dsp:txXfrm>
        <a:off x="5624361" y="2234431"/>
        <a:ext cx="949803" cy="949803"/>
      </dsp:txXfrm>
    </dsp:sp>
    <dsp:sp modelId="{84EF7D71-89F6-4ED1-8377-6EC239A5BD0B}">
      <dsp:nvSpPr>
        <dsp:cNvPr id="0" name=""/>
        <dsp:cNvSpPr/>
      </dsp:nvSpPr>
      <dsp:spPr>
        <a:xfrm>
          <a:off x="3392388" y="4072985"/>
          <a:ext cx="1343223" cy="1343223"/>
        </a:xfrm>
        <a:prstGeom prst="ellipse">
          <a:avLst/>
        </a:prstGeom>
        <a:solidFill>
          <a:schemeClr val="accent1">
            <a:shade val="50000"/>
            <a:hueOff val="402493"/>
            <a:satOff val="-9802"/>
            <a:lumOff val="4289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a:t>Reflect</a:t>
          </a:r>
        </a:p>
      </dsp:txBody>
      <dsp:txXfrm>
        <a:off x="3589098" y="4269695"/>
        <a:ext cx="949803" cy="949803"/>
      </dsp:txXfrm>
    </dsp:sp>
    <dsp:sp modelId="{9E923D23-A2BC-4EEB-9F23-7F27EE56981D}">
      <dsp:nvSpPr>
        <dsp:cNvPr id="0" name=""/>
        <dsp:cNvSpPr/>
      </dsp:nvSpPr>
      <dsp:spPr>
        <a:xfrm>
          <a:off x="1357124" y="2037721"/>
          <a:ext cx="1343223" cy="1343223"/>
        </a:xfrm>
        <a:prstGeom prst="ellipse">
          <a:avLst/>
        </a:prstGeom>
        <a:solidFill>
          <a:schemeClr val="accent1">
            <a:shade val="50000"/>
            <a:hueOff val="201247"/>
            <a:satOff val="-4901"/>
            <a:lumOff val="2144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a:t>Plan</a:t>
          </a:r>
        </a:p>
      </dsp:txBody>
      <dsp:txXfrm>
        <a:off x="1553834" y="2234431"/>
        <a:ext cx="949803" cy="9498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22FCC-53A3-42BE-8AC1-AA50B0560CBE}">
      <dsp:nvSpPr>
        <dsp:cNvPr id="0" name=""/>
        <dsp:cNvSpPr/>
      </dsp:nvSpPr>
      <dsp:spPr>
        <a:xfrm>
          <a:off x="1542836" y="412687"/>
          <a:ext cx="3707647" cy="3707647"/>
        </a:xfrm>
        <a:prstGeom prst="pie">
          <a:avLst>
            <a:gd name="adj1" fmla="val 16200000"/>
            <a:gd name="adj2" fmla="val 180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a:t>Feel </a:t>
          </a:r>
        </a:p>
        <a:p>
          <a:pPr lvl="0" algn="ctr" defTabSz="1511300">
            <a:lnSpc>
              <a:spcPct val="90000"/>
            </a:lnSpc>
            <a:spcBef>
              <a:spcPct val="0"/>
            </a:spcBef>
            <a:spcAft>
              <a:spcPct val="35000"/>
            </a:spcAft>
          </a:pPr>
          <a:r>
            <a:rPr lang="en-US" sz="3400" kern="1200"/>
            <a:t>Like? </a:t>
          </a:r>
        </a:p>
      </dsp:txBody>
      <dsp:txXfrm>
        <a:off x="3558649" y="1096836"/>
        <a:ext cx="1257951" cy="1235882"/>
      </dsp:txXfrm>
    </dsp:sp>
    <dsp:sp modelId="{9F09457B-9631-4743-B89D-DE164264B340}">
      <dsp:nvSpPr>
        <dsp:cNvPr id="0" name=""/>
        <dsp:cNvSpPr/>
      </dsp:nvSpPr>
      <dsp:spPr>
        <a:xfrm>
          <a:off x="1525197" y="408282"/>
          <a:ext cx="3707647" cy="3707647"/>
        </a:xfrm>
        <a:prstGeom prst="pie">
          <a:avLst>
            <a:gd name="adj1" fmla="val 1800000"/>
            <a:gd name="adj2" fmla="val 9000000"/>
          </a:avLst>
        </a:prstGeom>
        <a:solidFill>
          <a:schemeClr val="accent5">
            <a:hueOff val="-3379271"/>
            <a:satOff val="-8710"/>
            <a:lumOff val="-58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a:t>Sound Like?</a:t>
          </a:r>
        </a:p>
      </dsp:txBody>
      <dsp:txXfrm>
        <a:off x="2540386" y="2747631"/>
        <a:ext cx="1677269" cy="1147605"/>
      </dsp:txXfrm>
    </dsp:sp>
    <dsp:sp modelId="{1834C003-BB85-45C7-BD1F-AA4320CAC39A}">
      <dsp:nvSpPr>
        <dsp:cNvPr id="0" name=""/>
        <dsp:cNvSpPr/>
      </dsp:nvSpPr>
      <dsp:spPr>
        <a:xfrm>
          <a:off x="1525197" y="408282"/>
          <a:ext cx="3707647" cy="3707647"/>
        </a:xfrm>
        <a:prstGeom prst="pie">
          <a:avLst>
            <a:gd name="adj1" fmla="val 9000000"/>
            <a:gd name="adj2" fmla="val 16200000"/>
          </a:avLst>
        </a:prstGeom>
        <a:solidFill>
          <a:schemeClr val="accent5">
            <a:hueOff val="-6758543"/>
            <a:satOff val="-17419"/>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a:t>Look</a:t>
          </a:r>
        </a:p>
        <a:p>
          <a:pPr lvl="0" algn="ctr" defTabSz="1511300">
            <a:lnSpc>
              <a:spcPct val="90000"/>
            </a:lnSpc>
            <a:spcBef>
              <a:spcPct val="0"/>
            </a:spcBef>
            <a:spcAft>
              <a:spcPct val="35000"/>
            </a:spcAft>
          </a:pPr>
          <a:r>
            <a:rPr lang="en-US" sz="3400" kern="1200"/>
            <a:t>Like?</a:t>
          </a:r>
        </a:p>
      </dsp:txBody>
      <dsp:txXfrm>
        <a:off x="1922445" y="1136570"/>
        <a:ext cx="1257951" cy="1235882"/>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235BD-F3F7-49B5-810D-14177987ED6A}" type="datetimeFigureOut">
              <a:rPr lang="en-GB" smtClean="0"/>
              <a:t>15/09/2022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B0E36-BE80-4895-9827-4AD0A246755B}" type="slidenum">
              <a:rPr lang="en-GB" smtClean="0"/>
              <a:t>‹#›</a:t>
            </a:fld>
            <a:endParaRPr lang="en-GB"/>
          </a:p>
        </p:txBody>
      </p:sp>
    </p:spTree>
    <p:extLst>
      <p:ext uri="{BB962C8B-B14F-4D97-AF65-F5344CB8AC3E}">
        <p14:creationId xmlns:p14="http://schemas.microsoft.com/office/powerpoint/2010/main" val="186057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adlet.com/edspll/mgc7h9t8en7sveb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ooks.google.co.uk/books?id=A5YbAgAAQBAJ&amp;lpg=PP1&amp;ots=dBjG_wtjgZ&amp;dq=Cochran-Smith%2C%20M.%20%26%20Lytle%2C%20S.%20L.%20(2009)%20Inquiry%20as%20Stance.%20Teachers%20College%20Press%2C%20New%20York.%20&amp;lr&amp;pg=PP1v=onepage&amp;q=Cochran-Smith,%20M.%20&amp;%20Lytle,%20S.%20L.%20(2009)%20Inquiry%20as%20Stance.%20Teachers%20College%20Press,%20New%20York.&amp;f=fals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strath.ac.uk/humanities/schoolofeducation/blog/thenatureandpurposeofpractitionerenquir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 </a:t>
            </a:r>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166524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Chris </a:t>
            </a:r>
          </a:p>
          <a:p>
            <a:pPr>
              <a:defRPr/>
            </a:pPr>
            <a:r>
              <a:rPr lang="en-GB">
                <a:cs typeface="Calibri"/>
              </a:rPr>
              <a:t>Breakout Activity - Consider</a:t>
            </a:r>
            <a:r>
              <a:rPr lang="en-GB" baseline="0">
                <a:cs typeface="Calibri"/>
              </a:rPr>
              <a:t> your experience of enquiry and share this with  your colleagues </a:t>
            </a:r>
            <a:endParaRPr lang="en-GB">
              <a:cs typeface="Calibri"/>
            </a:endParaRPr>
          </a:p>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162786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Chris </a:t>
            </a:r>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1982206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Lise – Introduction</a:t>
            </a:r>
            <a:r>
              <a:rPr lang="en-GB" baseline="0">
                <a:cs typeface="Calibri"/>
              </a:rPr>
              <a:t> to the associated Knowledge, specific to enquiry. Which then leads into next slide. </a:t>
            </a:r>
          </a:p>
          <a:p>
            <a:pPr>
              <a:defRPr/>
            </a:pPr>
            <a:endParaRPr lang="en-GB" baseline="0">
              <a:cs typeface="Calibri"/>
            </a:endParaRPr>
          </a:p>
          <a:p>
            <a:pPr>
              <a:defRPr/>
            </a:pPr>
            <a:r>
              <a:rPr lang="en-GB">
                <a:cs typeface="Calibri"/>
              </a:rPr>
              <a:t>Highlighting the Plan, Act,</a:t>
            </a:r>
            <a:r>
              <a:rPr lang="en-GB" baseline="0">
                <a:cs typeface="Calibri"/>
              </a:rPr>
              <a:t> Observe, Reflect approach to Professional Learning. </a:t>
            </a:r>
          </a:p>
          <a:p>
            <a:pPr>
              <a:defRPr/>
            </a:pPr>
            <a:endParaRPr lang="en-GB" baseline="0">
              <a:cs typeface="Calibri"/>
            </a:endParaRPr>
          </a:p>
          <a:p>
            <a:pPr>
              <a:defRPr/>
            </a:pPr>
            <a:endParaRPr lang="en-GB">
              <a:cs typeface="Calibri"/>
            </a:endParaRPr>
          </a:p>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3615778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200" b="1" i="0" kern="1200">
                <a:solidFill>
                  <a:schemeClr val="tx1"/>
                </a:solidFill>
                <a:effectLst/>
                <a:latin typeface="+mn-lt"/>
                <a:ea typeface="+mn-ea"/>
                <a:cs typeface="+mn-cs"/>
              </a:rPr>
              <a:t>Title: </a:t>
            </a:r>
            <a:r>
              <a:rPr lang="en-GB" sz="1200" b="0" i="0" kern="1200">
                <a:solidFill>
                  <a:schemeClr val="tx1"/>
                </a:solidFill>
                <a:effectLst/>
                <a:latin typeface="+mn-lt"/>
                <a:ea typeface="+mn-ea"/>
                <a:cs typeface="+mn-cs"/>
              </a:rPr>
              <a:t>Improving Schools Through Collaborative Enquiry</a:t>
            </a:r>
          </a:p>
          <a:p>
            <a:r>
              <a:rPr lang="en-GB" sz="1200" b="1" i="0" kern="1200">
                <a:solidFill>
                  <a:schemeClr val="tx1"/>
                </a:solidFill>
                <a:effectLst/>
                <a:latin typeface="+mn-lt"/>
                <a:ea typeface="+mn-ea"/>
                <a:cs typeface="+mn-cs"/>
              </a:rPr>
              <a:t>Author: </a:t>
            </a:r>
            <a:r>
              <a:rPr lang="en-GB" sz="1200" b="1" i="0" kern="1200" baseline="0">
                <a:solidFill>
                  <a:schemeClr val="tx1"/>
                </a:solidFill>
                <a:effectLst/>
                <a:latin typeface="+mn-lt"/>
                <a:ea typeface="+mn-ea"/>
                <a:cs typeface="+mn-cs"/>
              </a:rPr>
              <a:t> </a:t>
            </a:r>
            <a:r>
              <a:rPr lang="en-GB" sz="1200" b="0" i="0" kern="1200">
                <a:solidFill>
                  <a:schemeClr val="tx1"/>
                </a:solidFill>
                <a:effectLst/>
                <a:latin typeface="+mn-lt"/>
                <a:ea typeface="+mn-ea"/>
                <a:cs typeface="+mn-cs"/>
              </a:rPr>
              <a:t>David Jackson, Julie </a:t>
            </a:r>
            <a:r>
              <a:rPr lang="en-GB" sz="1200" b="0" i="0" kern="1200" err="1">
                <a:solidFill>
                  <a:schemeClr val="tx1"/>
                </a:solidFill>
                <a:effectLst/>
                <a:latin typeface="+mn-lt"/>
                <a:ea typeface="+mn-ea"/>
                <a:cs typeface="+mn-cs"/>
              </a:rPr>
              <a:t>McGrane</a:t>
            </a:r>
            <a:r>
              <a:rPr lang="en-GB" sz="1200" b="0" i="0" kern="1200">
                <a:solidFill>
                  <a:schemeClr val="tx1"/>
                </a:solidFill>
                <a:effectLst/>
                <a:latin typeface="+mn-lt"/>
                <a:ea typeface="+mn-ea"/>
                <a:cs typeface="+mn-cs"/>
              </a:rPr>
              <a:t>, Hilary Street, Julie </a:t>
            </a:r>
            <a:r>
              <a:rPr lang="en-GB" sz="1200" b="0" i="0" kern="1200" err="1">
                <a:solidFill>
                  <a:schemeClr val="tx1"/>
                </a:solidFill>
                <a:effectLst/>
                <a:latin typeface="+mn-lt"/>
                <a:ea typeface="+mn-ea"/>
                <a:cs typeface="+mn-cs"/>
              </a:rPr>
              <a:t>Temperley</a:t>
            </a:r>
            <a:endParaRPr lang="en-GB" sz="1200" b="0" i="0" kern="1200">
              <a:solidFill>
                <a:schemeClr val="tx1"/>
              </a:solidFill>
              <a:effectLst/>
              <a:latin typeface="+mn-lt"/>
              <a:ea typeface="+mn-ea"/>
              <a:cs typeface="+mn-cs"/>
            </a:endParaRPr>
          </a:p>
          <a:p>
            <a:r>
              <a:rPr lang="en-GB" sz="1200" b="1" i="0" kern="1200">
                <a:solidFill>
                  <a:schemeClr val="tx1"/>
                </a:solidFill>
                <a:effectLst/>
                <a:latin typeface="+mn-lt"/>
                <a:ea typeface="+mn-ea"/>
                <a:cs typeface="+mn-cs"/>
              </a:rPr>
              <a:t>Date: </a:t>
            </a:r>
            <a:r>
              <a:rPr lang="en-GB" sz="1200" b="0" i="0" kern="1200">
                <a:solidFill>
                  <a:schemeClr val="tx1"/>
                </a:solidFill>
                <a:effectLst/>
                <a:latin typeface="+mn-lt"/>
                <a:ea typeface="+mn-ea"/>
                <a:cs typeface="+mn-cs"/>
              </a:rPr>
              <a:t>2005</a:t>
            </a:r>
          </a:p>
          <a:p>
            <a:pPr>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Lise</a:t>
            </a:r>
            <a:r>
              <a:rPr lang="en-GB">
                <a:cs typeface="Calibri"/>
              </a:rPr>
              <a:t>- Drawing focus to the</a:t>
            </a:r>
            <a:r>
              <a:rPr lang="en-GB" baseline="0">
                <a:cs typeface="Calibri"/>
              </a:rPr>
              <a:t> above title which is accessible via the </a:t>
            </a:r>
            <a:r>
              <a:rPr lang="en-GB" baseline="0" err="1">
                <a:cs typeface="Calibri"/>
              </a:rPr>
              <a:t>GTCS</a:t>
            </a:r>
            <a:r>
              <a:rPr lang="en-GB" baseline="0">
                <a:cs typeface="Calibri"/>
              </a:rPr>
              <a:t> Research Portal (</a:t>
            </a:r>
            <a:r>
              <a:rPr lang="en-GB" sz="1200" b="1" i="0" kern="1200">
                <a:solidFill>
                  <a:schemeClr val="tx1"/>
                </a:solidFill>
                <a:effectLst/>
                <a:latin typeface="+mn-lt"/>
                <a:ea typeface="+mn-ea"/>
                <a:cs typeface="+mn-cs"/>
              </a:rPr>
              <a:t>EBSCO database)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2060"/>
                </a:solidFill>
              </a:rPr>
              <a:t>Empowering in aspiration </a:t>
            </a:r>
          </a:p>
          <a:p>
            <a:pPr>
              <a:defRPr/>
            </a:pPr>
            <a:r>
              <a:rPr lang="en-GB">
                <a:cs typeface="Calibri"/>
              </a:rPr>
              <a:t>Practitioners choose to engage in collaborative enquiry, and it is they themselves who identify the focus and decide which processes they will use. They have considerable autonomy and the processes they engage in will develop</a:t>
            </a:r>
          </a:p>
          <a:p>
            <a:pPr>
              <a:defRPr/>
            </a:pPr>
            <a:r>
              <a:rPr lang="en-GB">
                <a:cs typeface="Calibri"/>
              </a:rPr>
              <a:t>a range of other skills as well as developing their own knowledge. Such experiences are life-enhancing and empowering.</a:t>
            </a:r>
          </a:p>
          <a:p>
            <a:pPr>
              <a:defRPr/>
            </a:pPr>
            <a:endParaRPr lang="en-GB">
              <a:cs typeface="Calibri"/>
            </a:endParaRPr>
          </a:p>
          <a:p>
            <a:pPr>
              <a:defRPr/>
            </a:pPr>
            <a:r>
              <a:rPr lang="en-GB" b="1">
                <a:cs typeface="Calibri"/>
              </a:rPr>
              <a:t>Implementation oriented, and</a:t>
            </a:r>
            <a:r>
              <a:rPr lang="en-GB" b="1" baseline="0">
                <a:cs typeface="Calibri"/>
              </a:rPr>
              <a:t> </a:t>
            </a:r>
            <a:r>
              <a:rPr lang="en-GB" b="1">
                <a:cs typeface="Calibri"/>
              </a:rPr>
              <a:t>interventionist and strategic</a:t>
            </a:r>
          </a:p>
          <a:p>
            <a:r>
              <a:rPr lang="en-GB" sz="1200">
                <a:solidFill>
                  <a:srgbClr val="002060"/>
                </a:solidFill>
              </a:rPr>
              <a:t>One of the purposes of collaborative enquiry is to change and amend practice and therefore to make interventions.</a:t>
            </a:r>
            <a:r>
              <a:rPr lang="en-GB" sz="1200" baseline="0">
                <a:solidFill>
                  <a:srgbClr val="002060"/>
                </a:solidFill>
              </a:rPr>
              <a:t> </a:t>
            </a:r>
            <a:r>
              <a:rPr lang="en-GB" sz="1200">
                <a:solidFill>
                  <a:srgbClr val="002060"/>
                </a:solidFill>
              </a:rPr>
              <a:t>It is a strategic process too because it is a way of working</a:t>
            </a:r>
            <a:r>
              <a:rPr lang="en-GB" sz="1200" baseline="0">
                <a:solidFill>
                  <a:srgbClr val="002060"/>
                </a:solidFill>
              </a:rPr>
              <a:t> </a:t>
            </a:r>
            <a:r>
              <a:rPr lang="en-GB" sz="1200">
                <a:solidFill>
                  <a:srgbClr val="002060"/>
                </a:solidFill>
              </a:rPr>
              <a:t>that is focused, planned, formally led, has a time-line, is</a:t>
            </a:r>
            <a:r>
              <a:rPr lang="en-GB" sz="1200" baseline="0">
                <a:solidFill>
                  <a:srgbClr val="002060"/>
                </a:solidFill>
              </a:rPr>
              <a:t> </a:t>
            </a:r>
            <a:r>
              <a:rPr lang="en-GB" sz="1200">
                <a:solidFill>
                  <a:srgbClr val="002060"/>
                </a:solidFill>
              </a:rPr>
              <a:t>integrated with the work of the</a:t>
            </a:r>
            <a:r>
              <a:rPr lang="en-GB" sz="1200" baseline="0">
                <a:solidFill>
                  <a:srgbClr val="002060"/>
                </a:solidFill>
              </a:rPr>
              <a:t>  </a:t>
            </a:r>
            <a:r>
              <a:rPr lang="en-GB" sz="1200">
                <a:solidFill>
                  <a:srgbClr val="002060"/>
                </a:solidFill>
              </a:rPr>
              <a:t>school and is expected to</a:t>
            </a:r>
            <a:r>
              <a:rPr lang="en-GB" sz="1200" baseline="0">
                <a:solidFill>
                  <a:srgbClr val="002060"/>
                </a:solidFill>
              </a:rPr>
              <a:t> </a:t>
            </a:r>
            <a:r>
              <a:rPr lang="en-GB" sz="1200">
                <a:solidFill>
                  <a:srgbClr val="002060"/>
                </a:solidFill>
              </a:rPr>
              <a:t>impact on practice. It can also be developed across the</a:t>
            </a:r>
          </a:p>
          <a:p>
            <a:r>
              <a:rPr lang="en-GB" sz="1200">
                <a:solidFill>
                  <a:srgbClr val="002060"/>
                </a:solidFill>
              </a:rPr>
              <a:t>whole school.</a:t>
            </a:r>
          </a:p>
          <a:p>
            <a:pPr>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2060"/>
                </a:solidFill>
              </a:rPr>
              <a:t>Systematic</a:t>
            </a:r>
          </a:p>
          <a:p>
            <a:r>
              <a:rPr lang="en-GB" sz="1200">
                <a:solidFill>
                  <a:srgbClr val="002060"/>
                </a:solidFill>
              </a:rPr>
              <a:t>All collaborative enquiry takes place 'in context' and</a:t>
            </a:r>
            <a:r>
              <a:rPr lang="en-GB" sz="1200" baseline="0">
                <a:solidFill>
                  <a:srgbClr val="002060"/>
                </a:solidFill>
              </a:rPr>
              <a:t> </a:t>
            </a:r>
            <a:r>
              <a:rPr lang="en-GB" sz="1200">
                <a:solidFill>
                  <a:srgbClr val="002060"/>
                </a:solidFill>
              </a:rPr>
              <a:t>this refers to both the internal and external context.</a:t>
            </a:r>
          </a:p>
          <a:p>
            <a:r>
              <a:rPr lang="en-GB" sz="1200">
                <a:solidFill>
                  <a:srgbClr val="002060"/>
                </a:solidFill>
              </a:rPr>
              <a:t>Collaborative enquiry is systematic because it:</a:t>
            </a:r>
          </a:p>
          <a:p>
            <a:r>
              <a:rPr lang="en-GB" sz="1200">
                <a:solidFill>
                  <a:srgbClr val="002060"/>
                </a:solidFill>
              </a:rPr>
              <a:t>• creates a 'hunger' for data which is gathered in a planned</a:t>
            </a:r>
            <a:r>
              <a:rPr lang="en-GB" sz="1200" baseline="0">
                <a:solidFill>
                  <a:srgbClr val="002060"/>
                </a:solidFill>
              </a:rPr>
              <a:t> </a:t>
            </a:r>
            <a:r>
              <a:rPr lang="en-GB" sz="1200">
                <a:solidFill>
                  <a:srgbClr val="002060"/>
                </a:solidFill>
              </a:rPr>
              <a:t>way and used creatively and</a:t>
            </a:r>
            <a:r>
              <a:rPr lang="en-GB" sz="1200" baseline="0">
                <a:solidFill>
                  <a:srgbClr val="002060"/>
                </a:solidFill>
              </a:rPr>
              <a:t> </a:t>
            </a:r>
            <a:r>
              <a:rPr lang="en-GB" sz="1200">
                <a:solidFill>
                  <a:srgbClr val="002060"/>
                </a:solidFill>
              </a:rPr>
              <a:t>collaboratively;</a:t>
            </a:r>
          </a:p>
          <a:p>
            <a:r>
              <a:rPr lang="en-GB" sz="1200">
                <a:solidFill>
                  <a:srgbClr val="002060"/>
                </a:solidFill>
              </a:rPr>
              <a:t>• means careful choices are made about the strategies that</a:t>
            </a:r>
            <a:r>
              <a:rPr lang="en-GB" sz="1200" baseline="0">
                <a:solidFill>
                  <a:srgbClr val="002060"/>
                </a:solidFill>
              </a:rPr>
              <a:t> </a:t>
            </a:r>
            <a:r>
              <a:rPr lang="en-GB" sz="1200">
                <a:solidFill>
                  <a:srgbClr val="002060"/>
                </a:solidFill>
              </a:rPr>
              <a:t>are most 'fit for the purpose' of gathering the data;</a:t>
            </a:r>
          </a:p>
          <a:p>
            <a:r>
              <a:rPr lang="en-GB" sz="1200">
                <a:solidFill>
                  <a:srgbClr val="002060"/>
                </a:solidFill>
              </a:rPr>
              <a:t>• ensures reflection and analysis of the data are built into</a:t>
            </a:r>
            <a:r>
              <a:rPr lang="en-GB" sz="1200" baseline="0">
                <a:solidFill>
                  <a:srgbClr val="002060"/>
                </a:solidFill>
              </a:rPr>
              <a:t> </a:t>
            </a:r>
            <a:r>
              <a:rPr lang="en-GB" sz="1200">
                <a:solidFill>
                  <a:srgbClr val="002060"/>
                </a:solidFill>
              </a:rPr>
              <a:t>the working processes and subsequent action agreed to</a:t>
            </a:r>
            <a:r>
              <a:rPr lang="en-GB" sz="1200" baseline="0">
                <a:solidFill>
                  <a:srgbClr val="002060"/>
                </a:solidFill>
              </a:rPr>
              <a:t> </a:t>
            </a:r>
            <a:r>
              <a:rPr lang="en-GB" sz="1200">
                <a:solidFill>
                  <a:srgbClr val="002060"/>
                </a:solidFill>
              </a:rPr>
              <a:t>ensure impact;</a:t>
            </a:r>
          </a:p>
          <a:p>
            <a:r>
              <a:rPr lang="en-GB" sz="1200">
                <a:solidFill>
                  <a:srgbClr val="002060"/>
                </a:solidFill>
              </a:rPr>
              <a:t>• makes sure explicit processes for sharing and</a:t>
            </a:r>
            <a:r>
              <a:rPr lang="en-GB" sz="1200" baseline="0">
                <a:solidFill>
                  <a:srgbClr val="002060"/>
                </a:solidFill>
              </a:rPr>
              <a:t> </a:t>
            </a:r>
            <a:r>
              <a:rPr lang="en-GB" sz="1200">
                <a:solidFill>
                  <a:srgbClr val="002060"/>
                </a:solidFill>
              </a:rPr>
              <a:t>disseminating the learning are identified and</a:t>
            </a:r>
            <a:r>
              <a:rPr lang="en-GB" sz="1200" baseline="0">
                <a:solidFill>
                  <a:srgbClr val="002060"/>
                </a:solidFill>
              </a:rPr>
              <a:t> i</a:t>
            </a:r>
            <a:r>
              <a:rPr lang="en-GB" sz="1200">
                <a:solidFill>
                  <a:srgbClr val="002060"/>
                </a:solidFill>
              </a:rPr>
              <a:t>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endParaRPr>
          </a:p>
          <a:p>
            <a:pPr>
              <a:defRPr/>
            </a:pPr>
            <a:endParaRPr lang="en-GB">
              <a:cs typeface="Calibri"/>
            </a:endParaRPr>
          </a:p>
          <a:p>
            <a:pPr>
              <a:defRPr/>
            </a:pPr>
            <a:endParaRPr lang="en-GB">
              <a:cs typeface="Calibri"/>
            </a:endParaRPr>
          </a:p>
          <a:p>
            <a:pPr>
              <a:defRPr/>
            </a:pPr>
            <a:endParaRPr lang="en-GB">
              <a:cs typeface="Calibri"/>
            </a:endParaRPr>
          </a:p>
          <a:p>
            <a:pPr>
              <a:defRPr/>
            </a:pPr>
            <a:r>
              <a:rPr lang="en-GB" b="1" i="1">
                <a:solidFill>
                  <a:srgbClr val="00ABB5"/>
                </a:solidFill>
                <a:cs typeface="Calibri Light"/>
              </a:rPr>
              <a:t>Why Enquiry? </a:t>
            </a:r>
          </a:p>
          <a:p>
            <a:pPr>
              <a:defRPr/>
            </a:pPr>
            <a:r>
              <a:rPr lang="en-GB" b="1">
                <a:cs typeface="Calibri"/>
              </a:rPr>
              <a:t>Achievement focused </a:t>
            </a:r>
          </a:p>
          <a:p>
            <a:pPr algn="l"/>
            <a:r>
              <a:rPr lang="en-GB" sz="1200" b="0" i="0" kern="1200">
                <a:solidFill>
                  <a:srgbClr val="002060"/>
                </a:solidFill>
                <a:effectLst/>
                <a:latin typeface="+mn-lt"/>
                <a:ea typeface="+mn-ea"/>
                <a:cs typeface="+mn-cs"/>
              </a:rPr>
              <a:t>The purpose of engaging in collaborative enquiry is to</a:t>
            </a:r>
            <a:r>
              <a:rPr lang="en-GB" sz="1200" b="0" i="0" kern="1200" baseline="0">
                <a:solidFill>
                  <a:srgbClr val="002060"/>
                </a:solidFill>
                <a:effectLst/>
                <a:latin typeface="+mn-lt"/>
                <a:ea typeface="+mn-ea"/>
                <a:cs typeface="+mn-cs"/>
              </a:rPr>
              <a:t> </a:t>
            </a:r>
            <a:r>
              <a:rPr lang="en-GB" sz="1200" b="0" i="0" kern="1200">
                <a:solidFill>
                  <a:srgbClr val="002060"/>
                </a:solidFill>
                <a:effectLst/>
                <a:latin typeface="+mn-lt"/>
                <a:ea typeface="+mn-ea"/>
                <a:cs typeface="+mn-cs"/>
              </a:rPr>
              <a:t>enhance the learning of both practitioners and pupils.</a:t>
            </a:r>
          </a:p>
          <a:p>
            <a:pPr algn="l"/>
            <a:r>
              <a:rPr lang="en-GB" sz="1200" b="0" i="0" kern="1200">
                <a:solidFill>
                  <a:srgbClr val="002060"/>
                </a:solidFill>
                <a:effectLst/>
                <a:latin typeface="+mn-lt"/>
                <a:ea typeface="+mn-ea"/>
                <a:cs typeface="+mn-cs"/>
              </a:rPr>
              <a:t>By practitioners developing their own knowledge and</a:t>
            </a:r>
            <a:r>
              <a:rPr lang="en-GB" sz="1200" b="0" i="0" kern="1200" baseline="0">
                <a:solidFill>
                  <a:srgbClr val="002060"/>
                </a:solidFill>
                <a:effectLst/>
                <a:latin typeface="+mn-lt"/>
                <a:ea typeface="+mn-ea"/>
                <a:cs typeface="+mn-cs"/>
              </a:rPr>
              <a:t> </a:t>
            </a:r>
            <a:r>
              <a:rPr lang="en-GB" sz="1200" b="0" i="0" kern="1200">
                <a:solidFill>
                  <a:srgbClr val="002060"/>
                </a:solidFill>
                <a:effectLst/>
                <a:latin typeface="+mn-lt"/>
                <a:ea typeface="+mn-ea"/>
                <a:cs typeface="+mn-cs"/>
              </a:rPr>
              <a:t>understanding, and linking that with their own classroom</a:t>
            </a:r>
            <a:r>
              <a:rPr lang="en-GB" sz="1200" b="0" i="0" kern="1200" baseline="0">
                <a:solidFill>
                  <a:srgbClr val="002060"/>
                </a:solidFill>
                <a:effectLst/>
                <a:latin typeface="+mn-lt"/>
                <a:ea typeface="+mn-ea"/>
                <a:cs typeface="+mn-cs"/>
              </a:rPr>
              <a:t> </a:t>
            </a:r>
            <a:r>
              <a:rPr lang="en-GB" sz="1200" b="0" i="0" kern="1200">
                <a:solidFill>
                  <a:srgbClr val="002060"/>
                </a:solidFill>
                <a:effectLst/>
                <a:latin typeface="+mn-lt"/>
                <a:ea typeface="+mn-ea"/>
                <a:cs typeface="+mn-cs"/>
              </a:rPr>
              <a:t>processes, learning is enhanced.</a:t>
            </a:r>
            <a:endParaRPr lang="en-GB" sz="1200">
              <a:solidFill>
                <a:srgbClr val="002060"/>
              </a:solidFill>
            </a:endParaRPr>
          </a:p>
          <a:p>
            <a:pPr>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2060"/>
                </a:solidFill>
              </a:rPr>
              <a:t>Empowering in aspiration </a:t>
            </a:r>
          </a:p>
          <a:p>
            <a:r>
              <a:rPr lang="en-GB" sz="1200">
                <a:solidFill>
                  <a:srgbClr val="002060"/>
                </a:solidFill>
              </a:rPr>
              <a:t>Practitioners choose to engage in collaborative enquiry,</a:t>
            </a:r>
            <a:r>
              <a:rPr lang="en-GB" sz="1200" baseline="0">
                <a:solidFill>
                  <a:srgbClr val="002060"/>
                </a:solidFill>
              </a:rPr>
              <a:t> </a:t>
            </a:r>
            <a:r>
              <a:rPr lang="en-GB" sz="1200">
                <a:solidFill>
                  <a:srgbClr val="002060"/>
                </a:solidFill>
              </a:rPr>
              <a:t>and it is they themselves who identify the focus and decide</a:t>
            </a:r>
            <a:r>
              <a:rPr lang="en-GB" sz="1200" baseline="0">
                <a:solidFill>
                  <a:srgbClr val="002060"/>
                </a:solidFill>
              </a:rPr>
              <a:t> </a:t>
            </a:r>
            <a:r>
              <a:rPr lang="en-GB" sz="1200">
                <a:solidFill>
                  <a:srgbClr val="002060"/>
                </a:solidFill>
              </a:rPr>
              <a:t>which processes they will use. They have considerable</a:t>
            </a:r>
            <a:r>
              <a:rPr lang="en-GB" sz="1200" baseline="0">
                <a:solidFill>
                  <a:srgbClr val="002060"/>
                </a:solidFill>
              </a:rPr>
              <a:t> </a:t>
            </a:r>
            <a:r>
              <a:rPr lang="en-GB" sz="1200">
                <a:solidFill>
                  <a:srgbClr val="002060"/>
                </a:solidFill>
              </a:rPr>
              <a:t>autonomy and the processes they engage in will develop</a:t>
            </a:r>
          </a:p>
          <a:p>
            <a:r>
              <a:rPr lang="en-GB" sz="1200">
                <a:solidFill>
                  <a:srgbClr val="002060"/>
                </a:solidFill>
              </a:rPr>
              <a:t>a range of other skills as well as developing their own</a:t>
            </a:r>
            <a:r>
              <a:rPr lang="en-GB" sz="1200" baseline="0">
                <a:solidFill>
                  <a:srgbClr val="002060"/>
                </a:solidFill>
              </a:rPr>
              <a:t> </a:t>
            </a:r>
            <a:r>
              <a:rPr lang="en-GB" sz="1200">
                <a:solidFill>
                  <a:srgbClr val="002060"/>
                </a:solidFill>
              </a:rPr>
              <a:t>knowledge. Such experiences are life-enhancing and</a:t>
            </a:r>
            <a:r>
              <a:rPr lang="en-GB" sz="1200" baseline="0">
                <a:solidFill>
                  <a:srgbClr val="002060"/>
                </a:solidFill>
              </a:rPr>
              <a:t> </a:t>
            </a:r>
            <a:r>
              <a:rPr lang="en-GB" sz="1200">
                <a:solidFill>
                  <a:srgbClr val="002060"/>
                </a:solidFill>
              </a:rPr>
              <a:t>empowering. The quotes from practitioners in this book</a:t>
            </a:r>
            <a:r>
              <a:rPr lang="en-GB" sz="1200" baseline="0">
                <a:solidFill>
                  <a:srgbClr val="002060"/>
                </a:solidFill>
              </a:rPr>
              <a:t> </a:t>
            </a:r>
            <a:r>
              <a:rPr lang="en-GB" sz="1200">
                <a:solidFill>
                  <a:srgbClr val="002060"/>
                </a:solidFill>
              </a:rPr>
              <a:t>demonstrate this</a:t>
            </a:r>
          </a:p>
          <a:p>
            <a:pPr>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2060"/>
                </a:solidFill>
              </a:rPr>
              <a:t>Research</a:t>
            </a:r>
            <a:r>
              <a:rPr lang="en-GB" b="1" baseline="0">
                <a:solidFill>
                  <a:srgbClr val="002060"/>
                </a:solidFill>
              </a:rPr>
              <a:t> based and Theory Rich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2060"/>
                </a:solidFill>
              </a:rPr>
              <a:t>An essential part of collaborative enquiry involves reading</a:t>
            </a:r>
            <a:r>
              <a:rPr lang="en-GB" sz="1200" baseline="0">
                <a:solidFill>
                  <a:srgbClr val="002060"/>
                </a:solidFill>
              </a:rPr>
              <a:t> </a:t>
            </a:r>
            <a:r>
              <a:rPr lang="en-GB" sz="1200">
                <a:solidFill>
                  <a:srgbClr val="002060"/>
                </a:solidFill>
              </a:rPr>
              <a:t>about and working with the knowledge and research base</a:t>
            </a:r>
            <a:r>
              <a:rPr lang="en-GB" sz="1200" baseline="0">
                <a:solidFill>
                  <a:srgbClr val="002060"/>
                </a:solidFill>
              </a:rPr>
              <a:t> </a:t>
            </a:r>
            <a:r>
              <a:rPr lang="en-GB" sz="1200">
                <a:solidFill>
                  <a:srgbClr val="002060"/>
                </a:solidFill>
              </a:rPr>
              <a:t>that already exists. Most collaborative enquiries involve the practitioners working with an external partner, often from</a:t>
            </a:r>
            <a:r>
              <a:rPr lang="en-GB" sz="1200" baseline="0">
                <a:solidFill>
                  <a:srgbClr val="002060"/>
                </a:solidFill>
              </a:rPr>
              <a:t> </a:t>
            </a:r>
            <a:r>
              <a:rPr lang="en-GB" sz="1200">
                <a:solidFill>
                  <a:srgbClr val="002060"/>
                </a:solidFill>
              </a:rPr>
              <a:t>HE, who supports the identification and use of relevant research and works with practitioners to ensure working</a:t>
            </a:r>
            <a:r>
              <a:rPr lang="en-GB" sz="1200" baseline="0">
                <a:solidFill>
                  <a:srgbClr val="002060"/>
                </a:solidFill>
              </a:rPr>
              <a:t> </a:t>
            </a:r>
            <a:r>
              <a:rPr lang="en-GB" sz="1200">
                <a:solidFill>
                  <a:srgbClr val="002060"/>
                </a:solidFill>
              </a:rPr>
              <a:t>practices that help the theory from the practice be explored</a:t>
            </a:r>
            <a:endParaRPr lang="en-GB" b="1">
              <a:solidFill>
                <a:srgbClr val="002060"/>
              </a:solidFill>
            </a:endParaRPr>
          </a:p>
          <a:p>
            <a:pPr>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2060"/>
                </a:solidFill>
              </a:rPr>
              <a:t>Context specific</a:t>
            </a:r>
          </a:p>
          <a:p>
            <a:r>
              <a:rPr lang="en-GB" sz="1200">
                <a:solidFill>
                  <a:srgbClr val="002060"/>
                </a:solidFill>
              </a:rPr>
              <a:t>Collaborative enquiries are 'site-based' initially, and derive</a:t>
            </a:r>
            <a:r>
              <a:rPr lang="en-GB" sz="1200" baseline="0">
                <a:solidFill>
                  <a:srgbClr val="002060"/>
                </a:solidFill>
              </a:rPr>
              <a:t> </a:t>
            </a:r>
            <a:r>
              <a:rPr lang="en-GB" sz="1200">
                <a:solidFill>
                  <a:srgbClr val="002060"/>
                </a:solidFill>
              </a:rPr>
              <a:t>from practitioners current practice and context. The</a:t>
            </a:r>
            <a:r>
              <a:rPr lang="en-GB" sz="1200" baseline="0">
                <a:solidFill>
                  <a:srgbClr val="002060"/>
                </a:solidFill>
              </a:rPr>
              <a:t> </a:t>
            </a:r>
            <a:r>
              <a:rPr lang="en-GB" sz="1200">
                <a:solidFill>
                  <a:srgbClr val="002060"/>
                </a:solidFill>
              </a:rPr>
              <a:t>learning developed takes place in that context, and even if</a:t>
            </a:r>
            <a:r>
              <a:rPr lang="en-GB" sz="1200" baseline="0">
                <a:solidFill>
                  <a:srgbClr val="002060"/>
                </a:solidFill>
              </a:rPr>
              <a:t> </a:t>
            </a:r>
            <a:r>
              <a:rPr lang="en-GB" sz="1200">
                <a:solidFill>
                  <a:srgbClr val="002060"/>
                </a:solidFill>
              </a:rPr>
              <a:t>practitioners are working in a wider network the fixed point</a:t>
            </a:r>
          </a:p>
          <a:p>
            <a:r>
              <a:rPr lang="en-GB" sz="1200">
                <a:solidFill>
                  <a:srgbClr val="002060"/>
                </a:solidFill>
              </a:rPr>
              <a:t>of reference is always their own context.</a:t>
            </a:r>
          </a:p>
          <a:p>
            <a:endParaRPr lang="en-GB" sz="120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a:solidFill>
                  <a:srgbClr val="002060"/>
                </a:solidFill>
                <a:effectLst/>
                <a:latin typeface="+mn-lt"/>
                <a:ea typeface="+mn-ea"/>
                <a:cs typeface="+mn-cs"/>
              </a:rPr>
              <a:t>Capacity building in nature</a:t>
            </a:r>
            <a:endParaRPr lang="en-GB" b="1">
              <a:solidFill>
                <a:srgbClr val="002060"/>
              </a:solidFill>
            </a:endParaRPr>
          </a:p>
          <a:p>
            <a:r>
              <a:rPr lang="en-GB" sz="1200">
                <a:solidFill>
                  <a:srgbClr val="002060"/>
                </a:solidFill>
              </a:rPr>
              <a:t>The process of collaborative enquiry builds individual</a:t>
            </a:r>
            <a:r>
              <a:rPr lang="en-GB" sz="1200" baseline="0">
                <a:solidFill>
                  <a:srgbClr val="002060"/>
                </a:solidFill>
              </a:rPr>
              <a:t> </a:t>
            </a:r>
            <a:r>
              <a:rPr lang="en-GB" sz="1200">
                <a:solidFill>
                  <a:srgbClr val="002060"/>
                </a:solidFill>
              </a:rPr>
              <a:t>practitioner capacity in terms of their knowledge and the</a:t>
            </a:r>
            <a:r>
              <a:rPr lang="en-GB" sz="1200" baseline="0">
                <a:solidFill>
                  <a:srgbClr val="002060"/>
                </a:solidFill>
              </a:rPr>
              <a:t> </a:t>
            </a:r>
            <a:r>
              <a:rPr lang="en-GB" sz="1200">
                <a:solidFill>
                  <a:srgbClr val="002060"/>
                </a:solidFill>
              </a:rPr>
              <a:t>skills they develop. It also contributes to developing capacity</a:t>
            </a:r>
            <a:r>
              <a:rPr lang="en-GB" sz="1200" baseline="0">
                <a:solidFill>
                  <a:srgbClr val="002060"/>
                </a:solidFill>
              </a:rPr>
              <a:t> </a:t>
            </a:r>
            <a:r>
              <a:rPr lang="en-GB" sz="1200">
                <a:solidFill>
                  <a:srgbClr val="002060"/>
                </a:solidFill>
              </a:rPr>
              <a:t>across the organization because groups of practitioners</a:t>
            </a:r>
          </a:p>
          <a:p>
            <a:r>
              <a:rPr lang="en-GB" sz="1200">
                <a:solidFill>
                  <a:srgbClr val="002060"/>
                </a:solidFill>
              </a:rPr>
              <a:t>are involved so the collective capacity of staff is enhanced.</a:t>
            </a:r>
            <a:r>
              <a:rPr lang="en-GB" sz="1200" baseline="0">
                <a:solidFill>
                  <a:srgbClr val="002060"/>
                </a:solidFill>
              </a:rPr>
              <a:t> </a:t>
            </a:r>
            <a:r>
              <a:rPr lang="en-GB" sz="1200">
                <a:solidFill>
                  <a:srgbClr val="002060"/>
                </a:solidFill>
              </a:rPr>
              <a:t>Moreover, the organization itself develops its own working</a:t>
            </a:r>
            <a:r>
              <a:rPr lang="en-GB" sz="1200" baseline="0">
                <a:solidFill>
                  <a:srgbClr val="002060"/>
                </a:solidFill>
              </a:rPr>
              <a:t> </a:t>
            </a:r>
            <a:r>
              <a:rPr lang="en-GB" sz="1200">
                <a:solidFill>
                  <a:srgbClr val="002060"/>
                </a:solidFill>
              </a:rPr>
              <a:t>practices that enable the development of a learning</a:t>
            </a:r>
            <a:r>
              <a:rPr lang="en-GB" sz="1200" baseline="0">
                <a:solidFill>
                  <a:srgbClr val="002060"/>
                </a:solidFill>
              </a:rPr>
              <a:t> </a:t>
            </a:r>
            <a:r>
              <a:rPr lang="en-GB" sz="1200">
                <a:solidFill>
                  <a:srgbClr val="002060"/>
                </a:solidFill>
              </a:rPr>
              <a:t>community which enhances the capacity of all members to</a:t>
            </a:r>
          </a:p>
          <a:p>
            <a:r>
              <a:rPr lang="en-GB" sz="1200">
                <a:solidFill>
                  <a:srgbClr val="002060"/>
                </a:solidFill>
              </a:rPr>
              <a:t>develop and grow.</a:t>
            </a:r>
          </a:p>
          <a:p>
            <a:endParaRPr lang="en-GB" sz="120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2060"/>
                </a:solidFill>
              </a:rPr>
              <a:t>Enquiry driven</a:t>
            </a:r>
          </a:p>
          <a:p>
            <a:r>
              <a:rPr lang="en-GB" sz="1200">
                <a:solidFill>
                  <a:srgbClr val="002060"/>
                </a:solidFill>
              </a:rPr>
              <a:t>By definition collaborative enquiry requires</a:t>
            </a:r>
            <a:r>
              <a:rPr lang="en-GB" sz="1200" baseline="0">
                <a:solidFill>
                  <a:srgbClr val="002060"/>
                </a:solidFill>
              </a:rPr>
              <a:t> </a:t>
            </a:r>
            <a:r>
              <a:rPr lang="en-GB" sz="1200">
                <a:solidFill>
                  <a:srgbClr val="002060"/>
                </a:solidFill>
              </a:rPr>
              <a:t>practitioners</a:t>
            </a:r>
            <a:r>
              <a:rPr lang="en-GB" sz="1200" baseline="0">
                <a:solidFill>
                  <a:srgbClr val="002060"/>
                </a:solidFill>
              </a:rPr>
              <a:t> </a:t>
            </a:r>
            <a:r>
              <a:rPr lang="en-GB" sz="1200">
                <a:solidFill>
                  <a:srgbClr val="002060"/>
                </a:solidFill>
              </a:rPr>
              <a:t>to investigate aspects of practice and to reflect on and</a:t>
            </a:r>
            <a:r>
              <a:rPr lang="en-GB" sz="1200" baseline="0">
                <a:solidFill>
                  <a:srgbClr val="002060"/>
                </a:solidFill>
              </a:rPr>
              <a:t> </a:t>
            </a:r>
            <a:r>
              <a:rPr lang="en-GB" sz="1200">
                <a:solidFill>
                  <a:srgbClr val="002060"/>
                </a:solidFill>
              </a:rPr>
              <a:t>analyse them. This becomes the 'taken-for-granted' way of</a:t>
            </a:r>
          </a:p>
          <a:p>
            <a:r>
              <a:rPr lang="en-GB" sz="1200">
                <a:solidFill>
                  <a:srgbClr val="002060"/>
                </a:solidFill>
              </a:rPr>
              <a:t>working.</a:t>
            </a:r>
          </a:p>
          <a:p>
            <a:endParaRPr lang="en-GB" sz="1200">
              <a:solidFill>
                <a:srgbClr val="002060"/>
              </a:solidFill>
            </a:endParaRPr>
          </a:p>
          <a:p>
            <a:r>
              <a:rPr lang="en-GB" b="1">
                <a:solidFill>
                  <a:srgbClr val="002060"/>
                </a:solidFill>
              </a:rPr>
              <a:t>Implementation</a:t>
            </a:r>
            <a:r>
              <a:rPr lang="en-GB" b="1" baseline="0">
                <a:solidFill>
                  <a:srgbClr val="002060"/>
                </a:solidFill>
              </a:rPr>
              <a:t> </a:t>
            </a:r>
            <a:r>
              <a:rPr lang="en-GB" b="1">
                <a:solidFill>
                  <a:srgbClr val="002060"/>
                </a:solidFill>
              </a:rPr>
              <a:t>oriented, and</a:t>
            </a:r>
            <a:r>
              <a:rPr lang="en-GB" b="1" baseline="0">
                <a:solidFill>
                  <a:srgbClr val="002060"/>
                </a:solidFill>
              </a:rPr>
              <a:t> </a:t>
            </a:r>
            <a:r>
              <a:rPr lang="en-GB" b="1">
                <a:solidFill>
                  <a:srgbClr val="002060"/>
                </a:solidFill>
              </a:rPr>
              <a:t>interventionist and</a:t>
            </a:r>
            <a:r>
              <a:rPr lang="en-GB" b="1" baseline="0">
                <a:solidFill>
                  <a:srgbClr val="002060"/>
                </a:solidFill>
              </a:rPr>
              <a:t> </a:t>
            </a:r>
            <a:r>
              <a:rPr lang="en-GB" b="1">
                <a:solidFill>
                  <a:srgbClr val="002060"/>
                </a:solidFill>
              </a:rPr>
              <a:t>strategic</a:t>
            </a:r>
          </a:p>
          <a:p>
            <a:r>
              <a:rPr lang="en-GB" sz="1200">
                <a:solidFill>
                  <a:srgbClr val="002060"/>
                </a:solidFill>
              </a:rPr>
              <a:t>One of the purposes of collaborative enquiry is to change and amend practice and therefore to make interventions.</a:t>
            </a:r>
            <a:r>
              <a:rPr lang="en-GB" sz="1200" baseline="0">
                <a:solidFill>
                  <a:srgbClr val="002060"/>
                </a:solidFill>
              </a:rPr>
              <a:t> </a:t>
            </a:r>
            <a:r>
              <a:rPr lang="en-GB" sz="1200">
                <a:solidFill>
                  <a:srgbClr val="002060"/>
                </a:solidFill>
              </a:rPr>
              <a:t>It is a strategic process too because it is a way of working</a:t>
            </a:r>
            <a:r>
              <a:rPr lang="en-GB" sz="1200" baseline="0">
                <a:solidFill>
                  <a:srgbClr val="002060"/>
                </a:solidFill>
              </a:rPr>
              <a:t> </a:t>
            </a:r>
            <a:r>
              <a:rPr lang="en-GB" sz="1200">
                <a:solidFill>
                  <a:srgbClr val="002060"/>
                </a:solidFill>
              </a:rPr>
              <a:t>that is focused, planned, formally led, has a time-line, is</a:t>
            </a:r>
            <a:r>
              <a:rPr lang="en-GB" sz="1200" baseline="0">
                <a:solidFill>
                  <a:srgbClr val="002060"/>
                </a:solidFill>
              </a:rPr>
              <a:t> </a:t>
            </a:r>
            <a:r>
              <a:rPr lang="en-GB" sz="1200">
                <a:solidFill>
                  <a:srgbClr val="002060"/>
                </a:solidFill>
              </a:rPr>
              <a:t>integrated with the work of the</a:t>
            </a:r>
            <a:r>
              <a:rPr lang="en-GB" sz="1200" baseline="0">
                <a:solidFill>
                  <a:srgbClr val="002060"/>
                </a:solidFill>
              </a:rPr>
              <a:t>  </a:t>
            </a:r>
            <a:r>
              <a:rPr lang="en-GB" sz="1200">
                <a:solidFill>
                  <a:srgbClr val="002060"/>
                </a:solidFill>
              </a:rPr>
              <a:t>school and is expected to</a:t>
            </a:r>
            <a:r>
              <a:rPr lang="en-GB" sz="1200" baseline="0">
                <a:solidFill>
                  <a:srgbClr val="002060"/>
                </a:solidFill>
              </a:rPr>
              <a:t> </a:t>
            </a:r>
            <a:r>
              <a:rPr lang="en-GB" sz="1200">
                <a:solidFill>
                  <a:srgbClr val="002060"/>
                </a:solidFill>
              </a:rPr>
              <a:t>impact on practice. It can also be developed across the</a:t>
            </a:r>
          </a:p>
          <a:p>
            <a:r>
              <a:rPr lang="en-GB" sz="1200">
                <a:solidFill>
                  <a:srgbClr val="002060"/>
                </a:solidFill>
              </a:rPr>
              <a:t>whole school.</a:t>
            </a:r>
          </a:p>
          <a:p>
            <a:endParaRPr lang="en-GB" sz="120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2060"/>
                </a:solidFill>
              </a:rPr>
              <a:t>Systematic</a:t>
            </a:r>
          </a:p>
          <a:p>
            <a:r>
              <a:rPr lang="en-GB" sz="1200">
                <a:solidFill>
                  <a:srgbClr val="002060"/>
                </a:solidFill>
              </a:rPr>
              <a:t>All collaborative enquiry takes place 'in context' and</a:t>
            </a:r>
            <a:r>
              <a:rPr lang="en-GB" sz="1200" baseline="0">
                <a:solidFill>
                  <a:srgbClr val="002060"/>
                </a:solidFill>
              </a:rPr>
              <a:t> </a:t>
            </a:r>
            <a:r>
              <a:rPr lang="en-GB" sz="1200">
                <a:solidFill>
                  <a:srgbClr val="002060"/>
                </a:solidFill>
              </a:rPr>
              <a:t>this refers to both the internal and external context.</a:t>
            </a:r>
          </a:p>
          <a:p>
            <a:r>
              <a:rPr lang="en-GB" sz="1200">
                <a:solidFill>
                  <a:srgbClr val="002060"/>
                </a:solidFill>
              </a:rPr>
              <a:t>Collaborative enquiry is systematic because it:</a:t>
            </a:r>
          </a:p>
          <a:p>
            <a:r>
              <a:rPr lang="en-GB" sz="1200">
                <a:solidFill>
                  <a:srgbClr val="002060"/>
                </a:solidFill>
              </a:rPr>
              <a:t>• creates a 'hunger' for data which is gathered in a planned</a:t>
            </a:r>
            <a:r>
              <a:rPr lang="en-GB" sz="1200" baseline="0">
                <a:solidFill>
                  <a:srgbClr val="002060"/>
                </a:solidFill>
              </a:rPr>
              <a:t> </a:t>
            </a:r>
            <a:r>
              <a:rPr lang="en-GB" sz="1200">
                <a:solidFill>
                  <a:srgbClr val="002060"/>
                </a:solidFill>
              </a:rPr>
              <a:t>way and used creatively and</a:t>
            </a:r>
            <a:r>
              <a:rPr lang="en-GB" sz="1200" baseline="0">
                <a:solidFill>
                  <a:srgbClr val="002060"/>
                </a:solidFill>
              </a:rPr>
              <a:t> </a:t>
            </a:r>
            <a:r>
              <a:rPr lang="en-GB" sz="1200">
                <a:solidFill>
                  <a:srgbClr val="002060"/>
                </a:solidFill>
              </a:rPr>
              <a:t>collaboratively;</a:t>
            </a:r>
          </a:p>
          <a:p>
            <a:r>
              <a:rPr lang="en-GB" sz="1200">
                <a:solidFill>
                  <a:srgbClr val="002060"/>
                </a:solidFill>
              </a:rPr>
              <a:t>• means careful choices are made about the strategies that</a:t>
            </a:r>
            <a:r>
              <a:rPr lang="en-GB" sz="1200" baseline="0">
                <a:solidFill>
                  <a:srgbClr val="002060"/>
                </a:solidFill>
              </a:rPr>
              <a:t> </a:t>
            </a:r>
            <a:r>
              <a:rPr lang="en-GB" sz="1200">
                <a:solidFill>
                  <a:srgbClr val="002060"/>
                </a:solidFill>
              </a:rPr>
              <a:t>are most 'fit for the purpose' of gathering the data;</a:t>
            </a:r>
          </a:p>
          <a:p>
            <a:r>
              <a:rPr lang="en-GB" sz="1200">
                <a:solidFill>
                  <a:srgbClr val="002060"/>
                </a:solidFill>
              </a:rPr>
              <a:t>• ensures reflection and analysis of the data are built into</a:t>
            </a:r>
            <a:r>
              <a:rPr lang="en-GB" sz="1200" baseline="0">
                <a:solidFill>
                  <a:srgbClr val="002060"/>
                </a:solidFill>
              </a:rPr>
              <a:t> </a:t>
            </a:r>
            <a:r>
              <a:rPr lang="en-GB" sz="1200">
                <a:solidFill>
                  <a:srgbClr val="002060"/>
                </a:solidFill>
              </a:rPr>
              <a:t>the working processes and subsequent action agreed to</a:t>
            </a:r>
            <a:r>
              <a:rPr lang="en-GB" sz="1200" baseline="0">
                <a:solidFill>
                  <a:srgbClr val="002060"/>
                </a:solidFill>
              </a:rPr>
              <a:t> </a:t>
            </a:r>
            <a:r>
              <a:rPr lang="en-GB" sz="1200">
                <a:solidFill>
                  <a:srgbClr val="002060"/>
                </a:solidFill>
              </a:rPr>
              <a:t>ensure impact;</a:t>
            </a:r>
          </a:p>
          <a:p>
            <a:r>
              <a:rPr lang="en-GB" sz="1200">
                <a:solidFill>
                  <a:srgbClr val="002060"/>
                </a:solidFill>
              </a:rPr>
              <a:t>• makes sure explicit processes for sharing and</a:t>
            </a:r>
            <a:r>
              <a:rPr lang="en-GB" sz="1200" baseline="0">
                <a:solidFill>
                  <a:srgbClr val="002060"/>
                </a:solidFill>
              </a:rPr>
              <a:t> </a:t>
            </a:r>
            <a:r>
              <a:rPr lang="en-GB" sz="1200">
                <a:solidFill>
                  <a:srgbClr val="002060"/>
                </a:solidFill>
              </a:rPr>
              <a:t>disseminating the learning are identified and</a:t>
            </a:r>
            <a:r>
              <a:rPr lang="en-GB" sz="1200" baseline="0">
                <a:solidFill>
                  <a:srgbClr val="002060"/>
                </a:solidFill>
              </a:rPr>
              <a:t> i</a:t>
            </a:r>
            <a:r>
              <a:rPr lang="en-GB" sz="1200">
                <a:solidFill>
                  <a:srgbClr val="002060"/>
                </a:solidFill>
              </a:rPr>
              <a:t>mplemented.</a:t>
            </a:r>
          </a:p>
          <a:p>
            <a:endParaRPr lang="en-GB" sz="1200">
              <a:solidFill>
                <a:srgbClr val="002060"/>
              </a:solidFill>
            </a:endParaRPr>
          </a:p>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3079771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200" b="1" i="0" kern="1200">
                <a:solidFill>
                  <a:schemeClr val="tx1"/>
                </a:solidFill>
                <a:effectLst/>
                <a:latin typeface="+mn-lt"/>
                <a:ea typeface="+mn-ea"/>
                <a:cs typeface="+mn-cs"/>
              </a:rPr>
              <a:t>Title: </a:t>
            </a:r>
            <a:r>
              <a:rPr lang="en-GB" sz="1200" b="0" i="0" kern="1200">
                <a:solidFill>
                  <a:schemeClr val="tx1"/>
                </a:solidFill>
                <a:effectLst/>
                <a:latin typeface="+mn-lt"/>
                <a:ea typeface="+mn-ea"/>
                <a:cs typeface="+mn-cs"/>
              </a:rPr>
              <a:t>Improving Schools Through Collaborative Enquiry</a:t>
            </a:r>
          </a:p>
          <a:p>
            <a:r>
              <a:rPr lang="en-GB" sz="1200" b="1" i="0" kern="1200">
                <a:solidFill>
                  <a:schemeClr val="tx1"/>
                </a:solidFill>
                <a:effectLst/>
                <a:latin typeface="+mn-lt"/>
                <a:ea typeface="+mn-ea"/>
                <a:cs typeface="+mn-cs"/>
              </a:rPr>
              <a:t>Author: </a:t>
            </a:r>
            <a:r>
              <a:rPr lang="en-GB" sz="1200" b="1" i="0" kern="1200" baseline="0">
                <a:solidFill>
                  <a:schemeClr val="tx1"/>
                </a:solidFill>
                <a:effectLst/>
                <a:latin typeface="+mn-lt"/>
                <a:ea typeface="+mn-ea"/>
                <a:cs typeface="+mn-cs"/>
              </a:rPr>
              <a:t> </a:t>
            </a:r>
            <a:r>
              <a:rPr lang="en-GB" sz="1200" b="0" i="0" kern="1200">
                <a:solidFill>
                  <a:schemeClr val="tx1"/>
                </a:solidFill>
                <a:effectLst/>
                <a:latin typeface="+mn-lt"/>
                <a:ea typeface="+mn-ea"/>
                <a:cs typeface="+mn-cs"/>
              </a:rPr>
              <a:t>David Jackson, Julie </a:t>
            </a:r>
            <a:r>
              <a:rPr lang="en-GB" sz="1200" b="0" i="0" kern="1200" err="1">
                <a:solidFill>
                  <a:schemeClr val="tx1"/>
                </a:solidFill>
                <a:effectLst/>
                <a:latin typeface="+mn-lt"/>
                <a:ea typeface="+mn-ea"/>
                <a:cs typeface="+mn-cs"/>
              </a:rPr>
              <a:t>McGrane</a:t>
            </a:r>
            <a:r>
              <a:rPr lang="en-GB" sz="1200" b="0" i="0" kern="1200">
                <a:solidFill>
                  <a:schemeClr val="tx1"/>
                </a:solidFill>
                <a:effectLst/>
                <a:latin typeface="+mn-lt"/>
                <a:ea typeface="+mn-ea"/>
                <a:cs typeface="+mn-cs"/>
              </a:rPr>
              <a:t>, Hilary Street, Julie </a:t>
            </a:r>
            <a:r>
              <a:rPr lang="en-GB" sz="1200" b="0" i="0" kern="1200" err="1">
                <a:solidFill>
                  <a:schemeClr val="tx1"/>
                </a:solidFill>
                <a:effectLst/>
                <a:latin typeface="+mn-lt"/>
                <a:ea typeface="+mn-ea"/>
                <a:cs typeface="+mn-cs"/>
              </a:rPr>
              <a:t>Temperley</a:t>
            </a:r>
            <a:endParaRPr lang="en-GB" sz="1200" b="0" i="0" kern="1200">
              <a:solidFill>
                <a:schemeClr val="tx1"/>
              </a:solidFill>
              <a:effectLst/>
              <a:latin typeface="+mn-lt"/>
              <a:ea typeface="+mn-ea"/>
              <a:cs typeface="+mn-cs"/>
            </a:endParaRPr>
          </a:p>
          <a:p>
            <a:r>
              <a:rPr lang="en-GB" sz="1200" b="1" i="0" kern="1200">
                <a:solidFill>
                  <a:schemeClr val="tx1"/>
                </a:solidFill>
                <a:effectLst/>
                <a:latin typeface="+mn-lt"/>
                <a:ea typeface="+mn-ea"/>
                <a:cs typeface="+mn-cs"/>
              </a:rPr>
              <a:t>Date: </a:t>
            </a:r>
            <a:r>
              <a:rPr lang="en-GB" sz="1200" b="0" i="0" kern="1200">
                <a:solidFill>
                  <a:schemeClr val="tx1"/>
                </a:solidFill>
                <a:effectLst/>
                <a:latin typeface="+mn-lt"/>
                <a:ea typeface="+mn-ea"/>
                <a:cs typeface="+mn-cs"/>
              </a:rPr>
              <a:t>2005</a:t>
            </a:r>
          </a:p>
          <a:p>
            <a:pPr>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a:rPr>
              <a:t>Lise</a:t>
            </a:r>
            <a:r>
              <a:rPr lang="en-GB">
                <a:cs typeface="Calibri"/>
              </a:rPr>
              <a:t>- Drawing focus to the</a:t>
            </a:r>
            <a:r>
              <a:rPr lang="en-GB" baseline="0">
                <a:cs typeface="Calibri"/>
              </a:rPr>
              <a:t> above title which is accessible via the </a:t>
            </a:r>
            <a:r>
              <a:rPr lang="en-GB" baseline="0" err="1">
                <a:cs typeface="Calibri"/>
              </a:rPr>
              <a:t>GTCS</a:t>
            </a:r>
            <a:r>
              <a:rPr lang="en-GB" baseline="0">
                <a:cs typeface="Calibri"/>
              </a:rPr>
              <a:t> Research Portal (</a:t>
            </a:r>
            <a:r>
              <a:rPr lang="en-GB" sz="1200" b="1" i="0" kern="1200">
                <a:solidFill>
                  <a:schemeClr val="tx1"/>
                </a:solidFill>
                <a:effectLst/>
                <a:latin typeface="+mn-lt"/>
                <a:ea typeface="+mn-ea"/>
                <a:cs typeface="+mn-cs"/>
              </a:rPr>
              <a:t>EBSCO database)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2060"/>
                </a:solidFill>
              </a:rPr>
              <a:t>Empowering in aspiration </a:t>
            </a:r>
          </a:p>
          <a:p>
            <a:pPr>
              <a:defRPr/>
            </a:pPr>
            <a:r>
              <a:rPr lang="en-GB">
                <a:cs typeface="Calibri"/>
              </a:rPr>
              <a:t>Practitioners choose to engage in collaborative enquiry, and it is they themselves who identify the focus and decide which processes they will use. They have considerable autonomy and the processes they engage in will develop</a:t>
            </a:r>
          </a:p>
          <a:p>
            <a:pPr>
              <a:defRPr/>
            </a:pPr>
            <a:r>
              <a:rPr lang="en-GB">
                <a:cs typeface="Calibri"/>
              </a:rPr>
              <a:t>a range of other skills as well as developing their own knowledge. Such experiences are life-enhancing and empowering.</a:t>
            </a:r>
          </a:p>
          <a:p>
            <a:pPr>
              <a:defRPr/>
            </a:pPr>
            <a:endParaRPr lang="en-GB">
              <a:cs typeface="Calibri"/>
            </a:endParaRPr>
          </a:p>
          <a:p>
            <a:pPr>
              <a:defRPr/>
            </a:pPr>
            <a:r>
              <a:rPr lang="en-GB" b="1">
                <a:cs typeface="Calibri"/>
              </a:rPr>
              <a:t>Implementation oriented, and</a:t>
            </a:r>
            <a:r>
              <a:rPr lang="en-GB" b="1" baseline="0">
                <a:cs typeface="Calibri"/>
              </a:rPr>
              <a:t> </a:t>
            </a:r>
            <a:r>
              <a:rPr lang="en-GB" b="1">
                <a:cs typeface="Calibri"/>
              </a:rPr>
              <a:t>interventionist and strategic</a:t>
            </a:r>
          </a:p>
          <a:p>
            <a:r>
              <a:rPr lang="en-GB" sz="1200">
                <a:solidFill>
                  <a:srgbClr val="002060"/>
                </a:solidFill>
              </a:rPr>
              <a:t>One of the purposes of collaborative enquiry is to change and amend practice and therefore to make interventions.</a:t>
            </a:r>
            <a:r>
              <a:rPr lang="en-GB" sz="1200" baseline="0">
                <a:solidFill>
                  <a:srgbClr val="002060"/>
                </a:solidFill>
              </a:rPr>
              <a:t> </a:t>
            </a:r>
            <a:r>
              <a:rPr lang="en-GB" sz="1200">
                <a:solidFill>
                  <a:srgbClr val="002060"/>
                </a:solidFill>
              </a:rPr>
              <a:t>It is a strategic process too because it is a way of working</a:t>
            </a:r>
            <a:r>
              <a:rPr lang="en-GB" sz="1200" baseline="0">
                <a:solidFill>
                  <a:srgbClr val="002060"/>
                </a:solidFill>
              </a:rPr>
              <a:t> </a:t>
            </a:r>
            <a:r>
              <a:rPr lang="en-GB" sz="1200">
                <a:solidFill>
                  <a:srgbClr val="002060"/>
                </a:solidFill>
              </a:rPr>
              <a:t>that is focused, planned, formally led, has a time-line, is</a:t>
            </a:r>
            <a:r>
              <a:rPr lang="en-GB" sz="1200" baseline="0">
                <a:solidFill>
                  <a:srgbClr val="002060"/>
                </a:solidFill>
              </a:rPr>
              <a:t> </a:t>
            </a:r>
            <a:r>
              <a:rPr lang="en-GB" sz="1200">
                <a:solidFill>
                  <a:srgbClr val="002060"/>
                </a:solidFill>
              </a:rPr>
              <a:t>integrated with the work of the</a:t>
            </a:r>
            <a:r>
              <a:rPr lang="en-GB" sz="1200" baseline="0">
                <a:solidFill>
                  <a:srgbClr val="002060"/>
                </a:solidFill>
              </a:rPr>
              <a:t>  </a:t>
            </a:r>
            <a:r>
              <a:rPr lang="en-GB" sz="1200">
                <a:solidFill>
                  <a:srgbClr val="002060"/>
                </a:solidFill>
              </a:rPr>
              <a:t>school and is expected to</a:t>
            </a:r>
            <a:r>
              <a:rPr lang="en-GB" sz="1200" baseline="0">
                <a:solidFill>
                  <a:srgbClr val="002060"/>
                </a:solidFill>
              </a:rPr>
              <a:t> </a:t>
            </a:r>
            <a:r>
              <a:rPr lang="en-GB" sz="1200">
                <a:solidFill>
                  <a:srgbClr val="002060"/>
                </a:solidFill>
              </a:rPr>
              <a:t>impact on practice. It can also be developed across the</a:t>
            </a:r>
          </a:p>
          <a:p>
            <a:r>
              <a:rPr lang="en-GB" sz="1200">
                <a:solidFill>
                  <a:srgbClr val="002060"/>
                </a:solidFill>
              </a:rPr>
              <a:t>whole school.</a:t>
            </a:r>
          </a:p>
          <a:p>
            <a:pPr>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2060"/>
                </a:solidFill>
              </a:rPr>
              <a:t>Systematic</a:t>
            </a:r>
          </a:p>
          <a:p>
            <a:r>
              <a:rPr lang="en-GB" sz="1200">
                <a:solidFill>
                  <a:srgbClr val="002060"/>
                </a:solidFill>
              </a:rPr>
              <a:t>All collaborative enquiry takes place 'in context' and</a:t>
            </a:r>
            <a:r>
              <a:rPr lang="en-GB" sz="1200" baseline="0">
                <a:solidFill>
                  <a:srgbClr val="002060"/>
                </a:solidFill>
              </a:rPr>
              <a:t> </a:t>
            </a:r>
            <a:r>
              <a:rPr lang="en-GB" sz="1200">
                <a:solidFill>
                  <a:srgbClr val="002060"/>
                </a:solidFill>
              </a:rPr>
              <a:t>this refers to both the internal and external context.</a:t>
            </a:r>
          </a:p>
          <a:p>
            <a:r>
              <a:rPr lang="en-GB" sz="1200">
                <a:solidFill>
                  <a:srgbClr val="002060"/>
                </a:solidFill>
              </a:rPr>
              <a:t>Collaborative enquiry is systematic because it:</a:t>
            </a:r>
          </a:p>
          <a:p>
            <a:r>
              <a:rPr lang="en-GB" sz="1200">
                <a:solidFill>
                  <a:srgbClr val="002060"/>
                </a:solidFill>
              </a:rPr>
              <a:t>• creates a 'hunger' for data which is gathered in a planned</a:t>
            </a:r>
            <a:r>
              <a:rPr lang="en-GB" sz="1200" baseline="0">
                <a:solidFill>
                  <a:srgbClr val="002060"/>
                </a:solidFill>
              </a:rPr>
              <a:t> </a:t>
            </a:r>
            <a:r>
              <a:rPr lang="en-GB" sz="1200">
                <a:solidFill>
                  <a:srgbClr val="002060"/>
                </a:solidFill>
              </a:rPr>
              <a:t>way and used creatively and</a:t>
            </a:r>
            <a:r>
              <a:rPr lang="en-GB" sz="1200" baseline="0">
                <a:solidFill>
                  <a:srgbClr val="002060"/>
                </a:solidFill>
              </a:rPr>
              <a:t> </a:t>
            </a:r>
            <a:r>
              <a:rPr lang="en-GB" sz="1200">
                <a:solidFill>
                  <a:srgbClr val="002060"/>
                </a:solidFill>
              </a:rPr>
              <a:t>collaboratively;</a:t>
            </a:r>
          </a:p>
          <a:p>
            <a:r>
              <a:rPr lang="en-GB" sz="1200">
                <a:solidFill>
                  <a:srgbClr val="002060"/>
                </a:solidFill>
              </a:rPr>
              <a:t>• means careful choices are made about the strategies that</a:t>
            </a:r>
            <a:r>
              <a:rPr lang="en-GB" sz="1200" baseline="0">
                <a:solidFill>
                  <a:srgbClr val="002060"/>
                </a:solidFill>
              </a:rPr>
              <a:t> </a:t>
            </a:r>
            <a:r>
              <a:rPr lang="en-GB" sz="1200">
                <a:solidFill>
                  <a:srgbClr val="002060"/>
                </a:solidFill>
              </a:rPr>
              <a:t>are most 'fit for the purpose' of gathering the data;</a:t>
            </a:r>
          </a:p>
          <a:p>
            <a:r>
              <a:rPr lang="en-GB" sz="1200">
                <a:solidFill>
                  <a:srgbClr val="002060"/>
                </a:solidFill>
              </a:rPr>
              <a:t>• ensures reflection and analysis of the data are built into</a:t>
            </a:r>
            <a:r>
              <a:rPr lang="en-GB" sz="1200" baseline="0">
                <a:solidFill>
                  <a:srgbClr val="002060"/>
                </a:solidFill>
              </a:rPr>
              <a:t> </a:t>
            </a:r>
            <a:r>
              <a:rPr lang="en-GB" sz="1200">
                <a:solidFill>
                  <a:srgbClr val="002060"/>
                </a:solidFill>
              </a:rPr>
              <a:t>the working processes and subsequent action agreed to</a:t>
            </a:r>
            <a:r>
              <a:rPr lang="en-GB" sz="1200" baseline="0">
                <a:solidFill>
                  <a:srgbClr val="002060"/>
                </a:solidFill>
              </a:rPr>
              <a:t> </a:t>
            </a:r>
            <a:r>
              <a:rPr lang="en-GB" sz="1200">
                <a:solidFill>
                  <a:srgbClr val="002060"/>
                </a:solidFill>
              </a:rPr>
              <a:t>ensure impact;</a:t>
            </a:r>
          </a:p>
          <a:p>
            <a:r>
              <a:rPr lang="en-GB" sz="1200">
                <a:solidFill>
                  <a:srgbClr val="002060"/>
                </a:solidFill>
              </a:rPr>
              <a:t>• makes sure explicit processes for sharing and</a:t>
            </a:r>
            <a:r>
              <a:rPr lang="en-GB" sz="1200" baseline="0">
                <a:solidFill>
                  <a:srgbClr val="002060"/>
                </a:solidFill>
              </a:rPr>
              <a:t> </a:t>
            </a:r>
            <a:r>
              <a:rPr lang="en-GB" sz="1200">
                <a:solidFill>
                  <a:srgbClr val="002060"/>
                </a:solidFill>
              </a:rPr>
              <a:t>disseminating the learning are identified and</a:t>
            </a:r>
            <a:r>
              <a:rPr lang="en-GB" sz="1200" baseline="0">
                <a:solidFill>
                  <a:srgbClr val="002060"/>
                </a:solidFill>
              </a:rPr>
              <a:t> i</a:t>
            </a:r>
            <a:r>
              <a:rPr lang="en-GB" sz="1200">
                <a:solidFill>
                  <a:srgbClr val="002060"/>
                </a:solidFill>
              </a:rPr>
              <a:t>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endParaRPr>
          </a:p>
          <a:p>
            <a:pPr>
              <a:defRPr/>
            </a:pPr>
            <a:endParaRPr lang="en-GB">
              <a:cs typeface="Calibri"/>
            </a:endParaRPr>
          </a:p>
          <a:p>
            <a:pPr>
              <a:defRPr/>
            </a:pPr>
            <a:endParaRPr lang="en-GB">
              <a:cs typeface="Calibri"/>
            </a:endParaRPr>
          </a:p>
          <a:p>
            <a:pPr>
              <a:defRPr/>
            </a:pPr>
            <a:endParaRPr lang="en-GB">
              <a:cs typeface="Calibri"/>
            </a:endParaRPr>
          </a:p>
          <a:p>
            <a:pPr>
              <a:defRPr/>
            </a:pPr>
            <a:r>
              <a:rPr lang="en-GB" b="1" i="1">
                <a:solidFill>
                  <a:srgbClr val="00ABB5"/>
                </a:solidFill>
                <a:cs typeface="Calibri Light"/>
              </a:rPr>
              <a:t>Why Enquiry? </a:t>
            </a:r>
          </a:p>
          <a:p>
            <a:pPr>
              <a:defRPr/>
            </a:pPr>
            <a:r>
              <a:rPr lang="en-GB" b="1">
                <a:cs typeface="Calibri"/>
              </a:rPr>
              <a:t>Achievement focused </a:t>
            </a:r>
          </a:p>
          <a:p>
            <a:pPr algn="l"/>
            <a:r>
              <a:rPr lang="en-GB" sz="1200" b="0" i="0" kern="1200">
                <a:solidFill>
                  <a:srgbClr val="002060"/>
                </a:solidFill>
                <a:effectLst/>
                <a:latin typeface="+mn-lt"/>
                <a:ea typeface="+mn-ea"/>
                <a:cs typeface="+mn-cs"/>
              </a:rPr>
              <a:t>The purpose of engaging in collaborative enquiry is to</a:t>
            </a:r>
            <a:r>
              <a:rPr lang="en-GB" sz="1200" b="0" i="0" kern="1200" baseline="0">
                <a:solidFill>
                  <a:srgbClr val="002060"/>
                </a:solidFill>
                <a:effectLst/>
                <a:latin typeface="+mn-lt"/>
                <a:ea typeface="+mn-ea"/>
                <a:cs typeface="+mn-cs"/>
              </a:rPr>
              <a:t> </a:t>
            </a:r>
            <a:r>
              <a:rPr lang="en-GB" sz="1200" b="0" i="0" kern="1200">
                <a:solidFill>
                  <a:srgbClr val="002060"/>
                </a:solidFill>
                <a:effectLst/>
                <a:latin typeface="+mn-lt"/>
                <a:ea typeface="+mn-ea"/>
                <a:cs typeface="+mn-cs"/>
              </a:rPr>
              <a:t>enhance the learning of both practitioners and pupils.</a:t>
            </a:r>
          </a:p>
          <a:p>
            <a:pPr algn="l"/>
            <a:r>
              <a:rPr lang="en-GB" sz="1200" b="0" i="0" kern="1200">
                <a:solidFill>
                  <a:srgbClr val="002060"/>
                </a:solidFill>
                <a:effectLst/>
                <a:latin typeface="+mn-lt"/>
                <a:ea typeface="+mn-ea"/>
                <a:cs typeface="+mn-cs"/>
              </a:rPr>
              <a:t>By practitioners developing their own knowledge and</a:t>
            </a:r>
            <a:r>
              <a:rPr lang="en-GB" sz="1200" b="0" i="0" kern="1200" baseline="0">
                <a:solidFill>
                  <a:srgbClr val="002060"/>
                </a:solidFill>
                <a:effectLst/>
                <a:latin typeface="+mn-lt"/>
                <a:ea typeface="+mn-ea"/>
                <a:cs typeface="+mn-cs"/>
              </a:rPr>
              <a:t> </a:t>
            </a:r>
            <a:r>
              <a:rPr lang="en-GB" sz="1200" b="0" i="0" kern="1200">
                <a:solidFill>
                  <a:srgbClr val="002060"/>
                </a:solidFill>
                <a:effectLst/>
                <a:latin typeface="+mn-lt"/>
                <a:ea typeface="+mn-ea"/>
                <a:cs typeface="+mn-cs"/>
              </a:rPr>
              <a:t>understanding, and linking that with their own classroom</a:t>
            </a:r>
            <a:r>
              <a:rPr lang="en-GB" sz="1200" b="0" i="0" kern="1200" baseline="0">
                <a:solidFill>
                  <a:srgbClr val="002060"/>
                </a:solidFill>
                <a:effectLst/>
                <a:latin typeface="+mn-lt"/>
                <a:ea typeface="+mn-ea"/>
                <a:cs typeface="+mn-cs"/>
              </a:rPr>
              <a:t> </a:t>
            </a:r>
            <a:r>
              <a:rPr lang="en-GB" sz="1200" b="0" i="0" kern="1200">
                <a:solidFill>
                  <a:srgbClr val="002060"/>
                </a:solidFill>
                <a:effectLst/>
                <a:latin typeface="+mn-lt"/>
                <a:ea typeface="+mn-ea"/>
                <a:cs typeface="+mn-cs"/>
              </a:rPr>
              <a:t>processes, learning is enhanced.</a:t>
            </a:r>
            <a:endParaRPr lang="en-GB" sz="1200">
              <a:solidFill>
                <a:srgbClr val="002060"/>
              </a:solidFill>
            </a:endParaRPr>
          </a:p>
          <a:p>
            <a:pPr>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2060"/>
                </a:solidFill>
              </a:rPr>
              <a:t>Empowering in aspiration </a:t>
            </a:r>
          </a:p>
          <a:p>
            <a:r>
              <a:rPr lang="en-GB" sz="1200">
                <a:solidFill>
                  <a:srgbClr val="002060"/>
                </a:solidFill>
              </a:rPr>
              <a:t>Practitioners choose to engage in collaborative enquiry,</a:t>
            </a:r>
            <a:r>
              <a:rPr lang="en-GB" sz="1200" baseline="0">
                <a:solidFill>
                  <a:srgbClr val="002060"/>
                </a:solidFill>
              </a:rPr>
              <a:t> </a:t>
            </a:r>
            <a:r>
              <a:rPr lang="en-GB" sz="1200">
                <a:solidFill>
                  <a:srgbClr val="002060"/>
                </a:solidFill>
              </a:rPr>
              <a:t>and it is they themselves who identify the focus and decide</a:t>
            </a:r>
            <a:r>
              <a:rPr lang="en-GB" sz="1200" baseline="0">
                <a:solidFill>
                  <a:srgbClr val="002060"/>
                </a:solidFill>
              </a:rPr>
              <a:t> </a:t>
            </a:r>
            <a:r>
              <a:rPr lang="en-GB" sz="1200">
                <a:solidFill>
                  <a:srgbClr val="002060"/>
                </a:solidFill>
              </a:rPr>
              <a:t>which processes they will use. They have considerable</a:t>
            </a:r>
            <a:r>
              <a:rPr lang="en-GB" sz="1200" baseline="0">
                <a:solidFill>
                  <a:srgbClr val="002060"/>
                </a:solidFill>
              </a:rPr>
              <a:t> </a:t>
            </a:r>
            <a:r>
              <a:rPr lang="en-GB" sz="1200">
                <a:solidFill>
                  <a:srgbClr val="002060"/>
                </a:solidFill>
              </a:rPr>
              <a:t>autonomy and the processes they engage in will develop</a:t>
            </a:r>
          </a:p>
          <a:p>
            <a:r>
              <a:rPr lang="en-GB" sz="1200">
                <a:solidFill>
                  <a:srgbClr val="002060"/>
                </a:solidFill>
              </a:rPr>
              <a:t>a range of other skills as well as developing their own</a:t>
            </a:r>
            <a:r>
              <a:rPr lang="en-GB" sz="1200" baseline="0">
                <a:solidFill>
                  <a:srgbClr val="002060"/>
                </a:solidFill>
              </a:rPr>
              <a:t> </a:t>
            </a:r>
            <a:r>
              <a:rPr lang="en-GB" sz="1200">
                <a:solidFill>
                  <a:srgbClr val="002060"/>
                </a:solidFill>
              </a:rPr>
              <a:t>knowledge. Such experiences are life-enhancing and</a:t>
            </a:r>
            <a:r>
              <a:rPr lang="en-GB" sz="1200" baseline="0">
                <a:solidFill>
                  <a:srgbClr val="002060"/>
                </a:solidFill>
              </a:rPr>
              <a:t> </a:t>
            </a:r>
            <a:r>
              <a:rPr lang="en-GB" sz="1200">
                <a:solidFill>
                  <a:srgbClr val="002060"/>
                </a:solidFill>
              </a:rPr>
              <a:t>empowering. The quotes from practitioners in this book</a:t>
            </a:r>
            <a:r>
              <a:rPr lang="en-GB" sz="1200" baseline="0">
                <a:solidFill>
                  <a:srgbClr val="002060"/>
                </a:solidFill>
              </a:rPr>
              <a:t> </a:t>
            </a:r>
            <a:r>
              <a:rPr lang="en-GB" sz="1200">
                <a:solidFill>
                  <a:srgbClr val="002060"/>
                </a:solidFill>
              </a:rPr>
              <a:t>demonstrate this</a:t>
            </a:r>
          </a:p>
          <a:p>
            <a:pPr>
              <a:defRPr/>
            </a:pPr>
            <a:endParaRPr lang="en-GB"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2060"/>
                </a:solidFill>
              </a:rPr>
              <a:t>Research</a:t>
            </a:r>
            <a:r>
              <a:rPr lang="en-GB" b="1" baseline="0">
                <a:solidFill>
                  <a:srgbClr val="002060"/>
                </a:solidFill>
              </a:rPr>
              <a:t> based and Theory Rich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2060"/>
                </a:solidFill>
              </a:rPr>
              <a:t>An essential part of collaborative enquiry involves reading</a:t>
            </a:r>
            <a:r>
              <a:rPr lang="en-GB" sz="1200" baseline="0">
                <a:solidFill>
                  <a:srgbClr val="002060"/>
                </a:solidFill>
              </a:rPr>
              <a:t> </a:t>
            </a:r>
            <a:r>
              <a:rPr lang="en-GB" sz="1200">
                <a:solidFill>
                  <a:srgbClr val="002060"/>
                </a:solidFill>
              </a:rPr>
              <a:t>about and working with the knowledge and research base</a:t>
            </a:r>
            <a:r>
              <a:rPr lang="en-GB" sz="1200" baseline="0">
                <a:solidFill>
                  <a:srgbClr val="002060"/>
                </a:solidFill>
              </a:rPr>
              <a:t> </a:t>
            </a:r>
            <a:r>
              <a:rPr lang="en-GB" sz="1200">
                <a:solidFill>
                  <a:srgbClr val="002060"/>
                </a:solidFill>
              </a:rPr>
              <a:t>that already exists. Most collaborative enquiries involve the practitioners working with an external partner, often from</a:t>
            </a:r>
            <a:r>
              <a:rPr lang="en-GB" sz="1200" baseline="0">
                <a:solidFill>
                  <a:srgbClr val="002060"/>
                </a:solidFill>
              </a:rPr>
              <a:t> </a:t>
            </a:r>
            <a:r>
              <a:rPr lang="en-GB" sz="1200">
                <a:solidFill>
                  <a:srgbClr val="002060"/>
                </a:solidFill>
              </a:rPr>
              <a:t>HE, who supports the identification and use of relevant research and works with practitioners to ensure working</a:t>
            </a:r>
            <a:r>
              <a:rPr lang="en-GB" sz="1200" baseline="0">
                <a:solidFill>
                  <a:srgbClr val="002060"/>
                </a:solidFill>
              </a:rPr>
              <a:t> </a:t>
            </a:r>
            <a:r>
              <a:rPr lang="en-GB" sz="1200">
                <a:solidFill>
                  <a:srgbClr val="002060"/>
                </a:solidFill>
              </a:rPr>
              <a:t>practices that help the theory from the practice be explored</a:t>
            </a:r>
            <a:endParaRPr lang="en-GB" b="1">
              <a:solidFill>
                <a:srgbClr val="002060"/>
              </a:solidFill>
            </a:endParaRPr>
          </a:p>
          <a:p>
            <a:pPr>
              <a:defRP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2060"/>
                </a:solidFill>
              </a:rPr>
              <a:t>Context specific</a:t>
            </a:r>
          </a:p>
          <a:p>
            <a:r>
              <a:rPr lang="en-GB" sz="1200">
                <a:solidFill>
                  <a:srgbClr val="002060"/>
                </a:solidFill>
              </a:rPr>
              <a:t>Collaborative enquiries are 'site-based' initially, and derive</a:t>
            </a:r>
            <a:r>
              <a:rPr lang="en-GB" sz="1200" baseline="0">
                <a:solidFill>
                  <a:srgbClr val="002060"/>
                </a:solidFill>
              </a:rPr>
              <a:t> </a:t>
            </a:r>
            <a:r>
              <a:rPr lang="en-GB" sz="1200">
                <a:solidFill>
                  <a:srgbClr val="002060"/>
                </a:solidFill>
              </a:rPr>
              <a:t>from practitioners current practice and context. The</a:t>
            </a:r>
            <a:r>
              <a:rPr lang="en-GB" sz="1200" baseline="0">
                <a:solidFill>
                  <a:srgbClr val="002060"/>
                </a:solidFill>
              </a:rPr>
              <a:t> </a:t>
            </a:r>
            <a:r>
              <a:rPr lang="en-GB" sz="1200">
                <a:solidFill>
                  <a:srgbClr val="002060"/>
                </a:solidFill>
              </a:rPr>
              <a:t>learning developed takes place in that context, and even if</a:t>
            </a:r>
            <a:r>
              <a:rPr lang="en-GB" sz="1200" baseline="0">
                <a:solidFill>
                  <a:srgbClr val="002060"/>
                </a:solidFill>
              </a:rPr>
              <a:t> </a:t>
            </a:r>
            <a:r>
              <a:rPr lang="en-GB" sz="1200">
                <a:solidFill>
                  <a:srgbClr val="002060"/>
                </a:solidFill>
              </a:rPr>
              <a:t>practitioners are working in a wider network the fixed point</a:t>
            </a:r>
          </a:p>
          <a:p>
            <a:r>
              <a:rPr lang="en-GB" sz="1200">
                <a:solidFill>
                  <a:srgbClr val="002060"/>
                </a:solidFill>
              </a:rPr>
              <a:t>of reference is always their own context.</a:t>
            </a:r>
          </a:p>
          <a:p>
            <a:endParaRPr lang="en-GB" sz="120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a:solidFill>
                  <a:srgbClr val="002060"/>
                </a:solidFill>
                <a:effectLst/>
                <a:latin typeface="+mn-lt"/>
                <a:ea typeface="+mn-ea"/>
                <a:cs typeface="+mn-cs"/>
              </a:rPr>
              <a:t>Capacity building in nature</a:t>
            </a:r>
            <a:endParaRPr lang="en-GB" b="1">
              <a:solidFill>
                <a:srgbClr val="002060"/>
              </a:solidFill>
            </a:endParaRPr>
          </a:p>
          <a:p>
            <a:r>
              <a:rPr lang="en-GB" sz="1200">
                <a:solidFill>
                  <a:srgbClr val="002060"/>
                </a:solidFill>
              </a:rPr>
              <a:t>The process of collaborative enquiry builds individual</a:t>
            </a:r>
            <a:r>
              <a:rPr lang="en-GB" sz="1200" baseline="0">
                <a:solidFill>
                  <a:srgbClr val="002060"/>
                </a:solidFill>
              </a:rPr>
              <a:t> </a:t>
            </a:r>
            <a:r>
              <a:rPr lang="en-GB" sz="1200">
                <a:solidFill>
                  <a:srgbClr val="002060"/>
                </a:solidFill>
              </a:rPr>
              <a:t>practitioner capacity in terms of their knowledge and the</a:t>
            </a:r>
            <a:r>
              <a:rPr lang="en-GB" sz="1200" baseline="0">
                <a:solidFill>
                  <a:srgbClr val="002060"/>
                </a:solidFill>
              </a:rPr>
              <a:t> </a:t>
            </a:r>
            <a:r>
              <a:rPr lang="en-GB" sz="1200">
                <a:solidFill>
                  <a:srgbClr val="002060"/>
                </a:solidFill>
              </a:rPr>
              <a:t>skills they develop. It also contributes to developing capacity</a:t>
            </a:r>
            <a:r>
              <a:rPr lang="en-GB" sz="1200" baseline="0">
                <a:solidFill>
                  <a:srgbClr val="002060"/>
                </a:solidFill>
              </a:rPr>
              <a:t> </a:t>
            </a:r>
            <a:r>
              <a:rPr lang="en-GB" sz="1200">
                <a:solidFill>
                  <a:srgbClr val="002060"/>
                </a:solidFill>
              </a:rPr>
              <a:t>across the organization because groups of practitioners</a:t>
            </a:r>
          </a:p>
          <a:p>
            <a:r>
              <a:rPr lang="en-GB" sz="1200">
                <a:solidFill>
                  <a:srgbClr val="002060"/>
                </a:solidFill>
              </a:rPr>
              <a:t>are involved so the collective capacity of staff is enhanced.</a:t>
            </a:r>
            <a:r>
              <a:rPr lang="en-GB" sz="1200" baseline="0">
                <a:solidFill>
                  <a:srgbClr val="002060"/>
                </a:solidFill>
              </a:rPr>
              <a:t> </a:t>
            </a:r>
            <a:r>
              <a:rPr lang="en-GB" sz="1200">
                <a:solidFill>
                  <a:srgbClr val="002060"/>
                </a:solidFill>
              </a:rPr>
              <a:t>Moreover, the organization itself develops its own working</a:t>
            </a:r>
            <a:r>
              <a:rPr lang="en-GB" sz="1200" baseline="0">
                <a:solidFill>
                  <a:srgbClr val="002060"/>
                </a:solidFill>
              </a:rPr>
              <a:t> </a:t>
            </a:r>
            <a:r>
              <a:rPr lang="en-GB" sz="1200">
                <a:solidFill>
                  <a:srgbClr val="002060"/>
                </a:solidFill>
              </a:rPr>
              <a:t>practices that enable the development of a learning</a:t>
            </a:r>
            <a:r>
              <a:rPr lang="en-GB" sz="1200" baseline="0">
                <a:solidFill>
                  <a:srgbClr val="002060"/>
                </a:solidFill>
              </a:rPr>
              <a:t> </a:t>
            </a:r>
            <a:r>
              <a:rPr lang="en-GB" sz="1200">
                <a:solidFill>
                  <a:srgbClr val="002060"/>
                </a:solidFill>
              </a:rPr>
              <a:t>community which enhances the capacity of all members to</a:t>
            </a:r>
          </a:p>
          <a:p>
            <a:r>
              <a:rPr lang="en-GB" sz="1200">
                <a:solidFill>
                  <a:srgbClr val="002060"/>
                </a:solidFill>
              </a:rPr>
              <a:t>develop and grow.</a:t>
            </a:r>
          </a:p>
          <a:p>
            <a:endParaRPr lang="en-GB" sz="120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2060"/>
                </a:solidFill>
              </a:rPr>
              <a:t>Enquiry driven</a:t>
            </a:r>
          </a:p>
          <a:p>
            <a:r>
              <a:rPr lang="en-GB" sz="1200">
                <a:solidFill>
                  <a:srgbClr val="002060"/>
                </a:solidFill>
              </a:rPr>
              <a:t>By definition collaborative enquiry requires</a:t>
            </a:r>
            <a:r>
              <a:rPr lang="en-GB" sz="1200" baseline="0">
                <a:solidFill>
                  <a:srgbClr val="002060"/>
                </a:solidFill>
              </a:rPr>
              <a:t> </a:t>
            </a:r>
            <a:r>
              <a:rPr lang="en-GB" sz="1200">
                <a:solidFill>
                  <a:srgbClr val="002060"/>
                </a:solidFill>
              </a:rPr>
              <a:t>practitioners</a:t>
            </a:r>
            <a:r>
              <a:rPr lang="en-GB" sz="1200" baseline="0">
                <a:solidFill>
                  <a:srgbClr val="002060"/>
                </a:solidFill>
              </a:rPr>
              <a:t> </a:t>
            </a:r>
            <a:r>
              <a:rPr lang="en-GB" sz="1200">
                <a:solidFill>
                  <a:srgbClr val="002060"/>
                </a:solidFill>
              </a:rPr>
              <a:t>to investigate aspects of practice and to reflect on and</a:t>
            </a:r>
            <a:r>
              <a:rPr lang="en-GB" sz="1200" baseline="0">
                <a:solidFill>
                  <a:srgbClr val="002060"/>
                </a:solidFill>
              </a:rPr>
              <a:t> </a:t>
            </a:r>
            <a:r>
              <a:rPr lang="en-GB" sz="1200">
                <a:solidFill>
                  <a:srgbClr val="002060"/>
                </a:solidFill>
              </a:rPr>
              <a:t>analyse them. This becomes the 'taken-for-granted' way of</a:t>
            </a:r>
          </a:p>
          <a:p>
            <a:r>
              <a:rPr lang="en-GB" sz="1200">
                <a:solidFill>
                  <a:srgbClr val="002060"/>
                </a:solidFill>
              </a:rPr>
              <a:t>working.</a:t>
            </a:r>
          </a:p>
          <a:p>
            <a:endParaRPr lang="en-GB" sz="1200">
              <a:solidFill>
                <a:srgbClr val="002060"/>
              </a:solidFill>
            </a:endParaRPr>
          </a:p>
          <a:p>
            <a:r>
              <a:rPr lang="en-GB" b="1">
                <a:solidFill>
                  <a:srgbClr val="002060"/>
                </a:solidFill>
              </a:rPr>
              <a:t>Implementation</a:t>
            </a:r>
            <a:r>
              <a:rPr lang="en-GB" b="1" baseline="0">
                <a:solidFill>
                  <a:srgbClr val="002060"/>
                </a:solidFill>
              </a:rPr>
              <a:t> </a:t>
            </a:r>
            <a:r>
              <a:rPr lang="en-GB" b="1">
                <a:solidFill>
                  <a:srgbClr val="002060"/>
                </a:solidFill>
              </a:rPr>
              <a:t>oriented, and</a:t>
            </a:r>
            <a:r>
              <a:rPr lang="en-GB" b="1" baseline="0">
                <a:solidFill>
                  <a:srgbClr val="002060"/>
                </a:solidFill>
              </a:rPr>
              <a:t> </a:t>
            </a:r>
            <a:r>
              <a:rPr lang="en-GB" b="1">
                <a:solidFill>
                  <a:srgbClr val="002060"/>
                </a:solidFill>
              </a:rPr>
              <a:t>interventionist and</a:t>
            </a:r>
            <a:r>
              <a:rPr lang="en-GB" b="1" baseline="0">
                <a:solidFill>
                  <a:srgbClr val="002060"/>
                </a:solidFill>
              </a:rPr>
              <a:t> </a:t>
            </a:r>
            <a:r>
              <a:rPr lang="en-GB" b="1">
                <a:solidFill>
                  <a:srgbClr val="002060"/>
                </a:solidFill>
              </a:rPr>
              <a:t>strategic</a:t>
            </a:r>
          </a:p>
          <a:p>
            <a:r>
              <a:rPr lang="en-GB" sz="1200">
                <a:solidFill>
                  <a:srgbClr val="002060"/>
                </a:solidFill>
              </a:rPr>
              <a:t>One of the purposes of collaborative enquiry is to change and amend practice and therefore to make interventions.</a:t>
            </a:r>
            <a:r>
              <a:rPr lang="en-GB" sz="1200" baseline="0">
                <a:solidFill>
                  <a:srgbClr val="002060"/>
                </a:solidFill>
              </a:rPr>
              <a:t> </a:t>
            </a:r>
            <a:r>
              <a:rPr lang="en-GB" sz="1200">
                <a:solidFill>
                  <a:srgbClr val="002060"/>
                </a:solidFill>
              </a:rPr>
              <a:t>It is a strategic process too because it is a way of working</a:t>
            </a:r>
            <a:r>
              <a:rPr lang="en-GB" sz="1200" baseline="0">
                <a:solidFill>
                  <a:srgbClr val="002060"/>
                </a:solidFill>
              </a:rPr>
              <a:t> </a:t>
            </a:r>
            <a:r>
              <a:rPr lang="en-GB" sz="1200">
                <a:solidFill>
                  <a:srgbClr val="002060"/>
                </a:solidFill>
              </a:rPr>
              <a:t>that is focused, planned, formally led, has a time-line, is</a:t>
            </a:r>
            <a:r>
              <a:rPr lang="en-GB" sz="1200" baseline="0">
                <a:solidFill>
                  <a:srgbClr val="002060"/>
                </a:solidFill>
              </a:rPr>
              <a:t> </a:t>
            </a:r>
            <a:r>
              <a:rPr lang="en-GB" sz="1200">
                <a:solidFill>
                  <a:srgbClr val="002060"/>
                </a:solidFill>
              </a:rPr>
              <a:t>integrated with the work of the</a:t>
            </a:r>
            <a:r>
              <a:rPr lang="en-GB" sz="1200" baseline="0">
                <a:solidFill>
                  <a:srgbClr val="002060"/>
                </a:solidFill>
              </a:rPr>
              <a:t>  </a:t>
            </a:r>
            <a:r>
              <a:rPr lang="en-GB" sz="1200">
                <a:solidFill>
                  <a:srgbClr val="002060"/>
                </a:solidFill>
              </a:rPr>
              <a:t>school and is expected to</a:t>
            </a:r>
            <a:r>
              <a:rPr lang="en-GB" sz="1200" baseline="0">
                <a:solidFill>
                  <a:srgbClr val="002060"/>
                </a:solidFill>
              </a:rPr>
              <a:t> </a:t>
            </a:r>
            <a:r>
              <a:rPr lang="en-GB" sz="1200">
                <a:solidFill>
                  <a:srgbClr val="002060"/>
                </a:solidFill>
              </a:rPr>
              <a:t>impact on practice. It can also be developed across the</a:t>
            </a:r>
          </a:p>
          <a:p>
            <a:r>
              <a:rPr lang="en-GB" sz="1200">
                <a:solidFill>
                  <a:srgbClr val="002060"/>
                </a:solidFill>
              </a:rPr>
              <a:t>whole school.</a:t>
            </a:r>
          </a:p>
          <a:p>
            <a:endParaRPr lang="en-GB" sz="120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002060"/>
                </a:solidFill>
              </a:rPr>
              <a:t>Systematic</a:t>
            </a:r>
          </a:p>
          <a:p>
            <a:r>
              <a:rPr lang="en-GB" sz="1200">
                <a:solidFill>
                  <a:srgbClr val="002060"/>
                </a:solidFill>
              </a:rPr>
              <a:t>All collaborative enquiry takes place 'in context' and</a:t>
            </a:r>
            <a:r>
              <a:rPr lang="en-GB" sz="1200" baseline="0">
                <a:solidFill>
                  <a:srgbClr val="002060"/>
                </a:solidFill>
              </a:rPr>
              <a:t> </a:t>
            </a:r>
            <a:r>
              <a:rPr lang="en-GB" sz="1200">
                <a:solidFill>
                  <a:srgbClr val="002060"/>
                </a:solidFill>
              </a:rPr>
              <a:t>this refers to both the internal and external context.</a:t>
            </a:r>
          </a:p>
          <a:p>
            <a:r>
              <a:rPr lang="en-GB" sz="1200">
                <a:solidFill>
                  <a:srgbClr val="002060"/>
                </a:solidFill>
              </a:rPr>
              <a:t>Collaborative enquiry is systematic because it:</a:t>
            </a:r>
          </a:p>
          <a:p>
            <a:r>
              <a:rPr lang="en-GB" sz="1200">
                <a:solidFill>
                  <a:srgbClr val="002060"/>
                </a:solidFill>
              </a:rPr>
              <a:t>• creates a 'hunger' for data which is gathered in a planned</a:t>
            </a:r>
            <a:r>
              <a:rPr lang="en-GB" sz="1200" baseline="0">
                <a:solidFill>
                  <a:srgbClr val="002060"/>
                </a:solidFill>
              </a:rPr>
              <a:t> </a:t>
            </a:r>
            <a:r>
              <a:rPr lang="en-GB" sz="1200">
                <a:solidFill>
                  <a:srgbClr val="002060"/>
                </a:solidFill>
              </a:rPr>
              <a:t>way and used creatively and</a:t>
            </a:r>
            <a:r>
              <a:rPr lang="en-GB" sz="1200" baseline="0">
                <a:solidFill>
                  <a:srgbClr val="002060"/>
                </a:solidFill>
              </a:rPr>
              <a:t> </a:t>
            </a:r>
            <a:r>
              <a:rPr lang="en-GB" sz="1200">
                <a:solidFill>
                  <a:srgbClr val="002060"/>
                </a:solidFill>
              </a:rPr>
              <a:t>collaboratively;</a:t>
            </a:r>
          </a:p>
          <a:p>
            <a:r>
              <a:rPr lang="en-GB" sz="1200">
                <a:solidFill>
                  <a:srgbClr val="002060"/>
                </a:solidFill>
              </a:rPr>
              <a:t>• means careful choices are made about the strategies that</a:t>
            </a:r>
            <a:r>
              <a:rPr lang="en-GB" sz="1200" baseline="0">
                <a:solidFill>
                  <a:srgbClr val="002060"/>
                </a:solidFill>
              </a:rPr>
              <a:t> </a:t>
            </a:r>
            <a:r>
              <a:rPr lang="en-GB" sz="1200">
                <a:solidFill>
                  <a:srgbClr val="002060"/>
                </a:solidFill>
              </a:rPr>
              <a:t>are most 'fit for the purpose' of gathering the data;</a:t>
            </a:r>
          </a:p>
          <a:p>
            <a:r>
              <a:rPr lang="en-GB" sz="1200">
                <a:solidFill>
                  <a:srgbClr val="002060"/>
                </a:solidFill>
              </a:rPr>
              <a:t>• ensures reflection and analysis of the data are built into</a:t>
            </a:r>
            <a:r>
              <a:rPr lang="en-GB" sz="1200" baseline="0">
                <a:solidFill>
                  <a:srgbClr val="002060"/>
                </a:solidFill>
              </a:rPr>
              <a:t> </a:t>
            </a:r>
            <a:r>
              <a:rPr lang="en-GB" sz="1200">
                <a:solidFill>
                  <a:srgbClr val="002060"/>
                </a:solidFill>
              </a:rPr>
              <a:t>the working processes and subsequent action agreed to</a:t>
            </a:r>
            <a:r>
              <a:rPr lang="en-GB" sz="1200" baseline="0">
                <a:solidFill>
                  <a:srgbClr val="002060"/>
                </a:solidFill>
              </a:rPr>
              <a:t> </a:t>
            </a:r>
            <a:r>
              <a:rPr lang="en-GB" sz="1200">
                <a:solidFill>
                  <a:srgbClr val="002060"/>
                </a:solidFill>
              </a:rPr>
              <a:t>ensure impact;</a:t>
            </a:r>
          </a:p>
          <a:p>
            <a:r>
              <a:rPr lang="en-GB" sz="1200">
                <a:solidFill>
                  <a:srgbClr val="002060"/>
                </a:solidFill>
              </a:rPr>
              <a:t>• makes sure explicit processes for sharing and</a:t>
            </a:r>
            <a:r>
              <a:rPr lang="en-GB" sz="1200" baseline="0">
                <a:solidFill>
                  <a:srgbClr val="002060"/>
                </a:solidFill>
              </a:rPr>
              <a:t> </a:t>
            </a:r>
            <a:r>
              <a:rPr lang="en-GB" sz="1200">
                <a:solidFill>
                  <a:srgbClr val="002060"/>
                </a:solidFill>
              </a:rPr>
              <a:t>disseminating the learning are identified and</a:t>
            </a:r>
            <a:r>
              <a:rPr lang="en-GB" sz="1200" baseline="0">
                <a:solidFill>
                  <a:srgbClr val="002060"/>
                </a:solidFill>
              </a:rPr>
              <a:t> i</a:t>
            </a:r>
            <a:r>
              <a:rPr lang="en-GB" sz="1200">
                <a:solidFill>
                  <a:srgbClr val="002060"/>
                </a:solidFill>
              </a:rPr>
              <a:t>mplemented.</a:t>
            </a:r>
          </a:p>
          <a:p>
            <a:endParaRPr lang="en-GB" sz="1200">
              <a:solidFill>
                <a:srgbClr val="002060"/>
              </a:solidFill>
            </a:endParaRPr>
          </a:p>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1721724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1805109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Breakout- Gordon</a:t>
            </a:r>
            <a:r>
              <a:rPr lang="en-GB" baseline="0">
                <a:cs typeface="Calibri"/>
              </a:rPr>
              <a:t> Room Activity</a:t>
            </a:r>
            <a:r>
              <a:rPr lang="en-GB">
                <a:cs typeface="Calibri"/>
              </a:rPr>
              <a:t> </a:t>
            </a:r>
            <a:endParaRPr lang="en-US"/>
          </a:p>
          <a:p>
            <a:pPr>
              <a:defRPr/>
            </a:pPr>
            <a:endParaRPr lang="en-GB">
              <a:ea typeface="Calibri"/>
              <a:cs typeface="Calibri"/>
            </a:endParaRPr>
          </a:p>
          <a:p>
            <a:pPr>
              <a:defRPr/>
            </a:pPr>
            <a:r>
              <a:rPr lang="en-GB">
                <a:hlinkClick r:id="rId3"/>
              </a:rPr>
              <a:t>https://padlet.com/edspll/mgc7h9t8en7svebu</a:t>
            </a:r>
            <a:endParaRPr lang="en-GB">
              <a:ea typeface="Calibri"/>
              <a:cs typeface="Calibri"/>
              <a:hlinkClick r:id="rId3"/>
            </a:endParaRPr>
          </a:p>
          <a:p>
            <a:pPr>
              <a:defRPr/>
            </a:pPr>
            <a:endParaRPr lang="en-GB">
              <a:ea typeface="Calibri"/>
              <a:cs typeface="Calibri"/>
            </a:endParaRPr>
          </a:p>
          <a:p>
            <a:pPr>
              <a:defRPr/>
            </a:pPr>
            <a:endParaRPr lang="en-GB">
              <a:ea typeface="Calibri"/>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322678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Gordon </a:t>
            </a:r>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2734561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Gordon  </a:t>
            </a:r>
          </a:p>
          <a:p>
            <a:pPr>
              <a:defRPr/>
            </a:pPr>
            <a:endParaRPr lang="en-GB">
              <a:cs typeface="Calibri"/>
            </a:endParaRPr>
          </a:p>
          <a:p>
            <a:pPr>
              <a:defRPr/>
            </a:pPr>
            <a:r>
              <a:rPr lang="en-GB">
                <a:cs typeface="Calibri"/>
              </a:rPr>
              <a:t>1. </a:t>
            </a:r>
            <a:r>
              <a:rPr lang="en-GB" b="1">
                <a:cs typeface="Calibri"/>
              </a:rPr>
              <a:t>Collective Autonomy</a:t>
            </a:r>
            <a:r>
              <a:rPr lang="en-GB">
                <a:cs typeface="Calibri"/>
              </a:rPr>
              <a:t>. Educators have more independence from top-down bureaucratic authority, but less independence from each other. Teachers are given or take authority.</a:t>
            </a:r>
          </a:p>
          <a:p>
            <a:pPr>
              <a:defRPr/>
            </a:pPr>
            <a:r>
              <a:rPr lang="en-GB">
                <a:cs typeface="Calibri"/>
              </a:rPr>
              <a:t>2. Collective Efficacy. The belief that, together, we can make a difference to the students we teach, no matter what.</a:t>
            </a:r>
          </a:p>
          <a:p>
            <a:pPr>
              <a:defRPr/>
            </a:pPr>
            <a:r>
              <a:rPr lang="en-GB">
                <a:cs typeface="Calibri"/>
              </a:rPr>
              <a:t>3. Collaborative Inquiry {CI). Teachers routinely explore problems, issues, or differences of practice together in order to improve or transform what they are doing. CI is embedded in the everyday work of teaching. Teachers inquire into problems before rushing into solving them.</a:t>
            </a:r>
          </a:p>
          <a:p>
            <a:pPr>
              <a:defRPr/>
            </a:pPr>
            <a:r>
              <a:rPr lang="en-GB">
                <a:cs typeface="Calibri"/>
              </a:rPr>
              <a:t>4. Collective Responsibility. People have a mutual obligation to help each other and to serve the students they have in common. Collective responsibility is about our students, rather than my students.</a:t>
            </a:r>
          </a:p>
          <a:p>
            <a:pPr>
              <a:defRPr/>
            </a:pPr>
            <a:r>
              <a:rPr lang="en-GB">
                <a:cs typeface="Calibri"/>
              </a:rPr>
              <a:t>5. Collective Initiative. In collaborative professionalism: there are fewer initiatives, but there is more initiative. Teachers step forward, and the system encourages it. Collaborative professionalism is about communities of strong individuals who are committed to helping and earning from each other.</a:t>
            </a:r>
          </a:p>
          <a:p>
            <a:pPr>
              <a:defRPr/>
            </a:pPr>
            <a:r>
              <a:rPr lang="en-GB">
                <a:cs typeface="Calibri"/>
              </a:rPr>
              <a:t>6. Mutual Dialogue. Difficult conversations can be had and are actively instigated among educators. Feedback is honest. There is a genuine dialogue about valued differences of opinion about ideas, curriculum materials, or the challenging behaviour of students. Participants are often protected by protocols that insist on clarification and listening before any disagreement is brought forth.</a:t>
            </a:r>
          </a:p>
          <a:p>
            <a:pPr>
              <a:defRPr/>
            </a:pPr>
            <a:r>
              <a:rPr lang="en-GB">
                <a:cs typeface="Calibri"/>
              </a:rPr>
              <a:t>7. Joint Work. Joint work exists in team teaching, collaborative planning, collaborative action research, providing structured feedback, undertaking peer reviews, discussing examples of student work, and so forth. Joint work involves actions and sometimes products or artifacts (such as a lesson, curriculum, or feedback report) and is often facilitated by structures, tools, and protocols.</a:t>
            </a:r>
          </a:p>
          <a:p>
            <a:pPr>
              <a:defRPr/>
            </a:pPr>
            <a:r>
              <a:rPr lang="en-GB">
                <a:cs typeface="Calibri"/>
              </a:rPr>
              <a:t>8. Common Meaning and Purpose. Collaborative professionalism aspires to, articulates, and advances a common purpose that is greater than test scores or even academic achievement on its own. It addresses and engages with goals of education that enable and encourage young people to grow and flourish as whole human beings who can live lives and find work that has meaning and purpose for themselves and for society.</a:t>
            </a:r>
          </a:p>
          <a:p>
            <a:pPr>
              <a:defRPr/>
            </a:pPr>
            <a:r>
              <a:rPr lang="en-GB">
                <a:cs typeface="Calibri"/>
              </a:rPr>
              <a:t>9. Collaborating With Students. In the deepest forms of collaborative professionalism, students are actively engaged with their teachers in constructing change together.</a:t>
            </a:r>
          </a:p>
          <a:p>
            <a:pPr>
              <a:defRPr/>
            </a:pPr>
            <a:r>
              <a:rPr lang="en-GB">
                <a:cs typeface="Calibri"/>
              </a:rPr>
              <a:t>10. Big-Picture Thinking for All. In collaborative professionalism, everyone gets the big picture. They see it, live it, and create it together.</a:t>
            </a:r>
          </a:p>
          <a:p>
            <a:pPr>
              <a:defRPr/>
            </a:pPr>
            <a:endParaRPr lang="en-GB">
              <a:cs typeface="Calibri"/>
            </a:endParaRPr>
          </a:p>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591481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Gordon </a:t>
            </a:r>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139530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 </a:t>
            </a: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45369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Fearghal or Gordon</a:t>
            </a:r>
          </a:p>
        </p:txBody>
      </p:sp>
      <p:sp>
        <p:nvSpPr>
          <p:cNvPr id="4" name="Slide Number Placeholder 3"/>
          <p:cNvSpPr>
            <a:spLocks noGrp="1"/>
          </p:cNvSpPr>
          <p:nvPr>
            <p:ph type="sldNum" sz="quarter" idx="10"/>
          </p:nvPr>
        </p:nvSpPr>
        <p:spPr/>
        <p:txBody>
          <a:bodyPr/>
          <a:lstStyle/>
          <a:p>
            <a:fld id="{D5DB0E36-BE80-4895-9827-4AD0A246755B}" type="slidenum">
              <a:rPr lang="en-GB" smtClean="0"/>
              <a:t>20</a:t>
            </a:fld>
            <a:endParaRPr lang="en-GB"/>
          </a:p>
        </p:txBody>
      </p:sp>
    </p:spTree>
    <p:extLst>
      <p:ext uri="{BB962C8B-B14F-4D97-AF65-F5344CB8AC3E}">
        <p14:creationId xmlns:p14="http://schemas.microsoft.com/office/powerpoint/2010/main" val="4120547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Fearghal or Chris</a:t>
            </a:r>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565368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Fearghal or Chris</a:t>
            </a:r>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742923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1"/>
            <a:r>
              <a:rPr lang="en-GB"/>
              <a:t>Iain </a:t>
            </a:r>
          </a:p>
          <a:p>
            <a:pPr lvl="1"/>
            <a:endParaRPr lang="en-GB"/>
          </a:p>
          <a:p>
            <a:pPr marL="342900" indent="-342900"/>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696539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cs typeface="Calibri"/>
              </a:rPr>
              <a:t>Iain </a:t>
            </a:r>
          </a:p>
          <a:p>
            <a:pPr marL="342900" indent="-342900"/>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24</a:t>
            </a:fld>
            <a:endParaRPr lang="en-GB"/>
          </a:p>
        </p:txBody>
      </p:sp>
    </p:spTree>
    <p:extLst>
      <p:ext uri="{BB962C8B-B14F-4D97-AF65-F5344CB8AC3E}">
        <p14:creationId xmlns:p14="http://schemas.microsoft.com/office/powerpoint/2010/main" val="2561146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Iain – Breakout </a:t>
            </a:r>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a:p>
        </p:txBody>
      </p:sp>
    </p:spTree>
    <p:extLst>
      <p:ext uri="{BB962C8B-B14F-4D97-AF65-F5344CB8AC3E}">
        <p14:creationId xmlns:p14="http://schemas.microsoft.com/office/powerpoint/2010/main" val="832141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Chris</a:t>
            </a:r>
            <a:r>
              <a:rPr lang="en-GB" baseline="0">
                <a:cs typeface="Calibri"/>
              </a:rPr>
              <a:t> </a:t>
            </a: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26</a:t>
            </a:fld>
            <a:endParaRPr lang="en-GB"/>
          </a:p>
        </p:txBody>
      </p:sp>
    </p:spTree>
    <p:extLst>
      <p:ext uri="{BB962C8B-B14F-4D97-AF65-F5344CB8AC3E}">
        <p14:creationId xmlns:p14="http://schemas.microsoft.com/office/powerpoint/2010/main" val="969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27</a:t>
            </a:fld>
            <a:endParaRPr lang="en-GB"/>
          </a:p>
        </p:txBody>
      </p:sp>
    </p:spTree>
    <p:extLst>
      <p:ext uri="{BB962C8B-B14F-4D97-AF65-F5344CB8AC3E}">
        <p14:creationId xmlns:p14="http://schemas.microsoft.com/office/powerpoint/2010/main" val="1035793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Chris </a:t>
            </a:r>
          </a:p>
        </p:txBody>
      </p:sp>
      <p:sp>
        <p:nvSpPr>
          <p:cNvPr id="4" name="Slide Number Placeholder 3"/>
          <p:cNvSpPr>
            <a:spLocks noGrp="1"/>
          </p:cNvSpPr>
          <p:nvPr>
            <p:ph type="sldNum" sz="quarter" idx="10"/>
          </p:nvPr>
        </p:nvSpPr>
        <p:spPr/>
        <p:txBody>
          <a:bodyPr/>
          <a:lstStyle/>
          <a:p>
            <a:fld id="{1238C683-9137-4122-84BD-5AA5692D6AF0}" type="slidenum">
              <a:rPr lang="en-GB" smtClean="0"/>
              <a:t>28</a:t>
            </a:fld>
            <a:endParaRPr lang="en-GB"/>
          </a:p>
        </p:txBody>
      </p:sp>
    </p:spTree>
    <p:extLst>
      <p:ext uri="{BB962C8B-B14F-4D97-AF65-F5344CB8AC3E}">
        <p14:creationId xmlns:p14="http://schemas.microsoft.com/office/powerpoint/2010/main" val="3776872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Chris </a:t>
            </a:r>
          </a:p>
        </p:txBody>
      </p:sp>
      <p:sp>
        <p:nvSpPr>
          <p:cNvPr id="4" name="Slide Number Placeholder 3"/>
          <p:cNvSpPr>
            <a:spLocks noGrp="1"/>
          </p:cNvSpPr>
          <p:nvPr>
            <p:ph type="sldNum" sz="quarter" idx="10"/>
          </p:nvPr>
        </p:nvSpPr>
        <p:spPr/>
        <p:txBody>
          <a:bodyPr/>
          <a:lstStyle/>
          <a:p>
            <a:fld id="{1238C683-9137-4122-84BD-5AA5692D6AF0}" type="slidenum">
              <a:rPr lang="en-GB" smtClean="0"/>
              <a:t>29</a:t>
            </a:fld>
            <a:endParaRPr lang="en-GB"/>
          </a:p>
        </p:txBody>
      </p:sp>
    </p:spTree>
    <p:extLst>
      <p:ext uri="{BB962C8B-B14F-4D97-AF65-F5344CB8AC3E}">
        <p14:creationId xmlns:p14="http://schemas.microsoft.com/office/powerpoint/2010/main" val="346342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Chris </a:t>
            </a:r>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414202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Chris – Will share screen  </a:t>
            </a:r>
          </a:p>
        </p:txBody>
      </p:sp>
      <p:sp>
        <p:nvSpPr>
          <p:cNvPr id="4" name="Slide Number Placeholder 3"/>
          <p:cNvSpPr>
            <a:spLocks noGrp="1"/>
          </p:cNvSpPr>
          <p:nvPr>
            <p:ph type="sldNum" sz="quarter" idx="10"/>
          </p:nvPr>
        </p:nvSpPr>
        <p:spPr/>
        <p:txBody>
          <a:bodyPr/>
          <a:lstStyle/>
          <a:p>
            <a:fld id="{1238C683-9137-4122-84BD-5AA5692D6AF0}" type="slidenum">
              <a:rPr lang="en-GB" smtClean="0"/>
              <a:t>30</a:t>
            </a:fld>
            <a:endParaRPr lang="en-GB"/>
          </a:p>
        </p:txBody>
      </p:sp>
    </p:spTree>
    <p:extLst>
      <p:ext uri="{BB962C8B-B14F-4D97-AF65-F5344CB8AC3E}">
        <p14:creationId xmlns:p14="http://schemas.microsoft.com/office/powerpoint/2010/main" val="143206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Hiding this Slide </a:t>
            </a:r>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004335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Chris – Describe the approach to the series</a:t>
            </a:r>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83652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r>
              <a:rPr lang="en-GB" sz="1200">
                <a:solidFill>
                  <a:srgbClr val="002060"/>
                </a:solidFill>
                <a:latin typeface="+mj-lt"/>
                <a:ea typeface="+mn-lt"/>
                <a:cs typeface="+mn-lt"/>
              </a:rPr>
              <a:t>Chris - Welcome and Introduction</a:t>
            </a:r>
          </a:p>
          <a:p>
            <a:pPr marL="0" indent="0">
              <a:buNone/>
            </a:pPr>
            <a:endParaRPr lang="en-GB" sz="1200">
              <a:solidFill>
                <a:srgbClr val="002060"/>
              </a:solidFill>
              <a:latin typeface="+mj-lt"/>
              <a:ea typeface="+mn-lt"/>
              <a:cs typeface="+mn-lt"/>
            </a:endParaRPr>
          </a:p>
          <a:p>
            <a:pPr marL="0" indent="0">
              <a:buNone/>
            </a:pPr>
            <a:r>
              <a:rPr lang="en-GB" sz="1200" b="1">
                <a:solidFill>
                  <a:srgbClr val="002060"/>
                </a:solidFill>
                <a:latin typeface="+mj-lt"/>
                <a:ea typeface="+mn-lt"/>
                <a:cs typeface="+mn-lt"/>
              </a:rPr>
              <a:t>Enquiry </a:t>
            </a:r>
          </a:p>
          <a:p>
            <a:pPr marL="0" indent="0">
              <a:buNone/>
            </a:pPr>
            <a:r>
              <a:rPr lang="en-GB" sz="1200">
                <a:solidFill>
                  <a:srgbClr val="002060"/>
                </a:solidFill>
                <a:latin typeface="+mj-lt"/>
                <a:ea typeface="+mn-lt"/>
                <a:cs typeface="+mn-lt"/>
              </a:rPr>
              <a:t>Setting the Scene – </a:t>
            </a:r>
          </a:p>
          <a:p>
            <a:pPr marL="0" indent="0">
              <a:buNone/>
            </a:pPr>
            <a:r>
              <a:rPr lang="en-GB" sz="1200">
                <a:solidFill>
                  <a:srgbClr val="002060"/>
                </a:solidFill>
                <a:latin typeface="+mj-lt"/>
                <a:ea typeface="+mn-lt"/>
                <a:cs typeface="+mn-lt"/>
              </a:rPr>
              <a:t>Connector –</a:t>
            </a:r>
            <a:r>
              <a:rPr lang="en-GB" sz="1200" baseline="0">
                <a:solidFill>
                  <a:srgbClr val="002060"/>
                </a:solidFill>
                <a:latin typeface="+mj-lt"/>
                <a:ea typeface="+mn-lt"/>
                <a:cs typeface="+mn-lt"/>
              </a:rPr>
              <a:t> Enquiry in an everyday Breakout Room Activity </a:t>
            </a:r>
          </a:p>
          <a:p>
            <a:pPr marL="0" indent="0">
              <a:buNone/>
            </a:pPr>
            <a:r>
              <a:rPr lang="en-GB" sz="1200" baseline="0">
                <a:solidFill>
                  <a:srgbClr val="002060"/>
                </a:solidFill>
                <a:latin typeface="+mj-lt"/>
                <a:ea typeface="+mn-lt"/>
                <a:cs typeface="+mn-lt"/>
              </a:rPr>
              <a:t>Feedback </a:t>
            </a:r>
          </a:p>
          <a:p>
            <a:pPr marL="0" indent="0">
              <a:buNone/>
            </a:pPr>
            <a:r>
              <a:rPr lang="en-GB" sz="1200">
                <a:solidFill>
                  <a:srgbClr val="002060"/>
                </a:solidFill>
                <a:latin typeface="+mj-lt"/>
                <a:ea typeface="+mn-lt"/>
                <a:cs typeface="+mn-lt"/>
              </a:rPr>
              <a:t>Why Enquiry? </a:t>
            </a:r>
          </a:p>
          <a:p>
            <a:pPr marL="0" indent="0">
              <a:buNone/>
            </a:pPr>
            <a:r>
              <a:rPr lang="en-GB" sz="1200">
                <a:solidFill>
                  <a:srgbClr val="002060"/>
                </a:solidFill>
                <a:latin typeface="+mj-lt"/>
                <a:ea typeface="+mn-lt"/>
                <a:cs typeface="+mn-lt"/>
              </a:rPr>
              <a:t>Enquiry as a Stance/Project</a:t>
            </a:r>
          </a:p>
          <a:p>
            <a:pPr marL="0" indent="0">
              <a:buNone/>
            </a:pPr>
            <a:endParaRPr lang="en-GB" sz="1200">
              <a:solidFill>
                <a:srgbClr val="002060"/>
              </a:solidFill>
              <a:latin typeface="+mj-lt"/>
              <a:ea typeface="+mn-lt"/>
              <a:cs typeface="+mn-lt"/>
            </a:endParaRPr>
          </a:p>
          <a:p>
            <a:pPr marL="0" indent="0">
              <a:buNone/>
            </a:pPr>
            <a:r>
              <a:rPr lang="en-GB" sz="1200" b="1">
                <a:solidFill>
                  <a:srgbClr val="002060"/>
                </a:solidFill>
                <a:latin typeface="+mj-lt"/>
                <a:ea typeface="+mn-lt"/>
                <a:cs typeface="+mn-lt"/>
              </a:rPr>
              <a:t>Collaboration</a:t>
            </a:r>
            <a:r>
              <a:rPr lang="en-GB" sz="1200" b="1" baseline="0">
                <a:solidFill>
                  <a:srgbClr val="002060"/>
                </a:solidFill>
                <a:latin typeface="+mj-lt"/>
                <a:ea typeface="+mn-lt"/>
                <a:cs typeface="+mn-lt"/>
              </a:rPr>
              <a:t> </a:t>
            </a:r>
            <a:r>
              <a:rPr lang="en-GB" sz="1200">
                <a:solidFill>
                  <a:srgbClr val="002060"/>
                </a:solidFill>
                <a:latin typeface="+mj-lt"/>
                <a:ea typeface="+mn-lt"/>
                <a:cs typeface="+mn-lt"/>
              </a:rPr>
              <a:t> </a:t>
            </a:r>
          </a:p>
          <a:p>
            <a:pPr marL="0" indent="0">
              <a:buNone/>
            </a:pPr>
            <a:endParaRPr lang="en-GB" sz="1200">
              <a:solidFill>
                <a:srgbClr val="002060"/>
              </a:solidFill>
              <a:latin typeface="+mj-lt"/>
              <a:ea typeface="+mn-lt"/>
              <a:cs typeface="+mn-lt"/>
            </a:endParaRPr>
          </a:p>
          <a:p>
            <a:pPr marL="0" indent="0">
              <a:buNone/>
            </a:pPr>
            <a:r>
              <a:rPr lang="en-GB" sz="1200">
                <a:solidFill>
                  <a:srgbClr val="002060"/>
                </a:solidFill>
                <a:latin typeface="+mj-lt"/>
                <a:ea typeface="+mn-lt"/>
                <a:cs typeface="+mn-lt"/>
              </a:rPr>
              <a:t>Collaboration Looks Like,</a:t>
            </a:r>
            <a:r>
              <a:rPr lang="en-GB" sz="1200" baseline="0">
                <a:solidFill>
                  <a:srgbClr val="002060"/>
                </a:solidFill>
                <a:latin typeface="+mj-lt"/>
                <a:ea typeface="+mn-lt"/>
                <a:cs typeface="+mn-lt"/>
              </a:rPr>
              <a:t> Feels Like, Sounds Like </a:t>
            </a:r>
            <a:r>
              <a:rPr lang="en-GB" sz="1200">
                <a:solidFill>
                  <a:srgbClr val="002060"/>
                </a:solidFill>
                <a:latin typeface="+mj-lt"/>
                <a:ea typeface="+mn-lt"/>
                <a:cs typeface="+mn-lt"/>
              </a:rPr>
              <a:t>Breakout Room Activity </a:t>
            </a:r>
          </a:p>
          <a:p>
            <a:pPr marL="0" indent="0">
              <a:buNone/>
            </a:pPr>
            <a:r>
              <a:rPr lang="en-GB" sz="1200">
                <a:solidFill>
                  <a:srgbClr val="002060"/>
                </a:solidFill>
                <a:latin typeface="+mj-lt"/>
                <a:ea typeface="+mn-lt"/>
                <a:cs typeface="+mn-lt"/>
              </a:rPr>
              <a:t> </a:t>
            </a:r>
          </a:p>
          <a:p>
            <a:pPr marL="0" indent="0">
              <a:buNone/>
            </a:pPr>
            <a:r>
              <a:rPr lang="en-GB" sz="1200" b="1">
                <a:solidFill>
                  <a:srgbClr val="002060"/>
                </a:solidFill>
                <a:latin typeface="+mj-lt"/>
                <a:ea typeface="+mn-lt"/>
                <a:cs typeface="+mn-lt"/>
              </a:rPr>
              <a:t>Break</a:t>
            </a:r>
          </a:p>
          <a:p>
            <a:pPr marL="0" indent="0">
              <a:buNone/>
            </a:pPr>
            <a:r>
              <a:rPr lang="en-GB" sz="1200">
                <a:solidFill>
                  <a:srgbClr val="002060"/>
                </a:solidFill>
                <a:latin typeface="+mj-lt"/>
                <a:ea typeface="+mn-lt"/>
                <a:cs typeface="+mn-lt"/>
              </a:rPr>
              <a:t>Tenants of Collaborative Enquiry</a:t>
            </a:r>
            <a:endParaRPr lang="en-GB" sz="1200" b="1">
              <a:solidFill>
                <a:srgbClr val="002060"/>
              </a:solidFill>
              <a:latin typeface="+mj-lt"/>
              <a:ea typeface="+mn-lt"/>
              <a:cs typeface="+mn-lt"/>
            </a:endParaRPr>
          </a:p>
          <a:p>
            <a:pPr marL="0" indent="0">
              <a:buNone/>
            </a:pPr>
            <a:r>
              <a:rPr lang="en-GB" sz="1200">
                <a:solidFill>
                  <a:srgbClr val="002060"/>
                </a:solidFill>
                <a:latin typeface="+mj-lt"/>
                <a:ea typeface="+mn-lt"/>
                <a:cs typeface="+mn-lt"/>
              </a:rPr>
              <a:t>Feedback</a:t>
            </a:r>
            <a:r>
              <a:rPr lang="en-GB" sz="1200" b="1">
                <a:solidFill>
                  <a:srgbClr val="002060"/>
                </a:solidFill>
                <a:latin typeface="+mj-lt"/>
                <a:ea typeface="+mn-lt"/>
                <a:cs typeface="+mn-lt"/>
              </a:rPr>
              <a:t> </a:t>
            </a:r>
          </a:p>
          <a:p>
            <a:pPr marL="0" indent="0">
              <a:buNone/>
            </a:pPr>
            <a:endParaRPr lang="en-GB" sz="1200">
              <a:solidFill>
                <a:srgbClr val="002060"/>
              </a:solidFill>
              <a:latin typeface="+mj-lt"/>
              <a:ea typeface="+mn-lt"/>
              <a:cs typeface="+mn-lt"/>
            </a:endParaRPr>
          </a:p>
          <a:p>
            <a:pPr marL="0" indent="0">
              <a:buNone/>
            </a:pPr>
            <a:r>
              <a:rPr lang="en-GB" sz="1200" b="1">
                <a:solidFill>
                  <a:srgbClr val="002060"/>
                </a:solidFill>
                <a:latin typeface="+mj-lt"/>
                <a:ea typeface="+mn-lt"/>
                <a:cs typeface="+mn-lt"/>
              </a:rPr>
              <a:t>Being a Headteacher </a:t>
            </a:r>
          </a:p>
          <a:p>
            <a:pPr marL="0" indent="0">
              <a:buNone/>
            </a:pPr>
            <a:r>
              <a:rPr lang="en-GB" sz="1200">
                <a:solidFill>
                  <a:srgbClr val="002060"/>
                </a:solidFill>
                <a:latin typeface="+mj-lt"/>
                <a:ea typeface="+mn-lt"/>
                <a:cs typeface="+mn-lt"/>
              </a:rPr>
              <a:t>Policy Landscape – Empowerment and your agency - Stretch 1 </a:t>
            </a:r>
          </a:p>
          <a:p>
            <a:pPr marL="0" indent="0">
              <a:buNone/>
            </a:pPr>
            <a:r>
              <a:rPr lang="en-GB" sz="1200">
                <a:solidFill>
                  <a:srgbClr val="002060"/>
                </a:solidFill>
                <a:latin typeface="+mj-lt"/>
                <a:ea typeface="+mn-lt"/>
                <a:cs typeface="+mn-lt"/>
              </a:rPr>
              <a:t>Model of Professional Learning/Professional Standards/ </a:t>
            </a:r>
            <a:r>
              <a:rPr lang="en-GB" sz="1200" err="1">
                <a:solidFill>
                  <a:srgbClr val="002060"/>
                </a:solidFill>
                <a:latin typeface="+mj-lt"/>
                <a:ea typeface="+mn-lt"/>
                <a:cs typeface="+mn-lt"/>
              </a:rPr>
              <a:t>HGIOS4</a:t>
            </a:r>
            <a:endParaRPr lang="en-GB" sz="1200">
              <a:solidFill>
                <a:srgbClr val="002060"/>
              </a:solidFill>
              <a:latin typeface="+mj-lt"/>
              <a:ea typeface="+mn-lt"/>
              <a:cs typeface="+mn-lt"/>
            </a:endParaRPr>
          </a:p>
          <a:p>
            <a:pPr marL="0" indent="0">
              <a:buNone/>
            </a:pPr>
            <a:r>
              <a:rPr lang="en-GB" sz="1200">
                <a:solidFill>
                  <a:srgbClr val="002060"/>
                </a:solidFill>
                <a:latin typeface="+mj-lt"/>
                <a:ea typeface="+mn-lt"/>
                <a:cs typeface="+mn-lt"/>
              </a:rPr>
              <a:t>The</a:t>
            </a:r>
            <a:r>
              <a:rPr lang="en-GB" sz="1200" baseline="0">
                <a:solidFill>
                  <a:srgbClr val="002060"/>
                </a:solidFill>
                <a:latin typeface="+mj-lt"/>
                <a:ea typeface="+mn-lt"/>
                <a:cs typeface="+mn-lt"/>
              </a:rPr>
              <a:t> Power of Stretch </a:t>
            </a:r>
            <a:endParaRPr lang="en-GB" sz="1200">
              <a:solidFill>
                <a:srgbClr val="002060"/>
              </a:solidFill>
              <a:latin typeface="+mj-lt"/>
              <a:ea typeface="+mn-lt"/>
              <a:cs typeface="+mn-lt"/>
            </a:endParaRPr>
          </a:p>
          <a:p>
            <a:pPr marL="0" indent="0">
              <a:buNone/>
            </a:pPr>
            <a:endParaRPr lang="en-GB" sz="1200">
              <a:solidFill>
                <a:srgbClr val="002060"/>
              </a:solidFill>
              <a:latin typeface="+mj-lt"/>
              <a:ea typeface="+mn-lt"/>
              <a:cs typeface="+mn-lt"/>
            </a:endParaRPr>
          </a:p>
          <a:p>
            <a:pPr marL="0" indent="0">
              <a:buNone/>
            </a:pPr>
            <a:r>
              <a:rPr lang="en-GB" sz="1200" b="1">
                <a:solidFill>
                  <a:srgbClr val="002060"/>
                </a:solidFill>
                <a:latin typeface="+mj-lt"/>
                <a:ea typeface="+mn-lt"/>
                <a:cs typeface="+mn-lt"/>
              </a:rPr>
              <a:t>Evaluation </a:t>
            </a:r>
          </a:p>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618699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Chris </a:t>
            </a:r>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100117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Setting the scene – Culture</a:t>
            </a:r>
            <a:r>
              <a:rPr lang="en-GB" sz="1200" kern="1200" baseline="0">
                <a:solidFill>
                  <a:schemeClr val="tx1"/>
                </a:solidFill>
                <a:effectLst/>
                <a:latin typeface="+mn-lt"/>
                <a:ea typeface="+mn-ea"/>
                <a:cs typeface="+mn-cs"/>
              </a:rPr>
              <a:t> of Enquiry </a:t>
            </a:r>
            <a:r>
              <a:rPr lang="en-GB" sz="1200" kern="1200">
                <a:solidFill>
                  <a:schemeClr val="tx1"/>
                </a:solidFill>
                <a:effectLst/>
                <a:latin typeface="+mn-lt"/>
                <a:ea typeface="+mn-ea"/>
                <a:cs typeface="+mn-cs"/>
              </a:rPr>
              <a:t>– Steph </a:t>
            </a:r>
          </a:p>
          <a:p>
            <a:pPr>
              <a:defRPr/>
            </a:pPr>
            <a:endParaRPr lang="en-GB">
              <a:cs typeface="Calibri"/>
            </a:endParaRPr>
          </a:p>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342963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Steph</a:t>
            </a:r>
          </a:p>
          <a:p>
            <a:pPr>
              <a:defRPr/>
            </a:pPr>
            <a:endParaRPr lang="en-GB">
              <a:cs typeface="Calibri"/>
            </a:endParaRPr>
          </a:p>
          <a:p>
            <a:pPr marL="171450" indent="-171450">
              <a:buFont typeface="Arial"/>
              <a:buChar char="•"/>
              <a:defRPr/>
            </a:pPr>
            <a:r>
              <a:rPr lang="en-GB">
                <a:cs typeface="Calibri"/>
              </a:rPr>
              <a:t>What do we mean by 'enquiry as stance'? </a:t>
            </a:r>
            <a:endParaRPr lang="en-GB"/>
          </a:p>
          <a:p>
            <a:pPr marL="171450" indent="-171450">
              <a:buFont typeface="Arial,Sans-Serif"/>
              <a:buChar char="•"/>
              <a:defRPr/>
            </a:pPr>
            <a:r>
              <a:rPr lang="en-GB"/>
              <a:t>Marilyn Cochran-Smith and Susan Lytle: </a:t>
            </a:r>
            <a:r>
              <a:rPr lang="en-GB">
                <a:cs typeface="Calibri"/>
              </a:rPr>
              <a:t>"Working from and with an inquiry stance, then, involves a continual process of making current arrangements problematic; questioning the ways knowledge and practice are constructed, evaluated and used; and assuming that part of the work of practitioners individually and collectively is to participate in educational and social change." </a:t>
            </a:r>
            <a:r>
              <a:rPr lang="en-GB">
                <a:hlinkClick r:id="rId3"/>
              </a:rPr>
              <a:t>Cochran-Smith, M. &amp; Lytle, S. L. (2009) Inquiry as Stance. Teachers College Press, New York</a:t>
            </a:r>
            <a:r>
              <a:rPr lang="en-GB"/>
              <a:t>. </a:t>
            </a:r>
            <a:endParaRPr lang="en-US"/>
          </a:p>
          <a:p>
            <a:pPr marL="171450" indent="-171450">
              <a:buFont typeface="Arial"/>
              <a:buChar char="•"/>
              <a:defRPr/>
            </a:pPr>
            <a:r>
              <a:rPr lang="en-GB">
                <a:cs typeface="Calibri"/>
              </a:rPr>
              <a:t>What do we mean by 'enquiry as project'?</a:t>
            </a:r>
          </a:p>
          <a:p>
            <a:pPr marL="171450" indent="-171450">
              <a:buFont typeface="Arial"/>
              <a:buChar char="•"/>
              <a:defRPr/>
            </a:pPr>
            <a:r>
              <a:rPr lang="en-GB">
                <a:cs typeface="Calibri"/>
              </a:rPr>
              <a:t>How might an enquiring stance inform an enquiry project? How might a project influence stance? </a:t>
            </a:r>
          </a:p>
          <a:p>
            <a:pPr marL="171450" indent="-171450">
              <a:buFont typeface="Arial,Sans-Serif"/>
              <a:buChar char="•"/>
              <a:defRPr/>
            </a:pPr>
            <a:r>
              <a:rPr lang="en-GB"/>
              <a:t>Marilyn Cochran-Smith and Susan Lytle</a:t>
            </a:r>
            <a:r>
              <a:rPr lang="en-GB">
                <a:cs typeface="Calibri"/>
              </a:rPr>
              <a:t>: "The essential purposes and functions of inquiry communities are to provide rich and challenging contexts for practitioner learning over the professional life span as well as making available productive locations for linking communities of educators with larger change efforts, both nationally and internationally." </a:t>
            </a:r>
            <a:r>
              <a:rPr lang="en-GB">
                <a:hlinkClick r:id="rId3"/>
              </a:rPr>
              <a:t>Cochran-Smith, M. &amp; Lytle, S. L. (2009) Inquiry as Stance. Teachers College Press, New York</a:t>
            </a:r>
            <a:r>
              <a:rPr lang="en-GB"/>
              <a:t>. </a:t>
            </a:r>
            <a:endParaRPr lang="en-US"/>
          </a:p>
          <a:p>
            <a:pPr marL="171450" indent="-171450">
              <a:buFont typeface="Arial"/>
              <a:buChar char="•"/>
              <a:defRPr/>
            </a:pPr>
            <a:r>
              <a:rPr lang="en-GB"/>
              <a:t>Kate Wall, Anna Beck and Nova Scott</a:t>
            </a:r>
            <a:r>
              <a:rPr lang="en-GB">
                <a:cs typeface="Calibri"/>
              </a:rPr>
              <a:t>:</a:t>
            </a:r>
            <a:r>
              <a:rPr lang="en-GB" b="1">
                <a:cs typeface="Calibri"/>
              </a:rPr>
              <a:t> </a:t>
            </a:r>
            <a:r>
              <a:rPr lang="en-GB">
                <a:cs typeface="Calibri"/>
              </a:rPr>
              <a:t>"</a:t>
            </a:r>
            <a:r>
              <a:rPr lang="en-GB"/>
              <a:t>one of the critiques we would level at the project stance on practitioner enquiry approach is that is seems to imply an on/off model of enquiry; rather it would seem more pragmatic to think about a dialling up and down of the research element depending on the motivation of the enquirer and the qualities required of an answer to any particular enquiry question. </a:t>
            </a:r>
            <a:r>
              <a:rPr lang="en-GB">
                <a:cs typeface="Calibri"/>
              </a:rPr>
              <a:t>" </a:t>
            </a:r>
            <a:r>
              <a:rPr lang="en-GB">
                <a:hlinkClick r:id="rId4"/>
              </a:rPr>
              <a:t>The Nature and Purpose of Practitioner Enquiry | University of Strathclyde</a:t>
            </a:r>
          </a:p>
          <a:p>
            <a:pPr marL="171450" indent="-171450">
              <a:buFont typeface="Arial"/>
              <a:buChar cha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3790720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9674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8337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8768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7519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393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2813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718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230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7900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9824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617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678981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emf"/><Relationship Id="rId7" Type="http://schemas.openxmlformats.org/officeDocument/2006/relationships/diagramQuickStyle" Target="../diagrams/quickStyle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emf"/><Relationship Id="rId7" Type="http://schemas.openxmlformats.org/officeDocument/2006/relationships/diagramQuickStyle" Target="../diagrams/quickStyle5.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1.png"/><Relationship Id="rId4" Type="http://schemas.openxmlformats.org/officeDocument/2006/relationships/image" Target="../media/image4.png"/><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0.emf"/><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emf"/><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emf"/><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emf"/><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8516"/>
            <a:ext cx="12198797" cy="2089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2" name="Rectangle 1"/>
          <p:cNvSpPr/>
          <p:nvPr/>
        </p:nvSpPr>
        <p:spPr>
          <a:xfrm>
            <a:off x="554640" y="2115359"/>
            <a:ext cx="10515292" cy="2800767"/>
          </a:xfrm>
          <a:prstGeom prst="rect">
            <a:avLst/>
          </a:prstGeom>
        </p:spPr>
        <p:txBody>
          <a:bodyPr wrap="square" lIns="91440" tIns="45720" rIns="91440" bIns="45720" anchor="t">
            <a:spAutoFit/>
          </a:bodyPr>
          <a:lstStyle/>
          <a:p>
            <a:r>
              <a:rPr lang="en-GB" sz="3600" b="1" dirty="0">
                <a:solidFill>
                  <a:srgbClr val="002060"/>
                </a:solidFill>
                <a:ea typeface="+mj-ea"/>
                <a:cs typeface="Calibri"/>
              </a:rPr>
              <a:t>Excellence in Headship Stretch 2022-23</a:t>
            </a:r>
          </a:p>
          <a:p>
            <a:r>
              <a:rPr lang="en-GB" sz="1400" b="1" dirty="0">
                <a:solidFill>
                  <a:srgbClr val="002060"/>
                </a:solidFill>
                <a:ea typeface="+mj-ea"/>
                <a:cs typeface="Calibri"/>
              </a:rPr>
              <a:t>Headteacher agency for system change</a:t>
            </a:r>
          </a:p>
          <a:p>
            <a:endParaRPr lang="en-GB" sz="1400" b="1" dirty="0">
              <a:solidFill>
                <a:srgbClr val="002060"/>
              </a:solidFill>
              <a:ea typeface="+mj-ea"/>
              <a:cs typeface="Calibri"/>
            </a:endParaRPr>
          </a:p>
          <a:p>
            <a:endParaRPr lang="en-GB" sz="1400" b="1" dirty="0">
              <a:solidFill>
                <a:srgbClr val="002060"/>
              </a:solidFill>
              <a:ea typeface="+mj-ea"/>
              <a:cs typeface="Calibri"/>
            </a:endParaRPr>
          </a:p>
          <a:p>
            <a:r>
              <a:rPr lang="en-GB" sz="4000" b="1" dirty="0">
                <a:solidFill>
                  <a:srgbClr val="002060"/>
                </a:solidFill>
                <a:ea typeface="+mj-ea"/>
                <a:cs typeface="Calibri"/>
              </a:rPr>
              <a:t>Stretch Core Learning Session </a:t>
            </a:r>
          </a:p>
          <a:p>
            <a:r>
              <a:rPr lang="en-GB" sz="4000" b="1" dirty="0">
                <a:solidFill>
                  <a:srgbClr val="002060"/>
                </a:solidFill>
                <a:ea typeface="+mj-ea"/>
                <a:cs typeface="Calibri"/>
              </a:rPr>
              <a:t>Enquiry – ‘The Why’ </a:t>
            </a:r>
          </a:p>
          <a:p>
            <a:endParaRPr lang="en-US" dirty="0">
              <a:solidFill>
                <a:srgbClr val="002060"/>
              </a:solidFill>
              <a:ea typeface="+mn-lt"/>
              <a:cs typeface="+mn-lt"/>
            </a:endParaRPr>
          </a:p>
        </p:txBody>
      </p:sp>
      <p:pic>
        <p:nvPicPr>
          <p:cNvPr id="3" name="Picture 3">
            <a:extLst>
              <a:ext uri="{FF2B5EF4-FFF2-40B4-BE49-F238E27FC236}">
                <a16:creationId xmlns:a16="http://schemas.microsoft.com/office/drawing/2014/main" id="{4445E041-A191-0BB4-5516-F5959E5D5F4A}"/>
              </a:ext>
            </a:extLst>
          </p:cNvPr>
          <p:cNvPicPr>
            <a:picLocks noChangeAspect="1"/>
          </p:cNvPicPr>
          <p:nvPr/>
        </p:nvPicPr>
        <p:blipFill>
          <a:blip r:embed="rId4"/>
          <a:stretch>
            <a:fillRect/>
          </a:stretch>
        </p:blipFill>
        <p:spPr>
          <a:xfrm>
            <a:off x="9005299" y="311976"/>
            <a:ext cx="2743200" cy="1096971"/>
          </a:xfrm>
          <a:prstGeom prst="rect">
            <a:avLst/>
          </a:prstGeom>
        </p:spPr>
      </p:pic>
    </p:spTree>
    <p:extLst>
      <p:ext uri="{BB962C8B-B14F-4D97-AF65-F5344CB8AC3E}">
        <p14:creationId xmlns:p14="http://schemas.microsoft.com/office/powerpoint/2010/main" val="3295438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356" y="638481"/>
            <a:ext cx="10515600" cy="618989"/>
          </a:xfrm>
        </p:spPr>
        <p:txBody>
          <a:bodyPr>
            <a:normAutofit fontScale="90000"/>
          </a:bodyPr>
          <a:lstStyle/>
          <a:p>
            <a:r>
              <a:rPr lang="en-GB">
                <a:solidFill>
                  <a:srgbClr val="00ABB5"/>
                </a:solidFill>
                <a:cs typeface="Calibri Light"/>
              </a:rPr>
              <a:t>Connector</a:t>
            </a:r>
            <a:br>
              <a:rPr lang="en-GB">
                <a:solidFill>
                  <a:srgbClr val="00ABB5"/>
                </a:solidFill>
                <a:cs typeface="Calibri Light"/>
              </a:rPr>
            </a:br>
            <a:r>
              <a:rPr lang="en-GB">
                <a:solidFill>
                  <a:srgbClr val="00ABB5"/>
                </a:solidFill>
                <a:cs typeface="Calibri Light"/>
              </a:rPr>
              <a:t> </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582281" y="1257470"/>
            <a:ext cx="11265162" cy="3209403"/>
          </a:xfrm>
        </p:spPr>
        <p:txBody>
          <a:bodyPr vert="horz" lIns="91440" tIns="45720" rIns="91440" bIns="45720" rtlCol="0" anchor="t">
            <a:noAutofit/>
          </a:bodyPr>
          <a:lstStyle/>
          <a:p>
            <a:pPr marL="0" indent="0">
              <a:buNone/>
            </a:pPr>
            <a:r>
              <a:rPr lang="en-GB" sz="3200" b="1">
                <a:solidFill>
                  <a:srgbClr val="002060"/>
                </a:solidFill>
                <a:latin typeface="+mj-lt"/>
                <a:ea typeface="+mn-lt"/>
                <a:cs typeface="+mn-lt"/>
              </a:rPr>
              <a:t>In breakout rooms</a:t>
            </a:r>
          </a:p>
          <a:p>
            <a:pPr marL="0" indent="0">
              <a:buNone/>
            </a:pPr>
            <a:endParaRPr lang="en-GB" sz="3200" b="1">
              <a:solidFill>
                <a:srgbClr val="002060"/>
              </a:solidFill>
              <a:latin typeface="+mj-lt"/>
              <a:ea typeface="+mn-lt"/>
              <a:cs typeface="+mn-lt"/>
            </a:endParaRPr>
          </a:p>
          <a:p>
            <a:pPr marL="342900" indent="-342900"/>
            <a:r>
              <a:rPr lang="en-GB" sz="3200">
                <a:solidFill>
                  <a:srgbClr val="002060"/>
                </a:solidFill>
                <a:latin typeface="+mj-lt"/>
                <a:ea typeface="+mn-lt"/>
                <a:cs typeface="+mn-lt"/>
              </a:rPr>
              <a:t>Introduce yourself, your context and where you are coming from today</a:t>
            </a:r>
          </a:p>
          <a:p>
            <a:pPr marL="342900" indent="-342900"/>
            <a:endParaRPr lang="en-GB" sz="3200">
              <a:solidFill>
                <a:srgbClr val="002060"/>
              </a:solidFill>
              <a:latin typeface="+mj-lt"/>
              <a:ea typeface="+mn-lt"/>
              <a:cs typeface="+mn-lt"/>
            </a:endParaRPr>
          </a:p>
          <a:p>
            <a:r>
              <a:rPr lang="en-GB" sz="3200">
                <a:solidFill>
                  <a:srgbClr val="002060"/>
                </a:solidFill>
                <a:latin typeface="+mj-lt"/>
                <a:ea typeface="+mn-lt"/>
                <a:cs typeface="+mn-lt"/>
              </a:rPr>
              <a:t>Consider your experience of enquiry and share this with your colleagues </a:t>
            </a: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spTree>
    <p:extLst>
      <p:ext uri="{BB962C8B-B14F-4D97-AF65-F5344CB8AC3E}">
        <p14:creationId xmlns:p14="http://schemas.microsoft.com/office/powerpoint/2010/main" val="535345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6000">
                <a:solidFill>
                  <a:srgbClr val="00ABB5"/>
                </a:solidFill>
                <a:cs typeface="Calibri Light"/>
              </a:rPr>
              <a:t>  </a:t>
            </a:r>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955676" y="1937410"/>
            <a:ext cx="6242768" cy="2341038"/>
          </a:xfr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4207610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26" y="328099"/>
            <a:ext cx="10515600" cy="618989"/>
          </a:xfrm>
        </p:spPr>
        <p:txBody>
          <a:bodyPr>
            <a:normAutofit fontScale="90000"/>
          </a:bodyPr>
          <a:lstStyle/>
          <a:p>
            <a:r>
              <a:rPr lang="en-GB">
                <a:solidFill>
                  <a:srgbClr val="00ABB5"/>
                </a:solidFill>
                <a:cs typeface="Calibri Light"/>
              </a:rPr>
              <a:t>Why </a:t>
            </a:r>
            <a:r>
              <a:rPr lang="en-GB">
                <a:solidFill>
                  <a:srgbClr val="00ABB5"/>
                </a:solidFill>
                <a:ea typeface="+mj-lt"/>
                <a:cs typeface="+mj-lt"/>
              </a:rPr>
              <a:t>Enquiry</a:t>
            </a:r>
            <a:r>
              <a:rPr lang="en-GB">
                <a:solidFill>
                  <a:srgbClr val="00ABB5"/>
                </a:solidFill>
                <a:cs typeface="Calibri Light"/>
              </a:rPr>
              <a:t>?  </a:t>
            </a:r>
            <a:endParaRPr lang="en-US">
              <a:cs typeface="Calibri Ligh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820820" y="1308168"/>
            <a:ext cx="7180180" cy="3209403"/>
          </a:xfrm>
        </p:spPr>
        <p:txBody>
          <a:bodyPr vert="horz" lIns="91440" tIns="45720" rIns="91440" bIns="45720" rtlCol="0" anchor="t">
            <a:noAutofit/>
          </a:bodyPr>
          <a:lstStyle/>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sp>
        <p:nvSpPr>
          <p:cNvPr id="4" name="Rectangle 3"/>
          <p:cNvSpPr/>
          <p:nvPr/>
        </p:nvSpPr>
        <p:spPr>
          <a:xfrm>
            <a:off x="333144" y="1205724"/>
            <a:ext cx="6096000" cy="2308324"/>
          </a:xfrm>
          <a:prstGeom prst="rect">
            <a:avLst/>
          </a:prstGeom>
        </p:spPr>
        <p:txBody>
          <a:bodyPr lIns="91440" tIns="45720" rIns="91440" bIns="45720" anchor="t">
            <a:spAutoFit/>
          </a:bodyPr>
          <a:lstStyle/>
          <a:p>
            <a:r>
              <a:rPr lang="en-GB">
                <a:solidFill>
                  <a:srgbClr val="002060"/>
                </a:solidFill>
                <a:latin typeface="+mj-lt"/>
              </a:rPr>
              <a:t>‘By closely examining and reflecting on the results of their actions, individuals and teams begin to think differently. They begin to question long-standing beliefs and consider implications for their  professional practices’ (Donohoo, 2016)</a:t>
            </a:r>
          </a:p>
          <a:p>
            <a:endParaRPr lang="en-GB">
              <a:solidFill>
                <a:srgbClr val="002060"/>
              </a:solidFill>
              <a:latin typeface="+mj-lt"/>
            </a:endParaRPr>
          </a:p>
          <a:p>
            <a:endParaRPr lang="en-GB">
              <a:solidFill>
                <a:srgbClr val="002060"/>
              </a:solidFill>
              <a:latin typeface="+mj-lt"/>
            </a:endParaRPr>
          </a:p>
          <a:p>
            <a:endParaRPr lang="en-GB">
              <a:solidFill>
                <a:srgbClr val="002060"/>
              </a:solidFill>
              <a:latin typeface="+mj-lt"/>
            </a:endParaRPr>
          </a:p>
          <a:p>
            <a:endParaRPr lang="en-GB">
              <a:solidFill>
                <a:srgbClr val="002060"/>
              </a:solidFill>
            </a:endParaRPr>
          </a:p>
        </p:txBody>
      </p:sp>
      <p:graphicFrame>
        <p:nvGraphicFramePr>
          <p:cNvPr id="12" name="Diagram 11"/>
          <p:cNvGraphicFramePr/>
          <p:nvPr>
            <p:extLst>
              <p:ext uri="{D42A27DB-BD31-4B8C-83A1-F6EECF244321}">
                <p14:modId xmlns:p14="http://schemas.microsoft.com/office/powerpoint/2010/main" val="2633602326"/>
              </p:ext>
            </p:extLst>
          </p:nvPr>
        </p:nvGraphicFramePr>
        <p:xfrm>
          <a:off x="4963091" y="456619"/>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1" name="TextBox 30">
            <a:extLst>
              <a:ext uri="{FF2B5EF4-FFF2-40B4-BE49-F238E27FC236}">
                <a16:creationId xmlns:a16="http://schemas.microsoft.com/office/drawing/2014/main" id="{974E3B86-DC32-9441-65B2-007D471C1854}"/>
              </a:ext>
            </a:extLst>
          </p:cNvPr>
          <p:cNvSpPr txBox="1"/>
          <p:nvPr/>
        </p:nvSpPr>
        <p:spPr>
          <a:xfrm>
            <a:off x="396816" y="2769079"/>
            <a:ext cx="626565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002060"/>
                </a:solidFill>
                <a:latin typeface="Calibri Light"/>
              </a:rPr>
              <a:t>Collaborative Enquiry is a process that challenges thinking and practice. Relational trust has been found to be a particularly strong facilitator of the kind of professional community that is required for collaborative inquiry to reach its potential for improved practice (Katz, 2009). </a:t>
            </a:r>
            <a:r>
              <a:rPr lang="en-GB">
                <a:latin typeface="Calibri Light"/>
                <a:cs typeface="Calibri Light"/>
              </a:rPr>
              <a:t>​</a:t>
            </a:r>
            <a:endParaRPr lang="en-GB"/>
          </a:p>
        </p:txBody>
      </p:sp>
      <p:sp>
        <p:nvSpPr>
          <p:cNvPr id="32" name="TextBox 31">
            <a:extLst>
              <a:ext uri="{FF2B5EF4-FFF2-40B4-BE49-F238E27FC236}">
                <a16:creationId xmlns:a16="http://schemas.microsoft.com/office/drawing/2014/main" id="{5699AADB-AA3D-22C4-85E7-ABD0792F03DE}"/>
              </a:ext>
            </a:extLst>
          </p:cNvPr>
          <p:cNvSpPr txBox="1"/>
          <p:nvPr/>
        </p:nvSpPr>
        <p:spPr>
          <a:xfrm>
            <a:off x="396815" y="4609382"/>
            <a:ext cx="761712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002060"/>
                </a:solidFill>
                <a:latin typeface="Calibri Light"/>
              </a:rPr>
              <a:t>This conception of trust goes beyond that of goodwill and friendship, though such “companion trust” is certainly essential. It extends to include respect for each other’s dignity and idea, belief in each other’s competence, and a confidence in each other’s integrity to put students first (Katz, Earl &amp; Jaafar, 2009, p. 40) </a:t>
            </a:r>
            <a:endParaRPr lang="en-GB"/>
          </a:p>
        </p:txBody>
      </p:sp>
    </p:spTree>
    <p:extLst>
      <p:ext uri="{BB962C8B-B14F-4D97-AF65-F5344CB8AC3E}">
        <p14:creationId xmlns:p14="http://schemas.microsoft.com/office/powerpoint/2010/main" val="196472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7923" y="359965"/>
            <a:ext cx="10515600" cy="618989"/>
          </a:xfrm>
        </p:spPr>
        <p:txBody>
          <a:bodyPr>
            <a:normAutofit fontScale="90000"/>
          </a:bodyPr>
          <a:lstStyle/>
          <a:p>
            <a:r>
              <a:rPr lang="en-GB">
                <a:solidFill>
                  <a:srgbClr val="00ABB5"/>
                </a:solidFill>
                <a:cs typeface="Calibri Light"/>
              </a:rPr>
              <a:t/>
            </a:r>
            <a:br>
              <a:rPr lang="en-GB">
                <a:solidFill>
                  <a:srgbClr val="00ABB5"/>
                </a:solidFill>
                <a:cs typeface="Calibri Light"/>
              </a:rPr>
            </a:br>
            <a:endParaRPr lang="en-GB">
              <a:solidFill>
                <a:srgbClr val="00ABB5"/>
              </a:solidFill>
              <a:cs typeface="Calibri Ligh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4" name="Rectangle 3"/>
          <p:cNvSpPr/>
          <p:nvPr/>
        </p:nvSpPr>
        <p:spPr>
          <a:xfrm>
            <a:off x="333144" y="1205724"/>
            <a:ext cx="6096000" cy="369332"/>
          </a:xfrm>
          <a:prstGeom prst="rect">
            <a:avLst/>
          </a:prstGeom>
        </p:spPr>
        <p:txBody>
          <a:bodyPr>
            <a:spAutoFit/>
          </a:bodyPr>
          <a:lstStyle/>
          <a:p>
            <a:r>
              <a:rPr lang="en-GB">
                <a:solidFill>
                  <a:srgbClr val="002060"/>
                </a:solidFill>
                <a:latin typeface="+mj-lt"/>
              </a:rPr>
              <a:t>‘</a:t>
            </a:r>
            <a:endParaRPr lang="en-GB">
              <a:solidFill>
                <a:srgbClr val="002060"/>
              </a:solidFill>
            </a:endParaRPr>
          </a:p>
        </p:txBody>
      </p:sp>
      <p:pic>
        <p:nvPicPr>
          <p:cNvPr id="11" name="Picture 10" descr="1.png">
            <a:extLst>
              <a:ext uri="{FF2B5EF4-FFF2-40B4-BE49-F238E27FC236}">
                <a16:creationId xmlns:a16="http://schemas.microsoft.com/office/drawing/2014/main" id="{EE9FA719-1536-E118-A879-A926408C49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959954"/>
            <a:ext cx="12209380" cy="1029367"/>
          </a:xfrm>
          <a:prstGeom prst="rect">
            <a:avLst/>
          </a:prstGeom>
        </p:spPr>
      </p:pic>
      <p:sp>
        <p:nvSpPr>
          <p:cNvPr id="12" name="TextBox 11">
            <a:extLst>
              <a:ext uri="{FF2B5EF4-FFF2-40B4-BE49-F238E27FC236}">
                <a16:creationId xmlns:a16="http://schemas.microsoft.com/office/drawing/2014/main" id="{E5814D10-15A6-1240-D424-952E236B1C93}"/>
              </a:ext>
            </a:extLst>
          </p:cNvPr>
          <p:cNvSpPr txBox="1"/>
          <p:nvPr/>
        </p:nvSpPr>
        <p:spPr>
          <a:xfrm>
            <a:off x="444500" y="368300"/>
            <a:ext cx="101346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200">
              <a:solidFill>
                <a:srgbClr val="444444"/>
              </a:solidFill>
              <a:cs typeface="Calibri"/>
            </a:endParaRPr>
          </a:p>
        </p:txBody>
      </p:sp>
      <p:sp>
        <p:nvSpPr>
          <p:cNvPr id="16" name="TextBox 15">
            <a:extLst>
              <a:ext uri="{FF2B5EF4-FFF2-40B4-BE49-F238E27FC236}">
                <a16:creationId xmlns:a16="http://schemas.microsoft.com/office/drawing/2014/main" id="{B75730BA-E4CC-33FE-B009-6B195EA4568D}"/>
              </a:ext>
            </a:extLst>
          </p:cNvPr>
          <p:cNvSpPr txBox="1"/>
          <p:nvPr/>
        </p:nvSpPr>
        <p:spPr>
          <a:xfrm>
            <a:off x="317500" y="457200"/>
            <a:ext cx="10756900"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chemeClr val="accent5">
                    <a:lumMod val="75000"/>
                  </a:schemeClr>
                </a:solidFill>
                <a:latin typeface="Calibri Light"/>
                <a:cs typeface="Segoe UI"/>
              </a:rPr>
              <a:t>Improving Schools Through Collaborative Enquiry</a:t>
            </a:r>
            <a:r>
              <a:rPr lang="en-US" sz="3200">
                <a:solidFill>
                  <a:schemeClr val="accent5">
                    <a:lumMod val="75000"/>
                  </a:schemeClr>
                </a:solidFill>
                <a:latin typeface="Calibri Light"/>
                <a:cs typeface="Segoe UI"/>
              </a:rPr>
              <a:t> (2005) </a:t>
            </a:r>
            <a:r>
              <a:rPr lang="en-GB" sz="3200">
                <a:solidFill>
                  <a:schemeClr val="accent5">
                    <a:lumMod val="75000"/>
                  </a:schemeClr>
                </a:solidFill>
                <a:latin typeface="Calibri Light"/>
                <a:cs typeface="Segoe UI"/>
              </a:rPr>
              <a:t>David Jackson, Julie McGrane, Hilary Street, Julie </a:t>
            </a:r>
            <a:r>
              <a:rPr lang="en-GB" sz="3200" err="1">
                <a:solidFill>
                  <a:schemeClr val="accent5">
                    <a:lumMod val="75000"/>
                  </a:schemeClr>
                </a:solidFill>
                <a:latin typeface="Calibri Light"/>
                <a:cs typeface="Segoe UI"/>
              </a:rPr>
              <a:t>Temperley</a:t>
            </a:r>
            <a:r>
              <a:rPr lang="en-GB" sz="3200">
                <a:solidFill>
                  <a:schemeClr val="accent5">
                    <a:lumMod val="75000"/>
                  </a:schemeClr>
                </a:solidFill>
                <a:latin typeface="Calibri Light"/>
                <a:cs typeface="Segoe UI"/>
              </a:rPr>
              <a:t> ​</a:t>
            </a:r>
          </a:p>
          <a:p>
            <a:r>
              <a:rPr lang="en-GB">
                <a:solidFill>
                  <a:srgbClr val="00ABB5"/>
                </a:solidFill>
                <a:latin typeface="Calibri Light"/>
                <a:cs typeface="Segoe UI"/>
              </a:rPr>
              <a:t> </a:t>
            </a:r>
            <a:r>
              <a:rPr lang="en-US">
                <a:latin typeface="Calibri Light"/>
                <a:cs typeface="Segoe UI"/>
              </a:rPr>
              <a:t>​</a:t>
            </a:r>
          </a:p>
        </p:txBody>
      </p:sp>
      <p:sp>
        <p:nvSpPr>
          <p:cNvPr id="18" name="TextBox 17">
            <a:extLst>
              <a:ext uri="{FF2B5EF4-FFF2-40B4-BE49-F238E27FC236}">
                <a16:creationId xmlns:a16="http://schemas.microsoft.com/office/drawing/2014/main" id="{386E5B6B-97E5-76D8-BE7C-51A4F3A32531}"/>
              </a:ext>
            </a:extLst>
          </p:cNvPr>
          <p:cNvSpPr txBox="1"/>
          <p:nvPr/>
        </p:nvSpPr>
        <p:spPr>
          <a:xfrm>
            <a:off x="514349" y="2095499"/>
            <a:ext cx="10315575"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Calibri"/>
              </a:rPr>
              <a:t>Achievement focused</a:t>
            </a:r>
          </a:p>
          <a:p>
            <a:r>
              <a:rPr lang="en-GB" sz="3200" b="1">
                <a:cs typeface="Calibri"/>
              </a:rPr>
              <a:t>Empowering in aspiration</a:t>
            </a:r>
          </a:p>
          <a:p>
            <a:r>
              <a:rPr lang="en-GB" sz="3200">
                <a:cs typeface="Calibri"/>
              </a:rPr>
              <a:t>Research-based and Theory Rich</a:t>
            </a:r>
          </a:p>
          <a:p>
            <a:r>
              <a:rPr lang="en-GB" sz="3200">
                <a:cs typeface="Calibri"/>
              </a:rPr>
              <a:t>Context </a:t>
            </a:r>
            <a:r>
              <a:rPr lang="en-GB" sz="3200" err="1">
                <a:cs typeface="Calibri"/>
              </a:rPr>
              <a:t>specifc</a:t>
            </a:r>
            <a:endParaRPr lang="en-GB" sz="3200">
              <a:cs typeface="Calibri"/>
            </a:endParaRPr>
          </a:p>
          <a:p>
            <a:r>
              <a:rPr lang="en-GB" sz="3200">
                <a:cs typeface="Calibri"/>
              </a:rPr>
              <a:t>Capacity building in nature</a:t>
            </a:r>
          </a:p>
          <a:p>
            <a:r>
              <a:rPr lang="en-GB" sz="3200">
                <a:cs typeface="Calibri"/>
              </a:rPr>
              <a:t>Enquiry driven</a:t>
            </a:r>
          </a:p>
          <a:p>
            <a:r>
              <a:rPr lang="en-GB" sz="3200" b="1">
                <a:ea typeface="+mn-lt"/>
                <a:cs typeface="+mn-lt"/>
              </a:rPr>
              <a:t>Implementation oriented, and interventionist and strategic</a:t>
            </a:r>
            <a:endParaRPr lang="en-US" sz="3200">
              <a:ea typeface="+mn-lt"/>
              <a:cs typeface="+mn-lt"/>
            </a:endParaRPr>
          </a:p>
          <a:p>
            <a:r>
              <a:rPr lang="en-GB" sz="3200" b="1">
                <a:ea typeface="+mn-lt"/>
                <a:cs typeface="+mn-lt"/>
              </a:rPr>
              <a:t>Systematic</a:t>
            </a:r>
            <a:endParaRPr lang="en-GB" sz="3200" b="1"/>
          </a:p>
          <a:p>
            <a:endParaRPr lang="en-GB">
              <a:cs typeface="Calibri"/>
            </a:endParaRPr>
          </a:p>
          <a:p>
            <a:endParaRPr lang="en-GB">
              <a:cs typeface="Calibri"/>
            </a:endParaRPr>
          </a:p>
        </p:txBody>
      </p:sp>
    </p:spTree>
    <p:extLst>
      <p:ext uri="{BB962C8B-B14F-4D97-AF65-F5344CB8AC3E}">
        <p14:creationId xmlns:p14="http://schemas.microsoft.com/office/powerpoint/2010/main" val="417258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7923" y="359965"/>
            <a:ext cx="10515600" cy="618989"/>
          </a:xfrm>
        </p:spPr>
        <p:txBody>
          <a:bodyPr>
            <a:normAutofit fontScale="90000"/>
          </a:bodyPr>
          <a:lstStyle/>
          <a:p>
            <a:r>
              <a:rPr lang="en-GB">
                <a:solidFill>
                  <a:srgbClr val="00ABB5"/>
                </a:solidFill>
                <a:cs typeface="Calibri Light"/>
              </a:rPr>
              <a:t/>
            </a:r>
            <a:br>
              <a:rPr lang="en-GB">
                <a:solidFill>
                  <a:srgbClr val="00ABB5"/>
                </a:solidFill>
                <a:cs typeface="Calibri Light"/>
              </a:rPr>
            </a:br>
            <a:endParaRPr lang="en-GB">
              <a:solidFill>
                <a:srgbClr val="00ABB5"/>
              </a:solidFill>
              <a:cs typeface="Calibri Ligh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10" name="Content Placeholder 2"/>
          <p:cNvSpPr>
            <a:spLocks noGrp="1"/>
          </p:cNvSpPr>
          <p:nvPr>
            <p:ph sz="half" idx="1"/>
          </p:nvPr>
        </p:nvSpPr>
        <p:spPr>
          <a:xfrm>
            <a:off x="820820" y="1308168"/>
            <a:ext cx="7180180" cy="3209403"/>
          </a:xfrm>
        </p:spPr>
        <p:txBody>
          <a:bodyPr vert="horz" lIns="91440" tIns="45720" rIns="91440" bIns="45720" rtlCol="0" anchor="t">
            <a:noAutofit/>
          </a:bodyPr>
          <a:lstStyle/>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sp>
        <p:nvSpPr>
          <p:cNvPr id="4" name="Rectangle 3"/>
          <p:cNvSpPr/>
          <p:nvPr/>
        </p:nvSpPr>
        <p:spPr>
          <a:xfrm>
            <a:off x="333144" y="1205724"/>
            <a:ext cx="6096000" cy="369332"/>
          </a:xfrm>
          <a:prstGeom prst="rect">
            <a:avLst/>
          </a:prstGeom>
        </p:spPr>
        <p:txBody>
          <a:bodyPr>
            <a:spAutoFit/>
          </a:bodyPr>
          <a:lstStyle/>
          <a:p>
            <a:r>
              <a:rPr lang="en-GB">
                <a:solidFill>
                  <a:srgbClr val="002060"/>
                </a:solidFill>
                <a:latin typeface="+mj-lt"/>
              </a:rPr>
              <a:t>‘</a:t>
            </a:r>
            <a:endParaRPr lang="en-GB">
              <a:solidFill>
                <a:srgbClr val="002060"/>
              </a:solidFill>
            </a:endParaRPr>
          </a:p>
        </p:txBody>
      </p:sp>
      <p:graphicFrame>
        <p:nvGraphicFramePr>
          <p:cNvPr id="13" name="Table 12"/>
          <p:cNvGraphicFramePr>
            <a:graphicFrameLocks noGrp="1"/>
          </p:cNvGraphicFramePr>
          <p:nvPr/>
        </p:nvGraphicFramePr>
        <p:xfrm>
          <a:off x="100584" y="119527"/>
          <a:ext cx="11978641" cy="6601314"/>
        </p:xfrm>
        <a:graphic>
          <a:graphicData uri="http://schemas.openxmlformats.org/drawingml/2006/table">
            <a:tbl>
              <a:tblPr firstRow="1" bandRow="1">
                <a:tableStyleId>{5C22544A-7EE6-4342-B048-85BDC9FD1C3A}</a:tableStyleId>
              </a:tblPr>
              <a:tblGrid>
                <a:gridCol w="3046835">
                  <a:extLst>
                    <a:ext uri="{9D8B030D-6E8A-4147-A177-3AD203B41FA5}">
                      <a16:colId xmlns:a16="http://schemas.microsoft.com/office/drawing/2014/main" val="1121287638"/>
                    </a:ext>
                  </a:extLst>
                </a:gridCol>
                <a:gridCol w="2863668">
                  <a:extLst>
                    <a:ext uri="{9D8B030D-6E8A-4147-A177-3AD203B41FA5}">
                      <a16:colId xmlns:a16="http://schemas.microsoft.com/office/drawing/2014/main" val="640547039"/>
                    </a:ext>
                  </a:extLst>
                </a:gridCol>
                <a:gridCol w="3109113">
                  <a:extLst>
                    <a:ext uri="{9D8B030D-6E8A-4147-A177-3AD203B41FA5}">
                      <a16:colId xmlns:a16="http://schemas.microsoft.com/office/drawing/2014/main" val="1755543028"/>
                    </a:ext>
                  </a:extLst>
                </a:gridCol>
                <a:gridCol w="2959025">
                  <a:extLst>
                    <a:ext uri="{9D8B030D-6E8A-4147-A177-3AD203B41FA5}">
                      <a16:colId xmlns:a16="http://schemas.microsoft.com/office/drawing/2014/main" val="2919614361"/>
                    </a:ext>
                  </a:extLst>
                </a:gridCol>
              </a:tblGrid>
              <a:tr h="666548">
                <a:tc>
                  <a:txBody>
                    <a:bodyPr/>
                    <a:lstStyle/>
                    <a:p>
                      <a:r>
                        <a:rPr lang="en-GB">
                          <a:solidFill>
                            <a:srgbClr val="002060"/>
                          </a:solidFill>
                        </a:rPr>
                        <a:t>Achievement focused</a:t>
                      </a:r>
                      <a:r>
                        <a:rPr lang="en-GB" baseline="0">
                          <a:solidFill>
                            <a:srgbClr val="002060"/>
                          </a:solidFill>
                        </a:rPr>
                        <a:t> </a:t>
                      </a:r>
                      <a:endParaRPr lang="en-GB">
                        <a:solidFill>
                          <a:srgbClr val="002060"/>
                        </a:solidFill>
                      </a:endParaRPr>
                    </a:p>
                  </a:txBody>
                  <a:tcPr>
                    <a:solidFill>
                      <a:schemeClr val="accent6">
                        <a:lumMod val="20000"/>
                        <a:lumOff val="80000"/>
                      </a:schemeClr>
                    </a:solidFill>
                  </a:tcPr>
                </a:tc>
                <a:tc>
                  <a:txBody>
                    <a:bodyPr/>
                    <a:lstStyle/>
                    <a:p>
                      <a:r>
                        <a:rPr lang="en-GB">
                          <a:solidFill>
                            <a:srgbClr val="002060"/>
                          </a:solidFill>
                        </a:rPr>
                        <a:t>Empowering in aspiration </a:t>
                      </a:r>
                    </a:p>
                  </a:txBody>
                  <a:tcPr>
                    <a:solidFill>
                      <a:schemeClr val="accent6">
                        <a:lumMod val="20000"/>
                        <a:lumOff val="80000"/>
                      </a:schemeClr>
                    </a:solidFill>
                  </a:tcPr>
                </a:tc>
                <a:tc>
                  <a:txBody>
                    <a:bodyPr/>
                    <a:lstStyle/>
                    <a:p>
                      <a:r>
                        <a:rPr lang="en-GB">
                          <a:solidFill>
                            <a:srgbClr val="002060"/>
                          </a:solidFill>
                        </a:rPr>
                        <a:t>Research</a:t>
                      </a:r>
                      <a:r>
                        <a:rPr lang="en-GB" baseline="0">
                          <a:solidFill>
                            <a:srgbClr val="002060"/>
                          </a:solidFill>
                        </a:rPr>
                        <a:t> based and Theory Rich </a:t>
                      </a:r>
                      <a:endParaRPr lang="en-GB">
                        <a:solidFill>
                          <a:srgbClr val="002060"/>
                        </a:solidFill>
                      </a:endParaRPr>
                    </a:p>
                  </a:txBody>
                  <a:tcPr>
                    <a:solidFill>
                      <a:schemeClr val="accent6">
                        <a:lumMod val="20000"/>
                        <a:lumOff val="80000"/>
                      </a:schemeClr>
                    </a:solidFill>
                  </a:tcPr>
                </a:tc>
                <a:tc>
                  <a:txBody>
                    <a:bodyPr/>
                    <a:lstStyle/>
                    <a:p>
                      <a:r>
                        <a:rPr lang="en-GB">
                          <a:solidFill>
                            <a:srgbClr val="002060"/>
                          </a:solidFill>
                        </a:rPr>
                        <a:t>Context specific</a:t>
                      </a:r>
                    </a:p>
                  </a:txBody>
                  <a:tcPr>
                    <a:solidFill>
                      <a:schemeClr val="accent6">
                        <a:lumMod val="20000"/>
                        <a:lumOff val="80000"/>
                      </a:schemeClr>
                    </a:solidFill>
                  </a:tcPr>
                </a:tc>
                <a:extLst>
                  <a:ext uri="{0D108BD9-81ED-4DB2-BD59-A6C34878D82A}">
                    <a16:rowId xmlns:a16="http://schemas.microsoft.com/office/drawing/2014/main" val="974789160"/>
                  </a:ext>
                </a:extLst>
              </a:tr>
              <a:tr h="2379845">
                <a:tc>
                  <a:txBody>
                    <a:bodyPr/>
                    <a:lstStyle/>
                    <a:p>
                      <a:pPr algn="l"/>
                      <a:r>
                        <a:rPr lang="en-GB" sz="1100" b="0" i="0" kern="1200">
                          <a:solidFill>
                            <a:srgbClr val="002060"/>
                          </a:solidFill>
                          <a:effectLst/>
                          <a:latin typeface="+mn-lt"/>
                          <a:ea typeface="+mn-ea"/>
                          <a:cs typeface="+mn-cs"/>
                        </a:rPr>
                        <a:t>The purpose of engaging in collaborative enquiry is to</a:t>
                      </a:r>
                      <a:r>
                        <a:rPr lang="en-GB" sz="1100" b="0" i="0" kern="1200" baseline="0">
                          <a:solidFill>
                            <a:srgbClr val="002060"/>
                          </a:solidFill>
                          <a:effectLst/>
                          <a:latin typeface="+mn-lt"/>
                          <a:ea typeface="+mn-ea"/>
                          <a:cs typeface="+mn-cs"/>
                        </a:rPr>
                        <a:t> </a:t>
                      </a:r>
                      <a:r>
                        <a:rPr lang="en-GB" sz="1100" b="0" i="0" kern="1200">
                          <a:solidFill>
                            <a:srgbClr val="002060"/>
                          </a:solidFill>
                          <a:effectLst/>
                          <a:latin typeface="+mn-lt"/>
                          <a:ea typeface="+mn-ea"/>
                          <a:cs typeface="+mn-cs"/>
                        </a:rPr>
                        <a:t>enhance the learning of both practitioners and pupils.</a:t>
                      </a:r>
                    </a:p>
                    <a:p>
                      <a:pPr algn="l"/>
                      <a:r>
                        <a:rPr lang="en-GB" sz="1100">
                          <a:solidFill>
                            <a:srgbClr val="002060"/>
                          </a:solidFill>
                        </a:rPr>
                        <a:t/>
                      </a:r>
                      <a:br>
                        <a:rPr lang="en-GB" sz="1100">
                          <a:solidFill>
                            <a:srgbClr val="002060"/>
                          </a:solidFill>
                        </a:rPr>
                      </a:br>
                      <a:r>
                        <a:rPr lang="en-GB" sz="1100" b="0" i="0" kern="1200">
                          <a:solidFill>
                            <a:srgbClr val="002060"/>
                          </a:solidFill>
                          <a:effectLst/>
                          <a:latin typeface="+mn-lt"/>
                          <a:ea typeface="+mn-ea"/>
                          <a:cs typeface="+mn-cs"/>
                        </a:rPr>
                        <a:t>By practitioners developing their own knowledge and</a:t>
                      </a:r>
                      <a:r>
                        <a:rPr lang="en-GB" sz="1100" b="0" i="0" kern="1200" baseline="0">
                          <a:solidFill>
                            <a:srgbClr val="002060"/>
                          </a:solidFill>
                          <a:effectLst/>
                          <a:latin typeface="+mn-lt"/>
                          <a:ea typeface="+mn-ea"/>
                          <a:cs typeface="+mn-cs"/>
                        </a:rPr>
                        <a:t> </a:t>
                      </a:r>
                      <a:r>
                        <a:rPr lang="en-GB" sz="1100" b="0" i="0" kern="1200">
                          <a:solidFill>
                            <a:srgbClr val="002060"/>
                          </a:solidFill>
                          <a:effectLst/>
                          <a:latin typeface="+mn-lt"/>
                          <a:ea typeface="+mn-ea"/>
                          <a:cs typeface="+mn-cs"/>
                        </a:rPr>
                        <a:t>understanding, and linking that with their own classroom</a:t>
                      </a:r>
                      <a:r>
                        <a:rPr lang="en-GB" sz="1100" b="0" i="0" kern="1200" baseline="0">
                          <a:solidFill>
                            <a:srgbClr val="002060"/>
                          </a:solidFill>
                          <a:effectLst/>
                          <a:latin typeface="+mn-lt"/>
                          <a:ea typeface="+mn-ea"/>
                          <a:cs typeface="+mn-cs"/>
                        </a:rPr>
                        <a:t> </a:t>
                      </a:r>
                      <a:r>
                        <a:rPr lang="en-GB" sz="1100" b="0" i="0" kern="1200">
                          <a:solidFill>
                            <a:srgbClr val="002060"/>
                          </a:solidFill>
                          <a:effectLst/>
                          <a:latin typeface="+mn-lt"/>
                          <a:ea typeface="+mn-ea"/>
                          <a:cs typeface="+mn-cs"/>
                        </a:rPr>
                        <a:t>processes, learning is enhanced.</a:t>
                      </a:r>
                      <a:endParaRPr lang="en-GB" sz="1100">
                        <a:solidFill>
                          <a:srgbClr val="002060"/>
                        </a:solidFill>
                      </a:endParaRPr>
                    </a:p>
                  </a:txBody>
                  <a:tcPr>
                    <a:solidFill>
                      <a:schemeClr val="accent6">
                        <a:lumMod val="20000"/>
                        <a:lumOff val="80000"/>
                      </a:schemeClr>
                    </a:solidFill>
                  </a:tcPr>
                </a:tc>
                <a:tc>
                  <a:txBody>
                    <a:bodyPr/>
                    <a:lstStyle/>
                    <a:p>
                      <a:r>
                        <a:rPr lang="en-GB" sz="1100">
                          <a:solidFill>
                            <a:srgbClr val="002060"/>
                          </a:solidFill>
                        </a:rPr>
                        <a:t>Practitioners choose to engage in collaborative enquiry,</a:t>
                      </a:r>
                      <a:r>
                        <a:rPr lang="en-GB" sz="1100" baseline="0">
                          <a:solidFill>
                            <a:srgbClr val="002060"/>
                          </a:solidFill>
                        </a:rPr>
                        <a:t> </a:t>
                      </a:r>
                      <a:r>
                        <a:rPr lang="en-GB" sz="1100">
                          <a:solidFill>
                            <a:srgbClr val="002060"/>
                          </a:solidFill>
                        </a:rPr>
                        <a:t>and it is they themselves who identify the focus and decide</a:t>
                      </a:r>
                      <a:r>
                        <a:rPr lang="en-GB" sz="1100" baseline="0">
                          <a:solidFill>
                            <a:srgbClr val="002060"/>
                          </a:solidFill>
                        </a:rPr>
                        <a:t> </a:t>
                      </a:r>
                      <a:r>
                        <a:rPr lang="en-GB" sz="1100">
                          <a:solidFill>
                            <a:srgbClr val="002060"/>
                          </a:solidFill>
                        </a:rPr>
                        <a:t>which processes they will use. They have considerable</a:t>
                      </a:r>
                      <a:r>
                        <a:rPr lang="en-GB" sz="1100" baseline="0">
                          <a:solidFill>
                            <a:srgbClr val="002060"/>
                          </a:solidFill>
                        </a:rPr>
                        <a:t> </a:t>
                      </a:r>
                      <a:r>
                        <a:rPr lang="en-GB" sz="1100">
                          <a:solidFill>
                            <a:srgbClr val="002060"/>
                          </a:solidFill>
                        </a:rPr>
                        <a:t>autonomy and the processes they engage in will develop</a:t>
                      </a:r>
                    </a:p>
                    <a:p>
                      <a:r>
                        <a:rPr lang="en-GB" sz="1100">
                          <a:solidFill>
                            <a:srgbClr val="002060"/>
                          </a:solidFill>
                        </a:rPr>
                        <a:t>a range of other skills as well as developing their own</a:t>
                      </a:r>
                      <a:r>
                        <a:rPr lang="en-GB" sz="1100" baseline="0">
                          <a:solidFill>
                            <a:srgbClr val="002060"/>
                          </a:solidFill>
                        </a:rPr>
                        <a:t> </a:t>
                      </a:r>
                      <a:r>
                        <a:rPr lang="en-GB" sz="1100">
                          <a:solidFill>
                            <a:srgbClr val="002060"/>
                          </a:solidFill>
                        </a:rPr>
                        <a:t>knowledge. Such experiences are life-enhancing and</a:t>
                      </a:r>
                      <a:r>
                        <a:rPr lang="en-GB" sz="1100" baseline="0">
                          <a:solidFill>
                            <a:srgbClr val="002060"/>
                          </a:solidFill>
                        </a:rPr>
                        <a:t> </a:t>
                      </a:r>
                      <a:r>
                        <a:rPr lang="en-GB" sz="1100">
                          <a:solidFill>
                            <a:srgbClr val="002060"/>
                          </a:solidFill>
                        </a:rPr>
                        <a:t>empowering.</a:t>
                      </a:r>
                    </a:p>
                  </a:txBody>
                  <a:tcPr>
                    <a:solidFill>
                      <a:schemeClr val="accent6">
                        <a:lumMod val="20000"/>
                        <a:lumOff val="80000"/>
                      </a:schemeClr>
                    </a:solidFill>
                  </a:tcPr>
                </a:tc>
                <a:tc>
                  <a:txBody>
                    <a:bodyPr/>
                    <a:lstStyle/>
                    <a:p>
                      <a:r>
                        <a:rPr lang="en-GB" sz="1100">
                          <a:solidFill>
                            <a:srgbClr val="002060"/>
                          </a:solidFill>
                        </a:rPr>
                        <a:t>An essential part of collaborative enquiry involves reading</a:t>
                      </a:r>
                      <a:r>
                        <a:rPr lang="en-GB" sz="1100" baseline="0">
                          <a:solidFill>
                            <a:srgbClr val="002060"/>
                          </a:solidFill>
                        </a:rPr>
                        <a:t> </a:t>
                      </a:r>
                      <a:r>
                        <a:rPr lang="en-GB" sz="1100">
                          <a:solidFill>
                            <a:srgbClr val="002060"/>
                          </a:solidFill>
                        </a:rPr>
                        <a:t>about and working with the knowledge and research base</a:t>
                      </a:r>
                      <a:r>
                        <a:rPr lang="en-GB" sz="1100" baseline="0">
                          <a:solidFill>
                            <a:srgbClr val="002060"/>
                          </a:solidFill>
                        </a:rPr>
                        <a:t> </a:t>
                      </a:r>
                      <a:r>
                        <a:rPr lang="en-GB" sz="1100">
                          <a:solidFill>
                            <a:srgbClr val="002060"/>
                          </a:solidFill>
                        </a:rPr>
                        <a:t>that already exists. Most collaborative enquiries involve the practitioners working with an external partner, often from</a:t>
                      </a:r>
                      <a:r>
                        <a:rPr lang="en-GB" sz="1100" baseline="0">
                          <a:solidFill>
                            <a:srgbClr val="002060"/>
                          </a:solidFill>
                        </a:rPr>
                        <a:t> </a:t>
                      </a:r>
                      <a:r>
                        <a:rPr lang="en-GB" sz="1100">
                          <a:solidFill>
                            <a:srgbClr val="002060"/>
                          </a:solidFill>
                        </a:rPr>
                        <a:t>HE, who supports the identification and use of relevant research and works with practitioners to ensure working</a:t>
                      </a:r>
                      <a:r>
                        <a:rPr lang="en-GB" sz="1100" baseline="0">
                          <a:solidFill>
                            <a:srgbClr val="002060"/>
                          </a:solidFill>
                        </a:rPr>
                        <a:t> </a:t>
                      </a:r>
                      <a:r>
                        <a:rPr lang="en-GB" sz="1100">
                          <a:solidFill>
                            <a:srgbClr val="002060"/>
                          </a:solidFill>
                        </a:rPr>
                        <a:t>practices that help the theory from the practice be explored.</a:t>
                      </a:r>
                    </a:p>
                  </a:txBody>
                  <a:tcPr>
                    <a:solidFill>
                      <a:schemeClr val="accent6">
                        <a:lumMod val="20000"/>
                        <a:lumOff val="80000"/>
                      </a:schemeClr>
                    </a:solidFill>
                  </a:tcPr>
                </a:tc>
                <a:tc>
                  <a:txBody>
                    <a:bodyPr/>
                    <a:lstStyle/>
                    <a:p>
                      <a:r>
                        <a:rPr lang="en-GB" sz="1100">
                          <a:solidFill>
                            <a:srgbClr val="002060"/>
                          </a:solidFill>
                        </a:rPr>
                        <a:t>Collaborative enquiries are 'site-based' initially, and derive</a:t>
                      </a:r>
                      <a:r>
                        <a:rPr lang="en-GB" sz="1100" baseline="0">
                          <a:solidFill>
                            <a:srgbClr val="002060"/>
                          </a:solidFill>
                        </a:rPr>
                        <a:t> </a:t>
                      </a:r>
                      <a:r>
                        <a:rPr lang="en-GB" sz="1100">
                          <a:solidFill>
                            <a:srgbClr val="002060"/>
                          </a:solidFill>
                        </a:rPr>
                        <a:t>from practitioners current practice and context. The</a:t>
                      </a:r>
                      <a:r>
                        <a:rPr lang="en-GB" sz="1100" baseline="0">
                          <a:solidFill>
                            <a:srgbClr val="002060"/>
                          </a:solidFill>
                        </a:rPr>
                        <a:t> </a:t>
                      </a:r>
                      <a:r>
                        <a:rPr lang="en-GB" sz="1100">
                          <a:solidFill>
                            <a:srgbClr val="002060"/>
                          </a:solidFill>
                        </a:rPr>
                        <a:t>learning developed takes place in that context, and even if</a:t>
                      </a:r>
                      <a:r>
                        <a:rPr lang="en-GB" sz="1100" baseline="0">
                          <a:solidFill>
                            <a:srgbClr val="002060"/>
                          </a:solidFill>
                        </a:rPr>
                        <a:t> </a:t>
                      </a:r>
                      <a:r>
                        <a:rPr lang="en-GB" sz="1100">
                          <a:solidFill>
                            <a:srgbClr val="002060"/>
                          </a:solidFill>
                        </a:rPr>
                        <a:t>practitioners are working in a wider network the fixed point</a:t>
                      </a:r>
                    </a:p>
                    <a:p>
                      <a:r>
                        <a:rPr lang="en-GB" sz="1100">
                          <a:solidFill>
                            <a:srgbClr val="002060"/>
                          </a:solidFill>
                        </a:rPr>
                        <a:t>of reference is always their own context.</a:t>
                      </a:r>
                    </a:p>
                  </a:txBody>
                  <a:tcPr>
                    <a:solidFill>
                      <a:schemeClr val="accent6">
                        <a:lumMod val="20000"/>
                        <a:lumOff val="80000"/>
                      </a:schemeClr>
                    </a:solidFill>
                  </a:tcPr>
                </a:tc>
                <a:extLst>
                  <a:ext uri="{0D108BD9-81ED-4DB2-BD59-A6C34878D82A}">
                    <a16:rowId xmlns:a16="http://schemas.microsoft.com/office/drawing/2014/main" val="908889429"/>
                  </a:ext>
                </a:extLst>
              </a:tr>
              <a:tr h="666548">
                <a:tc>
                  <a:txBody>
                    <a:bodyPr/>
                    <a:lstStyle/>
                    <a:p>
                      <a:r>
                        <a:rPr lang="en-GB" sz="1800" b="1" i="0" kern="1200">
                          <a:solidFill>
                            <a:srgbClr val="002060"/>
                          </a:solidFill>
                          <a:effectLst/>
                          <a:latin typeface="+mn-lt"/>
                          <a:ea typeface="+mn-ea"/>
                          <a:cs typeface="+mn-cs"/>
                        </a:rPr>
                        <a:t>Capacity building in nature</a:t>
                      </a:r>
                      <a:endParaRPr lang="en-GB" b="1">
                        <a:solidFill>
                          <a:srgbClr val="002060"/>
                        </a:solidFill>
                      </a:endParaRPr>
                    </a:p>
                  </a:txBody>
                  <a:tcPr>
                    <a:solidFill>
                      <a:schemeClr val="accent6">
                        <a:lumMod val="20000"/>
                        <a:lumOff val="80000"/>
                      </a:schemeClr>
                    </a:solidFill>
                  </a:tcPr>
                </a:tc>
                <a:tc>
                  <a:txBody>
                    <a:bodyPr/>
                    <a:lstStyle/>
                    <a:p>
                      <a:r>
                        <a:rPr lang="en-GB" b="1">
                          <a:solidFill>
                            <a:srgbClr val="002060"/>
                          </a:solidFill>
                        </a:rPr>
                        <a:t>Enquiry driven</a:t>
                      </a:r>
                    </a:p>
                  </a:txBody>
                  <a:tcPr>
                    <a:solidFill>
                      <a:schemeClr val="accent6">
                        <a:lumMod val="20000"/>
                        <a:lumOff val="80000"/>
                      </a:schemeClr>
                    </a:solidFill>
                  </a:tcPr>
                </a:tc>
                <a:tc>
                  <a:txBody>
                    <a:bodyPr/>
                    <a:lstStyle/>
                    <a:p>
                      <a:r>
                        <a:rPr lang="en-GB" b="1">
                          <a:solidFill>
                            <a:srgbClr val="002060"/>
                          </a:solidFill>
                        </a:rPr>
                        <a:t>Implementation</a:t>
                      </a:r>
                      <a:r>
                        <a:rPr lang="en-GB" b="1" baseline="0">
                          <a:solidFill>
                            <a:srgbClr val="002060"/>
                          </a:solidFill>
                        </a:rPr>
                        <a:t> </a:t>
                      </a:r>
                      <a:r>
                        <a:rPr lang="en-GB" b="1">
                          <a:solidFill>
                            <a:srgbClr val="002060"/>
                          </a:solidFill>
                        </a:rPr>
                        <a:t>oriented, and</a:t>
                      </a:r>
                    </a:p>
                    <a:p>
                      <a:r>
                        <a:rPr lang="en-GB" b="1">
                          <a:solidFill>
                            <a:srgbClr val="002060"/>
                          </a:solidFill>
                        </a:rPr>
                        <a:t>interventionist and</a:t>
                      </a:r>
                      <a:r>
                        <a:rPr lang="en-GB" b="1" baseline="0">
                          <a:solidFill>
                            <a:srgbClr val="002060"/>
                          </a:solidFill>
                        </a:rPr>
                        <a:t> </a:t>
                      </a:r>
                      <a:r>
                        <a:rPr lang="en-GB" b="1">
                          <a:solidFill>
                            <a:srgbClr val="002060"/>
                          </a:solidFill>
                        </a:rPr>
                        <a:t>strategic</a:t>
                      </a:r>
                    </a:p>
                  </a:txBody>
                  <a:tcPr>
                    <a:solidFill>
                      <a:schemeClr val="accent6">
                        <a:lumMod val="20000"/>
                        <a:lumOff val="80000"/>
                      </a:schemeClr>
                    </a:solidFill>
                  </a:tcPr>
                </a:tc>
                <a:tc>
                  <a:txBody>
                    <a:bodyPr/>
                    <a:lstStyle/>
                    <a:p>
                      <a:r>
                        <a:rPr lang="en-GB" b="1">
                          <a:solidFill>
                            <a:srgbClr val="002060"/>
                          </a:solidFill>
                        </a:rPr>
                        <a:t>Systematic</a:t>
                      </a:r>
                    </a:p>
                  </a:txBody>
                  <a:tcPr>
                    <a:solidFill>
                      <a:schemeClr val="accent6">
                        <a:lumMod val="20000"/>
                        <a:lumOff val="80000"/>
                      </a:schemeClr>
                    </a:solidFill>
                  </a:tcPr>
                </a:tc>
                <a:extLst>
                  <a:ext uri="{0D108BD9-81ED-4DB2-BD59-A6C34878D82A}">
                    <a16:rowId xmlns:a16="http://schemas.microsoft.com/office/drawing/2014/main" val="3785242424"/>
                  </a:ext>
                </a:extLst>
              </a:tr>
              <a:tr h="2888373">
                <a:tc>
                  <a:txBody>
                    <a:bodyPr/>
                    <a:lstStyle/>
                    <a:p>
                      <a:r>
                        <a:rPr lang="en-GB" sz="1100">
                          <a:solidFill>
                            <a:srgbClr val="002060"/>
                          </a:solidFill>
                        </a:rPr>
                        <a:t>The process of collaborative enquiry builds individual</a:t>
                      </a:r>
                      <a:r>
                        <a:rPr lang="en-GB" sz="1100" baseline="0">
                          <a:solidFill>
                            <a:srgbClr val="002060"/>
                          </a:solidFill>
                        </a:rPr>
                        <a:t> </a:t>
                      </a:r>
                      <a:r>
                        <a:rPr lang="en-GB" sz="1100">
                          <a:solidFill>
                            <a:srgbClr val="002060"/>
                          </a:solidFill>
                        </a:rPr>
                        <a:t>practitioner capacity in terms of their knowledge and the</a:t>
                      </a:r>
                      <a:r>
                        <a:rPr lang="en-GB" sz="1100" baseline="0">
                          <a:solidFill>
                            <a:srgbClr val="002060"/>
                          </a:solidFill>
                        </a:rPr>
                        <a:t> </a:t>
                      </a:r>
                      <a:r>
                        <a:rPr lang="en-GB" sz="1100">
                          <a:solidFill>
                            <a:srgbClr val="002060"/>
                          </a:solidFill>
                        </a:rPr>
                        <a:t>skills they develop. It also contributes to developing capacity</a:t>
                      </a:r>
                      <a:r>
                        <a:rPr lang="en-GB" sz="1100" baseline="0">
                          <a:solidFill>
                            <a:srgbClr val="002060"/>
                          </a:solidFill>
                        </a:rPr>
                        <a:t> </a:t>
                      </a:r>
                      <a:r>
                        <a:rPr lang="en-GB" sz="1100">
                          <a:solidFill>
                            <a:srgbClr val="002060"/>
                          </a:solidFill>
                        </a:rPr>
                        <a:t>across the organization because groups of practitioners</a:t>
                      </a:r>
                    </a:p>
                    <a:p>
                      <a:r>
                        <a:rPr lang="en-GB" sz="1100">
                          <a:solidFill>
                            <a:srgbClr val="002060"/>
                          </a:solidFill>
                        </a:rPr>
                        <a:t>are involved so the collective capacity of staff is enhanced.</a:t>
                      </a:r>
                      <a:r>
                        <a:rPr lang="en-GB" sz="1100" baseline="0">
                          <a:solidFill>
                            <a:srgbClr val="002060"/>
                          </a:solidFill>
                        </a:rPr>
                        <a:t> </a:t>
                      </a:r>
                      <a:r>
                        <a:rPr lang="en-GB" sz="1100">
                          <a:solidFill>
                            <a:srgbClr val="002060"/>
                          </a:solidFill>
                        </a:rPr>
                        <a:t>Moreover, the organization itself develops its own working</a:t>
                      </a:r>
                      <a:r>
                        <a:rPr lang="en-GB" sz="1100" baseline="0">
                          <a:solidFill>
                            <a:srgbClr val="002060"/>
                          </a:solidFill>
                        </a:rPr>
                        <a:t> </a:t>
                      </a:r>
                      <a:r>
                        <a:rPr lang="en-GB" sz="1100">
                          <a:solidFill>
                            <a:srgbClr val="002060"/>
                          </a:solidFill>
                        </a:rPr>
                        <a:t>practices that enable the development of a learning</a:t>
                      </a:r>
                      <a:r>
                        <a:rPr lang="en-GB" sz="1100" baseline="0">
                          <a:solidFill>
                            <a:srgbClr val="002060"/>
                          </a:solidFill>
                        </a:rPr>
                        <a:t> </a:t>
                      </a:r>
                      <a:r>
                        <a:rPr lang="en-GB" sz="1100">
                          <a:solidFill>
                            <a:srgbClr val="002060"/>
                          </a:solidFill>
                        </a:rPr>
                        <a:t>community which enhances the capacity of all members to</a:t>
                      </a:r>
                    </a:p>
                    <a:p>
                      <a:r>
                        <a:rPr lang="en-GB" sz="1100">
                          <a:solidFill>
                            <a:srgbClr val="002060"/>
                          </a:solidFill>
                        </a:rPr>
                        <a:t>develop and grow.</a:t>
                      </a:r>
                    </a:p>
                    <a:p>
                      <a:endParaRPr lang="en-GB" sz="1100">
                        <a:solidFill>
                          <a:srgbClr val="002060"/>
                        </a:solidFill>
                      </a:endParaRPr>
                    </a:p>
                    <a:p>
                      <a:endParaRPr lang="en-GB" sz="1100">
                        <a:solidFill>
                          <a:srgbClr val="002060"/>
                        </a:solidFill>
                      </a:endParaRPr>
                    </a:p>
                    <a:p>
                      <a:endParaRPr lang="en-GB" sz="1100">
                        <a:solidFill>
                          <a:srgbClr val="002060"/>
                        </a:solidFill>
                      </a:endParaRPr>
                    </a:p>
                  </a:txBody>
                  <a:tcPr>
                    <a:solidFill>
                      <a:schemeClr val="accent6">
                        <a:lumMod val="20000"/>
                        <a:lumOff val="80000"/>
                      </a:schemeClr>
                    </a:solidFill>
                  </a:tcPr>
                </a:tc>
                <a:tc>
                  <a:txBody>
                    <a:bodyPr/>
                    <a:lstStyle/>
                    <a:p>
                      <a:r>
                        <a:rPr lang="en-GB" sz="1100">
                          <a:solidFill>
                            <a:srgbClr val="002060"/>
                          </a:solidFill>
                        </a:rPr>
                        <a:t>By definition collaborative enquiry requires</a:t>
                      </a:r>
                      <a:r>
                        <a:rPr lang="en-GB" sz="1100" baseline="0">
                          <a:solidFill>
                            <a:srgbClr val="002060"/>
                          </a:solidFill>
                        </a:rPr>
                        <a:t> </a:t>
                      </a:r>
                      <a:r>
                        <a:rPr lang="en-GB" sz="1100">
                          <a:solidFill>
                            <a:srgbClr val="002060"/>
                          </a:solidFill>
                        </a:rPr>
                        <a:t>practitioners</a:t>
                      </a:r>
                      <a:r>
                        <a:rPr lang="en-GB" sz="1100" baseline="0">
                          <a:solidFill>
                            <a:srgbClr val="002060"/>
                          </a:solidFill>
                        </a:rPr>
                        <a:t> </a:t>
                      </a:r>
                      <a:r>
                        <a:rPr lang="en-GB" sz="1100">
                          <a:solidFill>
                            <a:srgbClr val="002060"/>
                          </a:solidFill>
                        </a:rPr>
                        <a:t>to investigate aspects of practice and to reflect on and</a:t>
                      </a:r>
                      <a:r>
                        <a:rPr lang="en-GB" sz="1100" baseline="0">
                          <a:solidFill>
                            <a:srgbClr val="002060"/>
                          </a:solidFill>
                        </a:rPr>
                        <a:t> </a:t>
                      </a:r>
                      <a:r>
                        <a:rPr lang="en-GB" sz="1100">
                          <a:solidFill>
                            <a:srgbClr val="002060"/>
                          </a:solidFill>
                        </a:rPr>
                        <a:t>analyse them. This becomes the 'taken-for-granted' way of</a:t>
                      </a:r>
                    </a:p>
                    <a:p>
                      <a:r>
                        <a:rPr lang="en-GB" sz="1100">
                          <a:solidFill>
                            <a:srgbClr val="002060"/>
                          </a:solidFill>
                        </a:rPr>
                        <a:t>working.</a:t>
                      </a:r>
                    </a:p>
                  </a:txBody>
                  <a:tcPr>
                    <a:solidFill>
                      <a:schemeClr val="accent6">
                        <a:lumMod val="20000"/>
                        <a:lumOff val="80000"/>
                      </a:schemeClr>
                    </a:solidFill>
                  </a:tcPr>
                </a:tc>
                <a:tc>
                  <a:txBody>
                    <a:bodyPr/>
                    <a:lstStyle/>
                    <a:p>
                      <a:r>
                        <a:rPr lang="en-GB" sz="1100">
                          <a:solidFill>
                            <a:srgbClr val="002060"/>
                          </a:solidFill>
                        </a:rPr>
                        <a:t>One of the purposes of collaborative enquiry is to change and amend practice and therefore to make interventions.</a:t>
                      </a:r>
                      <a:r>
                        <a:rPr lang="en-GB" sz="1100" baseline="0">
                          <a:solidFill>
                            <a:srgbClr val="002060"/>
                          </a:solidFill>
                        </a:rPr>
                        <a:t> </a:t>
                      </a:r>
                      <a:r>
                        <a:rPr lang="en-GB" sz="1100">
                          <a:solidFill>
                            <a:srgbClr val="002060"/>
                          </a:solidFill>
                        </a:rPr>
                        <a:t>It is a strategic process too because it is a way of working</a:t>
                      </a:r>
                      <a:r>
                        <a:rPr lang="en-GB" sz="1100" baseline="0">
                          <a:solidFill>
                            <a:srgbClr val="002060"/>
                          </a:solidFill>
                        </a:rPr>
                        <a:t> </a:t>
                      </a:r>
                      <a:r>
                        <a:rPr lang="en-GB" sz="1100">
                          <a:solidFill>
                            <a:srgbClr val="002060"/>
                          </a:solidFill>
                        </a:rPr>
                        <a:t>that is focused, planned, formally led, has a time-line, is</a:t>
                      </a:r>
                      <a:r>
                        <a:rPr lang="en-GB" sz="1100" baseline="0">
                          <a:solidFill>
                            <a:srgbClr val="002060"/>
                          </a:solidFill>
                        </a:rPr>
                        <a:t> </a:t>
                      </a:r>
                      <a:r>
                        <a:rPr lang="en-GB" sz="1100">
                          <a:solidFill>
                            <a:srgbClr val="002060"/>
                          </a:solidFill>
                        </a:rPr>
                        <a:t>integrated with the work of the</a:t>
                      </a:r>
                      <a:r>
                        <a:rPr lang="en-GB" sz="1100" baseline="0">
                          <a:solidFill>
                            <a:srgbClr val="002060"/>
                          </a:solidFill>
                        </a:rPr>
                        <a:t>  </a:t>
                      </a:r>
                      <a:r>
                        <a:rPr lang="en-GB" sz="1100">
                          <a:solidFill>
                            <a:srgbClr val="002060"/>
                          </a:solidFill>
                        </a:rPr>
                        <a:t>school and is expected to</a:t>
                      </a:r>
                      <a:r>
                        <a:rPr lang="en-GB" sz="1100" baseline="0">
                          <a:solidFill>
                            <a:srgbClr val="002060"/>
                          </a:solidFill>
                        </a:rPr>
                        <a:t> </a:t>
                      </a:r>
                      <a:r>
                        <a:rPr lang="en-GB" sz="1100">
                          <a:solidFill>
                            <a:srgbClr val="002060"/>
                          </a:solidFill>
                        </a:rPr>
                        <a:t>impact on practice. It can also be developed across the</a:t>
                      </a:r>
                    </a:p>
                    <a:p>
                      <a:r>
                        <a:rPr lang="en-GB" sz="1100">
                          <a:solidFill>
                            <a:srgbClr val="002060"/>
                          </a:solidFill>
                        </a:rPr>
                        <a:t>whole school.</a:t>
                      </a:r>
                    </a:p>
                  </a:txBody>
                  <a:tcPr>
                    <a:solidFill>
                      <a:schemeClr val="accent6">
                        <a:lumMod val="20000"/>
                        <a:lumOff val="80000"/>
                      </a:schemeClr>
                    </a:solidFill>
                  </a:tcPr>
                </a:tc>
                <a:tc>
                  <a:txBody>
                    <a:bodyPr/>
                    <a:lstStyle/>
                    <a:p>
                      <a:r>
                        <a:rPr lang="en-GB" sz="1100">
                          <a:solidFill>
                            <a:srgbClr val="002060"/>
                          </a:solidFill>
                        </a:rPr>
                        <a:t>All collaborative enquiry takes place 'in context' and</a:t>
                      </a:r>
                      <a:r>
                        <a:rPr lang="en-GB" sz="1100" baseline="0">
                          <a:solidFill>
                            <a:srgbClr val="002060"/>
                          </a:solidFill>
                        </a:rPr>
                        <a:t> </a:t>
                      </a:r>
                      <a:r>
                        <a:rPr lang="en-GB" sz="1100">
                          <a:solidFill>
                            <a:srgbClr val="002060"/>
                          </a:solidFill>
                        </a:rPr>
                        <a:t>this refers to both the internal and external context.</a:t>
                      </a:r>
                    </a:p>
                    <a:p>
                      <a:r>
                        <a:rPr lang="en-GB" sz="1100">
                          <a:solidFill>
                            <a:srgbClr val="002060"/>
                          </a:solidFill>
                        </a:rPr>
                        <a:t>Collaborative enquiry is systematic because it:</a:t>
                      </a:r>
                    </a:p>
                    <a:p>
                      <a:r>
                        <a:rPr lang="en-GB" sz="1100">
                          <a:solidFill>
                            <a:srgbClr val="002060"/>
                          </a:solidFill>
                        </a:rPr>
                        <a:t>• creates a 'hunger' for data which is gathered in a planned</a:t>
                      </a:r>
                      <a:r>
                        <a:rPr lang="en-GB" sz="1100" baseline="0">
                          <a:solidFill>
                            <a:srgbClr val="002060"/>
                          </a:solidFill>
                        </a:rPr>
                        <a:t> </a:t>
                      </a:r>
                      <a:r>
                        <a:rPr lang="en-GB" sz="1100">
                          <a:solidFill>
                            <a:srgbClr val="002060"/>
                          </a:solidFill>
                        </a:rPr>
                        <a:t>way and used creatively and</a:t>
                      </a:r>
                      <a:r>
                        <a:rPr lang="en-GB" sz="1100" baseline="0">
                          <a:solidFill>
                            <a:srgbClr val="002060"/>
                          </a:solidFill>
                        </a:rPr>
                        <a:t> </a:t>
                      </a:r>
                      <a:r>
                        <a:rPr lang="en-GB" sz="1100">
                          <a:solidFill>
                            <a:srgbClr val="002060"/>
                          </a:solidFill>
                        </a:rPr>
                        <a:t>collaboratively;</a:t>
                      </a:r>
                    </a:p>
                    <a:p>
                      <a:r>
                        <a:rPr lang="en-GB" sz="1100">
                          <a:solidFill>
                            <a:srgbClr val="002060"/>
                          </a:solidFill>
                        </a:rPr>
                        <a:t>• means careful choices are made about the strategies that</a:t>
                      </a:r>
                      <a:r>
                        <a:rPr lang="en-GB" sz="1100" baseline="0">
                          <a:solidFill>
                            <a:srgbClr val="002060"/>
                          </a:solidFill>
                        </a:rPr>
                        <a:t> </a:t>
                      </a:r>
                      <a:r>
                        <a:rPr lang="en-GB" sz="1100">
                          <a:solidFill>
                            <a:srgbClr val="002060"/>
                          </a:solidFill>
                        </a:rPr>
                        <a:t>are most 'fit for the purpose' of gathering the data;</a:t>
                      </a:r>
                    </a:p>
                    <a:p>
                      <a:r>
                        <a:rPr lang="en-GB" sz="1100">
                          <a:solidFill>
                            <a:srgbClr val="002060"/>
                          </a:solidFill>
                        </a:rPr>
                        <a:t>• ensures reflection and analysis of the data are built into</a:t>
                      </a:r>
                      <a:r>
                        <a:rPr lang="en-GB" sz="1100" baseline="0">
                          <a:solidFill>
                            <a:srgbClr val="002060"/>
                          </a:solidFill>
                        </a:rPr>
                        <a:t> </a:t>
                      </a:r>
                      <a:r>
                        <a:rPr lang="en-GB" sz="1100">
                          <a:solidFill>
                            <a:srgbClr val="002060"/>
                          </a:solidFill>
                        </a:rPr>
                        <a:t>the working processes and subsequent action agreed to</a:t>
                      </a:r>
                      <a:r>
                        <a:rPr lang="en-GB" sz="1100" baseline="0">
                          <a:solidFill>
                            <a:srgbClr val="002060"/>
                          </a:solidFill>
                        </a:rPr>
                        <a:t> </a:t>
                      </a:r>
                      <a:r>
                        <a:rPr lang="en-GB" sz="1100">
                          <a:solidFill>
                            <a:srgbClr val="002060"/>
                          </a:solidFill>
                        </a:rPr>
                        <a:t>ensure impact;</a:t>
                      </a:r>
                    </a:p>
                    <a:p>
                      <a:r>
                        <a:rPr lang="en-GB" sz="1100">
                          <a:solidFill>
                            <a:srgbClr val="002060"/>
                          </a:solidFill>
                        </a:rPr>
                        <a:t>• makes sure explicit processes for sharing and</a:t>
                      </a:r>
                      <a:r>
                        <a:rPr lang="en-GB" sz="1100" baseline="0">
                          <a:solidFill>
                            <a:srgbClr val="002060"/>
                          </a:solidFill>
                        </a:rPr>
                        <a:t> </a:t>
                      </a:r>
                      <a:r>
                        <a:rPr lang="en-GB" sz="1100">
                          <a:solidFill>
                            <a:srgbClr val="002060"/>
                          </a:solidFill>
                        </a:rPr>
                        <a:t>disseminating the learning are identified and</a:t>
                      </a:r>
                      <a:r>
                        <a:rPr lang="en-GB" sz="1100" baseline="0">
                          <a:solidFill>
                            <a:srgbClr val="002060"/>
                          </a:solidFill>
                        </a:rPr>
                        <a:t> i</a:t>
                      </a:r>
                      <a:r>
                        <a:rPr lang="en-GB" sz="1100">
                          <a:solidFill>
                            <a:srgbClr val="002060"/>
                          </a:solidFill>
                        </a:rPr>
                        <a:t>mplemented.</a:t>
                      </a:r>
                    </a:p>
                  </a:txBody>
                  <a:tcPr>
                    <a:solidFill>
                      <a:schemeClr val="accent6">
                        <a:lumMod val="20000"/>
                        <a:lumOff val="80000"/>
                      </a:schemeClr>
                    </a:solidFill>
                  </a:tcPr>
                </a:tc>
                <a:extLst>
                  <a:ext uri="{0D108BD9-81ED-4DB2-BD59-A6C34878D82A}">
                    <a16:rowId xmlns:a16="http://schemas.microsoft.com/office/drawing/2014/main" val="1154320736"/>
                  </a:ext>
                </a:extLst>
              </a:tr>
            </a:tbl>
          </a:graphicData>
        </a:graphic>
      </p:graphicFrame>
    </p:spTree>
    <p:extLst>
      <p:ext uri="{BB962C8B-B14F-4D97-AF65-F5344CB8AC3E}">
        <p14:creationId xmlns:p14="http://schemas.microsoft.com/office/powerpoint/2010/main" val="2245014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6000">
                <a:solidFill>
                  <a:srgbClr val="00ABB5"/>
                </a:solidFill>
                <a:cs typeface="Calibri Light"/>
              </a:rPr>
              <a:t>Break – </a:t>
            </a:r>
            <a:r>
              <a:rPr lang="en-GB" sz="6000" err="1">
                <a:solidFill>
                  <a:srgbClr val="00ABB5"/>
                </a:solidFill>
                <a:cs typeface="Calibri Light"/>
              </a:rPr>
              <a:t>5mins</a:t>
            </a:r>
            <a:r>
              <a:rPr lang="en-GB" sz="6000">
                <a:solidFill>
                  <a:srgbClr val="00ABB5"/>
                </a:solidFill>
                <a:cs typeface="Calibri Light"/>
              </a:rPr>
              <a:t> </a:t>
            </a:r>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p>
        </p:txBody>
      </p:sp>
      <p:pic>
        <p:nvPicPr>
          <p:cNvPr id="4" name="Content Placeholder 3"/>
          <p:cNvPicPr>
            <a:picLocks noGrp="1" noChangeAspect="1"/>
          </p:cNvPicPr>
          <p:nvPr>
            <p:ph sz="half" idx="1"/>
          </p:nvPr>
        </p:nvPicPr>
        <p:blipFill>
          <a:blip r:embed="rId3"/>
          <a:stretch>
            <a:fillRect/>
          </a:stretch>
        </p:blipFill>
        <p:spPr>
          <a:xfrm>
            <a:off x="3798094" y="1504950"/>
            <a:ext cx="4514850" cy="4514850"/>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4093412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Time to collaborate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920379" y="1187394"/>
            <a:ext cx="10596259" cy="4588618"/>
          </a:xfrm>
        </p:spPr>
        <p:txBody>
          <a:bodyPr vert="horz" lIns="91440" tIns="45720" rIns="91440" bIns="45720" rtlCol="0" anchor="t">
            <a:noAutofit/>
          </a:bodyPr>
          <a:lstStyle/>
          <a:p>
            <a:pPr marL="0" indent="0">
              <a:buNone/>
            </a:pPr>
            <a:r>
              <a:rPr lang="en-GB" sz="2400">
                <a:solidFill>
                  <a:srgbClr val="002060"/>
                </a:solidFill>
                <a:ea typeface="+mn-lt"/>
                <a:cs typeface="+mn-lt"/>
              </a:rPr>
              <a:t>In breakout rooms, think of a time when you successfully worked collaboratively: </a:t>
            </a:r>
          </a:p>
          <a:p>
            <a:pPr marL="0" indent="0">
              <a:buNone/>
            </a:pPr>
            <a:endParaRPr lang="en-GB" sz="2400">
              <a:solidFill>
                <a:srgbClr val="002060"/>
              </a:solidFill>
              <a:ea typeface="+mn-lt"/>
              <a:cs typeface="+mn-lt"/>
            </a:endParaRPr>
          </a:p>
          <a:p>
            <a:pPr marL="0" indent="0">
              <a:buNone/>
            </a:pPr>
            <a:r>
              <a:rPr lang="en-GB" sz="2400">
                <a:solidFill>
                  <a:srgbClr val="002060"/>
                </a:solidFill>
                <a:ea typeface="+mn-lt"/>
                <a:cs typeface="+mn-lt"/>
              </a:rPr>
              <a:t> </a:t>
            </a:r>
          </a:p>
          <a:p>
            <a:pPr marL="0" indent="0">
              <a:buNone/>
            </a:pPr>
            <a:endParaRPr lang="en-GB" sz="1800">
              <a:cs typeface="Calibri"/>
            </a:endParaRPr>
          </a:p>
          <a:p>
            <a:pPr marL="342900" indent="-342900"/>
            <a:endParaRPr lang="en-GB" sz="1800" b="1">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graphicFrame>
        <p:nvGraphicFramePr>
          <p:cNvPr id="4" name="Diagram 3"/>
          <p:cNvGraphicFramePr/>
          <p:nvPr>
            <p:extLst>
              <p:ext uri="{D42A27DB-BD31-4B8C-83A1-F6EECF244321}">
                <p14:modId xmlns:p14="http://schemas.microsoft.com/office/powerpoint/2010/main" val="2114820615"/>
              </p:ext>
            </p:extLst>
          </p:nvPr>
        </p:nvGraphicFramePr>
        <p:xfrm>
          <a:off x="2630109" y="1870804"/>
          <a:ext cx="6949162" cy="44138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4"/>
          <p:cNvPicPr>
            <a:picLocks noChangeAspect="1"/>
          </p:cNvPicPr>
          <p:nvPr/>
        </p:nvPicPr>
        <p:blipFill>
          <a:blip r:embed="rId10"/>
          <a:stretch>
            <a:fillRect/>
          </a:stretch>
        </p:blipFill>
        <p:spPr>
          <a:xfrm>
            <a:off x="10948332" y="241201"/>
            <a:ext cx="972253" cy="629105"/>
          </a:xfrm>
          <a:prstGeom prst="rect">
            <a:avLst/>
          </a:prstGeom>
        </p:spPr>
      </p:pic>
    </p:spTree>
    <p:extLst>
      <p:ext uri="{BB962C8B-B14F-4D97-AF65-F5344CB8AC3E}">
        <p14:creationId xmlns:p14="http://schemas.microsoft.com/office/powerpoint/2010/main" val="3291204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6000">
                <a:solidFill>
                  <a:srgbClr val="00ABB5"/>
                </a:solidFill>
                <a:cs typeface="Calibri Light"/>
              </a:rPr>
              <a:t>  </a:t>
            </a:r>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955676" y="1937410"/>
            <a:ext cx="6242768" cy="2341038"/>
          </a:xfr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402641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21" y="316684"/>
            <a:ext cx="10515600" cy="1325563"/>
          </a:xfrm>
        </p:spPr>
        <p:txBody>
          <a:bodyPr>
            <a:normAutofit/>
          </a:bodyPr>
          <a:lstStyle/>
          <a:p>
            <a:r>
              <a:rPr lang="en-GB">
                <a:solidFill>
                  <a:srgbClr val="00ABB5"/>
                </a:solidFill>
                <a:cs typeface="Calibri Light"/>
              </a:rPr>
              <a:t>Collaborative Professionalism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219206" y="979465"/>
            <a:ext cx="11880935" cy="5721960"/>
          </a:xfrm>
        </p:spPr>
        <p:txBody>
          <a:bodyPr vert="horz" lIns="91440" tIns="45720" rIns="91440" bIns="45720" rtlCol="0" anchor="t">
            <a:noAutofit/>
          </a:bodyPr>
          <a:lstStyle/>
          <a:p>
            <a:pPr marL="0" indent="0">
              <a:buNone/>
            </a:pPr>
            <a:endParaRPr lang="en-GB" sz="2400">
              <a:solidFill>
                <a:srgbClr val="002060"/>
              </a:solidFill>
              <a:ea typeface="+mn-lt"/>
              <a:cs typeface="+mn-lt"/>
            </a:endParaRPr>
          </a:p>
          <a:p>
            <a:pPr marL="0" indent="0">
              <a:buNone/>
            </a:pPr>
            <a:r>
              <a:rPr lang="en-GB" sz="2400">
                <a:solidFill>
                  <a:srgbClr val="002060"/>
                </a:solidFill>
                <a:latin typeface="+mj-lt"/>
                <a:cs typeface="Calibri"/>
              </a:rPr>
              <a:t>Collective Autonomy</a:t>
            </a:r>
          </a:p>
          <a:p>
            <a:pPr marL="0" indent="0">
              <a:buNone/>
            </a:pPr>
            <a:r>
              <a:rPr lang="en-GB" sz="2400">
                <a:solidFill>
                  <a:srgbClr val="002060"/>
                </a:solidFill>
                <a:latin typeface="+mj-lt"/>
                <a:cs typeface="Calibri"/>
              </a:rPr>
              <a:t>Collaborative Enquiry </a:t>
            </a:r>
            <a:endParaRPr lang="en-GB" sz="2400">
              <a:solidFill>
                <a:srgbClr val="002060"/>
              </a:solidFill>
              <a:latin typeface="+mj-lt"/>
              <a:ea typeface="+mn-lt"/>
              <a:cs typeface="Calibri"/>
            </a:endParaRPr>
          </a:p>
          <a:p>
            <a:pPr marL="0" indent="0">
              <a:buNone/>
            </a:pPr>
            <a:r>
              <a:rPr lang="en-GB" sz="2400">
                <a:solidFill>
                  <a:srgbClr val="002060"/>
                </a:solidFill>
                <a:latin typeface="+mj-lt"/>
                <a:ea typeface="+mn-lt"/>
                <a:cs typeface="+mn-lt"/>
              </a:rPr>
              <a:t>Collective Initiative</a:t>
            </a:r>
          </a:p>
          <a:p>
            <a:pPr marL="0" indent="0">
              <a:buNone/>
            </a:pPr>
            <a:r>
              <a:rPr lang="en-GB" sz="2400">
                <a:solidFill>
                  <a:srgbClr val="002060"/>
                </a:solidFill>
                <a:latin typeface="+mj-lt"/>
                <a:ea typeface="+mn-lt"/>
                <a:cs typeface="+mn-lt"/>
              </a:rPr>
              <a:t>Mutual Dialogue</a:t>
            </a:r>
          </a:p>
          <a:p>
            <a:pPr marL="0" indent="0">
              <a:buNone/>
            </a:pPr>
            <a:r>
              <a:rPr lang="en-GB" sz="2400">
                <a:solidFill>
                  <a:srgbClr val="002060"/>
                </a:solidFill>
                <a:latin typeface="+mj-lt"/>
                <a:ea typeface="+mn-lt"/>
                <a:cs typeface="+mn-lt"/>
              </a:rPr>
              <a:t>Common Meaning and Purpose</a:t>
            </a:r>
          </a:p>
          <a:p>
            <a:pPr marL="0" indent="0">
              <a:buNone/>
            </a:pPr>
            <a:endParaRPr lang="en-GB" sz="2400">
              <a:solidFill>
                <a:srgbClr val="002060"/>
              </a:solidFill>
              <a:ea typeface="+mn-lt"/>
              <a:cs typeface="+mn-lt"/>
            </a:endParaRPr>
          </a:p>
          <a:p>
            <a:pPr marL="0" indent="0">
              <a:buNone/>
            </a:pPr>
            <a:endParaRPr lang="en-GB" sz="2400">
              <a:solidFill>
                <a:srgbClr val="002060"/>
              </a:solidFill>
              <a:ea typeface="+mn-lt"/>
              <a:cs typeface="+mn-lt"/>
            </a:endParaRPr>
          </a:p>
          <a:p>
            <a:pPr marL="0" indent="0">
              <a:buNone/>
            </a:pPr>
            <a:endParaRPr lang="en-GB" sz="2400">
              <a:solidFill>
                <a:srgbClr val="002060"/>
              </a:solidFill>
              <a:ea typeface="+mn-lt"/>
              <a:cs typeface="+mn-lt"/>
            </a:endParaRPr>
          </a:p>
          <a:p>
            <a:pPr marL="0" indent="0">
              <a:buNone/>
            </a:pPr>
            <a:endParaRPr lang="en-GB" sz="2400">
              <a:solidFill>
                <a:srgbClr val="002060"/>
              </a:solidFill>
              <a:ea typeface="+mn-lt"/>
              <a:cs typeface="+mn-lt"/>
            </a:endParaRPr>
          </a:p>
          <a:p>
            <a:pPr marL="0" indent="0">
              <a:buNone/>
            </a:pPr>
            <a:r>
              <a:rPr lang="en-GB" sz="2400">
                <a:solidFill>
                  <a:srgbClr val="002060"/>
                </a:solidFill>
                <a:ea typeface="+mn-lt"/>
                <a:cs typeface="+mn-lt"/>
              </a:rPr>
              <a:t>Hargreaves, Andy &amp; O’Connor, Michael. (2018). Collaborative Professionalism.</a:t>
            </a:r>
          </a:p>
          <a:p>
            <a:pPr marL="0" indent="0">
              <a:buNone/>
            </a:pPr>
            <a:endParaRPr lang="en-GB" sz="1800" b="1">
              <a:cs typeface="Calibri"/>
            </a:endParaRPr>
          </a:p>
        </p:txBody>
      </p:sp>
      <p:pic>
        <p:nvPicPr>
          <p:cNvPr id="7" name="Picture 6"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74080"/>
            <a:ext cx="12209380" cy="483920"/>
          </a:xfrm>
          <a:prstGeom prst="rect">
            <a:avLst/>
          </a:prstGeom>
        </p:spPr>
      </p:pic>
      <p:pic>
        <p:nvPicPr>
          <p:cNvPr id="4" name="Picture 3"/>
          <p:cNvPicPr>
            <a:picLocks noChangeAspect="1"/>
          </p:cNvPicPr>
          <p:nvPr/>
        </p:nvPicPr>
        <p:blipFill>
          <a:blip r:embed="rId4"/>
          <a:stretch>
            <a:fillRect/>
          </a:stretch>
        </p:blipFill>
        <p:spPr>
          <a:xfrm>
            <a:off x="5645854" y="1875493"/>
            <a:ext cx="6504561" cy="3075278"/>
          </a:xfrm>
          <a:prstGeom prst="rect">
            <a:avLst/>
          </a:prstGeom>
        </p:spPr>
      </p:pic>
    </p:spTree>
    <p:extLst>
      <p:ext uri="{BB962C8B-B14F-4D97-AF65-F5344CB8AC3E}">
        <p14:creationId xmlns:p14="http://schemas.microsoft.com/office/powerpoint/2010/main" val="3426198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21" y="316684"/>
            <a:ext cx="10515600" cy="1325563"/>
          </a:xfrm>
        </p:spPr>
        <p:txBody>
          <a:bodyPr>
            <a:normAutofit/>
          </a:bodyPr>
          <a:lstStyle/>
          <a:p>
            <a:r>
              <a:rPr lang="en-GB">
                <a:solidFill>
                  <a:srgbClr val="00ABB5"/>
                </a:solidFill>
                <a:cs typeface="Calibri Light"/>
              </a:rPr>
              <a:t>Collaborative Leadership for Improvement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219206" y="979465"/>
            <a:ext cx="11880935" cy="5721960"/>
          </a:xfrm>
        </p:spPr>
        <p:txBody>
          <a:bodyPr vert="horz" lIns="91440" tIns="45720" rIns="91440" bIns="45720" rtlCol="0" anchor="t">
            <a:noAutofit/>
          </a:bodyPr>
          <a:lstStyle/>
          <a:p>
            <a:pPr marL="0" indent="0">
              <a:buNone/>
            </a:pPr>
            <a:endParaRPr lang="en-GB" sz="2000">
              <a:solidFill>
                <a:srgbClr val="002060"/>
              </a:solidFill>
            </a:endParaRPr>
          </a:p>
          <a:p>
            <a:pPr marL="0" indent="0">
              <a:buNone/>
            </a:pPr>
            <a:r>
              <a:rPr lang="en-GB" sz="2000">
                <a:solidFill>
                  <a:srgbClr val="002060"/>
                </a:solidFill>
              </a:rPr>
              <a:t>The central tenant of the current reforms is to develop an excellent and equitable education system that can support all children and young people (and lifelong learners?) to succeed irrespective of where they come from. </a:t>
            </a:r>
            <a:r>
              <a:rPr lang="en-GB" sz="2000" b="1">
                <a:solidFill>
                  <a:srgbClr val="FF0000"/>
                </a:solidFill>
              </a:rPr>
              <a:t>One of the key mechanisms to make this happen is through the empowerment of different parts of the system to encourage more autonomous cultures with (hopefully) increased joint responsibility for decision-making and outcomes across a range of stakeholders.</a:t>
            </a:r>
            <a:r>
              <a:rPr lang="en-GB" sz="2000">
                <a:solidFill>
                  <a:srgbClr val="002060"/>
                </a:solidFill>
              </a:rPr>
              <a:t> </a:t>
            </a:r>
            <a:endParaRPr lang="en-GB" sz="2000">
              <a:solidFill>
                <a:srgbClr val="002060"/>
              </a:solidFill>
              <a:cs typeface="Calibri"/>
            </a:endParaRPr>
          </a:p>
          <a:p>
            <a:pPr marL="0" indent="0">
              <a:buNone/>
            </a:pPr>
            <a:r>
              <a:rPr lang="en-GB" sz="2000" b="1">
                <a:solidFill>
                  <a:srgbClr val="FF0000"/>
                </a:solidFill>
              </a:rPr>
              <a:t>This requires leaders across the system to reject traditional forms of leadership that is based on positional power and hierarchy and adopt a collaborative stance whereby leaders model the values and practices of collaborative leadership in a range of settings across the system.</a:t>
            </a:r>
            <a:r>
              <a:rPr lang="en-GB" sz="2000">
                <a:solidFill>
                  <a:srgbClr val="002060"/>
                </a:solidFill>
              </a:rPr>
              <a:t> Put simply, we need a cadre of senior educational leaders who equally value and are equally well-equipped working with small groups of teachers, their peers, ministers and colleagues from other services and sectors. </a:t>
            </a:r>
            <a:r>
              <a:rPr lang="en-GB" sz="2000" b="1">
                <a:solidFill>
                  <a:srgbClr val="FF0000"/>
                </a:solidFill>
              </a:rPr>
              <a:t>This will mean that our leaders will need to lead improvement efforts outside their normal operational space, hierarchies and across professional boundaries. Ultimately, this will facilitate the shift in ownership of the reform that will be required to embed and sustain the new ways of working in an empowered system.</a:t>
            </a:r>
            <a:endParaRPr lang="en-GB" sz="2000" b="1">
              <a:solidFill>
                <a:srgbClr val="FF0000"/>
              </a:solidFill>
              <a:ea typeface="+mn-lt"/>
              <a:cs typeface="+mn-lt"/>
            </a:endParaRPr>
          </a:p>
          <a:p>
            <a:pPr marL="0" indent="0">
              <a:buNone/>
            </a:pPr>
            <a:r>
              <a:rPr lang="en-GB" sz="2000" b="1">
                <a:solidFill>
                  <a:srgbClr val="002060"/>
                </a:solidFill>
                <a:latin typeface="+mj-lt"/>
              </a:rPr>
              <a:t>Making sense of reform: where next for Scottish education? </a:t>
            </a:r>
            <a:endParaRPr lang="en-GB" sz="2000" b="1">
              <a:solidFill>
                <a:srgbClr val="002060"/>
              </a:solidFill>
              <a:latin typeface="+mj-lt"/>
              <a:cs typeface="Calibri" panose="020F0502020204030204"/>
            </a:endParaRPr>
          </a:p>
          <a:p>
            <a:pPr marL="0" indent="0">
              <a:buNone/>
            </a:pPr>
            <a:r>
              <a:rPr lang="en-GB" sz="2000" b="1">
                <a:solidFill>
                  <a:srgbClr val="002060"/>
                </a:solidFill>
                <a:latin typeface="+mj-lt"/>
              </a:rPr>
              <a:t>A think piece from the Association of Directors of Education in Scotland, 2019 </a:t>
            </a:r>
            <a:endParaRPr lang="en-GB" sz="2000" b="1">
              <a:solidFill>
                <a:srgbClr val="002060"/>
              </a:solidFill>
              <a:latin typeface="+mj-lt"/>
              <a:ea typeface="+mn-lt"/>
              <a:cs typeface="+mn-lt"/>
            </a:endParaRPr>
          </a:p>
          <a:p>
            <a:pPr marL="0" indent="0">
              <a:buNone/>
            </a:pPr>
            <a:endParaRPr lang="en-GB" sz="1800" b="1">
              <a:cs typeface="Calibri"/>
            </a:endParaRPr>
          </a:p>
        </p:txBody>
      </p:sp>
      <p:pic>
        <p:nvPicPr>
          <p:cNvPr id="7" name="Picture 6"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74080"/>
            <a:ext cx="12209380" cy="483920"/>
          </a:xfrm>
          <a:prstGeom prst="rect">
            <a:avLst/>
          </a:prstGeom>
        </p:spPr>
      </p:pic>
    </p:spTree>
    <p:extLst>
      <p:ext uri="{BB962C8B-B14F-4D97-AF65-F5344CB8AC3E}">
        <p14:creationId xmlns:p14="http://schemas.microsoft.com/office/powerpoint/2010/main" val="2601509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8516"/>
            <a:ext cx="12198797" cy="2089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2" name="Rectangle 1"/>
          <p:cNvSpPr/>
          <p:nvPr/>
        </p:nvSpPr>
        <p:spPr>
          <a:xfrm>
            <a:off x="437000" y="484967"/>
            <a:ext cx="10515292" cy="646331"/>
          </a:xfrm>
          <a:prstGeom prst="rect">
            <a:avLst/>
          </a:prstGeom>
        </p:spPr>
        <p:txBody>
          <a:bodyPr wrap="square" lIns="91440" tIns="45720" rIns="91440" bIns="45720" anchor="t">
            <a:spAutoFit/>
          </a:bodyPr>
          <a:lstStyle/>
          <a:p>
            <a:r>
              <a:rPr lang="en-GB" sz="3600" b="1">
                <a:solidFill>
                  <a:srgbClr val="002060"/>
                </a:solidFill>
                <a:ea typeface="+mj-ea"/>
                <a:cs typeface="Calibri"/>
              </a:rPr>
              <a:t>Welcome…. </a:t>
            </a:r>
            <a:endParaRPr lang="en-US">
              <a:solidFill>
                <a:srgbClr val="002060"/>
              </a:solidFill>
              <a:ea typeface="+mn-lt"/>
              <a:cs typeface="+mn-lt"/>
            </a:endParaRPr>
          </a:p>
        </p:txBody>
      </p:sp>
      <p:sp>
        <p:nvSpPr>
          <p:cNvPr id="18" name="Content Placeholder 2"/>
          <p:cNvSpPr txBox="1">
            <a:spLocks/>
          </p:cNvSpPr>
          <p:nvPr/>
        </p:nvSpPr>
        <p:spPr>
          <a:xfrm>
            <a:off x="437000" y="1260695"/>
            <a:ext cx="11389815" cy="31604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a:solidFill>
                  <a:srgbClr val="002060"/>
                </a:solidFill>
                <a:latin typeface="Calibri Light"/>
                <a:cs typeface="Calibri Light"/>
              </a:rPr>
              <a:t>We welcome each and everyone of you who have joined our online learning space today. Thank you for protecting this time and committing to your own and each other's professional learning. This will be a safe space to reflect on your experience of enquiry and collaboration and explore the range of the experience in the room. </a:t>
            </a:r>
          </a:p>
          <a:p>
            <a:pPr marL="0" indent="0" fontAlgn="base">
              <a:buNone/>
            </a:pPr>
            <a:endParaRPr lang="en-GB">
              <a:solidFill>
                <a:srgbClr val="002060"/>
              </a:solidFill>
              <a:latin typeface="Calibri Light"/>
              <a:cs typeface="Calibri Light"/>
            </a:endParaRPr>
          </a:p>
          <a:p>
            <a:pPr marL="0" indent="0" fontAlgn="base">
              <a:buNone/>
            </a:pPr>
            <a:r>
              <a:rPr lang="en-GB">
                <a:solidFill>
                  <a:srgbClr val="002060"/>
                </a:solidFill>
                <a:latin typeface="Calibri Light"/>
                <a:cs typeface="Calibri Light"/>
              </a:rPr>
              <a:t>We welcome interaction and your ideas. We would encourage your questions and  your thoughts. Please come into the conversation or post directly into the chat pane. Keep your camera on if you can as it is nice to see you. </a:t>
            </a:r>
          </a:p>
          <a:p>
            <a:pPr marL="0" indent="0" fontAlgn="base">
              <a:buNone/>
            </a:pPr>
            <a:endParaRPr lang="en-GB">
              <a:solidFill>
                <a:srgbClr val="002060"/>
              </a:solidFill>
              <a:latin typeface="Calibri Light" panose="020F0302020204030204" pitchFamily="34" charset="0"/>
              <a:cs typeface="Calibri Light"/>
            </a:endParaRPr>
          </a:p>
          <a:p>
            <a:pPr algn="just" fontAlgn="base"/>
            <a:endParaRPr lang="en-GB" sz="3200">
              <a:solidFill>
                <a:srgbClr val="002060"/>
              </a:solidFill>
              <a:latin typeface="Calibri Light" panose="020F0302020204030204" pitchFamily="34" charset="0"/>
            </a:endParaRPr>
          </a:p>
          <a:p>
            <a:pPr algn="just" fontAlgn="base"/>
            <a:endParaRPr lang="en-GB" sz="3200">
              <a:solidFill>
                <a:srgbClr val="002060"/>
              </a:solidFill>
              <a:latin typeface="Calibri Light" panose="020F0302020204030204" pitchFamily="34" charset="0"/>
            </a:endParaRPr>
          </a:p>
          <a:p>
            <a:pPr algn="just" fontAlgn="base"/>
            <a:endParaRPr lang="en-US" sz="3200">
              <a:solidFill>
                <a:srgbClr val="000000"/>
              </a:solidFill>
              <a:latin typeface="Arial" panose="020B0604020202020204" pitchFamily="34" charset="0"/>
            </a:endParaRPr>
          </a:p>
          <a:p>
            <a:pPr marL="342900" indent="-342900"/>
            <a:endParaRPr lang="en-GB" sz="3200">
              <a:solidFill>
                <a:srgbClr val="002060"/>
              </a:solidFill>
              <a:latin typeface="+mj-lt"/>
              <a:ea typeface="+mn-lt"/>
              <a:cs typeface="+mn-lt"/>
            </a:endParaRPr>
          </a:p>
          <a:p>
            <a:pPr marL="0" indent="0">
              <a:buFont typeface="Arial" panose="020B0604020202020204" pitchFamily="34" charset="0"/>
              <a:buNone/>
            </a:pPr>
            <a:r>
              <a:rPr lang="en-GB" sz="3200">
                <a:solidFill>
                  <a:srgbClr val="002060"/>
                </a:solidFill>
                <a:latin typeface="+mj-lt"/>
                <a:ea typeface="+mn-lt"/>
                <a:cs typeface="+mn-lt"/>
              </a:rPr>
              <a:t> </a:t>
            </a: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spTree>
    <p:extLst>
      <p:ext uri="{BB962C8B-B14F-4D97-AF65-F5344CB8AC3E}">
        <p14:creationId xmlns:p14="http://schemas.microsoft.com/office/powerpoint/2010/main" val="2476931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otland's Curriculum for Excellence: into the future (Implementing  education policies): Amazon.co.uk: OECD: 9789264341043: Book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2919" y="1861801"/>
            <a:ext cx="2223654" cy="29630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77198" y="3810668"/>
            <a:ext cx="1490156" cy="2028305"/>
          </a:xfrm>
          <a:prstGeom prst="rect">
            <a:avLst/>
          </a:prstGeom>
          <a:ln>
            <a:solidFill>
              <a:schemeClr val="tx1"/>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3974" y="2148807"/>
            <a:ext cx="1822704" cy="2599442"/>
          </a:xfrm>
          <a:prstGeom prst="rect">
            <a:avLst/>
          </a:prstGeom>
          <a:ln>
            <a:solidFill>
              <a:schemeClr val="tx1"/>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31094" y="1053336"/>
            <a:ext cx="1285792" cy="1824600"/>
          </a:xfrm>
          <a:prstGeom prst="rect">
            <a:avLst/>
          </a:prstGeom>
          <a:ln>
            <a:solidFill>
              <a:schemeClr val="tx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91304" y="1053337"/>
            <a:ext cx="1281179" cy="1807454"/>
          </a:xfrm>
          <a:prstGeom prst="rect">
            <a:avLst/>
          </a:prstGeom>
        </p:spPr>
      </p:pic>
      <p:sp>
        <p:nvSpPr>
          <p:cNvPr id="9" name="TextBox 8"/>
          <p:cNvSpPr txBox="1"/>
          <p:nvPr/>
        </p:nvSpPr>
        <p:spPr>
          <a:xfrm>
            <a:off x="8763725" y="3749248"/>
            <a:ext cx="1590500" cy="300082"/>
          </a:xfrm>
          <a:prstGeom prst="rect">
            <a:avLst/>
          </a:prstGeom>
          <a:noFill/>
          <a:ln>
            <a:solidFill>
              <a:srgbClr val="B3D236"/>
            </a:solidFill>
          </a:ln>
        </p:spPr>
        <p:txBody>
          <a:bodyPr wrap="none" rtlCol="0">
            <a:spAutoFit/>
          </a:bodyPr>
          <a:lstStyle/>
          <a:p>
            <a:r>
              <a:rPr lang="en-GB" sz="1350" b="1"/>
              <a:t>National Discussion</a:t>
            </a:r>
          </a:p>
        </p:txBody>
      </p:sp>
      <p:sp>
        <p:nvSpPr>
          <p:cNvPr id="10" name="TextBox 9"/>
          <p:cNvSpPr txBox="1"/>
          <p:nvPr/>
        </p:nvSpPr>
        <p:spPr>
          <a:xfrm>
            <a:off x="7681328" y="5092931"/>
            <a:ext cx="2371740" cy="507831"/>
          </a:xfrm>
          <a:prstGeom prst="rect">
            <a:avLst/>
          </a:prstGeom>
          <a:noFill/>
          <a:ln>
            <a:solidFill>
              <a:srgbClr val="B3D236"/>
            </a:solidFill>
          </a:ln>
        </p:spPr>
        <p:txBody>
          <a:bodyPr wrap="none" rtlCol="0">
            <a:spAutoFit/>
          </a:bodyPr>
          <a:lstStyle/>
          <a:p>
            <a:r>
              <a:rPr lang="en-GB" sz="1350" b="1"/>
              <a:t>Prof. Louise Hayward</a:t>
            </a:r>
          </a:p>
          <a:p>
            <a:r>
              <a:rPr lang="en-GB" sz="1350" b="1"/>
              <a:t>[Assessment &amp; Qualifications] </a:t>
            </a:r>
          </a:p>
        </p:txBody>
      </p:sp>
      <p:cxnSp>
        <p:nvCxnSpPr>
          <p:cNvPr id="12" name="Straight Arrow Connector 11"/>
          <p:cNvCxnSpPr/>
          <p:nvPr/>
        </p:nvCxnSpPr>
        <p:spPr>
          <a:xfrm>
            <a:off x="4020312" y="2860790"/>
            <a:ext cx="847042" cy="0"/>
          </a:xfrm>
          <a:prstGeom prst="straightConnector1">
            <a:avLst/>
          </a:prstGeom>
          <a:ln w="57150">
            <a:solidFill>
              <a:srgbClr val="3A8F9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985004" y="5341102"/>
            <a:ext cx="2587752" cy="14996"/>
          </a:xfrm>
          <a:prstGeom prst="straightConnector1">
            <a:avLst/>
          </a:prstGeom>
          <a:ln w="57150">
            <a:solidFill>
              <a:srgbClr val="3A8F9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020313" y="1957064"/>
            <a:ext cx="3259886" cy="1"/>
          </a:xfrm>
          <a:prstGeom prst="straightConnector1">
            <a:avLst/>
          </a:prstGeom>
          <a:ln w="57150">
            <a:solidFill>
              <a:srgbClr val="3A8F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642335" y="2467599"/>
            <a:ext cx="423521" cy="1282"/>
          </a:xfrm>
          <a:prstGeom prst="straightConnector1">
            <a:avLst/>
          </a:prstGeom>
          <a:ln w="57150">
            <a:solidFill>
              <a:srgbClr val="3A8F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82126" y="2691627"/>
            <a:ext cx="423521" cy="1282"/>
          </a:xfrm>
          <a:prstGeom prst="straightConnector1">
            <a:avLst/>
          </a:prstGeom>
          <a:ln w="57150">
            <a:solidFill>
              <a:srgbClr val="3A8F9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9731893" y="2890612"/>
            <a:ext cx="1" cy="828814"/>
          </a:xfrm>
          <a:prstGeom prst="straightConnector1">
            <a:avLst/>
          </a:prstGeom>
          <a:ln w="57150">
            <a:solidFill>
              <a:srgbClr val="3A8F9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882126" y="3804738"/>
            <a:ext cx="1734761" cy="1"/>
          </a:xfrm>
          <a:prstGeom prst="straightConnector1">
            <a:avLst/>
          </a:prstGeom>
          <a:ln w="57150">
            <a:solidFill>
              <a:srgbClr val="3A8F9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997130" y="4141159"/>
            <a:ext cx="1406712" cy="813272"/>
          </a:xfrm>
          <a:prstGeom prst="straightConnector1">
            <a:avLst/>
          </a:prstGeom>
          <a:ln w="57150">
            <a:solidFill>
              <a:srgbClr val="3A8F94"/>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7023299" y="2930641"/>
            <a:ext cx="2052695" cy="3743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7003517" y="3976530"/>
            <a:ext cx="1734760" cy="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942822" y="4373105"/>
            <a:ext cx="869964" cy="5813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itle 1"/>
          <p:cNvSpPr>
            <a:spLocks noGrp="1"/>
          </p:cNvSpPr>
          <p:nvPr>
            <p:ph type="title"/>
          </p:nvPr>
        </p:nvSpPr>
        <p:spPr>
          <a:xfrm>
            <a:off x="1654907" y="876995"/>
            <a:ext cx="7886700" cy="994172"/>
          </a:xfrm>
        </p:spPr>
        <p:txBody>
          <a:bodyPr/>
          <a:lstStyle/>
          <a:p>
            <a:r>
              <a:rPr lang="en-GB" b="1">
                <a:solidFill>
                  <a:srgbClr val="3A8F94"/>
                </a:solidFill>
              </a:rPr>
              <a:t>The story so far…</a:t>
            </a:r>
          </a:p>
        </p:txBody>
      </p:sp>
      <p:sp>
        <p:nvSpPr>
          <p:cNvPr id="2" name="TextBox 1"/>
          <p:cNvSpPr txBox="1"/>
          <p:nvPr/>
        </p:nvSpPr>
        <p:spPr>
          <a:xfrm>
            <a:off x="6278880" y="3533668"/>
            <a:ext cx="510076" cy="300082"/>
          </a:xfrm>
          <a:prstGeom prst="rect">
            <a:avLst/>
          </a:prstGeom>
          <a:noFill/>
        </p:spPr>
        <p:txBody>
          <a:bodyPr wrap="none" rtlCol="0">
            <a:spAutoFit/>
          </a:bodyPr>
          <a:lstStyle/>
          <a:p>
            <a:r>
              <a:rPr lang="en-GB" sz="1350" b="1" err="1">
                <a:solidFill>
                  <a:srgbClr val="FF0000"/>
                </a:solidFill>
              </a:rPr>
              <a:t>V2.0</a:t>
            </a:r>
            <a:endParaRPr lang="en-GB" sz="1350" b="1">
              <a:solidFill>
                <a:srgbClr val="FF0000"/>
              </a:solidFill>
            </a:endParaRPr>
          </a:p>
        </p:txBody>
      </p:sp>
      <p:sp>
        <p:nvSpPr>
          <p:cNvPr id="24" name="TextBox 23"/>
          <p:cNvSpPr txBox="1"/>
          <p:nvPr/>
        </p:nvSpPr>
        <p:spPr>
          <a:xfrm>
            <a:off x="3183418" y="1861801"/>
            <a:ext cx="747320" cy="253916"/>
          </a:xfrm>
          <a:prstGeom prst="rect">
            <a:avLst/>
          </a:prstGeom>
          <a:noFill/>
        </p:spPr>
        <p:txBody>
          <a:bodyPr wrap="none" rtlCol="0">
            <a:spAutoFit/>
          </a:bodyPr>
          <a:lstStyle/>
          <a:p>
            <a:r>
              <a:rPr lang="en-GB" sz="1050" b="1">
                <a:solidFill>
                  <a:srgbClr val="C00000"/>
                </a:solidFill>
              </a:rPr>
              <a:t>June 2021</a:t>
            </a:r>
          </a:p>
        </p:txBody>
      </p:sp>
      <p:sp>
        <p:nvSpPr>
          <p:cNvPr id="25" name="TextBox 24"/>
          <p:cNvSpPr txBox="1"/>
          <p:nvPr/>
        </p:nvSpPr>
        <p:spPr>
          <a:xfrm>
            <a:off x="4175145" y="5608139"/>
            <a:ext cx="740908" cy="253916"/>
          </a:xfrm>
          <a:prstGeom prst="rect">
            <a:avLst/>
          </a:prstGeom>
          <a:noFill/>
        </p:spPr>
        <p:txBody>
          <a:bodyPr wrap="none" rtlCol="0">
            <a:spAutoFit/>
          </a:bodyPr>
          <a:lstStyle/>
          <a:p>
            <a:r>
              <a:rPr lang="en-GB" sz="1050" b="1">
                <a:solidFill>
                  <a:srgbClr val="C00000"/>
                </a:solidFill>
              </a:rPr>
              <a:t>Sept 2021</a:t>
            </a:r>
          </a:p>
        </p:txBody>
      </p:sp>
      <p:sp>
        <p:nvSpPr>
          <p:cNvPr id="28" name="TextBox 27"/>
          <p:cNvSpPr txBox="1"/>
          <p:nvPr/>
        </p:nvSpPr>
        <p:spPr>
          <a:xfrm>
            <a:off x="6219245" y="2148807"/>
            <a:ext cx="684803" cy="253916"/>
          </a:xfrm>
          <a:prstGeom prst="rect">
            <a:avLst/>
          </a:prstGeom>
          <a:noFill/>
        </p:spPr>
        <p:txBody>
          <a:bodyPr wrap="none" rtlCol="0">
            <a:spAutoFit/>
          </a:bodyPr>
          <a:lstStyle/>
          <a:p>
            <a:r>
              <a:rPr lang="en-GB" sz="1050" b="1">
                <a:solidFill>
                  <a:srgbClr val="C00000"/>
                </a:solidFill>
              </a:rPr>
              <a:t>Oct 2021</a:t>
            </a:r>
          </a:p>
        </p:txBody>
      </p:sp>
      <p:sp>
        <p:nvSpPr>
          <p:cNvPr id="30" name="TextBox 29"/>
          <p:cNvSpPr txBox="1"/>
          <p:nvPr/>
        </p:nvSpPr>
        <p:spPr>
          <a:xfrm>
            <a:off x="7924677" y="2629958"/>
            <a:ext cx="740908" cy="253916"/>
          </a:xfrm>
          <a:prstGeom prst="rect">
            <a:avLst/>
          </a:prstGeom>
          <a:noFill/>
        </p:spPr>
        <p:txBody>
          <a:bodyPr wrap="none" rtlCol="0">
            <a:spAutoFit/>
          </a:bodyPr>
          <a:lstStyle/>
          <a:p>
            <a:r>
              <a:rPr lang="en-GB" sz="1050" b="1">
                <a:solidFill>
                  <a:srgbClr val="C00000"/>
                </a:solidFill>
              </a:rPr>
              <a:t>Sept 2021</a:t>
            </a:r>
          </a:p>
        </p:txBody>
      </p:sp>
      <p:sp>
        <p:nvSpPr>
          <p:cNvPr id="32" name="TextBox 31"/>
          <p:cNvSpPr txBox="1"/>
          <p:nvPr/>
        </p:nvSpPr>
        <p:spPr>
          <a:xfrm>
            <a:off x="9065856" y="1377286"/>
            <a:ext cx="849913" cy="253916"/>
          </a:xfrm>
          <a:prstGeom prst="rect">
            <a:avLst/>
          </a:prstGeom>
          <a:noFill/>
        </p:spPr>
        <p:txBody>
          <a:bodyPr wrap="none" rtlCol="0">
            <a:spAutoFit/>
          </a:bodyPr>
          <a:lstStyle/>
          <a:p>
            <a:r>
              <a:rPr lang="en-GB" sz="1050" b="1">
                <a:solidFill>
                  <a:schemeClr val="bg1"/>
                </a:solidFill>
              </a:rPr>
              <a:t>March 2022</a:t>
            </a:r>
          </a:p>
        </p:txBody>
      </p:sp>
    </p:spTree>
    <p:extLst>
      <p:ext uri="{BB962C8B-B14F-4D97-AF65-F5344CB8AC3E}">
        <p14:creationId xmlns:p14="http://schemas.microsoft.com/office/powerpoint/2010/main" val="442959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6000">
                <a:solidFill>
                  <a:srgbClr val="00ABB5"/>
                </a:solidFill>
                <a:cs typeface="Calibri Light"/>
              </a:rPr>
              <a:t>Our Professional Standards   </a:t>
            </a:r>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757541" y="1468034"/>
            <a:ext cx="10596259" cy="4588618"/>
          </a:xfrm>
        </p:spPr>
        <p:txBody>
          <a:bodyPr vert="horz" lIns="91440" tIns="45720" rIns="91440" bIns="45720" rtlCol="0" anchor="t">
            <a:noAutofit/>
          </a:bodyPr>
          <a:lstStyle/>
          <a:p>
            <a:pPr marL="0" indent="0">
              <a:buNone/>
            </a:pPr>
            <a:r>
              <a:rPr lang="en-GB" sz="1800" b="1">
                <a:solidFill>
                  <a:srgbClr val="002060"/>
                </a:solidFill>
              </a:rPr>
              <a:t>2.2.2 Fully understand and demonstrate self-awareness and inspire and motivate others</a:t>
            </a:r>
            <a:endParaRPr lang="en-GB" sz="1800" b="1">
              <a:solidFill>
                <a:srgbClr val="002060"/>
              </a:solidFill>
              <a:latin typeface="+mj-lt"/>
              <a:ea typeface="+mn-lt"/>
              <a:cs typeface="+mn-lt"/>
            </a:endParaRPr>
          </a:p>
          <a:p>
            <a:r>
              <a:rPr lang="en-GB" sz="1800" b="1">
                <a:solidFill>
                  <a:srgbClr val="7030A0"/>
                </a:solidFill>
                <a:latin typeface="+mj-lt"/>
                <a:ea typeface="+mn-lt"/>
                <a:cs typeface="+mn-lt"/>
              </a:rPr>
              <a:t>Regularly challenge your thinking and practice through critical reflection and enquiry;</a:t>
            </a:r>
          </a:p>
          <a:p>
            <a:pPr marL="0" indent="0">
              <a:buNone/>
            </a:pPr>
            <a:endParaRPr lang="en-GB" sz="1800" b="1">
              <a:solidFill>
                <a:srgbClr val="002060"/>
              </a:solidFill>
              <a:latin typeface="+mj-lt"/>
              <a:ea typeface="+mn-lt"/>
              <a:cs typeface="+mn-lt"/>
            </a:endParaRPr>
          </a:p>
          <a:p>
            <a:pPr marL="0" indent="0">
              <a:buNone/>
            </a:pPr>
            <a:r>
              <a:rPr lang="en-GB" sz="1800" b="1">
                <a:solidFill>
                  <a:srgbClr val="002060"/>
                </a:solidFill>
                <a:ea typeface="+mn-lt"/>
                <a:cs typeface="+mn-lt"/>
              </a:rPr>
              <a:t>3.3.1 Co-create and lead a culture which promotes and sustains career-long professional learning across the school and learning </a:t>
            </a:r>
          </a:p>
          <a:p>
            <a:r>
              <a:rPr lang="en-GB" sz="1800" b="1">
                <a:solidFill>
                  <a:srgbClr val="7030A0"/>
                </a:solidFill>
                <a:latin typeface="+mj-lt"/>
                <a:ea typeface="+mn-lt"/>
                <a:cs typeface="+mn-lt"/>
              </a:rPr>
              <a:t>Develop and engage in professional enquiry as a key element of a sustainable professional learning culture;</a:t>
            </a:r>
          </a:p>
          <a:p>
            <a:endParaRPr lang="en-GB" sz="1800" b="1">
              <a:solidFill>
                <a:srgbClr val="002060"/>
              </a:solidFill>
              <a:latin typeface="+mj-lt"/>
              <a:ea typeface="+mn-lt"/>
              <a:cs typeface="+mn-lt"/>
            </a:endParaRPr>
          </a:p>
          <a:p>
            <a:pPr marL="0" indent="0">
              <a:buNone/>
            </a:pPr>
            <a:r>
              <a:rPr lang="en-GB" sz="1800" b="1">
                <a:solidFill>
                  <a:srgbClr val="002060"/>
                </a:solidFill>
              </a:rPr>
              <a:t>3.4.1 Establish, enable, and sustain a range of inclusive, resilient, and adaptive relationships, processes and practices which engender an ethos and culture of self-evaluation at every level in the school and learning community</a:t>
            </a:r>
          </a:p>
          <a:p>
            <a:r>
              <a:rPr lang="en-GB" sz="1800">
                <a:solidFill>
                  <a:srgbClr val="7030A0"/>
                </a:solidFill>
              </a:rPr>
              <a:t>facilitate an open, honest and critical stance in examining practice through modelling and promoting good practice in self-evaluation at every level.</a:t>
            </a:r>
            <a:endParaRPr lang="en-GB" sz="1800" b="1">
              <a:solidFill>
                <a:srgbClr val="7030A0"/>
              </a:solidFill>
              <a:latin typeface="+mj-lt"/>
              <a:ea typeface="+mn-lt"/>
              <a:cs typeface="+mn-l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4" name="Picture 3"/>
          <p:cNvPicPr>
            <a:picLocks noChangeAspect="1"/>
          </p:cNvPicPr>
          <p:nvPr/>
        </p:nvPicPr>
        <p:blipFill>
          <a:blip r:embed="rId5"/>
          <a:stretch>
            <a:fillRect/>
          </a:stretch>
        </p:blipFill>
        <p:spPr>
          <a:xfrm>
            <a:off x="10053138" y="260565"/>
            <a:ext cx="1381321" cy="1958901"/>
          </a:xfrm>
          <a:prstGeom prst="rect">
            <a:avLst/>
          </a:prstGeom>
        </p:spPr>
      </p:pic>
    </p:spTree>
    <p:extLst>
      <p:ext uri="{BB962C8B-B14F-4D97-AF65-F5344CB8AC3E}">
        <p14:creationId xmlns:p14="http://schemas.microsoft.com/office/powerpoint/2010/main" val="576735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6000">
                <a:solidFill>
                  <a:srgbClr val="00ABB5"/>
                </a:solidFill>
                <a:cs typeface="Calibri Light"/>
              </a:rPr>
              <a:t>How Good is Our School (4</a:t>
            </a:r>
            <a:r>
              <a:rPr lang="en-GB" sz="6000" baseline="30000">
                <a:solidFill>
                  <a:srgbClr val="00ABB5"/>
                </a:solidFill>
                <a:cs typeface="Calibri Light"/>
              </a:rPr>
              <a:t>th</a:t>
            </a:r>
            <a:r>
              <a:rPr lang="en-GB" sz="6000">
                <a:solidFill>
                  <a:srgbClr val="00ABB5"/>
                </a:solidFill>
                <a:cs typeface="Calibri Light"/>
              </a:rPr>
              <a:t> Edition)   </a:t>
            </a:r>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757541" y="1628384"/>
            <a:ext cx="8336355" cy="4428268"/>
          </a:xfrm>
        </p:spPr>
        <p:txBody>
          <a:bodyPr vert="horz" lIns="91440" tIns="45720" rIns="91440" bIns="45720" rtlCol="0" anchor="t">
            <a:noAutofit/>
          </a:bodyPr>
          <a:lstStyle/>
          <a:p>
            <a:pPr marL="0" indent="0">
              <a:buNone/>
            </a:pPr>
            <a:r>
              <a:rPr lang="en-GB" sz="2400">
                <a:solidFill>
                  <a:srgbClr val="002060"/>
                </a:solidFill>
              </a:rPr>
              <a:t>1.2 LEADERSHIP OF LEARNING</a:t>
            </a:r>
          </a:p>
          <a:p>
            <a:pPr marL="0" indent="0">
              <a:buNone/>
            </a:pPr>
            <a:endParaRPr lang="en-GB" sz="2000">
              <a:solidFill>
                <a:srgbClr val="002060"/>
              </a:solidFill>
              <a:latin typeface="+mj-lt"/>
            </a:endParaRPr>
          </a:p>
          <a:p>
            <a:pPr marL="0" indent="0">
              <a:buNone/>
            </a:pPr>
            <a:r>
              <a:rPr lang="en-GB" sz="2000">
                <a:solidFill>
                  <a:srgbClr val="002060"/>
                </a:solidFill>
                <a:latin typeface="+mj-lt"/>
              </a:rPr>
              <a:t>Our school has a collegiate learning culture demonstrated through, for example, collaborative practitioner enquiry, peer learning, constructive feedback, professional dialogue and debate. All staff work collaboratively with colleagues, learners, partners and parents to take forward improvement priorities and learn with and from each other. </a:t>
            </a:r>
            <a:endParaRPr lang="en-GB" sz="2000" b="1">
              <a:solidFill>
                <a:srgbClr val="002060"/>
              </a:solidFill>
              <a:latin typeface="+mj-lt"/>
              <a:ea typeface="+mn-lt"/>
              <a:cs typeface="+mn-l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4" name="Picture 3"/>
          <p:cNvPicPr>
            <a:picLocks noChangeAspect="1"/>
          </p:cNvPicPr>
          <p:nvPr/>
        </p:nvPicPr>
        <p:blipFill>
          <a:blip r:embed="rId5"/>
          <a:stretch>
            <a:fillRect/>
          </a:stretch>
        </p:blipFill>
        <p:spPr>
          <a:xfrm>
            <a:off x="9959714" y="2786940"/>
            <a:ext cx="2090325" cy="29632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7945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8836999" cy="782320"/>
          </a:xfrm>
        </p:spPr>
        <p:txBody>
          <a:bodyPr>
            <a:normAutofit fontScale="90000"/>
          </a:bodyPr>
          <a:lstStyle/>
          <a:p>
            <a:r>
              <a:rPr lang="en-GB">
                <a:solidFill>
                  <a:srgbClr val="00ABB5"/>
                </a:solidFill>
                <a:cs typeface="Calibri Light"/>
              </a:rPr>
              <a:t>National Model of Professional Learning  </a:t>
            </a:r>
            <a:endParaRPr lang="en-GB">
              <a:solidFill>
                <a:srgbClr val="00ABB5"/>
              </a:solidFill>
            </a:endParaRPr>
          </a:p>
        </p:txBody>
      </p:sp>
      <p:sp>
        <p:nvSpPr>
          <p:cNvPr id="3" name="Content Placeholder 2"/>
          <p:cNvSpPr>
            <a:spLocks noGrp="1"/>
          </p:cNvSpPr>
          <p:nvPr>
            <p:ph idx="1"/>
          </p:nvPr>
        </p:nvSpPr>
        <p:spPr>
          <a:xfrm>
            <a:off x="751654" y="1397579"/>
            <a:ext cx="8198382" cy="4590127"/>
          </a:xfrm>
        </p:spPr>
        <p:txBody>
          <a:bodyPr vert="horz" lIns="91440" tIns="45720" rIns="91440" bIns="45720" rtlCol="0" anchor="t">
            <a:normAutofit/>
          </a:bodyPr>
          <a:lstStyle/>
          <a:p>
            <a:pPr marL="0" indent="0">
              <a:buNone/>
            </a:pPr>
            <a:endParaRPr lang="en-GB">
              <a:cs typeface="Calibri"/>
            </a:endParaRPr>
          </a:p>
          <a:p>
            <a:pPr marL="342900" indent="-342900"/>
            <a:endParaRPr lang="en-GB" b="1"/>
          </a:p>
          <a:p>
            <a:pPr marL="0" indent="0">
              <a:buNone/>
            </a:pPr>
            <a:endParaRPr lang="en-GB" b="1"/>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5" name="Picture 9" descr="Diagram&#10;&#10;Description automatically generated">
            <a:extLst>
              <a:ext uri="{FF2B5EF4-FFF2-40B4-BE49-F238E27FC236}">
                <a16:creationId xmlns:a16="http://schemas.microsoft.com/office/drawing/2014/main" id="{27681251-A129-4616-838E-A0C6D4E0D8DE}"/>
              </a:ext>
            </a:extLst>
          </p:cNvPr>
          <p:cNvPicPr>
            <a:picLocks noChangeAspect="1"/>
          </p:cNvPicPr>
          <p:nvPr/>
        </p:nvPicPr>
        <p:blipFill>
          <a:blip r:embed="rId5"/>
          <a:stretch>
            <a:fillRect/>
          </a:stretch>
        </p:blipFill>
        <p:spPr>
          <a:xfrm>
            <a:off x="126664" y="1684184"/>
            <a:ext cx="4104806" cy="3917679"/>
          </a:xfrm>
          <a:prstGeom prst="rect">
            <a:avLst/>
          </a:prstGeom>
        </p:spPr>
      </p:pic>
      <p:sp>
        <p:nvSpPr>
          <p:cNvPr id="11" name="Rectangle 10"/>
          <p:cNvSpPr/>
          <p:nvPr/>
        </p:nvSpPr>
        <p:spPr>
          <a:xfrm>
            <a:off x="4144751" y="1658847"/>
            <a:ext cx="7867709" cy="4102662"/>
          </a:xfrm>
          <a:prstGeom prst="rect">
            <a:avLst/>
          </a:prstGeom>
        </p:spPr>
        <p:txBody>
          <a:bodyPr wrap="square">
            <a:spAutoFit/>
          </a:bodyPr>
          <a:lstStyle/>
          <a:p>
            <a:pPr marL="342900" lvl="0" indent="-342900">
              <a:lnSpc>
                <a:spcPct val="90000"/>
              </a:lnSpc>
              <a:spcBef>
                <a:spcPts val="1000"/>
              </a:spcBef>
              <a:buFont typeface="Arial" panose="020B0604020202020204" pitchFamily="34" charset="0"/>
              <a:buChar char="•"/>
            </a:pPr>
            <a:r>
              <a:rPr lang="en-GB">
                <a:solidFill>
                  <a:srgbClr val="002060"/>
                </a:solidFill>
                <a:cs typeface="Calibri"/>
              </a:rPr>
              <a:t>Asking critical questions about self, and learners within your context</a:t>
            </a:r>
          </a:p>
          <a:p>
            <a:pPr marL="342900" lvl="0" indent="-342900">
              <a:lnSpc>
                <a:spcPct val="90000"/>
              </a:lnSpc>
              <a:spcBef>
                <a:spcPts val="1000"/>
              </a:spcBef>
              <a:buFont typeface="Arial" panose="020B0604020202020204" pitchFamily="34" charset="0"/>
              <a:buChar char="•"/>
            </a:pPr>
            <a:r>
              <a:rPr lang="en-GB">
                <a:solidFill>
                  <a:srgbClr val="002060"/>
                </a:solidFill>
                <a:cs typeface="Calibri"/>
              </a:rPr>
              <a:t>Reflecting on professional practice, learning and the learning of learners within your context encourages metacognitive knowledge and skills</a:t>
            </a:r>
          </a:p>
          <a:p>
            <a:pPr marL="342900" lvl="0" indent="-342900">
              <a:lnSpc>
                <a:spcPct val="90000"/>
              </a:lnSpc>
              <a:spcBef>
                <a:spcPts val="1000"/>
              </a:spcBef>
              <a:buFont typeface="Arial" panose="020B0604020202020204" pitchFamily="34" charset="0"/>
              <a:buChar char="•"/>
            </a:pPr>
            <a:r>
              <a:rPr lang="en-GB">
                <a:solidFill>
                  <a:srgbClr val="002060"/>
                </a:solidFill>
                <a:cs typeface="Calibri"/>
              </a:rPr>
              <a:t>Supporting dispositions around risk-taking, being open to change and ready to innovate</a:t>
            </a:r>
          </a:p>
          <a:p>
            <a:pPr marL="342900" lvl="0" indent="-342900">
              <a:lnSpc>
                <a:spcPct val="90000"/>
              </a:lnSpc>
              <a:spcBef>
                <a:spcPts val="1000"/>
              </a:spcBef>
              <a:buFont typeface="Arial" panose="020B0604020202020204" pitchFamily="34" charset="0"/>
              <a:buChar char="•"/>
            </a:pPr>
            <a:r>
              <a:rPr lang="en-GB">
                <a:solidFill>
                  <a:srgbClr val="002060"/>
                </a:solidFill>
                <a:cs typeface="Calibri"/>
              </a:rPr>
              <a:t>Critically examining a wide range of sources of information to inform knowledge and understanding</a:t>
            </a:r>
          </a:p>
          <a:p>
            <a:pPr marL="342900" lvl="0" indent="-342900">
              <a:lnSpc>
                <a:spcPct val="90000"/>
              </a:lnSpc>
              <a:spcBef>
                <a:spcPts val="1000"/>
              </a:spcBef>
              <a:buFont typeface="Arial" panose="020B0604020202020204" pitchFamily="34" charset="0"/>
              <a:buChar char="•"/>
            </a:pPr>
            <a:r>
              <a:rPr lang="en-GB">
                <a:solidFill>
                  <a:srgbClr val="002060"/>
                </a:solidFill>
                <a:cs typeface="Calibri"/>
              </a:rPr>
              <a:t>Asking questions about impact, about the progress of learners and their learning</a:t>
            </a:r>
          </a:p>
          <a:p>
            <a:pPr marL="342900" lvl="0" indent="-342900">
              <a:lnSpc>
                <a:spcPct val="90000"/>
              </a:lnSpc>
              <a:spcBef>
                <a:spcPts val="1000"/>
              </a:spcBef>
              <a:buFont typeface="Arial" panose="020B0604020202020204" pitchFamily="34" charset="0"/>
              <a:buChar char="•"/>
            </a:pPr>
            <a:r>
              <a:rPr lang="en-GB">
                <a:solidFill>
                  <a:srgbClr val="002060"/>
                </a:solidFill>
                <a:cs typeface="Calibri"/>
              </a:rPr>
              <a:t>Enquiry based professional learning encourages informed decision making and clearer articulation of ‘why’ we are teaching and learning in the way we are, promoting voice around the 'so what?’ and 'what now'?</a:t>
            </a:r>
          </a:p>
          <a:p>
            <a:pPr marL="342900" lvl="0" indent="-342900">
              <a:lnSpc>
                <a:spcPct val="90000"/>
              </a:lnSpc>
              <a:spcBef>
                <a:spcPts val="1000"/>
              </a:spcBef>
              <a:buFont typeface="Arial" panose="020B0604020202020204" pitchFamily="34" charset="0"/>
              <a:buChar char="•"/>
            </a:pPr>
            <a:r>
              <a:rPr lang="en-GB">
                <a:solidFill>
                  <a:srgbClr val="002060"/>
                </a:solidFill>
                <a:cs typeface="Calibri"/>
              </a:rPr>
              <a:t>Develops professional agency and voice – educators as leaders of change</a:t>
            </a:r>
          </a:p>
        </p:txBody>
      </p:sp>
    </p:spTree>
    <p:extLst>
      <p:ext uri="{BB962C8B-B14F-4D97-AF65-F5344CB8AC3E}">
        <p14:creationId xmlns:p14="http://schemas.microsoft.com/office/powerpoint/2010/main" val="2341733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8836999" cy="782320"/>
          </a:xfrm>
        </p:spPr>
        <p:txBody>
          <a:bodyPr>
            <a:normAutofit/>
          </a:bodyPr>
          <a:lstStyle/>
          <a:p>
            <a:r>
              <a:rPr lang="en-GB">
                <a:solidFill>
                  <a:srgbClr val="00ABB5"/>
                </a:solidFill>
                <a:cs typeface="Calibri Light"/>
              </a:rPr>
              <a:t>Three Fields of Knowledge </a:t>
            </a:r>
            <a:endParaRPr lang="en-GB">
              <a:solidFill>
                <a:srgbClr val="00ABB5"/>
              </a:solidFill>
            </a:endParaRPr>
          </a:p>
        </p:txBody>
      </p:sp>
      <p:sp>
        <p:nvSpPr>
          <p:cNvPr id="3" name="Content Placeholder 2"/>
          <p:cNvSpPr>
            <a:spLocks noGrp="1"/>
          </p:cNvSpPr>
          <p:nvPr>
            <p:ph idx="1"/>
          </p:nvPr>
        </p:nvSpPr>
        <p:spPr>
          <a:xfrm>
            <a:off x="751654" y="1397579"/>
            <a:ext cx="8198382" cy="4590127"/>
          </a:xfrm>
        </p:spPr>
        <p:txBody>
          <a:bodyPr vert="horz" lIns="91440" tIns="45720" rIns="91440" bIns="45720" rtlCol="0" anchor="t">
            <a:normAutofit/>
          </a:bodyPr>
          <a:lstStyle/>
          <a:p>
            <a:pPr marL="0" indent="0">
              <a:buNone/>
            </a:pPr>
            <a:endParaRPr lang="en-GB">
              <a:cs typeface="Calibri"/>
            </a:endParaRPr>
          </a:p>
          <a:p>
            <a:pPr marL="342900" indent="-342900"/>
            <a:endParaRPr lang="en-GB" b="1"/>
          </a:p>
          <a:p>
            <a:pPr marL="0" indent="0">
              <a:buNone/>
            </a:pPr>
            <a:endParaRPr lang="en-GB" b="1"/>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10" name="Picture 10" descr="Diagram&#10;&#10;Description automatically generated">
            <a:extLst>
              <a:ext uri="{FF2B5EF4-FFF2-40B4-BE49-F238E27FC236}">
                <a16:creationId xmlns:a16="http://schemas.microsoft.com/office/drawing/2014/main" id="{C2747C69-4D01-4588-9DEA-13F35CA897DD}"/>
              </a:ext>
            </a:extLst>
          </p:cNvPr>
          <p:cNvPicPr>
            <a:picLocks noChangeAspect="1"/>
          </p:cNvPicPr>
          <p:nvPr/>
        </p:nvPicPr>
        <p:blipFill>
          <a:blip r:embed="rId5"/>
          <a:stretch>
            <a:fillRect/>
          </a:stretch>
        </p:blipFill>
        <p:spPr>
          <a:xfrm>
            <a:off x="785245" y="1341948"/>
            <a:ext cx="5721927" cy="4349568"/>
          </a:xfrm>
          <a:prstGeom prst="rect">
            <a:avLst/>
          </a:prstGeom>
        </p:spPr>
      </p:pic>
      <p:sp>
        <p:nvSpPr>
          <p:cNvPr id="4" name="TextBox 3"/>
          <p:cNvSpPr txBox="1"/>
          <p:nvPr/>
        </p:nvSpPr>
        <p:spPr>
          <a:xfrm>
            <a:off x="7051372" y="5316514"/>
            <a:ext cx="4294071" cy="369332"/>
          </a:xfrm>
          <a:prstGeom prst="rect">
            <a:avLst/>
          </a:prstGeom>
          <a:noFill/>
        </p:spPr>
        <p:txBody>
          <a:bodyPr wrap="square" rtlCol="0">
            <a:spAutoFit/>
          </a:bodyPr>
          <a:lstStyle/>
          <a:p>
            <a:r>
              <a:rPr lang="en-GB">
                <a:solidFill>
                  <a:srgbClr val="002060"/>
                </a:solidFill>
              </a:rPr>
              <a:t>Three Fields of Knowledge </a:t>
            </a:r>
            <a:r>
              <a:rPr lang="en-GB" err="1">
                <a:solidFill>
                  <a:srgbClr val="002060"/>
                </a:solidFill>
              </a:rPr>
              <a:t>NCSL</a:t>
            </a:r>
            <a:r>
              <a:rPr lang="en-GB">
                <a:solidFill>
                  <a:srgbClr val="002060"/>
                </a:solidFill>
              </a:rPr>
              <a:t>, 2006. </a:t>
            </a:r>
          </a:p>
        </p:txBody>
      </p:sp>
      <p:sp>
        <p:nvSpPr>
          <p:cNvPr id="5" name="Rectangle 4"/>
          <p:cNvSpPr/>
          <p:nvPr/>
        </p:nvSpPr>
        <p:spPr>
          <a:xfrm>
            <a:off x="7003915" y="1749557"/>
            <a:ext cx="4546060" cy="3139321"/>
          </a:xfrm>
          <a:prstGeom prst="rect">
            <a:avLst/>
          </a:prstGeom>
        </p:spPr>
        <p:txBody>
          <a:bodyPr wrap="square">
            <a:spAutoFit/>
          </a:bodyPr>
          <a:lstStyle/>
          <a:p>
            <a:pPr>
              <a:spcAft>
                <a:spcPts val="0"/>
              </a:spcAft>
            </a:pPr>
            <a:r>
              <a:rPr lang="en-GB">
                <a:solidFill>
                  <a:srgbClr val="002060"/>
                </a:solidFill>
                <a:latin typeface="+mj-lt"/>
                <a:ea typeface="Calibri" panose="020F0502020204030204" pitchFamily="34" charset="0"/>
              </a:rPr>
              <a:t>“The aim of knowledge animation is creation of new knowledge by learning communities that will help people enhance their practice and policy. This new knowledge takes centre stage and is the outcome of connecting what individuals know and what is known ‘out there’, external research. Knowledge animation provides the collaborative processes for new knowledge creation by ensuring that what is known is connected to what people know through collaborative dialogic processes”</a:t>
            </a:r>
            <a:endParaRPr lang="en-GB" sz="1400">
              <a:solidFill>
                <a:srgbClr val="002060"/>
              </a:solidFill>
              <a:effectLst/>
              <a:latin typeface="+mj-lt"/>
              <a:ea typeface="Calibri" panose="020F0502020204030204" pitchFamily="34" charset="0"/>
            </a:endParaRPr>
          </a:p>
        </p:txBody>
      </p:sp>
    </p:spTree>
    <p:extLst>
      <p:ext uri="{BB962C8B-B14F-4D97-AF65-F5344CB8AC3E}">
        <p14:creationId xmlns:p14="http://schemas.microsoft.com/office/powerpoint/2010/main" val="1173311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3583" y="552081"/>
            <a:ext cx="10515600" cy="618989"/>
          </a:xfrm>
        </p:spPr>
        <p:txBody>
          <a:bodyPr>
            <a:normAutofit fontScale="90000"/>
          </a:bodyPr>
          <a:lstStyle/>
          <a:p>
            <a:r>
              <a:rPr lang="en-GB">
                <a:solidFill>
                  <a:srgbClr val="00ABB5"/>
                </a:solidFill>
                <a:cs typeface="Calibri Light"/>
              </a:rPr>
              <a:t>Aim of the Session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281549" y="502173"/>
            <a:ext cx="11129659" cy="4906046"/>
          </a:xfrm>
        </p:spPr>
        <p:txBody>
          <a:bodyPr vert="horz" lIns="91440" tIns="45720" rIns="91440" bIns="45720" rtlCol="0" anchor="t">
            <a:noAutofit/>
          </a:bodyPr>
          <a:lstStyle/>
          <a:p>
            <a:pPr marL="0" indent="0">
              <a:buNone/>
            </a:pPr>
            <a:endParaRPr lang="en-GB" sz="2400">
              <a:cs typeface="Calibri"/>
            </a:endParaRPr>
          </a:p>
          <a:p>
            <a:pPr marL="0" indent="0">
              <a:buNone/>
            </a:pPr>
            <a:r>
              <a:rPr lang="en-GB" sz="2400" b="1">
                <a:solidFill>
                  <a:srgbClr val="002060"/>
                </a:solidFill>
                <a:latin typeface="+mj-lt"/>
                <a:cs typeface="Calibri"/>
              </a:rPr>
              <a:t>By the end of this session I will have: </a:t>
            </a:r>
          </a:p>
          <a:p>
            <a:pPr marL="0" indent="0">
              <a:buNone/>
            </a:pPr>
            <a:endParaRPr lang="en-GB" sz="2400">
              <a:solidFill>
                <a:srgbClr val="002060"/>
              </a:solidFill>
              <a:latin typeface="+mj-lt"/>
              <a:cs typeface="Calibri"/>
            </a:endParaRPr>
          </a:p>
          <a:p>
            <a:r>
              <a:rPr lang="en-GB" sz="2400">
                <a:solidFill>
                  <a:srgbClr val="002060"/>
                </a:solidFill>
                <a:latin typeface="+mj-lt"/>
                <a:cs typeface="Calibri"/>
              </a:rPr>
              <a:t>Reflected on the ways in which enquiry is embedded in my daily practice</a:t>
            </a:r>
          </a:p>
          <a:p>
            <a:r>
              <a:rPr lang="en-GB" sz="2400">
                <a:solidFill>
                  <a:srgbClr val="002060"/>
                </a:solidFill>
                <a:latin typeface="+mj-lt"/>
                <a:cs typeface="Calibri"/>
              </a:rPr>
              <a:t>Considered my experience of purposeful collaboration that has resulted in successful action and the factors that supported this </a:t>
            </a:r>
          </a:p>
          <a:p>
            <a:r>
              <a:rPr lang="en-GB" sz="2400">
                <a:solidFill>
                  <a:srgbClr val="002060"/>
                </a:solidFill>
                <a:latin typeface="+mj-lt"/>
                <a:cs typeface="Calibri"/>
              </a:rPr>
              <a:t>Made connections to the ways in which this professional learning links to my role as a </a:t>
            </a:r>
            <a:r>
              <a:rPr lang="en-GB" sz="2400" err="1">
                <a:solidFill>
                  <a:srgbClr val="002060"/>
                </a:solidFill>
                <a:latin typeface="+mj-lt"/>
                <a:cs typeface="Calibri"/>
              </a:rPr>
              <a:t>headteacher</a:t>
            </a:r>
            <a:r>
              <a:rPr lang="en-GB" sz="2400">
                <a:solidFill>
                  <a:srgbClr val="002060"/>
                </a:solidFill>
                <a:latin typeface="+mj-lt"/>
                <a:cs typeface="Calibri"/>
              </a:rPr>
              <a:t> </a:t>
            </a:r>
          </a:p>
          <a:p>
            <a:pPr marL="0" indent="0">
              <a:buNone/>
            </a:pPr>
            <a:endParaRPr lang="en-GB" sz="2400">
              <a:solidFill>
                <a:srgbClr val="002060"/>
              </a:solidFill>
              <a:latin typeface="+mj-lt"/>
              <a:cs typeface="Calibri"/>
            </a:endParaRPr>
          </a:p>
          <a:p>
            <a:endParaRPr lang="en-GB" sz="2400">
              <a:solidFill>
                <a:srgbClr val="002060"/>
              </a:solidFill>
              <a:latin typeface="+mj-lt"/>
              <a:cs typeface="Calibri"/>
            </a:endParaRPr>
          </a:p>
          <a:p>
            <a:endParaRPr lang="en-GB" sz="2400">
              <a:solidFill>
                <a:srgbClr val="002060"/>
              </a:solidFill>
              <a:latin typeface="+mj-lt"/>
              <a:cs typeface="Calibri"/>
            </a:endParaRPr>
          </a:p>
          <a:p>
            <a:endParaRPr lang="en-GB" sz="2400">
              <a:solidFill>
                <a:srgbClr val="002060"/>
              </a:solidFill>
              <a:latin typeface="+mj-lt"/>
              <a:cs typeface="Calibri"/>
            </a:endParaRPr>
          </a:p>
          <a:p>
            <a:endParaRPr lang="en-GB" sz="2400">
              <a:solidFill>
                <a:srgbClr val="002060"/>
              </a:solidFill>
              <a:latin typeface="+mj-lt"/>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4" name="Picture 4" descr="A picture containing graphical user interface&#10;&#10;Description automatically generated">
            <a:extLst>
              <a:ext uri="{FF2B5EF4-FFF2-40B4-BE49-F238E27FC236}">
                <a16:creationId xmlns:a16="http://schemas.microsoft.com/office/drawing/2014/main" id="{0384DBB9-D991-4607-0264-8CEC77E4FE82}"/>
              </a:ext>
            </a:extLst>
          </p:cNvPr>
          <p:cNvPicPr>
            <a:picLocks noChangeAspect="1"/>
          </p:cNvPicPr>
          <p:nvPr/>
        </p:nvPicPr>
        <p:blipFill>
          <a:blip r:embed="rId5"/>
          <a:stretch>
            <a:fillRect/>
          </a:stretch>
        </p:blipFill>
        <p:spPr>
          <a:xfrm>
            <a:off x="3699642" y="3487859"/>
            <a:ext cx="4805855" cy="2930283"/>
          </a:xfrm>
          <a:prstGeom prst="rect">
            <a:avLst/>
          </a:prstGeom>
        </p:spPr>
      </p:pic>
    </p:spTree>
    <p:extLst>
      <p:ext uri="{BB962C8B-B14F-4D97-AF65-F5344CB8AC3E}">
        <p14:creationId xmlns:p14="http://schemas.microsoft.com/office/powerpoint/2010/main" val="3591161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229995"/>
          </a:xfrm>
        </p:spPr>
        <p:txBody>
          <a:bodyPr>
            <a:normAutofit fontScale="90000"/>
          </a:bodyPr>
          <a:lstStyle/>
          <a:p>
            <a:r>
              <a:rPr lang="en-GB" sz="4000">
                <a:solidFill>
                  <a:srgbClr val="00ABB5"/>
                </a:solidFill>
                <a:cs typeface="Calibri Light"/>
              </a:rPr>
              <a:t>EiH Stretch – Headteacher Agency for System Change   </a:t>
            </a:r>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757541" y="1171070"/>
            <a:ext cx="10596259" cy="4816636"/>
          </a:xfrm>
        </p:spPr>
        <p:txBody>
          <a:bodyPr vert="horz" lIns="91440" tIns="45720" rIns="91440" bIns="45720" rtlCol="0" anchor="t">
            <a:noAutofit/>
          </a:bodyPr>
          <a:lstStyle/>
          <a:p>
            <a:r>
              <a:rPr lang="en-GB" sz="2000">
                <a:solidFill>
                  <a:srgbClr val="002060"/>
                </a:solidFill>
                <a:latin typeface="+mj-lt"/>
              </a:rPr>
              <a:t>The International Congress for School Effectiveness and Improvement 2021</a:t>
            </a:r>
          </a:p>
          <a:p>
            <a:r>
              <a:rPr lang="en-GB" sz="2000">
                <a:solidFill>
                  <a:srgbClr val="002060"/>
                </a:solidFill>
                <a:latin typeface="+mj-lt"/>
              </a:rPr>
              <a:t>Scottish Learning Festival </a:t>
            </a:r>
          </a:p>
          <a:p>
            <a:r>
              <a:rPr lang="en-GB" sz="2000">
                <a:solidFill>
                  <a:srgbClr val="002060"/>
                </a:solidFill>
                <a:latin typeface="+mj-lt"/>
              </a:rPr>
              <a:t>National Congress for Rural Education Canada</a:t>
            </a:r>
          </a:p>
          <a:p>
            <a:r>
              <a:rPr lang="en-GB" sz="2000">
                <a:solidFill>
                  <a:srgbClr val="002060"/>
                </a:solidFill>
                <a:latin typeface="+mj-lt"/>
              </a:rPr>
              <a:t>Illuminating Leadership Festival – Collective Leadership Scotland</a:t>
            </a:r>
          </a:p>
          <a:p>
            <a:r>
              <a:rPr lang="en-GB" sz="2000">
                <a:solidFill>
                  <a:srgbClr val="002060"/>
                </a:solidFill>
                <a:latin typeface="+mj-lt"/>
              </a:rPr>
              <a:t> 1:1 Digital Device Rollout </a:t>
            </a:r>
          </a:p>
          <a:p>
            <a:r>
              <a:rPr lang="en-GB" sz="2000">
                <a:solidFill>
                  <a:srgbClr val="002060"/>
                </a:solidFill>
                <a:latin typeface="+mj-lt"/>
                <a:ea typeface="+mn-lt"/>
                <a:cs typeface="+mn-lt"/>
              </a:rPr>
              <a:t>Independent Review of Qualifications and Assessment – Professor Louise Hayward </a:t>
            </a:r>
          </a:p>
          <a:p>
            <a:r>
              <a:rPr lang="en-GB" sz="2000">
                <a:solidFill>
                  <a:srgbClr val="002060"/>
                </a:solidFill>
                <a:latin typeface="+mj-lt"/>
                <a:ea typeface="+mn-lt"/>
                <a:cs typeface="+mn-lt"/>
              </a:rPr>
              <a:t>Learning with Public Health Scotland – A systems leadership approach </a:t>
            </a:r>
          </a:p>
          <a:p>
            <a:r>
              <a:rPr lang="en-GB" sz="2000">
                <a:solidFill>
                  <a:srgbClr val="002060"/>
                </a:solidFill>
                <a:latin typeface="+mj-lt"/>
                <a:ea typeface="+mn-lt"/>
                <a:cs typeface="+mn-lt"/>
              </a:rPr>
              <a:t>Empowerment – Where are we now? – Leading renewal of an Empowered System national discussions </a:t>
            </a:r>
          </a:p>
          <a:p>
            <a:r>
              <a:rPr lang="en-GB" sz="2000">
                <a:solidFill>
                  <a:srgbClr val="002060"/>
                </a:solidFill>
                <a:latin typeface="+mj-lt"/>
                <a:ea typeface="+mn-lt"/>
                <a:cs typeface="+mn-lt"/>
              </a:rPr>
              <a:t>In Headship Conference </a:t>
            </a:r>
          </a:p>
          <a:p>
            <a:r>
              <a:rPr lang="en-GB" sz="2000">
                <a:solidFill>
                  <a:srgbClr val="002060"/>
                </a:solidFill>
                <a:latin typeface="+mj-lt"/>
                <a:ea typeface="+mn-lt"/>
                <a:cs typeface="+mn-lt"/>
              </a:rPr>
              <a:t>Building Racial Literacy Programme</a:t>
            </a:r>
          </a:p>
          <a:p>
            <a:r>
              <a:rPr lang="en-GB" sz="2000">
                <a:solidFill>
                  <a:srgbClr val="002060"/>
                </a:solidFill>
                <a:latin typeface="+mj-lt"/>
                <a:ea typeface="+mn-lt"/>
                <a:cs typeface="+mn-lt"/>
              </a:rPr>
              <a:t>Local system leadership roles </a:t>
            </a:r>
          </a:p>
          <a:p>
            <a:endParaRPr lang="en-GB" sz="2000">
              <a:solidFill>
                <a:srgbClr val="002060"/>
              </a:solidFill>
              <a:latin typeface="+mj-lt"/>
              <a:ea typeface="+mn-lt"/>
              <a:cs typeface="+mn-lt"/>
            </a:endParaRPr>
          </a:p>
          <a:p>
            <a:pPr marL="0" indent="0">
              <a:buNone/>
            </a:pPr>
            <a:r>
              <a:rPr lang="en-GB" sz="2000">
                <a:solidFill>
                  <a:srgbClr val="002060"/>
                </a:solidFill>
                <a:latin typeface="+mj-lt"/>
                <a:ea typeface="+mn-lt"/>
                <a:cs typeface="+mn-lt"/>
              </a:rPr>
              <a:t> </a:t>
            </a:r>
          </a:p>
          <a:p>
            <a:endParaRPr lang="en-GB" sz="2000">
              <a:solidFill>
                <a:srgbClr val="002060"/>
              </a:solidFill>
              <a:latin typeface="+mj-lt"/>
              <a:ea typeface="+mn-lt"/>
              <a:cs typeface="+mn-lt"/>
            </a:endParaRPr>
          </a:p>
          <a:p>
            <a:endParaRPr lang="en-GB" sz="1800">
              <a:solidFill>
                <a:srgbClr val="002060"/>
              </a:solidFill>
              <a:latin typeface="+mj-lt"/>
              <a:ea typeface="+mn-lt"/>
              <a:cs typeface="+mn-lt"/>
            </a:endParaRPr>
          </a:p>
          <a:p>
            <a:endParaRPr lang="en-GB" sz="1800">
              <a:solidFill>
                <a:srgbClr val="002060"/>
              </a:solidFill>
              <a:latin typeface="+mj-lt"/>
              <a:ea typeface="+mn-lt"/>
              <a:cs typeface="+mn-l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838751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6000">
                <a:solidFill>
                  <a:srgbClr val="00ABB5"/>
                </a:solidFill>
                <a:cs typeface="Calibri Light"/>
              </a:rPr>
              <a:t> </a:t>
            </a:r>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757541" y="1468034"/>
            <a:ext cx="10596259" cy="1522457"/>
          </a:xfrm>
        </p:spPr>
        <p:txBody>
          <a:bodyPr vert="horz" lIns="91440" tIns="45720" rIns="91440" bIns="45720" rtlCol="0" anchor="t">
            <a:noAutofit/>
          </a:bodyPr>
          <a:lstStyle/>
          <a:p>
            <a:pPr marL="0" indent="0">
              <a:buNone/>
            </a:pPr>
            <a:endParaRPr lang="en-GB" sz="1600">
              <a:solidFill>
                <a:srgbClr val="002060"/>
              </a:solidFill>
              <a:latin typeface="+mj-lt"/>
            </a:endParaRPr>
          </a:p>
          <a:p>
            <a:pPr marL="0" indent="0">
              <a:buNone/>
            </a:pPr>
            <a:endParaRPr lang="en-GB" sz="2000" b="1">
              <a:solidFill>
                <a:srgbClr val="002060"/>
              </a:solidFill>
              <a:latin typeface="+mj-lt"/>
            </a:endParaRPr>
          </a:p>
          <a:p>
            <a:endParaRPr lang="en-GB" sz="2000">
              <a:solidFill>
                <a:srgbClr val="002060"/>
              </a:solidFill>
              <a:latin typeface="+mj-lt"/>
            </a:endParaRPr>
          </a:p>
          <a:p>
            <a:endParaRPr lang="en-GB" sz="2000" b="1">
              <a:solidFill>
                <a:srgbClr val="002060"/>
              </a:solidFill>
              <a:latin typeface="+mj-lt"/>
              <a:ea typeface="+mn-lt"/>
              <a:cs typeface="+mn-l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11" name="Title 1"/>
          <p:cNvSpPr txBox="1">
            <a:spLocks/>
          </p:cNvSpPr>
          <p:nvPr/>
        </p:nvSpPr>
        <p:spPr>
          <a:xfrm>
            <a:off x="990600" y="51752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rgbClr val="00ABB5"/>
                </a:solidFill>
                <a:cs typeface="Calibri Light"/>
              </a:rPr>
              <a:t>Questions </a:t>
            </a:r>
            <a:br>
              <a:rPr lang="en-GB">
                <a:solidFill>
                  <a:srgbClr val="00ABB5"/>
                </a:solidFill>
                <a:cs typeface="Calibri Light"/>
              </a:rPr>
            </a:br>
            <a:r>
              <a:rPr lang="en-GB">
                <a:solidFill>
                  <a:srgbClr val="00ABB5"/>
                </a:solidFill>
                <a:cs typeface="Calibri Light"/>
              </a:rPr>
              <a: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868" y="875580"/>
            <a:ext cx="5045015" cy="5045015"/>
          </a:xfrm>
          <a:prstGeom prst="rect">
            <a:avLst/>
          </a:prstGeom>
        </p:spPr>
      </p:pic>
    </p:spTree>
    <p:extLst>
      <p:ext uri="{BB962C8B-B14F-4D97-AF65-F5344CB8AC3E}">
        <p14:creationId xmlns:p14="http://schemas.microsoft.com/office/powerpoint/2010/main" val="1542883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678883" y="750279"/>
            <a:ext cx="10596259" cy="4588618"/>
          </a:xfrm>
        </p:spPr>
        <p:txBody>
          <a:bodyPr vert="horz" lIns="91440" tIns="45720" rIns="91440" bIns="45720" rtlCol="0" anchor="t">
            <a:noAutofit/>
          </a:bodyPr>
          <a:lstStyle/>
          <a:p>
            <a:pPr marL="0" indent="0">
              <a:buNone/>
            </a:pPr>
            <a:r>
              <a:rPr lang="en-GB" sz="5400">
                <a:solidFill>
                  <a:srgbClr val="00ABB5"/>
                </a:solidFill>
                <a:cs typeface="Calibri Light"/>
              </a:rPr>
              <a:t>Feedback </a:t>
            </a:r>
          </a:p>
          <a:p>
            <a:pPr marL="0" indent="0">
              <a:buNone/>
            </a:pPr>
            <a:endParaRPr lang="en-GB" sz="5400">
              <a:solidFill>
                <a:srgbClr val="00ABB5"/>
              </a:solidFill>
              <a:cs typeface="Calibri Light"/>
            </a:endParaRPr>
          </a:p>
          <a:p>
            <a:pPr marL="0" indent="0">
              <a:buNone/>
            </a:pPr>
            <a:r>
              <a:rPr lang="en-GB" sz="5400">
                <a:solidFill>
                  <a:srgbClr val="00ABB5"/>
                </a:solidFill>
                <a:cs typeface="Calibri Light"/>
              </a:rPr>
              <a:t> </a:t>
            </a:r>
            <a:endParaRPr lang="en-GB" sz="5400">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4448" y="294322"/>
            <a:ext cx="5858981" cy="1137247"/>
          </a:xfrm>
          <a:prstGeom prst="rect">
            <a:avLst/>
          </a:prstGeom>
        </p:spPr>
      </p:pic>
      <p:sp>
        <p:nvSpPr>
          <p:cNvPr id="12" name="AutoShape 4" descr="data:image/png;base64,iVBORw0KGgoAAAANSUhEUgAAAlgAAAJYCAYAAAC+ZpjcAAAAAXNSR0IArs4c6QAAIABJREFUeF7t3f1xHMeSr+GmBYIHxLGA8ICEJeLxgLKAgAWiB0taQsAD0IIFPYAswI1RnBux90PKFurHZFXPMxH4a7Ozqt/Mqnqnhtrz6vn5+XnzQQABBBBAAAEEEIgReEWwYiwlQgABBBBAAAEE/iRAsDQC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gGDpAQQQQAABBBBAIEyAYIWBSocAAggggAACCBAsPYAAAggggAACCIQJEKwwUOkQQAABBBBAAAGCpQcQQAABBBBAAIEwAYIVBiodAggggAACCCBAsPQA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FDzw9PW3fvn3TKWdK4O3bt2f65l774eFh++OPP4ZBvH79eru8vBzOk9qLfvnll+3q6mp4PqcE9/f3kTySrEfgzZs328XFxXoTb5wxwSpg393dbdfX140lMdRMBJ6fn2eajrk0Enj37l1EID5+/Ljd3NwMzzy1F52+NJxyJT6vXr1KpJFjQQJfv37dTmvE568JECyCZX38DQGCdb7tQbDq2hOsmtFRIwhWXVmCRbDqLjnjCIJ1vsUnWHXtCVbN6KgRBKuuLMEiWHWXnHEEwTrf4hOsuvYEq2Z01AiCVVeWYBGsukvOOIJgnW/xCVZde4JVMzpqBMGqK0uwCFbdJWccQbDOt/gEq649waoZHTWCYNWVJVgEq+6SM44gWOdbfIJV155g1YyOGkGw6soSLIJVd8kZRxCs8y0+waprT7BqRkeNIFh1ZQkWwaq75IwjCNb5Fp9g1bUnWDWjo0YQrLqyBItg1V1yxhEE63yLT7Dq2hOsmtFRIwhWXVmCRbDqLjnjCIJ1vsUnWHXtCVbN6KgRBKuuLMEiWHWXnHEEwTrf4hOsuvYEq2Z01AiCVVeWYBGsukvOOIJgnW/xCVZde4JVMzpqBMGqK0uwCFbdJWccQbDOt/gEq649waoZHTWCYNWVJVgEq+6SM44gWOdbfIJV155g1YyOGkGw6soSLIJVd8kZRxCs8y0+waprT7BqRkeNIFh1ZQkWwaq75IwjCNb5Fp9g1bUnWDWjo0YQrLqyBItg1V1yxhEE63yLT7Dq2hOsmtFRIwhWXVmC1ShYDuu6IRMRd3d32/X1dSLVNlvNZjv0I5DDSWY79D9+/Ljd3NwMv2Wqr9++fbudciU+KdYO60Q19uVQs32cElEEi2Al+miqHKmD6PRSBGuq0u6aTOoA2TXYjiCCVUMiWDWjVERqfahZXRGCRbDqLlksgmDVBUsd+vVI/RGpAyQ18xTrVF+7wUpVds08qfVBsOr6EyyCVXfJYhGpg8gN1mKF/890UwdI6u0JVk3SYV0zSkWk1oea1RUhWASr7pLFIghWXbDUoV+P1B+ROkBSM0+xTvW1G6xUZdfMk1ofBKuuP8EiWHWXLBaROojcYC1WeDdYuwpGsHZhOmwQweorLcEiWH3d1jQSwapBp25V6pH6I1IHSGrmKdapviZYqcqumSe1Ptxg1fUnWASr7pLFIlIHkRusxQrvBmtXwQjWLkyHDSJYfaUlWASrr9uaRiJYNejUrUo9Un9E6gBJzTzFOtXXBCtV2TXzpNaHG6y6/gSLYNVdslhE6iByg7VY4d1g7SoYwdqF6bBBBKuvtASLYPV1W9NIBKsGnbpVqUfqj0gdIKmZp1in+ppgpSq7Zp7U+nCDVdefYBGsuksWi0gdRG6wFiu8G6xdBSNYuzAdNohg9ZWWYBGsvm5rGolg1aBTtyr1SP0RqQMkNfMU61RfE6xUZdfMk1ofbrDq+hMsglV3yWIRqYPIDdZihXeDtatgBGsXpsMGEay+0hIsgtXXbU0jEawadOpWpR6pPyJ1gKRmnmKd6muClarsmnlS68MNVl1/gkWw6i5ZLCJ1ELnBWqzwbrB2FYxg7cJ02CCC1VdagkWw+rqtaSSCVYNO3arUI/VHpA6Q1MxTrFN9TbBSlV0zT2p9uMGq60+wCFbdJYtFpA4iN1iLFd4N1q6CEaxdmA4bRLD6SkuwFhSs1ALpa7N9I6U2foJV807dqtQj7Y9I9fXz8/P+QRsib25uttvb2+GRUutjeCL/I0GqZqnbkHfv3m339/fJV5wmV6qvZ6vZNIB/wEQIFsH6AW31spSpA4Rg1fwJVs0oFUGwapIEq2ZEsGpGs0UQLII1TU8SrLoUqW/oBKtmnYogWDVJglUzIlg1o9kiCBbBmqYnCVZdCoJVM0odRPVI+yIIVs2JYNWMUn3tJ8KadSqCYBGsVC8N5yFYNUKCVTNKHUT1SPsiCFbNiWDVjFJ9TbBq1qkIgkWwUr00nIdg1QgJVs0odRDVI+2LIFg1J4JVM0r1NcGqWaciCBbBSvXScB6CVSMkWDWj1EFUj7QvgmDVnAhWzSjV1wSrZp2KIFgEK9VLw3kIVo2QYNWMUgdRPdK+CIJVcyJYNaNUXxOsmnUqgmARrFQvDechWDVCglUzSh1E9Uj7IghWzYlg1YxSfU2watapCIJFsFK9NJyHYNUICVbNKHUQ1SPtiyBYNSeCVTNK9TXBqlmnIggWwUr10nAeglUjJFg1o9RBVI+0L4Jg1ZwIVs0o1dcEq2adiiBYBCvVS8N5CFaNkGDVjFIHUT3SvgiCVXMiWDWjVF8TrJp1KoJgEaxULw3nIVg1QoJVM0odRPVI+yIIVs2JYNWMUn1NsGrWqQiCRbBSvTSch2DVCAlWzSh1ENUj7YsgWDUnglUzSvU1wapZpyIIFsFK9dJwHoJVIyRYNaPUQVSPtC+CYNWcCFbNKNXXBKtmnYogWAQr1UvDeQhWjZBg1YxSB1E90r4IglVzIlg1o1RfE6yadSqCYBGsVC8N5yFYNUKCVTNKHUT1SPsiCFbNiWDVjFJ9TbBq1qkIgkWwUr00nIdg1QgJVs0odRDVI+2LIFg1J4JVM0r1NcGqWaciCBbBSvXScJ4jC9aHDx+2b9++DTN6eHjYnp6ehvN8/PhxOx38o5/TfH777bfRNH8+f5pT4nN7e5tIs/3+++/b1dXVcK6UYF1cXETm8+bNm+3Tp0/D73VKMNthnfoCEoETTkKwwkAb0hEsgtXQZvuGOLJgzbbxpwTr7u5uu76+3lfgIuqoB0hKsCKQt21LrTOClarIvjxHXR/73n7NKIJFsKbp3NTGP+OhT7DqNjvqAUKw6tr7ibBmdNT1Ub/5uhEEi2BN070Eq68UbrBq1qlDn2D1sZ7ti0z95vsjCNZ+VrNEEiyCNUsvxn66cINVl5Rg1YwIVs3Iv8GqGaUiCFaKZF8egkWw+rqtGMkNVl8pCFbNmmDVjAhWzSgVQbBSJPvyECyC1ddtBGsa1gSrLgXBqhkRrJpRKoJgpUj25SFYBKuv2wjWNKwJVl0KglUzIlg1o1QEwUqR7MtDsAhWX7cRrGlYE6y6FASrZkSwakapCIKVItmXh2ARrL5uI1jTsCZYdSkIVs2IYNWMUhEEK0WyLw/BIlh93UawpmFNsOpSEKyaEcGqGaUiCFaKZF8egkWw+rqNYE3DmmDVpSBYNSOCVTNKRRCsFMm+PASLYPV1G8GahjXBqktBsGpGBKtmlIogWCmSfXkIFsHq6zaCNQ1rglWXgmDVjAhWzSgVQbBSJPvyECyC1ddtBGsa1gSrLgXBqhkRrJpRKoJgpUj25SFYBKuv2wjWNKwJVl0KglUzIlg1o1QEwUqR7MtDsAhWX7cRrGlYE6y6FASrZkSwakapCIKVItmXh2ARrL5uI1jTsCZYdSkIVs2IYNWMUhEEK0WyLw/BIlh93Uawhln/+uuv2+Xl5XCed+/ebae/0c/d3d12fX09mubP529ubiJ5UgfR+/fvI6xPjE5/o5/Hx8fty5cvo2m21P+o+mkiBGu4HLsTpPp6tprtBrBgIMEiWNO0bWrjTx76qU3tJDP39/fDrFO3KsMT+U+CJOvUnFI1S80nlSfFOrXOCFaqsvvypPqaYO3jnYgiWAQr0UeRHKmNP3UQnV4qtakRrEiL7EqSqtmuwRqDUn2dWmcEq7H4wb2IYPXVjWARrL5uK0ZKbfypg4hg1a2RZF2Pti+CYP09p9Q6I1j7+jEVleprgpWqSJ2HYBGsukuaIlIbf/LQT21qbrCamij4Tb9vxvtGSvV1ap0RrH11S0Wl9iKClapInYdgEay6S5oiUht/6iByg1UXPsm6Hm1fROog2jdaX1SKdWqdEay+2if3IoLVVzeCRbD6uq0YKbXxpw6i5KbmBquvzQjW37NOrTOC1dfTyb2IYPXVjWARrL5uI1jDrP1XhDVCgkWw6i5ZLyLV1wSrr/YEi2D1dRvBGmZNsGqEqYOoHqk3InUz6wart26p0VJ9TbBSFanzECyCVXdJU0Rq408dRMlreT8RNjWRf+Regk6tMz8RlqijAQQrirMlGcEiWC2NtmeQ1MZPsPbQzsQkWWdmlPv/XZaaTypPinVqnRGsVGX35SFY+zjNFEWwCNY0/Zja+FMHkRusujWSrOvR9kWkDqJ9o/VFpVin1hnB6qt9ci/yE2Ff3QgWwerrtmKk1MafOoiSm5qfCPvajGD9PevUOiNYfT2d3IsIVl/dCBbB6us2gjXM2j9yrxESLIJVd8l6Eam+Jlh9tSdYBKuv2wjWMGuCVSNMHUT1SL0RqZtZN1i9dUuNluprgpWqSJ2HYBGsukuaIlIbf+ogSl7L+4mwqYn8V4Ql6NQ68xNhiToaQLCiOFuSESyC1dJoewZJbfwEaw/tTEySdWZG/ivCimNqnRGsinT2/06wsjw7shEsgtXRZ7vGSG38yUM/tam5wdrVApGgVM0ikwkmSfV1ap0RrGBxd6RK9bWfCHfADoUQrAUF63RYH/FzdXW1ffr0afjVUgfRaSKpTe3Dhw/bw8PD8Lu9f/9++9e//jWcJ5Xgv//7v7fPnz+n0kXy3N7eRvK8efNmu7i4iORKJDn1z6mPRj+pdTajYKXW2SjjH/H8aV9LfAhWguK+HARrQcHaV9rzjZpRsFLVSN2EpeaTvA1JzckBkiJZ58G6ZjRbhJr1VYRgEay+bmsaiWA1gd62jWD1sZ5xJIf1jFX5+zmpWV/NCBbB6uu2ppEIVhNogtUHetKRHNaTFuZvpqVmfTUjWASrr9uaRiJYTaAJVh/oSUdyWE9aGII1RWEIFsGaohGTkyBYSZp/n8tPhH2sZxyJYM1YFT8RzlIVgkWwZunF2DwIVgxlmYhglYgOHUCw1iuvmvXVjGARrL5uaxqJYDWB9hNhH+hJR3JYT1oYPxFOURiCRbCmaMTkJAhWkqafCPtorjcSwVKz9Qj0zZhgEay+bmsaiWA1gXaD1Qd60pEI1qSFcYM1RWEIFsGaohGTkyBYSZpusPporjcSwVKz9Qj0zZhgEay+bmsaiWA1gXaD1Qd60pEI1qSFcYM1RWEIFsGaohGTkyBYSZpusPporjcSwVKz9Qj0zZhgEay+bmsaiWA1gXaD1Qd60pEI1qSFcYM1RWEIFsGaohGTkyBYSZpusPporjcSwVKz9Qj0zZhgEay+bmsaiWA1gXaD1Qd60pEI1qSFcYM1RWEIFsGaohGTkyBYSZpusPporjcSwVKz9Qj0zZhgEay+bmsaiWA1gXaD1Qd60pEI1qSFcYM1RWEIVqNgnQ5+nx9P4OHhYfvw4UNkoOfn50ie05z++OOP4Vz/9V//tT0+Pg7nOeX4/v37cJ7k/xbh/f398HxOCT5+/BjJ8/79++1f//rXcK7Xr19vl5eXw3menp62b9++Def55Zdftqurq+E8pwQpwfr06VNsTpEXO3CSd+/eRd7u69evWypXZEITJiFYjYI1Yf1NqSCQEqzTRpQQiNSmdnNzs93e3g7XPylYqcN6tpqdhO/Ee/STupmdsWajbDzfTyC1F/XPvG9EgkWw+rptwZFmO6xTmxrBqpsxJcUEq2YtYj0Cqb1ovTffP2OCRbD2d8sZRhKsvy/6jLchs9WMYJ3hxnEGr0yw6iITLIJVd8kZR8x2WKc2NTdYdVO7waoZpX7WrUcSMRuB1F4023sl50OwCFaynw6Xi2C5wRptajdYowQ9PyMBglVXhWARrLpLzjiCYBGs0fYnWKMEPT8jAYJVV4VgEay6S844gmARrNH2J1ijBD0/IwGCVVeFYBGsukvOOIJgEazR9idYowQ9PyMBglVXhWARrLpLzjiCYBGs0fYnWKMEPT8jAYJVV4VgEay6S844gmARrNH2J1ijBD0/IwGCVVeFYBGsukvOOIJgEazR9idYowQ9PyMBglVXhWARrLpLzjiCYBGs0fYnWKMEPT8jAYJVV4VgEay6S844gmARrNH2J1ijBD0/IwGCVVeFYBGsukvOOIJgEazR9idYowQ9PyMBglVXhWARrLpLzjiCYBGs0fYnWKMEPT8jAYJVV4VgEay6S844gmARrNH2J1ijBD0/IwGCVVeFYBGsukvOOIJgEazR9idYowQ9PyMBglVXhWARrLpLzjiCYBGs0fYnWKMEPT8jAYJVV4Vg1YxEIIBAA4FXr15FRplNio8sWJGCSYLAQQkQrIMW1mshsBoBgvX3Fbu7u9uur6+Hy/r27dvtlMsHAQR+LAGC9WP5yo4AAjsJECyCtbNVhCGwBAGCtUSZTBKB4xMgWATr+F3uDc+JAME6p2p7VwQmJkCwCNbE7WlqCPxjAgTrHyPzAAII/AgCBItg/Yi+khOBn0WAYP0s8sZFAIH/gwDBIliWBAJHIkCwjlRN74LAwgQIFsFauH1NHYH/hwDB0hQIIDAFAYJFsKZoRJNAIESAYIVASoMAAmMECBbBGusgTyMwFwGCNVc9zAaBsyVAsAjW2Ta/Fz8kAYJ1yLJ6KQTWI0CwCNZ6XWvGCPw1AYKlOxBAYAoCBItgTdGIJoFAiADBCoGUBgEExggQLII11kGeRmAuAgRrrnqYDQJnS4BgEayzbX4vfkgCBOuQZfVSCKxHgGARrPW61owR+GsCBEt3IIDAFAQIFsGaohFNAoEQAYIVAikNAgiMESBYBGusgzyNwFwECFZRj4eHh+23336bqmpfv36daj6pyczIOvVuv//++3Z1dZVKN5zn8+fP25cvX4bzvHnzZvv06dNwnlOCu7u7SJ7b29tInlM/Pj09Dee6vLzcTn+jn9NcTnMa/bx9+zbGenQu6ec/fPiwffv2LZ32xfmS6+PFk/DgTyNAsAr0p03/+vr6pxXo/zfw8/PzVPNJTWZG1ql3O0nxu3fvUumG89zc3GwJEZnxsE7dhA1DnjTBjDVLoTqtsfv7+1S64TxHZj0M5wwSECyCNU2bE6y+UhCsPtazjXTkQ59gzdZt5z0fgkWwplkBBKuvFASrj/VsIxGsvoocmXUfxXVHIlgEa5ruJVh9pSBYfaxnG+nIh74brNm67bznQ7AI1jQrgGD1lYJg9bGebSSC1VeRI7Puo7juSASLYE3TvQSrrxQEq4/1bCMd+dB3gzVbt533fAgWwZpmBRCsvlIQrD7Ws41EsPoqcmTWfRTXHYlgEaxpupdg9ZWCYPWxnm2kIx/6brBm67bzng/BIljTrACC1VcKgtXHeraRCFZfRY7Muo/iuiMRLII1TfcSrL5SEKw+1rONdORD3w3WbN123vMhWARrmhVAsPpKQbD6WM82EsHqq8iRWfdRXHckgkWwpulegtVXCoLVx3q2kY586LvBmq3bzns+BItgTbMCCFZfKQhWH+vZRiJYfRU5Mus+iuuORLAI1jTdS7D6SkGw+ljPNtKRD303WLN123nPh2ARrGlWAMHqKwXB6mM920gEq68iR2bdR3HdkQgWwZqmewlWXykIVh/r2UY68qHvBmu2bjvv+RAsgjXNCiBYfaUgWH2sZxuJYPVV5Mis+yiuOxLBKmr39PS0PTw8TFXh07e0xOfDhw/bt2/fEqkiOV6/fr29f/8+kmu2JFdXV9vFxcU003p8fNxOf6OfU44vX76Mpvnz+a9fv0byvHr1KpJntiRv3rzZPn36NDytGWuW2otOe/Vpz57lc1rzp7U/0ye1zmZ6p1nnQrBmrUzDvFynN0A++BDJW8fn5+cIraMKVuo2ZMaazbYXRRpx0iSpdTbp6001LYI1VTl6JzPbppY6QHopnvdoMx7WBOvve3LGms22Fx15VROsvuoSrD7W040026ZGsKZrkXJCMx7WBItglY17xgEEq6/4BKuP9XQjEazpSrLchAhWX8lSX0BmrNlse1FfVftHIlh9zAlWH+vpRpptU0sdINOBPvCEZjys3WC5wTrwkht+NYI1jHB3AoK1G9XxAgnW8Wra/UYEq4946gvIjDWbbS/qq2r/SASrjznB6mM93UizbWqpA2Q60Aee0IyHtRssN1gHXnLDr0awhhHuTkCwdqM6XiDBOl5Nu9+IYPURT30BmbFms+1FfVXtH4lg9TEnWH2spxtptk0tdYBMB/rAE5rxsHaD5QbrwEtu+NUI1jDC3QkI1m5UxwskWMerafcbEaw+4qkvIDPWbLa9qK+q/SMRrD7mBKuP9XQjzbappQ6Q6UAfeEIzHtZusNxgHXjJDb8awRpGuDsBwdqN6niBBOt4Ne1+I4LVRzz1BWTGms22F/VVtX8kgtXHnGD1sZ5upNk2tdQBMh3oA09oxsPaDZYbrAMvueFXI1jDCHcnIFi7UR0vkGAdr6bdb0Sw+oinvoDMWLPZ9qK+qvaPRLD6mBOsPtbTjTTbppY6QKYDfeAJzXhYu8Fyg3XgJTf8agRrGOHuBARrN6rjBRKs49W0+40IVh/x1BeQGWs2217UV9X+kQhWH3OC1cd6upFm29RSB8h0oA88oRkPazdYbrAOvOSGX41gDSPcnYBg7UY1T+Dt7W1kMp8/f94eHx8juRJJLi8vt/fv3ydSxXJ8/PgxlmumRCcxur+/H55ScrO+ubkZns8pAcHqE6xUzWbbiyKNuG3b69evY3taat9P1ezXX3/dTnu2z18TIFgLdsdRD5AZS5EUiJne77TJJjbsGW8dj7o+UqyTt44z9fSMc0nVbMYvDl+/ft1Ov4L4EKxD9cBRD5AZi0Sw/r4qyQMkVf+jro8Ua4KV6rQ6T6pmBKtmPWOEG6wZq1LM6agHyIylIFgEa5a+TB3WBKuvoqmaEay+miVHIlhJmk25CFYT6G3bCBbB6uu2HtYEq6+iBKuP9YwjEawZq+IGa5qqEKyeQz9Z8KN+AUkd1gQr2W1962O2vvZvsOo+Ilg1o+kiZlto0wEKTohg9R0gqbIddX0QrFSH9OVJ1cxPhH01S45EsJI0m3Id9QBpwvePhiFYBOsfNcwPDE4d1m6wfmCR/q/UqZoRrL6aJUciWEmaTbkIVhNo/warBJ08QMrBdgYcdX2kWBOsnY0UCEvVjGAFivETUhCsnwB9dMijHiCjXH7E826w3GD9iL56Sc7UYU2wXkL/Zc+kakawXsb/Zz9FsH52BV4wPsF6AbQXPkKwCNYLWyf+WOqwJljx0vxlwlTNCFZfzZIjEawkzaZcBKsJtJ8IS9DJA6QcbGfAUddHijXB2tlIgbBUzQhWoBg/IQXB+gnQR4c86gEyyuVHPO8Gyw3Wj+irl+RMHdYE6yX0X/ZMqmYE62X8f/ZTBOtnV+AF4xOsF0B74SMEi2C9sHXij6UOa4IVL81fJkzVjGD11Sw5EsFK0mzKRbCaQPuJsASdPEDKwXYGHHV9pFgTrJ2NFAhL1YxgBYrxE1IQrJ8AfXTIox4go1x+xPNusNxg/Yi+eknO1GFNsF5C/2XPpGpGsF7G/2c/RbB+dgVeMD7BegG0Fz5CsAjWC1sn/ljqsCZY8dL8ZcJUzQhWX82SIxGsJM2mXASrCbSfCEvQyQOkHGxnwFFZJSdvAAAgAElEQVTXR4o1wdrZSIGwVM0IVqAYPyEFwWqEfn9/Hxnt48ePkTyS1AROh1Hi8/DwsP3xxx/Dqd68ebNdXFwM5/n8+fN2+hv9XF5ebv/+979H0/z5/OkwSnzevXuXSLOlahaZzLZtV1dX26dPn4bTnd7rw4cPw3mSNUuxTq2Px8fH7fv378OMkoKV6uvUOeR/7LluD4JVM4pFpL5ZH/VnqxjoCROdNsfExjbbppa8DZmtr1M1m7AdY1NK1SzFOrU+bm5uttvb22FOScEansx/EqTOoRTr1HvNmIdgNVYl1dipTa3x1c9+qNkOkFRBCFaK5Jp5UnvRbOuDYNX9SLBqRgSrZhSLIFgxlMslmu0ASQEkWCmSa+YhWH9fNzdYa/Z1atYEK0VyRx6CtQPSQUMIVl3Y1GFdj7QvIlWzfaOtGZWqWYp16lbFDVbdjynW9UjrRhCsxtoRrEbYkw012wGSwuMGK0VyzTwEyw3Wmp3bM2uC1cP5z1EIViPsyYYiWHVBUod1PdK+iFTN9o22ZlSqZinWqVsVN1h1P6ZY1yOtG0GwGmtHsBphTzbUbAdICo8brBTJNfMQLDdYa3Zuz6wJVg9nN1iNnGccimDVVUkd1vVI+yJSNds32ppRqZqlWKduVdxg1f2YYl2PtG4EwWqsnRusRtiTDTXbAZLC4wYrRXLNPATLDdaandsza4LVw9kNViPnGYciWHVVUod1PdK+iFTN9o22ZlSqZinWqVsVN1h1P6ZY1yOtG0GwGmvnBqsR9mRDzXaApPC4wUqRXDMPwXKDtWbn9syaYPVwdoPVyHnGoQhWXZXUYV2PtC8iVbN9o60ZlapZinXqVsUNVt2PKdb1SOtGEKzG2rnBaoQ92VCzHSApPG6wUiTXzEOw3GCt2bk9syZYPZzdYDVynnEoglVXJXVY1yPti0jVbN9oa0alapZinbpVcYNV92OKdT3SuhEEq7F2brAaYU821GwHSAqPG6wUyTXzECw3WGt2bs+sCVYPZzdYjZxnHIpg1VVJHdb1SPsiUjXbN9qaUamapVinblXcYNX9mGJdj7RuBMFqrJ0brEbYkw012wGSwuMGK0VyzTwEyw3Wmp3bM2uC1cPZDVYj5xmHIlh1VVKHdT3SvohUzfaNtmZUqmYp1qlbFTdYdT+mWNcjrRtBsBprl7rBSk05tUBm24xmvFVJHSCp2qfyvH37djvxTnxS6yN16CfeKZkj1dcz1iy1FyV5HzVXap2pWd0hBKtmFItINXZqQqkFQrDqihCsmlFqfRCsvp+tUjVL7UV1l4lQs74eIFh9rLdUY6emnNrU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qO7d3d12fX09VQ+kDpDZDv23b99uJ94+f00gVbOPHz9uJzEe/STXR6qvZztAUl9ARmv1I55P1SzV10c+9FN9narZj+ino+UkWARrmp4mWHUpUgcRwapZpw5rglWzTvV1qmb1jPsjCFY/89ERCRbBGu2h2PMEq0aZOogIVs06dVgTrJp1qq9TNatn3B9BsPqZj45IsAjWaA/FnidYNcrUQUSwatapw5pg1axTfZ2qWT3j/giC1c98dESCRbBGeyj2PMGqUaYOIoJVs04d1gSrZp3q61TN6hn3RxCsfuajIxIsgjXaQ7HnCVaNMnUQEayadeqwJlg161Rfp2pWz7g/gmD1Mx8dkWARrNEeij1PsGqUqYOIYNWsU4c1wapZp/o6VbN6xv0RBKuf+eiIBItgjfZQ7HmCVaNMHUQEq2adOqwJVs061depmtUz7o8gWP3MR0ckWARrtIdizxOsGmXqICJYNevUYU2watapvk7VrJ5xfwTB6mc+OiLBIlijPRR7nmDVKFMHEcGqWacOa4JVs071dapm9Yz7IwhWP/PREQkWwRrtodjzBKtGmTqICFbNOnVYE6yadaqvUzWrZ9wfQbD6mY+OSLAI1mgPxZ4nWDXK1EFEsGrWqcOaYNWsU32dqlk94/4IgtXPfHREgkWwRnso9jzBqlGmDiKCVbNOHdYEq2ad6utUzeoZ90cQrH7moyMSLII12kOx5wlWjTJ1EBGsmnXqsCZYNetUX6dqVs+4P4Jg9TMfHZFgEazRHoo9T7BqlKmDiGDVrFOHNcGqWaf6OlWzesb9EQSrn/noiASLYI32UOx5glWjTB1EBKtmnTqsCVbNOtXXqZrVM+6PIFj9zEdHJFgEa7SHYs8TrBpl6iAiWDXr1GFNsGrWqb5O1ayecX8EwepnPjoiwSJYoz0Ue55g1ShTBxHBqlmnDmuCVbNO9XWqZvWM+yMIVj/z0REJVqNgnRZ/4nPajBKfh4eH7enpaTjV58+fty9fvgznubi42K6urobzHDlBqmaXl5fb6W/08/r16+39+/ejaf58PtXXd3d3kfmc+vr79+/DuR4fH7fT3xE/qZql+vq0f5z2kVk+b9682T59+hSZTkqwUjX7/fff7ddFZQlWo2A9Pz9HFtpsSY78DX021rPN58i3jqlbldlqZj59BJLrIyVYqbc/8m1hihHBIljDvUSwhhEumyB5gMwGgWDNVpH15pNcHwRrvfoTLII13LUEaxjhsgmSB8hsEAjWbBVZbz7J9UGw1qs/wSJYw11LsIYRLpsgeYDMBoFgzVaR9eaTXB8Ea736EyyCNdy1BGsY4bIJkgfIbBAI1mwVWW8+yfVBsNarP8EiWMNdS7CGES6bIHmAzAaBYM1WkfXmk1wfBGu9+hMsgjXctQRrGOGyCZIHyGwQCNZsFVlvPsn1QbDWqz/BIljDXUuwhhEumyB5gMwGgWDNVpH15pNcHwRrvfoTLII13LUEaxjhsgmSB8hsEAjWbBVZbz7J9UGw1qs/wSJYw11LsIYRLpsgeYDMBoFgzVaR9eaTXB8Ea736EyyCNdy1BGsY4bIJkgfIbBAI1mwVWW8+yfVBsNarP8EiWMNdS7CGES6bIHmAzAaBYM1WkfXmk1wfBGu9+hMsgjXctQRrGOGyCZIHyGwQCNZsFVlvPsn1QbDWqz/BIljDXUuwhhEumyB5gMwGgWDNVpH15pNcHwRrvfoTLII13LUEaxjhsgmSB8hsEAjWbBVZbz7J9UGw1qs/wSJYw11LsIYRLpsgeYDMBoFgzVaR9eaTXB8Ea736EyyCNdy1BGsY4bIJkgfIbBAI1mwVWW8+yfVBsNarP8FaULBub2+n6rTn5+fIfB4fH7cvX74M53r9+vX2/v374TynBCnWv/7663Z5eRmZUyLJ3d3ddn9/P5wqeYCkWH/8+HH4vU4JPn/+vJ168mif1Do7cUmy/v79+zDq1DpLrY/Tmk/tRal9NrXOvn79up2+hPj8NQGCtaBgzfZN5rTJnm6xRj+nTe36+no0zZY89FOsZ9uMUreOM7JOHUTDjThpgtQ6O71einXqtjC1zlLrI9kCKdZH3dOSrFO5CBbBGu4lglUjTG389Uj7IlIHCMHax3umKIJVVyO1PuqR9kcQrP2sZokkWARruBcJVo2QYNWMUt+sUwdRPeM1IwhWXTeCVTOabU+rZ9wfQbAI1nDXEawa4WybUeoAcYNV1362CIJVVyS1PuqR9kekvjikvsjMtqftJ9kXSbAI1nC3Eawa4WybUeoAIVh17WeLIFh1RVLrox5pfwTB2s9qlkiCRbCGe5Fg1QgJVs0o9c06dRDVM14zgmDVdSNYNaPZ9rR6xv0RBItgDXcdwaoRzrYZpQ4QN1h17WeLIFh1RVLrox5pf0Tqi0Pqi8xse9p+kn2RBItgDXcbwaoRzrYZpQ4QglXXfrYIglVXJLU+6pH2RxCs/axmiSRYBGu4FwlWjZBg1YxS36xTB1E94zUjCFZdN4JVM5ptT6tn3B9BsAjWcNcRrBrhbJtR6gBxg1XXfrYIglVXJLU+6pH2R6S+OKS+yMy2p+0n2RdJsAjWcLcRrBrhbJtR6gAhWHXtZ4sgWHVFUuujHml/BMHaz2qWSIJFsIZ7kWDVCAlWzSj1zTp1ENUzXjOCYNV1I1g1o9n2tHrG/REEi2ANdx3BqhHOthmlDhA3WHXtZ4sgWHVFUuujHml/ROqLQ+qLzGx72n6SfZEEi2ANdxvBqhHOthmlDhCCVdd+tgiCVVcktT7qkfZHEKz9rGaJJFgEa7gXCVaNkGDVjFLfrFMHUT3jNSMIVl03glUzmm1Pq2fcH0GwCNZw1xGsGuFsm1HqAHGDVdd+tgiCVVcktT7qkfZHpL44pL7IzLan7SfZF0mwCNZwtxGsGuFsm1HqACFYde1niyBYdUVS66MeaX8EwdrPapZIgkWwhnsxJVgPDw/bhw8fhudzeXm5/fvf/x7Oc0rw7t27SJ5Pnz5tV1dXw7nevHmzXVxcDOdJHSCndzq9W+Jz6qPE5/b2NpFmS7F+fHzcvn//HplTIklqnZ3mcpK1xOe07k/zGv2k1tnpC1Hi3Z6enrZv376Nvtafz6cEa7Y9LQJn0iQEi2ANt2ZKsIYn8p8EyW/oqTml8qRuwlKClXqv5AEy208gM7JO1u2IuVJ7WnIvSgnWEes16zsRLII13JupzWh4IgRrN8IZD/3UAUKwdreBwL8gkNrTCNZ5txjBIljDKyC1GQ1PhGDtRkiwalRHvi2s3/68I1J7GsE67z4iWARreAWkNqPhiRCs3QgJVo2KYNWMjhqR2tMI1lE7ZN97ESyCta9T/iYqtRkNT4Rg7UZIsGpUBKtmdNSI1J5GsI7aIfvei2ARrH2dQrCGOSUSHPnQ92+wEh0iR4IAwUpQlINgEazhVZDajIYn4gZrN0I3WDWqI8ts/fbnHZHa09xgnXcfESyCNbwCUpvR8EQI1m6EBKtGRbBqRkeNSO1pBOuoHbLvvQgWwdrXKX4iHOaUSHDkQ99PhIkOkSNBgGAlKMpBsAjW8CpIbUbDE3GDtRuhG6wa1ZFltn77845I7WlusM67jwgWwRpeAanNaHgiBGs3QoJVoyJYNaOjRqT2NIJ11A7Z914Ei2Dt6xQ/EQ5zSiQ48qHvJ8JEh8iRIECwEhTlIFgEa3gVpDaj4Ym4wdqN0A1WjerIMlu//XlHpPY0N1jn3UcEi2ANr4DUZjQ8EYK1GyHBqlERrJrRUSNSexrBOmqH7HsvgkWw9nWKnwiHOSUSHPnQ9xNhokPkSBAgWAmKchAsgjW8ClKb0fBE3GDtRugGq0Z1ZJmt3/68I1J7mhus8+4jgkWwhldAajMangjB2o2QYNWoCFbN6KgRqT2NYB21Q/a9F8EqOD08PGwfPnzYR3OHrCUSvXv3LpEmluP9+/fb6W+WT7JmqXc6zemPP/4YTpc69D9//ryd/kY/T09P27dv30bT/Pn86TBKfFLr46isf/nll+3q6iqBerocqXWWEqzkXpRaH9MV7cATIlgHLq5Xm4fA6dC/v78fnlDq0B+eyH8SJL+hp+aUynNU1m/fvo3JbIp1Kk9qnaUEK/Ve8qxJgGCtWTezXoxAauM/6qE/YzmPyppg1d1GsGpGImoCBKtmJAKBYQIEaxhhewKC1Y58eMDUOiNYw6WQYNs2gqUNEGggkNr4j3roN5TgHw9xVNZusOpWIFg1IxE1AYJVMxKBwDABgjWMsD0BwWpHPjxgap0RrOFSSOAGSw8g0EMgtfEf9dDvqcI/G+WorN1g1X1AsGpGImoCbrBqRiIQGCZAsIYRticgWO3IhwdMrTOCNVwKCdxg6QEEegikNv6jHvo9VfhnoxyVtRusug8IVs1IRE3ADVbNSAQCwwQI1jDC9gQEqx358ICpdUawhkshgRssPYBAD4HUxn/UQ7+nCv9slKOydoNV9wHBqhmJqAm4waoZiUBgmADBGkbYnoBgtSMfHjC1zgjWcCkkcIOlBxDoIZDa+I966PdU4Z+NclTWbrDqPiBYNSMRNQE3WDUjEQgMEyBYwwjbExCsduTDA6bWGcEaLoUEbrD0AAI9BFIb/1EP/Z4q/LNRjsraDVbdBwSrZiSiJuAGq2YkAoFhAgRrGGF7AoLVjnx4wNQ6I1jDpZDADZYeQKCHQGrjP+qh31OFfzbKUVm7war7gGDVjETUBNxg1YxEIDBMgGANI2xPQLDakQ8PmFpnBGu4FBK4wdIDCPQQSG38Rz30e6rwz0Y5Kms3WHUfEKyakYiagBusgtHd3d12fX1dkxRxSALPz8+R95pNsG5ubrbb29vIu6WSpFin5jNbntRelBSsV69eRTClZDa1zo4sWLPVLNJAkyYhWARr0tacY1qpQz+18acOIoI1R3/9k1kQrJpWap0RrJp1ai+qR1o3gmARrHW7t2HmBKsB8n+GSLHum3HvSASr5k2wakZusGpGqQiCRbBSvXTIPKlDP7Xxp741usFar10JVl2z1Dpzg1WzTu1F9UjrRhAsgrVu9zbMnGA1QHaDtQsywaoxEayakRusmlEqgmARrFQvHTIPweora4p134x7RyJYNW+CVTMiWDWjVATBIlipXjpkntShn9r4U9fyfiJcr10JVl2z1DrzE2HNOrUX1SOtG0GwCNa63dswc4LVANlPhLsgE6waE8GqGbnBqhmlIggWwUr10iHzEKy+sqZY9824dySCVfMmWDUjglUzSkUQLIKV6qVD5kkd+qmNP3Ut7yfC9dqVYNU1S60zPxHWrFN7UT3SuhEEi2Ct270NMydYDZD9RLgLMsGqMRGsmpEbrJpRKoJgEaxULx0yD8HqK2uKdd+Me0ciWDVvglUzIlg1o1QEwSJYqV46ZJ7UoZ/a+FPX8n4iXK9dCVZds9Q68xNhzTq1F9UjrRtBsAjWut3bMHOC1QDZT4S7IBOsGhPBqhm5waoZpSIIFsFK9dIh8xCsvrKmWPfNuHckglXzJlg1I4JVM0pFECyCleqlQ+ZJHfqpjT91Le8nwvXalWDVNUutMz8R1qxTe1E90roRBItgrdu9DTMnWA2Q/US4CzLBqjERrJqRG6yaUSqCYBGsVC8dMg/B6itrinXfjHtHIlg1b4JVMyJYNaNUBMFqFKzTlarPjyfw8PCw/fbbb5GBUod+auNPXcs/Pj5up7+ZPre3t5HppNbZhw8ftm/fvkXmlEjy9PS0nXp79PP27dvtJGuJTyrP1dXVdnFxMTyl1DrzE2FditReVI+0bgTBahSs1GG9brv1zDz1Tf8021TNUhv/kTe11Dfr2WrW0/X7R0kK1v5ReyJT64xg1fU68l5Uv/2+CIJFsPZ1ykJRBGuhYv2PqRKsnroRrJozwaoZEayaEcEiWHWXLBZBsBYr2H+mS7B66kawas4Eq2ZEsGpGBItg1V2yWATBWqxgBKu1YASrxk2wakYEq2ZEsAhW3SWLRRCsxQpGsFoLRrBq3ASrZkSwakYEi2DVXbJYBMFarGAEq7VgBKvGTbBqRgSrZkSwCFbdJYtFEKzFCkawWgtGsGrcBKtmRLBqRgSLYNVdslgEwVqsYASrtWAEq8ZNsGpGBKtmRLAIVt0li0UQrMUKRrBaC0awatwEq2ZEsGpGBItg1V2yWATBWqxgBKu1YASrxk2wakYEq2ZEsAhW3SWLRRCsxQpGsFoLRrBq3ASrZkSwakYEi2DVXbJYBMFarGAEq7VgBKvGTbBqRgSrZkSwCFbdJYtFEKzFCkawWgtGsGrcBKtmRLBqRgSLYNVdslgEwVqsYASrtWAEq8ZNsGpGBKtmRLAIVt0li0UQrMUKRrBaC0awatwEq2ZEsGpGBItg1V2yWATBWqxgBKu1YASrxk2wakYEq2ZEsAhW3SWLRRCsxQpGsFoLRrBq3ASrZkSwakYEa0HBur6+riu7YMSbN2+2T58+Dc98RsF6eHjYnp6eht/t8+fP2/fv34fz/Prrr9v79++H8yQTnOqW+Nze3ibSbCdGl5eXw7lONfvy5ctwnlSCi4uL7erqKpVuqjypdZYSrNN8fvvttwijk9AkPq9evUqk2QhWjZFgLShYqQVSt0dvROqb9YyClSL57t277f7+fjhd6gAZnsgPSJBaH6kD5ObmZktJ3w/AJeX/h0Bqfcy4F822Po7cgASLYE3T3wSrLgXBqhnNdoAQrLpms0UQrLoiqS8g9UjrRhAsgjVN9xKsuhQEq2ZEsGpGIv6eAMGqO4Rg1YwIFsGqu6QpgmDVoAlWzYhg1YxEEKzRHiBYNUGCRbDqLmmKIFg1aIJVMyJYNSMRBGu0BwhWTZBgEay6S5oiCFYNmmDVjAhWzUgEwRrtAYJVEyRYBKvukqYIglWDJlg1I4JVMxJBsEZ7gGDVBAkWwaq7pCmCYNWgCVbNiGDVjEQQrNEeIFg1QYJFsOouaYogWDVoglUzIlg1IxEEa7QHCFZNkGARrLpLmiIIVg2aYNWMCFbNSATBGu0BglUTJFgEq+6SpgiCVYMmWDUjglUzEkGwRnuAYNUECRbBqrukKYJg1aAJVs2IYNWMRBCs0R4gWDVBgkWw6i5piiBYNWiCVTMiWDUjEQRrtAcIVk2QYBGsukuaIghWDZpg1YwIVs1IBMEa7QGCVRMkWASr7pKmCIJVgyZYNSOCVTMSQbBGe4Bg1QQJFsGqu6QpgmDVoAlWzYhg1YxEEKzRHiBYNUGCRbDqLmmKIFg1aIJVMyJYNSMRBGu0BwhWTZBgEay6S5oiCFYNOiVYpzynv5k+Hz9+jEzn5uYmkuf9+/fb5eXlcK7TfG5vb4fzpBK8fv16O71b4pN6r19//TXCOvFOpxyp9fH4+Lh9/vw5Mq1UX6fypNZHBM6kSQgWwZqmNQlWXYqUYNUj9Uc8Pz/3D9ow4myClVpnJ3Sz3RY2lNMQCOwmQLAI1u5m+dGBqY3/7u5uu76+jkx3tkOfYEXK2pqEYNW4/dxUMxKxHgGCRbCm6VqCVZeCYNWMZosgWHVFCFbNSMR6BAgWwZqmawlWXQqCVTOaLYJg1RUhWDUjEesRIFgEa5quJVh1KQhWzWi2CIJVV4Rg1YxErEeAYBGsabqWYNWlIFg1o9kiCFZdEYJVMxKxHgGCRbCm6VqCVZeCYNWMZosgWHVFCFbNSMR6BAgWwZqmawlWXQqCVTOaLYJg1RUhWDUjEesRIFgEa5quJVh1KQhWzWi2CIJVV4Rg1YxErEeAYBGsabqWYNWlIFg1o9kiCFZdEYJVMxKxHgGCRbCm6VqCVZeCYNWMZosgWHVFCFbNSMR6BAgWwZqmawlWXQqCVTOaLYJg1RUhWDUjEesRIFgEa5quJVh1KQhWzWi2CIJVV4Rg1YxErEeAYBGsabqWYNWlIFg1o9kiCFZdEYJVMxKxHgGCRbCm6VqCVZeCYNWMZosgWHVFCFbNSMR6BAgWwZqmawlWXQqCVTOaLYJg1RUhWDUjEesRIFgEa5quJVh1KQhWzWi2CIJVV4Rg1YxErEeAYBGsabqWYNWlmE2wfvnll+3q6qqe+I6Iu7u7HVF9IQ8PD9sff/wxPOBJHhLv9vT0tH379m14Pql1dprIqR8Tn0+fPsX6KDGfx8fH7fv374lUsRynuiU+9/f3iTTbmzdvtouLi0iuoyYhWARrmt5Obfynw+z6+jryXs/Pz5E8qSSzCVaqZik+yTwp1h8/ftxOt1ijn1RfH7lmo4z/9/Oz3Tqe5pXai169ehXB5NaxxkiwCFbdJU0RqY0/dRAlN7UUwtShn5pPqmap+STzpFgTrGRVenIRrJozwaoZESyCVXdJU0TqsCZYTQXbti1Vs74Z7x+JYO1ndbRIglVXlGDVjAgWwaq7pCkidVgTrKaCEaxdoN1g7cI0VRDBqstBsGpGBItg1V3SFEGwatCpW5V6pH0RqZrtG603KsWaYPXWLTEawaopEqyaEcEiWHWXNEWkDms3WE0Fc4O1CzTB2oVpqiCCVZeDYNWMCBbBqrukKYJg1aBTtyr1SPsiUjXbN1pvVIo1weqtW2I0glVTJFg1I4JFsOouaYpIHdZusJoK5gZrF2iCtQvTVEEEqy4HwaoZESyCVXdJUwTBqkGnblXqkfZFpGq2b7TeqBRrgtVbt8RoBKumSLBqRgSLYNVd0hSROqzdYDUVzA3WLtAEaxemqYIIVl0OglUzIlgEq+6SpgiCVYNO3arUI+2LSNVs32i9USnWBKu3bonRCFZNkWDVjAgWwaq7pCkidVi7wWoqmBusXaAJ1i5MUwURrLocBKtmRLAIVt0lTREEqwadulWpR9oXkarZvtF6o1KsCVZv3RKjEayaIsGqGREsglV3SVNE6rB2g9VUMDdYu0ATrN/3mTMAAAnDSURBVF2YpgoiWHU5CFbNiGARrLpLmiIIVg06datSj7QvIlWzfaP1RqVYE6zeuiVGI1g1RYJVMyJYBKvukqaI1GHtBqupYG6wdoEmWLswTRVEsOpyEKyaEcEiWHWXNEUQrBp06lalHmlfRKpm+0brjUqxJli9dUuMRrBqigSrZkSwCFbdJU0RqcPaDVZTwdxg7QJNsHZhmiqIYNXlIFg1I4K1oGDVZT3viBkFK3UbktrUUgdISopPHfvq1atI4z4/P0fyzJYk2depd0uxTq2P1HulpDg1n2Se1DpL7UXJd5stF8EiWLP15PB8kgfRbAdIalMjWMNt1p4g2depyc+2PlLvRbBqkqm9qB5p3QiCRbDW7d6/mHnyIJrtAEltagRrvbZP9nXq7WdbH6n3Ilg1ydReVI+0bgTBIljrdi/BenHtCNaL0f20BwlWH3qCVbMmWDUjgkWw6i5ZLCJ5EM32DT21qRGsxZp627ZkX6fefrb1kXovglWTTO1F9UjrRhAsgrVu97rBenHtCNaL0f20BwlWH3qCVbMmWDUjgkWw6i5ZLCJ5EM32DT21qRGsxZraDVZrwQhWjTu1F9UjrRtBsAjWut3rBuvFtSNYL0b30x5MfnFIvcRsX0BS70WwapIEq2ZEsAhW3SWLRSQPotkOkNSmRrAWa2o3WK0FI1g17tReVI+0bgTBIljrdq8brBfXjmC9GN1PezD5xSH1ErN9AUm9F8GqSRKsmhHBIlh1lywWkTyIZjtAUpsawVqsqd1gtRaMYNW4U3tRPdK6EQSLYK3bvW6wXlw7gvVidD/tweQXh9RLzPYFJPVeBKsmSbBqRgSLYNVdslhE8iCa7QBJbWoEa7GmdoPVWjCCVeNO7UX1SOtGECyCtW73usF6ce0I1ovR/bQHk18cUi8x2xeQ1HsRrJokwaoZESyCVXfJYhHJg2i2AyS1qRGsxZraDVZrwQhWjTu1F9UjrRtBsAjWut3rBuvFtSNYL0b30x5MfnFIvcRsX0BS70WwapIEq2ZEsAhW3SWLRSQPotkOkNSmRrAWa2o3WK0FI1g17tReVI+0bgTBIljrdq8brBfXjmC9GN1PezD5xSH1ErN9AUm9F8GqSRKsmhHBahSsuhwiZiNw1ANkNs6n+aRYz/huiTkdWbASfJI5ZvwCknq/V69eRVIRrBojwSJYdZeccUTq0H/37t12f39/xiTrV0+xrkdaM4Jg9dWNYNWsCVbNiGARrLpLzjgidegTrLqJUqzrkdaMIFh9dSNYNWuCVTMiWASr7pIzjkgd+gSrbqIU63qkNSMIVl/dCFbNmmDVjAgWwaq75IwjUoc+waqbKMW6HmnNCILVVzeCVbMmWDUjgkWw6i4544jUoU+w6iZKsa5HWjOCYPXVjWDVrAlWzYhgEay6S844InXoE6y6iVKs65HWjCBYfXUjWDVrglUzIlgEq+6SM45IHfoEq26iFOt6pDUjCFZf3QhWzZpg1YwIFsGqu+SMI1KHPsGqmyjFuh5pzQiC1Vc3glWzJlg1I4JFsOouOeOI1KFPsOomSrGuR1ozgmD11Y1g1awJVs2IYBGsukvOOCJ16BOsuolSrOuR1owgWH11I1g1a4JVMyJYBKvukjOOSB36BKtuohTreqQ1IwhWX90IVs2aYNWMCBbBqrvkjCNShz7Bqpsoxboeac0IgtVXN4JVsyZYNSOCRbDqLjnjiNShT7DqJkqxrkdaM4Jg9dWNYNWsCVbNiGARrLpLzjgidegTrLqJUqzrkdaMIFh9dSNYNWuCVTMiWASr7pIzjkgd+gSrbqIU63qkNSMIVl/dCFbNmmDVjAgWwaq75IwjUoc+waqbKMW6HmnNCILVVzeCVbMmWDUjgkWw6i4544jUoU+w6iZKsa5HWjOCYPXVjWDVrAlWzYhgFYyenp62h4eHmqSIQxI4iVHic+qhUy/5/DWBFOujMp5xLzpqzR4fH7fT3+jn4uJiu7q6Gk0Tff4k6onP6b1O7+fz1wQIlu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gGDpAQQQQAABBBBAIEyAYIWBSocAAggggAACCBAsPYAAAggggAACCIQJEKwwUOkQQAABBBBAAAGCpQcQQAABBBBAAIEwAYIVBiodAggggAACCCBAsPQA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4H8BU2rzBGI5i3A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678883" y="1891176"/>
            <a:ext cx="3635615" cy="1754326"/>
          </a:xfrm>
          <a:prstGeom prst="rect">
            <a:avLst/>
          </a:prstGeom>
        </p:spPr>
        <p:txBody>
          <a:bodyPr wrap="square" lIns="91440" tIns="45720" rIns="91440" bIns="45720" anchor="t">
            <a:spAutoFit/>
          </a:bodyPr>
          <a:lstStyle/>
          <a:p>
            <a:r>
              <a:rPr lang="en-US" sz="3600">
                <a:solidFill>
                  <a:srgbClr val="002060"/>
                </a:solidFill>
                <a:latin typeface="Calibri Light"/>
                <a:ea typeface="+mn-lt"/>
                <a:cs typeface="+mn-lt"/>
              </a:rPr>
              <a:t>Menti Code</a:t>
            </a:r>
          </a:p>
          <a:p>
            <a:endParaRPr lang="en-US" sz="3600">
              <a:solidFill>
                <a:srgbClr val="002060"/>
              </a:solidFill>
              <a:latin typeface="Calibri Light"/>
              <a:ea typeface="+mn-lt"/>
              <a:cs typeface="+mn-lt"/>
            </a:endParaRPr>
          </a:p>
          <a:p>
            <a:r>
              <a:rPr lang="en-US" sz="3600">
                <a:solidFill>
                  <a:srgbClr val="002060"/>
                </a:solidFill>
                <a:latin typeface="Calibri Light"/>
                <a:ea typeface="+mn-lt"/>
                <a:cs typeface="+mn-lt"/>
              </a:rPr>
              <a:t> </a:t>
            </a:r>
            <a:r>
              <a:rPr lang="en-US" sz="3600" b="1">
                <a:solidFill>
                  <a:srgbClr val="002060"/>
                </a:solidFill>
                <a:latin typeface="Calibri Light"/>
                <a:ea typeface="+mn-lt"/>
                <a:cs typeface="+mn-lt"/>
              </a:rPr>
              <a:t>2545 8145</a:t>
            </a:r>
            <a:endParaRPr lang="en-US" sz="3600">
              <a:solidFill>
                <a:srgbClr val="002060"/>
              </a:solidFill>
              <a:latin typeface="Calibri Light"/>
            </a:endParaRPr>
          </a:p>
        </p:txBody>
      </p:sp>
      <p:pic>
        <p:nvPicPr>
          <p:cNvPr id="10" name="Picture 12" descr="Qr code&#10;&#10;Description automatically generated">
            <a:extLst>
              <a:ext uri="{FF2B5EF4-FFF2-40B4-BE49-F238E27FC236}">
                <a16:creationId xmlns:a16="http://schemas.microsoft.com/office/drawing/2014/main" id="{E0B0FF46-86B1-9E21-6A3B-4BFD1C43683C}"/>
              </a:ext>
            </a:extLst>
          </p:cNvPr>
          <p:cNvPicPr>
            <a:picLocks noChangeAspect="1"/>
          </p:cNvPicPr>
          <p:nvPr/>
        </p:nvPicPr>
        <p:blipFill>
          <a:blip r:embed="rId6"/>
          <a:stretch>
            <a:fillRect/>
          </a:stretch>
        </p:blipFill>
        <p:spPr>
          <a:xfrm>
            <a:off x="7010400" y="1683085"/>
            <a:ext cx="4066673" cy="4026568"/>
          </a:xfrm>
          <a:prstGeom prst="rect">
            <a:avLst/>
          </a:prstGeom>
        </p:spPr>
      </p:pic>
    </p:spTree>
    <p:extLst>
      <p:ext uri="{BB962C8B-B14F-4D97-AF65-F5344CB8AC3E}">
        <p14:creationId xmlns:p14="http://schemas.microsoft.com/office/powerpoint/2010/main" val="2512884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678883" y="750279"/>
            <a:ext cx="10596259" cy="4588618"/>
          </a:xfrm>
        </p:spPr>
        <p:txBody>
          <a:bodyPr vert="horz" lIns="91440" tIns="45720" rIns="91440" bIns="45720" rtlCol="0" anchor="t">
            <a:noAutofit/>
          </a:bodyPr>
          <a:lstStyle/>
          <a:p>
            <a:pPr marL="0" indent="0">
              <a:buNone/>
            </a:pPr>
            <a:r>
              <a:rPr lang="en-GB" sz="5400">
                <a:solidFill>
                  <a:srgbClr val="00ABB5"/>
                </a:solidFill>
                <a:cs typeface="Calibri Light"/>
              </a:rPr>
              <a:t>Upcoming Learning </a:t>
            </a:r>
          </a:p>
          <a:p>
            <a:pPr marL="0" indent="0">
              <a:buNone/>
            </a:pPr>
            <a:endParaRPr lang="en-GB" sz="5400">
              <a:solidFill>
                <a:srgbClr val="00ABB5"/>
              </a:solidFill>
              <a:cs typeface="Calibri Light"/>
            </a:endParaRPr>
          </a:p>
          <a:p>
            <a:pPr marL="0" indent="0">
              <a:buNone/>
            </a:pPr>
            <a:endParaRPr lang="en-GB" sz="5400">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12" name="AutoShape 4" descr="data:image/png;base64,iVBORw0KGgoAAAANSUhEUgAAAlgAAAJYCAYAAAC+ZpjcAAAAAXNSR0IArs4c6QAAIABJREFUeF7t3f1xHMeSr+GmBYIHxLGA8ICEJeLxgLKAgAWiB0taQsAD0IIFPYAswI1RnBux90PKFurHZFXPMxH4a7Ozqt/Mqnqnhtrz6vn5+XnzQQABBBBAAAEEEIgReEWwYiwlQgABBBBAAAEE/iRAsDQC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gGDpAQQQQAABBBBAIEyAYIWBSocAAggggAACCBAsPYAAAggggAACCIQJEKwwUOkQQAABBBBAAAGCpQcQQAABBBBAAIEwAYIVBiodAggggAACCCBAsPQA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FDzw9PW3fvn3TKWdK4O3bt2f65l774eFh++OPP4ZBvH79eru8vBzOk9qLfvnll+3q6mp4PqcE9/f3kTySrEfgzZs328XFxXoTb5wxwSpg393dbdfX140lMdRMBJ6fn2eajrk0Enj37l1EID5+/Ljd3NwMzzy1F52+NJxyJT6vXr1KpJFjQQJfv37dTmvE568JECyCZX38DQGCdb7tQbDq2hOsmtFRIwhWXVmCRbDqLjnjCIJ1vsUnWHXtCVbN6KgRBKuuLMEiWHWXnHEEwTrf4hOsuvYEq2Z01AiCVVeWYBGsukvOOIJgnW/xCVZde4JVMzpqBMGqK0uwCFbdJWccQbDOt/gEq649waoZHTWCYNWVJVgEq+6SM44gWOdbfIJV155g1YyOGkGw6soSLIJVd8kZRxCs8y0+waprT7BqRkeNIFh1ZQkWwaq75IwjCNb5Fp9g1bUnWDWjo0YQrLqyBItg1V1yxhEE63yLT7Dq2hOsmtFRIwhWXVmCRbDqLjnjCIJ1vsUnWHXtCVbN6KgRBKuuLMEiWHWXnHEEwTrf4hOsuvYEq2Z01AiCVVeWYBGsukvOOIJgnW/xCVZde4JVMzpqBMGqK0uwCFbdJWccQbDOt/gEq649waoZHTWCYNWVJVgEq+6SM44gWOdbfIJV155g1YyOGkGw6soSLIJVd8kZRxCs8y0+waprT7BqRkeNIFh1ZQkWwaq75IwjCNb5Fp9g1bUnWDWjo0YQrLqyBItg1V1yxhEE63yLT7Dq2hOsmtFRIwhWXVmC1ShYDuu6IRMRd3d32/X1dSLVNlvNZjv0I5DDSWY79D9+/Ljd3NwMv2Wqr9++fbudciU+KdYO60Q19uVQs32cElEEi2Al+miqHKmD6PRSBGuq0u6aTOoA2TXYjiCCVUMiWDWjVERqfahZXRGCRbDqLlksgmDVBUsd+vVI/RGpAyQ18xTrVF+7wUpVds08qfVBsOr6EyyCVXfJYhGpg8gN1mKF/890UwdI6u0JVk3SYV0zSkWk1oea1RUhWASr7pLFIghWXbDUoV+P1B+ROkBSM0+xTvW1G6xUZdfMk1ofBKuuP8EiWHWXLBaROojcYC1WeDdYuwpGsHZhOmwQweorLcEiWH3d1jQSwapBp25V6pH6I1IHSGrmKdapviZYqcqumSe1Ptxg1fUnWASr7pLFIlIHkRusxQrvBmtXwQjWLkyHDSJYfaUlWASrr9uaRiJYNejUrUo9Un9E6gBJzTzFOtXXBCtV2TXzpNaHG6y6/gSLYNVdslhE6iByg7VY4d1g7SoYwdqF6bBBBKuvtASLYPV1W9NIBKsGnbpVqUfqj0gdIKmZp1in+ppgpSq7Zp7U+nCDVdefYBGsuksWi0gdRG6wFiu8G6xdBSNYuzAdNohg9ZWWYBGsvm5rGolg1aBTtyr1SP0RqQMkNfMU61RfE6xUZdfMk1ofbrDq+hMsglV3yWIRqYPIDdZihXeDtatgBGsXpsMGEay+0hIsgtXXbU0jEawadOpWpR6pPyJ1gKRmnmKd6muClarsmnlS68MNVl1/gkWw6i5ZLCJ1ELnBWqzwbrB2FYxg7cJ02CCC1VdagkWw+rqtaSSCVYNO3arUI/VHpA6Q1MxTrFN9TbBSlV0zT2p9uMGq60+wCFbdJYtFpA4iN1iLFd4N1q6CEaxdmA4bRLD6SkuwFhSs1ALpa7N9I6U2foJV807dqtQj7Y9I9fXz8/P+QRsib25uttvb2+GRUutjeCL/I0GqZqnbkHfv3m339/fJV5wmV6qvZ6vZNIB/wEQIFsH6AW31spSpA4Rg1fwJVs0oFUGwapIEq2ZEsGpGs0UQLII1TU8SrLoUqW/oBKtmnYogWDVJglUzIlg1o9kiCBbBmqYnCVZdCoJVM0odRPVI+yIIVs2JYNWMUn3tJ8KadSqCYBGsVC8N5yFYNUKCVTNKHUT1SPsiCFbNiWDVjFJ9TbBq1qkIgkWwUr00nIdg1QgJVs0odRDVI+2LIFg1J4JVM0r1NcGqWaciCBbBSvXScB6CVSMkWDWj1EFUj7QvgmDVnAhWzSjV1wSrZp2KIFgEK9VLw3kIVo2QYNWMUgdRPdK+CIJVcyJYNaNUXxOsmnUqgmARrFQvDechWDVCglUzSh1E9Uj7IghWzYlg1YxSfU2watapCIJFsFK9NJyHYNUICVbNKHUQ1SPtiyBYNSeCVTNK9TXBqlmnIggWwUr10nAeglUjJFg1o9RBVI+0L4Jg1ZwIVs0o1dcEq2adiiBYBCvVS8N5CFaNkGDVjFIHUT3SvgiCVXMiWDWjVF8TrJp1KoJgEaxULw3nIVg1QoJVM0odRPVI+yIIVs2JYNWMUn1NsGrWqQiCRbBSvTSch2DVCAlWzSh1ENUj7YsgWDUnglUzSvU1wapZpyIIFsFK9dJwHoJVIyRYNaPUQVSPtC+CYNWcCFbNKNXXBKtmnYogWAQr1UvDeQhWjZBg1YxSB1E90r4IglVzIlg1o1RfE6yadSqCYBGsVC8N5yFYNUKCVTNKHUT1SPsiCFbNiWDVjFJ9TbBq1qkIgkWwUr00nIdg1QgJVs0odRDVI+2LIFg1J4JVM0r1NcGqWaciCBbBSvXScJ4jC9aHDx+2b9++DTN6eHjYnp6ehvN8/PhxOx38o5/TfH777bfRNH8+f5pT4nN7e5tIs/3+++/b1dXVcK6UYF1cXETm8+bNm+3Tp0/D73VKMNthnfoCEoETTkKwwkAb0hEsgtXQZvuGOLJgzbbxpwTr7u5uu76+3lfgIuqoB0hKsCKQt21LrTOClarIvjxHXR/73n7NKIJFsKbp3NTGP+OhT7DqNjvqAUKw6tr7ibBmdNT1Ub/5uhEEi2BN070Eq68UbrBq1qlDn2D1sZ7ti0z95vsjCNZ+VrNEEiyCNUsvxn66cINVl5Rg1YwIVs3Iv8GqGaUiCFaKZF8egkWw+rqtGMkNVl8pCFbNmmDVjAhWzSgVQbBSJPvyECyC1ddtBGsa1gSrLgXBqhkRrJpRKoJgpUj25SFYBKuv2wjWNKwJVl0KglUzIlg1o1QEwUqR7MtDsAhWX7cRrGlYE6y6FASrZkSwakapCIKVItmXh2ARrL5uI1jTsCZYdSkIVs2IYNWMUhEEK0WyLw/BIlh93UawpmFNsOpSEKyaEcGqGaUiCFaKZF8egkWw+rqNYE3DmmDVpSBYNSOCVTNKRRCsFMm+PASLYPV1G8GahjXBqktBsGpGBKtmlIogWCmSfXkIFsHq6zaCNQ1rglWXgmDVjAhWzSgVQbBSJPvyECyC1ddtBGsa1gSrLgXBqhkRrJpRKoJgpUj25SFYBKuv2wjWNKwJVl0KglUzIlg1o1QEwUqR7MtDsAhWX7cRrGlYE6y6FASrZkSwakapCIKVItmXh2ARrL5uI1jTsCZYdSkIVs2IYNWMUhEEK0WyLw/BIlh93Uawhln/+uuv2+Xl5XCed+/ebae/0c/d3d12fX09mubP529ubiJ5UgfR+/fvI6xPjE5/o5/Hx8fty5cvo2m21P+o+mkiBGu4HLsTpPp6tprtBrBgIMEiWNO0bWrjTx76qU3tJDP39/fDrFO3KsMT+U+CJOvUnFI1S80nlSfFOrXOCFaqsvvypPqaYO3jnYgiWAQr0UeRHKmNP3UQnV4qtakRrEiL7EqSqtmuwRqDUn2dWmcEq7H4wb2IYPXVjWARrL5uK0ZKbfypg4hg1a2RZF2Pti+CYP09p9Q6I1j7+jEVleprgpWqSJ2HYBGsukuaIlIbf/LQT21qbrCamij4Tb9vxvtGSvV1ap0RrH11S0Wl9iKClapInYdgEay6S5oiUht/6iByg1UXPsm6Hm1fROog2jdaX1SKdWqdEay+2if3IoLVVzeCRbD6uq0YKbXxpw6i5KbmBquvzQjW37NOrTOC1dfTyb2IYPXVjWARrL5uI1jDrP1XhDVCgkWw6i5ZLyLV1wSrr/YEi2D1dRvBGmZNsGqEqYOoHqk3InUz6wart26p0VJ9TbBSFanzECyCVXdJU0Rq408dRMlreT8RNjWRf+Regk6tMz8RlqijAQQrirMlGcEiWC2NtmeQ1MZPsPbQzsQkWWdmlPv/XZaaTypPinVqnRGsVGX35SFY+zjNFEWwCNY0/Zja+FMHkRusujWSrOvR9kWkDqJ9o/VFpVin1hnB6qt9ci/yE2Ff3QgWwerrtmKk1MafOoiSm5qfCPvajGD9PevUOiNYfT2d3IsIVl/dCBbB6us2gjXM2j9yrxESLIJVd8l6Eam+Jlh9tSdYBKuv2wjWMGuCVSNMHUT1SL0RqZtZN1i9dUuNluprgpWqSJ2HYBGsukuaIlIbf+ogSl7L+4mwqYn8V4Ql6NQ68xNhiToaQLCiOFuSESyC1dJoewZJbfwEaw/tTEySdWZG/ivCimNqnRGsinT2/06wsjw7shEsgtXRZ7vGSG38yUM/tam5wdrVApGgVM0ikwkmSfV1ap0RrGBxd6RK9bWfCHfADoUQrAUF63RYH/FzdXW1ffr0afjVUgfRaSKpTe3Dhw/bw8PD8Lu9f/9++9e//jWcJ5Xgv//7v7fPnz+n0kXy3N7eRvK8efNmu7i4iORKJDn1z6mPRj+pdTajYKXW2SjjH/H8aV9LfAhWguK+HARrQcHaV9rzjZpRsFLVSN2EpeaTvA1JzckBkiJZ58G6ZjRbhJr1VYRgEay+bmsaiWA1gd62jWD1sZ5xJIf1jFX5+zmpWV/NCBbB6uu2ppEIVhNogtUHetKRHNaTFuZvpqVmfTUjWASrr9uaRiJYTaAJVh/oSUdyWE9aGII1RWEIFsGaohGTkyBYSZp/n8tPhH2sZxyJYM1YFT8RzlIVgkWwZunF2DwIVgxlmYhglYgOHUCw1iuvmvXVjGARrL5uaxqJYDWB9hNhH+hJR3JYT1oYPxFOURiCRbCmaMTkJAhWkqafCPtorjcSwVKz9Qj0zZhgEay+bmsaiWA1gXaD1Qd60pEI1qSFcYM1RWEIFsGaohGTkyBYSZpusPporjcSwVKz9Qj0zZhgEay+bmsaiWA1gXaD1Qd60pEI1qSFcYM1RWEIFsGaohGTkyBYSZpusPporjcSwVKz9Qj0zZhgEay+bmsaiWA1gXaD1Qd60pEI1qSFcYM1RWEIFsGaohGTkyBYSZpusPporjcSwVKz9Qj0zZhgEay+bmsaiWA1gXaD1Qd60pEI1qSFcYM1RWEIFsGaohGTkyBYSZpusPporjcSwVKz9Qj0zZhgEay+bmsaiWA1gXaD1Qd60pEI1qSFcYM1RWEIVqNgnQ5+nx9P4OHhYfvw4UNkoOfn50ie05z++OOP4Vz/9V//tT0+Pg7nOeX4/v37cJ7k/xbh/f398HxOCT5+/BjJ8/79++1f//rXcK7Xr19vl5eXw3menp62b9++Def55Zdftqurq+E8pwQpwfr06VNsTpEXO3CSd+/eRd7u69evWypXZEITJiFYjYI1Yf1NqSCQEqzTRpQQiNSmdnNzs93e3g7XPylYqcN6tpqdhO/Ee/STupmdsWajbDzfTyC1F/XPvG9EgkWw+rptwZFmO6xTmxrBqpsxJcUEq2YtYj0Cqb1ovTffP2OCRbD2d8sZRhKsvy/6jLchs9WMYJ3hxnEGr0yw6iITLIJVd8kZR8x2WKc2NTdYdVO7waoZpX7WrUcSMRuB1F4023sl50OwCFaynw6Xi2C5wRptajdYowQ9PyMBglVXhWARrLpLzjiCYBGs0fYnWKMEPT8jAYJVV4VgEay6S844gmARrNH2J1ijBD0/IwGCVVeFYBGsukvOOIJgEazR9idYowQ9PyMBglVXhWARrLpLzjiCYBGs0fYnWKMEPT8jAYJVV4VgEay6S844gmARrNH2J1ijBD0/IwGCVVeFYBGsukvOOIJgEazR9idYowQ9PyMBglVXhWARrLpLzjiCYBGs0fYnWKMEPT8jAYJVV4VgEay6S844gmARrNH2J1ijBD0/IwGCVVeFYBGsukvOOIJgEazR9idYowQ9PyMBglVXhWARrLpLzjiCYBGs0fYnWKMEPT8jAYJVV4VgEay6S844gmARrNH2J1ijBD0/IwGCVVeFYBGsukvOOIJgEazR9idYowQ9PyMBglVXhWARrLpLzjiCYBGs0fYnWKMEPT8jAYJVV4Vg1YxEIIBAA4FXr15FRplNio8sWJGCSYLAQQkQrIMW1mshsBoBgvX3Fbu7u9uur6+Hy/r27dvtlMsHAQR+LAGC9WP5yo4AAjsJECyCtbNVhCGwBAGCtUSZTBKB4xMgWATr+F3uDc+JAME6p2p7VwQmJkCwCNbE7WlqCPxjAgTrHyPzAAII/AgCBItg/Yi+khOBn0WAYP0s8sZFAIH/gwDBIliWBAJHIkCwjlRN74LAwgQIFsFauH1NHYH/hwDB0hQIIDAFAYJFsKZoRJNAIESAYIVASoMAAmMECBbBGusgTyMwFwGCNVc9zAaBsyVAsAjW2Ta/Fz8kAYJ1yLJ6KQTWI0CwCNZ6XWvGCPw1AYKlOxBAYAoCBItgTdGIJoFAiADBCoGUBgEExggQLII11kGeRmAuAgRrrnqYDQJnS4BgEayzbX4vfkgCBOuQZfVSCKxHgGARrPW61owR+GsCBEt3IIDAFAQIFsGaohFNAoEQAYIVAikNAgiMESBYBGusgzyNwFwECFZRj4eHh+23336bqmpfv36daj6pyczIOvVuv//++3Z1dZVKN5zn8+fP25cvX4bzvHnzZvv06dNwnlOCu7u7SJ7b29tInlM/Pj09Dee6vLzcTn+jn9NcTnMa/bx9+zbGenQu6ec/fPiwffv2LZ32xfmS6+PFk/DgTyNAsAr0p03/+vr6pxXo/zfw8/PzVPNJTWZG1ql3O0nxu3fvUumG89zc3GwJEZnxsE7dhA1DnjTBjDVLoTqtsfv7+1S64TxHZj0M5wwSECyCNU2bE6y+UhCsPtazjXTkQ59gzdZt5z0fgkWwplkBBKuvFASrj/VsIxGsvoocmXUfxXVHIlgEa5ruJVh9pSBYfaxnG+nIh74brNm67bznQ7AI1jQrgGD1lYJg9bGebSSC1VeRI7Puo7juSASLYE3TvQSrrxQEq4/1bCMd+dB3gzVbt533fAgWwZpmBRCsvlIQrD7Ws41EsPoqcmTWfRTXHYlgEaxpupdg9ZWCYPWxnm2kIx/6brBm67bzng/BIljTrACC1VcKgtXHeraRCFZfRY7Muo/iuiMRLII1TfcSrL5SEKw+1rONdORD3w3WbN123vMhWARrmhVAsPpKQbD6WM82EsHqq8iRWfdRXHckgkWwpulegtVXCoLVx3q2kY586LvBmq3bzns+BItgTbMCCFZfKQhWH+vZRiJYfRU5Mus+iuuORLAI1jTdS7D6SkGw+ljPNtKRD303WLN123nPh2ARrGlWAMHqKwXB6mM920gEq68iR2bdR3HdkQgWwZqmewlWXykIVh/r2UY68qHvBmu2bjvv+RAsgjXNCiBYfaUgWH2sZxuJYPVV5Mis+yiuOxLBKmr39PS0PTw8TFXh07e0xOfDhw/bt2/fEqkiOV6/fr29f/8+kmu2JFdXV9vFxcU003p8fNxOf6OfU44vX76Mpvnz+a9fv0byvHr1KpJntiRv3rzZPn36NDytGWuW2otOe/Vpz57lc1rzp7U/0ye1zmZ6p1nnQrBmrUzDvFynN0A++BDJW8fn5+cIraMKVuo2ZMaazbYXRRpx0iSpdTbp6001LYI1VTl6JzPbppY6QHopnvdoMx7WBOvve3LGms22Fx15VROsvuoSrD7W040026ZGsKZrkXJCMx7WBItglY17xgEEq6/4BKuP9XQjEazpSrLchAhWX8lSX0BmrNlse1FfVftHIlh9zAlWH+vpRpptU0sdINOBPvCEZjys3WC5wTrwkht+NYI1jHB3AoK1G9XxAgnW8Wra/UYEq4946gvIjDWbbS/qq2r/SASrjznB6mM93UizbWqpA2Q60Aee0IyHtRssN1gHXnLDr0awhhHuTkCwdqM6XiDBOl5Nu9+IYPURT30BmbFms+1FfVXtH4lg9TEnWH2spxtptk0tdYBMB/rAE5rxsHaD5QbrwEtu+NUI1jDC3QkI1m5UxwskWMerafcbEaw+4qkvIDPWbLa9qK+q/SMRrD7mBKuP9XQjzbappQ6Q6UAfeEIzHtZusNxgHXjJDb8awRpGuDsBwdqN6niBBOt4Ne1+I4LVRzz1BWTGms22F/VVtX8kgtXHnGD1sZ5upNk2tdQBMh3oA09oxsPaDZYbrAMvueFXI1jDCHcnIFi7UR0vkGAdr6bdb0Sw+oinvoDMWLPZ9qK+qvaPRLD6mBOsPtbTjTTbppY6QKYDfeAJzXhYu8Fyg3XgJTf8agRrGOHuBARrN6rjBRKs49W0+40IVh/x1BeQGWs2217UV9X+kQhWH3OC1cd6upFm29RSB8h0oA88oRkPazdYbrAOvOSGX41gDSPcnYBg7UY1T+Dt7W1kMp8/f94eHx8juRJJLi8vt/fv3ydSxXJ8/PgxlmumRCcxur+/H55ScrO+ubkZns8pAcHqE6xUzWbbiyKNuG3b69evY3taat9P1ezXX3/dTnu2z18TIFgLdsdRD5AZS5EUiJne77TJJjbsGW8dj7o+UqyTt44z9fSMc0nVbMYvDl+/ft1Ov4L4EKxD9cBRD5AZi0Sw/r4qyQMkVf+jro8Ua4KV6rQ6T6pmBKtmPWOEG6wZq1LM6agHyIylIFgEa5a+TB3WBKuvoqmaEay+miVHIlhJmk25CFYT6G3bCBbB6uu2HtYEq6+iBKuP9YwjEawZq+IGa5qqEKyeQz9Z8KN+AUkd1gQr2W1962O2vvZvsOo+Ilg1o+kiZlto0wEKTohg9R0gqbIddX0QrFSH9OVJ1cxPhH01S45EsJI0m3Id9QBpwvePhiFYBOsfNcwPDE4d1m6wfmCR/q/UqZoRrL6aJUciWEmaTbkIVhNo/warBJ08QMrBdgYcdX2kWBOsnY0UCEvVjGAFivETUhCsnwB9dMijHiCjXH7E826w3GD9iL56Sc7UYU2wXkL/Zc+kakawXsb/Zz9FsH52BV4wPsF6AbQXPkKwCNYLWyf+WOqwJljx0vxlwlTNCFZfzZIjEawkzaZcBKsJtJ8IS9DJA6QcbGfAUddHijXB2tlIgbBUzQhWoBg/IQXB+gnQR4c86gEyyuVHPO8Gyw3Wj+irl+RMHdYE6yX0X/ZMqmYE62X8f/ZTBOtnV+AF4xOsF0B74SMEi2C9sHXij6UOa4IVL81fJkzVjGD11Sw5EsFK0mzKRbCaQPuJsASdPEDKwXYGHHV9pFgTrJ2NFAhL1YxgBYrxE1IQrJ8AfXTIox4go1x+xPNusNxg/Yi+eknO1GFNsF5C/2XPpGpGsF7G/2c/RbB+dgVeMD7BegG0Fz5CsAjWC1sn/ljqsCZY8dL8ZcJUzQhWX82SIxGsJM2mXASrCbSfCEvQyQOkHGxnwFFZJSdvAAAgAElEQVTXR4o1wdrZSIGwVM0IVqAYPyEFwWqEfn9/Hxnt48ePkTyS1AROh1Hi8/DwsP3xxx/Dqd68ebNdXFwM5/n8+fN2+hv9XF5ebv/+979H0/z5/OkwSnzevXuXSLOlahaZzLZtV1dX26dPn4bTnd7rw4cPw3mSNUuxTq2Px8fH7fv378OMkoKV6uvUOeR/7LluD4JVM4pFpL5ZH/VnqxjoCROdNsfExjbbppa8DZmtr1M1m7AdY1NK1SzFOrU+bm5uttvb22FOScEansx/EqTOoRTr1HvNmIdgNVYl1dipTa3x1c9+qNkOkFRBCFaK5Jp5UnvRbOuDYNX9SLBqRgSrZhSLIFgxlMslmu0ASQEkWCmSa+YhWH9fNzdYa/Z1atYEK0VyRx6CtQPSQUMIVl3Y1GFdj7QvIlWzfaOtGZWqWYp16lbFDVbdjynW9UjrRhCsxtoRrEbYkw012wGSwuMGK0VyzTwEyw3Wmp3bM2uC1cP5z1EIViPsyYYiWHVBUod1PdK+iFTN9o22ZlSqZinWqVsVN1h1P6ZY1yOtG0GwGmtHsBphTzbUbAdICo8brBTJNfMQLDdYa3Zuz6wJVg9nN1iNnGccimDVVUkd1vVI+yJSNds32ppRqZqlWKduVdxg1f2YYl2PtG4EwWqsnRusRtiTDTXbAZLC4wYrRXLNPATLDdaandsza4LVw9kNViPnGYciWHVVUod1PdK+iFTN9o22ZlSqZinWqVsVN1h1P6ZY1yOtG0GwGmvnBqsR9mRDzXaApPC4wUqRXDMPwXKDtWbn9syaYPVwdoPVyHnGoQhWXZXUYV2PtC8iVbN9o60ZlapZinXqVsUNVt2PKdb1SOtGEKzG2rnBaoQ92VCzHSApPG6wUiTXzEOw3GCt2bk9syZYPZzdYDVynnEoglVXJXVY1yPti0jVbN9oa0alapZinbpVcYNV92OKdT3SuhEEq7F2brAaYU821GwHSAqPG6wUyTXzECw3WGt2bs+sCVYPZzdYjZxnHIpg1VVJHdb1SPsiUjXbN9qaUamapVinblXcYNX9mGJdj7RuBMFqrJ0brEbYkw012wGSwuMGK0VyzTwEyw3Wmp3bM2uC1cPZDVYj5xmHIlh1VVKHdT3SvohUzfaNtmZUqmYp1qlbFTdYdT+mWNcjrRtBsBprl7rBSk05tUBm24xmvFVJHSCp2qfyvH37djvxTnxS6yN16CfeKZkj1dcz1iy1FyV5HzVXap2pWd0hBKtmFItINXZqQqkFQrDqihCsmlFqfRCsvp+tUjVL7UV1l4lQs74eIFh9rLdUY6emnNrU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qO7d3d12fX09VQ+kDpDZDv23b99uJ94+f00gVbOPHz9uJzEe/STXR6qvZztAUl9ARmv1I55P1SzV10c+9FN9narZj+ino+UkWARrmp4mWHUpUgcRwapZpw5rglWzTvV1qmb1jPsjCFY/89ERCRbBGu2h2PMEq0aZOogIVs06dVgTrJp1qq9TNatn3B9BsPqZj45IsAjWaA/FnidYNcrUQUSwatapw5pg1axTfZ2qWT3j/giC1c98dESCRbBGeyj2PMGqUaYOIoJVs04d1gSrZp3q61TN6hn3RxCsfuajIxIsgjXaQ7HnCVaNMnUQEayadeqwJlg161Rfp2pWz7g/gmD1Mx8dkWARrNEeij1PsGqUqYOIYNWsU4c1wapZp/o6VbN6xv0RBKuf+eiIBItgjfZQ7HmCVaNMHUQEq2adOqwJVs061depmtUz7o8gWP3MR0ckWARrtIdizxOsGmXqICJYNevUYU2watapvk7VrJ5xfwTB6mc+OiLBIlijPRR7nmDVKFMHEcGqWacOa4JVs071dapm9Yz7IwhWP/PREQkWwRrtodjzBKtGmTqICFbNOnVYE6yadaqvUzWrZ9wfQbD6mY+OSLAI1mgPxZ4nWDXK1EFEsGrWqcOaYNWsU32dqlk94/4IgtXPfHREgkWwRnso9jzBqlGmDiKCVbNOHdYEq2ad6utUzeoZ90cQrH7moyMSLII12kOx5wlWjTJ1EBGsmnXqsCZYNetUX6dqVs+4P4Jg9TMfHZFgEazRHoo9T7BqlKmDiGDVrFOHNcGqWaf6OlWzesb9EQSrn/noiASLYI32UOx5glWjTB1EBKtmnTqsCVbNOtXXqZrVM+6PIFj9zEdHJFgEa7SHYs8TrBpl6iAiWDXr1GFNsGrWqb5O1ayecX8EwepnPjoiwSJYoz0Ue55g1ShTBxHBqlmnDmuCVbNO9XWqZvWM+yMIVj/z0REJVqNgnRZ/4nPajBKfh4eH7enpaTjV58+fty9fvgznubi42K6urobzHDlBqmaXl5fb6W/08/r16+39+/ejaf58PtXXd3d3kfmc+vr79+/DuR4fH7fT3xE/qZql+vq0f5z2kVk+b9682T59+hSZTkqwUjX7/fff7ddFZQlWo2A9Pz9HFtpsSY78DX021rPN58i3jqlbldlqZj59BJLrIyVYqbc/8m1hihHBIljDvUSwhhEumyB5gMwGgWDNVpH15pNcHwRrvfoTLII13LUEaxjhsgmSB8hsEAjWbBVZbz7J9UGw1qs/wSJYw11LsIYRLpsgeYDMBoFgzVaR9eaTXB8Ea736EyyCNdy1BGsY4bIJkgfIbBAI1mwVWW8+yfVBsNarP8EiWMNdS7CGES6bIHmAzAaBYM1WkfXmk1wfBGu9+hMsgjXctQRrGOGyCZIHyGwQCNZsFVlvPsn1QbDWqz/BIljDXUuwhhEumyB5gMwGgWDNVpH15pNcHwRrvfoTLII13LUEaxjhsgmSB8hsEAjWbBVZbz7J9UGw1qs/wSJYw11LsIYRLpsgeYDMBoFgzVaR9eaTXB8Ea736EyyCNdy1BGsY4bIJkgfIbBAI1mwVWW8+yfVBsNarP8EiWMNdS7CGES6bIHmAzAaBYM1WkfXmk1wfBGu9+hMsgjXctQRrGOGyCZIHyGwQCNZsFVlvPsn1QbDWqz/BIljDXUuwhhEumyB5gMwGgWDNVpH15pNcHwRrvfoTLII13LUEaxjhsgmSB8hsEAjWbBVZbz7J9UGw1qs/wSJYw11LsIYRLpsgeYDMBoFgzVaR9eaTXB8Ea736EyyCNdy1BGsY4bIJkgfIbBAI1mwVWW8+yfVBsNarP8FaULBub2+n6rTn5+fIfB4fH7cvX74M53r9+vX2/v374TynBCnWv/7663Z5eRmZUyLJ3d3ddn9/P5wqeYCkWH/8+HH4vU4JPn/+vJ168mif1Do7cUmy/v79+zDq1DpLrY/Tmk/tRal9NrXOvn79up2+hPj8NQGCtaBgzfZN5rTJnm6xRj+nTe36+no0zZY89FOsZ9uMUreOM7JOHUTDjThpgtQ6O71einXqtjC1zlLrI9kCKdZH3dOSrFO5CBbBGu4lglUjTG389Uj7IlIHCMHax3umKIJVVyO1PuqR9kcQrP2sZokkWARruBcJVo2QYNWMUt+sUwdRPeM1IwhWXTeCVTOabU+rZ9wfQbAI1nDXEawa4WybUeoAcYNV1362CIJVVyS1PuqR9kekvjikvsjMtqftJ9kXSbAI1nC3Eawa4WybUeoAIVh17WeLIFh1RVLrox5pfwTB2s9qlkiCRbCGe5Fg1QgJVs0o9c06dRDVM14zgmDVdSNYNaPZ9rR6xv0RBItgDXcdwaoRzrYZpQ4QN1h17WeLIFh1RVLrox5pf0Tqi0Pqi8xse9p+kn2RBItgDXcbwaoRzrYZpQ4QglXXfrYIglVXJLU+6pH2RxCs/axmiSRYBGu4FwlWjZBg1YxS36xTB1E94zUjCFZdN4JVM5ptT6tn3B9BsAjWcNcRrBrhbJtR6gBxg1XXfrYIglVXJLU+6pH2R6S+OKS+yMy2p+0n2RdJsAjWcLcRrBrhbJtR6gAhWHXtZ4sgWHVFUuujHml/BMHaz2qWSIJFsIZ7kWDVCAlWzSj1zTp1ENUzXjOCYNV1I1g1o9n2tHrG/REEi2ANdx3BqhHOthmlDhA3WHXtZ4sgWHVFUuujHml/ROqLQ+qLzGx72n6SfZEEi2ANdxvBqhHOthmlDhCCVdd+tgiCVVcktT7qkfZHEKz9rGaJJFgEa7gXCVaNkGDVjFLfrFMHUT3jNSMIVl03glUzmm1Pq2fcH0GwCNZw1xGsGuFsm1HqAHGDVdd+tgiCVVcktT7qkfZHpL44pL7IzLan7SfZF0mwCNZwtxGsGuFsm1HqACFYde1niyBYdUVS66MeaX8EwdrPapZIgkWwhnsxJVgPDw/bhw8fhudzeXm5/fvf/x7Oc0rw7t27SJ5Pnz5tV1dXw7nevHmzXVxcDOdJHSCndzq9W+Jz6qPE5/b2NpFmS7F+fHzcvn//HplTIklqnZ3mcpK1xOe07k/zGv2k1tnpC1Hi3Z6enrZv376Nvtafz6cEa7Y9LQJn0iQEi2ANt2ZKsIYn8p8EyW/oqTml8qRuwlKClXqv5AEy208gM7JO1u2IuVJ7WnIvSgnWEes16zsRLII13JupzWh4IgRrN8IZD/3UAUKwdreBwL8gkNrTCNZ5txjBIljDKyC1GQ1PhGDtRkiwalRHvi2s3/68I1J7GsE67z4iWARreAWkNqPhiRCs3QgJVo2KYNWMjhqR2tMI1lE7ZN97ESyCta9T/iYqtRkNT4Rg7UZIsGpUBKtmdNSI1J5GsI7aIfvei2ARrH2dQrCGOSUSHPnQ92+wEh0iR4IAwUpQlINgEazhVZDajIYn4gZrN0I3WDWqI8ts/fbnHZHa09xgnXcfESyCNbwCUpvR8EQI1m6EBKtGRbBqRkeNSO1pBOuoHbLvvQgWwdrXKX4iHOaUSHDkQ99PhIkOkSNBgGAlKMpBsAjW8CpIbUbDE3GDtRuhG6wa1ZFltn77845I7WlusM67jwgWwRpeAanNaHgiBGs3QoJVoyJYNaOjRqT2NIJ11A7Z914Ei2Dt6xQ/EQ5zSiQ48qHvJ8JEh8iRIECwEhTlIFgEa3gVpDaj4Ym4wdqN0A1WjerIMlu//XlHpPY0N1jn3UcEi2ANr4DUZjQ8EYK1GyHBqlERrJrRUSNSexrBOmqH7HsvgkWw9nWKnwiHOSUSHPnQ9xNhokPkSBAgWAmKchAsgjW8ClKb0fBE3GDtRugGq0Z1ZJmt3/68I1J7mhus8+4jgkWwhldAajMangjB2o2QYNWoCFbN6KgRqT2NYB21Q/a9F8EqOD08PGwfPnzYR3OHrCUSvXv3LpEmluP9+/fb6W+WT7JmqXc6zemPP/4YTpc69D9//ryd/kY/T09P27dv30bT/Pn86TBKfFLr46isf/nll+3q6iqBerocqXWWEqzkXpRaH9MV7cATIlgHLq5Xm4fA6dC/v78fnlDq0B+eyH8SJL+hp+aUynNU1m/fvo3JbIp1Kk9qnaUEK/Ve8qxJgGCtWTezXoxAauM/6qE/YzmPyppg1d1GsGpGImoCBKtmJAKBYQIEaxhhewKC1Y58eMDUOiNYw6WQYNs2gqUNEGggkNr4j3roN5TgHw9xVNZusOpWIFg1IxE1AYJVMxKBwDABgjWMsD0BwWpHPjxgap0RrOFSSOAGSw8g0EMgtfEf9dDvqcI/G+WorN1g1X1AsGpGImoCbrBqRiIQGCZAsIYRticgWO3IhwdMrTOCNVwKCdxg6QEEegikNv6jHvo9VfhnoxyVtRusug8IVs1IRE3ADVbNSAQCwwQI1jDC9gQEqx358ICpdUawhkshgRssPYBAD4HUxn/UQ7+nCv9slKOydoNV9wHBqhmJqAm4waoZiUBgmADBGkbYnoBgtSMfHjC1zgjWcCkkcIOlBxDoIZDa+I966PdU4Z+NclTWbrDqPiBYNSMRNQE3WDUjEQgMEyBYwwjbExCsduTDA6bWGcEaLoUEbrD0AAI9BFIb/1EP/Z4q/LNRjsraDVbdBwSrZiSiJuAGq2YkAoFhAgRrGGF7AoLVjnx4wNQ6I1jDpZDADZYeQKCHQGrjP+qh31OFfzbKUVm7war7gGDVjETUBNxg1YxEIDBMgGANI2xPQLDakQ8PmFpnBGu4FBK4wdIDCPQQSG38Rz30e6rwz0Y5Kms3WHUfEKyakYiagBusgtHd3d12fX1dkxRxSALPz8+R95pNsG5ubrbb29vIu6WSpFin5jNbntRelBSsV69eRTClZDa1zo4sWLPVLNJAkyYhWARr0tacY1qpQz+18acOIoI1R3/9k1kQrJpWap0RrJp1ai+qR1o3gmARrHW7t2HmBKsB8n+GSLHum3HvSASr5k2wakZusGpGqQiCRbBSvXTIPKlDP7Xxp741usFar10JVl2z1Dpzg1WzTu1F9UjrRhAsgrVu9zbMnGA1QHaDtQsywaoxEayakRusmlEqgmARrFQvHTIPweora4p134x7RyJYNW+CVTMiWDWjVATBIlipXjpkntShn9r4U9fyfiJcr10JVl2z1DrzE2HNOrUX1SOtG0GwCNa63dswc4LVANlPhLsgE6waE8GqGbnBqhmlIggWwUr10iHzEKy+sqZY9824dySCVfMmWDUjglUzSkUQLIKV6qVD5kkd+qmNP3Ut7yfC9dqVYNU1S60zPxHWrFN7UT3SuhEEi2Ct270NMydYDZD9RLgLMsGqMRGsmpEbrJpRKoJgEaxULx0yD8HqK2uKdd+Me0ciWDVvglUzIlg1o1QEwSJYqV46ZJ7UoZ/a+FPX8n4iXK9dCVZds9Q68xNhzTq1F9UjrRtBsAjWut3bMHOC1QDZT4S7IBOsGhPBqhm5waoZpSIIFsFK9dIh8xCsvrKmWPfNuHckglXzJlg1I4JVM0pFECyCleqlQ+ZJHfqpjT91Le8nwvXalWDVNUutMz8R1qxTe1E90roRBItgrdu9DTMnWA2Q/US4CzLBqjERrJqRG6yaUSqCYBGsVC8dMg/B6itrinXfjHtHIlg1b4JVMyJYNaNUBMFqFKzTlarPjyfw8PCw/fbbb5GBUod+auNPXcs/Pj5up7+ZPre3t5HppNbZhw8ftm/fvkXmlEjy9PS0nXp79PP27dvtJGuJTyrP1dXVdnFxMTyl1DrzE2FditReVI+0bgTBahSs1GG9brv1zDz1Tf8021TNUhv/kTe11Dfr2WrW0/X7R0kK1v5ReyJT64xg1fU68l5Uv/2+CIJFsPZ1ykJRBGuhYv2PqRKsnroRrJozwaoZEayaEcEiWHWXLBZBsBYr2H+mS7B66kawas4Eq2ZEsGpGBItg1V2yWATBWqxgBKu1YASrxk2wakYEq2ZEsAhW3SWLRRCsxQpGsFoLRrBq3ASrZkSwakYEi2DVXbJYBMFarGAEq7VgBKvGTbBqRgSrZkSwCFbdJYtFEKzFCkawWgtGsGrcBKtmRLBqRgSLYNVdslgEwVqsYASrtWAEq8ZNsGpGBKtmRLAIVt0li0UQrMUKRrBaC0awatwEq2ZEsGpGBItg1V2yWATBWqxgBKu1YASrxk2wakYEq2ZEsAhW3SWLRRCsxQpGsFoLRrBq3ASrZkSwakYEi2DVXbJYBMFarGAEq7VgBKvGTbBqRgSrZkSwCFbdJYtFEKzFCkawWgtGsGrcBKtmRLBqRgSLYNVdslgEwVqsYASrtWAEq8ZNsGpGBKtmRLAIVt0li0UQrMUKRrBaC0awatwEq2ZEsGpGBItg1V2yWATBWqxgBKu1YASrxk2wakYEq2ZEsAhW3SWLRRCsxQpGsFoLRrBq3ASrZkSwakYEa0HBur6+riu7YMSbN2+2T58+Dc98RsF6eHjYnp6eht/t8+fP2/fv34fz/Prrr9v79++H8yQTnOqW+Nze3ibSbCdGl5eXw7lONfvy5ctwnlSCi4uL7erqKpVuqjypdZYSrNN8fvvttwijk9AkPq9evUqk2QhWjZFgLShYqQVSt0dvROqb9YyClSL57t277f7+fjhd6gAZnsgPSJBaH6kD5ObmZktJ3w/AJeX/h0Bqfcy4F822Po7cgASLYE3T3wSrLgXBqhnNdoAQrLpms0UQrLoiqS8g9UjrRhAsgjVN9xKsuhQEq2ZEsGpGIv6eAMGqO4Rg1YwIFsGqu6QpgmDVoAlWzYhg1YxEEKzRHiBYNUGCRbDqLmmKIFg1aIJVMyJYNSMRBGu0BwhWTZBgEay6S5oiCFYNmmDVjAhWzUgEwRrtAYJVEyRYBKvukqYIglWDJlg1I4JVMxJBsEZ7gGDVBAkWwaq7pCmCYNWgCVbNiGDVjEQQrNEeIFg1QYJFsOouaYogWDVoglUzIlg1IxEEa7QHCFZNkGARrLpLmiIIVg2aYNWMCFbNSATBGu0BglUTJFgEq+6SpgiCVYMmWDUjglUzEkGwRnuAYNUECRbBqrukKYJg1aAJVs2IYNWMRBCs0R4gWDVBgkWw6i5piiBYNWiCVTMiWDUjEQRrtAcIVk2QYBGsukuaIghWDZpg1YwIVs1IBMEa7QGCVRMkWASr7pKmCIJVgyZYNSOCVTMSQbBGe4Bg1QQJFsGqu6QpgmDVoAlWzYhg1YxEEKzRHiBYNUGCRbDqLmmKIFg1aIJVMyJYNSMRBGu0BwhWTZBgEay6S5oiCFYNOiVYpzynv5k+Hz9+jEzn5uYmkuf9+/fb5eXlcK7TfG5vb4fzpBK8fv16O71b4pN6r19//TXCOvFOpxyp9fH4+Lh9/vw5Mq1UX6fypNZHBM6kSQgWwZqmNQlWXYqUYNUj9Uc8Pz/3D9ow4myClVpnJ3Sz3RY2lNMQCOwmQLAI1u5m+dGBqY3/7u5uu76+jkx3tkOfYEXK2pqEYNW4/dxUMxKxHgGCRbCm6VqCVZeCYNWMZosgWHVFCFbNSMR6BAgWwZqmawlWXQqCVTOaLYJg1RUhWDUjEesRIFgEa5quJVh1KQhWzWi2CIJVV4Rg1YxErEeAYBGsabqWYNWlIFg1o9kiCFZdEYJVMxKxHgGCRbCm6VqCVZeCYNWMZosgWHVFCFbNSMR6BAgWwZqmawlWXQqCVTOaLYJg1RUhWDUjEesRIFgEa5quJVh1KQhWzWi2CIJVV4Rg1YxErEeAYBGsabqWYNWlIFg1o9kiCFZdEYJVMxKxHgGCRbCm6VqCVZeCYNWMZosgWHVFCFbNSMR6BAgWwZqmawlWXQqCVTOaLYJg1RUhWDUjEesRIFgEa5quJVh1KQhWzWi2CIJVV4Rg1YxErEeAYBGsabqWYNWlIFg1o9kiCFZdEYJVMxKxHgGCRbCm6VqCVZeCYNWMZosgWHVFCFbNSMR6BAgWwZqmawlWXQqCVTOaLYJg1RUhWDUjEesRIFgEa5quJVh1KQhWzWi2CIJVV4Rg1YxErEeAYBGsabqWYNWlmE2wfvnll+3q6qqe+I6Iu7u7HVF9IQ8PD9sff/wxPOBJHhLv9vT0tH379m14Pql1dprIqR8Tn0+fPsX6KDGfx8fH7fv374lUsRynuiU+9/f3iTTbmzdvtouLi0iuoyYhWARrmt5Obfynw+z6+jryXs/Pz5E8qSSzCVaqZik+yTwp1h8/ftxOt1ijn1RfH7lmo4z/9/Oz3Tqe5pXai169ehXB5NaxxkiwCFbdJU0RqY0/dRAlN7UUwtShn5pPqmap+STzpFgTrGRVenIRrJozwaoZESyCVXdJU0TqsCZYTQXbti1Vs74Z7x+JYO1ndbRIglVXlGDVjAgWwaq7pCkidVgTrKaCEaxdoN1g7cI0VRDBqstBsGpGBItg1V3SFEGwatCpW5V6pH0RqZrtG603KsWaYPXWLTEawaopEqyaEcEiWHWXNEWkDms3WE0Fc4O1CzTB2oVpqiCCVZeDYNWMCBbBqrukKYJg1aBTtyr1SPsiUjXbN1pvVIo1weqtW2I0glVTJFg1I4JFsOouaYpIHdZusJoK5gZrF2iCtQvTVEEEqy4HwaoZESyCVXdJUwTBqkGnblXqkfZFpGq2b7TeqBRrgtVbt8RoBKumSLBqRgSLYNVd0hSROqzdYDUVzA3WLtAEaxemqYIIVl0OglUzIlgEq+6SpgiCVYNO3arUI+2LSNVs32i9USnWBKu3bonRCFZNkWDVjAgWwaq7pCkidVi7wWoqmBusXaAJ1i5MUwURrLocBKtmRLAIVt0lTREEqwadulWpR9oXkarZvtF6o1KsCVZv3RKjEayaIsGqGREsglV3SVNE6rB2g9VUMDdYu0ATrN/3mTMAAAnDSURBVF2YpgoiWHU5CFbNiGARrLpLmiIIVg06datSj7QvIlWzfaP1RqVYE6zeuiVGI1g1RYJVMyJYBKvukqaI1GHtBqupYG6wdoEmWLswTRVEsOpyEKyaEcEiWHWXNEUQrBp06lalHmlfRKpm+0brjUqxJli9dUuMRrBqigSrZkSwCFbdJU0RqcPaDVZTwdxg7QJNsHZhmiqIYNXlIFg1I4K1oGDVZT3viBkFK3UbktrUUgdISopPHfvq1atI4z4/P0fyzJYk2depd0uxTq2P1HulpDg1n2Se1DpL7UXJd5stF8EiWLP15PB8kgfRbAdIalMjWMNt1p4g2depyc+2PlLvRbBqkqm9qB5p3QiCRbDW7d6/mHnyIJrtAEltagRrvbZP9nXq7WdbH6n3Ilg1ydReVI+0bgTBIljrdi/BenHtCNaL0f20BwlWH3qCVbMmWDUjgkWw6i5ZLCJ5EM32DT21qRGsxZp627ZkX6fefrb1kXovglWTTO1F9UjrRhAsgrVu97rBenHtCNaL0f20BwlWH3qCVbMmWDUjgkWw6i5ZLCJ5EM32DT21qRGsxZraDVZrwQhWjTu1F9UjrRtBsAjWut3rBuvFtSNYL0b30x5MfnFIvcRsX0BS70WwapIEq2ZEsAhW3SWLRSQPotkOkNSmRrAWa2o3WK0FI1g17tReVI+0bgTBIljrdq8brBfXjmC9GN1PezD5xSH1ErN9AUm9F8GqSRKsmhHBIlh1lywWkTyIZjtAUpsawVqsqd1gtRaMYNW4U3tRPdK6EQSLYK3bvW6wXlw7gvVidD/tweQXh9RLzPYFJPVeBKsmSbBqRgSLYNVdslhE8iCa7QBJbWoEa7GmdoPVWjCCVeNO7UX1SOtGECyCtW73usF6ce0I1ovR/bQHk18cUi8x2xeQ1HsRrJokwaoZESyCVXfJYhHJg2i2AyS1qRGsxZraDVZrwQhWjTu1F9UjrRtBsAjWut3rBuvFtSNYL0b30x5MfnFIvcRsX0BS70WwapIEq2ZEsAhW3SWLRSQPotkOkNSmRrAWa2o3WK0FI1g17tReVI+0bgTBIljrdq8brBfXjmC9GN1PezD5xSH1ErN9AUm9F8GqSRKsmhHBahSsuhwiZiNw1ANkNs6n+aRYz/huiTkdWbASfJI5ZvwCknq/V69eRVIRrBojwSJYdZeccUTq0H/37t12f39/xiTrV0+xrkdaM4Jg9dWNYNWsCVbNiGARrLpLzjgidegTrLqJUqzrkdaMIFh9dSNYNWuCVTMiWASr7pIzjkgd+gSrbqIU63qkNSMIVl/dCFbNmmDVjAgWwaq75IwjUoc+waqbKMW6HmnNCILVVzeCVbMmWDUjgkWw6i4544jUoU+w6iZKsa5HWjOCYPXVjWDVrAlWzYhgEay6S844InXoE6y6iVKs65HWjCBYfXUjWDVrglUzIlgEq+6SM45IHfoEq26iFOt6pDUjCFZf3QhWzZpg1YwIFsGqu+SMI1KHPsGqmyjFuh5pzQiC1Vc3glWzJlg1I4JFsOouOeOI1KFPsOomSrGuR1ozgmD11Y1g1awJVs2IYBGsukvOOCJ16BOsuolSrOuR1owgWH11I1g1a4JVMyJYBKvukjOOSB36BKtuohTreqQ1IwhWX90IVs2aYNWMCBbBqrvkjCNShz7Bqpsoxboeac0IgtVXN4JVsyZYNSOCRbDqLjnjiNShT7DqJkqxrkdaM4Jg9dWNYNWsCVbNiGARrLpLzjgidegTrLqJUqzrkdaMIFh9dSNYNWuCVTMiWASr7pIzjkgd+gSrbqIU63qkNSMIVl/dCFbNmmDVjAgWwaq75IwjUoc+waqbKMW6HmnNCILVVzeCVbMmWDUjgkWw6i4544jUoU+w6iZKsa5HWjOCYPXVjWDVrAlWzYhgFYyenp62h4eHmqSIQxI4iVHic+qhUy/5/DWBFOujMp5xLzpqzR4fH7fT3+jn4uJiu7q6Gk0Tff4k6onP6b1O7+fz1wQIlu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gGDpAQQQQAABBBBAIEyAYIWBSocAAggggAACCBAsPYAAAggggAACCIQJEKwwUOkQQAABBBBAAAGCpQcQQAABBBBAAIEwAYIVBiodAggggAACCCBAsPQA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4H8BU2rzBGI5i3A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678883" y="1891176"/>
            <a:ext cx="10462544" cy="1200329"/>
          </a:xfrm>
          <a:prstGeom prst="rect">
            <a:avLst/>
          </a:prstGeom>
        </p:spPr>
        <p:txBody>
          <a:bodyPr wrap="none" lIns="91440" tIns="45720" rIns="91440" bIns="45720" anchor="t">
            <a:spAutoFit/>
          </a:bodyPr>
          <a:lstStyle/>
          <a:p>
            <a:r>
              <a:rPr lang="en-US" b="1">
                <a:solidFill>
                  <a:srgbClr val="002060"/>
                </a:solidFill>
                <a:latin typeface="Calibri Light"/>
                <a:ea typeface="+mn-lt"/>
                <a:cs typeface="+mn-lt"/>
              </a:rPr>
              <a:t>Scottish Learning Festival – Empowerment - 'Where are we now?' Wednesday 21st of September 10:00- 10:45</a:t>
            </a:r>
            <a:endParaRPr lang="en-US"/>
          </a:p>
          <a:p>
            <a:endParaRPr lang="en-US">
              <a:solidFill>
                <a:srgbClr val="FF0000"/>
              </a:solidFill>
              <a:cs typeface="Calibri"/>
            </a:endParaRPr>
          </a:p>
          <a:p>
            <a:endParaRPr lang="en-US">
              <a:solidFill>
                <a:srgbClr val="FF0000"/>
              </a:solidFill>
              <a:cs typeface="Calibri"/>
            </a:endParaRPr>
          </a:p>
          <a:p>
            <a:endParaRPr lang="en-US"/>
          </a:p>
        </p:txBody>
      </p:sp>
      <p:sp>
        <p:nvSpPr>
          <p:cNvPr id="4" name="TextBox 3">
            <a:extLst>
              <a:ext uri="{FF2B5EF4-FFF2-40B4-BE49-F238E27FC236}">
                <a16:creationId xmlns:a16="http://schemas.microsoft.com/office/drawing/2014/main" id="{1CB0B116-E86E-DC46-5968-D2315FB6ED79}"/>
              </a:ext>
            </a:extLst>
          </p:cNvPr>
          <p:cNvSpPr txBox="1"/>
          <p:nvPr/>
        </p:nvSpPr>
        <p:spPr>
          <a:xfrm>
            <a:off x="674671" y="2720939"/>
            <a:ext cx="105258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latin typeface="Calibri Light"/>
                <a:cs typeface="Arial"/>
              </a:rPr>
              <a:t>International </a:t>
            </a:r>
            <a:r>
              <a:rPr lang="en-US" b="1" err="1">
                <a:solidFill>
                  <a:srgbClr val="002060"/>
                </a:solidFill>
                <a:latin typeface="Calibri Light"/>
                <a:cs typeface="Arial"/>
              </a:rPr>
              <a:t>Blether</a:t>
            </a:r>
            <a:r>
              <a:rPr lang="en-US" b="1">
                <a:solidFill>
                  <a:srgbClr val="002060"/>
                </a:solidFill>
                <a:latin typeface="Calibri Light"/>
                <a:cs typeface="Arial"/>
              </a:rPr>
              <a:t>: Leading Enquiry and Professional Learning in Schools Thursday 29 September 16:15-17:15</a:t>
            </a:r>
          </a:p>
          <a:p>
            <a:endParaRPr lang="en-US" b="1">
              <a:solidFill>
                <a:srgbClr val="002060"/>
              </a:solidFill>
              <a:latin typeface="Calibri Light"/>
              <a:cs typeface="Arial"/>
            </a:endParaRPr>
          </a:p>
          <a:p>
            <a:endParaRPr lang="en-US" b="1">
              <a:solidFill>
                <a:srgbClr val="002060"/>
              </a:solidFill>
              <a:latin typeface="Calibri Light"/>
              <a:cs typeface="Arial"/>
            </a:endParaRPr>
          </a:p>
          <a:p>
            <a:r>
              <a:rPr lang="en-US" b="1">
                <a:solidFill>
                  <a:srgbClr val="002060"/>
                </a:solidFill>
                <a:latin typeface="Calibri Light"/>
                <a:cs typeface="Arial"/>
              </a:rPr>
              <a:t>EiH Stretch Core Learning  Enquiry  'The What to the How' Thursday 6th October 13:30 – 16:00</a:t>
            </a:r>
          </a:p>
        </p:txBody>
      </p:sp>
    </p:spTree>
    <p:extLst>
      <p:ext uri="{BB962C8B-B14F-4D97-AF65-F5344CB8AC3E}">
        <p14:creationId xmlns:p14="http://schemas.microsoft.com/office/powerpoint/2010/main" val="3842521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Supporting our Session today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838200" y="1909704"/>
            <a:ext cx="9662652" cy="4557854"/>
          </a:xfrm>
        </p:spPr>
        <p:txBody>
          <a:bodyPr vert="horz" lIns="91440" tIns="45720" rIns="91440" bIns="45720" rtlCol="0" anchor="t">
            <a:noAutofit/>
          </a:bodyPr>
          <a:lstStyle/>
          <a:p>
            <a:pPr marL="0" indent="0">
              <a:buNone/>
            </a:pPr>
            <a:r>
              <a:rPr lang="en-GB">
                <a:solidFill>
                  <a:srgbClr val="002060"/>
                </a:solidFill>
                <a:latin typeface="+mj-lt"/>
                <a:ea typeface="+mn-lt"/>
                <a:cs typeface="+mn-lt"/>
              </a:rPr>
              <a:t>Fearghal Kelly 		Senior Lead Specialist  </a:t>
            </a:r>
          </a:p>
          <a:p>
            <a:pPr marL="0" indent="0">
              <a:buNone/>
            </a:pPr>
            <a:r>
              <a:rPr lang="en-GB">
                <a:solidFill>
                  <a:srgbClr val="002060"/>
                </a:solidFill>
                <a:latin typeface="+mj-lt"/>
                <a:ea typeface="+mn-lt"/>
                <a:cs typeface="+mn-lt"/>
              </a:rPr>
              <a:t>Lise Mccaffery  		Senior Lead Specialist </a:t>
            </a:r>
          </a:p>
          <a:p>
            <a:pPr marL="0" indent="0">
              <a:buNone/>
            </a:pPr>
            <a:r>
              <a:rPr lang="en-GB">
                <a:solidFill>
                  <a:srgbClr val="002060"/>
                </a:solidFill>
                <a:latin typeface="+mj-lt"/>
                <a:ea typeface="+mn-lt"/>
                <a:cs typeface="+mn-lt"/>
              </a:rPr>
              <a:t>Gordon Bone  		Lead Specialist  </a:t>
            </a:r>
          </a:p>
          <a:p>
            <a:pPr marL="0" indent="0">
              <a:buNone/>
            </a:pPr>
            <a:r>
              <a:rPr lang="en-GB">
                <a:solidFill>
                  <a:srgbClr val="002060"/>
                </a:solidFill>
                <a:latin typeface="+mj-lt"/>
                <a:ea typeface="+mn-lt"/>
                <a:cs typeface="+mn-lt"/>
              </a:rPr>
              <a:t>Chris French  		Lead Specialist </a:t>
            </a:r>
          </a:p>
          <a:p>
            <a:pPr marL="0" indent="0">
              <a:buNone/>
            </a:pPr>
            <a:r>
              <a:rPr lang="en-GB">
                <a:solidFill>
                  <a:srgbClr val="002060"/>
                </a:solidFill>
                <a:latin typeface="+mj-lt"/>
                <a:ea typeface="+mn-lt"/>
                <a:cs typeface="+mn-lt"/>
              </a:rPr>
              <a:t>Iain McDermott		Lead Specialist</a:t>
            </a:r>
          </a:p>
          <a:p>
            <a:pPr marL="0" indent="0">
              <a:buNone/>
            </a:pPr>
            <a:r>
              <a:rPr lang="en-GB">
                <a:solidFill>
                  <a:srgbClr val="002060"/>
                </a:solidFill>
                <a:latin typeface="+mj-lt"/>
                <a:ea typeface="+mn-lt"/>
                <a:cs typeface="+mn-lt"/>
              </a:rPr>
              <a:t>Stephanie Peat  		Lead Specialist </a:t>
            </a: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0" indent="0">
              <a:buNone/>
            </a:pPr>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11" name="Picture 10">
            <a:extLst>
              <a:ext uri="{FF2B5EF4-FFF2-40B4-BE49-F238E27FC236}">
                <a16:creationId xmlns:a16="http://schemas.microsoft.com/office/drawing/2014/main" id="{81E86E8F-D348-4054-9F97-503A9C0D0C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7936" y="343812"/>
            <a:ext cx="1928713" cy="1928713"/>
          </a:xfrm>
          <a:prstGeom prst="rect">
            <a:avLst/>
          </a:prstGeom>
        </p:spPr>
      </p:pic>
    </p:spTree>
    <p:extLst>
      <p:ext uri="{BB962C8B-B14F-4D97-AF65-F5344CB8AC3E}">
        <p14:creationId xmlns:p14="http://schemas.microsoft.com/office/powerpoint/2010/main" val="594237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294199" y="217870"/>
            <a:ext cx="10980944" cy="5121027"/>
          </a:xfrm>
        </p:spPr>
        <p:txBody>
          <a:bodyPr vert="horz" lIns="91440" tIns="45720" rIns="91440" bIns="45720" rtlCol="0" anchor="t">
            <a:noAutofit/>
          </a:bodyPr>
          <a:lstStyle/>
          <a:p>
            <a:pPr marL="0" indent="0">
              <a:buNone/>
            </a:pPr>
            <a:r>
              <a:rPr lang="en-GB" sz="5400">
                <a:solidFill>
                  <a:srgbClr val="00ABB5"/>
                </a:solidFill>
                <a:latin typeface="+mj-lt"/>
                <a:cs typeface="Calibri Light"/>
              </a:rPr>
              <a:t>Draft Programme </a:t>
            </a:r>
          </a:p>
          <a:p>
            <a:pPr marL="0" indent="0">
              <a:buNone/>
            </a:pPr>
            <a:endParaRPr lang="en-GB" sz="5400">
              <a:solidFill>
                <a:srgbClr val="00ABB5"/>
              </a:solidFill>
              <a:cs typeface="Calibri Light"/>
            </a:endParaRPr>
          </a:p>
          <a:p>
            <a:pPr marL="0" indent="0">
              <a:buNone/>
            </a:pPr>
            <a:r>
              <a:rPr lang="en-GB" sz="5400">
                <a:solidFill>
                  <a:srgbClr val="00ABB5"/>
                </a:solidFill>
                <a:cs typeface="Calibri Light"/>
              </a:rPr>
              <a:t> </a:t>
            </a:r>
            <a:endParaRPr lang="en-GB" sz="5400" b="1">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12" name="AutoShape 4" descr="data:image/png;base64,iVBORw0KGgoAAAANSUhEUgAAAlgAAAJYCAYAAAC+ZpjcAAAAAXNSR0IArs4c6QAAIABJREFUeF7t3f1xHMeSr+GmBYIHxLGA8ICEJeLxgLKAgAWiB0taQsAD0IIFPYAswI1RnBux90PKFurHZFXPMxH4a7Ozqt/Mqnqnhtrz6vn5+XnzQQABBBBAAAEEEIgReEWwYiwlQgABBBBAAAEE/iRAsDQC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gGDpAQQQQAABBBBAIEyAYIWBSocAAggggAACCBAsPYAAAggggAACCIQJEKwwUOkQQAABBBBAAAGCpQcQQAABBBBAAIEwAYIVBiodAggggAACCCBAsPQA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FDzw9PW3fvn3TKWdK4O3bt2f65l774eFh++OPP4ZBvH79eru8vBzOk9qLfvnll+3q6mp4PqcE9/f3kTySrEfgzZs328XFxXoTb5wxwSpg393dbdfX140lMdRMBJ6fn2eajrk0Enj37l1EID5+/Ljd3NwMzzy1F52+NJxyJT6vXr1KpJFjQQJfv37dTmvE568JECyCZX38DQGCdb7tQbDq2hOsmtFRIwhWXVmCRbDqLjnjCIJ1vsUnWHXtCVbN6KgRBKuuLMEiWHWXnHEEwTrf4hOsuvYEq2Z01AiCVVeWYBGsukvOOIJgnW/xCVZde4JVMzpqBMGqK0uwCFbdJWccQbDOt/gEq649waoZHTWCYNWVJVgEq+6SM44gWOdbfIJV155g1YyOGkGw6soSLIJVd8kZRxCs8y0+waprT7BqRkeNIFh1ZQkWwaq75IwjCNb5Fp9g1bUnWDWjo0YQrLqyBItg1V1yxhEE63yLT7Dq2hOsmtFRIwhWXVmCRbDqLjnjCIJ1vsUnWHXtCVbN6KgRBKuuLMEiWHWXnHEEwTrf4hOsuvYEq2Z01AiCVVeWYBGsukvOOIJgnW/xCVZde4JVMzpqBMGqK0uwCFbdJWccQbDOt/gEq649waoZHTWCYNWVJVgEq+6SM44gWOdbfIJV155g1YyOGkGw6soSLIJVd8kZRxCs8y0+waprT7BqRkeNIFh1ZQkWwaq75IwjCNb5Fp9g1bUnWDWjo0YQrLqyBItg1V1yxhEE63yLT7Dq2hOsmtFRIwhWXVmC1ShYDuu6IRMRd3d32/X1dSLVNlvNZjv0I5DDSWY79D9+/Ljd3NwMv2Wqr9++fbudciU+KdYO60Q19uVQs32cElEEi2Al+miqHKmD6PRSBGuq0u6aTOoA2TXYjiCCVUMiWDWjVERqfahZXRGCRbDqLlksgmDVBUsd+vVI/RGpAyQ18xTrVF+7wUpVds08qfVBsOr6EyyCVXfJYhGpg8gN1mKF/890UwdI6u0JVk3SYV0zSkWk1oea1RUhWASr7pLFIghWXbDUoV+P1B+ROkBSM0+xTvW1G6xUZdfMk1ofBKuuP8EiWHWXLBaROojcYC1WeDdYuwpGsHZhOmwQweorLcEiWH3d1jQSwapBp25V6pH6I1IHSGrmKdapviZYqcqumSe1Ptxg1fUnWASr7pLFIlIHkRusxQrvBmtXwQjWLkyHDSJYfaUlWASrr9uaRiJYNejUrUo9Un9E6gBJzTzFOtXXBCtV2TXzpNaHG6y6/gSLYNVdslhE6iByg7VY4d1g7SoYwdqF6bBBBKuvtASLYPV1W9NIBKsGnbpVqUfqj0gdIKmZp1in+ppgpSq7Zp7U+nCDVdefYBGsuksWi0gdRG6wFiu8G6xdBSNYuzAdNohg9ZWWYBGsvm5rGolg1aBTtyr1SP0RqQMkNfMU61RfE6xUZdfMk1ofbrDq+hMsglV3yWIRqYPIDdZihXeDtatgBGsXpsMGEay+0hIsgtXXbU0jEawadOpWpR6pPyJ1gKRmnmKd6muClarsmnlS68MNVl1/gkWw6i5ZLCJ1ELnBWqzwbrB2FYxg7cJ02CCC1VdagkWw+rqtaSSCVYNO3arUI/VHpA6Q1MxTrFN9TbBSlV0zT2p9uMGq60+wCFbdJYtFpA4iN1iLFd4N1q6CEaxdmA4bRLD6SkuwFhSs1ALpa7N9I6U2foJV807dqtQj7Y9I9fXz8/P+QRsib25uttvb2+GRUutjeCL/I0GqZqnbkHfv3m339/fJV5wmV6qvZ6vZNIB/wEQIFsH6AW31spSpA4Rg1fwJVs0oFUGwapIEq2ZEsGpGs0UQLII1TU8SrLoUqW/oBKtmnYogWDVJglUzIlg1o9kiCBbBmqYnCVZdCoJVM0odRPVI+yIIVs2JYNWMUn3tJ8KadSqCYBGsVC8N5yFYNUKCVTNKHUT1SPsiCFbNiWDVjFJ9TbBq1qkIgkWwUr00nIdg1QgJVs0odRDVI+2LIFg1J4JVM0r1NcGqWaciCBbBSvXScB6CVSMkWDWj1EFUj7QvgmDVnAhWzSjV1wSrZp2KIFgEK9VLw3kIVo2QYNWMUgdRPdK+CIJVcyJYNaNUXxOsmnUqgmARrFQvDechWDVCglUzSh1E9Uj7IghWzYlg1YxSfU2watapCIJFsFK9NJyHYNUICVbNKHUQ1SPtiyBYNSeCVTNK9TXBqlmnIggWwUr10nAeglUjJFg1o9RBVI+0L4Jg1ZwIVs0o1dcEq2adiiBYBCvVS8N5CFaNkGDVjFIHUT3SvgiCVXMiWDWjVF8TrJp1KoJgEaxULw3nIVg1QoJVM0odRPVI+yIIVs2JYNWMUn1NsGrWqQiCRbBSvTSch2DVCAlWzSh1ENUj7YsgWDUnglUzSvU1wapZpyIIFsFK9dJwHoJVIyRYNaPUQVSPtC+CYNWcCFbNKNXXBKtmnYogWAQr1UvDeQhWjZBg1YxSB1E90r4IglVzIlg1o1RfE6yadSqCYBGsVC8N5yFYNUKCVTNKHUT1SPsiCFbNiWDVjFJ9TbBq1qkIgkWwUr00nIdg1QgJVs0odRDVI+2LIFg1J4JVM0r1NcGqWaciCBbBSvXScJ4jC9aHDx+2b9++DTN6eHjYnp6ehvN8/PhxOx38o5/TfH777bfRNH8+f5pT4nN7e5tIs/3+++/b1dXVcK6UYF1cXETm8+bNm+3Tp0/D73VKMNthnfoCEoETTkKwwkAb0hEsgtXQZvuGOLJgzbbxpwTr7u5uu76+3lfgIuqoB0hKsCKQt21LrTOClarIvjxHXR/73n7NKIJFsKbp3NTGP+OhT7DqNjvqAUKw6tr7ibBmdNT1Ub/5uhEEi2BN070Eq68UbrBq1qlDn2D1sZ7ti0z95vsjCNZ+VrNEEiyCNUsvxn66cINVl5Rg1YwIVs3Iv8GqGaUiCFaKZF8egkWw+rqtGMkNVl8pCFbNmmDVjAhWzSgVQbBSJPvyECyC1ddtBGsa1gSrLgXBqhkRrJpRKoJgpUj25SFYBKuv2wjWNKwJVl0KglUzIlg1o1QEwUqR7MtDsAhWX7cRrGlYE6y6FASrZkSwakapCIKVItmXh2ARrL5uI1jTsCZYdSkIVs2IYNWMUhEEK0WyLw/BIlh93UawpmFNsOpSEKyaEcGqGaUiCFaKZF8egkWw+rqNYE3DmmDVpSBYNSOCVTNKRRCsFMm+PASLYPV1G8GahjXBqktBsGpGBKtmlIogWCmSfXkIFsHq6zaCNQ1rglWXgmDVjAhWzSgVQbBSJPvyECyC1ddtBGsa1gSrLgXBqhkRrJpRKoJgpUj25SFYBKuv2wjWNKwJVl0KglUzIlg1o1QEwUqR7MtDsAhWX7cRrGlYE6y6FASrZkSwakapCIKVItmXh2ARrL5uI1jTsCZYdSkIVs2IYNWMUhEEK0WyLw/BIlh93Uawhln/+uuv2+Xl5XCed+/ebae/0c/d3d12fX09mubP529ubiJ5UgfR+/fvI6xPjE5/o5/Hx8fty5cvo2m21P+o+mkiBGu4HLsTpPp6tprtBrBgIMEiWNO0bWrjTx76qU3tJDP39/fDrFO3KsMT+U+CJOvUnFI1S80nlSfFOrXOCFaqsvvypPqaYO3jnYgiWAQr0UeRHKmNP3UQnV4qtakRrEiL7EqSqtmuwRqDUn2dWmcEq7H4wb2IYPXVjWARrL5uK0ZKbfypg4hg1a2RZF2Pti+CYP09p9Q6I1j7+jEVleprgpWqSJ2HYBGsukuaIlIbf/LQT21qbrCamij4Tb9vxvtGSvV1ap0RrH11S0Wl9iKClapInYdgEay6S5oiUht/6iByg1UXPsm6Hm1fROog2jdaX1SKdWqdEay+2if3IoLVVzeCRbD6uq0YKbXxpw6i5KbmBquvzQjW37NOrTOC1dfTyb2IYPXVjWARrL5uI1jDrP1XhDVCgkWw6i5ZLyLV1wSrr/YEi2D1dRvBGmZNsGqEqYOoHqk3InUz6wart26p0VJ9TbBSFanzECyCVXdJU0Rq408dRMlreT8RNjWRf+Regk6tMz8RlqijAQQrirMlGcEiWC2NtmeQ1MZPsPbQzsQkWWdmlPv/XZaaTypPinVqnRGsVGX35SFY+zjNFEWwCNY0/Zja+FMHkRusujWSrOvR9kWkDqJ9o/VFpVin1hnB6qt9ci/yE2Ff3QgWwerrtmKk1MafOoiSm5qfCPvajGD9PevUOiNYfT2d3IsIVl/dCBbB6us2gjXM2j9yrxESLIJVd8l6Eam+Jlh9tSdYBKuv2wjWMGuCVSNMHUT1SL0RqZtZN1i9dUuNluprgpWqSJ2HYBGsukuaIlIbf+ogSl7L+4mwqYn8V4Ql6NQ68xNhiToaQLCiOFuSESyC1dJoewZJbfwEaw/tTEySdWZG/ivCimNqnRGsinT2/06wsjw7shEsgtXRZ7vGSG38yUM/tam5wdrVApGgVM0ikwkmSfV1ap0RrGBxd6RK9bWfCHfADoUQrAUF63RYH/FzdXW1ffr0afjVUgfRaSKpTe3Dhw/bw8PD8Lu9f/9++9e//jWcJ5Xgv//7v7fPnz+n0kXy3N7eRvK8efNmu7i4iORKJDn1z6mPRj+pdTajYKXW2SjjH/H8aV9LfAhWguK+HARrQcHaV9rzjZpRsFLVSN2EpeaTvA1JzckBkiJZ58G6ZjRbhJr1VYRgEay+bmsaiWA1gd62jWD1sZ5xJIf1jFX5+zmpWV/NCBbB6uu2ppEIVhNogtUHetKRHNaTFuZvpqVmfTUjWASrr9uaRiJYTaAJVh/oSUdyWE9aGII1RWEIFsGaohGTkyBYSZp/n8tPhH2sZxyJYM1YFT8RzlIVgkWwZunF2DwIVgxlmYhglYgOHUCw1iuvmvXVjGARrL5uaxqJYDWB9hNhH+hJR3JYT1oYPxFOURiCRbCmaMTkJAhWkqafCPtorjcSwVKz9Qj0zZhgEay+bmsaiWA1gXaD1Qd60pEI1qSFcYM1RWEIFsGaohGTkyBYSZpusPporjcSwVKz9Qj0zZhgEay+bmsaiWA1gXaD1Qd60pEI1qSFcYM1RWEIFsGaohGTkyBYSZpusPporjcSwVKz9Qj0zZhgEay+bmsaiWA1gXaD1Qd60pEI1qSFcYM1RWEIFsGaohGTkyBYSZpusPporjcSwVKz9Qj0zZhgEay+bmsaiWA1gXaD1Qd60pEI1qSFcYM1RWEIFsGaohGTkyBYSZpusPporjcSwVKz9Qj0zZhgEay+bmsaiWA1gXaD1Qd60pEI1qSFcYM1RWEIVqNgnQ5+nx9P4OHhYfvw4UNkoOfn50ie05z++OOP4Vz/9V//tT0+Pg7nOeX4/v37cJ7k/xbh/f398HxOCT5+/BjJ8/79++1f//rXcK7Xr19vl5eXw3menp62b9++Def55Zdftqurq+E8pwQpwfr06VNsTpEXO3CSd+/eRd7u69evWypXZEITJiFYjYI1Yf1NqSCQEqzTRpQQiNSmdnNzs93e3g7XPylYqcN6tpqdhO/Ee/STupmdsWajbDzfTyC1F/XPvG9EgkWw+rptwZFmO6xTmxrBqpsxJcUEq2YtYj0Cqb1ovTffP2OCRbD2d8sZRhKsvy/6jLchs9WMYJ3hxnEGr0yw6iITLIJVd8kZR8x2WKc2NTdYdVO7waoZpX7WrUcSMRuB1F4023sl50OwCFaynw6Xi2C5wRptajdYowQ9PyMBglVXhWARrLpLzjiCYBGs0fYnWKMEPT8jAYJVV4VgEay6S844gmARrNH2J1ijBD0/IwGCVVeFYBGsukvOOIJgEazR9idYowQ9PyMBglVXhWARrLpLzjiCYBGs0fYnWKMEPT8jAYJVV4VgEay6S844gmARrNH2J1ijBD0/IwGCVVeFYBGsukvOOIJgEazR9idYowQ9PyMBglVXhWARrLpLzjiCYBGs0fYnWKMEPT8jAYJVV4VgEay6S844gmARrNH2J1ijBD0/IwGCVVeFYBGsukvOOIJgEazR9idYowQ9PyMBglVXhWARrLpLzjiCYBGs0fYnWKMEPT8jAYJVV4VgEay6S844gmARrNH2J1ijBD0/IwGCVVeFYBGsukvOOIJgEazR9idYowQ9PyMBglVXhWARrLpLzjiCYBGs0fYnWKMEPT8jAYJVV4Vg1YxEIIBAA4FXr15FRplNio8sWJGCSYLAQQkQrIMW1mshsBoBgvX3Fbu7u9uur6+Hy/r27dvtlMsHAQR+LAGC9WP5yo4AAjsJECyCtbNVhCGwBAGCtUSZTBKB4xMgWATr+F3uDc+JAME6p2p7VwQmJkCwCNbE7WlqCPxjAgTrHyPzAAII/AgCBItg/Yi+khOBn0WAYP0s8sZFAIH/gwDBIliWBAJHIkCwjlRN74LAwgQIFsFauH1NHYH/hwDB0hQIIDAFAYJFsKZoRJNAIESAYIVASoMAAmMECBbBGusgTyMwFwGCNVc9zAaBsyVAsAjW2Ta/Fz8kAYJ1yLJ6KQTWI0CwCNZ6XWvGCPw1AYKlOxBAYAoCBItgTdGIJoFAiADBCoGUBgEExggQLII11kGeRmAuAgRrrnqYDQJnS4BgEayzbX4vfkgCBOuQZfVSCKxHgGARrPW61owR+GsCBEt3IIDAFAQIFsGaohFNAoEQAYIVAikNAgiMESBYBGusgzyNwFwECFZRj4eHh+23336bqmpfv36daj6pyczIOvVuv//++3Z1dZVKN5zn8+fP25cvX4bzvHnzZvv06dNwnlOCu7u7SJ7b29tInlM/Pj09Dee6vLzcTn+jn9NcTnMa/bx9+zbGenQu6ec/fPiwffv2LZ32xfmS6+PFk/DgTyNAsAr0p03/+vr6pxXo/zfw8/PzVPNJTWZG1ql3O0nxu3fvUumG89zc3GwJEZnxsE7dhA1DnjTBjDVLoTqtsfv7+1S64TxHZj0M5wwSECyCNU2bE6y+UhCsPtazjXTkQ59gzdZt5z0fgkWwplkBBKuvFASrj/VsIxGsvoocmXUfxXVHIlgEa5ruJVh9pSBYfaxnG+nIh74brNm67bznQ7AI1jQrgGD1lYJg9bGebSSC1VeRI7Puo7juSASLYE3TvQSrrxQEq4/1bCMd+dB3gzVbt533fAgWwZpmBRCsvlIQrD7Ws41EsPoqcmTWfRTXHYlgEaxpupdg9ZWCYPWxnm2kIx/6brBm67bzng/BIljTrACC1VcKgtXHeraRCFZfRY7Muo/iuiMRLII1TfcSrL5SEKw+1rONdORD3w3WbN123vMhWARrmhVAsPpKQbD6WM82EsHqq8iRWfdRXHckgkWwpulegtVXCoLVx3q2kY586LvBmq3bzns+BItgTbMCCFZfKQhWH+vZRiJYfRU5Mus+iuuORLAI1jTdS7D6SkGw+ljPNtKRD303WLN123nPh2ARrGlWAMHqKwXB6mM920gEq68iR2bdR3HdkQgWwZqmewlWXykIVh/r2UY68qHvBmu2bjvv+RAsgjXNCiBYfaUgWH2sZxuJYPVV5Mis+yiuOxLBKmr39PS0PTw8TFXh07e0xOfDhw/bt2/fEqkiOV6/fr29f/8+kmu2JFdXV9vFxcU003p8fNxOf6OfU44vX76Mpvnz+a9fv0byvHr1KpJntiRv3rzZPn36NDytGWuW2otOe/Vpz57lc1rzp7U/0ye1zmZ6p1nnQrBmrUzDvFynN0A++BDJW8fn5+cIraMKVuo2ZMaazbYXRRpx0iSpdTbp6001LYI1VTl6JzPbppY6QHopnvdoMx7WBOvve3LGms22Fx15VROsvuoSrD7W040026ZGsKZrkXJCMx7WBItglY17xgEEq6/4BKuP9XQjEazpSrLchAhWX8lSX0BmrNlse1FfVftHIlh9zAlWH+vpRpptU0sdINOBPvCEZjys3WC5wTrwkht+NYI1jHB3AoK1G9XxAgnW8Wra/UYEq4946gvIjDWbbS/qq2r/SASrjznB6mM93UizbWqpA2Q60Aee0IyHtRssN1gHXnLDr0awhhHuTkCwdqM6XiDBOl5Nu9+IYPURT30BmbFms+1FfVXtH4lg9TEnWH2spxtptk0tdYBMB/rAE5rxsHaD5QbrwEtu+NUI1jDC3QkI1m5UxwskWMerafcbEaw+4qkvIDPWbLa9qK+q/SMRrD7mBKuP9XQjzbappQ6Q6UAfeEIzHtZusNxgHXjJDb8awRpGuDsBwdqN6niBBOt4Ne1+I4LVRzz1BWTGms22F/VVtX8kgtXHnGD1sZ5upNk2tdQBMh3oA09oxsPaDZYbrAMvueFXI1jDCHcnIFi7UR0vkGAdr6bdb0Sw+oinvoDMWLPZ9qK+qvaPRLD6mBOsPtbTjTTbppY6QKYDfeAJzXhYu8Fyg3XgJTf8agRrGOHuBARrN6rjBRKs49W0+40IVh/x1BeQGWs2217UV9X+kQhWH3OC1cd6upFm29RSB8h0oA88oRkPazdYbrAOvOSGX41gDSPcnYBg7UY1T+Dt7W1kMp8/f94eHx8juRJJLi8vt/fv3ydSxXJ8/PgxlmumRCcxur+/H55ScrO+ubkZns8pAcHqE6xUzWbbiyKNuG3b69evY3taat9P1ezXX3/dTnu2z18TIFgLdsdRD5AZS5EUiJne77TJJjbsGW8dj7o+UqyTt44z9fSMc0nVbMYvDl+/ft1Ov4L4EKxD9cBRD5AZi0Sw/r4qyQMkVf+jro8Ua4KV6rQ6T6pmBKtmPWOEG6wZq1LM6agHyIylIFgEa5a+TB3WBKuvoqmaEay+miVHIlhJmk25CFYT6G3bCBbB6uu2HtYEq6+iBKuP9YwjEawZq+IGa5qqEKyeQz9Z8KN+AUkd1gQr2W1962O2vvZvsOo+Ilg1o+kiZlto0wEKTohg9R0gqbIddX0QrFSH9OVJ1cxPhH01S45EsJI0m3Id9QBpwvePhiFYBOsfNcwPDE4d1m6wfmCR/q/UqZoRrL6aJUciWEmaTbkIVhNo/warBJ08QMrBdgYcdX2kWBOsnY0UCEvVjGAFivETUhCsnwB9dMijHiCjXH7E826w3GD9iL56Sc7UYU2wXkL/Zc+kakawXsb/Zz9FsH52BV4wPsF6AbQXPkKwCNYLWyf+WOqwJljx0vxlwlTNCFZfzZIjEawkzaZcBKsJtJ8IS9DJA6QcbGfAUddHijXB2tlIgbBUzQhWoBg/IQXB+gnQR4c86gEyyuVHPO8Gyw3Wj+irl+RMHdYE6yX0X/ZMqmYE62X8f/ZTBOtnV+AF4xOsF0B74SMEi2C9sHXij6UOa4IVL81fJkzVjGD11Sw5EsFK0mzKRbCaQPuJsASdPEDKwXYGHHV9pFgTrJ2NFAhL1YxgBYrxE1IQrJ8AfXTIox4go1x+xPNusNxg/Yi+eknO1GFNsF5C/2XPpGpGsF7G/2c/RbB+dgVeMD7BegG0Fz5CsAjWC1sn/ljqsCZY8dL8ZcJUzQhWX82SIxGsJM2mXASrCbSfCEvQyQOkHGxnwFFZJSdvAAAgAElEQVTXR4o1wdrZSIGwVM0IVqAYPyEFwWqEfn9/Hxnt48ePkTyS1AROh1Hi8/DwsP3xxx/Dqd68ebNdXFwM5/n8+fN2+hv9XF5ebv/+979H0/z5/OkwSnzevXuXSLOlahaZzLZtV1dX26dPn4bTnd7rw4cPw3mSNUuxTq2Px8fH7fv378OMkoKV6uvUOeR/7LluD4JVM4pFpL5ZH/VnqxjoCROdNsfExjbbppa8DZmtr1M1m7AdY1NK1SzFOrU+bm5uttvb22FOScEansx/EqTOoRTr1HvNmIdgNVYl1dipTa3x1c9+qNkOkFRBCFaK5Jp5UnvRbOuDYNX9SLBqRgSrZhSLIFgxlMslmu0ASQEkWCmSa+YhWH9fNzdYa/Z1atYEK0VyRx6CtQPSQUMIVl3Y1GFdj7QvIlWzfaOtGZWqWYp16lbFDVbdjynW9UjrRhCsxtoRrEbYkw012wGSwuMGK0VyzTwEyw3Wmp3bM2uC1cP5z1EIViPsyYYiWHVBUod1PdK+iFTN9o22ZlSqZinWqVsVN1h1P6ZY1yOtG0GwGmtHsBphTzbUbAdICo8brBTJNfMQLDdYa3Zuz6wJVg9nN1iNnGccimDVVUkd1vVI+yJSNds32ppRqZqlWKduVdxg1f2YYl2PtG4EwWqsnRusRtiTDTXbAZLC4wYrRXLNPATLDdaandsza4LVw9kNViPnGYciWHVVUod1PdK+iFTN9o22ZlSqZinWqVsVN1h1P6ZY1yOtG0GwGmvnBqsR9mRDzXaApPC4wUqRXDMPwXKDtWbn9syaYPVwdoPVyHnGoQhWXZXUYV2PtC8iVbN9o60ZlapZinXqVsUNVt2PKdb1SOtGEKzG2rnBaoQ92VCzHSApPG6wUiTXzEOw3GCt2bk9syZYPZzdYDVynnEoglVXJXVY1yPti0jVbN9oa0alapZinbpVcYNV92OKdT3SuhEEq7F2brAaYU821GwHSAqPG6wUyTXzECw3WGt2bs+sCVYPZzdYjZxnHIpg1VVJHdb1SPsiUjXbN9qaUamapVinblXcYNX9mGJdj7RuBMFqrJ0brEbYkw012wGSwuMGK0VyzTwEyw3Wmp3bM2uC1cPZDVYj5xmHIlh1VVKHdT3SvohUzfaNtmZUqmYp1qlbFTdYdT+mWNcjrRtBsBprl7rBSk05tUBm24xmvFVJHSCp2qfyvH37djvxTnxS6yN16CfeKZkj1dcz1iy1FyV5HzVXap2pWd0hBKtmFItINXZqQqkFQrDqihCsmlFqfRCsvp+tUjVL7UV1l4lQs74eIFh9rLdUY6emnNrU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qO7d3d12fX09VQ+kDpDZDv23b99uJ94+f00gVbOPHz9uJzEe/STXR6qvZztAUl9ARmv1I55P1SzV10c+9FN9narZj+ino+UkWARrmp4mWHUpUgcRwapZpw5rglWzTvV1qmb1jPsjCFY/89ERCRbBGu2h2PMEq0aZOogIVs06dVgTrJp1qq9TNatn3B9BsPqZj45IsAjWaA/FnidYNcrUQUSwatapw5pg1axTfZ2qWT3j/giC1c98dESCRbBGeyj2PMGqUaYOIoJVs04d1gSrZp3q61TN6hn3RxCsfuajIxIsgjXaQ7HnCVaNMnUQEayadeqwJlg161Rfp2pWz7g/gmD1Mx8dkWARrNEeij1PsGqUqYOIYNWsU4c1wapZp/o6VbN6xv0RBKuf+eiIBItgjfZQ7HmCVaNMHUQEq2adOqwJVs061depmtUz7o8gWP3MR0ckWARrtIdizxOsGmXqICJYNevUYU2watapvk7VrJ5xfwTB6mc+OiLBIlijPRR7nmDVKFMHEcGqWacOa4JVs071dapm9Yz7IwhWP/PREQkWwRrtodjzBKtGmTqICFbNOnVYE6yadaqvUzWrZ9wfQbD6mY+OSLAI1mgPxZ4nWDXK1EFEsGrWqcOaYNWsU32dqlk94/4IgtXPfHREgkWwRnso9jzBqlGmDiKCVbNOHdYEq2ad6utUzeoZ90cQrH7moyMSLII12kOx5wlWjTJ1EBGsmnXqsCZYNetUX6dqVs+4P4Jg9TMfHZFgEazRHoo9T7BqlKmDiGDVrFOHNcGqWaf6OlWzesb9EQSrn/noiASLYI32UOx5glWjTB1EBKtmnTqsCVbNOtXXqZrVM+6PIFj9zEdHJFgEa7SHYs8TrBpl6iAiWDXr1GFNsGrWqb5O1ayecX8EwepnPjoiwSJYoz0Ue55g1ShTBxHBqlmnDmuCVbNO9XWqZvWM+yMIVj/z0REJVqNgnRZ/4nPajBKfh4eH7enpaTjV58+fty9fvgznubi42K6urobzHDlBqmaXl5fb6W/08/r16+39+/ejaf58PtXXd3d3kfmc+vr79+/DuR4fH7fT3xE/qZql+vq0f5z2kVk+b9682T59+hSZTkqwUjX7/fff7ddFZQlWo2A9Pz9HFtpsSY78DX021rPN58i3jqlbldlqZj59BJLrIyVYqbc/8m1hihHBIljDvUSwhhEumyB5gMwGgWDNVpH15pNcHwRrvfoTLII13LUEaxjhsgmSB8hsEAjWbBVZbz7J9UGw1qs/wSJYw11LsIYRLpsgeYDMBoFgzVaR9eaTXB8Ea736EyyCNdy1BGsY4bIJkgfIbBAI1mwVWW8+yfVBsNarP8EiWMNdS7CGES6bIHmAzAaBYM1WkfXmk1wfBGu9+hMsgjXctQRrGOGyCZIHyGwQCNZsFVlvPsn1QbDWqz/BIljDXUuwhhEumyB5gMwGgWDNVpH15pNcHwRrvfoTLII13LUEaxjhsgmSB8hsEAjWbBVZbz7J9UGw1qs/wSJYw11LsIYRLpsgeYDMBoFgzVaR9eaTXB8Ea736EyyCNdy1BGsY4bIJkgfIbBAI1mwVWW8+yfVBsNarP8EiWMNdS7CGES6bIHmAzAaBYM1WkfXmk1wfBGu9+hMsgjXctQRrGOGyCZIHyGwQCNZsFVlvPsn1QbDWqz/BIljDXUuwhhEumyB5gMwGgWDNVpH15pNcHwRrvfoTLII13LUEaxjhsgmSB8hsEAjWbBVZbz7J9UGw1qs/wSJYw11LsIYRLpsgeYDMBoFgzVaR9eaTXB8Ea736EyyCNdy1BGsY4bIJkgfIbBAI1mwVWW8+yfVBsNarP8FaULBub2+n6rTn5+fIfB4fH7cvX74M53r9+vX2/v374TynBCnWv/7663Z5eRmZUyLJ3d3ddn9/P5wqeYCkWH/8+HH4vU4JPn/+vJ168mif1Do7cUmy/v79+zDq1DpLrY/Tmk/tRal9NrXOvn79up2+hPj8NQGCtaBgzfZN5rTJnm6xRj+nTe36+no0zZY89FOsZ9uMUreOM7JOHUTDjThpgtQ6O71einXqtjC1zlLrI9kCKdZH3dOSrFO5CBbBGu4lglUjTG389Uj7IlIHCMHax3umKIJVVyO1PuqR9kcQrP2sZokkWARruBcJVo2QYNWMUt+sUwdRPeM1IwhWXTeCVTOabU+rZ9wfQbAI1nDXEawa4WybUeoAcYNV1362CIJVVyS1PuqR9kekvjikvsjMtqftJ9kXSbAI1nC3Eawa4WybUeoAIVh17WeLIFh1RVLrox5pfwTB2s9qlkiCRbCGe5Fg1QgJVs0o9c06dRDVM14zgmDVdSNYNaPZ9rR6xv0RBItgDXcdwaoRzrYZpQ4QN1h17WeLIFh1RVLrox5pf0Tqi0Pqi8xse9p+kn2RBItgDXcbwaoRzrYZpQ4QglXXfrYIglVXJLU+6pH2RxCs/axmiSRYBGu4FwlWjZBg1YxS36xTB1E94zUjCFZdN4JVM5ptT6tn3B9BsAjWcNcRrBrhbJtR6gBxg1XXfrYIglVXJLU+6pH2R6S+OKS+yMy2p+0n2RdJsAjWcLcRrBrhbJtR6gAhWHXtZ4sgWHVFUuujHml/BMHaz2qWSIJFsIZ7kWDVCAlWzSj1zTp1ENUzXjOCYNV1I1g1o9n2tHrG/REEi2ANdx3BqhHOthmlDhA3WHXtZ4sgWHVFUuujHml/ROqLQ+qLzGx72n6SfZEEi2ANdxvBqhHOthmlDhCCVdd+tgiCVVcktT7qkfZHEKz9rGaJJFgEa7gXCVaNkGDVjFLfrFMHUT3jNSMIVl03glUzmm1Pq2fcH0GwCNZw1xGsGuFsm1HqAHGDVdd+tgiCVVcktT7qkfZHpL44pL7IzLan7SfZF0mwCNZwtxGsGuFsm1HqACFYde1niyBYdUVS66MeaX8EwdrPapZIgkWwhnsxJVgPDw/bhw8fhudzeXm5/fvf/x7Oc0rw7t27SJ5Pnz5tV1dXw7nevHmzXVxcDOdJHSCndzq9W+Jz6qPE5/b2NpFmS7F+fHzcvn//HplTIklqnZ3mcpK1xOe07k/zGv2k1tnpC1Hi3Z6enrZv376Nvtafz6cEa7Y9LQJn0iQEi2ANt2ZKsIYn8p8EyW/oqTml8qRuwlKClXqv5AEy208gM7JO1u2IuVJ7WnIvSgnWEes16zsRLII13JupzWh4IgRrN8IZD/3UAUKwdreBwL8gkNrTCNZ5txjBIljDKyC1GQ1PhGDtRkiwalRHvi2s3/68I1J7GsE67z4iWARreAWkNqPhiRCs3QgJVo2KYNWMjhqR2tMI1lE7ZN97ESyCta9T/iYqtRkNT4Rg7UZIsGpUBKtmdNSI1J5GsI7aIfvei2ARrH2dQrCGOSUSHPnQ92+wEh0iR4IAwUpQlINgEazhVZDajIYn4gZrN0I3WDWqI8ts/fbnHZHa09xgnXcfESyCNbwCUpvR8EQI1m6EBKtGRbBqRkeNSO1pBOuoHbLvvQgWwdrXKX4iHOaUSHDkQ99PhIkOkSNBgGAlKMpBsAjW8CpIbUbDE3GDtRuhG6wa1ZFltn77845I7WlusM67jwgWwRpeAanNaHgiBGs3QoJVoyJYNaOjRqT2NIJ11A7Z914Ei2Dt6xQ/EQ5zSiQ48qHvJ8JEh8iRIECwEhTlIFgEa3gVpDaj4Ym4wdqN0A1WjerIMlu//XlHpPY0N1jn3UcEi2ANr4DUZjQ8EYK1GyHBqlERrJrRUSNSexrBOmqH7HsvgkWw9nWKnwiHOSUSHPnQ9xNhokPkSBAgWAmKchAsgjW8ClKb0fBE3GDtRugGq0Z1ZJmt3/68I1J7mhus8+4jgkWwhldAajMangjB2o2QYNWoCFbN6KgRqT2NYB21Q/a9F8EqOD08PGwfPnzYR3OHrCUSvXv3LpEmluP9+/fb6W+WT7JmqXc6zemPP/4YTpc69D9//ryd/kY/T09P27dv30bT/Pn86TBKfFLr46isf/nll+3q6iqBerocqXWWEqzkXpRaH9MV7cATIlgHLq5Xm4fA6dC/v78fnlDq0B+eyH8SJL+hp+aUynNU1m/fvo3JbIp1Kk9qnaUEK/Ve8qxJgGCtWTezXoxAauM/6qE/YzmPyppg1d1GsGpGImoCBKtmJAKBYQIEaxhhewKC1Y58eMDUOiNYw6WQYNs2gqUNEGggkNr4j3roN5TgHw9xVNZusOpWIFg1IxE1AYJVMxKBwDABgjWMsD0BwWpHPjxgap0RrOFSSOAGSw8g0EMgtfEf9dDvqcI/G+WorN1g1X1AsGpGImoCbrBqRiIQGCZAsIYRticgWO3IhwdMrTOCNVwKCdxg6QEEegikNv6jHvo9VfhnoxyVtRusug8IVs1IRE3ADVbNSAQCwwQI1jDC9gQEqx358ICpdUawhkshgRssPYBAD4HUxn/UQ7+nCv9slKOydoNV9wHBqhmJqAm4waoZiUBgmADBGkbYnoBgtSMfHjC1zgjWcCkkcIOlBxDoIZDa+I966PdU4Z+NclTWbrDqPiBYNSMRNQE3WDUjEQgMEyBYwwjbExCsduTDA6bWGcEaLoUEbrD0AAI9BFIb/1EP/Z4q/LNRjsraDVbdBwSrZiSiJuAGq2YkAoFhAgRrGGF7AoLVjnx4wNQ6I1jDpZDADZYeQKCHQGrjP+qh31OFfzbKUVm7war7gGDVjETUBNxg1YxEIDBMgGANI2xPQLDakQ8PmFpnBGu4FBK4wdIDCPQQSG38Rz30e6rwz0Y5Kms3WHUfEKyakYiagBusgtHd3d12fX1dkxRxSALPz8+R95pNsG5ubrbb29vIu6WSpFin5jNbntRelBSsV69eRTClZDa1zo4sWLPVLNJAkyYhWARr0tacY1qpQz+18acOIoI1R3/9k1kQrJpWap0RrJp1ai+qR1o3gmARrHW7t2HmBKsB8n+GSLHum3HvSASr5k2wakZusGpGqQiCRbBSvXTIPKlDP7Xxp741usFar10JVl2z1Dpzg1WzTu1F9UjrRhAsgrVu9zbMnGA1QHaDtQsywaoxEayakRusmlEqgmARrFQvHTIPweora4p134x7RyJYNW+CVTMiWDWjVATBIlipXjpkntShn9r4U9fyfiJcr10JVl2z1DrzE2HNOrUX1SOtG0GwCNa63dswc4LVANlPhLsgE6waE8GqGbnBqhmlIggWwUr10iHzEKy+sqZY9824dySCVfMmWDUjglUzSkUQLIKV6qVD5kkd+qmNP3Ut7yfC9dqVYNU1S60zPxHWrFN7UT3SuhEEi2Ct270NMydYDZD9RLgLMsGqMRGsmpEbrJpRKoJgEaxULx0yD8HqK2uKdd+Me0ciWDVvglUzIlg1o1QEwSJYqV46ZJ7UoZ/a+FPX8n4iXK9dCVZds9Q68xNhzTq1F9UjrRtBsAjWut3bMHOC1QDZT4S7IBOsGhPBqhm5waoZpSIIFsFK9dIh8xCsvrKmWPfNuHckglXzJlg1I4JVM0pFECyCleqlQ+ZJHfqpjT91Le8nwvXalWDVNUutMz8R1qxTe1E90roRBItgrdu9DTMnWA2Q/US4CzLBqjERrJqRG6yaUSqCYBGsVC8dMg/B6itrinXfjHtHIlg1b4JVMyJYNaNUBMFqFKzTlarPjyfw8PCw/fbbb5GBUod+auNPXcs/Pj5up7+ZPre3t5HppNbZhw8ftm/fvkXmlEjy9PS0nXp79PP27dvtJGuJTyrP1dXVdnFxMTyl1DrzE2FditReVI+0bgTBahSs1GG9brv1zDz1Tf8021TNUhv/kTe11Dfr2WrW0/X7R0kK1v5ReyJT64xg1fU68l5Uv/2+CIJFsPZ1ykJRBGuhYv2PqRKsnroRrJozwaoZEayaEcEiWHWXLBZBsBYr2H+mS7B66kawas4Eq2ZEsGpGBItg1V2yWATBWqxgBKu1YASrxk2wakYEq2ZEsAhW3SWLRRCsxQpGsFoLRrBq3ASrZkSwakYEi2DVXbJYBMFarGAEq7VgBKvGTbBqRgSrZkSwCFbdJYtFEKzFCkawWgtGsGrcBKtmRLBqRgSLYNVdslgEwVqsYASrtWAEq8ZNsGpGBKtmRLAIVt0li0UQrMUKRrBaC0awatwEq2ZEsGpGBItg1V2yWATBWqxgBKu1YASrxk2wakYEq2ZEsAhW3SWLRRCsxQpGsFoLRrBq3ASrZkSwakYEi2DVXbJYBMFarGAEq7VgBKvGTbBqRgSrZkSwCFbdJYtFEKzFCkawWgtGsGrcBKtmRLBqRgSLYNVdslgEwVqsYASrtWAEq8ZNsGpGBKtmRLAIVt0li0UQrMUKRrBaC0awatwEq2ZEsGpGBItg1V2yWATBWqxgBKu1YASrxk2wakYEq2ZEsAhW3SWLRRCsxQpGsFoLRrBq3ASrZkSwakYEa0HBur6+riu7YMSbN2+2T58+Dc98RsF6eHjYnp6eht/t8+fP2/fv34fz/Prrr9v79++H8yQTnOqW+Nze3ibSbCdGl5eXw7lONfvy5ctwnlSCi4uL7erqKpVuqjypdZYSrNN8fvvttwijk9AkPq9evUqk2QhWjZFgLShYqQVSt0dvROqb9YyClSL57t277f7+fjhd6gAZnsgPSJBaH6kD5ObmZktJ3w/AJeX/h0Bqfcy4F822Po7cgASLYE3T3wSrLgXBqhnNdoAQrLpms0UQrLoiqS8g9UjrRhAsgjVN9xKsuhQEq2ZEsGpGIv6eAMGqO4Rg1YwIFsGqu6QpgmDVoAlWzYhg1YxEEKzRHiBYNUGCRbDqLmmKIFg1aIJVMyJYNSMRBGu0BwhWTZBgEay6S5oiCFYNmmDVjAhWzUgEwRrtAYJVEyRYBKvukqYIglWDJlg1I4JVMxJBsEZ7gGDVBAkWwaq7pCmCYNWgCVbNiGDVjEQQrNEeIFg1QYJFsOouaYogWDVoglUzIlg1IxEEa7QHCFZNkGARrLpLmiIIVg2aYNWMCFbNSATBGu0BglUTJFgEq+6SpgiCVYMmWDUjglUzEkGwRnuAYNUECRbBqrukKYJg1aAJVs2IYNWMRBCs0R4gWDVBgkWw6i5piiBYNWiCVTMiWDUjEQRrtAcIVk2QYBGsukuaIghWDZpg1YwIVs1IBMEa7QGCVRMkWASr7pKmCIJVgyZYNSOCVTMSQbBGe4Bg1QQJFsGqu6QpgmDVoAlWzYhg1YxEEKzRHiBYNUGCRbDqLmmKIFg1aIJVMyJYNSMRBGu0BwhWTZBgEay6S5oiCFYNOiVYpzynv5k+Hz9+jEzn5uYmkuf9+/fb5eXlcK7TfG5vb4fzpBK8fv16O71b4pN6r19//TXCOvFOpxyp9fH4+Lh9/vw5Mq1UX6fypNZHBM6kSQgWwZqmNQlWXYqUYNUj9Uc8Pz/3D9ow4myClVpnJ3Sz3RY2lNMQCOwmQLAI1u5m+dGBqY3/7u5uu76+jkx3tkOfYEXK2pqEYNW4/dxUMxKxHgGCRbCm6VqCVZeCYNWMZosgWHVFCFbNSMR6BAgWwZqmawlWXQqCVTOaLYJg1RUhWDUjEesRIFgEa5quJVh1KQhWzWi2CIJVV4Rg1YxErEeAYBGsabqWYNWlIFg1o9kiCFZdEYJVMxKxHgGCRbCm6VqCVZeCYNWMZosgWHVFCFbNSMR6BAgWwZqmawlWXQqCVTOaLYJg1RUhWDUjEesRIFgEa5quJVh1KQhWzWi2CIJVV4Rg1YxErEeAYBGsabqWYNWlIFg1o9kiCFZdEYJVMxKxHgGCRbCm6VqCVZeCYNWMZosgWHVFCFbNSMR6BAgWwZqmawlWXQqCVTOaLYJg1RUhWDUjEesRIFgEa5quJVh1KQhWzWi2CIJVV4Rg1YxErEeAYBGsabqWYNWlIFg1o9kiCFZdEYJVMxKxHgGCRbCm6VqCVZeCYNWMZosgWHVFCFbNSMR6BAgWwZqmawlWXQqCVTOaLYJg1RUhWDUjEesRIFgEa5quJVh1KQhWzWi2CIJVV4Rg1YxErEeAYBGsabqWYNWlmE2wfvnll+3q6qqe+I6Iu7u7HVF9IQ8PD9sff/wxPOBJHhLv9vT0tH379m14Pql1dprIqR8Tn0+fPsX6KDGfx8fH7fv374lUsRynuiU+9/f3iTTbmzdvtouLi0iuoyYhWARrmt5Obfynw+z6+jryXs/Pz5E8qSSzCVaqZik+yTwp1h8/ftxOt1ijn1RfH7lmo4z/9/Oz3Tqe5pXai169ehXB5NaxxkiwCFbdJU0RqY0/dRAlN7UUwtShn5pPqmap+STzpFgTrGRVenIRrJozwaoZESyCVXdJU0TqsCZYTQXbti1Vs74Z7x+JYO1ndbRIglVXlGDVjAgWwaq7pCkidVgTrKaCEaxdoN1g7cI0VRDBqstBsGpGBItg1V3SFEGwatCpW5V6pH0RqZrtG603KsWaYPXWLTEawaopEqyaEcEiWHWXNEWkDms3WE0Fc4O1CzTB2oVpqiCCVZeDYNWMCBbBqrukKYJg1aBTtyr1SPsiUjXbN1pvVIo1weqtW2I0glVTJFg1I4JFsOouaYpIHdZusJoK5gZrF2iCtQvTVEEEqy4HwaoZESyCVXdJUwTBqkGnblXqkfZFpGq2b7TeqBRrgtVbt8RoBKumSLBqRgSLYNVd0hSROqzdYDUVzA3WLtAEaxemqYIIVl0OglUzIlgEq+6SpgiCVYNO3arUI+2LSNVs32i9USnWBKu3bonRCFZNkWDVjAgWwaq7pCkidVi7wWoqmBusXaAJ1i5MUwURrLocBKtmRLAIVt0lTREEqwadulWpR9oXkarZvtF6o1KsCVZv3RKjEayaIsGqGREsglV3SVNE6rB2g9VUMDdYu0ATrN/3mTMAAAnDSURBVF2YpgoiWHU5CFbNiGARrLpLmiIIVg06datSj7QvIlWzfaP1RqVYE6zeuiVGI1g1RYJVMyJYBKvukqaI1GHtBqupYG6wdoEmWLswTRVEsOpyEKyaEcEiWHWXNEUQrBp06lalHmlfRKpm+0brjUqxJli9dUuMRrBqigSrZkSwCFbdJU0RqcPaDVZTwdxg7QJNsHZhmiqIYNXlIFg1I4K1oGDVZT3viBkFK3UbktrUUgdISopPHfvq1atI4z4/P0fyzJYk2depd0uxTq2P1HulpDg1n2Se1DpL7UXJd5stF8EiWLP15PB8kgfRbAdIalMjWMNt1p4g2depyc+2PlLvRbBqkqm9qB5p3QiCRbDW7d6/mHnyIJrtAEltagRrvbZP9nXq7WdbH6n3Ilg1ydReVI+0bgTBIljrdi/BenHtCNaL0f20BwlWH3qCVbMmWDUjgkWw6i5ZLCJ5EM32DT21qRGsxZp627ZkX6fefrb1kXovglWTTO1F9UjrRhAsgrVu97rBenHtCNaL0f20BwlWH3qCVbMmWDUjgkWw6i5ZLCJ5EM32DT21qRGsxZraDVZrwQhWjTu1F9UjrRtBsAjWut3rBuvFtSNYL0b30x5MfnFIvcRsX0BS70WwapIEq2ZEsAhW3SWLRSQPotkOkNSmRrAWa2o3WK0FI1g17tReVI+0bgTBIljrdq8brBfXjmC9GN1PezD5xSH1ErN9AUm9F8GqSRKsmhHBIlh1lywWkTyIZjtAUpsawVqsqd1gtRaMYNW4U3tRPdK6EQSLYK3bvW6wXlw7gvVidD/tweQXh9RLzPYFJPVeBKsmSbBqRgSLYNVdslhE8iCa7QBJbWoEa7GmdoPVWjCCVeNO7UX1SOtGECyCtW73usF6ce0I1ovR/bQHk18cUi8x2xeQ1HsRrJokwaoZESyCVXfJYhHJg2i2AyS1qRGsxZraDVZrwQhWjTu1F9UjrRtBsAjWut3rBuvFtSNYL0b30x5MfnFIvcRsX0BS70WwapIEq2ZEsAhW3SWLRSQPotkOkNSmRrAWa2o3WK0FI1g17tReVI+0bgTBIljrdq8brBfXjmC9GN1PezD5xSH1ErN9AUm9F8GqSRKsmhHBahSsuhwiZiNw1ANkNs6n+aRYz/huiTkdWbASfJI5ZvwCknq/V69eRVIRrBojwSJYdZeccUTq0H/37t12f39/xiTrV0+xrkdaM4Jg9dWNYNWsCVbNiGARrLpLzjgidegTrLqJUqzrkdaMIFh9dSNYNWuCVTMiWASr7pIzjkgd+gSrbqIU63qkNSMIVl/dCFbNmmDVjAgWwaq75IwjUoc+waqbKMW6HmnNCILVVzeCVbMmWDUjgkWw6i4544jUoU+w6iZKsa5HWjOCYPXVjWDVrAlWzYhgEay6S844InXoE6y6iVKs65HWjCBYfXUjWDVrglUzIlgEq+6SM45IHfoEq26iFOt6pDUjCFZf3QhWzZpg1YwIFsGqu+SMI1KHPsGqmyjFuh5pzQiC1Vc3glWzJlg1I4JFsOouOeOI1KFPsOomSrGuR1ozgmD11Y1g1awJVs2IYBGsukvOOCJ16BOsuolSrOuR1owgWH11I1g1a4JVMyJYBKvukjOOSB36BKtuohTreqQ1IwhWX90IVs2aYNWMCBbBqrvkjCNShz7Bqpsoxboeac0IgtVXN4JVsyZYNSOCRbDqLjnjiNShT7DqJkqxrkdaM4Jg9dWNYNWsCVbNiGARrLpLzjgidegTrLqJUqzrkdaMIFh9dSNYNWuCVTMiWASr7pIzjkgd+gSrbqIU63qkNSMIVl/dCFbNmmDVjAgWwaq75IwjUoc+waqbKMW6HmnNCILVVzeCVbMmWDUjgkWw6i4544jUoU+w6iZKsa5HWjOCYPXVjWDVrAlWzYhgFYyenp62h4eHmqSIQxI4iVHic+qhUy/5/DWBFOujMp5xLzpqzR4fH7fT3+jn4uJiu7q6Gk0Tff4k6onP6b1O7+fz1wQIlu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gGDpAQQQQAABBBBAIEyAYIWBSocAAggggAACCBAsPYAAAggggAACCIQJEKwwUOkQQAABBBBAAAGCpQcQQAABBBBAAIEwAYIVBiodAggggAACCCBAsPQA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4H8BU2rzBGI5i3A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8856" y="175197"/>
            <a:ext cx="4466287" cy="5653436"/>
          </a:xfrm>
          <a:prstGeom prst="rect">
            <a:avLst/>
          </a:prstGeom>
        </p:spPr>
      </p:pic>
    </p:spTree>
    <p:extLst>
      <p:ext uri="{BB962C8B-B14F-4D97-AF65-F5344CB8AC3E}">
        <p14:creationId xmlns:p14="http://schemas.microsoft.com/office/powerpoint/2010/main" val="3459344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Spread the word!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838200" y="1909704"/>
            <a:ext cx="9662652" cy="4557854"/>
          </a:xfrm>
        </p:spPr>
        <p:txBody>
          <a:bodyPr vert="horz" lIns="91440" tIns="45720" rIns="91440" bIns="45720" rtlCol="0" anchor="t">
            <a:noAutofit/>
          </a:bodyPr>
          <a:lstStyle/>
          <a:p>
            <a:pPr marL="0" indent="0">
              <a:buNone/>
            </a:pPr>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0" indent="0">
              <a:buNone/>
            </a:pPr>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11" name="Picture 10">
            <a:extLst>
              <a:ext uri="{FF2B5EF4-FFF2-40B4-BE49-F238E27FC236}">
                <a16:creationId xmlns:a16="http://schemas.microsoft.com/office/drawing/2014/main" id="{81E86E8F-D348-4054-9F97-503A9C0D0C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7936" y="343812"/>
            <a:ext cx="1928713" cy="192871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707" y="1909704"/>
            <a:ext cx="3239041" cy="2420757"/>
          </a:xfrm>
          <a:prstGeom prst="rect">
            <a:avLst/>
          </a:prstGeom>
        </p:spPr>
      </p:pic>
      <p:sp>
        <p:nvSpPr>
          <p:cNvPr id="10" name="Content Placeholder 2"/>
          <p:cNvSpPr>
            <a:spLocks noGrp="1"/>
          </p:cNvSpPr>
          <p:nvPr>
            <p:ph sz="half" idx="1"/>
          </p:nvPr>
        </p:nvSpPr>
        <p:spPr>
          <a:xfrm>
            <a:off x="3453684" y="1905446"/>
            <a:ext cx="6223716" cy="3134886"/>
          </a:xfrm>
        </p:spPr>
        <p:txBody>
          <a:bodyPr vert="horz" lIns="91440" tIns="45720" rIns="91440" bIns="45720" rtlCol="0" anchor="t">
            <a:noAutofit/>
          </a:bodyPr>
          <a:lstStyle/>
          <a:p>
            <a:pPr marL="0" indent="0">
              <a:buNone/>
            </a:pPr>
            <a:r>
              <a:rPr lang="en-GB" sz="3200" b="1">
                <a:solidFill>
                  <a:srgbClr val="002060"/>
                </a:solidFill>
                <a:latin typeface="+mj-lt"/>
                <a:ea typeface="+mn-lt"/>
                <a:cs typeface="+mn-lt"/>
              </a:rPr>
              <a:t>@</a:t>
            </a:r>
            <a:r>
              <a:rPr lang="en-GB" sz="3200" b="1" err="1">
                <a:solidFill>
                  <a:srgbClr val="002060"/>
                </a:solidFill>
                <a:latin typeface="+mj-lt"/>
                <a:ea typeface="+mn-lt"/>
                <a:cs typeface="+mn-lt"/>
              </a:rPr>
              <a:t>EdScotPLL</a:t>
            </a:r>
            <a:endParaRPr lang="en-GB" sz="3200" b="1">
              <a:solidFill>
                <a:srgbClr val="002060"/>
              </a:solidFill>
              <a:latin typeface="+mj-lt"/>
              <a:ea typeface="+mn-lt"/>
              <a:cs typeface="+mn-lt"/>
            </a:endParaRPr>
          </a:p>
          <a:p>
            <a:pPr marL="0" indent="0">
              <a:buNone/>
            </a:pPr>
            <a:r>
              <a:rPr lang="en-GB" sz="3200" b="1">
                <a:solidFill>
                  <a:srgbClr val="002060"/>
                </a:solidFill>
                <a:latin typeface="+mj-lt"/>
                <a:ea typeface="+mn-lt"/>
                <a:cs typeface="+mn-lt"/>
              </a:rPr>
              <a:t>@</a:t>
            </a:r>
            <a:r>
              <a:rPr lang="en-GB" sz="3200" b="1" err="1">
                <a:solidFill>
                  <a:srgbClr val="002060"/>
                </a:solidFill>
                <a:latin typeface="+mj-lt"/>
                <a:ea typeface="+mn-lt"/>
                <a:cs typeface="+mn-lt"/>
              </a:rPr>
              <a:t>EducationScot</a:t>
            </a:r>
            <a:r>
              <a:rPr lang="en-GB" sz="3200" b="1">
                <a:solidFill>
                  <a:srgbClr val="002060"/>
                </a:solidFill>
                <a:latin typeface="+mj-lt"/>
                <a:ea typeface="+mn-lt"/>
                <a:cs typeface="+mn-lt"/>
              </a:rPr>
              <a:t> </a:t>
            </a:r>
          </a:p>
          <a:p>
            <a:pPr marL="0" indent="0">
              <a:buNone/>
            </a:pPr>
            <a:endParaRPr lang="en-GB" sz="3200" b="1">
              <a:solidFill>
                <a:srgbClr val="002060"/>
              </a:solidFill>
              <a:latin typeface="+mj-lt"/>
              <a:ea typeface="+mn-lt"/>
              <a:cs typeface="+mn-lt"/>
            </a:endParaRPr>
          </a:p>
          <a:p>
            <a:pPr marL="0" indent="0">
              <a:buNone/>
            </a:pPr>
            <a:r>
              <a:rPr lang="en-GB" sz="3200" b="1">
                <a:solidFill>
                  <a:srgbClr val="002060"/>
                </a:solidFill>
                <a:latin typeface="+mj-lt"/>
                <a:ea typeface="+mn-lt"/>
                <a:cs typeface="+mn-lt"/>
              </a:rPr>
              <a:t>#</a:t>
            </a:r>
            <a:r>
              <a:rPr lang="en-GB" sz="3200" b="1" err="1">
                <a:solidFill>
                  <a:srgbClr val="002060"/>
                </a:solidFill>
                <a:latin typeface="+mj-lt"/>
                <a:ea typeface="+mn-lt"/>
                <a:cs typeface="+mn-lt"/>
              </a:rPr>
              <a:t>EdScotEiHStretch</a:t>
            </a:r>
            <a:r>
              <a:rPr lang="en-GB" sz="3200" b="1">
                <a:solidFill>
                  <a:srgbClr val="002060"/>
                </a:solidFill>
                <a:latin typeface="+mj-lt"/>
                <a:ea typeface="+mn-lt"/>
                <a:cs typeface="+mn-lt"/>
              </a:rPr>
              <a:t> </a:t>
            </a:r>
          </a:p>
          <a:p>
            <a:pPr marL="342900" indent="-342900"/>
            <a:endParaRPr lang="en-GB" sz="3200">
              <a:solidFill>
                <a:srgbClr val="002060"/>
              </a:solidFill>
              <a:latin typeface="+mj-lt"/>
              <a:ea typeface="+mn-lt"/>
              <a:cs typeface="+mn-lt"/>
            </a:endParaRPr>
          </a:p>
          <a:p>
            <a:pPr marL="0" indent="0">
              <a:buNone/>
            </a:pPr>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spTree>
    <p:extLst>
      <p:ext uri="{BB962C8B-B14F-4D97-AF65-F5344CB8AC3E}">
        <p14:creationId xmlns:p14="http://schemas.microsoft.com/office/powerpoint/2010/main" val="3889034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Structure of the Series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820820" y="1308168"/>
            <a:ext cx="9662652" cy="4839142"/>
          </a:xfrm>
        </p:spPr>
        <p:txBody>
          <a:bodyPr vert="horz" lIns="91440" tIns="45720" rIns="91440" bIns="45720" rtlCol="0" anchor="t">
            <a:noAutofit/>
          </a:bodyPr>
          <a:lstStyle/>
          <a:p>
            <a:pPr marL="0" indent="0">
              <a:buNone/>
            </a:pPr>
            <a:endParaRPr lang="en-GB" sz="20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2760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graphicFrame>
        <p:nvGraphicFramePr>
          <p:cNvPr id="4" name="Diagram 3"/>
          <p:cNvGraphicFramePr/>
          <p:nvPr>
            <p:extLst>
              <p:ext uri="{D42A27DB-BD31-4B8C-83A1-F6EECF244321}">
                <p14:modId xmlns:p14="http://schemas.microsoft.com/office/powerpoint/2010/main" val="2088017655"/>
              </p:ext>
            </p:extLst>
          </p:nvPr>
        </p:nvGraphicFramePr>
        <p:xfrm>
          <a:off x="2520600" y="1184681"/>
          <a:ext cx="7133419" cy="46060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96573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6294" y="366486"/>
            <a:ext cx="10515600" cy="1325563"/>
          </a:xfrm>
        </p:spPr>
        <p:txBody>
          <a:bodyPr>
            <a:normAutofit/>
          </a:bodyPr>
          <a:lstStyle/>
          <a:p>
            <a:r>
              <a:rPr lang="en-GB">
                <a:solidFill>
                  <a:srgbClr val="00ABB5"/>
                </a:solidFill>
                <a:cs typeface="Calibri Light"/>
              </a:rPr>
              <a:t>Structure of the Session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12604653" y="2571555"/>
            <a:ext cx="2964001" cy="4839142"/>
          </a:xfrm>
        </p:spPr>
        <p:txBody>
          <a:bodyPr vert="horz" lIns="91440" tIns="45720" rIns="91440" bIns="45720" rtlCol="0" anchor="t">
            <a:noAutofit/>
          </a:bodyPr>
          <a:lstStyle/>
          <a:p>
            <a:pPr marL="0" indent="0">
              <a:buNone/>
            </a:pPr>
            <a:endParaRPr lang="en-GB" sz="20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graphicFrame>
        <p:nvGraphicFramePr>
          <p:cNvPr id="5" name="Diagram 4"/>
          <p:cNvGraphicFramePr/>
          <p:nvPr>
            <p:extLst>
              <p:ext uri="{D42A27DB-BD31-4B8C-83A1-F6EECF244321}">
                <p14:modId xmlns:p14="http://schemas.microsoft.com/office/powerpoint/2010/main" val="861179490"/>
              </p:ext>
            </p:extLst>
          </p:nvPr>
        </p:nvGraphicFramePr>
        <p:xfrm>
          <a:off x="1391624" y="639233"/>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6640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3583" y="552081"/>
            <a:ext cx="10515600" cy="618989"/>
          </a:xfrm>
        </p:spPr>
        <p:txBody>
          <a:bodyPr>
            <a:normAutofit fontScale="90000"/>
          </a:bodyPr>
          <a:lstStyle/>
          <a:p>
            <a:r>
              <a:rPr lang="en-GB">
                <a:solidFill>
                  <a:srgbClr val="00ABB5"/>
                </a:solidFill>
                <a:cs typeface="Calibri Light"/>
              </a:rPr>
              <a:t>Aim of the Session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531170" y="922587"/>
            <a:ext cx="11129659" cy="4906046"/>
          </a:xfrm>
        </p:spPr>
        <p:txBody>
          <a:bodyPr vert="horz" lIns="91440" tIns="45720" rIns="91440" bIns="45720" rtlCol="0" anchor="t">
            <a:noAutofit/>
          </a:bodyPr>
          <a:lstStyle/>
          <a:p>
            <a:pPr marL="0" indent="0">
              <a:buNone/>
            </a:pPr>
            <a:endParaRPr lang="en-GB" sz="2400">
              <a:cs typeface="Calibri"/>
            </a:endParaRPr>
          </a:p>
          <a:p>
            <a:pPr marL="0" indent="0">
              <a:buNone/>
            </a:pPr>
            <a:r>
              <a:rPr lang="en-GB" sz="2400" b="1">
                <a:solidFill>
                  <a:srgbClr val="002060"/>
                </a:solidFill>
                <a:latin typeface="+mj-lt"/>
                <a:cs typeface="Calibri"/>
              </a:rPr>
              <a:t>By the end of this session I will have: </a:t>
            </a:r>
          </a:p>
          <a:p>
            <a:pPr marL="0" indent="0">
              <a:buNone/>
            </a:pPr>
            <a:endParaRPr lang="en-GB" sz="2400">
              <a:solidFill>
                <a:srgbClr val="002060"/>
              </a:solidFill>
              <a:latin typeface="+mj-lt"/>
              <a:cs typeface="Calibri"/>
            </a:endParaRPr>
          </a:p>
          <a:p>
            <a:r>
              <a:rPr lang="en-GB" sz="2400">
                <a:solidFill>
                  <a:srgbClr val="002060"/>
                </a:solidFill>
                <a:latin typeface="+mj-lt"/>
                <a:cs typeface="Calibri"/>
              </a:rPr>
              <a:t>Reflected on the ways in which enquiry is embedded in my daily practice</a:t>
            </a:r>
          </a:p>
          <a:p>
            <a:r>
              <a:rPr lang="en-GB" sz="2400">
                <a:solidFill>
                  <a:srgbClr val="002060"/>
                </a:solidFill>
                <a:latin typeface="+mj-lt"/>
                <a:cs typeface="Calibri"/>
              </a:rPr>
              <a:t>Considered my experience of purposeful collaboration that has resulted in successful action and the factors that supported this </a:t>
            </a:r>
          </a:p>
          <a:p>
            <a:r>
              <a:rPr lang="en-GB" sz="2400">
                <a:solidFill>
                  <a:srgbClr val="002060"/>
                </a:solidFill>
                <a:latin typeface="+mj-lt"/>
                <a:cs typeface="Calibri"/>
              </a:rPr>
              <a:t>Made connections to the ways in which this professional learning links to my role as a </a:t>
            </a:r>
            <a:r>
              <a:rPr lang="en-GB" sz="2400" err="1">
                <a:solidFill>
                  <a:srgbClr val="002060"/>
                </a:solidFill>
                <a:latin typeface="+mj-lt"/>
                <a:cs typeface="Calibri"/>
              </a:rPr>
              <a:t>headteacher</a:t>
            </a:r>
            <a:r>
              <a:rPr lang="en-GB" sz="2400">
                <a:solidFill>
                  <a:srgbClr val="002060"/>
                </a:solidFill>
                <a:latin typeface="+mj-lt"/>
                <a:cs typeface="Calibri"/>
              </a:rPr>
              <a:t> </a:t>
            </a:r>
          </a:p>
          <a:p>
            <a:pPr marL="0" indent="0">
              <a:buNone/>
            </a:pPr>
            <a:endParaRPr lang="en-GB" sz="2400">
              <a:solidFill>
                <a:srgbClr val="002060"/>
              </a:solidFill>
              <a:latin typeface="+mj-lt"/>
              <a:cs typeface="Calibri"/>
            </a:endParaRPr>
          </a:p>
          <a:p>
            <a:endParaRPr lang="en-GB" sz="2400">
              <a:solidFill>
                <a:srgbClr val="002060"/>
              </a:solidFill>
              <a:latin typeface="+mj-lt"/>
              <a:cs typeface="Calibri"/>
            </a:endParaRPr>
          </a:p>
          <a:p>
            <a:endParaRPr lang="en-GB" sz="2400">
              <a:solidFill>
                <a:srgbClr val="002060"/>
              </a:solidFill>
              <a:latin typeface="+mj-lt"/>
              <a:cs typeface="Calibri"/>
            </a:endParaRPr>
          </a:p>
          <a:p>
            <a:endParaRPr lang="en-GB" sz="2400">
              <a:solidFill>
                <a:srgbClr val="002060"/>
              </a:solidFill>
              <a:latin typeface="+mj-lt"/>
              <a:cs typeface="Calibri"/>
            </a:endParaRPr>
          </a:p>
          <a:p>
            <a:endParaRPr lang="en-GB" sz="2400">
              <a:solidFill>
                <a:srgbClr val="002060"/>
              </a:solidFill>
              <a:latin typeface="+mj-lt"/>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449178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3583" y="709099"/>
            <a:ext cx="10515600" cy="618989"/>
          </a:xfrm>
        </p:spPr>
        <p:txBody>
          <a:bodyPr>
            <a:normAutofit fontScale="90000"/>
          </a:bodyPr>
          <a:lstStyle/>
          <a:p>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10" name="Rectangle 9"/>
          <p:cNvSpPr/>
          <p:nvPr/>
        </p:nvSpPr>
        <p:spPr>
          <a:xfrm>
            <a:off x="850556" y="679358"/>
            <a:ext cx="6096000" cy="1292662"/>
          </a:xfrm>
          <a:prstGeom prst="rect">
            <a:avLst/>
          </a:prstGeom>
        </p:spPr>
        <p:txBody>
          <a:bodyPr>
            <a:spAutoFit/>
          </a:bodyPr>
          <a:lstStyle/>
          <a:p>
            <a:r>
              <a:rPr lang="en-GB" sz="6000" b="1">
                <a:solidFill>
                  <a:srgbClr val="002060"/>
                </a:solidFill>
                <a:latin typeface="+mj-lt"/>
              </a:rPr>
              <a:t>Culture of Enquiry  </a:t>
            </a:r>
          </a:p>
          <a:p>
            <a:endParaRPr lang="en-GB">
              <a:solidFill>
                <a:srgbClr val="002060"/>
              </a:solidFill>
            </a:endParaRPr>
          </a:p>
        </p:txBody>
      </p:sp>
      <p:pic>
        <p:nvPicPr>
          <p:cNvPr id="3" name="Picture 3" descr="A picture containing text, person&#10;&#10;Description automatically generated">
            <a:extLst>
              <a:ext uri="{FF2B5EF4-FFF2-40B4-BE49-F238E27FC236}">
                <a16:creationId xmlns:a16="http://schemas.microsoft.com/office/drawing/2014/main" id="{71C11ABF-D1D9-3958-0EA9-BB5D4D90B036}"/>
              </a:ext>
            </a:extLst>
          </p:cNvPr>
          <p:cNvPicPr>
            <a:picLocks noChangeAspect="1"/>
          </p:cNvPicPr>
          <p:nvPr/>
        </p:nvPicPr>
        <p:blipFill>
          <a:blip r:embed="rId5"/>
          <a:stretch>
            <a:fillRect/>
          </a:stretch>
        </p:blipFill>
        <p:spPr>
          <a:xfrm>
            <a:off x="317157" y="1825557"/>
            <a:ext cx="7387279" cy="3464318"/>
          </a:xfrm>
          <a:prstGeom prst="rect">
            <a:avLst/>
          </a:prstGeom>
        </p:spPr>
      </p:pic>
      <p:pic>
        <p:nvPicPr>
          <p:cNvPr id="4" name="Picture 10" descr="Diagram&#10;&#10;Description automatically generated">
            <a:extLst>
              <a:ext uri="{FF2B5EF4-FFF2-40B4-BE49-F238E27FC236}">
                <a16:creationId xmlns:a16="http://schemas.microsoft.com/office/drawing/2014/main" id="{0FF5E3EB-F964-D132-892E-92F29D3A8A13}"/>
              </a:ext>
            </a:extLst>
          </p:cNvPr>
          <p:cNvPicPr>
            <a:picLocks noChangeAspect="1"/>
          </p:cNvPicPr>
          <p:nvPr/>
        </p:nvPicPr>
        <p:blipFill>
          <a:blip r:embed="rId6"/>
          <a:stretch>
            <a:fillRect/>
          </a:stretch>
        </p:blipFill>
        <p:spPr>
          <a:xfrm>
            <a:off x="8071021" y="1150215"/>
            <a:ext cx="2743200" cy="4104487"/>
          </a:xfrm>
          <a:prstGeom prst="rect">
            <a:avLst/>
          </a:prstGeom>
        </p:spPr>
      </p:pic>
    </p:spTree>
    <p:extLst>
      <p:ext uri="{BB962C8B-B14F-4D97-AF65-F5344CB8AC3E}">
        <p14:creationId xmlns:p14="http://schemas.microsoft.com/office/powerpoint/2010/main" val="510021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9931" y="214812"/>
            <a:ext cx="10515600" cy="1325563"/>
          </a:xfrm>
        </p:spPr>
        <p:txBody>
          <a:bodyPr>
            <a:normAutofit/>
          </a:bodyPr>
          <a:lstStyle/>
          <a:p>
            <a:r>
              <a:rPr lang="en-GB">
                <a:solidFill>
                  <a:srgbClr val="00ABB5"/>
                </a:solidFill>
                <a:cs typeface="Calibri Light"/>
              </a:rPr>
              <a:t>Enquiry as a Stance, Enquiry as a project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757541" y="1468034"/>
            <a:ext cx="10596259" cy="4588618"/>
          </a:xfrm>
        </p:spPr>
        <p:txBody>
          <a:bodyPr vert="horz" lIns="91440" tIns="45720" rIns="91440" bIns="45720" rtlCol="0" anchor="t">
            <a:noAutofit/>
          </a:bodyPr>
          <a:lstStyle/>
          <a:p>
            <a:pPr marL="0" indent="0">
              <a:buNone/>
            </a:pPr>
            <a:endParaRPr lang="en-GB" sz="3200">
              <a:solidFill>
                <a:srgbClr val="002060"/>
              </a:solidFill>
              <a:latin typeface="+mj-lt"/>
              <a:ea typeface="+mn-lt"/>
              <a:cs typeface="+mn-lt"/>
            </a:endParaRPr>
          </a:p>
          <a:p>
            <a:pPr marL="0" indent="0">
              <a:buNone/>
            </a:pPr>
            <a:endParaRPr lang="en-GB" sz="3200" b="1">
              <a:solidFill>
                <a:srgbClr val="002060"/>
              </a:solidFill>
              <a:latin typeface="+mj-lt"/>
              <a:ea typeface="+mn-lt"/>
              <a:cs typeface="+mn-lt"/>
            </a:endParaRPr>
          </a:p>
          <a:p>
            <a:pPr marL="0" indent="0">
              <a:buNone/>
            </a:pPr>
            <a:endParaRPr lang="en-GB" sz="1800">
              <a:cs typeface="Calibri"/>
            </a:endParaRPr>
          </a:p>
          <a:p>
            <a:pPr marL="342900" indent="-342900"/>
            <a:endParaRPr lang="en-GB" sz="1800" b="1">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graphicFrame>
        <p:nvGraphicFramePr>
          <p:cNvPr id="4" name="Diagram 3"/>
          <p:cNvGraphicFramePr/>
          <p:nvPr>
            <p:extLst>
              <p:ext uri="{D42A27DB-BD31-4B8C-83A1-F6EECF244321}">
                <p14:modId xmlns:p14="http://schemas.microsoft.com/office/powerpoint/2010/main" val="1551755737"/>
              </p:ext>
            </p:extLst>
          </p:nvPr>
        </p:nvGraphicFramePr>
        <p:xfrm>
          <a:off x="1904286" y="1053009"/>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44749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879ec7-468c-49ff-a8b5-fabf0730a498">
      <Terms xmlns="http://schemas.microsoft.com/office/infopath/2007/PartnerControls"/>
    </lcf76f155ced4ddcb4097134ff3c332f>
    <TaxCatchAll xmlns="fb053e34-0e34-4966-b79b-68419acdfd9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51D3D5F53C834E9017995F9887F6EA" ma:contentTypeVersion="15" ma:contentTypeDescription="Create a new document." ma:contentTypeScope="" ma:versionID="50563445b06a8a21bea2bb253a397a42">
  <xsd:schema xmlns:xsd="http://www.w3.org/2001/XMLSchema" xmlns:xs="http://www.w3.org/2001/XMLSchema" xmlns:p="http://schemas.microsoft.com/office/2006/metadata/properties" xmlns:ns2="f4879ec7-468c-49ff-a8b5-fabf0730a498" xmlns:ns3="fb053e34-0e34-4966-b79b-68419acdfd90" targetNamespace="http://schemas.microsoft.com/office/2006/metadata/properties" ma:root="true" ma:fieldsID="786e458ffc58ee41ac1c3f6683c69c62" ns2:_="" ns3:_="">
    <xsd:import namespace="f4879ec7-468c-49ff-a8b5-fabf0730a498"/>
    <xsd:import namespace="fb053e34-0e34-4966-b79b-68419acdfd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879ec7-468c-49ff-a8b5-fabf0730a4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53e34-0e34-4966-b79b-68419acdfd9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bc3ad6f-1087-4d92-9807-c15aedbd04b7}" ma:internalName="TaxCatchAll" ma:showField="CatchAllData" ma:web="fb053e34-0e34-4966-b79b-68419acdfd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54E2F9-AB31-4F04-9983-0E7159DA8519}">
  <ds:schemaRefs>
    <ds:schemaRef ds:uri="http://schemas.microsoft.com/sharepoint/v3/contenttype/forms"/>
  </ds:schemaRefs>
</ds:datastoreItem>
</file>

<file path=customXml/itemProps2.xml><?xml version="1.0" encoding="utf-8"?>
<ds:datastoreItem xmlns:ds="http://schemas.openxmlformats.org/officeDocument/2006/customXml" ds:itemID="{B5EA93BF-2C9E-4216-8735-FBEA2A1E0F2E}">
  <ds:schemaRefs>
    <ds:schemaRef ds:uri="http://purl.org/dc/elements/1.1/"/>
    <ds:schemaRef ds:uri="http://schemas.microsoft.com/office/2006/metadata/properties"/>
    <ds:schemaRef ds:uri="f4879ec7-468c-49ff-a8b5-fabf0730a49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b053e34-0e34-4966-b79b-68419acdfd90"/>
    <ds:schemaRef ds:uri="http://www.w3.org/XML/1998/namespace"/>
    <ds:schemaRef ds:uri="http://purl.org/dc/dcmitype/"/>
  </ds:schemaRefs>
</ds:datastoreItem>
</file>

<file path=customXml/itemProps3.xml><?xml version="1.0" encoding="utf-8"?>
<ds:datastoreItem xmlns:ds="http://schemas.openxmlformats.org/officeDocument/2006/customXml" ds:itemID="{423B514C-B789-4654-9AEC-4AFE477597E8}">
  <ds:schemaRefs>
    <ds:schemaRef ds:uri="f4879ec7-468c-49ff-a8b5-fabf0730a498"/>
    <ds:schemaRef ds:uri="fb053e34-0e34-4966-b79b-68419acdfd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189</TotalTime>
  <Words>4821</Words>
  <Application>Microsoft Office PowerPoint</Application>
  <PresentationFormat>Widescreen</PresentationFormat>
  <Paragraphs>510</Paragraphs>
  <Slides>30</Slides>
  <Notes>30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Bold</vt:lpstr>
      <vt:lpstr>Arial,Sans-Serif</vt:lpstr>
      <vt:lpstr>Calibri</vt:lpstr>
      <vt:lpstr>Calibri Light</vt:lpstr>
      <vt:lpstr>ＭＳ 明朝</vt:lpstr>
      <vt:lpstr>Segoe UI</vt:lpstr>
      <vt:lpstr>Times New Roman</vt:lpstr>
      <vt:lpstr>Office Theme</vt:lpstr>
      <vt:lpstr>PowerPoint Presentation</vt:lpstr>
      <vt:lpstr>PowerPoint Presentation</vt:lpstr>
      <vt:lpstr>Supporting our Session today    </vt:lpstr>
      <vt:lpstr>Spread the word!    </vt:lpstr>
      <vt:lpstr>Structure of the Series   </vt:lpstr>
      <vt:lpstr>Structure of the Session   </vt:lpstr>
      <vt:lpstr>Aim of the Session   </vt:lpstr>
      <vt:lpstr>  </vt:lpstr>
      <vt:lpstr>Enquiry as a Stance, Enquiry as a project      </vt:lpstr>
      <vt:lpstr>Connector  </vt:lpstr>
      <vt:lpstr>    </vt:lpstr>
      <vt:lpstr>Why Enquiry?  </vt:lpstr>
      <vt:lpstr> </vt:lpstr>
      <vt:lpstr> </vt:lpstr>
      <vt:lpstr>Break – 5mins   </vt:lpstr>
      <vt:lpstr>Time to collaborate   </vt:lpstr>
      <vt:lpstr>    </vt:lpstr>
      <vt:lpstr>Collaborative Professionalism    </vt:lpstr>
      <vt:lpstr>Collaborative Leadership for Improvement   </vt:lpstr>
      <vt:lpstr>The story so far…</vt:lpstr>
      <vt:lpstr>Our Professional Standards     </vt:lpstr>
      <vt:lpstr>How Good is Our School (4th Edition)     </vt:lpstr>
      <vt:lpstr>National Model of Professional Learning  </vt:lpstr>
      <vt:lpstr>Three Fields of Knowledge </vt:lpstr>
      <vt:lpstr>Aim of the Session   </vt:lpstr>
      <vt:lpstr>EiH Stretch – Headteacher Agency for System Change     </vt:lpstr>
      <vt:lpstr>   </vt:lpstr>
      <vt:lpstr>  </vt:lpstr>
      <vt:lpstr>  </vt:lpstr>
      <vt:lpstr>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A (Andrew)</dc:creator>
  <cp:lastModifiedBy>French C (Christopher)</cp:lastModifiedBy>
  <cp:revision>1</cp:revision>
  <dcterms:created xsi:type="dcterms:W3CDTF">2021-03-11T15:39:11Z</dcterms:created>
  <dcterms:modified xsi:type="dcterms:W3CDTF">2022-09-15T15:13:28Z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0x0101006551D3D5F53C834E9017995F9887F6EA</vt:lpwstr>
  </property>
  <property fmtid="{D5CDD505-2E9C-101B-9397-08002B2CF9AE}" pid="3" name="MediaServiceImageTags">
    <vt:lpwstr/>
  </property>
</Properties>
</file>