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41" d="100"/>
          <a:sy n="41" d="100"/>
        </p:scale>
        <p:origin x="3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56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71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80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62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08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2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57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66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8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21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84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C88DF-F698-4AB4-A70A-C4D7949B114E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A8F80-87AE-45E6-94A8-535C84B23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6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0"/>
            <a:ext cx="10411968" cy="2387600"/>
          </a:xfrm>
        </p:spPr>
        <p:txBody>
          <a:bodyPr/>
          <a:lstStyle/>
          <a:p>
            <a:pPr algn="l"/>
            <a:r>
              <a:rPr lang="en-GB" b="1" dirty="0" smtClean="0"/>
              <a:t>Brian Clark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624" y="2644266"/>
            <a:ext cx="11771376" cy="4067429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Education Scotland</a:t>
            </a:r>
          </a:p>
          <a:p>
            <a:pPr algn="l"/>
            <a:r>
              <a:rPr lang="en-GB" sz="3600" dirty="0" smtClean="0"/>
              <a:t>@</a:t>
            </a:r>
            <a:r>
              <a:rPr lang="en-GB" sz="3600" dirty="0" err="1" smtClean="0"/>
              <a:t>esbclark</a:t>
            </a:r>
            <a:r>
              <a:rPr lang="en-GB" sz="3600" dirty="0" smtClean="0"/>
              <a:t> @</a:t>
            </a:r>
            <a:r>
              <a:rPr lang="en-GB" sz="3600" dirty="0" err="1" smtClean="0"/>
              <a:t>digilearnscot</a:t>
            </a:r>
            <a:endParaRPr lang="en-GB" sz="3600" dirty="0" smtClean="0"/>
          </a:p>
          <a:p>
            <a:pPr algn="l"/>
            <a:endParaRPr lang="en-GB" sz="4400" dirty="0"/>
          </a:p>
          <a:p>
            <a:pPr algn="l"/>
            <a:r>
              <a:rPr lang="en-GB" sz="4400" b="1" dirty="0" smtClean="0"/>
              <a:t>Starting at </a:t>
            </a:r>
            <a:r>
              <a:rPr lang="en-GB" sz="4400" b="1" dirty="0" err="1" smtClean="0"/>
              <a:t>3pm</a:t>
            </a:r>
            <a:endParaRPr lang="en-GB" sz="4400" b="1" dirty="0" smtClean="0"/>
          </a:p>
          <a:p>
            <a:pPr algn="l"/>
            <a:r>
              <a:rPr lang="en-GB" sz="4400" b="1" dirty="0" smtClean="0"/>
              <a:t>Coding Skills – Game Development with Scratch</a:t>
            </a:r>
            <a:endParaRPr lang="en-GB" sz="4400" b="1" dirty="0"/>
          </a:p>
        </p:txBody>
      </p:sp>
      <p:pic>
        <p:nvPicPr>
          <p:cNvPr id="2052" name="Picture 4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12" y="1482541"/>
            <a:ext cx="5028589" cy="264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159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68096"/>
            <a:ext cx="9144000" cy="4681728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Exploring Coding Concepts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Sequence</a:t>
            </a:r>
            <a:br>
              <a:rPr lang="en-GB" dirty="0" smtClean="0"/>
            </a:br>
            <a:r>
              <a:rPr lang="en-GB" dirty="0" smtClean="0"/>
              <a:t>- Selection</a:t>
            </a:r>
            <a:br>
              <a:rPr lang="en-GB" dirty="0" smtClean="0"/>
            </a:br>
            <a:r>
              <a:rPr lang="en-GB" dirty="0" smtClean="0"/>
              <a:t>- Repetition (Iteration)</a:t>
            </a:r>
            <a:br>
              <a:rPr lang="en-GB" dirty="0" smtClean="0"/>
            </a:br>
            <a:r>
              <a:rPr lang="en-GB" dirty="0" smtClean="0"/>
              <a:t>- Variables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335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7360" y="2249424"/>
            <a:ext cx="8449056" cy="3108960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/>
              <a:t>PRIMM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</a:t>
            </a:r>
            <a:r>
              <a:rPr lang="en-GB" sz="5400" dirty="0" smtClean="0"/>
              <a:t>Predict</a:t>
            </a:r>
            <a:br>
              <a:rPr lang="en-GB" sz="5400" dirty="0" smtClean="0"/>
            </a:br>
            <a:r>
              <a:rPr lang="en-GB" sz="5400" dirty="0" smtClean="0"/>
              <a:t>- Run</a:t>
            </a:r>
            <a:br>
              <a:rPr lang="en-GB" sz="5400" dirty="0" smtClean="0"/>
            </a:br>
            <a:r>
              <a:rPr lang="en-GB" sz="5400" dirty="0" smtClean="0"/>
              <a:t>- Investigate</a:t>
            </a:r>
            <a:br>
              <a:rPr lang="en-GB" sz="5400" dirty="0" smtClean="0"/>
            </a:br>
            <a:r>
              <a:rPr lang="en-GB" sz="5400" dirty="0" smtClean="0"/>
              <a:t>- Modify</a:t>
            </a:r>
            <a:br>
              <a:rPr lang="en-GB" sz="5400" dirty="0" smtClean="0"/>
            </a:br>
            <a:r>
              <a:rPr lang="en-GB" sz="5400" dirty="0" smtClean="0"/>
              <a:t>- Make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283413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rimming.files.wordpress.com/2018/08/primm-diagram.png?w=392&amp;h=2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968" y="566071"/>
            <a:ext cx="10464193" cy="588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77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11761</TotalTime>
  <Words>52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Brian Clark</vt:lpstr>
      <vt:lpstr>Exploring Coding Concepts - Sequence - Selection - Repetition (Iteration) - Variables</vt:lpstr>
      <vt:lpstr>PRIMM - Predict - Run - Investigate - Modify - Make</vt:lpstr>
      <vt:lpstr>PowerPoint Presentation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Selection Repetition (Iteration) Variables</dc:title>
  <dc:creator>Clark B (Brian)</dc:creator>
  <cp:lastModifiedBy>Clark B (Brian)</cp:lastModifiedBy>
  <cp:revision>3</cp:revision>
  <dcterms:created xsi:type="dcterms:W3CDTF">2022-09-12T09:32:49Z</dcterms:created>
  <dcterms:modified xsi:type="dcterms:W3CDTF">2022-09-20T13:34:26Z</dcterms:modified>
</cp:coreProperties>
</file>