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jpeg" ContentType="image/jpeg"/>
  <Default Extension="rels" ContentType="application/vnd.openxmlformats-package.relationships+xml"/>
  <Default Extension="WAV" ContentType="audio/wav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7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-19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461A-250E-4A29-9E9B-599CA3838FA1}" type="datetime1">
              <a:rPr lang="en-US" smtClean="0"/>
              <a:pPr/>
              <a:t>27/02/18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10" advClick="0">
        <p:push dir="u"/>
      </p:transition>
    </mc:Choice>
    <mc:Fallback>
      <p:transition xmlns:p14="http://schemas.microsoft.com/office/powerpoint/2010/main" advClick="0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27/02/18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10" advClick="0">
        <p:push dir="u"/>
      </p:transition>
    </mc:Choice>
    <mc:Fallback>
      <p:transition xmlns:p14="http://schemas.microsoft.com/office/powerpoint/2010/main" advClick="0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27/02/18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10" advClick="0">
        <p:push dir="u"/>
      </p:transition>
    </mc:Choice>
    <mc:Fallback>
      <p:transition xmlns:p14="http://schemas.microsoft.com/office/powerpoint/2010/main" advClick="0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27/02/18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10" advClick="0">
        <p:push dir="u"/>
      </p:transition>
    </mc:Choice>
    <mc:Fallback>
      <p:transition xmlns:p14="http://schemas.microsoft.com/office/powerpoint/2010/main" advClick="0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27/02/18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10" advClick="0">
        <p:push dir="u"/>
      </p:transition>
    </mc:Choice>
    <mc:Fallback>
      <p:transition xmlns:p14="http://schemas.microsoft.com/office/powerpoint/2010/main" advClick="0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27/02/18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10" advClick="0">
        <p:push dir="u"/>
      </p:transition>
    </mc:Choice>
    <mc:Fallback>
      <p:transition xmlns:p14="http://schemas.microsoft.com/office/powerpoint/2010/main" advClick="0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27/02/18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10" advClick="0">
        <p:push dir="u"/>
      </p:transition>
    </mc:Choice>
    <mc:Fallback>
      <p:transition xmlns:p14="http://schemas.microsoft.com/office/powerpoint/2010/main" advClick="0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27/02/18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10" advClick="0">
        <p:push dir="u"/>
      </p:transition>
    </mc:Choice>
    <mc:Fallback>
      <p:transition xmlns:p14="http://schemas.microsoft.com/office/powerpoint/2010/main" advClick="0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27/02/18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10" advClick="0">
        <p:push dir="u"/>
      </p:transition>
    </mc:Choice>
    <mc:Fallback>
      <p:transition xmlns:p14="http://schemas.microsoft.com/office/powerpoint/2010/main" advClick="0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27/02/18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10" advClick="0">
        <p:push dir="u"/>
      </p:transition>
    </mc:Choice>
    <mc:Fallback>
      <p:transition xmlns:p14="http://schemas.microsoft.com/office/powerpoint/2010/main" advClick="0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27/02/18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10" advClick="0">
        <p:push dir="u"/>
      </p:transition>
    </mc:Choice>
    <mc:Fallback>
      <p:transition xmlns:p14="http://schemas.microsoft.com/office/powerpoint/2010/main" advClick="0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27/02/18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>
    <mc:Choice xmlns:p14="http://schemas.microsoft.com/office/powerpoint/2010/main" Requires="p14">
      <p:transition p14:dur="210" advClick="0">
        <p:push dir="u"/>
      </p:transition>
    </mc:Choice>
    <mc:Fallback>
      <p:transition xmlns:p14="http://schemas.microsoft.com/office/powerpoint/2010/main" advClick="0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jpg"/><Relationship Id="rId5" Type="http://schemas.openxmlformats.org/officeDocument/2006/relationships/image" Target="../media/image2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1" Type="http://schemas.microsoft.com/office/2007/relationships/media" Target="../media/media10.WAV"/><Relationship Id="rId2" Type="http://schemas.openxmlformats.org/officeDocument/2006/relationships/audio" Target="../media/media10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1.jpg"/><Relationship Id="rId5" Type="http://schemas.openxmlformats.org/officeDocument/2006/relationships/image" Target="../media/image2.png"/><Relationship Id="rId1" Type="http://schemas.microsoft.com/office/2007/relationships/media" Target="../media/media11.WAV"/><Relationship Id="rId2" Type="http://schemas.openxmlformats.org/officeDocument/2006/relationships/audio" Target="../media/media1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jpg"/><Relationship Id="rId5" Type="http://schemas.openxmlformats.org/officeDocument/2006/relationships/image" Target="../media/image2.png"/><Relationship Id="rId1" Type="http://schemas.microsoft.com/office/2007/relationships/media" Target="../media/media12.WAV"/><Relationship Id="rId2" Type="http://schemas.openxmlformats.org/officeDocument/2006/relationships/audio" Target="../media/media1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2.jpg"/><Relationship Id="rId5" Type="http://schemas.openxmlformats.org/officeDocument/2006/relationships/image" Target="../media/image2.png"/><Relationship Id="rId1" Type="http://schemas.microsoft.com/office/2007/relationships/media" Target="../media/media13.WAV"/><Relationship Id="rId2" Type="http://schemas.openxmlformats.org/officeDocument/2006/relationships/audio" Target="../media/media1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5" Type="http://schemas.openxmlformats.org/officeDocument/2006/relationships/image" Target="../media/image2.png"/><Relationship Id="rId1" Type="http://schemas.microsoft.com/office/2007/relationships/media" Target="../media/media14.WAV"/><Relationship Id="rId2" Type="http://schemas.openxmlformats.org/officeDocument/2006/relationships/audio" Target="../media/media1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4.jpg"/><Relationship Id="rId5" Type="http://schemas.openxmlformats.org/officeDocument/2006/relationships/image" Target="../media/image2.png"/><Relationship Id="rId1" Type="http://schemas.microsoft.com/office/2007/relationships/media" Target="../media/media15.WAV"/><Relationship Id="rId2" Type="http://schemas.openxmlformats.org/officeDocument/2006/relationships/audio" Target="../media/media15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5.jpg"/><Relationship Id="rId5" Type="http://schemas.openxmlformats.org/officeDocument/2006/relationships/image" Target="../media/image2.png"/><Relationship Id="rId1" Type="http://schemas.microsoft.com/office/2007/relationships/media" Target="../media/media16.WAV"/><Relationship Id="rId2" Type="http://schemas.openxmlformats.org/officeDocument/2006/relationships/audio" Target="../media/media16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jpg"/><Relationship Id="rId5" Type="http://schemas.openxmlformats.org/officeDocument/2006/relationships/image" Target="../media/image2.png"/><Relationship Id="rId1" Type="http://schemas.microsoft.com/office/2007/relationships/media" Target="../media/media17.WAV"/><Relationship Id="rId2" Type="http://schemas.openxmlformats.org/officeDocument/2006/relationships/audio" Target="../media/media17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jpg"/><Relationship Id="rId5" Type="http://schemas.openxmlformats.org/officeDocument/2006/relationships/image" Target="../media/image2.png"/><Relationship Id="rId1" Type="http://schemas.microsoft.com/office/2007/relationships/media" Target="../media/media18.WAV"/><Relationship Id="rId2" Type="http://schemas.openxmlformats.org/officeDocument/2006/relationships/audio" Target="../media/media18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jpg"/><Relationship Id="rId5" Type="http://schemas.openxmlformats.org/officeDocument/2006/relationships/image" Target="../media/image2.png"/><Relationship Id="rId1" Type="http://schemas.microsoft.com/office/2007/relationships/media" Target="../media/media2.WAV"/><Relationship Id="rId2" Type="http://schemas.openxmlformats.org/officeDocument/2006/relationships/audio" Target="../media/media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jpg"/><Relationship Id="rId5" Type="http://schemas.openxmlformats.org/officeDocument/2006/relationships/image" Target="../media/image2.png"/><Relationship Id="rId1" Type="http://schemas.microsoft.com/office/2007/relationships/media" Target="../media/media3.WAV"/><Relationship Id="rId2" Type="http://schemas.openxmlformats.org/officeDocument/2006/relationships/audio" Target="../media/media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1" Type="http://schemas.microsoft.com/office/2007/relationships/media" Target="../media/media4.WAV"/><Relationship Id="rId2" Type="http://schemas.openxmlformats.org/officeDocument/2006/relationships/audio" Target="../media/media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6.jpg"/><Relationship Id="rId5" Type="http://schemas.openxmlformats.org/officeDocument/2006/relationships/image" Target="../media/image2.png"/><Relationship Id="rId1" Type="http://schemas.microsoft.com/office/2007/relationships/media" Target="../media/media5.WAV"/><Relationship Id="rId2" Type="http://schemas.openxmlformats.org/officeDocument/2006/relationships/audio" Target="../media/media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jpg"/><Relationship Id="rId5" Type="http://schemas.openxmlformats.org/officeDocument/2006/relationships/image" Target="../media/image2.png"/><Relationship Id="rId1" Type="http://schemas.microsoft.com/office/2007/relationships/media" Target="../media/media6.WAV"/><Relationship Id="rId2" Type="http://schemas.openxmlformats.org/officeDocument/2006/relationships/audio" Target="../media/media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.jpg"/><Relationship Id="rId5" Type="http://schemas.openxmlformats.org/officeDocument/2006/relationships/image" Target="../media/image2.png"/><Relationship Id="rId1" Type="http://schemas.microsoft.com/office/2007/relationships/media" Target="../media/media7.WAV"/><Relationship Id="rId2" Type="http://schemas.openxmlformats.org/officeDocument/2006/relationships/audio" Target="../media/media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8.jpg"/><Relationship Id="rId5" Type="http://schemas.openxmlformats.org/officeDocument/2006/relationships/image" Target="../media/image2.png"/><Relationship Id="rId1" Type="http://schemas.microsoft.com/office/2007/relationships/media" Target="../media/media8.WAV"/><Relationship Id="rId2" Type="http://schemas.openxmlformats.org/officeDocument/2006/relationships/audio" Target="../media/media8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1" Type="http://schemas.microsoft.com/office/2007/relationships/media" Target="../media/media9.WAV"/><Relationship Id="rId2" Type="http://schemas.openxmlformats.org/officeDocument/2006/relationships/audio" Target="../media/media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3289" y="4372167"/>
            <a:ext cx="6512511" cy="1588267"/>
          </a:xfrm>
        </p:spPr>
        <p:txBody>
          <a:bodyPr/>
          <a:lstStyle/>
          <a:p>
            <a:r>
              <a:rPr lang="en-US" dirty="0" smtClean="0"/>
              <a:t>I am</a:t>
            </a:r>
            <a:r>
              <a:rPr lang="is-IS" dirty="0" smtClean="0"/>
              <a:t>… by Erland &amp; Fiona</a:t>
            </a:r>
            <a:endParaRPr lang="en-US" dirty="0"/>
          </a:p>
        </p:txBody>
      </p:sp>
      <p:pic>
        <p:nvPicPr>
          <p:cNvPr id="6" name="Content Placeholder 5" descr="e-mail-marketing-2745489_640.jpg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8" b="9218"/>
          <a:stretch>
            <a:fillRect/>
          </a:stretch>
        </p:blipFill>
        <p:spPr/>
      </p:pic>
      <p:pic>
        <p:nvPicPr>
          <p:cNvPr id="7" name="VOICE02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69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10" advClick="0">
        <p:push dir="u"/>
      </p:transition>
    </mc:Choice>
    <mc:Fallback>
      <p:transition xmlns:p14="http://schemas.microsoft.com/office/powerpoint/2010/main" advClick="0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worry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4" name="Content Placeholder 3" descr="sign-1719892_640.png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" r="930"/>
          <a:stretch>
            <a:fillRect/>
          </a:stretch>
        </p:blipFill>
        <p:spPr/>
      </p:pic>
      <p:pic>
        <p:nvPicPr>
          <p:cNvPr id="5" name="VOICE03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92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10" advClick="0">
        <p:push dir="u"/>
      </p:transition>
    </mc:Choice>
    <mc:Fallback>
      <p:transition xmlns:p14="http://schemas.microsoft.com/office/powerpoint/2010/main" advClick="0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cry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4" name="Content Placeholder 3" descr="emotions-1988745_640.jpg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3" b="11393"/>
          <a:stretch>
            <a:fillRect/>
          </a:stretch>
        </p:blipFill>
        <p:spPr/>
      </p:pic>
      <p:pic>
        <p:nvPicPr>
          <p:cNvPr id="5" name="VOICE03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81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10" advClick="0">
        <p:push dir="u"/>
      </p:transition>
    </mc:Choice>
    <mc:Fallback>
      <p:transition xmlns:p14="http://schemas.microsoft.com/office/powerpoint/2010/main" advClick="0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am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6" name="Content Placeholder 5" descr="e-mail-marketing-2745489_640.jpg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8" b="9218"/>
          <a:stretch>
            <a:fillRect/>
          </a:stretch>
        </p:blipFill>
        <p:spPr/>
      </p:pic>
      <p:pic>
        <p:nvPicPr>
          <p:cNvPr id="2" name="VOICE03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40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10" advClick="0">
        <p:push dir="u"/>
      </p:transition>
    </mc:Choice>
    <mc:Fallback>
      <p:transition xmlns:p14="http://schemas.microsoft.com/office/powerpoint/2010/main" advClick="0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understand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4" name="Content Placeholder 3" descr="children-2883627_640.jpg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7" b="6997"/>
          <a:stretch>
            <a:fillRect/>
          </a:stretch>
        </p:blipFill>
        <p:spPr/>
      </p:pic>
      <p:pic>
        <p:nvPicPr>
          <p:cNvPr id="5" name="VOICE03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14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10" advClick="0">
        <p:push dir="u"/>
      </p:transition>
    </mc:Choice>
    <mc:Fallback>
      <p:transition xmlns:p14="http://schemas.microsoft.com/office/powerpoint/2010/main" advClick="0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say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4" name="Content Placeholder 3" descr="nice-2344217_640.png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55" b="22855"/>
          <a:stretch>
            <a:fillRect/>
          </a:stretch>
        </p:blipFill>
        <p:spPr/>
      </p:pic>
      <p:pic>
        <p:nvPicPr>
          <p:cNvPr id="5" name="VOICE03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26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10" advClick="0">
        <p:push dir="u"/>
      </p:transition>
    </mc:Choice>
    <mc:Fallback>
      <p:transition xmlns:p14="http://schemas.microsoft.com/office/powerpoint/2010/main" advClick="0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dream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4" name="Content Placeholder 3" descr="persian-oak-wood-3064187_640.jpg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1" b="11901"/>
          <a:stretch>
            <a:fillRect/>
          </a:stretch>
        </p:blipFill>
        <p:spPr/>
      </p:pic>
      <p:pic>
        <p:nvPicPr>
          <p:cNvPr id="5" name="VOICE03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707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10" advClick="0">
        <p:push dir="u"/>
      </p:transition>
    </mc:Choice>
    <mc:Fallback>
      <p:transition xmlns:p14="http://schemas.microsoft.com/office/powerpoint/2010/main" advClick="0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try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4" name="Content Placeholder 3" descr="possible-410241_640.jpg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1" r="21651"/>
          <a:stretch>
            <a:fillRect/>
          </a:stretch>
        </p:blipFill>
        <p:spPr/>
      </p:pic>
      <p:pic>
        <p:nvPicPr>
          <p:cNvPr id="5" name="VOICE04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78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10" advClick="0">
        <p:push dir="u"/>
      </p:transition>
    </mc:Choice>
    <mc:Fallback>
      <p:transition xmlns:p14="http://schemas.microsoft.com/office/powerpoint/2010/main" advClick="0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hope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4" name="Content Placeholder 3" descr="medal-3176449_640.jpg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8" b="12878"/>
          <a:stretch>
            <a:fillRect/>
          </a:stretch>
        </p:blipFill>
        <p:spPr/>
      </p:pic>
      <p:pic>
        <p:nvPicPr>
          <p:cNvPr id="6" name="VOICE04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474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10" advClick="0">
        <p:push dir="u"/>
      </p:transition>
    </mc:Choice>
    <mc:Fallback>
      <p:transition xmlns:p14="http://schemas.microsoft.com/office/powerpoint/2010/main" advClick="0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am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6" name="Content Placeholder 5" descr="e-mail-marketing-2745489_640.jpg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8" b="9218"/>
          <a:stretch>
            <a:fillRect/>
          </a:stretch>
        </p:blipFill>
        <p:spPr/>
      </p:pic>
      <p:pic>
        <p:nvPicPr>
          <p:cNvPr id="2" name="VOICE04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85636" y="486273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40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10" advClick="0">
        <p:push dir="u"/>
      </p:transition>
    </mc:Choice>
    <mc:Fallback>
      <p:transition xmlns:p14="http://schemas.microsoft.com/office/powerpoint/2010/main" advClick="0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wonder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4" name="Content Placeholder 3" descr="universe-2742113_640.jpg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6" r="6686"/>
          <a:stretch>
            <a:fillRect/>
          </a:stretch>
        </p:blipFill>
        <p:spPr/>
      </p:pic>
      <p:pic>
        <p:nvPicPr>
          <p:cNvPr id="5" name="VOICE02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65527" y="455271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77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10" advClick="0">
        <p:push dir="u"/>
      </p:transition>
    </mc:Choice>
    <mc:Fallback>
      <p:transition xmlns:p14="http://schemas.microsoft.com/office/powerpoint/2010/main" advClick="0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hear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4" name="Content Placeholder 3" descr="laughter-775062_640.jpg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9" b="9409"/>
          <a:stretch>
            <a:fillRect/>
          </a:stretch>
        </p:blipFill>
        <p:spPr/>
      </p:pic>
      <p:pic>
        <p:nvPicPr>
          <p:cNvPr id="6" name="VOICE02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25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10" advClick="0">
        <p:push dir="u"/>
      </p:transition>
    </mc:Choice>
    <mc:Fallback>
      <p:transition xmlns:p14="http://schemas.microsoft.com/office/powerpoint/2010/main" advClick="0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282" y="4842203"/>
            <a:ext cx="6512511" cy="1143000"/>
          </a:xfrm>
        </p:spPr>
        <p:txBody>
          <a:bodyPr/>
          <a:lstStyle/>
          <a:p>
            <a:r>
              <a:rPr lang="en-US" dirty="0" smtClean="0"/>
              <a:t>I see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4" name="Content Placeholder 3" descr="face-304716_640.png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94" b="24594"/>
          <a:stretch>
            <a:fillRect/>
          </a:stretch>
        </p:blipFill>
        <p:spPr>
          <a:xfrm>
            <a:off x="1143000" y="731519"/>
            <a:ext cx="7162800" cy="3888377"/>
          </a:xfrm>
        </p:spPr>
      </p:pic>
      <p:pic>
        <p:nvPicPr>
          <p:cNvPr id="5" name="VOICE02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0482" y="517240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65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10" advClick="0">
        <p:push dir="u"/>
      </p:transition>
    </mc:Choice>
    <mc:Fallback>
      <p:transition xmlns:p14="http://schemas.microsoft.com/office/powerpoint/2010/main" advClick="0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want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4" name="Content Placeholder 3" descr="money-1428594_640.jpg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8" b="9218"/>
          <a:stretch>
            <a:fillRect/>
          </a:stretch>
        </p:blipFill>
        <p:spPr/>
      </p:pic>
      <p:pic>
        <p:nvPicPr>
          <p:cNvPr id="5" name="VOICE02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44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10" advClick="0">
        <p:push dir="u"/>
      </p:transition>
    </mc:Choice>
    <mc:Fallback>
      <p:transition xmlns:p14="http://schemas.microsoft.com/office/powerpoint/2010/main" advClick="0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am</a:t>
            </a:r>
            <a:r>
              <a:rPr lang="is-IS" dirty="0" smtClean="0"/>
              <a:t>…	</a:t>
            </a:r>
            <a:endParaRPr lang="en-US" dirty="0"/>
          </a:p>
        </p:txBody>
      </p:sp>
      <p:pic>
        <p:nvPicPr>
          <p:cNvPr id="6" name="Content Placeholder 5" descr="e-mail-marketing-2745489_640.jpg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8" b="9218"/>
          <a:stretch>
            <a:fillRect/>
          </a:stretch>
        </p:blipFill>
        <p:spPr/>
      </p:pic>
      <p:pic>
        <p:nvPicPr>
          <p:cNvPr id="2" name="VOICE02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40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10" advClick="0">
        <p:push dir="u"/>
      </p:transition>
    </mc:Choice>
    <mc:Fallback>
      <p:transition xmlns:p14="http://schemas.microsoft.com/office/powerpoint/2010/main" advClick="0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pretend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4" name="Content Placeholder 3" descr="auto-racing-558089_640.jpg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8" b="9218"/>
          <a:stretch>
            <a:fillRect/>
          </a:stretch>
        </p:blipFill>
        <p:spPr/>
      </p:pic>
      <p:pic>
        <p:nvPicPr>
          <p:cNvPr id="5" name="VOICE03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98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10" advClick="0">
        <p:push dir="u"/>
      </p:transition>
    </mc:Choice>
    <mc:Fallback>
      <p:transition xmlns:p14="http://schemas.microsoft.com/office/powerpoint/2010/main" advClick="0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feel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4" name="Content Placeholder 3" descr="read-3048651_640.jpg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2" b="9122"/>
          <a:stretch>
            <a:fillRect/>
          </a:stretch>
        </p:blipFill>
        <p:spPr/>
      </p:pic>
      <p:pic>
        <p:nvPicPr>
          <p:cNvPr id="5" name="VOICE03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83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10" advClick="0">
        <p:push dir="u"/>
      </p:transition>
    </mc:Choice>
    <mc:Fallback>
      <p:transition xmlns:p14="http://schemas.microsoft.com/office/powerpoint/2010/main" advClick="0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touch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4" name="Content Placeholder 3" descr="wireless-microphone-2907453_640.png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" r="1505"/>
          <a:stretch>
            <a:fillRect/>
          </a:stretch>
        </p:blipFill>
        <p:spPr/>
      </p:pic>
      <p:pic>
        <p:nvPicPr>
          <p:cNvPr id="5" name="VOICE03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565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10" advClick="0">
        <p:push dir="u"/>
      </p:transition>
    </mc:Choice>
    <mc:Fallback>
      <p:transition xmlns:p14="http://schemas.microsoft.com/office/powerpoint/2010/main" advClick="0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67</TotalTime>
  <Words>58</Words>
  <Application>Microsoft Macintosh PowerPoint</Application>
  <PresentationFormat>On-screen Show (4:3)</PresentationFormat>
  <Paragraphs>18</Paragraphs>
  <Slides>18</Slides>
  <Notes>0</Notes>
  <HiddenSlides>0</HiddenSlides>
  <MMClips>18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Slipstream</vt:lpstr>
      <vt:lpstr>I am… by Erland &amp; Fiona</vt:lpstr>
      <vt:lpstr>I wonder…</vt:lpstr>
      <vt:lpstr>I hear…</vt:lpstr>
      <vt:lpstr>I see…</vt:lpstr>
      <vt:lpstr>I want…</vt:lpstr>
      <vt:lpstr>I am… </vt:lpstr>
      <vt:lpstr>I pretend…</vt:lpstr>
      <vt:lpstr>I feel…</vt:lpstr>
      <vt:lpstr>I touch…</vt:lpstr>
      <vt:lpstr>I worry…</vt:lpstr>
      <vt:lpstr>I cry…</vt:lpstr>
      <vt:lpstr>I am…</vt:lpstr>
      <vt:lpstr>I understand…</vt:lpstr>
      <vt:lpstr>I say…</vt:lpstr>
      <vt:lpstr>I dream…</vt:lpstr>
      <vt:lpstr>I try…</vt:lpstr>
      <vt:lpstr>I hope…</vt:lpstr>
      <vt:lpstr>I am…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Erland Bell</dc:creator>
  <cp:lastModifiedBy>Erland Bell</cp:lastModifiedBy>
  <cp:revision>11</cp:revision>
  <dcterms:created xsi:type="dcterms:W3CDTF">2018-02-27T10:50:21Z</dcterms:created>
  <dcterms:modified xsi:type="dcterms:W3CDTF">2018-02-27T11:58:13Z</dcterms:modified>
</cp:coreProperties>
</file>