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5"/>
  </p:notesMasterIdLst>
  <p:sldIdLst>
    <p:sldId id="306" r:id="rId5"/>
    <p:sldId id="262" r:id="rId6"/>
    <p:sldId id="324" r:id="rId7"/>
    <p:sldId id="325" r:id="rId8"/>
    <p:sldId id="322" r:id="rId9"/>
    <p:sldId id="263" r:id="rId10"/>
    <p:sldId id="303" r:id="rId11"/>
    <p:sldId id="301" r:id="rId12"/>
    <p:sldId id="318" r:id="rId13"/>
    <p:sldId id="313" r:id="rId14"/>
    <p:sldId id="314" r:id="rId15"/>
    <p:sldId id="315" r:id="rId16"/>
    <p:sldId id="316" r:id="rId17"/>
    <p:sldId id="319" r:id="rId18"/>
    <p:sldId id="321" r:id="rId19"/>
    <p:sldId id="305" r:id="rId20"/>
    <p:sldId id="327" r:id="rId21"/>
    <p:sldId id="317" r:id="rId22"/>
    <p:sldId id="326" r:id="rId23"/>
    <p:sldId id="32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AED83B-9B95-44AE-9682-0C8374D62134}" v="11" dt="2024-09-03T13:03:03.695"/>
    <p1510:client id="{3F05EA4D-E4FE-3878-E924-C687776A5F18}" v="3" dt="2024-09-03T20:20:40.454"/>
    <p1510:client id="{8530DA11-9182-4A58-AFDA-33AAE1488B26}" v="75" dt="2024-09-03T19:29:54.473"/>
    <p1510:client id="{94960D65-7F98-3E45-E09F-B69AE8563607}" v="520" dt="2024-09-03T09:14:19.612"/>
    <p1510:client id="{BE0D35C3-BCA6-179A-B9FE-AFD463C73283}" v="334" dt="2024-09-03T15:55:29.0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4628" autoAdjust="0"/>
  </p:normalViewPr>
  <p:slideViewPr>
    <p:cSldViewPr snapToGrid="0">
      <p:cViewPr varScale="1">
        <p:scale>
          <a:sx n="65" d="100"/>
          <a:sy n="65" d="100"/>
        </p:scale>
        <p:origin x="7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3458A8-46E0-477E-ADD4-C0297A403D79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4FB134B-1DE6-424F-B117-891D7AF70FCC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600"/>
            <a:t>LifeLink Counselling</a:t>
          </a:r>
          <a:endParaRPr lang="en-US" sz="1600"/>
        </a:p>
      </dgm:t>
    </dgm:pt>
    <dgm:pt modelId="{66BFA164-ECBA-4488-B6AF-4AE7008B7E9C}" type="parTrans" cxnId="{61286619-4F70-4340-94B0-C395F5556873}">
      <dgm:prSet/>
      <dgm:spPr/>
      <dgm:t>
        <a:bodyPr/>
        <a:lstStyle/>
        <a:p>
          <a:endParaRPr lang="en-US" sz="2800"/>
        </a:p>
      </dgm:t>
    </dgm:pt>
    <dgm:pt modelId="{4237CBBE-4FCF-42B7-ACDF-415CDABEB59D}" type="sibTrans" cxnId="{61286619-4F70-4340-94B0-C395F5556873}">
      <dgm:prSet/>
      <dgm:spPr/>
      <dgm:t>
        <a:bodyPr/>
        <a:lstStyle/>
        <a:p>
          <a:endParaRPr lang="en-US" sz="2000"/>
        </a:p>
      </dgm:t>
    </dgm:pt>
    <dgm:pt modelId="{2019BDE2-A2DD-4C48-BAE4-808DA5755E35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600" dirty="0"/>
            <a:t>Lets Introduce Anxiety Management (LIAM)</a:t>
          </a:r>
          <a:endParaRPr lang="en-US" sz="1600" dirty="0"/>
        </a:p>
      </dgm:t>
    </dgm:pt>
    <dgm:pt modelId="{540AC946-8BFB-465E-B3D9-D62608FFEDB2}" type="parTrans" cxnId="{F59CB2C5-BD60-4B45-9767-9347F50E242F}">
      <dgm:prSet/>
      <dgm:spPr/>
      <dgm:t>
        <a:bodyPr/>
        <a:lstStyle/>
        <a:p>
          <a:endParaRPr lang="en-US" sz="2800"/>
        </a:p>
      </dgm:t>
    </dgm:pt>
    <dgm:pt modelId="{9A31C03E-5E5F-460B-934C-13701DC20C8B}" type="sibTrans" cxnId="{F59CB2C5-BD60-4B45-9767-9347F50E242F}">
      <dgm:prSet/>
      <dgm:spPr/>
      <dgm:t>
        <a:bodyPr/>
        <a:lstStyle/>
        <a:p>
          <a:endParaRPr lang="en-US" sz="2000"/>
        </a:p>
      </dgm:t>
    </dgm:pt>
    <dgm:pt modelId="{9F8C9559-DC3B-4664-B1A1-74268A912904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600" dirty="0"/>
            <a:t>Wellbeing Bases</a:t>
          </a:r>
          <a:endParaRPr lang="en-US" sz="1600" dirty="0"/>
        </a:p>
      </dgm:t>
    </dgm:pt>
    <dgm:pt modelId="{9504F225-0205-4FF0-BF31-9D16A39D8726}" type="parTrans" cxnId="{F7AA451E-724F-4EF4-9A98-339FA2DF5E35}">
      <dgm:prSet/>
      <dgm:spPr/>
      <dgm:t>
        <a:bodyPr/>
        <a:lstStyle/>
        <a:p>
          <a:endParaRPr lang="en-US" sz="2800"/>
        </a:p>
      </dgm:t>
    </dgm:pt>
    <dgm:pt modelId="{60FE6210-3F0F-49F0-883C-8F529B24127F}" type="sibTrans" cxnId="{F7AA451E-724F-4EF4-9A98-339FA2DF5E35}">
      <dgm:prSet/>
      <dgm:spPr/>
      <dgm:t>
        <a:bodyPr/>
        <a:lstStyle/>
        <a:p>
          <a:endParaRPr lang="en-US" sz="2000"/>
        </a:p>
      </dgm:t>
    </dgm:pt>
    <dgm:pt modelId="{6A0873C9-C474-4BD1-851C-9974D6FF284E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600"/>
            <a:t>Lego Therapy</a:t>
          </a:r>
          <a:endParaRPr lang="en-US" sz="1600"/>
        </a:p>
      </dgm:t>
    </dgm:pt>
    <dgm:pt modelId="{88C10A80-144B-4A72-955D-0AE24A823529}" type="parTrans" cxnId="{67F23329-E8C0-4B56-AD09-606C0C21FEEB}">
      <dgm:prSet/>
      <dgm:spPr/>
      <dgm:t>
        <a:bodyPr/>
        <a:lstStyle/>
        <a:p>
          <a:endParaRPr lang="en-US" sz="2800"/>
        </a:p>
      </dgm:t>
    </dgm:pt>
    <dgm:pt modelId="{354AF4E7-F0DD-4532-B2BA-97FDD774F413}" type="sibTrans" cxnId="{67F23329-E8C0-4B56-AD09-606C0C21FEEB}">
      <dgm:prSet/>
      <dgm:spPr/>
      <dgm:t>
        <a:bodyPr/>
        <a:lstStyle/>
        <a:p>
          <a:endParaRPr lang="en-US" sz="2000"/>
        </a:p>
      </dgm:t>
    </dgm:pt>
    <dgm:pt modelId="{62F2A8F5-C272-4959-9EB0-928B75EFC2EF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600" dirty="0"/>
            <a:t>Nurture groups</a:t>
          </a:r>
          <a:endParaRPr lang="en-US" sz="1600" dirty="0"/>
        </a:p>
      </dgm:t>
    </dgm:pt>
    <dgm:pt modelId="{E824B25F-58E5-48E0-8826-4C482C18B132}" type="parTrans" cxnId="{27F62909-0C1B-4735-9446-1576C4B0A0F1}">
      <dgm:prSet/>
      <dgm:spPr/>
      <dgm:t>
        <a:bodyPr/>
        <a:lstStyle/>
        <a:p>
          <a:endParaRPr lang="en-US" sz="2800"/>
        </a:p>
      </dgm:t>
    </dgm:pt>
    <dgm:pt modelId="{D3E5C683-8229-4820-B467-E30355D84A20}" type="sibTrans" cxnId="{27F62909-0C1B-4735-9446-1576C4B0A0F1}">
      <dgm:prSet/>
      <dgm:spPr/>
      <dgm:t>
        <a:bodyPr/>
        <a:lstStyle/>
        <a:p>
          <a:endParaRPr lang="en-US" sz="2000"/>
        </a:p>
      </dgm:t>
    </dgm:pt>
    <dgm:pt modelId="{304884B7-5A30-4784-B8FD-D561CD529B29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600"/>
            <a:t>Talking Mats</a:t>
          </a:r>
          <a:endParaRPr lang="en-US" sz="1600"/>
        </a:p>
      </dgm:t>
    </dgm:pt>
    <dgm:pt modelId="{0F9303F0-5186-4F45-BD5D-64327449B0B8}" type="parTrans" cxnId="{6D0D0C60-9183-4B3F-B37E-302176F662D9}">
      <dgm:prSet/>
      <dgm:spPr/>
      <dgm:t>
        <a:bodyPr/>
        <a:lstStyle/>
        <a:p>
          <a:endParaRPr lang="en-US" sz="2800"/>
        </a:p>
      </dgm:t>
    </dgm:pt>
    <dgm:pt modelId="{DF1C2342-0F62-4B7E-8A69-D1BBC5F12F42}" type="sibTrans" cxnId="{6D0D0C60-9183-4B3F-B37E-302176F662D9}">
      <dgm:prSet/>
      <dgm:spPr/>
      <dgm:t>
        <a:bodyPr/>
        <a:lstStyle/>
        <a:p>
          <a:endParaRPr lang="en-US" sz="2000"/>
        </a:p>
      </dgm:t>
    </dgm:pt>
    <dgm:pt modelId="{331A0004-F6E7-4806-9E48-5D76271B233F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600" dirty="0"/>
            <a:t>Support for Learning</a:t>
          </a:r>
          <a:endParaRPr lang="en-US" sz="1600" dirty="0"/>
        </a:p>
      </dgm:t>
    </dgm:pt>
    <dgm:pt modelId="{CD368547-41CF-4BD8-9A41-E2B88E3477F4}" type="parTrans" cxnId="{CA7CF349-4AD9-462A-BD19-C2CC9953539E}">
      <dgm:prSet/>
      <dgm:spPr/>
      <dgm:t>
        <a:bodyPr/>
        <a:lstStyle/>
        <a:p>
          <a:endParaRPr lang="en-US" sz="2800"/>
        </a:p>
      </dgm:t>
    </dgm:pt>
    <dgm:pt modelId="{C86FB782-D3DB-4AFD-AA98-DA596737BD46}" type="sibTrans" cxnId="{CA7CF349-4AD9-462A-BD19-C2CC9953539E}">
      <dgm:prSet/>
      <dgm:spPr/>
      <dgm:t>
        <a:bodyPr/>
        <a:lstStyle/>
        <a:p>
          <a:endParaRPr lang="en-US" sz="2000"/>
        </a:p>
      </dgm:t>
    </dgm:pt>
    <dgm:pt modelId="{DB67DA89-3F15-42D7-B922-1E167BED1FF9}" type="pres">
      <dgm:prSet presAssocID="{803458A8-46E0-477E-ADD4-C0297A403D79}" presName="root" presStyleCnt="0">
        <dgm:presLayoutVars>
          <dgm:dir/>
          <dgm:resizeHandles val="exact"/>
        </dgm:presLayoutVars>
      </dgm:prSet>
      <dgm:spPr/>
    </dgm:pt>
    <dgm:pt modelId="{854E3941-81C1-4710-9FF1-53FCDF7A050E}" type="pres">
      <dgm:prSet presAssocID="{84FB134B-1DE6-424F-B117-891D7AF70FCC}" presName="compNode" presStyleCnt="0"/>
      <dgm:spPr/>
    </dgm:pt>
    <dgm:pt modelId="{7AF192DB-6BBC-4D07-B4C6-6D94A443B3DE}" type="pres">
      <dgm:prSet presAssocID="{84FB134B-1DE6-424F-B117-891D7AF70FCC}" presName="iconBgRect" presStyleLbl="bgShp" presStyleIdx="0" presStyleCnt="7"/>
      <dgm:spPr/>
    </dgm:pt>
    <dgm:pt modelId="{7F59236C-A22F-4DE4-9C0C-5A8ACBF707C8}" type="pres">
      <dgm:prSet presAssocID="{84FB134B-1DE6-424F-B117-891D7AF70FCC}" presName="iconRect" presStyleLbl="node1" presStyleIdx="0" presStyleCnt="7"/>
      <dgm:spPr>
        <a:blipFill>
          <a:blip xmlns:r="http://schemas.openxmlformats.org/officeDocument/2006/relationships" cstate="hqprint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D5C7CCF1-DFF1-4317-A624-DF6F6CBFC262}" type="pres">
      <dgm:prSet presAssocID="{84FB134B-1DE6-424F-B117-891D7AF70FCC}" presName="spaceRect" presStyleCnt="0"/>
      <dgm:spPr/>
    </dgm:pt>
    <dgm:pt modelId="{6938269A-0B0B-4F7B-A121-77C6F8ECD35A}" type="pres">
      <dgm:prSet presAssocID="{84FB134B-1DE6-424F-B117-891D7AF70FCC}" presName="textRect" presStyleLbl="revTx" presStyleIdx="0" presStyleCnt="7">
        <dgm:presLayoutVars>
          <dgm:chMax val="1"/>
          <dgm:chPref val="1"/>
        </dgm:presLayoutVars>
      </dgm:prSet>
      <dgm:spPr/>
    </dgm:pt>
    <dgm:pt modelId="{3054C230-75F5-4BCF-B94C-1286DAFED6AB}" type="pres">
      <dgm:prSet presAssocID="{4237CBBE-4FCF-42B7-ACDF-415CDABEB59D}" presName="sibTrans" presStyleCnt="0"/>
      <dgm:spPr/>
    </dgm:pt>
    <dgm:pt modelId="{C58A5269-1550-4C73-A6FC-D90B26811866}" type="pres">
      <dgm:prSet presAssocID="{2019BDE2-A2DD-4C48-BAE4-808DA5755E35}" presName="compNode" presStyleCnt="0"/>
      <dgm:spPr/>
    </dgm:pt>
    <dgm:pt modelId="{B49957BE-72E6-4FE2-91D1-92C3233315FF}" type="pres">
      <dgm:prSet presAssocID="{2019BDE2-A2DD-4C48-BAE4-808DA5755E35}" presName="iconBgRect" presStyleLbl="bgShp" presStyleIdx="1" presStyleCnt="7"/>
      <dgm:spPr/>
    </dgm:pt>
    <dgm:pt modelId="{3B795945-E37E-48A8-A119-638CC9D207C7}" type="pres">
      <dgm:prSet presAssocID="{2019BDE2-A2DD-4C48-BAE4-808DA5755E35}" presName="iconRect" presStyleLbl="node1" presStyleIdx="1" presStyleCnt="7"/>
      <dgm:spPr>
        <a:blipFill>
          <a:blip xmlns:r="http://schemas.openxmlformats.org/officeDocument/2006/relationships" cstate="hqprint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scle Arm"/>
        </a:ext>
      </dgm:extLst>
    </dgm:pt>
    <dgm:pt modelId="{22950999-E419-4365-9881-4896A340A05D}" type="pres">
      <dgm:prSet presAssocID="{2019BDE2-A2DD-4C48-BAE4-808DA5755E35}" presName="spaceRect" presStyleCnt="0"/>
      <dgm:spPr/>
    </dgm:pt>
    <dgm:pt modelId="{732DA4D9-3752-4B5F-A562-E7E63EC5664F}" type="pres">
      <dgm:prSet presAssocID="{2019BDE2-A2DD-4C48-BAE4-808DA5755E35}" presName="textRect" presStyleLbl="revTx" presStyleIdx="1" presStyleCnt="7">
        <dgm:presLayoutVars>
          <dgm:chMax val="1"/>
          <dgm:chPref val="1"/>
        </dgm:presLayoutVars>
      </dgm:prSet>
      <dgm:spPr/>
    </dgm:pt>
    <dgm:pt modelId="{D30D4E4C-03AD-42E0-94C8-10F4C54323D6}" type="pres">
      <dgm:prSet presAssocID="{9A31C03E-5E5F-460B-934C-13701DC20C8B}" presName="sibTrans" presStyleCnt="0"/>
      <dgm:spPr/>
    </dgm:pt>
    <dgm:pt modelId="{532BB1F5-E25E-430C-8262-94AD2B7E4232}" type="pres">
      <dgm:prSet presAssocID="{9F8C9559-DC3B-4664-B1A1-74268A912904}" presName="compNode" presStyleCnt="0"/>
      <dgm:spPr/>
    </dgm:pt>
    <dgm:pt modelId="{D03F8D78-E08A-4AB9-B798-E2DA2B73E12D}" type="pres">
      <dgm:prSet presAssocID="{9F8C9559-DC3B-4664-B1A1-74268A912904}" presName="iconBgRect" presStyleLbl="bgShp" presStyleIdx="2" presStyleCnt="7"/>
      <dgm:spPr/>
    </dgm:pt>
    <dgm:pt modelId="{3B1109FC-CC6B-40EA-933C-38DF030CBB1B}" type="pres">
      <dgm:prSet presAssocID="{9F8C9559-DC3B-4664-B1A1-74268A912904}" presName="iconRect" presStyleLbl="node1" presStyleIdx="2" presStyleCnt="7"/>
      <dgm:spPr>
        <a:blipFill>
          <a:blip xmlns:r="http://schemas.openxmlformats.org/officeDocument/2006/relationships" cstate="hqprint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1F5E7949-A99C-4FBB-B76A-720693501299}" type="pres">
      <dgm:prSet presAssocID="{9F8C9559-DC3B-4664-B1A1-74268A912904}" presName="spaceRect" presStyleCnt="0"/>
      <dgm:spPr/>
    </dgm:pt>
    <dgm:pt modelId="{635B4583-E2BB-40E5-96B8-9384117B86D8}" type="pres">
      <dgm:prSet presAssocID="{9F8C9559-DC3B-4664-B1A1-74268A912904}" presName="textRect" presStyleLbl="revTx" presStyleIdx="2" presStyleCnt="7">
        <dgm:presLayoutVars>
          <dgm:chMax val="1"/>
          <dgm:chPref val="1"/>
        </dgm:presLayoutVars>
      </dgm:prSet>
      <dgm:spPr/>
    </dgm:pt>
    <dgm:pt modelId="{0E1A1BEB-1E76-485C-90C1-7210B28D5DEC}" type="pres">
      <dgm:prSet presAssocID="{60FE6210-3F0F-49F0-883C-8F529B24127F}" presName="sibTrans" presStyleCnt="0"/>
      <dgm:spPr/>
    </dgm:pt>
    <dgm:pt modelId="{677A97EB-15F9-4976-8F7E-5E9D47E0D144}" type="pres">
      <dgm:prSet presAssocID="{6A0873C9-C474-4BD1-851C-9974D6FF284E}" presName="compNode" presStyleCnt="0"/>
      <dgm:spPr/>
    </dgm:pt>
    <dgm:pt modelId="{798FCC22-DB4B-45F3-BB41-E85295AEC1F6}" type="pres">
      <dgm:prSet presAssocID="{6A0873C9-C474-4BD1-851C-9974D6FF284E}" presName="iconBgRect" presStyleLbl="bgShp" presStyleIdx="3" presStyleCnt="7"/>
      <dgm:spPr/>
    </dgm:pt>
    <dgm:pt modelId="{BEF2B668-B87D-4772-AB28-25C26A1CB8BC}" type="pres">
      <dgm:prSet presAssocID="{6A0873C9-C474-4BD1-851C-9974D6FF284E}" presName="iconRect" presStyleLbl="node1" presStyleIdx="3" presStyleCnt="7"/>
      <dgm:spPr>
        <a:blipFill>
          <a:blip xmlns:r="http://schemas.openxmlformats.org/officeDocument/2006/relationships" cstate="hqprint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uzzle"/>
        </a:ext>
      </dgm:extLst>
    </dgm:pt>
    <dgm:pt modelId="{D116A0FE-ABB3-4A8D-B9F9-F4F3202BDDD7}" type="pres">
      <dgm:prSet presAssocID="{6A0873C9-C474-4BD1-851C-9974D6FF284E}" presName="spaceRect" presStyleCnt="0"/>
      <dgm:spPr/>
    </dgm:pt>
    <dgm:pt modelId="{7EA176C6-114C-4191-B741-A45A0E45AE2C}" type="pres">
      <dgm:prSet presAssocID="{6A0873C9-C474-4BD1-851C-9974D6FF284E}" presName="textRect" presStyleLbl="revTx" presStyleIdx="3" presStyleCnt="7">
        <dgm:presLayoutVars>
          <dgm:chMax val="1"/>
          <dgm:chPref val="1"/>
        </dgm:presLayoutVars>
      </dgm:prSet>
      <dgm:spPr/>
    </dgm:pt>
    <dgm:pt modelId="{DF89015A-58AA-46A6-85BF-237ED591EE78}" type="pres">
      <dgm:prSet presAssocID="{354AF4E7-F0DD-4532-B2BA-97FDD774F413}" presName="sibTrans" presStyleCnt="0"/>
      <dgm:spPr/>
    </dgm:pt>
    <dgm:pt modelId="{DB0D02A8-3256-4A57-8044-DACD15EC853D}" type="pres">
      <dgm:prSet presAssocID="{62F2A8F5-C272-4959-9EB0-928B75EFC2EF}" presName="compNode" presStyleCnt="0"/>
      <dgm:spPr/>
    </dgm:pt>
    <dgm:pt modelId="{C3A2AAD4-DE2D-4E30-861F-A10920127EA0}" type="pres">
      <dgm:prSet presAssocID="{62F2A8F5-C272-4959-9EB0-928B75EFC2EF}" presName="iconBgRect" presStyleLbl="bgShp" presStyleIdx="4" presStyleCnt="7" custLinFactNeighborX="-26874" custLinFactNeighborY="3621"/>
      <dgm:spPr/>
    </dgm:pt>
    <dgm:pt modelId="{5D29A824-0B76-4382-AF5A-64617527AC4C}" type="pres">
      <dgm:prSet presAssocID="{62F2A8F5-C272-4959-9EB0-928B75EFC2EF}" presName="iconRect" presStyleLbl="node1" presStyleIdx="4" presStyleCnt="7" custLinFactNeighborX="-48973" custLinFactNeighborY="8445"/>
      <dgm:spPr>
        <a:blipFill>
          <a:blip xmlns:r="http://schemas.openxmlformats.org/officeDocument/2006/relationships" cstate="hqprint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lant"/>
        </a:ext>
      </dgm:extLst>
    </dgm:pt>
    <dgm:pt modelId="{AC02A3B6-56DA-4E47-A92B-982D0D990501}" type="pres">
      <dgm:prSet presAssocID="{62F2A8F5-C272-4959-9EB0-928B75EFC2EF}" presName="spaceRect" presStyleCnt="0"/>
      <dgm:spPr/>
    </dgm:pt>
    <dgm:pt modelId="{C37E63AA-ED3D-4AA9-BAFF-E59806D2A2B7}" type="pres">
      <dgm:prSet presAssocID="{62F2A8F5-C272-4959-9EB0-928B75EFC2EF}" presName="textRect" presStyleLbl="revTx" presStyleIdx="4" presStyleCnt="7" custLinFactNeighborX="-15830" custLinFactNeighborY="-13880">
        <dgm:presLayoutVars>
          <dgm:chMax val="1"/>
          <dgm:chPref val="1"/>
        </dgm:presLayoutVars>
      </dgm:prSet>
      <dgm:spPr/>
    </dgm:pt>
    <dgm:pt modelId="{820410A9-2A72-4A5F-B84A-45378AF8CD40}" type="pres">
      <dgm:prSet presAssocID="{D3E5C683-8229-4820-B467-E30355D84A20}" presName="sibTrans" presStyleCnt="0"/>
      <dgm:spPr/>
    </dgm:pt>
    <dgm:pt modelId="{1F5693B7-684A-41D5-8C3B-580DCF1AD9C5}" type="pres">
      <dgm:prSet presAssocID="{304884B7-5A30-4784-B8FD-D561CD529B29}" presName="compNode" presStyleCnt="0"/>
      <dgm:spPr/>
    </dgm:pt>
    <dgm:pt modelId="{37359741-97CD-408C-9598-01EFD45F5F2C}" type="pres">
      <dgm:prSet presAssocID="{304884B7-5A30-4784-B8FD-D561CD529B29}" presName="iconBgRect" presStyleLbl="bgShp" presStyleIdx="5" presStyleCnt="7"/>
      <dgm:spPr/>
    </dgm:pt>
    <dgm:pt modelId="{64E5695F-9FBF-46CA-B77D-5403AB7DE924}" type="pres">
      <dgm:prSet presAssocID="{304884B7-5A30-4784-B8FD-D561CD529B29}" presName="iconRect" presStyleLbl="node1" presStyleIdx="5" presStyleCnt="7"/>
      <dgm:spPr>
        <a:blipFill>
          <a:blip xmlns:r="http://schemas.openxmlformats.org/officeDocument/2006/relationships" cstate="hqprint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FB105E99-3D1B-40DD-B867-7FD386B6B0AD}" type="pres">
      <dgm:prSet presAssocID="{304884B7-5A30-4784-B8FD-D561CD529B29}" presName="spaceRect" presStyleCnt="0"/>
      <dgm:spPr/>
    </dgm:pt>
    <dgm:pt modelId="{7719C319-4F15-4D72-887D-C3157E473949}" type="pres">
      <dgm:prSet presAssocID="{304884B7-5A30-4784-B8FD-D561CD529B29}" presName="textRect" presStyleLbl="revTx" presStyleIdx="5" presStyleCnt="7">
        <dgm:presLayoutVars>
          <dgm:chMax val="1"/>
          <dgm:chPref val="1"/>
        </dgm:presLayoutVars>
      </dgm:prSet>
      <dgm:spPr/>
    </dgm:pt>
    <dgm:pt modelId="{81AECC2C-223B-4A0E-A13F-D30147823F6B}" type="pres">
      <dgm:prSet presAssocID="{DF1C2342-0F62-4B7E-8A69-D1BBC5F12F42}" presName="sibTrans" presStyleCnt="0"/>
      <dgm:spPr/>
    </dgm:pt>
    <dgm:pt modelId="{33BD6C41-9A2C-4F82-9DCD-58B34856130C}" type="pres">
      <dgm:prSet presAssocID="{331A0004-F6E7-4806-9E48-5D76271B233F}" presName="compNode" presStyleCnt="0"/>
      <dgm:spPr/>
    </dgm:pt>
    <dgm:pt modelId="{4B54D428-AB7A-44C8-B25C-EF7209F61E07}" type="pres">
      <dgm:prSet presAssocID="{331A0004-F6E7-4806-9E48-5D76271B233F}" presName="iconBgRect" presStyleLbl="bgShp" presStyleIdx="6" presStyleCnt="7"/>
      <dgm:spPr/>
    </dgm:pt>
    <dgm:pt modelId="{8F2D7574-37DC-4135-B8A3-AD14A1CF1666}" type="pres">
      <dgm:prSet presAssocID="{331A0004-F6E7-4806-9E48-5D76271B233F}" presName="iconRect" presStyleLbl="node1" presStyleIdx="6" presStyleCnt="7"/>
      <dgm:spPr>
        <a:blipFill>
          <a:blip xmlns:r="http://schemas.openxmlformats.org/officeDocument/2006/relationships" cstate="hqprint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82C6B4A6-4A15-494D-8907-02EC70515F9A}" type="pres">
      <dgm:prSet presAssocID="{331A0004-F6E7-4806-9E48-5D76271B233F}" presName="spaceRect" presStyleCnt="0"/>
      <dgm:spPr/>
    </dgm:pt>
    <dgm:pt modelId="{2FF3E2F1-07A7-46C5-8023-58FA3EFBEBDA}" type="pres">
      <dgm:prSet presAssocID="{331A0004-F6E7-4806-9E48-5D76271B233F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27F62909-0C1B-4735-9446-1576C4B0A0F1}" srcId="{803458A8-46E0-477E-ADD4-C0297A403D79}" destId="{62F2A8F5-C272-4959-9EB0-928B75EFC2EF}" srcOrd="4" destOrd="0" parTransId="{E824B25F-58E5-48E0-8826-4C482C18B132}" sibTransId="{D3E5C683-8229-4820-B467-E30355D84A20}"/>
    <dgm:cxn modelId="{186D9F0F-9438-4369-9FF4-55F96D1D9B2A}" type="presOf" srcId="{62F2A8F5-C272-4959-9EB0-928B75EFC2EF}" destId="{C37E63AA-ED3D-4AA9-BAFF-E59806D2A2B7}" srcOrd="0" destOrd="0" presId="urn:microsoft.com/office/officeart/2018/5/layout/IconCircleLabelList"/>
    <dgm:cxn modelId="{D709BC12-3FF3-4049-9C48-A7E7D14B5124}" type="presOf" srcId="{803458A8-46E0-477E-ADD4-C0297A403D79}" destId="{DB67DA89-3F15-42D7-B922-1E167BED1FF9}" srcOrd="0" destOrd="0" presId="urn:microsoft.com/office/officeart/2018/5/layout/IconCircleLabelList"/>
    <dgm:cxn modelId="{61286619-4F70-4340-94B0-C395F5556873}" srcId="{803458A8-46E0-477E-ADD4-C0297A403D79}" destId="{84FB134B-1DE6-424F-B117-891D7AF70FCC}" srcOrd="0" destOrd="0" parTransId="{66BFA164-ECBA-4488-B6AF-4AE7008B7E9C}" sibTransId="{4237CBBE-4FCF-42B7-ACDF-415CDABEB59D}"/>
    <dgm:cxn modelId="{F7AA451E-724F-4EF4-9A98-339FA2DF5E35}" srcId="{803458A8-46E0-477E-ADD4-C0297A403D79}" destId="{9F8C9559-DC3B-4664-B1A1-74268A912904}" srcOrd="2" destOrd="0" parTransId="{9504F225-0205-4FF0-BF31-9D16A39D8726}" sibTransId="{60FE6210-3F0F-49F0-883C-8F529B24127F}"/>
    <dgm:cxn modelId="{67F23329-E8C0-4B56-AD09-606C0C21FEEB}" srcId="{803458A8-46E0-477E-ADD4-C0297A403D79}" destId="{6A0873C9-C474-4BD1-851C-9974D6FF284E}" srcOrd="3" destOrd="0" parTransId="{88C10A80-144B-4A72-955D-0AE24A823529}" sibTransId="{354AF4E7-F0DD-4532-B2BA-97FDD774F413}"/>
    <dgm:cxn modelId="{710A7D39-8ABE-46B1-91D7-16AB924ACAE9}" type="presOf" srcId="{6A0873C9-C474-4BD1-851C-9974D6FF284E}" destId="{7EA176C6-114C-4191-B741-A45A0E45AE2C}" srcOrd="0" destOrd="0" presId="urn:microsoft.com/office/officeart/2018/5/layout/IconCircleLabelList"/>
    <dgm:cxn modelId="{6D0D0C60-9183-4B3F-B37E-302176F662D9}" srcId="{803458A8-46E0-477E-ADD4-C0297A403D79}" destId="{304884B7-5A30-4784-B8FD-D561CD529B29}" srcOrd="5" destOrd="0" parTransId="{0F9303F0-5186-4F45-BD5D-64327449B0B8}" sibTransId="{DF1C2342-0F62-4B7E-8A69-D1BBC5F12F42}"/>
    <dgm:cxn modelId="{CA7CF349-4AD9-462A-BD19-C2CC9953539E}" srcId="{803458A8-46E0-477E-ADD4-C0297A403D79}" destId="{331A0004-F6E7-4806-9E48-5D76271B233F}" srcOrd="6" destOrd="0" parTransId="{CD368547-41CF-4BD8-9A41-E2B88E3477F4}" sibTransId="{C86FB782-D3DB-4AFD-AA98-DA596737BD46}"/>
    <dgm:cxn modelId="{C48BDA6F-2DFB-4D93-B06B-9360A75DC89C}" type="presOf" srcId="{331A0004-F6E7-4806-9E48-5D76271B233F}" destId="{2FF3E2F1-07A7-46C5-8023-58FA3EFBEBDA}" srcOrd="0" destOrd="0" presId="urn:microsoft.com/office/officeart/2018/5/layout/IconCircleLabelList"/>
    <dgm:cxn modelId="{AD9AC49F-36D2-41B9-B4CF-1342AF2EE56B}" type="presOf" srcId="{9F8C9559-DC3B-4664-B1A1-74268A912904}" destId="{635B4583-E2BB-40E5-96B8-9384117B86D8}" srcOrd="0" destOrd="0" presId="urn:microsoft.com/office/officeart/2018/5/layout/IconCircleLabelList"/>
    <dgm:cxn modelId="{3D6244A6-026D-47FA-8B4A-D362BB902877}" type="presOf" srcId="{2019BDE2-A2DD-4C48-BAE4-808DA5755E35}" destId="{732DA4D9-3752-4B5F-A562-E7E63EC5664F}" srcOrd="0" destOrd="0" presId="urn:microsoft.com/office/officeart/2018/5/layout/IconCircleLabelList"/>
    <dgm:cxn modelId="{0864FDA7-5DB8-446F-8217-5C67A51A4F7C}" type="presOf" srcId="{84FB134B-1DE6-424F-B117-891D7AF70FCC}" destId="{6938269A-0B0B-4F7B-A121-77C6F8ECD35A}" srcOrd="0" destOrd="0" presId="urn:microsoft.com/office/officeart/2018/5/layout/IconCircleLabelList"/>
    <dgm:cxn modelId="{F59CB2C5-BD60-4B45-9767-9347F50E242F}" srcId="{803458A8-46E0-477E-ADD4-C0297A403D79}" destId="{2019BDE2-A2DD-4C48-BAE4-808DA5755E35}" srcOrd="1" destOrd="0" parTransId="{540AC946-8BFB-465E-B3D9-D62608FFEDB2}" sibTransId="{9A31C03E-5E5F-460B-934C-13701DC20C8B}"/>
    <dgm:cxn modelId="{E0BA91ED-13A7-42DB-BF20-60720F4E9687}" type="presOf" srcId="{304884B7-5A30-4784-B8FD-D561CD529B29}" destId="{7719C319-4F15-4D72-887D-C3157E473949}" srcOrd="0" destOrd="0" presId="urn:microsoft.com/office/officeart/2018/5/layout/IconCircleLabelList"/>
    <dgm:cxn modelId="{CB820D9E-D18A-489D-8989-3E197ADC14CA}" type="presParOf" srcId="{DB67DA89-3F15-42D7-B922-1E167BED1FF9}" destId="{854E3941-81C1-4710-9FF1-53FCDF7A050E}" srcOrd="0" destOrd="0" presId="urn:microsoft.com/office/officeart/2018/5/layout/IconCircleLabelList"/>
    <dgm:cxn modelId="{8D2C8495-3874-4E08-B63D-E9F5627E2559}" type="presParOf" srcId="{854E3941-81C1-4710-9FF1-53FCDF7A050E}" destId="{7AF192DB-6BBC-4D07-B4C6-6D94A443B3DE}" srcOrd="0" destOrd="0" presId="urn:microsoft.com/office/officeart/2018/5/layout/IconCircleLabelList"/>
    <dgm:cxn modelId="{ED372DFF-BD3D-47FF-A3FF-6DC460E82431}" type="presParOf" srcId="{854E3941-81C1-4710-9FF1-53FCDF7A050E}" destId="{7F59236C-A22F-4DE4-9C0C-5A8ACBF707C8}" srcOrd="1" destOrd="0" presId="urn:microsoft.com/office/officeart/2018/5/layout/IconCircleLabelList"/>
    <dgm:cxn modelId="{50D0A151-858D-4CC2-A0EF-C6E0562F127D}" type="presParOf" srcId="{854E3941-81C1-4710-9FF1-53FCDF7A050E}" destId="{D5C7CCF1-DFF1-4317-A624-DF6F6CBFC262}" srcOrd="2" destOrd="0" presId="urn:microsoft.com/office/officeart/2018/5/layout/IconCircleLabelList"/>
    <dgm:cxn modelId="{C44AD78C-638F-422C-B66C-99291BA7D801}" type="presParOf" srcId="{854E3941-81C1-4710-9FF1-53FCDF7A050E}" destId="{6938269A-0B0B-4F7B-A121-77C6F8ECD35A}" srcOrd="3" destOrd="0" presId="urn:microsoft.com/office/officeart/2018/5/layout/IconCircleLabelList"/>
    <dgm:cxn modelId="{1DC07D84-BA5D-4EC7-858D-B531C6DC6F51}" type="presParOf" srcId="{DB67DA89-3F15-42D7-B922-1E167BED1FF9}" destId="{3054C230-75F5-4BCF-B94C-1286DAFED6AB}" srcOrd="1" destOrd="0" presId="urn:microsoft.com/office/officeart/2018/5/layout/IconCircleLabelList"/>
    <dgm:cxn modelId="{26A8C4E3-CA00-4064-950E-1459F36028E5}" type="presParOf" srcId="{DB67DA89-3F15-42D7-B922-1E167BED1FF9}" destId="{C58A5269-1550-4C73-A6FC-D90B26811866}" srcOrd="2" destOrd="0" presId="urn:microsoft.com/office/officeart/2018/5/layout/IconCircleLabelList"/>
    <dgm:cxn modelId="{5CF41DF0-2FB8-4C09-876A-4DE52F2D4E57}" type="presParOf" srcId="{C58A5269-1550-4C73-A6FC-D90B26811866}" destId="{B49957BE-72E6-4FE2-91D1-92C3233315FF}" srcOrd="0" destOrd="0" presId="urn:microsoft.com/office/officeart/2018/5/layout/IconCircleLabelList"/>
    <dgm:cxn modelId="{C224C928-C782-4F61-A1A1-1A181A3DDF7D}" type="presParOf" srcId="{C58A5269-1550-4C73-A6FC-D90B26811866}" destId="{3B795945-E37E-48A8-A119-638CC9D207C7}" srcOrd="1" destOrd="0" presId="urn:microsoft.com/office/officeart/2018/5/layout/IconCircleLabelList"/>
    <dgm:cxn modelId="{DD988F95-C7E1-475E-AECD-43906269D756}" type="presParOf" srcId="{C58A5269-1550-4C73-A6FC-D90B26811866}" destId="{22950999-E419-4365-9881-4896A340A05D}" srcOrd="2" destOrd="0" presId="urn:microsoft.com/office/officeart/2018/5/layout/IconCircleLabelList"/>
    <dgm:cxn modelId="{E66AEC7D-4CA4-4143-B3A2-53B0049A9CED}" type="presParOf" srcId="{C58A5269-1550-4C73-A6FC-D90B26811866}" destId="{732DA4D9-3752-4B5F-A562-E7E63EC5664F}" srcOrd="3" destOrd="0" presId="urn:microsoft.com/office/officeart/2018/5/layout/IconCircleLabelList"/>
    <dgm:cxn modelId="{153BEED7-8E89-4E2C-8FB6-EF0D83C95944}" type="presParOf" srcId="{DB67DA89-3F15-42D7-B922-1E167BED1FF9}" destId="{D30D4E4C-03AD-42E0-94C8-10F4C54323D6}" srcOrd="3" destOrd="0" presId="urn:microsoft.com/office/officeart/2018/5/layout/IconCircleLabelList"/>
    <dgm:cxn modelId="{36F90FBB-2DAB-4B32-9DEC-238E30F14D32}" type="presParOf" srcId="{DB67DA89-3F15-42D7-B922-1E167BED1FF9}" destId="{532BB1F5-E25E-430C-8262-94AD2B7E4232}" srcOrd="4" destOrd="0" presId="urn:microsoft.com/office/officeart/2018/5/layout/IconCircleLabelList"/>
    <dgm:cxn modelId="{1AB81E09-7C9A-49E7-9CA3-2C188C47DB0E}" type="presParOf" srcId="{532BB1F5-E25E-430C-8262-94AD2B7E4232}" destId="{D03F8D78-E08A-4AB9-B798-E2DA2B73E12D}" srcOrd="0" destOrd="0" presId="urn:microsoft.com/office/officeart/2018/5/layout/IconCircleLabelList"/>
    <dgm:cxn modelId="{D40AAC89-53F4-4594-A20F-2C9896D34D92}" type="presParOf" srcId="{532BB1F5-E25E-430C-8262-94AD2B7E4232}" destId="{3B1109FC-CC6B-40EA-933C-38DF030CBB1B}" srcOrd="1" destOrd="0" presId="urn:microsoft.com/office/officeart/2018/5/layout/IconCircleLabelList"/>
    <dgm:cxn modelId="{55020909-AA05-4B86-B36C-45418DADFC27}" type="presParOf" srcId="{532BB1F5-E25E-430C-8262-94AD2B7E4232}" destId="{1F5E7949-A99C-4FBB-B76A-720693501299}" srcOrd="2" destOrd="0" presId="urn:microsoft.com/office/officeart/2018/5/layout/IconCircleLabelList"/>
    <dgm:cxn modelId="{23903906-ABA0-49E7-B992-A372BC309B41}" type="presParOf" srcId="{532BB1F5-E25E-430C-8262-94AD2B7E4232}" destId="{635B4583-E2BB-40E5-96B8-9384117B86D8}" srcOrd="3" destOrd="0" presId="urn:microsoft.com/office/officeart/2018/5/layout/IconCircleLabelList"/>
    <dgm:cxn modelId="{9DEC9646-6D6D-4F56-9A04-6D2F9FCECDFD}" type="presParOf" srcId="{DB67DA89-3F15-42D7-B922-1E167BED1FF9}" destId="{0E1A1BEB-1E76-485C-90C1-7210B28D5DEC}" srcOrd="5" destOrd="0" presId="urn:microsoft.com/office/officeart/2018/5/layout/IconCircleLabelList"/>
    <dgm:cxn modelId="{1AA2FDAB-C659-42A4-AD1F-6C9A68265C6C}" type="presParOf" srcId="{DB67DA89-3F15-42D7-B922-1E167BED1FF9}" destId="{677A97EB-15F9-4976-8F7E-5E9D47E0D144}" srcOrd="6" destOrd="0" presId="urn:microsoft.com/office/officeart/2018/5/layout/IconCircleLabelList"/>
    <dgm:cxn modelId="{88A35864-39BB-411D-BE75-4FAAF3E36840}" type="presParOf" srcId="{677A97EB-15F9-4976-8F7E-5E9D47E0D144}" destId="{798FCC22-DB4B-45F3-BB41-E85295AEC1F6}" srcOrd="0" destOrd="0" presId="urn:microsoft.com/office/officeart/2018/5/layout/IconCircleLabelList"/>
    <dgm:cxn modelId="{8FC47818-0F07-418F-B26C-6DBDB36B3F2F}" type="presParOf" srcId="{677A97EB-15F9-4976-8F7E-5E9D47E0D144}" destId="{BEF2B668-B87D-4772-AB28-25C26A1CB8BC}" srcOrd="1" destOrd="0" presId="urn:microsoft.com/office/officeart/2018/5/layout/IconCircleLabelList"/>
    <dgm:cxn modelId="{1F3DBC59-DE62-4A78-B00E-9F017528D935}" type="presParOf" srcId="{677A97EB-15F9-4976-8F7E-5E9D47E0D144}" destId="{D116A0FE-ABB3-4A8D-B9F9-F4F3202BDDD7}" srcOrd="2" destOrd="0" presId="urn:microsoft.com/office/officeart/2018/5/layout/IconCircleLabelList"/>
    <dgm:cxn modelId="{19979166-73B2-420D-AA9A-0F83C92B0B64}" type="presParOf" srcId="{677A97EB-15F9-4976-8F7E-5E9D47E0D144}" destId="{7EA176C6-114C-4191-B741-A45A0E45AE2C}" srcOrd="3" destOrd="0" presId="urn:microsoft.com/office/officeart/2018/5/layout/IconCircleLabelList"/>
    <dgm:cxn modelId="{8E3D8FBB-811E-4DAC-AC5A-4B75AEFE28CE}" type="presParOf" srcId="{DB67DA89-3F15-42D7-B922-1E167BED1FF9}" destId="{DF89015A-58AA-46A6-85BF-237ED591EE78}" srcOrd="7" destOrd="0" presId="urn:microsoft.com/office/officeart/2018/5/layout/IconCircleLabelList"/>
    <dgm:cxn modelId="{1F32B68E-D607-490A-885C-CFDC1AE19C4E}" type="presParOf" srcId="{DB67DA89-3F15-42D7-B922-1E167BED1FF9}" destId="{DB0D02A8-3256-4A57-8044-DACD15EC853D}" srcOrd="8" destOrd="0" presId="urn:microsoft.com/office/officeart/2018/5/layout/IconCircleLabelList"/>
    <dgm:cxn modelId="{C2AAEB67-EE01-4EB9-840C-73AFEDADB8BF}" type="presParOf" srcId="{DB0D02A8-3256-4A57-8044-DACD15EC853D}" destId="{C3A2AAD4-DE2D-4E30-861F-A10920127EA0}" srcOrd="0" destOrd="0" presId="urn:microsoft.com/office/officeart/2018/5/layout/IconCircleLabelList"/>
    <dgm:cxn modelId="{16B54981-D19F-485E-9899-00DAEB0E63CD}" type="presParOf" srcId="{DB0D02A8-3256-4A57-8044-DACD15EC853D}" destId="{5D29A824-0B76-4382-AF5A-64617527AC4C}" srcOrd="1" destOrd="0" presId="urn:microsoft.com/office/officeart/2018/5/layout/IconCircleLabelList"/>
    <dgm:cxn modelId="{AFD65408-9472-4040-94E8-39EA6723E9C1}" type="presParOf" srcId="{DB0D02A8-3256-4A57-8044-DACD15EC853D}" destId="{AC02A3B6-56DA-4E47-A92B-982D0D990501}" srcOrd="2" destOrd="0" presId="urn:microsoft.com/office/officeart/2018/5/layout/IconCircleLabelList"/>
    <dgm:cxn modelId="{6703A0E2-EA91-4599-BA42-F92CAB47E15D}" type="presParOf" srcId="{DB0D02A8-3256-4A57-8044-DACD15EC853D}" destId="{C37E63AA-ED3D-4AA9-BAFF-E59806D2A2B7}" srcOrd="3" destOrd="0" presId="urn:microsoft.com/office/officeart/2018/5/layout/IconCircleLabelList"/>
    <dgm:cxn modelId="{41BDD3CF-E578-460E-8970-63B44B381BBF}" type="presParOf" srcId="{DB67DA89-3F15-42D7-B922-1E167BED1FF9}" destId="{820410A9-2A72-4A5F-B84A-45378AF8CD40}" srcOrd="9" destOrd="0" presId="urn:microsoft.com/office/officeart/2018/5/layout/IconCircleLabelList"/>
    <dgm:cxn modelId="{1014FA9E-E142-4AB3-A4CB-F3529770F7C7}" type="presParOf" srcId="{DB67DA89-3F15-42D7-B922-1E167BED1FF9}" destId="{1F5693B7-684A-41D5-8C3B-580DCF1AD9C5}" srcOrd="10" destOrd="0" presId="urn:microsoft.com/office/officeart/2018/5/layout/IconCircleLabelList"/>
    <dgm:cxn modelId="{D485F887-2169-4B4C-94B5-CAB84D349593}" type="presParOf" srcId="{1F5693B7-684A-41D5-8C3B-580DCF1AD9C5}" destId="{37359741-97CD-408C-9598-01EFD45F5F2C}" srcOrd="0" destOrd="0" presId="urn:microsoft.com/office/officeart/2018/5/layout/IconCircleLabelList"/>
    <dgm:cxn modelId="{B209BE94-4F3B-4503-8357-D73FE4D7905F}" type="presParOf" srcId="{1F5693B7-684A-41D5-8C3B-580DCF1AD9C5}" destId="{64E5695F-9FBF-46CA-B77D-5403AB7DE924}" srcOrd="1" destOrd="0" presId="urn:microsoft.com/office/officeart/2018/5/layout/IconCircleLabelList"/>
    <dgm:cxn modelId="{7F3EFC08-178D-45ED-B7E5-972FE3231FDE}" type="presParOf" srcId="{1F5693B7-684A-41D5-8C3B-580DCF1AD9C5}" destId="{FB105E99-3D1B-40DD-B867-7FD386B6B0AD}" srcOrd="2" destOrd="0" presId="urn:microsoft.com/office/officeart/2018/5/layout/IconCircleLabelList"/>
    <dgm:cxn modelId="{92D8A119-4BD4-4F06-B728-BE32AC03E3C0}" type="presParOf" srcId="{1F5693B7-684A-41D5-8C3B-580DCF1AD9C5}" destId="{7719C319-4F15-4D72-887D-C3157E473949}" srcOrd="3" destOrd="0" presId="urn:microsoft.com/office/officeart/2018/5/layout/IconCircleLabelList"/>
    <dgm:cxn modelId="{9933C0D9-FD1B-4F9B-9457-6F997CDFECA8}" type="presParOf" srcId="{DB67DA89-3F15-42D7-B922-1E167BED1FF9}" destId="{81AECC2C-223B-4A0E-A13F-D30147823F6B}" srcOrd="11" destOrd="0" presId="urn:microsoft.com/office/officeart/2018/5/layout/IconCircleLabelList"/>
    <dgm:cxn modelId="{44A440F4-F554-4580-8E87-1D534CE49239}" type="presParOf" srcId="{DB67DA89-3F15-42D7-B922-1E167BED1FF9}" destId="{33BD6C41-9A2C-4F82-9DCD-58B34856130C}" srcOrd="12" destOrd="0" presId="urn:microsoft.com/office/officeart/2018/5/layout/IconCircleLabelList"/>
    <dgm:cxn modelId="{03814445-7FEB-4542-A146-8D10654C1F3C}" type="presParOf" srcId="{33BD6C41-9A2C-4F82-9DCD-58B34856130C}" destId="{4B54D428-AB7A-44C8-B25C-EF7209F61E07}" srcOrd="0" destOrd="0" presId="urn:microsoft.com/office/officeart/2018/5/layout/IconCircleLabelList"/>
    <dgm:cxn modelId="{CA20ABEC-E50D-4D1F-95D0-CDC24E3F0DA3}" type="presParOf" srcId="{33BD6C41-9A2C-4F82-9DCD-58B34856130C}" destId="{8F2D7574-37DC-4135-B8A3-AD14A1CF1666}" srcOrd="1" destOrd="0" presId="urn:microsoft.com/office/officeart/2018/5/layout/IconCircleLabelList"/>
    <dgm:cxn modelId="{CF531E94-46B1-4CB5-93CD-75B2669023AA}" type="presParOf" srcId="{33BD6C41-9A2C-4F82-9DCD-58B34856130C}" destId="{82C6B4A6-4A15-494D-8907-02EC70515F9A}" srcOrd="2" destOrd="0" presId="urn:microsoft.com/office/officeart/2018/5/layout/IconCircleLabelList"/>
    <dgm:cxn modelId="{4E7D77F1-49C7-42E5-BB1B-AE0BB0BCDC51}" type="presParOf" srcId="{33BD6C41-9A2C-4F82-9DCD-58B34856130C}" destId="{2FF3E2F1-07A7-46C5-8023-58FA3EFBEBDA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65AA1E-1757-4BAF-8CA2-9B1FE742AC2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7FD17B3-032D-4751-BD71-BDEAEFA060DD}">
      <dgm:prSet/>
      <dgm:spPr/>
      <dgm:t>
        <a:bodyPr/>
        <a:lstStyle/>
        <a:p>
          <a:r>
            <a:rPr lang="en-GB" dirty="0"/>
            <a:t>EDC approaches to support attendance e.g. nurture, mental health strategy, language and communication friendly establishments</a:t>
          </a:r>
          <a:endParaRPr lang="en-US" dirty="0"/>
        </a:p>
      </dgm:t>
    </dgm:pt>
    <dgm:pt modelId="{93A672D6-4E9D-4B98-B62D-17385F3ACE62}" type="parTrans" cxnId="{2E45EBB9-3D9D-4F02-8703-1ADB29FA0ED8}">
      <dgm:prSet/>
      <dgm:spPr/>
      <dgm:t>
        <a:bodyPr/>
        <a:lstStyle/>
        <a:p>
          <a:endParaRPr lang="en-US"/>
        </a:p>
      </dgm:t>
    </dgm:pt>
    <dgm:pt modelId="{BAA413A8-A421-4078-B0B7-1F72D1B8105B}" type="sibTrans" cxnId="{2E45EBB9-3D9D-4F02-8703-1ADB29FA0ED8}">
      <dgm:prSet/>
      <dgm:spPr/>
      <dgm:t>
        <a:bodyPr/>
        <a:lstStyle/>
        <a:p>
          <a:endParaRPr lang="en-US"/>
        </a:p>
      </dgm:t>
    </dgm:pt>
    <dgm:pt modelId="{17476600-E6E7-43CC-A719-CA41D52F853D}">
      <dgm:prSet/>
      <dgm:spPr/>
      <dgm:t>
        <a:bodyPr/>
        <a:lstStyle/>
        <a:p>
          <a:r>
            <a:rPr lang="en-GB" dirty="0"/>
            <a:t>Terminology changes</a:t>
          </a:r>
          <a:endParaRPr lang="en-US" dirty="0"/>
        </a:p>
      </dgm:t>
    </dgm:pt>
    <dgm:pt modelId="{60B75FE0-DAB4-448F-AFCA-EDAF1E4515B5}" type="parTrans" cxnId="{CF0978CA-DEEA-4EEA-91EA-191879DACBF9}">
      <dgm:prSet/>
      <dgm:spPr/>
      <dgm:t>
        <a:bodyPr/>
        <a:lstStyle/>
        <a:p>
          <a:endParaRPr lang="en-US"/>
        </a:p>
      </dgm:t>
    </dgm:pt>
    <dgm:pt modelId="{CCB62D5D-1B08-4696-B531-10E3801BFE42}" type="sibTrans" cxnId="{CF0978CA-DEEA-4EEA-91EA-191879DACBF9}">
      <dgm:prSet/>
      <dgm:spPr/>
      <dgm:t>
        <a:bodyPr/>
        <a:lstStyle/>
        <a:p>
          <a:endParaRPr lang="en-US"/>
        </a:p>
      </dgm:t>
    </dgm:pt>
    <dgm:pt modelId="{FBA34A27-B3BF-499D-83E2-A7AF01448804}">
      <dgm:prSet/>
      <dgm:spPr/>
      <dgm:t>
        <a:bodyPr/>
        <a:lstStyle/>
        <a:p>
          <a:r>
            <a:rPr lang="en-GB" dirty="0"/>
            <a:t>Emotionally based school avoidance</a:t>
          </a:r>
          <a:endParaRPr lang="en-US" dirty="0"/>
        </a:p>
      </dgm:t>
    </dgm:pt>
    <dgm:pt modelId="{4FAFE81C-1A6A-44B9-9D86-72C7AAD1F7B5}" type="parTrans" cxnId="{4F221CCC-2282-496C-BD48-4E316CC27EAD}">
      <dgm:prSet/>
      <dgm:spPr/>
      <dgm:t>
        <a:bodyPr/>
        <a:lstStyle/>
        <a:p>
          <a:endParaRPr lang="en-US"/>
        </a:p>
      </dgm:t>
    </dgm:pt>
    <dgm:pt modelId="{A3EF9512-4867-4D04-AADC-30597C1FA8FC}" type="sibTrans" cxnId="{4F221CCC-2282-496C-BD48-4E316CC27EAD}">
      <dgm:prSet/>
      <dgm:spPr/>
      <dgm:t>
        <a:bodyPr/>
        <a:lstStyle/>
        <a:p>
          <a:endParaRPr lang="en-US"/>
        </a:p>
      </dgm:t>
    </dgm:pt>
    <dgm:pt modelId="{B78C4F48-C9E2-44FB-A4B1-AD052BE62415}">
      <dgm:prSet/>
      <dgm:spPr/>
      <dgm:t>
        <a:bodyPr/>
        <a:lstStyle/>
        <a:p>
          <a:r>
            <a:rPr lang="en-GB" dirty="0"/>
            <a:t>Reasons for school avoidance</a:t>
          </a:r>
          <a:endParaRPr lang="en-US" dirty="0"/>
        </a:p>
      </dgm:t>
    </dgm:pt>
    <dgm:pt modelId="{15633A2A-34D3-4755-950E-845C8D95E20A}" type="parTrans" cxnId="{72068D19-D784-48DD-8248-3F92690C584D}">
      <dgm:prSet/>
      <dgm:spPr/>
      <dgm:t>
        <a:bodyPr/>
        <a:lstStyle/>
        <a:p>
          <a:endParaRPr lang="en-US"/>
        </a:p>
      </dgm:t>
    </dgm:pt>
    <dgm:pt modelId="{31476BFC-4CEA-4F2A-A2AF-C49F335C8288}" type="sibTrans" cxnId="{72068D19-D784-48DD-8248-3F92690C584D}">
      <dgm:prSet/>
      <dgm:spPr/>
      <dgm:t>
        <a:bodyPr/>
        <a:lstStyle/>
        <a:p>
          <a:endParaRPr lang="en-US"/>
        </a:p>
      </dgm:t>
    </dgm:pt>
    <dgm:pt modelId="{3FDA5A55-F472-4BAA-93A3-28D8E632B051}">
      <dgm:prSet/>
      <dgm:spPr/>
      <dgm:t>
        <a:bodyPr/>
        <a:lstStyle/>
        <a:p>
          <a:r>
            <a:rPr lang="en-GB" dirty="0"/>
            <a:t>Early intervention- action when attendance falls below 90%</a:t>
          </a:r>
          <a:endParaRPr lang="en-US" dirty="0"/>
        </a:p>
      </dgm:t>
    </dgm:pt>
    <dgm:pt modelId="{AC95B020-B3A3-46AF-8332-7C45871A5224}" type="parTrans" cxnId="{EC7944A3-5BCB-427C-BC7E-E5936A10A1E8}">
      <dgm:prSet/>
      <dgm:spPr/>
      <dgm:t>
        <a:bodyPr/>
        <a:lstStyle/>
        <a:p>
          <a:endParaRPr lang="en-US"/>
        </a:p>
      </dgm:t>
    </dgm:pt>
    <dgm:pt modelId="{C0D986F9-ECBE-4D50-A5DE-BD0C16C50BCB}" type="sibTrans" cxnId="{EC7944A3-5BCB-427C-BC7E-E5936A10A1E8}">
      <dgm:prSet/>
      <dgm:spPr/>
      <dgm:t>
        <a:bodyPr/>
        <a:lstStyle/>
        <a:p>
          <a:endParaRPr lang="en-US"/>
        </a:p>
      </dgm:t>
    </dgm:pt>
    <dgm:pt modelId="{867DA282-791A-4EB9-9C70-8FB6366F57A4}" type="pres">
      <dgm:prSet presAssocID="{5165AA1E-1757-4BAF-8CA2-9B1FE742AC2C}" presName="root" presStyleCnt="0">
        <dgm:presLayoutVars>
          <dgm:dir/>
          <dgm:resizeHandles val="exact"/>
        </dgm:presLayoutVars>
      </dgm:prSet>
      <dgm:spPr/>
    </dgm:pt>
    <dgm:pt modelId="{0DBAD402-EF9D-4035-B6F2-3855912CAD74}" type="pres">
      <dgm:prSet presAssocID="{47FD17B3-032D-4751-BD71-BDEAEFA060DD}" presName="compNode" presStyleCnt="0"/>
      <dgm:spPr/>
    </dgm:pt>
    <dgm:pt modelId="{0CD87D44-5950-48EA-831D-A0987754C592}" type="pres">
      <dgm:prSet presAssocID="{47FD17B3-032D-4751-BD71-BDEAEFA060DD}" presName="bgRect" presStyleLbl="bgShp" presStyleIdx="0" presStyleCnt="5"/>
      <dgm:spPr/>
    </dgm:pt>
    <dgm:pt modelId="{97342E6C-9232-4E90-AC88-4E4693AFC159}" type="pres">
      <dgm:prSet presAssocID="{47FD17B3-032D-4751-BD71-BDEAEFA060DD}" presName="iconRect" presStyleLbl="node1" presStyleIdx="0" presStyleCnt="5"/>
      <dgm:spPr>
        <a:blipFill>
          <a:blip xmlns:r="http://schemas.openxmlformats.org/officeDocument/2006/relationships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4370ED7A-D0A1-471E-A80A-175ADA19C2B4}" type="pres">
      <dgm:prSet presAssocID="{47FD17B3-032D-4751-BD71-BDEAEFA060DD}" presName="spaceRect" presStyleCnt="0"/>
      <dgm:spPr/>
    </dgm:pt>
    <dgm:pt modelId="{0641C5C3-CCAA-4218-AD95-B80555304FC1}" type="pres">
      <dgm:prSet presAssocID="{47FD17B3-032D-4751-BD71-BDEAEFA060DD}" presName="parTx" presStyleLbl="revTx" presStyleIdx="0" presStyleCnt="5">
        <dgm:presLayoutVars>
          <dgm:chMax val="0"/>
          <dgm:chPref val="0"/>
        </dgm:presLayoutVars>
      </dgm:prSet>
      <dgm:spPr/>
    </dgm:pt>
    <dgm:pt modelId="{61AE1DE6-C6E9-4C8E-8896-5616BBBFC1F6}" type="pres">
      <dgm:prSet presAssocID="{BAA413A8-A421-4078-B0B7-1F72D1B8105B}" presName="sibTrans" presStyleCnt="0"/>
      <dgm:spPr/>
    </dgm:pt>
    <dgm:pt modelId="{E9917D2B-6808-467F-839A-07674C6C79DB}" type="pres">
      <dgm:prSet presAssocID="{17476600-E6E7-43CC-A719-CA41D52F853D}" presName="compNode" presStyleCnt="0"/>
      <dgm:spPr/>
    </dgm:pt>
    <dgm:pt modelId="{E2158B8D-C8D2-4EF7-AE9F-6A34A5A8D6EB}" type="pres">
      <dgm:prSet presAssocID="{17476600-E6E7-43CC-A719-CA41D52F853D}" presName="bgRect" presStyleLbl="bgShp" presStyleIdx="1" presStyleCnt="5"/>
      <dgm:spPr/>
    </dgm:pt>
    <dgm:pt modelId="{41E3A4E4-1B52-451F-96BF-6871CB703BA3}" type="pres">
      <dgm:prSet presAssocID="{17476600-E6E7-43CC-A719-CA41D52F853D}" presName="iconRect" presStyleLbl="node1" presStyleIdx="1" presStyleCnt="5"/>
      <dgm:spPr>
        <a:blipFill>
          <a:blip xmlns:r="http://schemas.openxmlformats.org/officeDocument/2006/relationships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C17AA11F-9B9E-4106-BC2B-0549A6EAC857}" type="pres">
      <dgm:prSet presAssocID="{17476600-E6E7-43CC-A719-CA41D52F853D}" presName="spaceRect" presStyleCnt="0"/>
      <dgm:spPr/>
    </dgm:pt>
    <dgm:pt modelId="{1DE48137-FB2D-43C4-A1CD-F353F447B3B9}" type="pres">
      <dgm:prSet presAssocID="{17476600-E6E7-43CC-A719-CA41D52F853D}" presName="parTx" presStyleLbl="revTx" presStyleIdx="1" presStyleCnt="5">
        <dgm:presLayoutVars>
          <dgm:chMax val="0"/>
          <dgm:chPref val="0"/>
        </dgm:presLayoutVars>
      </dgm:prSet>
      <dgm:spPr/>
    </dgm:pt>
    <dgm:pt modelId="{ADF2794B-FBEF-422E-A2AF-F01F254109A2}" type="pres">
      <dgm:prSet presAssocID="{CCB62D5D-1B08-4696-B531-10E3801BFE42}" presName="sibTrans" presStyleCnt="0"/>
      <dgm:spPr/>
    </dgm:pt>
    <dgm:pt modelId="{37588287-5FEF-48A2-878E-6FD116A59F05}" type="pres">
      <dgm:prSet presAssocID="{FBA34A27-B3BF-499D-83E2-A7AF01448804}" presName="compNode" presStyleCnt="0"/>
      <dgm:spPr/>
    </dgm:pt>
    <dgm:pt modelId="{BD8B7206-9423-4FA7-9345-64883EF62C41}" type="pres">
      <dgm:prSet presAssocID="{FBA34A27-B3BF-499D-83E2-A7AF01448804}" presName="bgRect" presStyleLbl="bgShp" presStyleIdx="2" presStyleCnt="5"/>
      <dgm:spPr/>
    </dgm:pt>
    <dgm:pt modelId="{B5CA0755-51DD-4691-BDEC-6CEF70296083}" type="pres">
      <dgm:prSet presAssocID="{FBA34A27-B3BF-499D-83E2-A7AF01448804}" presName="iconRect" presStyleLbl="node1" presStyleIdx="2" presStyleCnt="5"/>
      <dgm:spPr>
        <a:blipFill>
          <a:blip xmlns:r="http://schemas.openxmlformats.org/officeDocument/2006/relationships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ngry Face with No Fill"/>
        </a:ext>
      </dgm:extLst>
    </dgm:pt>
    <dgm:pt modelId="{B41524BF-CB85-4480-AF11-ED4335D3D7BC}" type="pres">
      <dgm:prSet presAssocID="{FBA34A27-B3BF-499D-83E2-A7AF01448804}" presName="spaceRect" presStyleCnt="0"/>
      <dgm:spPr/>
    </dgm:pt>
    <dgm:pt modelId="{27412583-E3D0-4B69-822B-4EFD232C9BB1}" type="pres">
      <dgm:prSet presAssocID="{FBA34A27-B3BF-499D-83E2-A7AF01448804}" presName="parTx" presStyleLbl="revTx" presStyleIdx="2" presStyleCnt="5">
        <dgm:presLayoutVars>
          <dgm:chMax val="0"/>
          <dgm:chPref val="0"/>
        </dgm:presLayoutVars>
      </dgm:prSet>
      <dgm:spPr/>
    </dgm:pt>
    <dgm:pt modelId="{DD446496-7A07-44B8-B268-1E92C21EFE8B}" type="pres">
      <dgm:prSet presAssocID="{A3EF9512-4867-4D04-AADC-30597C1FA8FC}" presName="sibTrans" presStyleCnt="0"/>
      <dgm:spPr/>
    </dgm:pt>
    <dgm:pt modelId="{BAA358B2-F9A8-4FAC-A5F9-A1F0553FBFA8}" type="pres">
      <dgm:prSet presAssocID="{B78C4F48-C9E2-44FB-A4B1-AD052BE62415}" presName="compNode" presStyleCnt="0"/>
      <dgm:spPr/>
    </dgm:pt>
    <dgm:pt modelId="{5ECD00EB-8127-401E-B346-E9699948637C}" type="pres">
      <dgm:prSet presAssocID="{B78C4F48-C9E2-44FB-A4B1-AD052BE62415}" presName="bgRect" presStyleLbl="bgShp" presStyleIdx="3" presStyleCnt="5"/>
      <dgm:spPr/>
    </dgm:pt>
    <dgm:pt modelId="{004D1802-0264-49EE-AAFD-2C40A7B7F7DD}" type="pres">
      <dgm:prSet presAssocID="{B78C4F48-C9E2-44FB-A4B1-AD052BE62415}" presName="iconRect" presStyleLbl="node1" presStyleIdx="3" presStyleCnt="5"/>
      <dgm:spPr>
        <a:blipFill>
          <a:blip xmlns:r="http://schemas.openxmlformats.org/officeDocument/2006/relationships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EEF5A541-0609-4A2E-96C1-FD7B3FFB5D9E}" type="pres">
      <dgm:prSet presAssocID="{B78C4F48-C9E2-44FB-A4B1-AD052BE62415}" presName="spaceRect" presStyleCnt="0"/>
      <dgm:spPr/>
    </dgm:pt>
    <dgm:pt modelId="{DBABE5F0-706E-4CD5-A998-6648E03A0D57}" type="pres">
      <dgm:prSet presAssocID="{B78C4F48-C9E2-44FB-A4B1-AD052BE62415}" presName="parTx" presStyleLbl="revTx" presStyleIdx="3" presStyleCnt="5">
        <dgm:presLayoutVars>
          <dgm:chMax val="0"/>
          <dgm:chPref val="0"/>
        </dgm:presLayoutVars>
      </dgm:prSet>
      <dgm:spPr/>
    </dgm:pt>
    <dgm:pt modelId="{BEFBA179-B027-489C-9E65-C7DCBBEEC3D0}" type="pres">
      <dgm:prSet presAssocID="{31476BFC-4CEA-4F2A-A2AF-C49F335C8288}" presName="sibTrans" presStyleCnt="0"/>
      <dgm:spPr/>
    </dgm:pt>
    <dgm:pt modelId="{9018E282-9108-40DE-B652-770521DFBF77}" type="pres">
      <dgm:prSet presAssocID="{3FDA5A55-F472-4BAA-93A3-28D8E632B051}" presName="compNode" presStyleCnt="0"/>
      <dgm:spPr/>
    </dgm:pt>
    <dgm:pt modelId="{53995C0A-04A5-4815-81E6-DADF48772D37}" type="pres">
      <dgm:prSet presAssocID="{3FDA5A55-F472-4BAA-93A3-28D8E632B051}" presName="bgRect" presStyleLbl="bgShp" presStyleIdx="4" presStyleCnt="5"/>
      <dgm:spPr/>
    </dgm:pt>
    <dgm:pt modelId="{05E4B54B-186F-4701-AE31-282CAAB267A5}" type="pres">
      <dgm:prSet presAssocID="{3FDA5A55-F472-4BAA-93A3-28D8E632B051}" presName="iconRect" presStyleLbl="node1" presStyleIdx="4" presStyleCnt="5"/>
      <dgm:spPr>
        <a:blipFill>
          <a:blip xmlns:r="http://schemas.openxmlformats.org/officeDocument/2006/relationships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nce"/>
        </a:ext>
      </dgm:extLst>
    </dgm:pt>
    <dgm:pt modelId="{A47D5390-BAFC-48BD-B890-F4FDE22CB069}" type="pres">
      <dgm:prSet presAssocID="{3FDA5A55-F472-4BAA-93A3-28D8E632B051}" presName="spaceRect" presStyleCnt="0"/>
      <dgm:spPr/>
    </dgm:pt>
    <dgm:pt modelId="{6EF6E87E-2880-4597-8F84-6F2CC0DE6A0F}" type="pres">
      <dgm:prSet presAssocID="{3FDA5A55-F472-4BAA-93A3-28D8E632B051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72068D19-D784-48DD-8248-3F92690C584D}" srcId="{5165AA1E-1757-4BAF-8CA2-9B1FE742AC2C}" destId="{B78C4F48-C9E2-44FB-A4B1-AD052BE62415}" srcOrd="3" destOrd="0" parTransId="{15633A2A-34D3-4755-950E-845C8D95E20A}" sibTransId="{31476BFC-4CEA-4F2A-A2AF-C49F335C8288}"/>
    <dgm:cxn modelId="{F0F9883D-8832-49C4-8D13-B6D3ADD1D2F7}" type="presOf" srcId="{5165AA1E-1757-4BAF-8CA2-9B1FE742AC2C}" destId="{867DA282-791A-4EB9-9C70-8FB6366F57A4}" srcOrd="0" destOrd="0" presId="urn:microsoft.com/office/officeart/2018/2/layout/IconVerticalSolidList"/>
    <dgm:cxn modelId="{AE3D194D-C58D-45C8-8ABB-AD8E6AAE8AFF}" type="presOf" srcId="{3FDA5A55-F472-4BAA-93A3-28D8E632B051}" destId="{6EF6E87E-2880-4597-8F84-6F2CC0DE6A0F}" srcOrd="0" destOrd="0" presId="urn:microsoft.com/office/officeart/2018/2/layout/IconVerticalSolidList"/>
    <dgm:cxn modelId="{FACF776E-33A6-4998-A809-92AE22D8ABCC}" type="presOf" srcId="{FBA34A27-B3BF-499D-83E2-A7AF01448804}" destId="{27412583-E3D0-4B69-822B-4EFD232C9BB1}" srcOrd="0" destOrd="0" presId="urn:microsoft.com/office/officeart/2018/2/layout/IconVerticalSolidList"/>
    <dgm:cxn modelId="{7B379A7B-3F0C-478D-9FAF-B0A16AA7D1E3}" type="presOf" srcId="{47FD17B3-032D-4751-BD71-BDEAEFA060DD}" destId="{0641C5C3-CCAA-4218-AD95-B80555304FC1}" srcOrd="0" destOrd="0" presId="urn:microsoft.com/office/officeart/2018/2/layout/IconVerticalSolidList"/>
    <dgm:cxn modelId="{EC7944A3-5BCB-427C-BC7E-E5936A10A1E8}" srcId="{5165AA1E-1757-4BAF-8CA2-9B1FE742AC2C}" destId="{3FDA5A55-F472-4BAA-93A3-28D8E632B051}" srcOrd="4" destOrd="0" parTransId="{AC95B020-B3A3-46AF-8332-7C45871A5224}" sibTransId="{C0D986F9-ECBE-4D50-A5DE-BD0C16C50BCB}"/>
    <dgm:cxn modelId="{2E45EBB9-3D9D-4F02-8703-1ADB29FA0ED8}" srcId="{5165AA1E-1757-4BAF-8CA2-9B1FE742AC2C}" destId="{47FD17B3-032D-4751-BD71-BDEAEFA060DD}" srcOrd="0" destOrd="0" parTransId="{93A672D6-4E9D-4B98-B62D-17385F3ACE62}" sibTransId="{BAA413A8-A421-4078-B0B7-1F72D1B8105B}"/>
    <dgm:cxn modelId="{C919F8C4-3D8C-456C-A7B3-B6265C8C3013}" type="presOf" srcId="{17476600-E6E7-43CC-A719-CA41D52F853D}" destId="{1DE48137-FB2D-43C4-A1CD-F353F447B3B9}" srcOrd="0" destOrd="0" presId="urn:microsoft.com/office/officeart/2018/2/layout/IconVerticalSolidList"/>
    <dgm:cxn modelId="{CF0978CA-DEEA-4EEA-91EA-191879DACBF9}" srcId="{5165AA1E-1757-4BAF-8CA2-9B1FE742AC2C}" destId="{17476600-E6E7-43CC-A719-CA41D52F853D}" srcOrd="1" destOrd="0" parTransId="{60B75FE0-DAB4-448F-AFCA-EDAF1E4515B5}" sibTransId="{CCB62D5D-1B08-4696-B531-10E3801BFE42}"/>
    <dgm:cxn modelId="{4F221CCC-2282-496C-BD48-4E316CC27EAD}" srcId="{5165AA1E-1757-4BAF-8CA2-9B1FE742AC2C}" destId="{FBA34A27-B3BF-499D-83E2-A7AF01448804}" srcOrd="2" destOrd="0" parTransId="{4FAFE81C-1A6A-44B9-9D86-72C7AAD1F7B5}" sibTransId="{A3EF9512-4867-4D04-AADC-30597C1FA8FC}"/>
    <dgm:cxn modelId="{B3B9BADA-548F-4780-B2F9-AC7708F54B21}" type="presOf" srcId="{B78C4F48-C9E2-44FB-A4B1-AD052BE62415}" destId="{DBABE5F0-706E-4CD5-A998-6648E03A0D57}" srcOrd="0" destOrd="0" presId="urn:microsoft.com/office/officeart/2018/2/layout/IconVerticalSolidList"/>
    <dgm:cxn modelId="{53E8F9F7-356F-48E5-9E06-917EC45BA672}" type="presParOf" srcId="{867DA282-791A-4EB9-9C70-8FB6366F57A4}" destId="{0DBAD402-EF9D-4035-B6F2-3855912CAD74}" srcOrd="0" destOrd="0" presId="urn:microsoft.com/office/officeart/2018/2/layout/IconVerticalSolidList"/>
    <dgm:cxn modelId="{A767D4D8-E76A-48D1-BE1B-A29946D5BDEA}" type="presParOf" srcId="{0DBAD402-EF9D-4035-B6F2-3855912CAD74}" destId="{0CD87D44-5950-48EA-831D-A0987754C592}" srcOrd="0" destOrd="0" presId="urn:microsoft.com/office/officeart/2018/2/layout/IconVerticalSolidList"/>
    <dgm:cxn modelId="{5D68EB10-704B-4FBA-B77E-2A3750A9FDCA}" type="presParOf" srcId="{0DBAD402-EF9D-4035-B6F2-3855912CAD74}" destId="{97342E6C-9232-4E90-AC88-4E4693AFC159}" srcOrd="1" destOrd="0" presId="urn:microsoft.com/office/officeart/2018/2/layout/IconVerticalSolidList"/>
    <dgm:cxn modelId="{FEA8FB8E-A9D9-4875-998D-9A963175E1BC}" type="presParOf" srcId="{0DBAD402-EF9D-4035-B6F2-3855912CAD74}" destId="{4370ED7A-D0A1-471E-A80A-175ADA19C2B4}" srcOrd="2" destOrd="0" presId="urn:microsoft.com/office/officeart/2018/2/layout/IconVerticalSolidList"/>
    <dgm:cxn modelId="{E51165D3-2761-42DE-9274-A59275267446}" type="presParOf" srcId="{0DBAD402-EF9D-4035-B6F2-3855912CAD74}" destId="{0641C5C3-CCAA-4218-AD95-B80555304FC1}" srcOrd="3" destOrd="0" presId="urn:microsoft.com/office/officeart/2018/2/layout/IconVerticalSolidList"/>
    <dgm:cxn modelId="{0D827A52-2DC2-4121-8128-D7F8D052C0BA}" type="presParOf" srcId="{867DA282-791A-4EB9-9C70-8FB6366F57A4}" destId="{61AE1DE6-C6E9-4C8E-8896-5616BBBFC1F6}" srcOrd="1" destOrd="0" presId="urn:microsoft.com/office/officeart/2018/2/layout/IconVerticalSolidList"/>
    <dgm:cxn modelId="{D0E23DCD-4100-410D-8F5B-D61931EE3594}" type="presParOf" srcId="{867DA282-791A-4EB9-9C70-8FB6366F57A4}" destId="{E9917D2B-6808-467F-839A-07674C6C79DB}" srcOrd="2" destOrd="0" presId="urn:microsoft.com/office/officeart/2018/2/layout/IconVerticalSolidList"/>
    <dgm:cxn modelId="{AD52500E-3C2F-405A-93C8-8D052CF90D0E}" type="presParOf" srcId="{E9917D2B-6808-467F-839A-07674C6C79DB}" destId="{E2158B8D-C8D2-4EF7-AE9F-6A34A5A8D6EB}" srcOrd="0" destOrd="0" presId="urn:microsoft.com/office/officeart/2018/2/layout/IconVerticalSolidList"/>
    <dgm:cxn modelId="{0E1464D0-B895-4F6C-9D8D-896C53F573C4}" type="presParOf" srcId="{E9917D2B-6808-467F-839A-07674C6C79DB}" destId="{41E3A4E4-1B52-451F-96BF-6871CB703BA3}" srcOrd="1" destOrd="0" presId="urn:microsoft.com/office/officeart/2018/2/layout/IconVerticalSolidList"/>
    <dgm:cxn modelId="{CB661C5E-B73B-4A98-842E-6B7C826DC627}" type="presParOf" srcId="{E9917D2B-6808-467F-839A-07674C6C79DB}" destId="{C17AA11F-9B9E-4106-BC2B-0549A6EAC857}" srcOrd="2" destOrd="0" presId="urn:microsoft.com/office/officeart/2018/2/layout/IconVerticalSolidList"/>
    <dgm:cxn modelId="{83FA9C71-CE61-4C5C-9CE9-8F9991BBB2EB}" type="presParOf" srcId="{E9917D2B-6808-467F-839A-07674C6C79DB}" destId="{1DE48137-FB2D-43C4-A1CD-F353F447B3B9}" srcOrd="3" destOrd="0" presId="urn:microsoft.com/office/officeart/2018/2/layout/IconVerticalSolidList"/>
    <dgm:cxn modelId="{5189871E-C73F-454C-A1F3-DBDA0C31789B}" type="presParOf" srcId="{867DA282-791A-4EB9-9C70-8FB6366F57A4}" destId="{ADF2794B-FBEF-422E-A2AF-F01F254109A2}" srcOrd="3" destOrd="0" presId="urn:microsoft.com/office/officeart/2018/2/layout/IconVerticalSolidList"/>
    <dgm:cxn modelId="{D229DCBD-0128-4B7E-A628-3CC8A2F7FF92}" type="presParOf" srcId="{867DA282-791A-4EB9-9C70-8FB6366F57A4}" destId="{37588287-5FEF-48A2-878E-6FD116A59F05}" srcOrd="4" destOrd="0" presId="urn:microsoft.com/office/officeart/2018/2/layout/IconVerticalSolidList"/>
    <dgm:cxn modelId="{09227571-A8F9-4399-A50A-293FD0C22585}" type="presParOf" srcId="{37588287-5FEF-48A2-878E-6FD116A59F05}" destId="{BD8B7206-9423-4FA7-9345-64883EF62C41}" srcOrd="0" destOrd="0" presId="urn:microsoft.com/office/officeart/2018/2/layout/IconVerticalSolidList"/>
    <dgm:cxn modelId="{08E2DAE1-E7AB-49F0-B44A-69BA3EBB1671}" type="presParOf" srcId="{37588287-5FEF-48A2-878E-6FD116A59F05}" destId="{B5CA0755-51DD-4691-BDEC-6CEF70296083}" srcOrd="1" destOrd="0" presId="urn:microsoft.com/office/officeart/2018/2/layout/IconVerticalSolidList"/>
    <dgm:cxn modelId="{4B839892-4298-4B90-98D7-8D820084A013}" type="presParOf" srcId="{37588287-5FEF-48A2-878E-6FD116A59F05}" destId="{B41524BF-CB85-4480-AF11-ED4335D3D7BC}" srcOrd="2" destOrd="0" presId="urn:microsoft.com/office/officeart/2018/2/layout/IconVerticalSolidList"/>
    <dgm:cxn modelId="{4BE68F34-BF18-4F7C-81D2-9A08E0894DAD}" type="presParOf" srcId="{37588287-5FEF-48A2-878E-6FD116A59F05}" destId="{27412583-E3D0-4B69-822B-4EFD232C9BB1}" srcOrd="3" destOrd="0" presId="urn:microsoft.com/office/officeart/2018/2/layout/IconVerticalSolidList"/>
    <dgm:cxn modelId="{4C6D12A7-D077-4FCA-A4C5-45F7F90AA448}" type="presParOf" srcId="{867DA282-791A-4EB9-9C70-8FB6366F57A4}" destId="{DD446496-7A07-44B8-B268-1E92C21EFE8B}" srcOrd="5" destOrd="0" presId="urn:microsoft.com/office/officeart/2018/2/layout/IconVerticalSolidList"/>
    <dgm:cxn modelId="{510791A4-630D-40B9-A9A9-05042E33A7CD}" type="presParOf" srcId="{867DA282-791A-4EB9-9C70-8FB6366F57A4}" destId="{BAA358B2-F9A8-4FAC-A5F9-A1F0553FBFA8}" srcOrd="6" destOrd="0" presId="urn:microsoft.com/office/officeart/2018/2/layout/IconVerticalSolidList"/>
    <dgm:cxn modelId="{B72A02B2-2137-4F2D-A2B5-2E52E8E74511}" type="presParOf" srcId="{BAA358B2-F9A8-4FAC-A5F9-A1F0553FBFA8}" destId="{5ECD00EB-8127-401E-B346-E9699948637C}" srcOrd="0" destOrd="0" presId="urn:microsoft.com/office/officeart/2018/2/layout/IconVerticalSolidList"/>
    <dgm:cxn modelId="{177D9DDE-4780-4D9D-9AD5-55D968D9499F}" type="presParOf" srcId="{BAA358B2-F9A8-4FAC-A5F9-A1F0553FBFA8}" destId="{004D1802-0264-49EE-AAFD-2C40A7B7F7DD}" srcOrd="1" destOrd="0" presId="urn:microsoft.com/office/officeart/2018/2/layout/IconVerticalSolidList"/>
    <dgm:cxn modelId="{B33F0671-720B-41A1-8063-4A145CBB48B7}" type="presParOf" srcId="{BAA358B2-F9A8-4FAC-A5F9-A1F0553FBFA8}" destId="{EEF5A541-0609-4A2E-96C1-FD7B3FFB5D9E}" srcOrd="2" destOrd="0" presId="urn:microsoft.com/office/officeart/2018/2/layout/IconVerticalSolidList"/>
    <dgm:cxn modelId="{B12329DC-570E-4A9E-B030-C3A39FCA7DE0}" type="presParOf" srcId="{BAA358B2-F9A8-4FAC-A5F9-A1F0553FBFA8}" destId="{DBABE5F0-706E-4CD5-A998-6648E03A0D57}" srcOrd="3" destOrd="0" presId="urn:microsoft.com/office/officeart/2018/2/layout/IconVerticalSolidList"/>
    <dgm:cxn modelId="{54BA0B49-B8C1-45E4-BCBC-A32D5366705C}" type="presParOf" srcId="{867DA282-791A-4EB9-9C70-8FB6366F57A4}" destId="{BEFBA179-B027-489C-9E65-C7DCBBEEC3D0}" srcOrd="7" destOrd="0" presId="urn:microsoft.com/office/officeart/2018/2/layout/IconVerticalSolidList"/>
    <dgm:cxn modelId="{5FA9AD7D-1B0D-4F36-90C8-82C8D2122204}" type="presParOf" srcId="{867DA282-791A-4EB9-9C70-8FB6366F57A4}" destId="{9018E282-9108-40DE-B652-770521DFBF77}" srcOrd="8" destOrd="0" presId="urn:microsoft.com/office/officeart/2018/2/layout/IconVerticalSolidList"/>
    <dgm:cxn modelId="{71E92346-BBA9-47A6-9D16-4AEA124248E3}" type="presParOf" srcId="{9018E282-9108-40DE-B652-770521DFBF77}" destId="{53995C0A-04A5-4815-81E6-DADF48772D37}" srcOrd="0" destOrd="0" presId="urn:microsoft.com/office/officeart/2018/2/layout/IconVerticalSolidList"/>
    <dgm:cxn modelId="{58DCF1BA-4E48-4123-BDC6-4F017E829385}" type="presParOf" srcId="{9018E282-9108-40DE-B652-770521DFBF77}" destId="{05E4B54B-186F-4701-AE31-282CAAB267A5}" srcOrd="1" destOrd="0" presId="urn:microsoft.com/office/officeart/2018/2/layout/IconVerticalSolidList"/>
    <dgm:cxn modelId="{4EC71BEE-D90B-46A7-8DE0-0AFB81D6ABEA}" type="presParOf" srcId="{9018E282-9108-40DE-B652-770521DFBF77}" destId="{A47D5390-BAFC-48BD-B890-F4FDE22CB069}" srcOrd="2" destOrd="0" presId="urn:microsoft.com/office/officeart/2018/2/layout/IconVerticalSolidList"/>
    <dgm:cxn modelId="{C12CA34A-B666-4C35-94EC-354A9C503E92}" type="presParOf" srcId="{9018E282-9108-40DE-B652-770521DFBF77}" destId="{6EF6E87E-2880-4597-8F84-6F2CC0DE6A0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F192DB-6BBC-4D07-B4C6-6D94A443B3DE}">
      <dsp:nvSpPr>
        <dsp:cNvPr id="0" name=""/>
        <dsp:cNvSpPr/>
      </dsp:nvSpPr>
      <dsp:spPr>
        <a:xfrm>
          <a:off x="971150" y="1226"/>
          <a:ext cx="927509" cy="927509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59236C-A22F-4DE4-9C0C-5A8ACBF707C8}">
      <dsp:nvSpPr>
        <dsp:cNvPr id="0" name=""/>
        <dsp:cNvSpPr/>
      </dsp:nvSpPr>
      <dsp:spPr>
        <a:xfrm>
          <a:off x="1168816" y="198892"/>
          <a:ext cx="532177" cy="532177"/>
        </a:xfrm>
        <a:prstGeom prst="rect">
          <a:avLst/>
        </a:prstGeom>
        <a:blipFill>
          <a:blip xmlns:r="http://schemas.openxmlformats.org/officeDocument/2006/relationships" cstate="hqprint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38269A-0B0B-4F7B-A121-77C6F8ECD35A}">
      <dsp:nvSpPr>
        <dsp:cNvPr id="0" name=""/>
        <dsp:cNvSpPr/>
      </dsp:nvSpPr>
      <dsp:spPr>
        <a:xfrm>
          <a:off x="674651" y="1217632"/>
          <a:ext cx="1520507" cy="855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/>
            <a:t>LifeLink Counselling</a:t>
          </a:r>
          <a:endParaRPr lang="en-US" sz="1600" kern="1200"/>
        </a:p>
      </dsp:txBody>
      <dsp:txXfrm>
        <a:off x="674651" y="1217632"/>
        <a:ext cx="1520507" cy="855285"/>
      </dsp:txXfrm>
    </dsp:sp>
    <dsp:sp modelId="{B49957BE-72E6-4FE2-91D1-92C3233315FF}">
      <dsp:nvSpPr>
        <dsp:cNvPr id="0" name=""/>
        <dsp:cNvSpPr/>
      </dsp:nvSpPr>
      <dsp:spPr>
        <a:xfrm>
          <a:off x="2757746" y="1226"/>
          <a:ext cx="927509" cy="927509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795945-E37E-48A8-A119-638CC9D207C7}">
      <dsp:nvSpPr>
        <dsp:cNvPr id="0" name=""/>
        <dsp:cNvSpPr/>
      </dsp:nvSpPr>
      <dsp:spPr>
        <a:xfrm>
          <a:off x="2955412" y="198892"/>
          <a:ext cx="532177" cy="532177"/>
        </a:xfrm>
        <a:prstGeom prst="rect">
          <a:avLst/>
        </a:prstGeom>
        <a:blipFill>
          <a:blip xmlns:r="http://schemas.openxmlformats.org/officeDocument/2006/relationships" cstate="hqprint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2DA4D9-3752-4B5F-A562-E7E63EC5664F}">
      <dsp:nvSpPr>
        <dsp:cNvPr id="0" name=""/>
        <dsp:cNvSpPr/>
      </dsp:nvSpPr>
      <dsp:spPr>
        <a:xfrm>
          <a:off x="2461247" y="1217632"/>
          <a:ext cx="1520507" cy="855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 dirty="0"/>
            <a:t>Lets Introduce Anxiety Management (LIAM)</a:t>
          </a:r>
          <a:endParaRPr lang="en-US" sz="1600" kern="1200" dirty="0"/>
        </a:p>
      </dsp:txBody>
      <dsp:txXfrm>
        <a:off x="2461247" y="1217632"/>
        <a:ext cx="1520507" cy="855285"/>
      </dsp:txXfrm>
    </dsp:sp>
    <dsp:sp modelId="{D03F8D78-E08A-4AB9-B798-E2DA2B73E12D}">
      <dsp:nvSpPr>
        <dsp:cNvPr id="0" name=""/>
        <dsp:cNvSpPr/>
      </dsp:nvSpPr>
      <dsp:spPr>
        <a:xfrm>
          <a:off x="4544343" y="1226"/>
          <a:ext cx="927509" cy="927509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1109FC-CC6B-40EA-933C-38DF030CBB1B}">
      <dsp:nvSpPr>
        <dsp:cNvPr id="0" name=""/>
        <dsp:cNvSpPr/>
      </dsp:nvSpPr>
      <dsp:spPr>
        <a:xfrm>
          <a:off x="4742009" y="198892"/>
          <a:ext cx="532177" cy="532177"/>
        </a:xfrm>
        <a:prstGeom prst="rect">
          <a:avLst/>
        </a:prstGeom>
        <a:blipFill>
          <a:blip xmlns:r="http://schemas.openxmlformats.org/officeDocument/2006/relationships" cstate="hqprint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5B4583-E2BB-40E5-96B8-9384117B86D8}">
      <dsp:nvSpPr>
        <dsp:cNvPr id="0" name=""/>
        <dsp:cNvSpPr/>
      </dsp:nvSpPr>
      <dsp:spPr>
        <a:xfrm>
          <a:off x="4247844" y="1217632"/>
          <a:ext cx="1520507" cy="855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 dirty="0"/>
            <a:t>Wellbeing Bases</a:t>
          </a:r>
          <a:endParaRPr lang="en-US" sz="1600" kern="1200" dirty="0"/>
        </a:p>
      </dsp:txBody>
      <dsp:txXfrm>
        <a:off x="4247844" y="1217632"/>
        <a:ext cx="1520507" cy="855285"/>
      </dsp:txXfrm>
    </dsp:sp>
    <dsp:sp modelId="{798FCC22-DB4B-45F3-BB41-E85295AEC1F6}">
      <dsp:nvSpPr>
        <dsp:cNvPr id="0" name=""/>
        <dsp:cNvSpPr/>
      </dsp:nvSpPr>
      <dsp:spPr>
        <a:xfrm>
          <a:off x="6330940" y="1226"/>
          <a:ext cx="927509" cy="927509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F2B668-B87D-4772-AB28-25C26A1CB8BC}">
      <dsp:nvSpPr>
        <dsp:cNvPr id="0" name=""/>
        <dsp:cNvSpPr/>
      </dsp:nvSpPr>
      <dsp:spPr>
        <a:xfrm>
          <a:off x="6528606" y="198892"/>
          <a:ext cx="532177" cy="532177"/>
        </a:xfrm>
        <a:prstGeom prst="rect">
          <a:avLst/>
        </a:prstGeom>
        <a:blipFill>
          <a:blip xmlns:r="http://schemas.openxmlformats.org/officeDocument/2006/relationships" cstate="hqprint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A176C6-114C-4191-B741-A45A0E45AE2C}">
      <dsp:nvSpPr>
        <dsp:cNvPr id="0" name=""/>
        <dsp:cNvSpPr/>
      </dsp:nvSpPr>
      <dsp:spPr>
        <a:xfrm>
          <a:off x="6034441" y="1217632"/>
          <a:ext cx="1520507" cy="855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/>
            <a:t>Lego Therapy</a:t>
          </a:r>
          <a:endParaRPr lang="en-US" sz="1600" kern="1200"/>
        </a:p>
      </dsp:txBody>
      <dsp:txXfrm>
        <a:off x="6034441" y="1217632"/>
        <a:ext cx="1520507" cy="855285"/>
      </dsp:txXfrm>
    </dsp:sp>
    <dsp:sp modelId="{C3A2AAD4-DE2D-4E30-861F-A10920127EA0}">
      <dsp:nvSpPr>
        <dsp:cNvPr id="0" name=""/>
        <dsp:cNvSpPr/>
      </dsp:nvSpPr>
      <dsp:spPr>
        <a:xfrm>
          <a:off x="1615189" y="2486630"/>
          <a:ext cx="927509" cy="927509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29A824-0B76-4382-AF5A-64617527AC4C}">
      <dsp:nvSpPr>
        <dsp:cNvPr id="0" name=""/>
        <dsp:cNvSpPr/>
      </dsp:nvSpPr>
      <dsp:spPr>
        <a:xfrm>
          <a:off x="1801491" y="2695653"/>
          <a:ext cx="532177" cy="532177"/>
        </a:xfrm>
        <a:prstGeom prst="rect">
          <a:avLst/>
        </a:prstGeom>
        <a:blipFill>
          <a:blip xmlns:r="http://schemas.openxmlformats.org/officeDocument/2006/relationships" cstate="hqprint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7E63AA-ED3D-4AA9-BAFF-E59806D2A2B7}">
      <dsp:nvSpPr>
        <dsp:cNvPr id="0" name=""/>
        <dsp:cNvSpPr/>
      </dsp:nvSpPr>
      <dsp:spPr>
        <a:xfrm>
          <a:off x="1327253" y="3550737"/>
          <a:ext cx="1520507" cy="855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 dirty="0"/>
            <a:t>Nurture groups</a:t>
          </a:r>
          <a:endParaRPr lang="en-US" sz="1600" kern="1200" dirty="0"/>
        </a:p>
      </dsp:txBody>
      <dsp:txXfrm>
        <a:off x="1327253" y="3550737"/>
        <a:ext cx="1520507" cy="855285"/>
      </dsp:txXfrm>
    </dsp:sp>
    <dsp:sp modelId="{37359741-97CD-408C-9598-01EFD45F5F2C}">
      <dsp:nvSpPr>
        <dsp:cNvPr id="0" name=""/>
        <dsp:cNvSpPr/>
      </dsp:nvSpPr>
      <dsp:spPr>
        <a:xfrm>
          <a:off x="3651045" y="2453044"/>
          <a:ext cx="927509" cy="927509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E5695F-9FBF-46CA-B77D-5403AB7DE924}">
      <dsp:nvSpPr>
        <dsp:cNvPr id="0" name=""/>
        <dsp:cNvSpPr/>
      </dsp:nvSpPr>
      <dsp:spPr>
        <a:xfrm>
          <a:off x="3848711" y="2650710"/>
          <a:ext cx="532177" cy="532177"/>
        </a:xfrm>
        <a:prstGeom prst="rect">
          <a:avLst/>
        </a:prstGeom>
        <a:blipFill>
          <a:blip xmlns:r="http://schemas.openxmlformats.org/officeDocument/2006/relationships" cstate="hqprint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19C319-4F15-4D72-887D-C3157E473949}">
      <dsp:nvSpPr>
        <dsp:cNvPr id="0" name=""/>
        <dsp:cNvSpPr/>
      </dsp:nvSpPr>
      <dsp:spPr>
        <a:xfrm>
          <a:off x="3354546" y="3669451"/>
          <a:ext cx="1520507" cy="855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/>
            <a:t>Talking Mats</a:t>
          </a:r>
          <a:endParaRPr lang="en-US" sz="1600" kern="1200"/>
        </a:p>
      </dsp:txBody>
      <dsp:txXfrm>
        <a:off x="3354546" y="3669451"/>
        <a:ext cx="1520507" cy="855285"/>
      </dsp:txXfrm>
    </dsp:sp>
    <dsp:sp modelId="{4B54D428-AB7A-44C8-B25C-EF7209F61E07}">
      <dsp:nvSpPr>
        <dsp:cNvPr id="0" name=""/>
        <dsp:cNvSpPr/>
      </dsp:nvSpPr>
      <dsp:spPr>
        <a:xfrm>
          <a:off x="5437641" y="2453044"/>
          <a:ext cx="927509" cy="927509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2D7574-37DC-4135-B8A3-AD14A1CF1666}">
      <dsp:nvSpPr>
        <dsp:cNvPr id="0" name=""/>
        <dsp:cNvSpPr/>
      </dsp:nvSpPr>
      <dsp:spPr>
        <a:xfrm>
          <a:off x="5635307" y="2650710"/>
          <a:ext cx="532177" cy="532177"/>
        </a:xfrm>
        <a:prstGeom prst="rect">
          <a:avLst/>
        </a:prstGeom>
        <a:blipFill>
          <a:blip xmlns:r="http://schemas.openxmlformats.org/officeDocument/2006/relationships" cstate="hqprint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F3E2F1-07A7-46C5-8023-58FA3EFBEBDA}">
      <dsp:nvSpPr>
        <dsp:cNvPr id="0" name=""/>
        <dsp:cNvSpPr/>
      </dsp:nvSpPr>
      <dsp:spPr>
        <a:xfrm>
          <a:off x="5141142" y="3669451"/>
          <a:ext cx="1520507" cy="855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 dirty="0"/>
            <a:t>Support for Learning</a:t>
          </a:r>
          <a:endParaRPr lang="en-US" sz="1600" kern="1200" dirty="0"/>
        </a:p>
      </dsp:txBody>
      <dsp:txXfrm>
        <a:off x="5141142" y="3669451"/>
        <a:ext cx="1520507" cy="8552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D87D44-5950-48EA-831D-A0987754C592}">
      <dsp:nvSpPr>
        <dsp:cNvPr id="0" name=""/>
        <dsp:cNvSpPr/>
      </dsp:nvSpPr>
      <dsp:spPr>
        <a:xfrm>
          <a:off x="0" y="3535"/>
          <a:ext cx="8229600" cy="7531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342E6C-9232-4E90-AC88-4E4693AFC159}">
      <dsp:nvSpPr>
        <dsp:cNvPr id="0" name=""/>
        <dsp:cNvSpPr/>
      </dsp:nvSpPr>
      <dsp:spPr>
        <a:xfrm>
          <a:off x="227827" y="172994"/>
          <a:ext cx="414231" cy="414231"/>
        </a:xfrm>
        <a:prstGeom prst="rect">
          <a:avLst/>
        </a:prstGeom>
        <a:blipFill>
          <a:blip xmlns:r="http://schemas.openxmlformats.org/officeDocument/2006/relationships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41C5C3-CCAA-4218-AD95-B80555304FC1}">
      <dsp:nvSpPr>
        <dsp:cNvPr id="0" name=""/>
        <dsp:cNvSpPr/>
      </dsp:nvSpPr>
      <dsp:spPr>
        <a:xfrm>
          <a:off x="869886" y="3535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EDC approaches to support attendance e.g. nurture, mental health strategy, language and communication friendly establishments</a:t>
          </a:r>
          <a:endParaRPr lang="en-US" sz="1900" kern="1200" dirty="0"/>
        </a:p>
      </dsp:txBody>
      <dsp:txXfrm>
        <a:off x="869886" y="3535"/>
        <a:ext cx="7359713" cy="753148"/>
      </dsp:txXfrm>
    </dsp:sp>
    <dsp:sp modelId="{E2158B8D-C8D2-4EF7-AE9F-6A34A5A8D6EB}">
      <dsp:nvSpPr>
        <dsp:cNvPr id="0" name=""/>
        <dsp:cNvSpPr/>
      </dsp:nvSpPr>
      <dsp:spPr>
        <a:xfrm>
          <a:off x="0" y="944971"/>
          <a:ext cx="8229600" cy="7531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E3A4E4-1B52-451F-96BF-6871CB703BA3}">
      <dsp:nvSpPr>
        <dsp:cNvPr id="0" name=""/>
        <dsp:cNvSpPr/>
      </dsp:nvSpPr>
      <dsp:spPr>
        <a:xfrm>
          <a:off x="227827" y="1114429"/>
          <a:ext cx="414231" cy="414231"/>
        </a:xfrm>
        <a:prstGeom prst="rect">
          <a:avLst/>
        </a:prstGeom>
        <a:blipFill>
          <a:blip xmlns:r="http://schemas.openxmlformats.org/officeDocument/2006/relationships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E48137-FB2D-43C4-A1CD-F353F447B3B9}">
      <dsp:nvSpPr>
        <dsp:cNvPr id="0" name=""/>
        <dsp:cNvSpPr/>
      </dsp:nvSpPr>
      <dsp:spPr>
        <a:xfrm>
          <a:off x="869886" y="944971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Terminology changes</a:t>
          </a:r>
          <a:endParaRPr lang="en-US" sz="1900" kern="1200" dirty="0"/>
        </a:p>
      </dsp:txBody>
      <dsp:txXfrm>
        <a:off x="869886" y="944971"/>
        <a:ext cx="7359713" cy="753148"/>
      </dsp:txXfrm>
    </dsp:sp>
    <dsp:sp modelId="{BD8B7206-9423-4FA7-9345-64883EF62C41}">
      <dsp:nvSpPr>
        <dsp:cNvPr id="0" name=""/>
        <dsp:cNvSpPr/>
      </dsp:nvSpPr>
      <dsp:spPr>
        <a:xfrm>
          <a:off x="0" y="1886407"/>
          <a:ext cx="8229600" cy="7531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CA0755-51DD-4691-BDEC-6CEF70296083}">
      <dsp:nvSpPr>
        <dsp:cNvPr id="0" name=""/>
        <dsp:cNvSpPr/>
      </dsp:nvSpPr>
      <dsp:spPr>
        <a:xfrm>
          <a:off x="227827" y="2055865"/>
          <a:ext cx="414231" cy="414231"/>
        </a:xfrm>
        <a:prstGeom prst="rect">
          <a:avLst/>
        </a:prstGeom>
        <a:blipFill>
          <a:blip xmlns:r="http://schemas.openxmlformats.org/officeDocument/2006/relationships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412583-E3D0-4B69-822B-4EFD232C9BB1}">
      <dsp:nvSpPr>
        <dsp:cNvPr id="0" name=""/>
        <dsp:cNvSpPr/>
      </dsp:nvSpPr>
      <dsp:spPr>
        <a:xfrm>
          <a:off x="869886" y="1886407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Emotionally based school avoidance</a:t>
          </a:r>
          <a:endParaRPr lang="en-US" sz="1900" kern="1200" dirty="0"/>
        </a:p>
      </dsp:txBody>
      <dsp:txXfrm>
        <a:off x="869886" y="1886407"/>
        <a:ext cx="7359713" cy="753148"/>
      </dsp:txXfrm>
    </dsp:sp>
    <dsp:sp modelId="{5ECD00EB-8127-401E-B346-E9699948637C}">
      <dsp:nvSpPr>
        <dsp:cNvPr id="0" name=""/>
        <dsp:cNvSpPr/>
      </dsp:nvSpPr>
      <dsp:spPr>
        <a:xfrm>
          <a:off x="0" y="2827842"/>
          <a:ext cx="8229600" cy="7531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4D1802-0264-49EE-AAFD-2C40A7B7F7DD}">
      <dsp:nvSpPr>
        <dsp:cNvPr id="0" name=""/>
        <dsp:cNvSpPr/>
      </dsp:nvSpPr>
      <dsp:spPr>
        <a:xfrm>
          <a:off x="227827" y="2997301"/>
          <a:ext cx="414231" cy="414231"/>
        </a:xfrm>
        <a:prstGeom prst="rect">
          <a:avLst/>
        </a:prstGeom>
        <a:blipFill>
          <a:blip xmlns:r="http://schemas.openxmlformats.org/officeDocument/2006/relationships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ABE5F0-706E-4CD5-A998-6648E03A0D57}">
      <dsp:nvSpPr>
        <dsp:cNvPr id="0" name=""/>
        <dsp:cNvSpPr/>
      </dsp:nvSpPr>
      <dsp:spPr>
        <a:xfrm>
          <a:off x="869886" y="2827842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Reasons for school avoidance</a:t>
          </a:r>
          <a:endParaRPr lang="en-US" sz="1900" kern="1200" dirty="0"/>
        </a:p>
      </dsp:txBody>
      <dsp:txXfrm>
        <a:off x="869886" y="2827842"/>
        <a:ext cx="7359713" cy="753148"/>
      </dsp:txXfrm>
    </dsp:sp>
    <dsp:sp modelId="{53995C0A-04A5-4815-81E6-DADF48772D37}">
      <dsp:nvSpPr>
        <dsp:cNvPr id="0" name=""/>
        <dsp:cNvSpPr/>
      </dsp:nvSpPr>
      <dsp:spPr>
        <a:xfrm>
          <a:off x="0" y="3769278"/>
          <a:ext cx="8229600" cy="7531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E4B54B-186F-4701-AE31-282CAAB267A5}">
      <dsp:nvSpPr>
        <dsp:cNvPr id="0" name=""/>
        <dsp:cNvSpPr/>
      </dsp:nvSpPr>
      <dsp:spPr>
        <a:xfrm>
          <a:off x="227827" y="3938736"/>
          <a:ext cx="414231" cy="414231"/>
        </a:xfrm>
        <a:prstGeom prst="rect">
          <a:avLst/>
        </a:prstGeom>
        <a:blipFill>
          <a:blip xmlns:r="http://schemas.openxmlformats.org/officeDocument/2006/relationships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F6E87E-2880-4597-8F84-6F2CC0DE6A0F}">
      <dsp:nvSpPr>
        <dsp:cNvPr id="0" name=""/>
        <dsp:cNvSpPr/>
      </dsp:nvSpPr>
      <dsp:spPr>
        <a:xfrm>
          <a:off x="869886" y="3769278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Early intervention- action when attendance falls below 90%</a:t>
          </a:r>
          <a:endParaRPr lang="en-US" sz="1900" kern="1200" dirty="0"/>
        </a:p>
      </dsp:txBody>
      <dsp:txXfrm>
        <a:off x="869886" y="3769278"/>
        <a:ext cx="7359713" cy="7531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A5F847-F2E8-4635-A320-BB6A045D8E29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61F853-CEEA-4BEC-9561-49EFD280D6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600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2020, average attendance in EDC was 95.3% with schools ranging from 89.8–97.7%. Unauthorised absence had been increasing year on year pre-covid. There have been increased requests to the EPS for support with attendance, both for individual casework and for development work with staff. </a:t>
            </a:r>
          </a:p>
          <a:p>
            <a:pPr lvl="0"/>
            <a:r>
              <a:rPr lang="en-GB" dirty="0"/>
              <a:t>In a sample of secondary PSG discussions, 39-56% of young people discussed have reported school attendance problems.</a:t>
            </a:r>
          </a:p>
          <a:p>
            <a:r>
              <a:rPr lang="en-GB" dirty="0"/>
              <a:t>Guidance and policies had not been updated to match current context, processes and IEL</a:t>
            </a: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849E9A-41F7-4779-A581-48A7C374A2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3304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849E9A-41F7-4779-A581-48A7C374A2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1452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A22BB-EDF2-4D41-A15A-4F27F2F81CE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97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i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849E9A-41F7-4779-A581-48A7C374A2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6622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A22BB-EDF2-4D41-A15A-4F27F2F81CE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0741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Overview of new policy contents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A22BB-EDF2-4D41-A15A-4F27F2F81CE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0483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A22BB-EDF2-4D41-A15A-4F27F2F81CE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77843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A22BB-EDF2-4D41-A15A-4F27F2F81CE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36484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A22BB-EDF2-4D41-A15A-4F27F2F81CE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2859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322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681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1996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9521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990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798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9316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5600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8181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 descr="banner_logo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594360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add title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add text</a:t>
            </a:r>
          </a:p>
        </p:txBody>
      </p:sp>
      <p:sp>
        <p:nvSpPr>
          <p:cNvPr id="62475" name="Text Box 11"/>
          <p:cNvSpPr txBox="1">
            <a:spLocks noChangeArrowheads="1"/>
          </p:cNvSpPr>
          <p:nvPr/>
        </p:nvSpPr>
        <p:spPr bwMode="auto">
          <a:xfrm>
            <a:off x="334434" y="6453189"/>
            <a:ext cx="359621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fld id="{A6CC2DE8-7750-4051-8591-9597CC3BD11C}" type="datetime3">
              <a:rPr lang="en-GB" sz="1200">
                <a:solidFill>
                  <a:srgbClr val="000000"/>
                </a:solidFill>
              </a:rPr>
              <a:pPr>
                <a:spcBef>
                  <a:spcPct val="50000"/>
                </a:spcBef>
                <a:defRPr/>
              </a:pPr>
              <a:t>14 August, 2026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D068BA-B7C5-65BC-74AC-FAEC07F86CE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152241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Classification : Official</a:t>
            </a:r>
          </a:p>
        </p:txBody>
      </p:sp>
    </p:spTree>
    <p:extLst>
      <p:ext uri="{BB962C8B-B14F-4D97-AF65-F5344CB8AC3E}">
        <p14:creationId xmlns:p14="http://schemas.microsoft.com/office/powerpoint/2010/main" val="1367273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3300"/>
          </a:solidFill>
          <a:latin typeface="Gill San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3300"/>
          </a:solidFill>
          <a:latin typeface="Gill San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3300"/>
          </a:solidFill>
          <a:latin typeface="Gill San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3300"/>
          </a:solidFill>
          <a:latin typeface="Gill San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rgbClr val="FF3300"/>
          </a:solidFill>
          <a:latin typeface="Gill San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rgbClr val="FF3300"/>
          </a:solidFill>
          <a:latin typeface="Gill San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rgbClr val="FF3300"/>
          </a:solidFill>
          <a:latin typeface="Gill San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rgbClr val="FF3300"/>
          </a:solidFill>
          <a:latin typeface="Gill San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3300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3300"/>
        </a:buClr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3300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3300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3300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3300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3300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3300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3300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09C7C44-860D-D67D-B673-11272D03C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EDC Promoting attendance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F275F43-B467-C13C-8092-D9CBF4829D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West Partnership </a:t>
            </a:r>
          </a:p>
          <a:p>
            <a:r>
              <a:rPr lang="en-GB" dirty="0"/>
              <a:t>East Dunbartonshire EPS </a:t>
            </a:r>
          </a:p>
        </p:txBody>
      </p:sp>
    </p:spTree>
    <p:extLst>
      <p:ext uri="{BB962C8B-B14F-4D97-AF65-F5344CB8AC3E}">
        <p14:creationId xmlns:p14="http://schemas.microsoft.com/office/powerpoint/2010/main" val="4161664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66A33-FF4F-E19E-C38B-555CB02AB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 wrap="square" anchor="ctr">
            <a:normAutofit/>
          </a:bodyPr>
          <a:lstStyle/>
          <a:p>
            <a:r>
              <a:rPr lang="en-GB" dirty="0"/>
              <a:t>Key Messages in Guidance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3789058-A047-E2AF-7E75-9C9657437DB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011967" y="139360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34902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DB57-2DDC-D7CE-C5EC-018280289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06090"/>
          </a:xfrm>
        </p:spPr>
        <p:txBody>
          <a:bodyPr/>
          <a:lstStyle/>
          <a:p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Promoting Attendance: Guidance for Education Staff</a:t>
            </a:r>
            <a:endParaRPr lang="en-GB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9213B-A015-7C78-B813-DFA3CC74E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980729"/>
            <a:ext cx="8229600" cy="5145435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Interventions to promote attendance – universal, targeted (support and intervention) and enhanced levels</a:t>
            </a:r>
          </a:p>
          <a:p>
            <a:pPr marL="0" indent="0">
              <a:buNone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Universal – 85-90% over a 6 week period or other meaning loss of half to a full day a week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Targeted Support – 71-84%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Targeted Intervention – 50-70% or 14 days in a 4 week period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Enhanced Support &lt; 50% - likely to need multi-agency and consideration of referral to Reporter</a:t>
            </a:r>
          </a:p>
          <a:p>
            <a:pPr marL="0" indent="0">
              <a:buNone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Appendix 1 Resources for Parents/Carers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Appendix 2 Supporting attendance leaflets and attendance letters</a:t>
            </a:r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Appendix 3 Whole school self-evaluation implementation guide 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37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64A8E6-5809-5949-B476-55DE2FA25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700" y="142875"/>
            <a:ext cx="5562600" cy="657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143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854F7D-029A-46B1-46C2-828A093E6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9463" y="38100"/>
            <a:ext cx="5553075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4827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88EA4F-A34D-CD99-3886-71793EAAB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963" y="438150"/>
            <a:ext cx="5172075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146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E7B53AA-12B3-2535-1EF7-0BD1880D0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Attendance Letters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576BBD-ABE7-B770-9EAA-285F89DD6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254" y="1406515"/>
            <a:ext cx="6125492" cy="512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04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52A94-BE86-9A7A-2792-A1E679596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78098"/>
          </a:xfrm>
        </p:spPr>
        <p:txBody>
          <a:bodyPr/>
          <a:lstStyle/>
          <a:p>
            <a:r>
              <a:rPr lang="en-GB" sz="2400" dirty="0"/>
              <a:t>Promoting Attendance – Teams Page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4DBFB-6CA1-2425-14A7-A39879BB1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196753"/>
            <a:ext cx="8229600" cy="4608512"/>
          </a:xfrm>
        </p:spPr>
        <p:txBody>
          <a:bodyPr/>
          <a:lstStyle/>
          <a:p>
            <a:endParaRPr lang="en-GB" i="1" dirty="0"/>
          </a:p>
          <a:p>
            <a:pPr marL="0" indent="0">
              <a:buNone/>
            </a:pPr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C9BC94-5358-2524-DDBB-082604ABF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8454" y="1196754"/>
            <a:ext cx="6735092" cy="446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912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21365A-2A62-2EA3-B102-AEAE26D2F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Cluster Pilot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1DFA2DD-3A83-5AEE-6CA8-436A7186E5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/>
              <a:t>Two clusters identified based on secondary and primary attendance data and local knowledge of readiness factors</a:t>
            </a:r>
            <a:endParaRPr lang="en-US" sz="2400"/>
          </a:p>
          <a:p>
            <a:r>
              <a:rPr lang="en-GB" sz="2400" dirty="0"/>
              <a:t>May 2024: Launch and initial engagement with self-evaluation framework</a:t>
            </a:r>
          </a:p>
          <a:p>
            <a:r>
              <a:rPr lang="en-GB" sz="2400" dirty="0"/>
              <a:t>September 2024: Supported self-evaluation analysis and improvement planning to agree on action plan</a:t>
            </a:r>
          </a:p>
          <a:p>
            <a:r>
              <a:rPr lang="en-GB" sz="2400" dirty="0"/>
              <a:t>February 2025: Review of implementation of action plan and intermediate measures</a:t>
            </a:r>
          </a:p>
          <a:p>
            <a:r>
              <a:rPr lang="en-GB" sz="2400" dirty="0"/>
              <a:t>May 2025: Practice sharing within group and across authority with end of year evaluations</a:t>
            </a:r>
          </a:p>
          <a:p>
            <a:r>
              <a:rPr lang="en-GB" sz="2400" dirty="0"/>
              <a:t>June 2025: Review of impact of cluster work to inform next stage of support in EDC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846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173E7-1E9E-7555-086E-84887B4FD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Steps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2C0552-7B15-A755-8D1B-060F615AE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70710"/>
            <a:ext cx="10972800" cy="4525963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r>
              <a:rPr lang="en-GB" sz="2400" dirty="0"/>
              <a:t>Continue to implement planned cluster pilot work</a:t>
            </a:r>
          </a:p>
          <a:p>
            <a:r>
              <a:rPr lang="en-GB" sz="2400" dirty="0"/>
              <a:t>Individual school SIPs</a:t>
            </a:r>
          </a:p>
          <a:p>
            <a:r>
              <a:rPr lang="en-GB" sz="2400" dirty="0"/>
              <a:t>Support with training</a:t>
            </a:r>
          </a:p>
          <a:p>
            <a:r>
              <a:rPr lang="en-GB" sz="2400" dirty="0"/>
              <a:t>Continue updating Teams page resources</a:t>
            </a:r>
          </a:p>
          <a:p>
            <a:r>
              <a:rPr lang="en-GB" sz="2400" dirty="0"/>
              <a:t>Aligning with other EDC initiatives</a:t>
            </a:r>
          </a:p>
          <a:p>
            <a:r>
              <a:rPr lang="en-GB" sz="2400" dirty="0"/>
              <a:t>Sharing of good practice</a:t>
            </a:r>
          </a:p>
          <a:p>
            <a:r>
              <a:rPr lang="en-GB" sz="2400" dirty="0"/>
              <a:t>Continued link with West Partnership and Education Scotland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82564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102371-9389-2035-BD3C-45B5AEA9A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Small Group Discussion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5BAEF0-01B1-34F8-6416-74AADA5F1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/>
              <a:t>What role do you and your EPS have in supporting EBSA?</a:t>
            </a:r>
            <a:endParaRPr lang="en-US" dirty="0"/>
          </a:p>
          <a:p>
            <a:r>
              <a:rPr lang="en-GB" sz="2400" dirty="0"/>
              <a:t>Reviewing current practice in your own context, what is currently working?</a:t>
            </a:r>
            <a:endParaRPr lang="en-GB" dirty="0"/>
          </a:p>
          <a:p>
            <a:r>
              <a:rPr lang="en-GB" sz="2400" dirty="0"/>
              <a:t>What are the strengths?</a:t>
            </a:r>
          </a:p>
          <a:p>
            <a:r>
              <a:rPr lang="en-GB" sz="2400" dirty="0"/>
              <a:t>What's an example of where you’ve had success?</a:t>
            </a:r>
          </a:p>
          <a:p>
            <a:r>
              <a:rPr lang="en-GB" sz="2400" dirty="0"/>
              <a:t>What resources have you found useful?</a:t>
            </a:r>
          </a:p>
          <a:p>
            <a:r>
              <a:rPr lang="en-GB" sz="2400" dirty="0"/>
              <a:t>What big or small change could you implement to move forward supporting attendance in your work today?</a:t>
            </a:r>
          </a:p>
          <a:p>
            <a:r>
              <a:rPr lang="en-GB" sz="2400" dirty="0"/>
              <a:t>At the WP Network event in 2023 there was a workshop on EBSA- as a profession are we collaborating more on this topic? How can we work better together to share practice more in this area?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9185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D9B4E-C292-45AA-8116-562703040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>
                <a:latin typeface="Franklin Gothic Book" panose="020B0503020102020204" pitchFamily="34" charset="0"/>
                <a:cs typeface="Segoe UI" panose="020B0502040204020203" pitchFamily="34" charset="0"/>
              </a:rPr>
              <a:t>Context in EDC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72FAC-EEE9-4F26-A784-BC07EACCB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GB" dirty="0"/>
              <a:t>The numbers:</a:t>
            </a:r>
          </a:p>
          <a:p>
            <a:pPr lvl="1"/>
            <a:r>
              <a:rPr lang="en-GB" dirty="0"/>
              <a:t>In 2020, average attendance in EDC was 95.3% (89.8–97.7%)</a:t>
            </a:r>
          </a:p>
          <a:p>
            <a:pPr lvl="1"/>
            <a:r>
              <a:rPr lang="en-GB" dirty="0"/>
              <a:t>Current rates of attendance:</a:t>
            </a:r>
          </a:p>
          <a:p>
            <a:pPr lvl="2"/>
            <a:r>
              <a:rPr lang="en-GB" dirty="0"/>
              <a:t>90.8% Secondary</a:t>
            </a:r>
          </a:p>
          <a:p>
            <a:pPr lvl="2"/>
            <a:r>
              <a:rPr lang="en-GB" dirty="0"/>
              <a:t>94.8% Primary</a:t>
            </a:r>
          </a:p>
          <a:p>
            <a:r>
              <a:rPr lang="en-GB" dirty="0"/>
              <a:t>In 2022:</a:t>
            </a:r>
          </a:p>
          <a:p>
            <a:pPr lvl="1"/>
            <a:r>
              <a:rPr lang="en-GB" dirty="0"/>
              <a:t>Increased requests to the EPS for support with attendance</a:t>
            </a:r>
          </a:p>
          <a:p>
            <a:pPr lvl="1"/>
            <a:r>
              <a:rPr lang="en-GB" dirty="0"/>
              <a:t>Sample of secondary PSG discussions: 39-56% of young people discussed have reported school attendance problems.</a:t>
            </a:r>
          </a:p>
          <a:p>
            <a:pPr lvl="1"/>
            <a:r>
              <a:rPr lang="en-GB" dirty="0"/>
              <a:t>Guidance and policies not been updated</a:t>
            </a:r>
          </a:p>
          <a:p>
            <a:pPr lvl="1"/>
            <a:endParaRPr lang="en-GB" dirty="0"/>
          </a:p>
          <a:p>
            <a:endParaRPr lang="en-US" sz="1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7186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9D1E4-C085-B85A-CEA7-ED81A2CED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Padlet QR code</a:t>
            </a:r>
          </a:p>
        </p:txBody>
      </p:sp>
      <p:pic>
        <p:nvPicPr>
          <p:cNvPr id="4" name="Content Placeholder 3" descr="A qr code with black squares&#10;&#10;Description automatically generated">
            <a:extLst>
              <a:ext uri="{FF2B5EF4-FFF2-40B4-BE49-F238E27FC236}">
                <a16:creationId xmlns:a16="http://schemas.microsoft.com/office/drawing/2014/main" id="{9D5B9C86-04B8-70E7-7311-58DBF20A88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1735" y="1099768"/>
            <a:ext cx="4464162" cy="443476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1BD3F74-635F-C722-4F37-C78710F0C9FA}"/>
              </a:ext>
            </a:extLst>
          </p:cNvPr>
          <p:cNvSpPr txBox="1"/>
          <p:nvPr/>
        </p:nvSpPr>
        <p:spPr>
          <a:xfrm>
            <a:off x="6187743" y="1980545"/>
            <a:ext cx="4267199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Password: </a:t>
            </a:r>
            <a:r>
              <a:rPr lang="en-US" sz="3200" err="1"/>
              <a:t>WhiwYLZz</a:t>
            </a:r>
            <a:endParaRPr lang="en-US" sz="3200" dirty="0"/>
          </a:p>
          <a:p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55047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30A50-D8E5-BA29-87AE-6B7F2B9C7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900" dirty="0"/>
              <a:t>EDC Targeted Supports: Examples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5A79F8A4-2982-A037-3EC6-E9D38F10D49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52758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FE2005-AF5F-2C99-FD70-D4762F703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EDC Outreach and Specialist Supports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E141C7-606F-3F88-45A8-0069433F54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Language and Communication Outreach</a:t>
            </a:r>
          </a:p>
          <a:p>
            <a:r>
              <a:rPr lang="en-GB" dirty="0"/>
              <a:t>Wellbeing Outreach</a:t>
            </a:r>
          </a:p>
          <a:p>
            <a:r>
              <a:rPr lang="en-GB" dirty="0"/>
              <a:t>Home Tuition</a:t>
            </a:r>
          </a:p>
          <a:p>
            <a:r>
              <a:rPr lang="en-GB" dirty="0"/>
              <a:t>Outdoor Education</a:t>
            </a:r>
          </a:p>
          <a:p>
            <a:r>
              <a:rPr lang="en-GB" dirty="0"/>
              <a:t>Secondary Wellbeing Outreach</a:t>
            </a:r>
          </a:p>
          <a:p>
            <a:r>
              <a:rPr lang="en-GB" dirty="0"/>
              <a:t>Local Area Coordinators</a:t>
            </a:r>
          </a:p>
          <a:p>
            <a:r>
              <a:rPr lang="en-GB" dirty="0"/>
              <a:t>Primary Wellbeing Support Service</a:t>
            </a:r>
          </a:p>
          <a:p>
            <a:r>
              <a:rPr lang="en-GB" dirty="0"/>
              <a:t>Secondary Wellbeing Support Service</a:t>
            </a:r>
          </a:p>
          <a:p>
            <a:r>
              <a:rPr lang="en-GB" dirty="0"/>
              <a:t>Enhanced Learning Resources</a:t>
            </a:r>
          </a:p>
          <a:p>
            <a:r>
              <a:rPr lang="en-GB" dirty="0"/>
              <a:t>Positive Achievements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1210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EA42D2-6364-9D83-741F-77802E4D7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Training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02BF8BB-E92D-6C10-E95D-BE410FF995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43163" y="1628800"/>
            <a:ext cx="7305675" cy="4114800"/>
          </a:xfrm>
        </p:spPr>
      </p:pic>
    </p:spTree>
    <p:extLst>
      <p:ext uri="{BB962C8B-B14F-4D97-AF65-F5344CB8AC3E}">
        <p14:creationId xmlns:p14="http://schemas.microsoft.com/office/powerpoint/2010/main" val="642658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E5079-B185-4DE0-AF2C-AE4B7709F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>
                <a:latin typeface="Franklin Gothic Book" panose="020B0503020102020204" pitchFamily="34" charset="0"/>
                <a:cs typeface="Segoe UI" panose="020B0502040204020203" pitchFamily="34" charset="0"/>
              </a:rPr>
              <a:t>Attendance Working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4E0E8-07C8-4A23-99E2-20D6DFD6F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GB" sz="2400" dirty="0"/>
              <a:t>Formed in September 2022</a:t>
            </a:r>
          </a:p>
          <a:p>
            <a:r>
              <a:rPr lang="en-GB" sz="2400" dirty="0"/>
              <a:t>Membership: HLO, ISO, QIO ASN, EP, LAC, School Reps</a:t>
            </a:r>
          </a:p>
          <a:p>
            <a:r>
              <a:rPr lang="en-GB" sz="2400" dirty="0"/>
              <a:t>Focus:</a:t>
            </a:r>
          </a:p>
          <a:p>
            <a:pPr lvl="1"/>
            <a:r>
              <a:rPr lang="en-GB" sz="2400" dirty="0"/>
              <a:t>review attendance within EDC, with a focus on school attendance problems;</a:t>
            </a:r>
          </a:p>
          <a:p>
            <a:pPr lvl="1"/>
            <a:r>
              <a:rPr lang="en-GB" sz="2400" dirty="0"/>
              <a:t>Establish what good practice there is within and </a:t>
            </a:r>
            <a:r>
              <a:rPr lang="en-GB" sz="2400" err="1"/>
              <a:t>outwith</a:t>
            </a:r>
            <a:r>
              <a:rPr lang="en-GB" sz="2400" dirty="0"/>
              <a:t> the authority;</a:t>
            </a:r>
          </a:p>
          <a:p>
            <a:pPr lvl="1"/>
            <a:r>
              <a:rPr lang="en-GB" sz="2400" dirty="0"/>
              <a:t>Provide a needs analysis to support development of new up-to-date guidance for schools. </a:t>
            </a:r>
          </a:p>
          <a:p>
            <a:endParaRPr lang="en-GB" dirty="0"/>
          </a:p>
          <a:p>
            <a:pPr lvl="1"/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7777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33076"/>
            <a:ext cx="8229600" cy="675645"/>
          </a:xfrm>
        </p:spPr>
        <p:txBody>
          <a:bodyPr/>
          <a:lstStyle/>
          <a:p>
            <a:pPr algn="ctr"/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Pilot FVWL Toolkit</a:t>
            </a:r>
            <a:endParaRPr lang="en-GB" sz="2800" dirty="0"/>
          </a:p>
        </p:txBody>
      </p:sp>
      <p:pic>
        <p:nvPicPr>
          <p:cNvPr id="6" name="Picture 2" descr="A screenshot of a computer">
            <a:extLst>
              <a:ext uri="{FF2B5EF4-FFF2-40B4-BE49-F238E27FC236}">
                <a16:creationId xmlns:a16="http://schemas.microsoft.com/office/drawing/2014/main" id="{09C1295A-91E4-1DE7-14B1-0143B48663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0" t="10749" r="7759" b="6723"/>
          <a:stretch/>
        </p:blipFill>
        <p:spPr bwMode="auto">
          <a:xfrm>
            <a:off x="2135560" y="1536474"/>
            <a:ext cx="7704856" cy="378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413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78098"/>
          </a:xfrm>
        </p:spPr>
        <p:txBody>
          <a:bodyPr/>
          <a:lstStyle/>
          <a:p>
            <a:pPr algn="ctr"/>
            <a:br>
              <a:rPr lang="en-GB" dirty="0"/>
            </a:br>
            <a:r>
              <a:rPr lang="en-GB" dirty="0"/>
              <a:t>Promoting Attendance Guidance for Education Professionals</a:t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340769"/>
            <a:ext cx="8229600" cy="4785395"/>
          </a:xfrm>
        </p:spPr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b="1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Four main aspects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Promoting Attendance: Guidance for Education Professionals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Procedure Manuals</a:t>
            </a:r>
          </a:p>
          <a:p>
            <a:pPr lvl="1" algn="just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400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PM 3/39</a:t>
            </a:r>
          </a:p>
          <a:p>
            <a:pPr lvl="1" algn="just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400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PM 3/08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GB" sz="2400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Attendance Letters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GB" sz="2400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Implementation Plan</a:t>
            </a:r>
          </a:p>
        </p:txBody>
      </p:sp>
    </p:spTree>
    <p:extLst>
      <p:ext uri="{BB962C8B-B14F-4D97-AF65-F5344CB8AC3E}">
        <p14:creationId xmlns:p14="http://schemas.microsoft.com/office/powerpoint/2010/main" val="2554995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EAE8D3-088B-5868-2A33-E9153D72A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5681" y="188640"/>
            <a:ext cx="5248275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139712"/>
      </p:ext>
    </p:extLst>
  </p:cSld>
  <p:clrMapOvr>
    <a:masterClrMapping/>
  </p:clrMapOvr>
</p:sld>
</file>

<file path=ppt/theme/theme1.xml><?xml version="1.0" encoding="utf-8"?>
<a:theme xmlns:a="http://schemas.openxmlformats.org/drawingml/2006/main" name="monday trial">
  <a:themeElements>
    <a:clrScheme name="monday tri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nday trial">
      <a:majorFont>
        <a:latin typeface="Gill Sans"/>
        <a:ea typeface=""/>
        <a:cs typeface=""/>
      </a:majorFont>
      <a:minorFont>
        <a:latin typeface="Gil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3300"/>
          </a:buClr>
          <a:buSzTx/>
          <a:buFontTx/>
          <a:buNone/>
          <a:tabLst/>
          <a:defRPr kumimoji="0" lang="en-GB" sz="16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Gill San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3300"/>
          </a:buClr>
          <a:buSzTx/>
          <a:buFontTx/>
          <a:buNone/>
          <a:tabLst/>
          <a:defRPr kumimoji="0" lang="en-GB" sz="16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Gill Sans" pitchFamily="34" charset="0"/>
          </a:defRPr>
        </a:defPPr>
      </a:lstStyle>
    </a:lnDef>
  </a:objectDefaults>
  <a:extraClrSchemeLst>
    <a:extraClrScheme>
      <a:clrScheme name="monday tri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nday tria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nday tria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nday tria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nday tria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nday tria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nday tria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nday tria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nday tria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nday tria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nday tria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nday tria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726C25C02325428834D7AECFA8821A" ma:contentTypeVersion="4" ma:contentTypeDescription="Create a new document." ma:contentTypeScope="" ma:versionID="164f573f665084a37802508fa761b1db">
  <xsd:schema xmlns:xsd="http://www.w3.org/2001/XMLSchema" xmlns:xs="http://www.w3.org/2001/XMLSchema" xmlns:p="http://schemas.microsoft.com/office/2006/metadata/properties" xmlns:ns2="845306f4-315a-467e-9d5d-69ed338dfdc1" targetNamespace="http://schemas.microsoft.com/office/2006/metadata/properties" ma:root="true" ma:fieldsID="2d908b8286ea422a0607f449a7fa8b8a" ns2:_="">
    <xsd:import namespace="845306f4-315a-467e-9d5d-69ed338dfd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5306f4-315a-467e-9d5d-69ed338dfd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6932A40-9AA2-4FAF-B9C8-16A42B1AD29E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845306f4-315a-467e-9d5d-69ed338dfdc1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67DA26F-C36E-4837-8AB1-CC13F2794B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5306f4-315a-467e-9d5d-69ed338dfd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C023A60-89DB-4CFC-9CE9-EBEF30A8DFC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1787</TotalTime>
  <Words>712</Words>
  <Application>Microsoft Office PowerPoint</Application>
  <PresentationFormat>Widescreen</PresentationFormat>
  <Paragraphs>109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Aptos</vt:lpstr>
      <vt:lpstr>Arial</vt:lpstr>
      <vt:lpstr>Calibri</vt:lpstr>
      <vt:lpstr>Courier New</vt:lpstr>
      <vt:lpstr>Franklin Gothic Book</vt:lpstr>
      <vt:lpstr>Gill Sans</vt:lpstr>
      <vt:lpstr>Segoe UI</vt:lpstr>
      <vt:lpstr>monday trial</vt:lpstr>
      <vt:lpstr>EDC Promoting attendance</vt:lpstr>
      <vt:lpstr>Context in EDC</vt:lpstr>
      <vt:lpstr>EDC Targeted Supports: Examples</vt:lpstr>
      <vt:lpstr>EDC Outreach and Specialist Supports</vt:lpstr>
      <vt:lpstr>Training</vt:lpstr>
      <vt:lpstr>Attendance Working Group</vt:lpstr>
      <vt:lpstr>Pilot FVWL Toolkit</vt:lpstr>
      <vt:lpstr> Promoting Attendance Guidance for Education Professionals </vt:lpstr>
      <vt:lpstr>PowerPoint Presentation</vt:lpstr>
      <vt:lpstr>Key Messages in Guidance</vt:lpstr>
      <vt:lpstr>Promoting Attendance: Guidance for Education Staff</vt:lpstr>
      <vt:lpstr>PowerPoint Presentation</vt:lpstr>
      <vt:lpstr>PowerPoint Presentation</vt:lpstr>
      <vt:lpstr>PowerPoint Presentation</vt:lpstr>
      <vt:lpstr>New Attendance Letters</vt:lpstr>
      <vt:lpstr>Promoting Attendance – Teams Page</vt:lpstr>
      <vt:lpstr>Cluster Pilot</vt:lpstr>
      <vt:lpstr>Next Steps</vt:lpstr>
      <vt:lpstr>Small Group Discussion </vt:lpstr>
      <vt:lpstr>Padlet QR code</vt:lpstr>
    </vt:vector>
  </TitlesOfParts>
  <Company>East Dunbartonshire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EDC Promoting attendance</dc:title>
  <dc:creator>Rdonaldson</dc:creator>
  <cp:lastModifiedBy>Scott Chalmers</cp:lastModifiedBy>
  <cp:revision>159</cp:revision>
  <dcterms:created xsi:type="dcterms:W3CDTF">2024-08-28T08:57:18Z</dcterms:created>
  <dcterms:modified xsi:type="dcterms:W3CDTF">2026-08-14T08:39:37Z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0x0101008B726C25C02325428834D7AECFA8821A</vt:lpwstr>
  </property>
  <property fmtid="{D5CDD505-2E9C-101B-9397-08002B2CF9AE}" pid="3" name="MSIP_Label_ed63e432-7a5b-4534-ada9-2e736aca8ba4_Enabled">
    <vt:lpwstr>true</vt:lpwstr>
  </property>
  <property fmtid="{D5CDD505-2E9C-101B-9397-08002B2CF9AE}" pid="4" name="MSIP_Label_ed63e432-7a5b-4534-ada9-2e736aca8ba4_SetDate">
    <vt:lpwstr>2026-08-14T08:39:30Z</vt:lpwstr>
  </property>
  <property fmtid="{D5CDD505-2E9C-101B-9397-08002B2CF9AE}" pid="5" name="MSIP_Label_ed63e432-7a5b-4534-ada9-2e736aca8ba4_Method">
    <vt:lpwstr>Privileged</vt:lpwstr>
  </property>
  <property fmtid="{D5CDD505-2E9C-101B-9397-08002B2CF9AE}" pid="6" name="MSIP_Label_ed63e432-7a5b-4534-ada9-2e736aca8ba4_Name">
    <vt:lpwstr>Official</vt:lpwstr>
  </property>
  <property fmtid="{D5CDD505-2E9C-101B-9397-08002B2CF9AE}" pid="7" name="MSIP_Label_ed63e432-7a5b-4534-ada9-2e736aca8ba4_SiteId">
    <vt:lpwstr>5eee4d58-f197-4ad7-9e39-ebd0d2463660</vt:lpwstr>
  </property>
  <property fmtid="{D5CDD505-2E9C-101B-9397-08002B2CF9AE}" pid="8" name="MSIP_Label_ed63e432-7a5b-4534-ada9-2e736aca8ba4_ActionId">
    <vt:lpwstr>473d8c40-917d-497b-855d-dd7509f1fe9f</vt:lpwstr>
  </property>
  <property fmtid="{D5CDD505-2E9C-101B-9397-08002B2CF9AE}" pid="9" name="MSIP_Label_ed63e432-7a5b-4534-ada9-2e736aca8ba4_ContentBits">
    <vt:lpwstr>1</vt:lpwstr>
  </property>
  <property fmtid="{D5CDD505-2E9C-101B-9397-08002B2CF9AE}" pid="10" name="MSIP_Label_ed63e432-7a5b-4534-ada9-2e736aca8ba4_Tag">
    <vt:lpwstr>10, 0, 1, 1</vt:lpwstr>
  </property>
  <property fmtid="{D5CDD505-2E9C-101B-9397-08002B2CF9AE}" pid="11" name="ClassificationContentMarkingHeaderLocations">
    <vt:lpwstr>monday trial:3</vt:lpwstr>
  </property>
  <property fmtid="{D5CDD505-2E9C-101B-9397-08002B2CF9AE}" pid="12" name="ClassificationContentMarkingHeaderText">
    <vt:lpwstr>Classification : Official</vt:lpwstr>
  </property>
</Properties>
</file>