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96" r:id="rId5"/>
  </p:sldMasterIdLst>
  <p:notesMasterIdLst>
    <p:notesMasterId r:id="rId17"/>
  </p:notesMasterIdLst>
  <p:sldIdLst>
    <p:sldId id="593" r:id="rId6"/>
    <p:sldId id="594" r:id="rId7"/>
    <p:sldId id="595" r:id="rId8"/>
    <p:sldId id="504" r:id="rId9"/>
    <p:sldId id="508" r:id="rId10"/>
    <p:sldId id="592" r:id="rId11"/>
    <p:sldId id="589" r:id="rId12"/>
    <p:sldId id="600" r:id="rId13"/>
    <p:sldId id="601" r:id="rId14"/>
    <p:sldId id="598" r:id="rId15"/>
    <p:sldId id="59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343" autoAdjust="0"/>
  </p:normalViewPr>
  <p:slideViewPr>
    <p:cSldViewPr snapToGrid="0">
      <p:cViewPr varScale="1">
        <p:scale>
          <a:sx n="72" d="100"/>
          <a:sy n="72" d="100"/>
        </p:scale>
        <p:origin x="456"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31ECEF-2B54-44AF-A9C3-7E5016FE28D7}"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A9AEBE75-37D3-453F-BD4F-C8704AB52611}">
      <dgm:prSet custT="1"/>
      <dgm:spPr/>
      <dgm:t>
        <a:bodyPr/>
        <a:lstStyle/>
        <a:p>
          <a:endParaRPr lang="en-GB" sz="1000" dirty="0"/>
        </a:p>
        <a:p>
          <a:r>
            <a:rPr lang="en-GB" sz="1800" dirty="0"/>
            <a:t>Behaviour in Scottish Schools Research (2023): “the standards of relationships and behaviour in Scotland’s schools are not where we want them to be”.  Increased disruption in classrooms and increases in physical and verbal aggression.</a:t>
          </a:r>
        </a:p>
        <a:p>
          <a:endParaRPr lang="en-US" sz="1000" dirty="0"/>
        </a:p>
      </dgm:t>
    </dgm:pt>
    <dgm:pt modelId="{2AFD5AB6-7C63-4BF0-8D0A-06FD31736806}" type="parTrans" cxnId="{5440AA47-FAAF-4AD3-80BC-F52105678397}">
      <dgm:prSet/>
      <dgm:spPr/>
      <dgm:t>
        <a:bodyPr/>
        <a:lstStyle/>
        <a:p>
          <a:endParaRPr lang="en-US"/>
        </a:p>
      </dgm:t>
    </dgm:pt>
    <dgm:pt modelId="{4CF024CC-7EDF-4D52-835A-1A90E75E41E8}" type="sibTrans" cxnId="{5440AA47-FAAF-4AD3-80BC-F52105678397}">
      <dgm:prSet/>
      <dgm:spPr/>
      <dgm:t>
        <a:bodyPr/>
        <a:lstStyle/>
        <a:p>
          <a:endParaRPr lang="en-US"/>
        </a:p>
      </dgm:t>
    </dgm:pt>
    <dgm:pt modelId="{BDB73840-D46B-4A94-A283-B186548045AA}">
      <dgm:prSet custT="1"/>
      <dgm:spPr/>
      <dgm:t>
        <a:bodyPr/>
        <a:lstStyle/>
        <a:p>
          <a:r>
            <a:rPr lang="en-GB" sz="1800" dirty="0"/>
            <a:t>Included</a:t>
          </a:r>
          <a:r>
            <a:rPr lang="en-GB" sz="500" dirty="0"/>
            <a:t>,, </a:t>
          </a:r>
          <a:r>
            <a:rPr lang="en-GB" sz="1800" dirty="0"/>
            <a:t>Engaged and Involved Part 3 (2024): “Our schools are responding to the challenges posed by an increasing complexity of need in our young people and those arising from worsening behaviour”. </a:t>
          </a:r>
        </a:p>
      </dgm:t>
    </dgm:pt>
    <dgm:pt modelId="{4E062DB1-C4CB-4291-8AB8-6E910165408C}" type="parTrans" cxnId="{6CD1CE5A-9465-4477-B920-B150AC42D77B}">
      <dgm:prSet/>
      <dgm:spPr/>
      <dgm:t>
        <a:bodyPr/>
        <a:lstStyle/>
        <a:p>
          <a:endParaRPr lang="en-US"/>
        </a:p>
      </dgm:t>
    </dgm:pt>
    <dgm:pt modelId="{9BA5728A-2D43-491B-A3E2-A03191055FE2}" type="sibTrans" cxnId="{6CD1CE5A-9465-4477-B920-B150AC42D77B}">
      <dgm:prSet/>
      <dgm:spPr/>
      <dgm:t>
        <a:bodyPr/>
        <a:lstStyle/>
        <a:p>
          <a:endParaRPr lang="en-US"/>
        </a:p>
      </dgm:t>
    </dgm:pt>
    <dgm:pt modelId="{AA3923A0-6BCE-42F4-868B-6E6DD9A19FF2}">
      <dgm:prSet custT="1"/>
      <dgm:spPr/>
      <dgm:t>
        <a:bodyPr/>
        <a:lstStyle/>
        <a:p>
          <a:r>
            <a:rPr lang="en-GB" sz="1800" dirty="0"/>
            <a:t>Complex picture underpinning the trends in behaviour; unprecedented challenges including COVID-19 pandemic, the impact of austerity and the cost-of living crisis</a:t>
          </a:r>
          <a:r>
            <a:rPr lang="en-GB" sz="500" dirty="0"/>
            <a:t>.</a:t>
          </a:r>
          <a:endParaRPr lang="en-US" sz="500" dirty="0"/>
        </a:p>
      </dgm:t>
    </dgm:pt>
    <dgm:pt modelId="{6335B7C1-FE16-4295-8E3F-2E5EC63AFB8D}" type="parTrans" cxnId="{550D8C0D-8538-4994-8323-9E2A5934EC62}">
      <dgm:prSet/>
      <dgm:spPr/>
      <dgm:t>
        <a:bodyPr/>
        <a:lstStyle/>
        <a:p>
          <a:endParaRPr lang="en-US"/>
        </a:p>
      </dgm:t>
    </dgm:pt>
    <dgm:pt modelId="{1A916374-BE50-4449-8BA8-37621AC1023D}" type="sibTrans" cxnId="{550D8C0D-8538-4994-8323-9E2A5934EC62}">
      <dgm:prSet/>
      <dgm:spPr/>
      <dgm:t>
        <a:bodyPr/>
        <a:lstStyle/>
        <a:p>
          <a:endParaRPr lang="en-US"/>
        </a:p>
      </dgm:t>
    </dgm:pt>
    <dgm:pt modelId="{AD0C5B07-8774-45EE-9D8D-59C517F311F0}">
      <dgm:prSet custT="1"/>
      <dgm:spPr/>
      <dgm:t>
        <a:bodyPr/>
        <a:lstStyle/>
        <a:p>
          <a:r>
            <a:rPr lang="en-GB" sz="1800" dirty="0"/>
            <a:t>The number of pupils identified with additional support needs has increased markedly since 2010 and there continue to be year on year increases. </a:t>
          </a:r>
          <a:endParaRPr lang="en-US" sz="1800" dirty="0"/>
        </a:p>
      </dgm:t>
    </dgm:pt>
    <dgm:pt modelId="{BA6D78F7-2387-4B3F-87D9-4F2B8406435E}" type="parTrans" cxnId="{EBC284B5-4916-483A-83FD-AAEE22514660}">
      <dgm:prSet/>
      <dgm:spPr/>
      <dgm:t>
        <a:bodyPr/>
        <a:lstStyle/>
        <a:p>
          <a:endParaRPr lang="en-US"/>
        </a:p>
      </dgm:t>
    </dgm:pt>
    <dgm:pt modelId="{329A76ED-E0AD-4FC8-9A40-03ED4989505C}" type="sibTrans" cxnId="{EBC284B5-4916-483A-83FD-AAEE22514660}">
      <dgm:prSet/>
      <dgm:spPr/>
      <dgm:t>
        <a:bodyPr/>
        <a:lstStyle/>
        <a:p>
          <a:endParaRPr lang="en-US"/>
        </a:p>
      </dgm:t>
    </dgm:pt>
    <dgm:pt modelId="{78C7FDCF-7B79-4EB6-9859-ADEC9555DEF1}">
      <dgm:prSet custT="1"/>
      <dgm:spPr/>
      <dgm:t>
        <a:bodyPr/>
        <a:lstStyle/>
        <a:p>
          <a:r>
            <a:rPr lang="en-GB" sz="1800" dirty="0"/>
            <a:t>Reduced rates of attendance in schools – including Emotional Based School Avoidance</a:t>
          </a:r>
          <a:endParaRPr lang="en-US" sz="1800" dirty="0"/>
        </a:p>
      </dgm:t>
    </dgm:pt>
    <dgm:pt modelId="{DE320797-BFD2-4550-A1B5-DC370DF720C4}" type="parTrans" cxnId="{DAA1E2F7-EA12-4DE7-8961-AA5042250527}">
      <dgm:prSet/>
      <dgm:spPr/>
      <dgm:t>
        <a:bodyPr/>
        <a:lstStyle/>
        <a:p>
          <a:endParaRPr lang="en-US"/>
        </a:p>
      </dgm:t>
    </dgm:pt>
    <dgm:pt modelId="{99855097-A020-4263-9021-FC496B7C909D}" type="sibTrans" cxnId="{DAA1E2F7-EA12-4DE7-8961-AA5042250527}">
      <dgm:prSet/>
      <dgm:spPr/>
      <dgm:t>
        <a:bodyPr/>
        <a:lstStyle/>
        <a:p>
          <a:endParaRPr lang="en-US"/>
        </a:p>
      </dgm:t>
    </dgm:pt>
    <dgm:pt modelId="{444E0730-9582-4D41-A4F4-349AF30796A5}">
      <dgm:prSet custT="1"/>
      <dgm:spPr/>
      <dgm:t>
        <a:bodyPr/>
        <a:lstStyle/>
        <a:p>
          <a:r>
            <a:rPr lang="en-GB" sz="1800" dirty="0"/>
            <a:t>Negative impact on the relationships between children and young people and their peers, and with staff</a:t>
          </a:r>
          <a:endParaRPr lang="en-US" sz="1800" dirty="0"/>
        </a:p>
      </dgm:t>
    </dgm:pt>
    <dgm:pt modelId="{C38FB1AE-34AA-49DF-A692-CD0034523542}" type="parTrans" cxnId="{D1B1D9F0-9D21-4FED-84F0-A95E1074DCEE}">
      <dgm:prSet/>
      <dgm:spPr/>
      <dgm:t>
        <a:bodyPr/>
        <a:lstStyle/>
        <a:p>
          <a:endParaRPr lang="en-US"/>
        </a:p>
      </dgm:t>
    </dgm:pt>
    <dgm:pt modelId="{876AB1C4-5E8A-4B71-98A8-2E02A08B6590}" type="sibTrans" cxnId="{D1B1D9F0-9D21-4FED-84F0-A95E1074DCEE}">
      <dgm:prSet/>
      <dgm:spPr/>
      <dgm:t>
        <a:bodyPr/>
        <a:lstStyle/>
        <a:p>
          <a:endParaRPr lang="en-US"/>
        </a:p>
      </dgm:t>
    </dgm:pt>
    <dgm:pt modelId="{AB443418-5A34-4E80-A35C-A7383A6E5474}">
      <dgm:prSet custT="1"/>
      <dgm:spPr/>
      <dgm:t>
        <a:bodyPr/>
        <a:lstStyle/>
        <a:p>
          <a:r>
            <a:rPr lang="en-GB" sz="1800" dirty="0"/>
            <a:t>An increased disconnect between families and schools.</a:t>
          </a:r>
          <a:endParaRPr lang="en-US" sz="1800" dirty="0"/>
        </a:p>
      </dgm:t>
    </dgm:pt>
    <dgm:pt modelId="{F12F8515-90B9-4E9E-A382-C0E29D027FFE}" type="parTrans" cxnId="{6A8D171C-903E-4649-B48F-B8DD48E4A1B2}">
      <dgm:prSet/>
      <dgm:spPr/>
      <dgm:t>
        <a:bodyPr/>
        <a:lstStyle/>
        <a:p>
          <a:endParaRPr lang="en-US"/>
        </a:p>
      </dgm:t>
    </dgm:pt>
    <dgm:pt modelId="{981FC8B0-2BBE-43EB-9D36-6871EB3972AA}" type="sibTrans" cxnId="{6A8D171C-903E-4649-B48F-B8DD48E4A1B2}">
      <dgm:prSet/>
      <dgm:spPr/>
      <dgm:t>
        <a:bodyPr/>
        <a:lstStyle/>
        <a:p>
          <a:endParaRPr lang="en-US"/>
        </a:p>
      </dgm:t>
    </dgm:pt>
    <dgm:pt modelId="{17ED5ED8-1A1A-4AE0-99CB-914BD311F407}" type="pres">
      <dgm:prSet presAssocID="{6C31ECEF-2B54-44AF-A9C3-7E5016FE28D7}" presName="linear" presStyleCnt="0">
        <dgm:presLayoutVars>
          <dgm:animLvl val="lvl"/>
          <dgm:resizeHandles val="exact"/>
        </dgm:presLayoutVars>
      </dgm:prSet>
      <dgm:spPr/>
    </dgm:pt>
    <dgm:pt modelId="{D53294FC-E2FA-4E6C-850B-68B25B9CE45E}" type="pres">
      <dgm:prSet presAssocID="{A9AEBE75-37D3-453F-BD4F-C8704AB52611}" presName="parentText" presStyleLbl="node1" presStyleIdx="0" presStyleCnt="7" custLinFactY="-751" custLinFactNeighborY="-100000">
        <dgm:presLayoutVars>
          <dgm:chMax val="0"/>
          <dgm:bulletEnabled val="1"/>
        </dgm:presLayoutVars>
      </dgm:prSet>
      <dgm:spPr/>
    </dgm:pt>
    <dgm:pt modelId="{34EE943E-D3A1-4061-B99B-8FFD96F39886}" type="pres">
      <dgm:prSet presAssocID="{4CF024CC-7EDF-4D52-835A-1A90E75E41E8}" presName="spacer" presStyleCnt="0"/>
      <dgm:spPr/>
    </dgm:pt>
    <dgm:pt modelId="{6475FB5C-111F-4ECC-8754-533A9D93F061}" type="pres">
      <dgm:prSet presAssocID="{BDB73840-D46B-4A94-A283-B186548045AA}" presName="parentText" presStyleLbl="node1" presStyleIdx="1" presStyleCnt="7">
        <dgm:presLayoutVars>
          <dgm:chMax val="0"/>
          <dgm:bulletEnabled val="1"/>
        </dgm:presLayoutVars>
      </dgm:prSet>
      <dgm:spPr/>
    </dgm:pt>
    <dgm:pt modelId="{35E8F345-0735-4923-B522-5D18E9278A69}" type="pres">
      <dgm:prSet presAssocID="{9BA5728A-2D43-491B-A3E2-A03191055FE2}" presName="spacer" presStyleCnt="0"/>
      <dgm:spPr/>
    </dgm:pt>
    <dgm:pt modelId="{3529D095-FC7C-4182-BD72-B72DAC8630F0}" type="pres">
      <dgm:prSet presAssocID="{AA3923A0-6BCE-42F4-868B-6E6DD9A19FF2}" presName="parentText" presStyleLbl="node1" presStyleIdx="2" presStyleCnt="7">
        <dgm:presLayoutVars>
          <dgm:chMax val="0"/>
          <dgm:bulletEnabled val="1"/>
        </dgm:presLayoutVars>
      </dgm:prSet>
      <dgm:spPr/>
    </dgm:pt>
    <dgm:pt modelId="{6D0377D6-5301-4B70-A503-AF7F3BC70E1F}" type="pres">
      <dgm:prSet presAssocID="{1A916374-BE50-4449-8BA8-37621AC1023D}" presName="spacer" presStyleCnt="0"/>
      <dgm:spPr/>
    </dgm:pt>
    <dgm:pt modelId="{69BB62D3-8809-4A2F-BD55-DEF170BB86AD}" type="pres">
      <dgm:prSet presAssocID="{AD0C5B07-8774-45EE-9D8D-59C517F311F0}" presName="parentText" presStyleLbl="node1" presStyleIdx="3" presStyleCnt="7">
        <dgm:presLayoutVars>
          <dgm:chMax val="0"/>
          <dgm:bulletEnabled val="1"/>
        </dgm:presLayoutVars>
      </dgm:prSet>
      <dgm:spPr/>
    </dgm:pt>
    <dgm:pt modelId="{CF7FBF6B-8792-4CCC-B31F-929559E074FF}" type="pres">
      <dgm:prSet presAssocID="{329A76ED-E0AD-4FC8-9A40-03ED4989505C}" presName="spacer" presStyleCnt="0"/>
      <dgm:spPr/>
    </dgm:pt>
    <dgm:pt modelId="{32D34FAD-71D8-43AB-AAF2-B2B3136D6839}" type="pres">
      <dgm:prSet presAssocID="{78C7FDCF-7B79-4EB6-9859-ADEC9555DEF1}" presName="parentText" presStyleLbl="node1" presStyleIdx="4" presStyleCnt="7">
        <dgm:presLayoutVars>
          <dgm:chMax val="0"/>
          <dgm:bulletEnabled val="1"/>
        </dgm:presLayoutVars>
      </dgm:prSet>
      <dgm:spPr/>
    </dgm:pt>
    <dgm:pt modelId="{6149F820-46DB-4CC3-9D37-E77ED125A70A}" type="pres">
      <dgm:prSet presAssocID="{99855097-A020-4263-9021-FC496B7C909D}" presName="spacer" presStyleCnt="0"/>
      <dgm:spPr/>
    </dgm:pt>
    <dgm:pt modelId="{DF69B5B5-4DE7-49FB-AB1C-295764A52662}" type="pres">
      <dgm:prSet presAssocID="{444E0730-9582-4D41-A4F4-349AF30796A5}" presName="parentText" presStyleLbl="node1" presStyleIdx="5" presStyleCnt="7">
        <dgm:presLayoutVars>
          <dgm:chMax val="0"/>
          <dgm:bulletEnabled val="1"/>
        </dgm:presLayoutVars>
      </dgm:prSet>
      <dgm:spPr/>
    </dgm:pt>
    <dgm:pt modelId="{248E8E26-777B-4C32-83FB-70F1288CD69A}" type="pres">
      <dgm:prSet presAssocID="{876AB1C4-5E8A-4B71-98A8-2E02A08B6590}" presName="spacer" presStyleCnt="0"/>
      <dgm:spPr/>
    </dgm:pt>
    <dgm:pt modelId="{96614E86-E1BC-4F5F-9761-C890B5DA93B9}" type="pres">
      <dgm:prSet presAssocID="{AB443418-5A34-4E80-A35C-A7383A6E5474}" presName="parentText" presStyleLbl="node1" presStyleIdx="6" presStyleCnt="7">
        <dgm:presLayoutVars>
          <dgm:chMax val="0"/>
          <dgm:bulletEnabled val="1"/>
        </dgm:presLayoutVars>
      </dgm:prSet>
      <dgm:spPr/>
    </dgm:pt>
  </dgm:ptLst>
  <dgm:cxnLst>
    <dgm:cxn modelId="{550D8C0D-8538-4994-8323-9E2A5934EC62}" srcId="{6C31ECEF-2B54-44AF-A9C3-7E5016FE28D7}" destId="{AA3923A0-6BCE-42F4-868B-6E6DD9A19FF2}" srcOrd="2" destOrd="0" parTransId="{6335B7C1-FE16-4295-8E3F-2E5EC63AFB8D}" sibTransId="{1A916374-BE50-4449-8BA8-37621AC1023D}"/>
    <dgm:cxn modelId="{6A8D171C-903E-4649-B48F-B8DD48E4A1B2}" srcId="{6C31ECEF-2B54-44AF-A9C3-7E5016FE28D7}" destId="{AB443418-5A34-4E80-A35C-A7383A6E5474}" srcOrd="6" destOrd="0" parTransId="{F12F8515-90B9-4E9E-A382-C0E29D027FFE}" sibTransId="{981FC8B0-2BBE-43EB-9D36-6871EB3972AA}"/>
    <dgm:cxn modelId="{E105243F-80C3-40AB-ACDA-CF9FB9A43FDC}" type="presOf" srcId="{AD0C5B07-8774-45EE-9D8D-59C517F311F0}" destId="{69BB62D3-8809-4A2F-BD55-DEF170BB86AD}" srcOrd="0" destOrd="0" presId="urn:microsoft.com/office/officeart/2005/8/layout/vList2"/>
    <dgm:cxn modelId="{85249F66-90D7-40DD-B0DC-C43C36FF43B0}" type="presOf" srcId="{AB443418-5A34-4E80-A35C-A7383A6E5474}" destId="{96614E86-E1BC-4F5F-9761-C890B5DA93B9}" srcOrd="0" destOrd="0" presId="urn:microsoft.com/office/officeart/2005/8/layout/vList2"/>
    <dgm:cxn modelId="{5440AA47-FAAF-4AD3-80BC-F52105678397}" srcId="{6C31ECEF-2B54-44AF-A9C3-7E5016FE28D7}" destId="{A9AEBE75-37D3-453F-BD4F-C8704AB52611}" srcOrd="0" destOrd="0" parTransId="{2AFD5AB6-7C63-4BF0-8D0A-06FD31736806}" sibTransId="{4CF024CC-7EDF-4D52-835A-1A90E75E41E8}"/>
    <dgm:cxn modelId="{37C84F6A-649A-4DAF-B120-56CEDF9C31B9}" type="presOf" srcId="{6C31ECEF-2B54-44AF-A9C3-7E5016FE28D7}" destId="{17ED5ED8-1A1A-4AE0-99CB-914BD311F407}" srcOrd="0" destOrd="0" presId="urn:microsoft.com/office/officeart/2005/8/layout/vList2"/>
    <dgm:cxn modelId="{08F64457-98AF-4CBD-932B-278AF46CED8F}" type="presOf" srcId="{444E0730-9582-4D41-A4F4-349AF30796A5}" destId="{DF69B5B5-4DE7-49FB-AB1C-295764A52662}" srcOrd="0" destOrd="0" presId="urn:microsoft.com/office/officeart/2005/8/layout/vList2"/>
    <dgm:cxn modelId="{6CD1CE5A-9465-4477-B920-B150AC42D77B}" srcId="{6C31ECEF-2B54-44AF-A9C3-7E5016FE28D7}" destId="{BDB73840-D46B-4A94-A283-B186548045AA}" srcOrd="1" destOrd="0" parTransId="{4E062DB1-C4CB-4291-8AB8-6E910165408C}" sibTransId="{9BA5728A-2D43-491B-A3E2-A03191055FE2}"/>
    <dgm:cxn modelId="{E906EA94-A82F-4B33-A022-0463BFC89D69}" type="presOf" srcId="{A9AEBE75-37D3-453F-BD4F-C8704AB52611}" destId="{D53294FC-E2FA-4E6C-850B-68B25B9CE45E}" srcOrd="0" destOrd="0" presId="urn:microsoft.com/office/officeart/2005/8/layout/vList2"/>
    <dgm:cxn modelId="{EBC284B5-4916-483A-83FD-AAEE22514660}" srcId="{6C31ECEF-2B54-44AF-A9C3-7E5016FE28D7}" destId="{AD0C5B07-8774-45EE-9D8D-59C517F311F0}" srcOrd="3" destOrd="0" parTransId="{BA6D78F7-2387-4B3F-87D9-4F2B8406435E}" sibTransId="{329A76ED-E0AD-4FC8-9A40-03ED4989505C}"/>
    <dgm:cxn modelId="{AC3F46BF-68B9-468F-9F83-48B463765F1D}" type="presOf" srcId="{78C7FDCF-7B79-4EB6-9859-ADEC9555DEF1}" destId="{32D34FAD-71D8-43AB-AAF2-B2B3136D6839}" srcOrd="0" destOrd="0" presId="urn:microsoft.com/office/officeart/2005/8/layout/vList2"/>
    <dgm:cxn modelId="{40C050C6-31B1-4CBA-A4A0-D188501130D4}" type="presOf" srcId="{BDB73840-D46B-4A94-A283-B186548045AA}" destId="{6475FB5C-111F-4ECC-8754-533A9D93F061}" srcOrd="0" destOrd="0" presId="urn:microsoft.com/office/officeart/2005/8/layout/vList2"/>
    <dgm:cxn modelId="{B2B4FCC9-B8B7-4DD9-82C8-CC786D33649F}" type="presOf" srcId="{AA3923A0-6BCE-42F4-868B-6E6DD9A19FF2}" destId="{3529D095-FC7C-4182-BD72-B72DAC8630F0}" srcOrd="0" destOrd="0" presId="urn:microsoft.com/office/officeart/2005/8/layout/vList2"/>
    <dgm:cxn modelId="{D1B1D9F0-9D21-4FED-84F0-A95E1074DCEE}" srcId="{6C31ECEF-2B54-44AF-A9C3-7E5016FE28D7}" destId="{444E0730-9582-4D41-A4F4-349AF30796A5}" srcOrd="5" destOrd="0" parTransId="{C38FB1AE-34AA-49DF-A692-CD0034523542}" sibTransId="{876AB1C4-5E8A-4B71-98A8-2E02A08B6590}"/>
    <dgm:cxn modelId="{DAA1E2F7-EA12-4DE7-8961-AA5042250527}" srcId="{6C31ECEF-2B54-44AF-A9C3-7E5016FE28D7}" destId="{78C7FDCF-7B79-4EB6-9859-ADEC9555DEF1}" srcOrd="4" destOrd="0" parTransId="{DE320797-BFD2-4550-A1B5-DC370DF720C4}" sibTransId="{99855097-A020-4263-9021-FC496B7C909D}"/>
    <dgm:cxn modelId="{CBF2135A-15C7-4075-B87C-FA6B81EDDC57}" type="presParOf" srcId="{17ED5ED8-1A1A-4AE0-99CB-914BD311F407}" destId="{D53294FC-E2FA-4E6C-850B-68B25B9CE45E}" srcOrd="0" destOrd="0" presId="urn:microsoft.com/office/officeart/2005/8/layout/vList2"/>
    <dgm:cxn modelId="{A9118C97-18E9-48E2-BD04-2FA3FAB85EBF}" type="presParOf" srcId="{17ED5ED8-1A1A-4AE0-99CB-914BD311F407}" destId="{34EE943E-D3A1-4061-B99B-8FFD96F39886}" srcOrd="1" destOrd="0" presId="urn:microsoft.com/office/officeart/2005/8/layout/vList2"/>
    <dgm:cxn modelId="{041FB947-07DD-4668-8F16-53FDA3E742E4}" type="presParOf" srcId="{17ED5ED8-1A1A-4AE0-99CB-914BD311F407}" destId="{6475FB5C-111F-4ECC-8754-533A9D93F061}" srcOrd="2" destOrd="0" presId="urn:microsoft.com/office/officeart/2005/8/layout/vList2"/>
    <dgm:cxn modelId="{490DF29B-71C1-4C41-9BF1-8C641E7925F3}" type="presParOf" srcId="{17ED5ED8-1A1A-4AE0-99CB-914BD311F407}" destId="{35E8F345-0735-4923-B522-5D18E9278A69}" srcOrd="3" destOrd="0" presId="urn:microsoft.com/office/officeart/2005/8/layout/vList2"/>
    <dgm:cxn modelId="{791D9A08-466C-440B-8C98-30AAB5A56F17}" type="presParOf" srcId="{17ED5ED8-1A1A-4AE0-99CB-914BD311F407}" destId="{3529D095-FC7C-4182-BD72-B72DAC8630F0}" srcOrd="4" destOrd="0" presId="urn:microsoft.com/office/officeart/2005/8/layout/vList2"/>
    <dgm:cxn modelId="{76DC9A5A-6E2C-4DE6-8305-D2C8E326C402}" type="presParOf" srcId="{17ED5ED8-1A1A-4AE0-99CB-914BD311F407}" destId="{6D0377D6-5301-4B70-A503-AF7F3BC70E1F}" srcOrd="5" destOrd="0" presId="urn:microsoft.com/office/officeart/2005/8/layout/vList2"/>
    <dgm:cxn modelId="{B40EC79E-B9D2-485B-AD42-850DAC6BCE81}" type="presParOf" srcId="{17ED5ED8-1A1A-4AE0-99CB-914BD311F407}" destId="{69BB62D3-8809-4A2F-BD55-DEF170BB86AD}" srcOrd="6" destOrd="0" presId="urn:microsoft.com/office/officeart/2005/8/layout/vList2"/>
    <dgm:cxn modelId="{A80507C2-27C0-4CF5-9FC8-176CCBBC28BF}" type="presParOf" srcId="{17ED5ED8-1A1A-4AE0-99CB-914BD311F407}" destId="{CF7FBF6B-8792-4CCC-B31F-929559E074FF}" srcOrd="7" destOrd="0" presId="urn:microsoft.com/office/officeart/2005/8/layout/vList2"/>
    <dgm:cxn modelId="{2457D8BF-692E-42E6-9E2D-6180FBA1BA3B}" type="presParOf" srcId="{17ED5ED8-1A1A-4AE0-99CB-914BD311F407}" destId="{32D34FAD-71D8-43AB-AAF2-B2B3136D6839}" srcOrd="8" destOrd="0" presId="urn:microsoft.com/office/officeart/2005/8/layout/vList2"/>
    <dgm:cxn modelId="{09BEC971-CEC3-4672-8639-D0929BF39211}" type="presParOf" srcId="{17ED5ED8-1A1A-4AE0-99CB-914BD311F407}" destId="{6149F820-46DB-4CC3-9D37-E77ED125A70A}" srcOrd="9" destOrd="0" presId="urn:microsoft.com/office/officeart/2005/8/layout/vList2"/>
    <dgm:cxn modelId="{3D6DB78A-FC0A-4564-9456-BADADF1CFD60}" type="presParOf" srcId="{17ED5ED8-1A1A-4AE0-99CB-914BD311F407}" destId="{DF69B5B5-4DE7-49FB-AB1C-295764A52662}" srcOrd="10" destOrd="0" presId="urn:microsoft.com/office/officeart/2005/8/layout/vList2"/>
    <dgm:cxn modelId="{AC4C95A1-CF9D-4DE0-8F55-9A750B4DF53A}" type="presParOf" srcId="{17ED5ED8-1A1A-4AE0-99CB-914BD311F407}" destId="{248E8E26-777B-4C32-83FB-70F1288CD69A}" srcOrd="11" destOrd="0" presId="urn:microsoft.com/office/officeart/2005/8/layout/vList2"/>
    <dgm:cxn modelId="{B6800D57-F505-4FBF-AAC2-6C7FC7AAC1BC}" type="presParOf" srcId="{17ED5ED8-1A1A-4AE0-99CB-914BD311F407}" destId="{96614E86-E1BC-4F5F-9761-C890B5DA93B9}"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7CAF19D-2D66-4741-BB54-FA1E3A9C6FFF}"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AB4E7E04-6331-4313-87F7-04D4A3BE15A5}">
      <dgm:prSet/>
      <dgm:spPr/>
      <dgm:t>
        <a:bodyPr/>
        <a:lstStyle/>
        <a:p>
          <a:r>
            <a:rPr lang="en-GB"/>
            <a:t>Relationships and Behaviour Steering Group</a:t>
          </a:r>
          <a:endParaRPr lang="en-US"/>
        </a:p>
      </dgm:t>
    </dgm:pt>
    <dgm:pt modelId="{70B7274E-FEFC-4D64-9D53-64BAF296305F}" type="parTrans" cxnId="{6251EA15-56AA-4CB2-9D48-336008657BB8}">
      <dgm:prSet/>
      <dgm:spPr/>
      <dgm:t>
        <a:bodyPr/>
        <a:lstStyle/>
        <a:p>
          <a:endParaRPr lang="en-US"/>
        </a:p>
      </dgm:t>
    </dgm:pt>
    <dgm:pt modelId="{38EC27C4-C073-4757-977A-ACFB4CD085D1}" type="sibTrans" cxnId="{6251EA15-56AA-4CB2-9D48-336008657BB8}">
      <dgm:prSet/>
      <dgm:spPr/>
      <dgm:t>
        <a:bodyPr/>
        <a:lstStyle/>
        <a:p>
          <a:endParaRPr lang="en-US"/>
        </a:p>
      </dgm:t>
    </dgm:pt>
    <dgm:pt modelId="{2CC1D6B0-4F1B-408B-95A2-4BCF4E70864C}">
      <dgm:prSet/>
      <dgm:spPr/>
      <dgm:t>
        <a:bodyPr/>
        <a:lstStyle/>
        <a:p>
          <a:r>
            <a:rPr lang="en-GB"/>
            <a:t>Trauma training rolled out across all agencies and sectors</a:t>
          </a:r>
          <a:endParaRPr lang="en-US"/>
        </a:p>
      </dgm:t>
    </dgm:pt>
    <dgm:pt modelId="{2365C32B-18B7-426C-8812-2727528B5EBC}" type="parTrans" cxnId="{4AE3B588-FAB4-4016-A5D4-7D508414FFFD}">
      <dgm:prSet/>
      <dgm:spPr/>
      <dgm:t>
        <a:bodyPr/>
        <a:lstStyle/>
        <a:p>
          <a:endParaRPr lang="en-US"/>
        </a:p>
      </dgm:t>
    </dgm:pt>
    <dgm:pt modelId="{78FB4DD6-828F-4D8A-B3D9-05D00D02E169}" type="sibTrans" cxnId="{4AE3B588-FAB4-4016-A5D4-7D508414FFFD}">
      <dgm:prSet/>
      <dgm:spPr/>
      <dgm:t>
        <a:bodyPr/>
        <a:lstStyle/>
        <a:p>
          <a:endParaRPr lang="en-US"/>
        </a:p>
      </dgm:t>
    </dgm:pt>
    <dgm:pt modelId="{DD61138F-FF64-4637-BDB5-316BCADD232B}">
      <dgm:prSet/>
      <dgm:spPr/>
      <dgm:t>
        <a:bodyPr/>
        <a:lstStyle/>
        <a:p>
          <a:r>
            <a:rPr lang="en-GB"/>
            <a:t>Universal implementation of Circle Framework across education</a:t>
          </a:r>
          <a:endParaRPr lang="en-US"/>
        </a:p>
      </dgm:t>
    </dgm:pt>
    <dgm:pt modelId="{8563C35E-B523-4CF1-9A60-0338A4949C4A}" type="parTrans" cxnId="{0BB26183-7CCE-4E2C-B66D-BDA2B07BDE5F}">
      <dgm:prSet/>
      <dgm:spPr/>
      <dgm:t>
        <a:bodyPr/>
        <a:lstStyle/>
        <a:p>
          <a:endParaRPr lang="en-US"/>
        </a:p>
      </dgm:t>
    </dgm:pt>
    <dgm:pt modelId="{3CF952E9-835F-4B35-A85E-DC8E273F5487}" type="sibTrans" cxnId="{0BB26183-7CCE-4E2C-B66D-BDA2B07BDE5F}">
      <dgm:prSet/>
      <dgm:spPr/>
      <dgm:t>
        <a:bodyPr/>
        <a:lstStyle/>
        <a:p>
          <a:endParaRPr lang="en-US"/>
        </a:p>
      </dgm:t>
    </dgm:pt>
    <dgm:pt modelId="{68FCDDD1-421C-4F41-9520-393C72EC9DA1}">
      <dgm:prSet/>
      <dgm:spPr/>
      <dgm:t>
        <a:bodyPr/>
        <a:lstStyle/>
        <a:p>
          <a:r>
            <a:rPr lang="en-GB"/>
            <a:t>Educational Psychology leading on Nurture and Wellbeing across all sectors</a:t>
          </a:r>
          <a:endParaRPr lang="en-US"/>
        </a:p>
      </dgm:t>
    </dgm:pt>
    <dgm:pt modelId="{A441D45F-9370-4E81-BB84-C4A07258B362}" type="parTrans" cxnId="{49741442-565C-4BB2-96DE-506460DA5F3C}">
      <dgm:prSet/>
      <dgm:spPr/>
      <dgm:t>
        <a:bodyPr/>
        <a:lstStyle/>
        <a:p>
          <a:endParaRPr lang="en-US"/>
        </a:p>
      </dgm:t>
    </dgm:pt>
    <dgm:pt modelId="{D1170C72-D8DC-4F29-96F7-D8CA82A4210C}" type="sibTrans" cxnId="{49741442-565C-4BB2-96DE-506460DA5F3C}">
      <dgm:prSet/>
      <dgm:spPr/>
      <dgm:t>
        <a:bodyPr/>
        <a:lstStyle/>
        <a:p>
          <a:endParaRPr lang="en-US"/>
        </a:p>
      </dgm:t>
    </dgm:pt>
    <dgm:pt modelId="{A427A3BF-7035-456D-80B2-5E5CBBE9A2ED}">
      <dgm:prSet/>
      <dgm:spPr/>
      <dgm:t>
        <a:bodyPr/>
        <a:lstStyle/>
        <a:p>
          <a:r>
            <a:rPr lang="en-GB"/>
            <a:t>Increased focus on the 2 pillars of nurture especially boundaries and consequences</a:t>
          </a:r>
          <a:endParaRPr lang="en-US"/>
        </a:p>
      </dgm:t>
    </dgm:pt>
    <dgm:pt modelId="{FDB2F4FE-17CE-4F19-9F04-C657FE9A7ECF}" type="parTrans" cxnId="{C7F41300-E521-4414-8FA5-0B9623167885}">
      <dgm:prSet/>
      <dgm:spPr/>
      <dgm:t>
        <a:bodyPr/>
        <a:lstStyle/>
        <a:p>
          <a:endParaRPr lang="en-US"/>
        </a:p>
      </dgm:t>
    </dgm:pt>
    <dgm:pt modelId="{9B1405A2-41F5-4973-84ED-437D343DB5C1}" type="sibTrans" cxnId="{C7F41300-E521-4414-8FA5-0B9623167885}">
      <dgm:prSet/>
      <dgm:spPr/>
      <dgm:t>
        <a:bodyPr/>
        <a:lstStyle/>
        <a:p>
          <a:endParaRPr lang="en-US"/>
        </a:p>
      </dgm:t>
    </dgm:pt>
    <dgm:pt modelId="{0A9268D9-6776-4650-9AE3-CE448898328C}">
      <dgm:prSet/>
      <dgm:spPr/>
      <dgm:t>
        <a:bodyPr/>
        <a:lstStyle/>
        <a:p>
          <a:r>
            <a:rPr lang="en-GB"/>
            <a:t>Alignment with Emotion Coaching – high warmth and high expectations</a:t>
          </a:r>
          <a:endParaRPr lang="en-US"/>
        </a:p>
      </dgm:t>
    </dgm:pt>
    <dgm:pt modelId="{0B793463-976E-4491-A597-8AD280D87256}" type="parTrans" cxnId="{9A3E4260-07DB-40B9-895B-B62093D496D8}">
      <dgm:prSet/>
      <dgm:spPr/>
      <dgm:t>
        <a:bodyPr/>
        <a:lstStyle/>
        <a:p>
          <a:endParaRPr lang="en-US"/>
        </a:p>
      </dgm:t>
    </dgm:pt>
    <dgm:pt modelId="{A27AC2BD-596F-4D6C-B640-CBECD89901FE}" type="sibTrans" cxnId="{9A3E4260-07DB-40B9-895B-B62093D496D8}">
      <dgm:prSet/>
      <dgm:spPr/>
      <dgm:t>
        <a:bodyPr/>
        <a:lstStyle/>
        <a:p>
          <a:endParaRPr lang="en-US"/>
        </a:p>
      </dgm:t>
    </dgm:pt>
    <dgm:pt modelId="{68BD66CE-DD92-4269-810A-407A0F6A77CF}">
      <dgm:prSet/>
      <dgm:spPr/>
      <dgm:t>
        <a:bodyPr/>
        <a:lstStyle/>
        <a:p>
          <a:r>
            <a:rPr lang="en-GB"/>
            <a:t>CALM framework (Crisis Aggression Limitation Framework)</a:t>
          </a:r>
          <a:endParaRPr lang="en-US"/>
        </a:p>
      </dgm:t>
    </dgm:pt>
    <dgm:pt modelId="{EFFE5672-9AF6-488F-B77D-7005BCE52AA6}" type="parTrans" cxnId="{5057DD3E-9B77-43EF-A9B1-74DE31271E26}">
      <dgm:prSet/>
      <dgm:spPr/>
      <dgm:t>
        <a:bodyPr/>
        <a:lstStyle/>
        <a:p>
          <a:endParaRPr lang="en-US"/>
        </a:p>
      </dgm:t>
    </dgm:pt>
    <dgm:pt modelId="{23FA6B55-8263-4283-A733-45D08F47466C}" type="sibTrans" cxnId="{5057DD3E-9B77-43EF-A9B1-74DE31271E26}">
      <dgm:prSet/>
      <dgm:spPr/>
      <dgm:t>
        <a:bodyPr/>
        <a:lstStyle/>
        <a:p>
          <a:endParaRPr lang="en-US"/>
        </a:p>
      </dgm:t>
    </dgm:pt>
    <dgm:pt modelId="{AF93172E-457B-4FE7-ADB8-8C02A63E6F12}">
      <dgm:prSet/>
      <dgm:spPr/>
      <dgm:t>
        <a:bodyPr/>
        <a:lstStyle/>
        <a:p>
          <a:r>
            <a:rPr lang="en-GB"/>
            <a:t>NVR (Non Violent Resistance) supporting schools and families</a:t>
          </a:r>
          <a:endParaRPr lang="en-US"/>
        </a:p>
      </dgm:t>
    </dgm:pt>
    <dgm:pt modelId="{8A116AF2-E026-48E5-8E93-E7CE85923548}" type="parTrans" cxnId="{A0E61CF4-DC07-450F-BDD0-0623E7AEF7C8}">
      <dgm:prSet/>
      <dgm:spPr/>
      <dgm:t>
        <a:bodyPr/>
        <a:lstStyle/>
        <a:p>
          <a:endParaRPr lang="en-US"/>
        </a:p>
      </dgm:t>
    </dgm:pt>
    <dgm:pt modelId="{9552555E-B75F-4C25-B5E5-A25C0A9B22D1}" type="sibTrans" cxnId="{A0E61CF4-DC07-450F-BDD0-0623E7AEF7C8}">
      <dgm:prSet/>
      <dgm:spPr/>
      <dgm:t>
        <a:bodyPr/>
        <a:lstStyle/>
        <a:p>
          <a:endParaRPr lang="en-US"/>
        </a:p>
      </dgm:t>
    </dgm:pt>
    <dgm:pt modelId="{82F900D9-5399-41F2-9D83-717EF972EC03}">
      <dgm:prSet/>
      <dgm:spPr/>
      <dgm:t>
        <a:bodyPr/>
        <a:lstStyle/>
        <a:p>
          <a:r>
            <a:rPr lang="en-GB"/>
            <a:t>Included, Involved and Engaged Part 3</a:t>
          </a:r>
          <a:endParaRPr lang="en-US"/>
        </a:p>
      </dgm:t>
    </dgm:pt>
    <dgm:pt modelId="{33DEF472-873A-40D3-B799-9FB5690AC6FF}" type="parTrans" cxnId="{8920909D-9521-47D5-B56F-25CE6ABA51B8}">
      <dgm:prSet/>
      <dgm:spPr/>
      <dgm:t>
        <a:bodyPr/>
        <a:lstStyle/>
        <a:p>
          <a:endParaRPr lang="en-US"/>
        </a:p>
      </dgm:t>
    </dgm:pt>
    <dgm:pt modelId="{06BBAFCB-3EF1-42A9-AE40-34822E8A79C8}" type="sibTrans" cxnId="{8920909D-9521-47D5-B56F-25CE6ABA51B8}">
      <dgm:prSet/>
      <dgm:spPr/>
      <dgm:t>
        <a:bodyPr/>
        <a:lstStyle/>
        <a:p>
          <a:endParaRPr lang="en-US"/>
        </a:p>
      </dgm:t>
    </dgm:pt>
    <dgm:pt modelId="{1548098B-AF73-4AFF-BEAD-4590CDEA7120}">
      <dgm:prSet/>
      <dgm:spPr/>
      <dgm:t>
        <a:bodyPr/>
        <a:lstStyle/>
        <a:p>
          <a:r>
            <a:rPr lang="en-GB"/>
            <a:t>Increased focus on family engagement and involvement</a:t>
          </a:r>
          <a:endParaRPr lang="en-US"/>
        </a:p>
      </dgm:t>
    </dgm:pt>
    <dgm:pt modelId="{3ED21C29-796C-45CB-B6DF-0176834E0E3A}" type="parTrans" cxnId="{98B83C7B-361C-40BE-BCCC-7C1DB611BE67}">
      <dgm:prSet/>
      <dgm:spPr/>
      <dgm:t>
        <a:bodyPr/>
        <a:lstStyle/>
        <a:p>
          <a:endParaRPr lang="en-US"/>
        </a:p>
      </dgm:t>
    </dgm:pt>
    <dgm:pt modelId="{BC179880-B3CF-45E2-865A-D8C5BF5E381A}" type="sibTrans" cxnId="{98B83C7B-361C-40BE-BCCC-7C1DB611BE67}">
      <dgm:prSet/>
      <dgm:spPr/>
      <dgm:t>
        <a:bodyPr/>
        <a:lstStyle/>
        <a:p>
          <a:endParaRPr lang="en-US"/>
        </a:p>
      </dgm:t>
    </dgm:pt>
    <dgm:pt modelId="{5ABFE3DE-A398-4499-B483-95AF0F55C438}">
      <dgm:prSet/>
      <dgm:spPr/>
      <dgm:t>
        <a:bodyPr/>
        <a:lstStyle/>
        <a:p>
          <a:r>
            <a:rPr lang="en-GB"/>
            <a:t>Staged Intervention revisited</a:t>
          </a:r>
          <a:endParaRPr lang="en-US"/>
        </a:p>
      </dgm:t>
    </dgm:pt>
    <dgm:pt modelId="{D2EC6F12-8A8F-4E4F-A30E-820ABA43890B}" type="parTrans" cxnId="{0C23403D-E0A5-4298-9B4F-00C05EC1494D}">
      <dgm:prSet/>
      <dgm:spPr/>
      <dgm:t>
        <a:bodyPr/>
        <a:lstStyle/>
        <a:p>
          <a:endParaRPr lang="en-US"/>
        </a:p>
      </dgm:t>
    </dgm:pt>
    <dgm:pt modelId="{EEF09242-31F1-48B1-B30B-7EF37979D2BE}" type="sibTrans" cxnId="{0C23403D-E0A5-4298-9B4F-00C05EC1494D}">
      <dgm:prSet/>
      <dgm:spPr/>
      <dgm:t>
        <a:bodyPr/>
        <a:lstStyle/>
        <a:p>
          <a:endParaRPr lang="en-US"/>
        </a:p>
      </dgm:t>
    </dgm:pt>
    <dgm:pt modelId="{AACEAAF5-20F1-4112-8EBB-942C1BB3404A}" type="pres">
      <dgm:prSet presAssocID="{37CAF19D-2D66-4741-BB54-FA1E3A9C6FFF}" presName="vert0" presStyleCnt="0">
        <dgm:presLayoutVars>
          <dgm:dir/>
          <dgm:animOne val="branch"/>
          <dgm:animLvl val="lvl"/>
        </dgm:presLayoutVars>
      </dgm:prSet>
      <dgm:spPr/>
    </dgm:pt>
    <dgm:pt modelId="{441E8BBD-A528-4F21-BC9A-BE7224B80921}" type="pres">
      <dgm:prSet presAssocID="{AB4E7E04-6331-4313-87F7-04D4A3BE15A5}" presName="thickLine" presStyleLbl="alignNode1" presStyleIdx="0" presStyleCnt="11"/>
      <dgm:spPr/>
    </dgm:pt>
    <dgm:pt modelId="{02E73646-8439-439E-9C34-5C6641FDF966}" type="pres">
      <dgm:prSet presAssocID="{AB4E7E04-6331-4313-87F7-04D4A3BE15A5}" presName="horz1" presStyleCnt="0"/>
      <dgm:spPr/>
    </dgm:pt>
    <dgm:pt modelId="{6D5EDEF3-6C29-4FD6-A204-53F7DAB87968}" type="pres">
      <dgm:prSet presAssocID="{AB4E7E04-6331-4313-87F7-04D4A3BE15A5}" presName="tx1" presStyleLbl="revTx" presStyleIdx="0" presStyleCnt="11"/>
      <dgm:spPr/>
    </dgm:pt>
    <dgm:pt modelId="{8FC8C6EF-874C-4FE9-BC71-7852B075B44C}" type="pres">
      <dgm:prSet presAssocID="{AB4E7E04-6331-4313-87F7-04D4A3BE15A5}" presName="vert1" presStyleCnt="0"/>
      <dgm:spPr/>
    </dgm:pt>
    <dgm:pt modelId="{2312E500-8849-404D-B0CE-56F5668D8DAD}" type="pres">
      <dgm:prSet presAssocID="{2CC1D6B0-4F1B-408B-95A2-4BCF4E70864C}" presName="thickLine" presStyleLbl="alignNode1" presStyleIdx="1" presStyleCnt="11"/>
      <dgm:spPr/>
    </dgm:pt>
    <dgm:pt modelId="{8B26EC4C-7105-4DCC-886F-8DAC8E51ADFF}" type="pres">
      <dgm:prSet presAssocID="{2CC1D6B0-4F1B-408B-95A2-4BCF4E70864C}" presName="horz1" presStyleCnt="0"/>
      <dgm:spPr/>
    </dgm:pt>
    <dgm:pt modelId="{F13F5407-900A-4BF0-AC77-CEB4EE2440E3}" type="pres">
      <dgm:prSet presAssocID="{2CC1D6B0-4F1B-408B-95A2-4BCF4E70864C}" presName="tx1" presStyleLbl="revTx" presStyleIdx="1" presStyleCnt="11"/>
      <dgm:spPr/>
    </dgm:pt>
    <dgm:pt modelId="{AC84144F-D238-446D-A481-B6C93C5D5153}" type="pres">
      <dgm:prSet presAssocID="{2CC1D6B0-4F1B-408B-95A2-4BCF4E70864C}" presName="vert1" presStyleCnt="0"/>
      <dgm:spPr/>
    </dgm:pt>
    <dgm:pt modelId="{92A908B9-5C12-43C1-BA0B-60D771385F81}" type="pres">
      <dgm:prSet presAssocID="{DD61138F-FF64-4637-BDB5-316BCADD232B}" presName="thickLine" presStyleLbl="alignNode1" presStyleIdx="2" presStyleCnt="11"/>
      <dgm:spPr/>
    </dgm:pt>
    <dgm:pt modelId="{A843C58A-D375-4664-B7D0-12C78E3E3CFB}" type="pres">
      <dgm:prSet presAssocID="{DD61138F-FF64-4637-BDB5-316BCADD232B}" presName="horz1" presStyleCnt="0"/>
      <dgm:spPr/>
    </dgm:pt>
    <dgm:pt modelId="{99861959-CF73-4045-852D-C8C3CB3B8AD4}" type="pres">
      <dgm:prSet presAssocID="{DD61138F-FF64-4637-BDB5-316BCADD232B}" presName="tx1" presStyleLbl="revTx" presStyleIdx="2" presStyleCnt="11"/>
      <dgm:spPr/>
    </dgm:pt>
    <dgm:pt modelId="{E7253262-E1EB-47EC-A321-1DC2EC09C9F4}" type="pres">
      <dgm:prSet presAssocID="{DD61138F-FF64-4637-BDB5-316BCADD232B}" presName="vert1" presStyleCnt="0"/>
      <dgm:spPr/>
    </dgm:pt>
    <dgm:pt modelId="{0691B45B-AEB6-4A75-B0DC-4FDF9CCCE2EF}" type="pres">
      <dgm:prSet presAssocID="{68FCDDD1-421C-4F41-9520-393C72EC9DA1}" presName="thickLine" presStyleLbl="alignNode1" presStyleIdx="3" presStyleCnt="11"/>
      <dgm:spPr/>
    </dgm:pt>
    <dgm:pt modelId="{C0C4423F-9D65-4B92-95CF-29434443B62C}" type="pres">
      <dgm:prSet presAssocID="{68FCDDD1-421C-4F41-9520-393C72EC9DA1}" presName="horz1" presStyleCnt="0"/>
      <dgm:spPr/>
    </dgm:pt>
    <dgm:pt modelId="{8FE8F06B-79F3-432A-A586-01FAAB3CAE67}" type="pres">
      <dgm:prSet presAssocID="{68FCDDD1-421C-4F41-9520-393C72EC9DA1}" presName="tx1" presStyleLbl="revTx" presStyleIdx="3" presStyleCnt="11"/>
      <dgm:spPr/>
    </dgm:pt>
    <dgm:pt modelId="{42B8217E-71D5-42F7-9085-1D26C7AC4086}" type="pres">
      <dgm:prSet presAssocID="{68FCDDD1-421C-4F41-9520-393C72EC9DA1}" presName="vert1" presStyleCnt="0"/>
      <dgm:spPr/>
    </dgm:pt>
    <dgm:pt modelId="{4C64C405-3FAF-40C0-AB8A-D082AB88DDB1}" type="pres">
      <dgm:prSet presAssocID="{A427A3BF-7035-456D-80B2-5E5CBBE9A2ED}" presName="thickLine" presStyleLbl="alignNode1" presStyleIdx="4" presStyleCnt="11"/>
      <dgm:spPr/>
    </dgm:pt>
    <dgm:pt modelId="{8500254D-DEAB-492D-B2C1-D837CDFFDAFF}" type="pres">
      <dgm:prSet presAssocID="{A427A3BF-7035-456D-80B2-5E5CBBE9A2ED}" presName="horz1" presStyleCnt="0"/>
      <dgm:spPr/>
    </dgm:pt>
    <dgm:pt modelId="{11A89505-7422-4697-B202-C8E65ACFA19E}" type="pres">
      <dgm:prSet presAssocID="{A427A3BF-7035-456D-80B2-5E5CBBE9A2ED}" presName="tx1" presStyleLbl="revTx" presStyleIdx="4" presStyleCnt="11"/>
      <dgm:spPr/>
    </dgm:pt>
    <dgm:pt modelId="{A4915A3D-9F65-4DC4-BE7B-7E35FE7B43F7}" type="pres">
      <dgm:prSet presAssocID="{A427A3BF-7035-456D-80B2-5E5CBBE9A2ED}" presName="vert1" presStyleCnt="0"/>
      <dgm:spPr/>
    </dgm:pt>
    <dgm:pt modelId="{2930A14C-8C71-47CF-B136-F9880250C9EC}" type="pres">
      <dgm:prSet presAssocID="{0A9268D9-6776-4650-9AE3-CE448898328C}" presName="thickLine" presStyleLbl="alignNode1" presStyleIdx="5" presStyleCnt="11"/>
      <dgm:spPr/>
    </dgm:pt>
    <dgm:pt modelId="{F267D357-96C9-4D8C-A3AA-BEE460C90361}" type="pres">
      <dgm:prSet presAssocID="{0A9268D9-6776-4650-9AE3-CE448898328C}" presName="horz1" presStyleCnt="0"/>
      <dgm:spPr/>
    </dgm:pt>
    <dgm:pt modelId="{F8B9B9E8-745B-402E-8513-426C4AB46A98}" type="pres">
      <dgm:prSet presAssocID="{0A9268D9-6776-4650-9AE3-CE448898328C}" presName="tx1" presStyleLbl="revTx" presStyleIdx="5" presStyleCnt="11"/>
      <dgm:spPr/>
    </dgm:pt>
    <dgm:pt modelId="{95298B62-EE95-40F3-B365-7D8284147359}" type="pres">
      <dgm:prSet presAssocID="{0A9268D9-6776-4650-9AE3-CE448898328C}" presName="vert1" presStyleCnt="0"/>
      <dgm:spPr/>
    </dgm:pt>
    <dgm:pt modelId="{5008601D-9036-40F3-AE15-18DA61AFBB18}" type="pres">
      <dgm:prSet presAssocID="{68BD66CE-DD92-4269-810A-407A0F6A77CF}" presName="thickLine" presStyleLbl="alignNode1" presStyleIdx="6" presStyleCnt="11"/>
      <dgm:spPr/>
    </dgm:pt>
    <dgm:pt modelId="{AA10A8B4-2800-4162-B410-A799D81C4F5B}" type="pres">
      <dgm:prSet presAssocID="{68BD66CE-DD92-4269-810A-407A0F6A77CF}" presName="horz1" presStyleCnt="0"/>
      <dgm:spPr/>
    </dgm:pt>
    <dgm:pt modelId="{629C7D33-D472-46A2-A5A8-5F224DF9924C}" type="pres">
      <dgm:prSet presAssocID="{68BD66CE-DD92-4269-810A-407A0F6A77CF}" presName="tx1" presStyleLbl="revTx" presStyleIdx="6" presStyleCnt="11"/>
      <dgm:spPr/>
    </dgm:pt>
    <dgm:pt modelId="{D44139D1-25E7-4C74-8E8B-1FEEE3FA58B2}" type="pres">
      <dgm:prSet presAssocID="{68BD66CE-DD92-4269-810A-407A0F6A77CF}" presName="vert1" presStyleCnt="0"/>
      <dgm:spPr/>
    </dgm:pt>
    <dgm:pt modelId="{E320572C-3677-4812-B8CB-04A1EBAB5DB9}" type="pres">
      <dgm:prSet presAssocID="{AF93172E-457B-4FE7-ADB8-8C02A63E6F12}" presName="thickLine" presStyleLbl="alignNode1" presStyleIdx="7" presStyleCnt="11"/>
      <dgm:spPr/>
    </dgm:pt>
    <dgm:pt modelId="{0EEFEFF7-D963-40DC-9C71-2B12CC82CF02}" type="pres">
      <dgm:prSet presAssocID="{AF93172E-457B-4FE7-ADB8-8C02A63E6F12}" presName="horz1" presStyleCnt="0"/>
      <dgm:spPr/>
    </dgm:pt>
    <dgm:pt modelId="{8A9FAF35-6CD4-4279-B304-340A12A06941}" type="pres">
      <dgm:prSet presAssocID="{AF93172E-457B-4FE7-ADB8-8C02A63E6F12}" presName="tx1" presStyleLbl="revTx" presStyleIdx="7" presStyleCnt="11"/>
      <dgm:spPr/>
    </dgm:pt>
    <dgm:pt modelId="{E4AA536E-9DE4-41CD-A22F-C523D10BAE42}" type="pres">
      <dgm:prSet presAssocID="{AF93172E-457B-4FE7-ADB8-8C02A63E6F12}" presName="vert1" presStyleCnt="0"/>
      <dgm:spPr/>
    </dgm:pt>
    <dgm:pt modelId="{6CC6D8E7-F7FA-41C5-8BFC-1A96B2FC6940}" type="pres">
      <dgm:prSet presAssocID="{82F900D9-5399-41F2-9D83-717EF972EC03}" presName="thickLine" presStyleLbl="alignNode1" presStyleIdx="8" presStyleCnt="11"/>
      <dgm:spPr/>
    </dgm:pt>
    <dgm:pt modelId="{661DC069-3CD2-48F5-99F2-F307BFCC161C}" type="pres">
      <dgm:prSet presAssocID="{82F900D9-5399-41F2-9D83-717EF972EC03}" presName="horz1" presStyleCnt="0"/>
      <dgm:spPr/>
    </dgm:pt>
    <dgm:pt modelId="{0FE6EFB6-F76D-4361-9D44-B99D292FBB08}" type="pres">
      <dgm:prSet presAssocID="{82F900D9-5399-41F2-9D83-717EF972EC03}" presName="tx1" presStyleLbl="revTx" presStyleIdx="8" presStyleCnt="11"/>
      <dgm:spPr/>
    </dgm:pt>
    <dgm:pt modelId="{9DA019BB-2606-407B-B3FC-C6E8FAADF464}" type="pres">
      <dgm:prSet presAssocID="{82F900D9-5399-41F2-9D83-717EF972EC03}" presName="vert1" presStyleCnt="0"/>
      <dgm:spPr/>
    </dgm:pt>
    <dgm:pt modelId="{11CD20FE-241F-4EB3-AAE9-A71691E42371}" type="pres">
      <dgm:prSet presAssocID="{1548098B-AF73-4AFF-BEAD-4590CDEA7120}" presName="thickLine" presStyleLbl="alignNode1" presStyleIdx="9" presStyleCnt="11"/>
      <dgm:spPr/>
    </dgm:pt>
    <dgm:pt modelId="{D8DA7F41-84DE-4D6D-88F7-39EB11A9066E}" type="pres">
      <dgm:prSet presAssocID="{1548098B-AF73-4AFF-BEAD-4590CDEA7120}" presName="horz1" presStyleCnt="0"/>
      <dgm:spPr/>
    </dgm:pt>
    <dgm:pt modelId="{8A73EAAA-E9AD-4F24-B7FE-BA4EF52735C1}" type="pres">
      <dgm:prSet presAssocID="{1548098B-AF73-4AFF-BEAD-4590CDEA7120}" presName="tx1" presStyleLbl="revTx" presStyleIdx="9" presStyleCnt="11"/>
      <dgm:spPr/>
    </dgm:pt>
    <dgm:pt modelId="{6100D85F-7385-4399-BFEB-7B73B8EAA44E}" type="pres">
      <dgm:prSet presAssocID="{1548098B-AF73-4AFF-BEAD-4590CDEA7120}" presName="vert1" presStyleCnt="0"/>
      <dgm:spPr/>
    </dgm:pt>
    <dgm:pt modelId="{9B533FEB-55E9-449E-A9C8-6F8DB7BA1CEB}" type="pres">
      <dgm:prSet presAssocID="{5ABFE3DE-A398-4499-B483-95AF0F55C438}" presName="thickLine" presStyleLbl="alignNode1" presStyleIdx="10" presStyleCnt="11"/>
      <dgm:spPr/>
    </dgm:pt>
    <dgm:pt modelId="{029E8778-0EFE-4364-B83E-46BB9FEDD7A7}" type="pres">
      <dgm:prSet presAssocID="{5ABFE3DE-A398-4499-B483-95AF0F55C438}" presName="horz1" presStyleCnt="0"/>
      <dgm:spPr/>
    </dgm:pt>
    <dgm:pt modelId="{7151F03C-ECB0-42A0-B3E6-63C73AEBE039}" type="pres">
      <dgm:prSet presAssocID="{5ABFE3DE-A398-4499-B483-95AF0F55C438}" presName="tx1" presStyleLbl="revTx" presStyleIdx="10" presStyleCnt="11"/>
      <dgm:spPr/>
    </dgm:pt>
    <dgm:pt modelId="{937CC266-F0E8-4521-A2A6-B8C78ED3D3B1}" type="pres">
      <dgm:prSet presAssocID="{5ABFE3DE-A398-4499-B483-95AF0F55C438}" presName="vert1" presStyleCnt="0"/>
      <dgm:spPr/>
    </dgm:pt>
  </dgm:ptLst>
  <dgm:cxnLst>
    <dgm:cxn modelId="{C7F41300-E521-4414-8FA5-0B9623167885}" srcId="{37CAF19D-2D66-4741-BB54-FA1E3A9C6FFF}" destId="{A427A3BF-7035-456D-80B2-5E5CBBE9A2ED}" srcOrd="4" destOrd="0" parTransId="{FDB2F4FE-17CE-4F19-9F04-C657FE9A7ECF}" sibTransId="{9B1405A2-41F5-4973-84ED-437D343DB5C1}"/>
    <dgm:cxn modelId="{6251EA15-56AA-4CB2-9D48-336008657BB8}" srcId="{37CAF19D-2D66-4741-BB54-FA1E3A9C6FFF}" destId="{AB4E7E04-6331-4313-87F7-04D4A3BE15A5}" srcOrd="0" destOrd="0" parTransId="{70B7274E-FEFC-4D64-9D53-64BAF296305F}" sibTransId="{38EC27C4-C073-4757-977A-ACFB4CD085D1}"/>
    <dgm:cxn modelId="{0C23403D-E0A5-4298-9B4F-00C05EC1494D}" srcId="{37CAF19D-2D66-4741-BB54-FA1E3A9C6FFF}" destId="{5ABFE3DE-A398-4499-B483-95AF0F55C438}" srcOrd="10" destOrd="0" parTransId="{D2EC6F12-8A8F-4E4F-A30E-820ABA43890B}" sibTransId="{EEF09242-31F1-48B1-B30B-7EF37979D2BE}"/>
    <dgm:cxn modelId="{5057DD3E-9B77-43EF-A9B1-74DE31271E26}" srcId="{37CAF19D-2D66-4741-BB54-FA1E3A9C6FFF}" destId="{68BD66CE-DD92-4269-810A-407A0F6A77CF}" srcOrd="6" destOrd="0" parTransId="{EFFE5672-9AF6-488F-B77D-7005BCE52AA6}" sibTransId="{23FA6B55-8263-4283-A733-45D08F47466C}"/>
    <dgm:cxn modelId="{4C63F43E-1A7A-4801-83E0-9CFFFC49AA19}" type="presOf" srcId="{68FCDDD1-421C-4F41-9520-393C72EC9DA1}" destId="{8FE8F06B-79F3-432A-A586-01FAAB3CAE67}" srcOrd="0" destOrd="0" presId="urn:microsoft.com/office/officeart/2008/layout/LinedList"/>
    <dgm:cxn modelId="{9A3E4260-07DB-40B9-895B-B62093D496D8}" srcId="{37CAF19D-2D66-4741-BB54-FA1E3A9C6FFF}" destId="{0A9268D9-6776-4650-9AE3-CE448898328C}" srcOrd="5" destOrd="0" parTransId="{0B793463-976E-4491-A597-8AD280D87256}" sibTransId="{A27AC2BD-596F-4D6C-B640-CBECD89901FE}"/>
    <dgm:cxn modelId="{49741442-565C-4BB2-96DE-506460DA5F3C}" srcId="{37CAF19D-2D66-4741-BB54-FA1E3A9C6FFF}" destId="{68FCDDD1-421C-4F41-9520-393C72EC9DA1}" srcOrd="3" destOrd="0" parTransId="{A441D45F-9370-4E81-BB84-C4A07258B362}" sibTransId="{D1170C72-D8DC-4F29-96F7-D8CA82A4210C}"/>
    <dgm:cxn modelId="{4D7FE348-C00D-413D-A86D-D6A94ACC5A93}" type="presOf" srcId="{DD61138F-FF64-4637-BDB5-316BCADD232B}" destId="{99861959-CF73-4045-852D-C8C3CB3B8AD4}" srcOrd="0" destOrd="0" presId="urn:microsoft.com/office/officeart/2008/layout/LinedList"/>
    <dgm:cxn modelId="{1B624A51-55DB-44F3-8EA6-335240E94647}" type="presOf" srcId="{AF93172E-457B-4FE7-ADB8-8C02A63E6F12}" destId="{8A9FAF35-6CD4-4279-B304-340A12A06941}" srcOrd="0" destOrd="0" presId="urn:microsoft.com/office/officeart/2008/layout/LinedList"/>
    <dgm:cxn modelId="{F1825858-FAC6-4560-86A0-EAF9065A2FE3}" type="presOf" srcId="{37CAF19D-2D66-4741-BB54-FA1E3A9C6FFF}" destId="{AACEAAF5-20F1-4112-8EBB-942C1BB3404A}" srcOrd="0" destOrd="0" presId="urn:microsoft.com/office/officeart/2008/layout/LinedList"/>
    <dgm:cxn modelId="{98B83C7B-361C-40BE-BCCC-7C1DB611BE67}" srcId="{37CAF19D-2D66-4741-BB54-FA1E3A9C6FFF}" destId="{1548098B-AF73-4AFF-BEAD-4590CDEA7120}" srcOrd="9" destOrd="0" parTransId="{3ED21C29-796C-45CB-B6DF-0176834E0E3A}" sibTransId="{BC179880-B3CF-45E2-865A-D8C5BF5E381A}"/>
    <dgm:cxn modelId="{0BB26183-7CCE-4E2C-B66D-BDA2B07BDE5F}" srcId="{37CAF19D-2D66-4741-BB54-FA1E3A9C6FFF}" destId="{DD61138F-FF64-4637-BDB5-316BCADD232B}" srcOrd="2" destOrd="0" parTransId="{8563C35E-B523-4CF1-9A60-0338A4949C4A}" sibTransId="{3CF952E9-835F-4B35-A85E-DC8E273F5487}"/>
    <dgm:cxn modelId="{183BAB87-49EF-4682-941E-520FD642B580}" type="presOf" srcId="{AB4E7E04-6331-4313-87F7-04D4A3BE15A5}" destId="{6D5EDEF3-6C29-4FD6-A204-53F7DAB87968}" srcOrd="0" destOrd="0" presId="urn:microsoft.com/office/officeart/2008/layout/LinedList"/>
    <dgm:cxn modelId="{4AE3B588-FAB4-4016-A5D4-7D508414FFFD}" srcId="{37CAF19D-2D66-4741-BB54-FA1E3A9C6FFF}" destId="{2CC1D6B0-4F1B-408B-95A2-4BCF4E70864C}" srcOrd="1" destOrd="0" parTransId="{2365C32B-18B7-426C-8812-2727528B5EBC}" sibTransId="{78FB4DD6-828F-4D8A-B3D9-05D00D02E169}"/>
    <dgm:cxn modelId="{8920909D-9521-47D5-B56F-25CE6ABA51B8}" srcId="{37CAF19D-2D66-4741-BB54-FA1E3A9C6FFF}" destId="{82F900D9-5399-41F2-9D83-717EF972EC03}" srcOrd="8" destOrd="0" parTransId="{33DEF472-873A-40D3-B799-9FB5690AC6FF}" sibTransId="{06BBAFCB-3EF1-42A9-AE40-34822E8A79C8}"/>
    <dgm:cxn modelId="{07110FB0-2F40-4975-AC68-C2389CE71CD1}" type="presOf" srcId="{5ABFE3DE-A398-4499-B483-95AF0F55C438}" destId="{7151F03C-ECB0-42A0-B3E6-63C73AEBE039}" srcOrd="0" destOrd="0" presId="urn:microsoft.com/office/officeart/2008/layout/LinedList"/>
    <dgm:cxn modelId="{5AA571C7-3D8B-4C73-864B-E330D5EAC94E}" type="presOf" srcId="{82F900D9-5399-41F2-9D83-717EF972EC03}" destId="{0FE6EFB6-F76D-4361-9D44-B99D292FBB08}" srcOrd="0" destOrd="0" presId="urn:microsoft.com/office/officeart/2008/layout/LinedList"/>
    <dgm:cxn modelId="{8E1773D1-0CC4-4EB7-AB03-923FB9592A60}" type="presOf" srcId="{2CC1D6B0-4F1B-408B-95A2-4BCF4E70864C}" destId="{F13F5407-900A-4BF0-AC77-CEB4EE2440E3}" srcOrd="0" destOrd="0" presId="urn:microsoft.com/office/officeart/2008/layout/LinedList"/>
    <dgm:cxn modelId="{7BF51BD6-9188-4A7C-BAEC-384685F029D9}" type="presOf" srcId="{68BD66CE-DD92-4269-810A-407A0F6A77CF}" destId="{629C7D33-D472-46A2-A5A8-5F224DF9924C}" srcOrd="0" destOrd="0" presId="urn:microsoft.com/office/officeart/2008/layout/LinedList"/>
    <dgm:cxn modelId="{8F3C53EC-4DA2-421A-91C2-F63A7ABDBE42}" type="presOf" srcId="{0A9268D9-6776-4650-9AE3-CE448898328C}" destId="{F8B9B9E8-745B-402E-8513-426C4AB46A98}" srcOrd="0" destOrd="0" presId="urn:microsoft.com/office/officeart/2008/layout/LinedList"/>
    <dgm:cxn modelId="{0D1CF6F0-0980-4677-8C1E-A4128E04D6E0}" type="presOf" srcId="{A427A3BF-7035-456D-80B2-5E5CBBE9A2ED}" destId="{11A89505-7422-4697-B202-C8E65ACFA19E}" srcOrd="0" destOrd="0" presId="urn:microsoft.com/office/officeart/2008/layout/LinedList"/>
    <dgm:cxn modelId="{A0E61CF4-DC07-450F-BDD0-0623E7AEF7C8}" srcId="{37CAF19D-2D66-4741-BB54-FA1E3A9C6FFF}" destId="{AF93172E-457B-4FE7-ADB8-8C02A63E6F12}" srcOrd="7" destOrd="0" parTransId="{8A116AF2-E026-48E5-8E93-E7CE85923548}" sibTransId="{9552555E-B75F-4C25-B5E5-A25C0A9B22D1}"/>
    <dgm:cxn modelId="{901030FE-1647-40DB-87DE-9D74A9F96D31}" type="presOf" srcId="{1548098B-AF73-4AFF-BEAD-4590CDEA7120}" destId="{8A73EAAA-E9AD-4F24-B7FE-BA4EF52735C1}" srcOrd="0" destOrd="0" presId="urn:microsoft.com/office/officeart/2008/layout/LinedList"/>
    <dgm:cxn modelId="{14B171B4-9491-4777-97F7-FE54CAE07936}" type="presParOf" srcId="{AACEAAF5-20F1-4112-8EBB-942C1BB3404A}" destId="{441E8BBD-A528-4F21-BC9A-BE7224B80921}" srcOrd="0" destOrd="0" presId="urn:microsoft.com/office/officeart/2008/layout/LinedList"/>
    <dgm:cxn modelId="{C0575D58-6347-47EF-A24C-6AB0F7513C41}" type="presParOf" srcId="{AACEAAF5-20F1-4112-8EBB-942C1BB3404A}" destId="{02E73646-8439-439E-9C34-5C6641FDF966}" srcOrd="1" destOrd="0" presId="urn:microsoft.com/office/officeart/2008/layout/LinedList"/>
    <dgm:cxn modelId="{11D35C52-3347-42FD-BCF4-41951A4BF413}" type="presParOf" srcId="{02E73646-8439-439E-9C34-5C6641FDF966}" destId="{6D5EDEF3-6C29-4FD6-A204-53F7DAB87968}" srcOrd="0" destOrd="0" presId="urn:microsoft.com/office/officeart/2008/layout/LinedList"/>
    <dgm:cxn modelId="{A51F0DA6-FC26-4D4E-B84B-84918EAF3DD7}" type="presParOf" srcId="{02E73646-8439-439E-9C34-5C6641FDF966}" destId="{8FC8C6EF-874C-4FE9-BC71-7852B075B44C}" srcOrd="1" destOrd="0" presId="urn:microsoft.com/office/officeart/2008/layout/LinedList"/>
    <dgm:cxn modelId="{646508F6-399E-4C02-B376-AA33557F5763}" type="presParOf" srcId="{AACEAAF5-20F1-4112-8EBB-942C1BB3404A}" destId="{2312E500-8849-404D-B0CE-56F5668D8DAD}" srcOrd="2" destOrd="0" presId="urn:microsoft.com/office/officeart/2008/layout/LinedList"/>
    <dgm:cxn modelId="{42F86477-5A59-4B4D-8769-765CEB08E20E}" type="presParOf" srcId="{AACEAAF5-20F1-4112-8EBB-942C1BB3404A}" destId="{8B26EC4C-7105-4DCC-886F-8DAC8E51ADFF}" srcOrd="3" destOrd="0" presId="urn:microsoft.com/office/officeart/2008/layout/LinedList"/>
    <dgm:cxn modelId="{1F33FE69-3FE5-4ECD-9EF3-C2403573C7F2}" type="presParOf" srcId="{8B26EC4C-7105-4DCC-886F-8DAC8E51ADFF}" destId="{F13F5407-900A-4BF0-AC77-CEB4EE2440E3}" srcOrd="0" destOrd="0" presId="urn:microsoft.com/office/officeart/2008/layout/LinedList"/>
    <dgm:cxn modelId="{8EEEDAC5-D50E-42D0-81B4-6C95839CC207}" type="presParOf" srcId="{8B26EC4C-7105-4DCC-886F-8DAC8E51ADFF}" destId="{AC84144F-D238-446D-A481-B6C93C5D5153}" srcOrd="1" destOrd="0" presId="urn:microsoft.com/office/officeart/2008/layout/LinedList"/>
    <dgm:cxn modelId="{96CB3E6B-EFA9-4FD3-8D0A-726F856692E2}" type="presParOf" srcId="{AACEAAF5-20F1-4112-8EBB-942C1BB3404A}" destId="{92A908B9-5C12-43C1-BA0B-60D771385F81}" srcOrd="4" destOrd="0" presId="urn:microsoft.com/office/officeart/2008/layout/LinedList"/>
    <dgm:cxn modelId="{25FE0473-0540-4FA4-8894-9BFE793E6742}" type="presParOf" srcId="{AACEAAF5-20F1-4112-8EBB-942C1BB3404A}" destId="{A843C58A-D375-4664-B7D0-12C78E3E3CFB}" srcOrd="5" destOrd="0" presId="urn:microsoft.com/office/officeart/2008/layout/LinedList"/>
    <dgm:cxn modelId="{8E8D63C1-F14F-478D-B804-071D4A8C8E6B}" type="presParOf" srcId="{A843C58A-D375-4664-B7D0-12C78E3E3CFB}" destId="{99861959-CF73-4045-852D-C8C3CB3B8AD4}" srcOrd="0" destOrd="0" presId="urn:microsoft.com/office/officeart/2008/layout/LinedList"/>
    <dgm:cxn modelId="{6F8BC7A0-8B69-43B3-8FEA-C7061B312E56}" type="presParOf" srcId="{A843C58A-D375-4664-B7D0-12C78E3E3CFB}" destId="{E7253262-E1EB-47EC-A321-1DC2EC09C9F4}" srcOrd="1" destOrd="0" presId="urn:microsoft.com/office/officeart/2008/layout/LinedList"/>
    <dgm:cxn modelId="{ECDBDA8B-8E3E-4C21-9FF0-848AE2B052DF}" type="presParOf" srcId="{AACEAAF5-20F1-4112-8EBB-942C1BB3404A}" destId="{0691B45B-AEB6-4A75-B0DC-4FDF9CCCE2EF}" srcOrd="6" destOrd="0" presId="urn:microsoft.com/office/officeart/2008/layout/LinedList"/>
    <dgm:cxn modelId="{55DFF232-6382-416F-9DA0-9EFA0FE007CE}" type="presParOf" srcId="{AACEAAF5-20F1-4112-8EBB-942C1BB3404A}" destId="{C0C4423F-9D65-4B92-95CF-29434443B62C}" srcOrd="7" destOrd="0" presId="urn:microsoft.com/office/officeart/2008/layout/LinedList"/>
    <dgm:cxn modelId="{04DCE23E-40AE-4A6A-B310-995D61834A65}" type="presParOf" srcId="{C0C4423F-9D65-4B92-95CF-29434443B62C}" destId="{8FE8F06B-79F3-432A-A586-01FAAB3CAE67}" srcOrd="0" destOrd="0" presId="urn:microsoft.com/office/officeart/2008/layout/LinedList"/>
    <dgm:cxn modelId="{946656B2-6BB2-49F9-BFC4-11888BEAFF9F}" type="presParOf" srcId="{C0C4423F-9D65-4B92-95CF-29434443B62C}" destId="{42B8217E-71D5-42F7-9085-1D26C7AC4086}" srcOrd="1" destOrd="0" presId="urn:microsoft.com/office/officeart/2008/layout/LinedList"/>
    <dgm:cxn modelId="{409E2ECE-6C7D-4649-9810-1929147D1FAA}" type="presParOf" srcId="{AACEAAF5-20F1-4112-8EBB-942C1BB3404A}" destId="{4C64C405-3FAF-40C0-AB8A-D082AB88DDB1}" srcOrd="8" destOrd="0" presId="urn:microsoft.com/office/officeart/2008/layout/LinedList"/>
    <dgm:cxn modelId="{CA47DA27-BE02-4C93-8A85-754B26D36685}" type="presParOf" srcId="{AACEAAF5-20F1-4112-8EBB-942C1BB3404A}" destId="{8500254D-DEAB-492D-B2C1-D837CDFFDAFF}" srcOrd="9" destOrd="0" presId="urn:microsoft.com/office/officeart/2008/layout/LinedList"/>
    <dgm:cxn modelId="{709826CF-421C-4C28-A138-C027B1755900}" type="presParOf" srcId="{8500254D-DEAB-492D-B2C1-D837CDFFDAFF}" destId="{11A89505-7422-4697-B202-C8E65ACFA19E}" srcOrd="0" destOrd="0" presId="urn:microsoft.com/office/officeart/2008/layout/LinedList"/>
    <dgm:cxn modelId="{3289177F-864F-4DF2-A5E9-CC8F567409B2}" type="presParOf" srcId="{8500254D-DEAB-492D-B2C1-D837CDFFDAFF}" destId="{A4915A3D-9F65-4DC4-BE7B-7E35FE7B43F7}" srcOrd="1" destOrd="0" presId="urn:microsoft.com/office/officeart/2008/layout/LinedList"/>
    <dgm:cxn modelId="{B85C3DEF-BD44-4E66-881E-0BFDEC463712}" type="presParOf" srcId="{AACEAAF5-20F1-4112-8EBB-942C1BB3404A}" destId="{2930A14C-8C71-47CF-B136-F9880250C9EC}" srcOrd="10" destOrd="0" presId="urn:microsoft.com/office/officeart/2008/layout/LinedList"/>
    <dgm:cxn modelId="{83107A52-B2F0-4C0C-BC5A-D3EF1FC4B6E1}" type="presParOf" srcId="{AACEAAF5-20F1-4112-8EBB-942C1BB3404A}" destId="{F267D357-96C9-4D8C-A3AA-BEE460C90361}" srcOrd="11" destOrd="0" presId="urn:microsoft.com/office/officeart/2008/layout/LinedList"/>
    <dgm:cxn modelId="{ABE71D22-9A07-4DE9-88D4-026868CAA9CE}" type="presParOf" srcId="{F267D357-96C9-4D8C-A3AA-BEE460C90361}" destId="{F8B9B9E8-745B-402E-8513-426C4AB46A98}" srcOrd="0" destOrd="0" presId="urn:microsoft.com/office/officeart/2008/layout/LinedList"/>
    <dgm:cxn modelId="{1EB619DE-77C2-429B-A7FD-CB3326A4C312}" type="presParOf" srcId="{F267D357-96C9-4D8C-A3AA-BEE460C90361}" destId="{95298B62-EE95-40F3-B365-7D8284147359}" srcOrd="1" destOrd="0" presId="urn:microsoft.com/office/officeart/2008/layout/LinedList"/>
    <dgm:cxn modelId="{B650A2F0-02DD-4E4E-B7E1-34766299DC5B}" type="presParOf" srcId="{AACEAAF5-20F1-4112-8EBB-942C1BB3404A}" destId="{5008601D-9036-40F3-AE15-18DA61AFBB18}" srcOrd="12" destOrd="0" presId="urn:microsoft.com/office/officeart/2008/layout/LinedList"/>
    <dgm:cxn modelId="{3BC020A4-7D2E-47A7-AED7-05509C5F2BA4}" type="presParOf" srcId="{AACEAAF5-20F1-4112-8EBB-942C1BB3404A}" destId="{AA10A8B4-2800-4162-B410-A799D81C4F5B}" srcOrd="13" destOrd="0" presId="urn:microsoft.com/office/officeart/2008/layout/LinedList"/>
    <dgm:cxn modelId="{2EA6A4C8-0249-4B00-AE37-0159587811A8}" type="presParOf" srcId="{AA10A8B4-2800-4162-B410-A799D81C4F5B}" destId="{629C7D33-D472-46A2-A5A8-5F224DF9924C}" srcOrd="0" destOrd="0" presId="urn:microsoft.com/office/officeart/2008/layout/LinedList"/>
    <dgm:cxn modelId="{F61924B5-A3AF-496E-841B-E3BADAFC84EF}" type="presParOf" srcId="{AA10A8B4-2800-4162-B410-A799D81C4F5B}" destId="{D44139D1-25E7-4C74-8E8B-1FEEE3FA58B2}" srcOrd="1" destOrd="0" presId="urn:microsoft.com/office/officeart/2008/layout/LinedList"/>
    <dgm:cxn modelId="{67CFA219-9B1D-42AE-B629-79E21B8EEDDC}" type="presParOf" srcId="{AACEAAF5-20F1-4112-8EBB-942C1BB3404A}" destId="{E320572C-3677-4812-B8CB-04A1EBAB5DB9}" srcOrd="14" destOrd="0" presId="urn:microsoft.com/office/officeart/2008/layout/LinedList"/>
    <dgm:cxn modelId="{F8CE5FF8-A49E-4C2E-8335-2D248BADC4B3}" type="presParOf" srcId="{AACEAAF5-20F1-4112-8EBB-942C1BB3404A}" destId="{0EEFEFF7-D963-40DC-9C71-2B12CC82CF02}" srcOrd="15" destOrd="0" presId="urn:microsoft.com/office/officeart/2008/layout/LinedList"/>
    <dgm:cxn modelId="{E7B6EBAB-97D4-4E93-A2FD-8B79EC77FA6C}" type="presParOf" srcId="{0EEFEFF7-D963-40DC-9C71-2B12CC82CF02}" destId="{8A9FAF35-6CD4-4279-B304-340A12A06941}" srcOrd="0" destOrd="0" presId="urn:microsoft.com/office/officeart/2008/layout/LinedList"/>
    <dgm:cxn modelId="{C8CF88F5-41CA-41E0-8FBD-5DA415B9D4CC}" type="presParOf" srcId="{0EEFEFF7-D963-40DC-9C71-2B12CC82CF02}" destId="{E4AA536E-9DE4-41CD-A22F-C523D10BAE42}" srcOrd="1" destOrd="0" presId="urn:microsoft.com/office/officeart/2008/layout/LinedList"/>
    <dgm:cxn modelId="{5731AB4C-17C1-4397-9636-36CA51D69E53}" type="presParOf" srcId="{AACEAAF5-20F1-4112-8EBB-942C1BB3404A}" destId="{6CC6D8E7-F7FA-41C5-8BFC-1A96B2FC6940}" srcOrd="16" destOrd="0" presId="urn:microsoft.com/office/officeart/2008/layout/LinedList"/>
    <dgm:cxn modelId="{4B3CEEB7-E614-4CC8-ACEE-FD4DB8A798AF}" type="presParOf" srcId="{AACEAAF5-20F1-4112-8EBB-942C1BB3404A}" destId="{661DC069-3CD2-48F5-99F2-F307BFCC161C}" srcOrd="17" destOrd="0" presId="urn:microsoft.com/office/officeart/2008/layout/LinedList"/>
    <dgm:cxn modelId="{68669CC8-457D-4811-A95B-9F881800938E}" type="presParOf" srcId="{661DC069-3CD2-48F5-99F2-F307BFCC161C}" destId="{0FE6EFB6-F76D-4361-9D44-B99D292FBB08}" srcOrd="0" destOrd="0" presId="urn:microsoft.com/office/officeart/2008/layout/LinedList"/>
    <dgm:cxn modelId="{23982B23-6688-4C28-8CED-40FAF47E8F0E}" type="presParOf" srcId="{661DC069-3CD2-48F5-99F2-F307BFCC161C}" destId="{9DA019BB-2606-407B-B3FC-C6E8FAADF464}" srcOrd="1" destOrd="0" presId="urn:microsoft.com/office/officeart/2008/layout/LinedList"/>
    <dgm:cxn modelId="{A93637EC-5558-4271-B61A-64BF4470DA6C}" type="presParOf" srcId="{AACEAAF5-20F1-4112-8EBB-942C1BB3404A}" destId="{11CD20FE-241F-4EB3-AAE9-A71691E42371}" srcOrd="18" destOrd="0" presId="urn:microsoft.com/office/officeart/2008/layout/LinedList"/>
    <dgm:cxn modelId="{E766D2AF-DC9D-4A0C-9EE9-5FEE33859DBA}" type="presParOf" srcId="{AACEAAF5-20F1-4112-8EBB-942C1BB3404A}" destId="{D8DA7F41-84DE-4D6D-88F7-39EB11A9066E}" srcOrd="19" destOrd="0" presId="urn:microsoft.com/office/officeart/2008/layout/LinedList"/>
    <dgm:cxn modelId="{E502F3C7-2B51-49CF-9403-9CBD72EC0BA2}" type="presParOf" srcId="{D8DA7F41-84DE-4D6D-88F7-39EB11A9066E}" destId="{8A73EAAA-E9AD-4F24-B7FE-BA4EF52735C1}" srcOrd="0" destOrd="0" presId="urn:microsoft.com/office/officeart/2008/layout/LinedList"/>
    <dgm:cxn modelId="{18F83F03-7325-4E83-8761-E9E2BC071202}" type="presParOf" srcId="{D8DA7F41-84DE-4D6D-88F7-39EB11A9066E}" destId="{6100D85F-7385-4399-BFEB-7B73B8EAA44E}" srcOrd="1" destOrd="0" presId="urn:microsoft.com/office/officeart/2008/layout/LinedList"/>
    <dgm:cxn modelId="{CCF40354-9DB4-4F50-9B49-A00CB9E33882}" type="presParOf" srcId="{AACEAAF5-20F1-4112-8EBB-942C1BB3404A}" destId="{9B533FEB-55E9-449E-A9C8-6F8DB7BA1CEB}" srcOrd="20" destOrd="0" presId="urn:microsoft.com/office/officeart/2008/layout/LinedList"/>
    <dgm:cxn modelId="{2367BC59-D84F-4A70-B5F1-C7AF7BF0FC7A}" type="presParOf" srcId="{AACEAAF5-20F1-4112-8EBB-942C1BB3404A}" destId="{029E8778-0EFE-4364-B83E-46BB9FEDD7A7}" srcOrd="21" destOrd="0" presId="urn:microsoft.com/office/officeart/2008/layout/LinedList"/>
    <dgm:cxn modelId="{C2EE2C9F-4FE7-4C1D-B2A6-C6364CF8B21F}" type="presParOf" srcId="{029E8778-0EFE-4364-B83E-46BB9FEDD7A7}" destId="{7151F03C-ECB0-42A0-B3E6-63C73AEBE039}" srcOrd="0" destOrd="0" presId="urn:microsoft.com/office/officeart/2008/layout/LinedList"/>
    <dgm:cxn modelId="{64BCFB76-F873-4F94-9F90-4A60E0F0B593}" type="presParOf" srcId="{029E8778-0EFE-4364-B83E-46BB9FEDD7A7}" destId="{937CC266-F0E8-4521-A2A6-B8C78ED3D3B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3294FC-E2FA-4E6C-850B-68B25B9CE45E}">
      <dsp:nvSpPr>
        <dsp:cNvPr id="0" name=""/>
        <dsp:cNvSpPr/>
      </dsp:nvSpPr>
      <dsp:spPr>
        <a:xfrm>
          <a:off x="0" y="0"/>
          <a:ext cx="8824415" cy="92960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endParaRPr lang="en-GB" sz="1000" kern="1200" dirty="0"/>
        </a:p>
        <a:p>
          <a:pPr marL="0" lvl="0" indent="0" algn="l" defTabSz="444500">
            <a:lnSpc>
              <a:spcPct val="90000"/>
            </a:lnSpc>
            <a:spcBef>
              <a:spcPct val="0"/>
            </a:spcBef>
            <a:spcAft>
              <a:spcPct val="35000"/>
            </a:spcAft>
            <a:buNone/>
          </a:pPr>
          <a:r>
            <a:rPr lang="en-GB" sz="1800" kern="1200" dirty="0"/>
            <a:t>Behaviour in Scottish Schools Research (2023): “the standards of relationships and behaviour in Scotland’s schools are not where we want them to be”.  Increased disruption in classrooms and increases in physical and verbal aggression.</a:t>
          </a:r>
        </a:p>
        <a:p>
          <a:pPr marL="0" lvl="0" indent="0" algn="l" defTabSz="444500">
            <a:lnSpc>
              <a:spcPct val="90000"/>
            </a:lnSpc>
            <a:spcBef>
              <a:spcPct val="0"/>
            </a:spcBef>
            <a:spcAft>
              <a:spcPct val="35000"/>
            </a:spcAft>
            <a:buNone/>
          </a:pPr>
          <a:endParaRPr lang="en-US" sz="1000" kern="1200" dirty="0"/>
        </a:p>
      </dsp:txBody>
      <dsp:txXfrm>
        <a:off x="45379" y="45379"/>
        <a:ext cx="8733657" cy="838843"/>
      </dsp:txXfrm>
    </dsp:sp>
    <dsp:sp modelId="{6475FB5C-111F-4ECC-8754-533A9D93F061}">
      <dsp:nvSpPr>
        <dsp:cNvPr id="0" name=""/>
        <dsp:cNvSpPr/>
      </dsp:nvSpPr>
      <dsp:spPr>
        <a:xfrm>
          <a:off x="0" y="939855"/>
          <a:ext cx="8824415" cy="929601"/>
        </a:xfrm>
        <a:prstGeom prst="roundRect">
          <a:avLst/>
        </a:prstGeom>
        <a:solidFill>
          <a:schemeClr val="accent5">
            <a:hueOff val="184375"/>
            <a:satOff val="2093"/>
            <a:lumOff val="189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Included</a:t>
          </a:r>
          <a:r>
            <a:rPr lang="en-GB" sz="500" kern="1200" dirty="0"/>
            <a:t>,, </a:t>
          </a:r>
          <a:r>
            <a:rPr lang="en-GB" sz="1800" kern="1200" dirty="0"/>
            <a:t>Engaged and Involved Part 3 (2024): “Our schools are responding to the challenges posed by an increasing complexity of need in our young people and those arising from worsening behaviour”. </a:t>
          </a:r>
        </a:p>
      </dsp:txBody>
      <dsp:txXfrm>
        <a:off x="45379" y="985234"/>
        <a:ext cx="8733657" cy="838843"/>
      </dsp:txXfrm>
    </dsp:sp>
    <dsp:sp modelId="{3529D095-FC7C-4182-BD72-B72DAC8630F0}">
      <dsp:nvSpPr>
        <dsp:cNvPr id="0" name=""/>
        <dsp:cNvSpPr/>
      </dsp:nvSpPr>
      <dsp:spPr>
        <a:xfrm>
          <a:off x="0" y="1878991"/>
          <a:ext cx="8824415" cy="929601"/>
        </a:xfrm>
        <a:prstGeom prst="roundRect">
          <a:avLst/>
        </a:prstGeom>
        <a:solidFill>
          <a:schemeClr val="accent5">
            <a:hueOff val="368749"/>
            <a:satOff val="4187"/>
            <a:lumOff val="379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Complex picture underpinning the trends in behaviour; unprecedented challenges including COVID-19 pandemic, the impact of austerity and the cost-of living crisis</a:t>
          </a:r>
          <a:r>
            <a:rPr lang="en-GB" sz="500" kern="1200" dirty="0"/>
            <a:t>.</a:t>
          </a:r>
          <a:endParaRPr lang="en-US" sz="500" kern="1200" dirty="0"/>
        </a:p>
      </dsp:txBody>
      <dsp:txXfrm>
        <a:off x="45379" y="1924370"/>
        <a:ext cx="8733657" cy="838843"/>
      </dsp:txXfrm>
    </dsp:sp>
    <dsp:sp modelId="{69BB62D3-8809-4A2F-BD55-DEF170BB86AD}">
      <dsp:nvSpPr>
        <dsp:cNvPr id="0" name=""/>
        <dsp:cNvSpPr/>
      </dsp:nvSpPr>
      <dsp:spPr>
        <a:xfrm>
          <a:off x="0" y="2818127"/>
          <a:ext cx="8824415" cy="929601"/>
        </a:xfrm>
        <a:prstGeom prst="roundRect">
          <a:avLst/>
        </a:prstGeom>
        <a:solidFill>
          <a:schemeClr val="accent5">
            <a:hueOff val="553124"/>
            <a:satOff val="6280"/>
            <a:lumOff val="568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The number of pupils identified with additional support needs has increased markedly since 2010 and there continue to be year on year increases. </a:t>
          </a:r>
          <a:endParaRPr lang="en-US" sz="1800" kern="1200" dirty="0"/>
        </a:p>
      </dsp:txBody>
      <dsp:txXfrm>
        <a:off x="45379" y="2863506"/>
        <a:ext cx="8733657" cy="838843"/>
      </dsp:txXfrm>
    </dsp:sp>
    <dsp:sp modelId="{32D34FAD-71D8-43AB-AAF2-B2B3136D6839}">
      <dsp:nvSpPr>
        <dsp:cNvPr id="0" name=""/>
        <dsp:cNvSpPr/>
      </dsp:nvSpPr>
      <dsp:spPr>
        <a:xfrm>
          <a:off x="0" y="3757263"/>
          <a:ext cx="8824415" cy="929601"/>
        </a:xfrm>
        <a:prstGeom prst="roundRect">
          <a:avLst/>
        </a:prstGeom>
        <a:solidFill>
          <a:schemeClr val="accent5">
            <a:hueOff val="737499"/>
            <a:satOff val="8374"/>
            <a:lumOff val="75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Reduced rates of attendance in schools – including Emotional Based School Avoidance</a:t>
          </a:r>
          <a:endParaRPr lang="en-US" sz="1800" kern="1200" dirty="0"/>
        </a:p>
      </dsp:txBody>
      <dsp:txXfrm>
        <a:off x="45379" y="3802642"/>
        <a:ext cx="8733657" cy="838843"/>
      </dsp:txXfrm>
    </dsp:sp>
    <dsp:sp modelId="{DF69B5B5-4DE7-49FB-AB1C-295764A52662}">
      <dsp:nvSpPr>
        <dsp:cNvPr id="0" name=""/>
        <dsp:cNvSpPr/>
      </dsp:nvSpPr>
      <dsp:spPr>
        <a:xfrm>
          <a:off x="0" y="4696399"/>
          <a:ext cx="8824415" cy="929601"/>
        </a:xfrm>
        <a:prstGeom prst="roundRect">
          <a:avLst/>
        </a:prstGeom>
        <a:solidFill>
          <a:schemeClr val="accent5">
            <a:hueOff val="921873"/>
            <a:satOff val="10467"/>
            <a:lumOff val="94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Negative impact on the relationships between children and young people and their peers, and with staff</a:t>
          </a:r>
          <a:endParaRPr lang="en-US" sz="1800" kern="1200" dirty="0"/>
        </a:p>
      </dsp:txBody>
      <dsp:txXfrm>
        <a:off x="45379" y="4741778"/>
        <a:ext cx="8733657" cy="838843"/>
      </dsp:txXfrm>
    </dsp:sp>
    <dsp:sp modelId="{96614E86-E1BC-4F5F-9761-C890B5DA93B9}">
      <dsp:nvSpPr>
        <dsp:cNvPr id="0" name=""/>
        <dsp:cNvSpPr/>
      </dsp:nvSpPr>
      <dsp:spPr>
        <a:xfrm>
          <a:off x="0" y="5635535"/>
          <a:ext cx="8824415" cy="929601"/>
        </a:xfrm>
        <a:prstGeom prst="roundRect">
          <a:avLst/>
        </a:prstGeom>
        <a:solidFill>
          <a:schemeClr val="accent5">
            <a:hueOff val="1106248"/>
            <a:satOff val="12561"/>
            <a:lumOff val="1137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An increased disconnect between families and schools.</a:t>
          </a:r>
          <a:endParaRPr lang="en-US" sz="1800" kern="1200" dirty="0"/>
        </a:p>
      </dsp:txBody>
      <dsp:txXfrm>
        <a:off x="45379" y="5680914"/>
        <a:ext cx="8733657" cy="8388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1E8BBD-A528-4F21-BC9A-BE7224B80921}">
      <dsp:nvSpPr>
        <dsp:cNvPr id="0" name=""/>
        <dsp:cNvSpPr/>
      </dsp:nvSpPr>
      <dsp:spPr>
        <a:xfrm>
          <a:off x="0" y="2433"/>
          <a:ext cx="1170214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5EDEF3-6C29-4FD6-A204-53F7DAB87968}">
      <dsp:nvSpPr>
        <dsp:cNvPr id="0" name=""/>
        <dsp:cNvSpPr/>
      </dsp:nvSpPr>
      <dsp:spPr>
        <a:xfrm>
          <a:off x="0" y="2433"/>
          <a:ext cx="11702143" cy="4525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a:t>Relationships and Behaviour Steering Group</a:t>
          </a:r>
          <a:endParaRPr lang="en-US" sz="2000" kern="1200"/>
        </a:p>
      </dsp:txBody>
      <dsp:txXfrm>
        <a:off x="0" y="2433"/>
        <a:ext cx="11702143" cy="452551"/>
      </dsp:txXfrm>
    </dsp:sp>
    <dsp:sp modelId="{2312E500-8849-404D-B0CE-56F5668D8DAD}">
      <dsp:nvSpPr>
        <dsp:cNvPr id="0" name=""/>
        <dsp:cNvSpPr/>
      </dsp:nvSpPr>
      <dsp:spPr>
        <a:xfrm>
          <a:off x="0" y="454984"/>
          <a:ext cx="1170214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3F5407-900A-4BF0-AC77-CEB4EE2440E3}">
      <dsp:nvSpPr>
        <dsp:cNvPr id="0" name=""/>
        <dsp:cNvSpPr/>
      </dsp:nvSpPr>
      <dsp:spPr>
        <a:xfrm>
          <a:off x="0" y="454984"/>
          <a:ext cx="11702143" cy="4525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a:t>Trauma training rolled out across all agencies and sectors</a:t>
          </a:r>
          <a:endParaRPr lang="en-US" sz="2000" kern="1200"/>
        </a:p>
      </dsp:txBody>
      <dsp:txXfrm>
        <a:off x="0" y="454984"/>
        <a:ext cx="11702143" cy="452551"/>
      </dsp:txXfrm>
    </dsp:sp>
    <dsp:sp modelId="{92A908B9-5C12-43C1-BA0B-60D771385F81}">
      <dsp:nvSpPr>
        <dsp:cNvPr id="0" name=""/>
        <dsp:cNvSpPr/>
      </dsp:nvSpPr>
      <dsp:spPr>
        <a:xfrm>
          <a:off x="0" y="907536"/>
          <a:ext cx="1170214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861959-CF73-4045-852D-C8C3CB3B8AD4}">
      <dsp:nvSpPr>
        <dsp:cNvPr id="0" name=""/>
        <dsp:cNvSpPr/>
      </dsp:nvSpPr>
      <dsp:spPr>
        <a:xfrm>
          <a:off x="0" y="907536"/>
          <a:ext cx="11702143" cy="4525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a:t>Universal implementation of Circle Framework across education</a:t>
          </a:r>
          <a:endParaRPr lang="en-US" sz="2000" kern="1200"/>
        </a:p>
      </dsp:txBody>
      <dsp:txXfrm>
        <a:off x="0" y="907536"/>
        <a:ext cx="11702143" cy="452551"/>
      </dsp:txXfrm>
    </dsp:sp>
    <dsp:sp modelId="{0691B45B-AEB6-4A75-B0DC-4FDF9CCCE2EF}">
      <dsp:nvSpPr>
        <dsp:cNvPr id="0" name=""/>
        <dsp:cNvSpPr/>
      </dsp:nvSpPr>
      <dsp:spPr>
        <a:xfrm>
          <a:off x="0" y="1360088"/>
          <a:ext cx="1170214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E8F06B-79F3-432A-A586-01FAAB3CAE67}">
      <dsp:nvSpPr>
        <dsp:cNvPr id="0" name=""/>
        <dsp:cNvSpPr/>
      </dsp:nvSpPr>
      <dsp:spPr>
        <a:xfrm>
          <a:off x="0" y="1360088"/>
          <a:ext cx="11702143" cy="4525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a:t>Educational Psychology leading on Nurture and Wellbeing across all sectors</a:t>
          </a:r>
          <a:endParaRPr lang="en-US" sz="2000" kern="1200"/>
        </a:p>
      </dsp:txBody>
      <dsp:txXfrm>
        <a:off x="0" y="1360088"/>
        <a:ext cx="11702143" cy="452551"/>
      </dsp:txXfrm>
    </dsp:sp>
    <dsp:sp modelId="{4C64C405-3FAF-40C0-AB8A-D082AB88DDB1}">
      <dsp:nvSpPr>
        <dsp:cNvPr id="0" name=""/>
        <dsp:cNvSpPr/>
      </dsp:nvSpPr>
      <dsp:spPr>
        <a:xfrm>
          <a:off x="0" y="1812640"/>
          <a:ext cx="1170214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1A89505-7422-4697-B202-C8E65ACFA19E}">
      <dsp:nvSpPr>
        <dsp:cNvPr id="0" name=""/>
        <dsp:cNvSpPr/>
      </dsp:nvSpPr>
      <dsp:spPr>
        <a:xfrm>
          <a:off x="0" y="1812640"/>
          <a:ext cx="11702143" cy="4525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a:t>Increased focus on the 2 pillars of nurture especially boundaries and consequences</a:t>
          </a:r>
          <a:endParaRPr lang="en-US" sz="2000" kern="1200"/>
        </a:p>
      </dsp:txBody>
      <dsp:txXfrm>
        <a:off x="0" y="1812640"/>
        <a:ext cx="11702143" cy="452551"/>
      </dsp:txXfrm>
    </dsp:sp>
    <dsp:sp modelId="{2930A14C-8C71-47CF-B136-F9880250C9EC}">
      <dsp:nvSpPr>
        <dsp:cNvPr id="0" name=""/>
        <dsp:cNvSpPr/>
      </dsp:nvSpPr>
      <dsp:spPr>
        <a:xfrm>
          <a:off x="0" y="2265192"/>
          <a:ext cx="1170214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B9B9E8-745B-402E-8513-426C4AB46A98}">
      <dsp:nvSpPr>
        <dsp:cNvPr id="0" name=""/>
        <dsp:cNvSpPr/>
      </dsp:nvSpPr>
      <dsp:spPr>
        <a:xfrm>
          <a:off x="0" y="2265192"/>
          <a:ext cx="11702143" cy="4525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a:t>Alignment with Emotion Coaching – high warmth and high expectations</a:t>
          </a:r>
          <a:endParaRPr lang="en-US" sz="2000" kern="1200"/>
        </a:p>
      </dsp:txBody>
      <dsp:txXfrm>
        <a:off x="0" y="2265192"/>
        <a:ext cx="11702143" cy="452551"/>
      </dsp:txXfrm>
    </dsp:sp>
    <dsp:sp modelId="{5008601D-9036-40F3-AE15-18DA61AFBB18}">
      <dsp:nvSpPr>
        <dsp:cNvPr id="0" name=""/>
        <dsp:cNvSpPr/>
      </dsp:nvSpPr>
      <dsp:spPr>
        <a:xfrm>
          <a:off x="0" y="2717743"/>
          <a:ext cx="1170214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9C7D33-D472-46A2-A5A8-5F224DF9924C}">
      <dsp:nvSpPr>
        <dsp:cNvPr id="0" name=""/>
        <dsp:cNvSpPr/>
      </dsp:nvSpPr>
      <dsp:spPr>
        <a:xfrm>
          <a:off x="0" y="2717743"/>
          <a:ext cx="11702143" cy="4525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a:t>CALM framework (Crisis Aggression Limitation Framework)</a:t>
          </a:r>
          <a:endParaRPr lang="en-US" sz="2000" kern="1200"/>
        </a:p>
      </dsp:txBody>
      <dsp:txXfrm>
        <a:off x="0" y="2717743"/>
        <a:ext cx="11702143" cy="452551"/>
      </dsp:txXfrm>
    </dsp:sp>
    <dsp:sp modelId="{E320572C-3677-4812-B8CB-04A1EBAB5DB9}">
      <dsp:nvSpPr>
        <dsp:cNvPr id="0" name=""/>
        <dsp:cNvSpPr/>
      </dsp:nvSpPr>
      <dsp:spPr>
        <a:xfrm>
          <a:off x="0" y="3170295"/>
          <a:ext cx="1170214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9FAF35-6CD4-4279-B304-340A12A06941}">
      <dsp:nvSpPr>
        <dsp:cNvPr id="0" name=""/>
        <dsp:cNvSpPr/>
      </dsp:nvSpPr>
      <dsp:spPr>
        <a:xfrm>
          <a:off x="0" y="3170295"/>
          <a:ext cx="11702143" cy="4525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a:t>NVR (Non Violent Resistance) supporting schools and families</a:t>
          </a:r>
          <a:endParaRPr lang="en-US" sz="2000" kern="1200"/>
        </a:p>
      </dsp:txBody>
      <dsp:txXfrm>
        <a:off x="0" y="3170295"/>
        <a:ext cx="11702143" cy="452551"/>
      </dsp:txXfrm>
    </dsp:sp>
    <dsp:sp modelId="{6CC6D8E7-F7FA-41C5-8BFC-1A96B2FC6940}">
      <dsp:nvSpPr>
        <dsp:cNvPr id="0" name=""/>
        <dsp:cNvSpPr/>
      </dsp:nvSpPr>
      <dsp:spPr>
        <a:xfrm>
          <a:off x="0" y="3622847"/>
          <a:ext cx="1170214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E6EFB6-F76D-4361-9D44-B99D292FBB08}">
      <dsp:nvSpPr>
        <dsp:cNvPr id="0" name=""/>
        <dsp:cNvSpPr/>
      </dsp:nvSpPr>
      <dsp:spPr>
        <a:xfrm>
          <a:off x="0" y="3622847"/>
          <a:ext cx="11702143" cy="4525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a:t>Included, Involved and Engaged Part 3</a:t>
          </a:r>
          <a:endParaRPr lang="en-US" sz="2000" kern="1200"/>
        </a:p>
      </dsp:txBody>
      <dsp:txXfrm>
        <a:off x="0" y="3622847"/>
        <a:ext cx="11702143" cy="452551"/>
      </dsp:txXfrm>
    </dsp:sp>
    <dsp:sp modelId="{11CD20FE-241F-4EB3-AAE9-A71691E42371}">
      <dsp:nvSpPr>
        <dsp:cNvPr id="0" name=""/>
        <dsp:cNvSpPr/>
      </dsp:nvSpPr>
      <dsp:spPr>
        <a:xfrm>
          <a:off x="0" y="4075399"/>
          <a:ext cx="1170214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73EAAA-E9AD-4F24-B7FE-BA4EF52735C1}">
      <dsp:nvSpPr>
        <dsp:cNvPr id="0" name=""/>
        <dsp:cNvSpPr/>
      </dsp:nvSpPr>
      <dsp:spPr>
        <a:xfrm>
          <a:off x="0" y="4075399"/>
          <a:ext cx="11702143" cy="4525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a:t>Increased focus on family engagement and involvement</a:t>
          </a:r>
          <a:endParaRPr lang="en-US" sz="2000" kern="1200"/>
        </a:p>
      </dsp:txBody>
      <dsp:txXfrm>
        <a:off x="0" y="4075399"/>
        <a:ext cx="11702143" cy="452551"/>
      </dsp:txXfrm>
    </dsp:sp>
    <dsp:sp modelId="{9B533FEB-55E9-449E-A9C8-6F8DB7BA1CEB}">
      <dsp:nvSpPr>
        <dsp:cNvPr id="0" name=""/>
        <dsp:cNvSpPr/>
      </dsp:nvSpPr>
      <dsp:spPr>
        <a:xfrm>
          <a:off x="0" y="4527951"/>
          <a:ext cx="1170214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51F03C-ECB0-42A0-B3E6-63C73AEBE039}">
      <dsp:nvSpPr>
        <dsp:cNvPr id="0" name=""/>
        <dsp:cNvSpPr/>
      </dsp:nvSpPr>
      <dsp:spPr>
        <a:xfrm>
          <a:off x="0" y="4527951"/>
          <a:ext cx="11702143" cy="4525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a:t>Staged Intervention revisited</a:t>
          </a:r>
          <a:endParaRPr lang="en-US" sz="2000" kern="1200"/>
        </a:p>
      </dsp:txBody>
      <dsp:txXfrm>
        <a:off x="0" y="4527951"/>
        <a:ext cx="11702143" cy="45255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3069D0-5522-44CF-A8C2-8A2E58398204}" type="datetimeFigureOut">
              <a:rPr lang="en-GB" smtClean="0"/>
              <a:t>13/08/2026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946DB9-4A7B-438B-85CD-8202B80557A4}" type="slidenum">
              <a:rPr lang="en-GB" smtClean="0"/>
              <a:t>‹#›</a:t>
            </a:fld>
            <a:endParaRPr lang="en-GB"/>
          </a:p>
        </p:txBody>
      </p:sp>
    </p:spTree>
    <p:extLst>
      <p:ext uri="{BB962C8B-B14F-4D97-AF65-F5344CB8AC3E}">
        <p14:creationId xmlns:p14="http://schemas.microsoft.com/office/powerpoint/2010/main" val="24894635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was the fifth wave of time-series research, first undertaken in 2006, and the first wave to be completed since the COVID-19 pandemic. BISSR provides a robust national picture of the experiences of school support and teaching staff, headteachers and school leaders, and education authority staff on relationships and behaviour in Schools. </a:t>
            </a:r>
            <a:endParaRPr lang="en-GB" dirty="0"/>
          </a:p>
        </p:txBody>
      </p:sp>
      <p:sp>
        <p:nvSpPr>
          <p:cNvPr id="4" name="Slide Number Placeholder 3"/>
          <p:cNvSpPr>
            <a:spLocks noGrp="1"/>
          </p:cNvSpPr>
          <p:nvPr>
            <p:ph type="sldNum" sz="quarter" idx="5"/>
          </p:nvPr>
        </p:nvSpPr>
        <p:spPr/>
        <p:txBody>
          <a:bodyPr/>
          <a:lstStyle/>
          <a:p>
            <a:fld id="{8D946DB9-4A7B-438B-85CD-8202B80557A4}" type="slidenum">
              <a:rPr lang="en-GB" smtClean="0"/>
              <a:t>3</a:t>
            </a:fld>
            <a:endParaRPr lang="en-GB"/>
          </a:p>
        </p:txBody>
      </p:sp>
    </p:spTree>
    <p:extLst>
      <p:ext uri="{BB962C8B-B14F-4D97-AF65-F5344CB8AC3E}">
        <p14:creationId xmlns:p14="http://schemas.microsoft.com/office/powerpoint/2010/main" val="8923919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BAB6F61-DB09-456D-BFD1-E21A350B5A80}" type="datetimeFigureOut">
              <a:rPr lang="en-GB" smtClean="0"/>
              <a:t>13/08/2026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93CE9B-893A-42E1-8278-3C06F5813182}" type="slidenum">
              <a:rPr lang="en-GB" smtClean="0"/>
              <a:t>‹#›</a:t>
            </a:fld>
            <a:endParaRPr lang="en-GB"/>
          </a:p>
        </p:txBody>
      </p:sp>
    </p:spTree>
    <p:extLst>
      <p:ext uri="{BB962C8B-B14F-4D97-AF65-F5344CB8AC3E}">
        <p14:creationId xmlns:p14="http://schemas.microsoft.com/office/powerpoint/2010/main" val="2624643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BAB6F61-DB09-456D-BFD1-E21A350B5A80}" type="datetimeFigureOut">
              <a:rPr lang="en-GB" smtClean="0"/>
              <a:t>13/08/2026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93CE9B-893A-42E1-8278-3C06F5813182}" type="slidenum">
              <a:rPr lang="en-GB" smtClean="0"/>
              <a:t>‹#›</a:t>
            </a:fld>
            <a:endParaRPr lang="en-GB"/>
          </a:p>
        </p:txBody>
      </p:sp>
    </p:spTree>
    <p:extLst>
      <p:ext uri="{BB962C8B-B14F-4D97-AF65-F5344CB8AC3E}">
        <p14:creationId xmlns:p14="http://schemas.microsoft.com/office/powerpoint/2010/main" val="15465955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BAB6F61-DB09-456D-BFD1-E21A350B5A80}" type="datetimeFigureOut">
              <a:rPr lang="en-GB" smtClean="0"/>
              <a:t>13/08/2026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93CE9B-893A-42E1-8278-3C06F5813182}" type="slidenum">
              <a:rPr lang="en-GB" smtClean="0"/>
              <a:t>‹#›</a:t>
            </a:fld>
            <a:endParaRPr lang="en-GB"/>
          </a:p>
        </p:txBody>
      </p:sp>
    </p:spTree>
    <p:extLst>
      <p:ext uri="{BB962C8B-B14F-4D97-AF65-F5344CB8AC3E}">
        <p14:creationId xmlns:p14="http://schemas.microsoft.com/office/powerpoint/2010/main" val="21309146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F7C8849-02E1-4C57-9CEC-4A9044BC8569}" type="datetimeFigureOut">
              <a:rPr lang="en-GB" smtClean="0"/>
              <a:t>13/08/2026</a:t>
            </a:fld>
            <a:endParaRPr lang="en-GB"/>
          </a:p>
        </p:txBody>
      </p:sp>
      <p:sp>
        <p:nvSpPr>
          <p:cNvPr id="5" name="Footer Placeholder 4"/>
          <p:cNvSpPr>
            <a:spLocks noGrp="1"/>
          </p:cNvSpPr>
          <p:nvPr>
            <p:ph type="ftr" sz="quarter" idx="11"/>
          </p:nvPr>
        </p:nvSpPr>
        <p:spPr>
          <a:xfrm>
            <a:off x="0" y="6356350"/>
            <a:ext cx="12192000" cy="365125"/>
          </a:xfrm>
        </p:spPr>
        <p:txBody>
          <a:bodyPr/>
          <a:lstStyle>
            <a:lvl1pPr>
              <a:defRPr lang="en-GB"/>
            </a:lvl1pPr>
          </a:lstStyle>
          <a:p>
            <a:endParaRPr lang="en-GB"/>
          </a:p>
        </p:txBody>
      </p:sp>
      <p:sp>
        <p:nvSpPr>
          <p:cNvPr id="6" name="Slide Number Placeholder 5"/>
          <p:cNvSpPr>
            <a:spLocks noGrp="1"/>
          </p:cNvSpPr>
          <p:nvPr>
            <p:ph type="sldNum" sz="quarter" idx="12"/>
          </p:nvPr>
        </p:nvSpPr>
        <p:spPr/>
        <p:txBody>
          <a:bodyPr/>
          <a:lstStyle/>
          <a:p>
            <a:fld id="{3965D8EB-4EEF-403E-B272-C4481788EBEC}" type="slidenum">
              <a:rPr lang="en-GB" smtClean="0"/>
              <a:t>‹#›</a:t>
            </a:fld>
            <a:endParaRPr lang="en-GB"/>
          </a:p>
        </p:txBody>
      </p:sp>
    </p:spTree>
    <p:extLst>
      <p:ext uri="{BB962C8B-B14F-4D97-AF65-F5344CB8AC3E}">
        <p14:creationId xmlns:p14="http://schemas.microsoft.com/office/powerpoint/2010/main" val="35038889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7C8849-02E1-4C57-9CEC-4A9044BC8569}" type="datetimeFigureOut">
              <a:rPr lang="en-GB" smtClean="0"/>
              <a:t>13/08/2026</a:t>
            </a:fld>
            <a:endParaRPr lang="en-GB"/>
          </a:p>
        </p:txBody>
      </p:sp>
      <p:sp>
        <p:nvSpPr>
          <p:cNvPr id="5" name="Footer Placeholder 4"/>
          <p:cNvSpPr>
            <a:spLocks noGrp="1"/>
          </p:cNvSpPr>
          <p:nvPr>
            <p:ph type="ftr" sz="quarter" idx="11"/>
          </p:nvPr>
        </p:nvSpPr>
        <p:spPr>
          <a:xfrm>
            <a:off x="0" y="6356350"/>
            <a:ext cx="12192000" cy="365125"/>
          </a:xfrm>
        </p:spPr>
        <p:txBody>
          <a:bodyPr/>
          <a:lstStyle>
            <a:lvl1pPr>
              <a:defRPr lang="en-GB"/>
            </a:lvl1pPr>
          </a:lstStyle>
          <a:p>
            <a:endParaRPr lang="en-GB"/>
          </a:p>
        </p:txBody>
      </p:sp>
      <p:sp>
        <p:nvSpPr>
          <p:cNvPr id="6" name="Slide Number Placeholder 5"/>
          <p:cNvSpPr>
            <a:spLocks noGrp="1"/>
          </p:cNvSpPr>
          <p:nvPr>
            <p:ph type="sldNum" sz="quarter" idx="12"/>
          </p:nvPr>
        </p:nvSpPr>
        <p:spPr/>
        <p:txBody>
          <a:bodyPr/>
          <a:lstStyle/>
          <a:p>
            <a:fld id="{3965D8EB-4EEF-403E-B272-C4481788EBEC}" type="slidenum">
              <a:rPr lang="en-GB" smtClean="0"/>
              <a:t>‹#›</a:t>
            </a:fld>
            <a:endParaRPr lang="en-GB"/>
          </a:p>
        </p:txBody>
      </p:sp>
    </p:spTree>
    <p:extLst>
      <p:ext uri="{BB962C8B-B14F-4D97-AF65-F5344CB8AC3E}">
        <p14:creationId xmlns:p14="http://schemas.microsoft.com/office/powerpoint/2010/main" val="14735903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F7C8849-02E1-4C57-9CEC-4A9044BC8569}" type="datetimeFigureOut">
              <a:rPr lang="en-GB" smtClean="0"/>
              <a:t>13/08/2026</a:t>
            </a:fld>
            <a:endParaRPr lang="en-GB"/>
          </a:p>
        </p:txBody>
      </p:sp>
      <p:sp>
        <p:nvSpPr>
          <p:cNvPr id="5" name="Footer Placeholder 4"/>
          <p:cNvSpPr>
            <a:spLocks noGrp="1"/>
          </p:cNvSpPr>
          <p:nvPr>
            <p:ph type="ftr" sz="quarter" idx="11"/>
          </p:nvPr>
        </p:nvSpPr>
        <p:spPr>
          <a:xfrm>
            <a:off x="0" y="6356350"/>
            <a:ext cx="12192000" cy="365125"/>
          </a:xfrm>
        </p:spPr>
        <p:txBody>
          <a:bodyPr/>
          <a:lstStyle>
            <a:lvl1pPr>
              <a:defRPr lang="en-GB"/>
            </a:lvl1pPr>
          </a:lstStyle>
          <a:p>
            <a:endParaRPr lang="en-GB"/>
          </a:p>
        </p:txBody>
      </p:sp>
      <p:sp>
        <p:nvSpPr>
          <p:cNvPr id="6" name="Slide Number Placeholder 5"/>
          <p:cNvSpPr>
            <a:spLocks noGrp="1"/>
          </p:cNvSpPr>
          <p:nvPr>
            <p:ph type="sldNum" sz="quarter" idx="12"/>
          </p:nvPr>
        </p:nvSpPr>
        <p:spPr/>
        <p:txBody>
          <a:bodyPr/>
          <a:lstStyle/>
          <a:p>
            <a:fld id="{3965D8EB-4EEF-403E-B272-C4481788EBEC}" type="slidenum">
              <a:rPr lang="en-GB" smtClean="0"/>
              <a:t>‹#›</a:t>
            </a:fld>
            <a:endParaRPr lang="en-GB"/>
          </a:p>
        </p:txBody>
      </p:sp>
    </p:spTree>
    <p:extLst>
      <p:ext uri="{BB962C8B-B14F-4D97-AF65-F5344CB8AC3E}">
        <p14:creationId xmlns:p14="http://schemas.microsoft.com/office/powerpoint/2010/main" val="25233476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F7C8849-02E1-4C57-9CEC-4A9044BC8569}" type="datetimeFigureOut">
              <a:rPr lang="en-GB" smtClean="0"/>
              <a:t>13/08/2026</a:t>
            </a:fld>
            <a:endParaRPr lang="en-GB"/>
          </a:p>
        </p:txBody>
      </p:sp>
      <p:sp>
        <p:nvSpPr>
          <p:cNvPr id="6" name="Footer Placeholder 5"/>
          <p:cNvSpPr>
            <a:spLocks noGrp="1"/>
          </p:cNvSpPr>
          <p:nvPr>
            <p:ph type="ftr" sz="quarter" idx="11"/>
          </p:nvPr>
        </p:nvSpPr>
        <p:spPr>
          <a:xfrm>
            <a:off x="0" y="6356350"/>
            <a:ext cx="12192000" cy="365125"/>
          </a:xfrm>
        </p:spPr>
        <p:txBody>
          <a:bodyPr/>
          <a:lstStyle>
            <a:lvl1pPr>
              <a:defRPr lang="en-GB"/>
            </a:lvl1pPr>
          </a:lstStyle>
          <a:p>
            <a:endParaRPr lang="en-GB"/>
          </a:p>
        </p:txBody>
      </p:sp>
      <p:sp>
        <p:nvSpPr>
          <p:cNvPr id="7" name="Slide Number Placeholder 6"/>
          <p:cNvSpPr>
            <a:spLocks noGrp="1"/>
          </p:cNvSpPr>
          <p:nvPr>
            <p:ph type="sldNum" sz="quarter" idx="12"/>
          </p:nvPr>
        </p:nvSpPr>
        <p:spPr/>
        <p:txBody>
          <a:bodyPr/>
          <a:lstStyle/>
          <a:p>
            <a:fld id="{3965D8EB-4EEF-403E-B272-C4481788EBEC}" type="slidenum">
              <a:rPr lang="en-GB" smtClean="0"/>
              <a:t>‹#›</a:t>
            </a:fld>
            <a:endParaRPr lang="en-GB"/>
          </a:p>
        </p:txBody>
      </p:sp>
    </p:spTree>
    <p:extLst>
      <p:ext uri="{BB962C8B-B14F-4D97-AF65-F5344CB8AC3E}">
        <p14:creationId xmlns:p14="http://schemas.microsoft.com/office/powerpoint/2010/main" val="317134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F7C8849-02E1-4C57-9CEC-4A9044BC8569}" type="datetimeFigureOut">
              <a:rPr lang="en-GB" smtClean="0"/>
              <a:t>13/08/2026</a:t>
            </a:fld>
            <a:endParaRPr lang="en-GB"/>
          </a:p>
        </p:txBody>
      </p:sp>
      <p:sp>
        <p:nvSpPr>
          <p:cNvPr id="8" name="Footer Placeholder 7"/>
          <p:cNvSpPr>
            <a:spLocks noGrp="1"/>
          </p:cNvSpPr>
          <p:nvPr>
            <p:ph type="ftr" sz="quarter" idx="11"/>
          </p:nvPr>
        </p:nvSpPr>
        <p:spPr>
          <a:xfrm>
            <a:off x="0" y="6356350"/>
            <a:ext cx="12192000" cy="365125"/>
          </a:xfrm>
        </p:spPr>
        <p:txBody>
          <a:bodyPr/>
          <a:lstStyle>
            <a:lvl1pPr>
              <a:defRPr lang="en-GB"/>
            </a:lvl1pPr>
          </a:lstStyle>
          <a:p>
            <a:endParaRPr lang="en-GB"/>
          </a:p>
        </p:txBody>
      </p:sp>
      <p:sp>
        <p:nvSpPr>
          <p:cNvPr id="9" name="Slide Number Placeholder 8"/>
          <p:cNvSpPr>
            <a:spLocks noGrp="1"/>
          </p:cNvSpPr>
          <p:nvPr>
            <p:ph type="sldNum" sz="quarter" idx="12"/>
          </p:nvPr>
        </p:nvSpPr>
        <p:spPr/>
        <p:txBody>
          <a:bodyPr/>
          <a:lstStyle/>
          <a:p>
            <a:fld id="{3965D8EB-4EEF-403E-B272-C4481788EBEC}" type="slidenum">
              <a:rPr lang="en-GB" smtClean="0"/>
              <a:t>‹#›</a:t>
            </a:fld>
            <a:endParaRPr lang="en-GB"/>
          </a:p>
        </p:txBody>
      </p:sp>
    </p:spTree>
    <p:extLst>
      <p:ext uri="{BB962C8B-B14F-4D97-AF65-F5344CB8AC3E}">
        <p14:creationId xmlns:p14="http://schemas.microsoft.com/office/powerpoint/2010/main" val="12117293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F7C8849-02E1-4C57-9CEC-4A9044BC8569}" type="datetimeFigureOut">
              <a:rPr lang="en-GB" smtClean="0"/>
              <a:t>13/08/2026</a:t>
            </a:fld>
            <a:endParaRPr lang="en-GB"/>
          </a:p>
        </p:txBody>
      </p:sp>
      <p:sp>
        <p:nvSpPr>
          <p:cNvPr id="4" name="Footer Placeholder 3"/>
          <p:cNvSpPr>
            <a:spLocks noGrp="1"/>
          </p:cNvSpPr>
          <p:nvPr>
            <p:ph type="ftr" sz="quarter" idx="11"/>
          </p:nvPr>
        </p:nvSpPr>
        <p:spPr>
          <a:xfrm>
            <a:off x="0" y="6356350"/>
            <a:ext cx="12192000" cy="365125"/>
          </a:xfrm>
        </p:spPr>
        <p:txBody>
          <a:bodyPr/>
          <a:lstStyle>
            <a:lvl1pPr>
              <a:defRPr lang="en-GB"/>
            </a:lvl1pPr>
          </a:lstStyle>
          <a:p>
            <a:endParaRPr lang="en-GB"/>
          </a:p>
        </p:txBody>
      </p:sp>
      <p:sp>
        <p:nvSpPr>
          <p:cNvPr id="5" name="Slide Number Placeholder 4"/>
          <p:cNvSpPr>
            <a:spLocks noGrp="1"/>
          </p:cNvSpPr>
          <p:nvPr>
            <p:ph type="sldNum" sz="quarter" idx="12"/>
          </p:nvPr>
        </p:nvSpPr>
        <p:spPr/>
        <p:txBody>
          <a:bodyPr/>
          <a:lstStyle/>
          <a:p>
            <a:fld id="{3965D8EB-4EEF-403E-B272-C4481788EBEC}" type="slidenum">
              <a:rPr lang="en-GB" smtClean="0"/>
              <a:t>‹#›</a:t>
            </a:fld>
            <a:endParaRPr lang="en-GB"/>
          </a:p>
        </p:txBody>
      </p:sp>
    </p:spTree>
    <p:extLst>
      <p:ext uri="{BB962C8B-B14F-4D97-AF65-F5344CB8AC3E}">
        <p14:creationId xmlns:p14="http://schemas.microsoft.com/office/powerpoint/2010/main" val="12324410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7C8849-02E1-4C57-9CEC-4A9044BC8569}" type="datetimeFigureOut">
              <a:rPr lang="en-GB" smtClean="0"/>
              <a:t>13/08/2026</a:t>
            </a:fld>
            <a:endParaRPr lang="en-GB"/>
          </a:p>
        </p:txBody>
      </p:sp>
      <p:sp>
        <p:nvSpPr>
          <p:cNvPr id="3" name="Footer Placeholder 2"/>
          <p:cNvSpPr>
            <a:spLocks noGrp="1"/>
          </p:cNvSpPr>
          <p:nvPr>
            <p:ph type="ftr" sz="quarter" idx="11"/>
          </p:nvPr>
        </p:nvSpPr>
        <p:spPr>
          <a:xfrm>
            <a:off x="0" y="6356350"/>
            <a:ext cx="12192000" cy="365125"/>
          </a:xfrm>
        </p:spPr>
        <p:txBody>
          <a:bodyPr/>
          <a:lstStyle>
            <a:lvl1pPr>
              <a:defRPr lang="en-GB"/>
            </a:lvl1pPr>
          </a:lstStyle>
          <a:p>
            <a:endParaRPr lang="en-GB"/>
          </a:p>
        </p:txBody>
      </p:sp>
      <p:sp>
        <p:nvSpPr>
          <p:cNvPr id="4" name="Slide Number Placeholder 3"/>
          <p:cNvSpPr>
            <a:spLocks noGrp="1"/>
          </p:cNvSpPr>
          <p:nvPr>
            <p:ph type="sldNum" sz="quarter" idx="12"/>
          </p:nvPr>
        </p:nvSpPr>
        <p:spPr/>
        <p:txBody>
          <a:bodyPr/>
          <a:lstStyle/>
          <a:p>
            <a:fld id="{3965D8EB-4EEF-403E-B272-C4481788EBEC}" type="slidenum">
              <a:rPr lang="en-GB" smtClean="0"/>
              <a:t>‹#›</a:t>
            </a:fld>
            <a:endParaRPr lang="en-GB"/>
          </a:p>
        </p:txBody>
      </p:sp>
    </p:spTree>
    <p:extLst>
      <p:ext uri="{BB962C8B-B14F-4D97-AF65-F5344CB8AC3E}">
        <p14:creationId xmlns:p14="http://schemas.microsoft.com/office/powerpoint/2010/main" val="29461460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F7C8849-02E1-4C57-9CEC-4A9044BC8569}" type="datetimeFigureOut">
              <a:rPr lang="en-GB" smtClean="0"/>
              <a:t>13/08/2026</a:t>
            </a:fld>
            <a:endParaRPr lang="en-GB"/>
          </a:p>
        </p:txBody>
      </p:sp>
      <p:sp>
        <p:nvSpPr>
          <p:cNvPr id="6" name="Footer Placeholder 5"/>
          <p:cNvSpPr>
            <a:spLocks noGrp="1"/>
          </p:cNvSpPr>
          <p:nvPr>
            <p:ph type="ftr" sz="quarter" idx="11"/>
          </p:nvPr>
        </p:nvSpPr>
        <p:spPr>
          <a:xfrm>
            <a:off x="0" y="6356350"/>
            <a:ext cx="12192000" cy="365125"/>
          </a:xfrm>
        </p:spPr>
        <p:txBody>
          <a:bodyPr/>
          <a:lstStyle>
            <a:lvl1pPr>
              <a:defRPr lang="en-GB"/>
            </a:lvl1pPr>
          </a:lstStyle>
          <a:p>
            <a:endParaRPr lang="en-GB"/>
          </a:p>
        </p:txBody>
      </p:sp>
      <p:sp>
        <p:nvSpPr>
          <p:cNvPr id="7" name="Slide Number Placeholder 6"/>
          <p:cNvSpPr>
            <a:spLocks noGrp="1"/>
          </p:cNvSpPr>
          <p:nvPr>
            <p:ph type="sldNum" sz="quarter" idx="12"/>
          </p:nvPr>
        </p:nvSpPr>
        <p:spPr/>
        <p:txBody>
          <a:bodyPr/>
          <a:lstStyle/>
          <a:p>
            <a:fld id="{3965D8EB-4EEF-403E-B272-C4481788EBEC}" type="slidenum">
              <a:rPr lang="en-GB" smtClean="0"/>
              <a:t>‹#›</a:t>
            </a:fld>
            <a:endParaRPr lang="en-GB"/>
          </a:p>
        </p:txBody>
      </p:sp>
    </p:spTree>
    <p:extLst>
      <p:ext uri="{BB962C8B-B14F-4D97-AF65-F5344CB8AC3E}">
        <p14:creationId xmlns:p14="http://schemas.microsoft.com/office/powerpoint/2010/main" val="2090374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BAB6F61-DB09-456D-BFD1-E21A350B5A80}" type="datetimeFigureOut">
              <a:rPr lang="en-GB" smtClean="0"/>
              <a:t>13/08/2026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93CE9B-893A-42E1-8278-3C06F5813182}" type="slidenum">
              <a:rPr lang="en-GB" smtClean="0"/>
              <a:t>‹#›</a:t>
            </a:fld>
            <a:endParaRPr lang="en-GB"/>
          </a:p>
        </p:txBody>
      </p:sp>
    </p:spTree>
    <p:extLst>
      <p:ext uri="{BB962C8B-B14F-4D97-AF65-F5344CB8AC3E}">
        <p14:creationId xmlns:p14="http://schemas.microsoft.com/office/powerpoint/2010/main" val="318526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F7C8849-02E1-4C57-9CEC-4A9044BC8569}" type="datetimeFigureOut">
              <a:rPr lang="en-GB" smtClean="0"/>
              <a:t>13/08/2026</a:t>
            </a:fld>
            <a:endParaRPr lang="en-GB"/>
          </a:p>
        </p:txBody>
      </p:sp>
      <p:sp>
        <p:nvSpPr>
          <p:cNvPr id="6" name="Footer Placeholder 5"/>
          <p:cNvSpPr>
            <a:spLocks noGrp="1"/>
          </p:cNvSpPr>
          <p:nvPr>
            <p:ph type="ftr" sz="quarter" idx="11"/>
          </p:nvPr>
        </p:nvSpPr>
        <p:spPr>
          <a:xfrm>
            <a:off x="0" y="6356350"/>
            <a:ext cx="12192000" cy="365125"/>
          </a:xfrm>
        </p:spPr>
        <p:txBody>
          <a:bodyPr/>
          <a:lstStyle>
            <a:lvl1pPr>
              <a:defRPr lang="en-GB"/>
            </a:lvl1pPr>
          </a:lstStyle>
          <a:p>
            <a:endParaRPr lang="en-GB"/>
          </a:p>
        </p:txBody>
      </p:sp>
      <p:sp>
        <p:nvSpPr>
          <p:cNvPr id="7" name="Slide Number Placeholder 6"/>
          <p:cNvSpPr>
            <a:spLocks noGrp="1"/>
          </p:cNvSpPr>
          <p:nvPr>
            <p:ph type="sldNum" sz="quarter" idx="12"/>
          </p:nvPr>
        </p:nvSpPr>
        <p:spPr/>
        <p:txBody>
          <a:bodyPr/>
          <a:lstStyle/>
          <a:p>
            <a:fld id="{3965D8EB-4EEF-403E-B272-C4481788EBEC}" type="slidenum">
              <a:rPr lang="en-GB" smtClean="0"/>
              <a:t>‹#›</a:t>
            </a:fld>
            <a:endParaRPr lang="en-GB"/>
          </a:p>
        </p:txBody>
      </p:sp>
    </p:spTree>
    <p:extLst>
      <p:ext uri="{BB962C8B-B14F-4D97-AF65-F5344CB8AC3E}">
        <p14:creationId xmlns:p14="http://schemas.microsoft.com/office/powerpoint/2010/main" val="34669679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7C8849-02E1-4C57-9CEC-4A9044BC8569}" type="datetimeFigureOut">
              <a:rPr lang="en-GB" smtClean="0"/>
              <a:t>13/08/2026</a:t>
            </a:fld>
            <a:endParaRPr lang="en-GB"/>
          </a:p>
        </p:txBody>
      </p:sp>
      <p:sp>
        <p:nvSpPr>
          <p:cNvPr id="5" name="Footer Placeholder 4"/>
          <p:cNvSpPr>
            <a:spLocks noGrp="1"/>
          </p:cNvSpPr>
          <p:nvPr>
            <p:ph type="ftr" sz="quarter" idx="11"/>
          </p:nvPr>
        </p:nvSpPr>
        <p:spPr>
          <a:xfrm>
            <a:off x="0" y="6356350"/>
            <a:ext cx="12192000" cy="365125"/>
          </a:xfrm>
        </p:spPr>
        <p:txBody>
          <a:bodyPr/>
          <a:lstStyle>
            <a:lvl1pPr>
              <a:defRPr lang="en-GB"/>
            </a:lvl1pPr>
          </a:lstStyle>
          <a:p>
            <a:endParaRPr lang="en-GB"/>
          </a:p>
        </p:txBody>
      </p:sp>
      <p:sp>
        <p:nvSpPr>
          <p:cNvPr id="6" name="Slide Number Placeholder 5"/>
          <p:cNvSpPr>
            <a:spLocks noGrp="1"/>
          </p:cNvSpPr>
          <p:nvPr>
            <p:ph type="sldNum" sz="quarter" idx="12"/>
          </p:nvPr>
        </p:nvSpPr>
        <p:spPr/>
        <p:txBody>
          <a:bodyPr/>
          <a:lstStyle/>
          <a:p>
            <a:fld id="{3965D8EB-4EEF-403E-B272-C4481788EBEC}" type="slidenum">
              <a:rPr lang="en-GB" smtClean="0"/>
              <a:t>‹#›</a:t>
            </a:fld>
            <a:endParaRPr lang="en-GB"/>
          </a:p>
        </p:txBody>
      </p:sp>
    </p:spTree>
    <p:extLst>
      <p:ext uri="{BB962C8B-B14F-4D97-AF65-F5344CB8AC3E}">
        <p14:creationId xmlns:p14="http://schemas.microsoft.com/office/powerpoint/2010/main" val="14416485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7C8849-02E1-4C57-9CEC-4A9044BC8569}" type="datetimeFigureOut">
              <a:rPr lang="en-GB" smtClean="0"/>
              <a:t>13/08/2026</a:t>
            </a:fld>
            <a:endParaRPr lang="en-GB"/>
          </a:p>
        </p:txBody>
      </p:sp>
      <p:sp>
        <p:nvSpPr>
          <p:cNvPr id="5" name="Footer Placeholder 4"/>
          <p:cNvSpPr>
            <a:spLocks noGrp="1"/>
          </p:cNvSpPr>
          <p:nvPr>
            <p:ph type="ftr" sz="quarter" idx="11"/>
          </p:nvPr>
        </p:nvSpPr>
        <p:spPr>
          <a:xfrm>
            <a:off x="0" y="6356350"/>
            <a:ext cx="12192000" cy="365125"/>
          </a:xfrm>
        </p:spPr>
        <p:txBody>
          <a:bodyPr/>
          <a:lstStyle>
            <a:lvl1pPr>
              <a:defRPr lang="en-GB"/>
            </a:lvl1pPr>
          </a:lstStyle>
          <a:p>
            <a:endParaRPr lang="en-GB"/>
          </a:p>
        </p:txBody>
      </p:sp>
      <p:sp>
        <p:nvSpPr>
          <p:cNvPr id="6" name="Slide Number Placeholder 5"/>
          <p:cNvSpPr>
            <a:spLocks noGrp="1"/>
          </p:cNvSpPr>
          <p:nvPr>
            <p:ph type="sldNum" sz="quarter" idx="12"/>
          </p:nvPr>
        </p:nvSpPr>
        <p:spPr/>
        <p:txBody>
          <a:bodyPr/>
          <a:lstStyle/>
          <a:p>
            <a:fld id="{3965D8EB-4EEF-403E-B272-C4481788EBEC}" type="slidenum">
              <a:rPr lang="en-GB" smtClean="0"/>
              <a:t>‹#›</a:t>
            </a:fld>
            <a:endParaRPr lang="en-GB"/>
          </a:p>
        </p:txBody>
      </p:sp>
    </p:spTree>
    <p:extLst>
      <p:ext uri="{BB962C8B-B14F-4D97-AF65-F5344CB8AC3E}">
        <p14:creationId xmlns:p14="http://schemas.microsoft.com/office/powerpoint/2010/main" val="3883590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BAB6F61-DB09-456D-BFD1-E21A350B5A80}" type="datetimeFigureOut">
              <a:rPr lang="en-GB" smtClean="0"/>
              <a:t>13/08/2026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93CE9B-893A-42E1-8278-3C06F5813182}" type="slidenum">
              <a:rPr lang="en-GB" smtClean="0"/>
              <a:t>‹#›</a:t>
            </a:fld>
            <a:endParaRPr lang="en-GB"/>
          </a:p>
        </p:txBody>
      </p:sp>
    </p:spTree>
    <p:extLst>
      <p:ext uri="{BB962C8B-B14F-4D97-AF65-F5344CB8AC3E}">
        <p14:creationId xmlns:p14="http://schemas.microsoft.com/office/powerpoint/2010/main" val="3347141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BAB6F61-DB09-456D-BFD1-E21A350B5A80}" type="datetimeFigureOut">
              <a:rPr lang="en-GB" smtClean="0"/>
              <a:t>13/08/2026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A93CE9B-893A-42E1-8278-3C06F5813182}" type="slidenum">
              <a:rPr lang="en-GB" smtClean="0"/>
              <a:t>‹#›</a:t>
            </a:fld>
            <a:endParaRPr lang="en-GB"/>
          </a:p>
        </p:txBody>
      </p:sp>
    </p:spTree>
    <p:extLst>
      <p:ext uri="{BB962C8B-B14F-4D97-AF65-F5344CB8AC3E}">
        <p14:creationId xmlns:p14="http://schemas.microsoft.com/office/powerpoint/2010/main" val="2843540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BAB6F61-DB09-456D-BFD1-E21A350B5A80}" type="datetimeFigureOut">
              <a:rPr lang="en-GB" smtClean="0"/>
              <a:t>13/08/2026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A93CE9B-893A-42E1-8278-3C06F5813182}" type="slidenum">
              <a:rPr lang="en-GB" smtClean="0"/>
              <a:t>‹#›</a:t>
            </a:fld>
            <a:endParaRPr lang="en-GB"/>
          </a:p>
        </p:txBody>
      </p:sp>
    </p:spTree>
    <p:extLst>
      <p:ext uri="{BB962C8B-B14F-4D97-AF65-F5344CB8AC3E}">
        <p14:creationId xmlns:p14="http://schemas.microsoft.com/office/powerpoint/2010/main" val="850294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BAB6F61-DB09-456D-BFD1-E21A350B5A80}" type="datetimeFigureOut">
              <a:rPr lang="en-GB" smtClean="0"/>
              <a:t>13/08/2026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A93CE9B-893A-42E1-8278-3C06F5813182}" type="slidenum">
              <a:rPr lang="en-GB" smtClean="0"/>
              <a:t>‹#›</a:t>
            </a:fld>
            <a:endParaRPr lang="en-GB"/>
          </a:p>
        </p:txBody>
      </p:sp>
    </p:spTree>
    <p:extLst>
      <p:ext uri="{BB962C8B-B14F-4D97-AF65-F5344CB8AC3E}">
        <p14:creationId xmlns:p14="http://schemas.microsoft.com/office/powerpoint/2010/main" val="3204934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AB6F61-DB09-456D-BFD1-E21A350B5A80}" type="datetimeFigureOut">
              <a:rPr lang="en-GB" smtClean="0"/>
              <a:t>13/08/2026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A93CE9B-893A-42E1-8278-3C06F5813182}" type="slidenum">
              <a:rPr lang="en-GB" smtClean="0"/>
              <a:t>‹#›</a:t>
            </a:fld>
            <a:endParaRPr lang="en-GB"/>
          </a:p>
        </p:txBody>
      </p:sp>
    </p:spTree>
    <p:extLst>
      <p:ext uri="{BB962C8B-B14F-4D97-AF65-F5344CB8AC3E}">
        <p14:creationId xmlns:p14="http://schemas.microsoft.com/office/powerpoint/2010/main" val="2054896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BAB6F61-DB09-456D-BFD1-E21A350B5A80}" type="datetimeFigureOut">
              <a:rPr lang="en-GB" smtClean="0"/>
              <a:t>13/08/2026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A93CE9B-893A-42E1-8278-3C06F5813182}" type="slidenum">
              <a:rPr lang="en-GB" smtClean="0"/>
              <a:t>‹#›</a:t>
            </a:fld>
            <a:endParaRPr lang="en-GB"/>
          </a:p>
        </p:txBody>
      </p:sp>
    </p:spTree>
    <p:extLst>
      <p:ext uri="{BB962C8B-B14F-4D97-AF65-F5344CB8AC3E}">
        <p14:creationId xmlns:p14="http://schemas.microsoft.com/office/powerpoint/2010/main" val="484466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BAB6F61-DB09-456D-BFD1-E21A350B5A80}" type="datetimeFigureOut">
              <a:rPr lang="en-GB" smtClean="0"/>
              <a:t>13/08/2026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A93CE9B-893A-42E1-8278-3C06F5813182}" type="slidenum">
              <a:rPr lang="en-GB" smtClean="0"/>
              <a:t>‹#›</a:t>
            </a:fld>
            <a:endParaRPr lang="en-GB"/>
          </a:p>
        </p:txBody>
      </p:sp>
    </p:spTree>
    <p:extLst>
      <p:ext uri="{BB962C8B-B14F-4D97-AF65-F5344CB8AC3E}">
        <p14:creationId xmlns:p14="http://schemas.microsoft.com/office/powerpoint/2010/main" val="1255207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AB6F61-DB09-456D-BFD1-E21A350B5A80}" type="datetimeFigureOut">
              <a:rPr lang="en-GB" smtClean="0"/>
              <a:t>13/08/2026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93CE9B-893A-42E1-8278-3C06F5813182}" type="slidenum">
              <a:rPr lang="en-GB" smtClean="0"/>
              <a:t>‹#›</a:t>
            </a:fld>
            <a:endParaRPr lang="en-GB"/>
          </a:p>
        </p:txBody>
      </p:sp>
      <p:sp>
        <p:nvSpPr>
          <p:cNvPr id="8" name="TextBox 7">
            <a:extLst>
              <a:ext uri="{FF2B5EF4-FFF2-40B4-BE49-F238E27FC236}">
                <a16:creationId xmlns:a16="http://schemas.microsoft.com/office/drawing/2014/main" id="{74FE1849-FA21-CA18-BE6E-85AFB67DC98B}"/>
              </a:ext>
            </a:extLst>
          </p:cNvPr>
          <p:cNvSpPr txBox="1"/>
          <p:nvPr userDrawn="1">
            <p:extLst>
              <p:ext uri="{1162E1C5-73C7-4A58-AE30-91384D911F3F}">
                <p184:classification xmlns:p184="http://schemas.microsoft.com/office/powerpoint/2018/4/main" val="hdr"/>
              </p:ext>
            </p:extLst>
          </p:nvPr>
        </p:nvSpPr>
        <p:spPr>
          <a:xfrm>
            <a:off x="63500" y="63500"/>
            <a:ext cx="1522413" cy="182880"/>
          </a:xfrm>
          <a:prstGeom prst="rect">
            <a:avLst/>
          </a:prstGeom>
        </p:spPr>
        <p:txBody>
          <a:bodyPr horzOverflow="overflow" lIns="0" tIns="0" rIns="0" bIns="0">
            <a:spAutoFit/>
          </a:bodyPr>
          <a:lstStyle/>
          <a:p>
            <a:pPr algn="l"/>
            <a:r>
              <a:rPr lang="en-GB" sz="1200">
                <a:solidFill>
                  <a:srgbClr val="000000">
                    <a:alpha val="50000"/>
                  </a:srgbClr>
                </a:solidFill>
                <a:latin typeface="Aptos" panose="020B0004020202020204" pitchFamily="34" charset="0"/>
              </a:rPr>
              <a:t>Classification : Official</a:t>
            </a:r>
          </a:p>
        </p:txBody>
      </p:sp>
    </p:spTree>
    <p:extLst>
      <p:ext uri="{BB962C8B-B14F-4D97-AF65-F5344CB8AC3E}">
        <p14:creationId xmlns:p14="http://schemas.microsoft.com/office/powerpoint/2010/main" val="18995081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7C8849-02E1-4C57-9CEC-4A9044BC8569}" type="datetimeFigureOut">
              <a:rPr lang="en-GB" smtClean="0"/>
              <a:t>13/08/2026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OFFICIAL</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65D8EB-4EEF-403E-B272-C4481788EBEC}" type="slidenum">
              <a:rPr lang="en-GB" smtClean="0"/>
              <a:t>‹#›</a:t>
            </a:fld>
            <a:endParaRPr lang="en-GB"/>
          </a:p>
        </p:txBody>
      </p:sp>
      <p:sp>
        <p:nvSpPr>
          <p:cNvPr id="8" name="TextBox 7">
            <a:extLst>
              <a:ext uri="{FF2B5EF4-FFF2-40B4-BE49-F238E27FC236}">
                <a16:creationId xmlns:a16="http://schemas.microsoft.com/office/drawing/2014/main" id="{C3C28CB9-7FE4-528C-C4F4-681140180086}"/>
              </a:ext>
            </a:extLst>
          </p:cNvPr>
          <p:cNvSpPr txBox="1"/>
          <p:nvPr userDrawn="1">
            <p:extLst>
              <p:ext uri="{1162E1C5-73C7-4A58-AE30-91384D911F3F}">
                <p184:classification xmlns:p184="http://schemas.microsoft.com/office/powerpoint/2018/4/main" val="hdr"/>
              </p:ext>
            </p:extLst>
          </p:nvPr>
        </p:nvSpPr>
        <p:spPr>
          <a:xfrm>
            <a:off x="63500" y="63500"/>
            <a:ext cx="1522413" cy="182880"/>
          </a:xfrm>
          <a:prstGeom prst="rect">
            <a:avLst/>
          </a:prstGeom>
        </p:spPr>
        <p:txBody>
          <a:bodyPr horzOverflow="overflow" lIns="0" tIns="0" rIns="0" bIns="0">
            <a:spAutoFit/>
          </a:bodyPr>
          <a:lstStyle/>
          <a:p>
            <a:pPr algn="l"/>
            <a:r>
              <a:rPr lang="en-GB" sz="1200">
                <a:solidFill>
                  <a:srgbClr val="000000">
                    <a:alpha val="50000"/>
                  </a:srgbClr>
                </a:solidFill>
                <a:latin typeface="Aptos" panose="020B0004020202020204" pitchFamily="34" charset="0"/>
              </a:rPr>
              <a:t>Classification : Official</a:t>
            </a:r>
          </a:p>
        </p:txBody>
      </p:sp>
    </p:spTree>
    <p:extLst>
      <p:ext uri="{BB962C8B-B14F-4D97-AF65-F5344CB8AC3E}">
        <p14:creationId xmlns:p14="http://schemas.microsoft.com/office/powerpoint/2010/main" val="65856419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s://www.gov.scot/binaries/content/documents/govscot/publications/strategy-plan/2024/08/national-action-plan-relationships-behaviour-schools-2024-2027/documents/improving-relationships-behaviour-schools-ensuring-safe-consistent-environments/improving-relationships-behaviour-schools-ensuring-safe-consistent-environments/govscot%3Adocument/improving-relationships-behaviour-schools-ensuring-safe-consistent-environments.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gov.scot/binaries/content/documents/govscot/publications/advice-and-guidance/2025/06/fostering-positive-inclusive-safe-school-environment-guidance/documents/fostering-positive-inclusive-safe-school-environment-guidance/fostering-positive-inclusive-safe-school-environment-guidance/govscot%3Adocument/fostering-positive-inclusive-safe-school-environment-guidance.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17" name="Freeform: Shape 16">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20">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22" name="Freeform: Shape 21">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Shape 22">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a:extLst>
              <a:ext uri="{FF2B5EF4-FFF2-40B4-BE49-F238E27FC236}">
                <a16:creationId xmlns:a16="http://schemas.microsoft.com/office/drawing/2014/main" id="{DF2F8D86-5F91-00ED-8D35-85A33F09CD52}"/>
              </a:ext>
            </a:extLst>
          </p:cNvPr>
          <p:cNvSpPr>
            <a:spLocks noGrp="1"/>
          </p:cNvSpPr>
          <p:nvPr>
            <p:ph type="title"/>
          </p:nvPr>
        </p:nvSpPr>
        <p:spPr>
          <a:xfrm>
            <a:off x="1620318" y="386957"/>
            <a:ext cx="9253401" cy="2310312"/>
          </a:xfrm>
        </p:spPr>
        <p:txBody>
          <a:bodyPr vert="horz" lIns="91440" tIns="45720" rIns="91440" bIns="45720" rtlCol="0" anchor="b">
            <a:normAutofit/>
          </a:bodyPr>
          <a:lstStyle/>
          <a:p>
            <a:pPr marL="0" marR="0" lvl="0" indent="0" algn="ctr" fontAlgn="auto">
              <a:spcAft>
                <a:spcPts val="0"/>
              </a:spcAft>
              <a:tabLst/>
              <a:defRPr/>
            </a:pPr>
            <a:r>
              <a:rPr kumimoji="0" lang="en-US" sz="4000" b="1" i="0" u="none" strike="noStrike" kern="1200" cap="none" spc="0" normalizeH="0" baseline="0" noProof="0" dirty="0">
                <a:ln>
                  <a:noFill/>
                </a:ln>
                <a:solidFill>
                  <a:schemeClr val="tx2"/>
                </a:solidFill>
                <a:effectLst/>
                <a:uLnTx/>
                <a:uFillTx/>
                <a:latin typeface="+mj-lt"/>
                <a:ea typeface="+mj-ea"/>
                <a:cs typeface="+mj-cs"/>
              </a:rPr>
              <a:t>West Partnership Educational Psychology </a:t>
            </a:r>
            <a:br>
              <a:rPr kumimoji="0" lang="en-US" sz="4000" b="1" i="0" u="none" strike="noStrike" kern="1200" cap="none" spc="0" normalizeH="0" baseline="0" noProof="0" dirty="0">
                <a:ln>
                  <a:noFill/>
                </a:ln>
                <a:solidFill>
                  <a:schemeClr val="tx2"/>
                </a:solidFill>
                <a:effectLst/>
                <a:uLnTx/>
                <a:uFillTx/>
                <a:latin typeface="+mj-lt"/>
                <a:ea typeface="+mj-ea"/>
                <a:cs typeface="+mj-cs"/>
              </a:rPr>
            </a:br>
            <a:r>
              <a:rPr kumimoji="0" lang="en-US" sz="4000" b="1" i="0" u="none" strike="noStrike" kern="1200" cap="none" spc="0" normalizeH="0" baseline="0" noProof="0" dirty="0">
                <a:ln>
                  <a:noFill/>
                </a:ln>
                <a:solidFill>
                  <a:schemeClr val="tx2"/>
                </a:solidFill>
                <a:effectLst/>
                <a:uLnTx/>
                <a:uFillTx/>
                <a:latin typeface="+mj-lt"/>
                <a:ea typeface="+mj-ea"/>
                <a:cs typeface="+mj-cs"/>
              </a:rPr>
              <a:t>Practitioner Network 2025</a:t>
            </a:r>
            <a:br>
              <a:rPr kumimoji="0" lang="en-US" sz="4000" b="1" i="0" u="none" strike="noStrike" kern="1200" cap="none" spc="0" normalizeH="0" baseline="0" noProof="0" dirty="0">
                <a:ln>
                  <a:noFill/>
                </a:ln>
                <a:solidFill>
                  <a:schemeClr val="tx2"/>
                </a:solidFill>
                <a:effectLst/>
                <a:uLnTx/>
                <a:uFillTx/>
                <a:latin typeface="+mj-lt"/>
                <a:ea typeface="+mj-ea"/>
                <a:cs typeface="+mj-cs"/>
              </a:rPr>
            </a:br>
            <a:endParaRPr lang="en-US" sz="4000" kern="1200" dirty="0">
              <a:solidFill>
                <a:schemeClr val="tx2"/>
              </a:solidFill>
              <a:latin typeface="+mj-lt"/>
              <a:ea typeface="+mj-ea"/>
              <a:cs typeface="+mj-cs"/>
            </a:endParaRPr>
          </a:p>
        </p:txBody>
      </p:sp>
      <p:sp>
        <p:nvSpPr>
          <p:cNvPr id="5" name="TextBox 4">
            <a:extLst>
              <a:ext uri="{FF2B5EF4-FFF2-40B4-BE49-F238E27FC236}">
                <a16:creationId xmlns:a16="http://schemas.microsoft.com/office/drawing/2014/main" id="{F4564471-5CD8-A1D0-52A5-ECEE992FE1BE}"/>
              </a:ext>
            </a:extLst>
          </p:cNvPr>
          <p:cNvSpPr txBox="1"/>
          <p:nvPr/>
        </p:nvSpPr>
        <p:spPr>
          <a:xfrm>
            <a:off x="1455729" y="2701253"/>
            <a:ext cx="9767847" cy="1198084"/>
          </a:xfrm>
          <a:prstGeom prst="rect">
            <a:avLst/>
          </a:prstGeom>
        </p:spPr>
        <p:txBody>
          <a:bodyPr vert="horz" lIns="91440" tIns="45720" rIns="91440" bIns="45720" rtlCol="0">
            <a:noAutofit/>
          </a:bodyPr>
          <a:lstStyle/>
          <a:p>
            <a:pPr marR="0" lvl="0" algn="ctr" fontAlgn="auto">
              <a:lnSpc>
                <a:spcPct val="90000"/>
              </a:lnSpc>
              <a:spcBef>
                <a:spcPts val="1000"/>
              </a:spcBef>
              <a:spcAft>
                <a:spcPts val="0"/>
              </a:spcAft>
              <a:buClrTx/>
              <a:buSzTx/>
              <a:tabLst/>
              <a:defRPr/>
            </a:pPr>
            <a:r>
              <a:rPr kumimoji="0" lang="en-US" sz="4400" b="0" i="0" u="none" strike="noStrike" kern="1200" cap="none" spc="0" normalizeH="0" baseline="0" noProof="0" dirty="0">
                <a:ln>
                  <a:noFill/>
                </a:ln>
                <a:solidFill>
                  <a:schemeClr val="tx2"/>
                </a:solidFill>
                <a:effectLst/>
                <a:uLnTx/>
                <a:uFillTx/>
                <a:latin typeface="+mn-lt"/>
                <a:ea typeface="+mn-ea"/>
                <a:cs typeface="+mn-cs"/>
              </a:rPr>
              <a:t>Nurturing Boundaries: Supporting learners who display dysregulated </a:t>
            </a:r>
            <a:r>
              <a:rPr kumimoji="0" lang="en-US" sz="4400" b="0" i="0" u="none" strike="noStrike" kern="1200" cap="none" spc="0" normalizeH="0" baseline="0" noProof="0" dirty="0" err="1">
                <a:ln>
                  <a:noFill/>
                </a:ln>
                <a:solidFill>
                  <a:schemeClr val="tx2"/>
                </a:solidFill>
                <a:effectLst/>
                <a:uLnTx/>
                <a:uFillTx/>
                <a:latin typeface="+mn-lt"/>
                <a:ea typeface="+mn-ea"/>
                <a:cs typeface="+mn-cs"/>
              </a:rPr>
              <a:t>behaviours</a:t>
            </a:r>
            <a:endParaRPr kumimoji="0" lang="en-US" sz="4400" b="0" i="1" u="none" strike="noStrike" kern="1200" cap="none" spc="0" normalizeH="0" baseline="0" noProof="0" dirty="0">
              <a:ln>
                <a:noFill/>
              </a:ln>
              <a:solidFill>
                <a:schemeClr val="tx2"/>
              </a:solidFill>
              <a:effectLst/>
              <a:uLnTx/>
              <a:uFillTx/>
              <a:latin typeface="+mn-lt"/>
              <a:ea typeface="+mn-ea"/>
              <a:cs typeface="+mn-cs"/>
            </a:endParaRPr>
          </a:p>
        </p:txBody>
      </p:sp>
      <p:sp>
        <p:nvSpPr>
          <p:cNvPr id="7" name="TextBox 6">
            <a:extLst>
              <a:ext uri="{FF2B5EF4-FFF2-40B4-BE49-F238E27FC236}">
                <a16:creationId xmlns:a16="http://schemas.microsoft.com/office/drawing/2014/main" id="{3BEDAD99-DD70-CDCB-0EAE-6CD709C8F32D}"/>
              </a:ext>
            </a:extLst>
          </p:cNvPr>
          <p:cNvSpPr txBox="1"/>
          <p:nvPr/>
        </p:nvSpPr>
        <p:spPr>
          <a:xfrm>
            <a:off x="932656" y="5205043"/>
            <a:ext cx="11706446" cy="400110"/>
          </a:xfrm>
          <a:prstGeom prst="rect">
            <a:avLst/>
          </a:prstGeom>
          <a:noFill/>
        </p:spPr>
        <p:txBody>
          <a:bodyPr wrap="square">
            <a:spAutoFit/>
          </a:bodyPr>
          <a:lstStyle/>
          <a:p>
            <a:pPr marL="0" marR="0" lvl="0" indent="0" algn="ctr" defTabSz="457200" rtl="0" eaLnBrk="1" fontAlgn="auto" latinLnBrk="0" hangingPunct="1">
              <a:spcBef>
                <a:spcPts val="0"/>
              </a:spcBef>
              <a:spcAft>
                <a:spcPts val="600"/>
              </a:spcAft>
              <a:buClrTx/>
              <a:buSzTx/>
              <a:buFontTx/>
              <a:buNone/>
              <a:tabLst/>
              <a:defRPr/>
            </a:pPr>
            <a:r>
              <a:rPr kumimoji="0" lang="en-GB" sz="2000" b="0" i="0" u="none" strike="noStrike" kern="1200" cap="none" spc="0" normalizeH="0" baseline="0" noProof="0" dirty="0">
                <a:ln>
                  <a:noFill/>
                </a:ln>
                <a:solidFill>
                  <a:srgbClr val="002060"/>
                </a:solidFill>
                <a:effectLst/>
                <a:uLnTx/>
                <a:uFillTx/>
                <a:latin typeface="Calibri" panose="020F0502020204030204"/>
                <a:ea typeface="+mn-ea"/>
                <a:cs typeface="+mn-cs"/>
              </a:rPr>
              <a:t>East Dunbartonshire EPS    East Renfrewshire EPS</a:t>
            </a:r>
          </a:p>
        </p:txBody>
      </p:sp>
    </p:spTree>
    <p:extLst>
      <p:ext uri="{BB962C8B-B14F-4D97-AF65-F5344CB8AC3E}">
        <p14:creationId xmlns:p14="http://schemas.microsoft.com/office/powerpoint/2010/main" val="12648544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4053CBF-3932-45FF-8285-EE5146085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2E751C04-BEA6-446B-A678-9C74819EBD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2625A013-D9BE-43C4-AF21-6F2B003EF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F7875715-EC2E-457F-851D-F6C817685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7E41CC6-0C83-40EE-80BB-79394D9E9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0603498-5DFE-4D26-BFB5-C9269C9BD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6FAEA5C5-AABA-1424-89B5-CD6E168C50B8}"/>
              </a:ext>
            </a:extLst>
          </p:cNvPr>
          <p:cNvSpPr>
            <a:spLocks noGrp="1"/>
          </p:cNvSpPr>
          <p:nvPr>
            <p:ph type="title"/>
          </p:nvPr>
        </p:nvSpPr>
        <p:spPr>
          <a:xfrm>
            <a:off x="3218499" y="109519"/>
            <a:ext cx="5754696" cy="1837349"/>
          </a:xfrm>
        </p:spPr>
        <p:txBody>
          <a:bodyPr>
            <a:normAutofit/>
          </a:bodyPr>
          <a:lstStyle/>
          <a:p>
            <a:pPr algn="ctr"/>
            <a:r>
              <a:rPr lang="en-GB" sz="4000" b="1" u="sng" dirty="0">
                <a:solidFill>
                  <a:schemeClr val="tx2"/>
                </a:solidFill>
              </a:rPr>
              <a:t>Practice sharing </a:t>
            </a:r>
          </a:p>
        </p:txBody>
      </p:sp>
      <p:sp>
        <p:nvSpPr>
          <p:cNvPr id="3" name="Content Placeholder 2">
            <a:extLst>
              <a:ext uri="{FF2B5EF4-FFF2-40B4-BE49-F238E27FC236}">
                <a16:creationId xmlns:a16="http://schemas.microsoft.com/office/drawing/2014/main" id="{C14A6D04-9A5D-8756-2C91-A552A41DFB0E}"/>
              </a:ext>
            </a:extLst>
          </p:cNvPr>
          <p:cNvSpPr>
            <a:spLocks noGrp="1"/>
          </p:cNvSpPr>
          <p:nvPr>
            <p:ph idx="1"/>
          </p:nvPr>
        </p:nvSpPr>
        <p:spPr>
          <a:xfrm>
            <a:off x="250372" y="1709057"/>
            <a:ext cx="11625942" cy="4917235"/>
          </a:xfrm>
        </p:spPr>
        <p:txBody>
          <a:bodyPr anchor="t">
            <a:normAutofit/>
          </a:bodyPr>
          <a:lstStyle/>
          <a:p>
            <a:pPr marL="285750" marR="0" lvl="0" indent="-285750" defTabSz="914400" rtl="0" eaLnBrk="1" fontAlgn="auto" latinLnBrk="0" hangingPunct="1">
              <a:spcBef>
                <a:spcPts val="0"/>
              </a:spcBef>
              <a:spcAft>
                <a:spcPts val="0"/>
              </a:spcAft>
              <a:buClrTx/>
              <a:buSzTx/>
              <a:buFont typeface="Arial" panose="020B0604020202020204" pitchFamily="34" charset="0"/>
              <a:buChar char="•"/>
              <a:tabLst/>
              <a:defRPr/>
            </a:pPr>
            <a:r>
              <a:rPr kumimoji="0" lang="en-GB" sz="3600" b="0" i="0" u="none" strike="noStrike" kern="1200" cap="none" spc="0" normalizeH="0" baseline="0" noProof="0" dirty="0">
                <a:ln>
                  <a:noFill/>
                </a:ln>
                <a:solidFill>
                  <a:schemeClr val="tx2"/>
                </a:solidFill>
                <a:effectLst/>
                <a:uLnTx/>
                <a:uFillTx/>
                <a:latin typeface="Calibri" panose="020F0502020204030204"/>
                <a:ea typeface="+mn-ea"/>
                <a:cs typeface="+mn-cs"/>
              </a:rPr>
              <a:t>What are you doing in your local authority to support establishments with learners who display dysregulated behaviours through the lens of nurturing boundaries?</a:t>
            </a:r>
          </a:p>
          <a:p>
            <a:pPr marL="0" marR="0" lvl="0" indent="0" defTabSz="914400" rtl="0" eaLnBrk="1" fontAlgn="auto" latinLnBrk="0" hangingPunct="1">
              <a:spcBef>
                <a:spcPts val="0"/>
              </a:spcBef>
              <a:spcAft>
                <a:spcPts val="0"/>
              </a:spcAft>
              <a:buClrTx/>
              <a:buSzTx/>
              <a:buFontTx/>
              <a:buNone/>
              <a:tabLst/>
              <a:defRPr/>
            </a:pPr>
            <a:endParaRPr kumimoji="0" lang="en-GB" sz="3600" b="0" i="0" u="none" strike="noStrike" kern="1200" cap="none" spc="0" normalizeH="0" baseline="0" noProof="0" dirty="0">
              <a:ln>
                <a:noFill/>
              </a:ln>
              <a:solidFill>
                <a:schemeClr val="tx2"/>
              </a:solidFill>
              <a:effectLst/>
              <a:uLnTx/>
              <a:uFillTx/>
              <a:latin typeface="Calibri" panose="020F0502020204030204"/>
              <a:ea typeface="+mn-ea"/>
              <a:cs typeface="+mn-cs"/>
            </a:endParaRPr>
          </a:p>
          <a:p>
            <a:pPr marL="285750" marR="0" lvl="0" indent="-285750" defTabSz="914400" rtl="0" eaLnBrk="1" fontAlgn="auto" latinLnBrk="0" hangingPunct="1">
              <a:spcBef>
                <a:spcPts val="0"/>
              </a:spcBef>
              <a:spcAft>
                <a:spcPts val="0"/>
              </a:spcAft>
              <a:buClrTx/>
              <a:buSzTx/>
              <a:buFont typeface="Arial" panose="020B0604020202020204" pitchFamily="34" charset="0"/>
              <a:buChar char="•"/>
              <a:tabLst/>
              <a:defRPr/>
            </a:pPr>
            <a:endParaRPr kumimoji="0" lang="en-GB" sz="3600" b="0" i="0" u="none" strike="noStrike" kern="1200" cap="none" spc="0" normalizeH="0" baseline="0" noProof="0" dirty="0">
              <a:ln>
                <a:noFill/>
              </a:ln>
              <a:solidFill>
                <a:schemeClr val="tx2"/>
              </a:solidFill>
              <a:effectLst/>
              <a:uLnTx/>
              <a:uFillTx/>
              <a:latin typeface="Calibri" panose="020F0502020204030204"/>
              <a:ea typeface="+mn-ea"/>
              <a:cs typeface="+mn-cs"/>
            </a:endParaRPr>
          </a:p>
          <a:p>
            <a:pPr marL="285750" marR="0" lvl="0" indent="-285750" defTabSz="914400" rtl="0" eaLnBrk="1" fontAlgn="auto" latinLnBrk="0" hangingPunct="1">
              <a:spcBef>
                <a:spcPts val="0"/>
              </a:spcBef>
              <a:spcAft>
                <a:spcPts val="0"/>
              </a:spcAft>
              <a:buClrTx/>
              <a:buSzTx/>
              <a:buFont typeface="Arial" panose="020B0604020202020204" pitchFamily="34" charset="0"/>
              <a:buChar char="•"/>
              <a:tabLst/>
              <a:defRPr/>
            </a:pPr>
            <a:r>
              <a:rPr kumimoji="0" lang="en-GB" sz="3600" b="0" i="0" u="none" strike="noStrike" kern="1200" cap="none" spc="0" normalizeH="0" baseline="0" noProof="0" dirty="0">
                <a:ln>
                  <a:noFill/>
                </a:ln>
                <a:solidFill>
                  <a:schemeClr val="tx2"/>
                </a:solidFill>
                <a:effectLst/>
                <a:uLnTx/>
                <a:uFillTx/>
                <a:latin typeface="Calibri" panose="020F0502020204030204"/>
                <a:ea typeface="+mn-ea"/>
                <a:cs typeface="+mn-cs"/>
              </a:rPr>
              <a:t>Are there any resources that would be helpful to others?</a:t>
            </a:r>
          </a:p>
          <a:p>
            <a:pPr marL="0" marR="0" lvl="0" indent="0" defTabSz="914400" rtl="0" eaLnBrk="1" fontAlgn="auto" latinLnBrk="0" hangingPunct="1">
              <a:spcBef>
                <a:spcPts val="0"/>
              </a:spcBef>
              <a:spcAft>
                <a:spcPts val="0"/>
              </a:spcAft>
              <a:buClrTx/>
              <a:buSzTx/>
              <a:buFontTx/>
              <a:buNone/>
              <a:tabLst/>
              <a:defRPr/>
            </a:pPr>
            <a:endParaRPr kumimoji="0" lang="en-GB" sz="3600" b="0" i="0" u="none" strike="noStrike" kern="1200" cap="none" spc="0" normalizeH="0" baseline="0" noProof="0" dirty="0">
              <a:ln>
                <a:noFill/>
              </a:ln>
              <a:solidFill>
                <a:schemeClr val="tx2"/>
              </a:solidFill>
              <a:effectLst/>
              <a:uLnTx/>
              <a:uFillTx/>
              <a:latin typeface="Calibri" panose="020F0502020204030204"/>
              <a:ea typeface="+mn-ea"/>
              <a:cs typeface="+mn-cs"/>
            </a:endParaRPr>
          </a:p>
          <a:p>
            <a:pPr marL="0" marR="0" lvl="0" indent="0" defTabSz="914400" rtl="0" eaLnBrk="1" fontAlgn="auto" latinLnBrk="0" hangingPunct="1">
              <a:spcBef>
                <a:spcPts val="0"/>
              </a:spcBef>
              <a:spcAft>
                <a:spcPts val="0"/>
              </a:spcAft>
              <a:buClrTx/>
              <a:buSzTx/>
              <a:buFontTx/>
              <a:buNone/>
              <a:tabLst/>
              <a:defRPr/>
            </a:pPr>
            <a:endParaRPr kumimoji="0" lang="en-GB" sz="3600" b="0" i="0" u="none" strike="noStrike" kern="1200" cap="none" spc="0" normalizeH="0" baseline="0" noProof="0" dirty="0">
              <a:ln>
                <a:noFill/>
              </a:ln>
              <a:solidFill>
                <a:schemeClr val="tx2"/>
              </a:solidFill>
              <a:effectLst/>
              <a:uLnTx/>
              <a:uFillTx/>
              <a:latin typeface="Calibri" panose="020F0502020204030204"/>
              <a:ea typeface="+mn-ea"/>
              <a:cs typeface="+mn-cs"/>
            </a:endParaRPr>
          </a:p>
          <a:p>
            <a:pPr marL="285750" marR="0" lvl="0" indent="-285750" defTabSz="914400" rtl="0" eaLnBrk="1" fontAlgn="auto" latinLnBrk="0" hangingPunct="1">
              <a:spcBef>
                <a:spcPts val="0"/>
              </a:spcBef>
              <a:spcAft>
                <a:spcPts val="0"/>
              </a:spcAft>
              <a:buClrTx/>
              <a:buSzTx/>
              <a:buFont typeface="Arial" panose="020B0604020202020204" pitchFamily="34" charset="0"/>
              <a:buChar char="•"/>
              <a:tabLst/>
              <a:defRPr/>
            </a:pPr>
            <a:r>
              <a:rPr kumimoji="0" lang="en-GB" sz="3600" b="0" i="0" u="none" strike="noStrike" kern="1200" cap="none" spc="0" normalizeH="0" baseline="0" noProof="0" dirty="0">
                <a:ln>
                  <a:noFill/>
                </a:ln>
                <a:solidFill>
                  <a:schemeClr val="tx2"/>
                </a:solidFill>
                <a:effectLst/>
                <a:uLnTx/>
                <a:uFillTx/>
                <a:latin typeface="Calibri" panose="020F0502020204030204"/>
                <a:ea typeface="+mn-ea"/>
                <a:cs typeface="+mn-cs"/>
              </a:rPr>
              <a:t>Is there anything you would like to find out more about?</a:t>
            </a:r>
          </a:p>
          <a:p>
            <a:endParaRPr lang="en-GB" sz="1700" dirty="0">
              <a:solidFill>
                <a:schemeClr val="tx2"/>
              </a:solidFill>
            </a:endParaRPr>
          </a:p>
        </p:txBody>
      </p:sp>
      <p:grpSp>
        <p:nvGrpSpPr>
          <p:cNvPr id="18" name="Group 17">
            <a:extLst>
              <a:ext uri="{FF2B5EF4-FFF2-40B4-BE49-F238E27FC236}">
                <a16:creationId xmlns:a16="http://schemas.microsoft.com/office/drawing/2014/main" id="{B63ACBA3-DEFD-4C6D-BBA0-64468FA99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62F7819D-2B89-4D80-A1C3-8B318116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7065990-2350-41B3-858B-20EF8744F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58DA7EC7-CAA0-4665-AA29-BFBA806EC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B1132A14-489F-4CED-B626-2A1711C98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779965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F3F49D-A8CB-E04A-38AB-3A1B597DDE9F}"/>
              </a:ext>
            </a:extLst>
          </p:cNvPr>
          <p:cNvSpPr>
            <a:spLocks noGrp="1"/>
          </p:cNvSpPr>
          <p:nvPr>
            <p:ph type="title"/>
          </p:nvPr>
        </p:nvSpPr>
        <p:spPr>
          <a:xfrm>
            <a:off x="1245072" y="1289765"/>
            <a:ext cx="3651101" cy="4270963"/>
          </a:xfrm>
        </p:spPr>
        <p:txBody>
          <a:bodyPr anchor="ctr">
            <a:normAutofit/>
          </a:bodyPr>
          <a:lstStyle/>
          <a:p>
            <a:pPr algn="ctr"/>
            <a:r>
              <a:rPr lang="en-GB" sz="5600">
                <a:solidFill>
                  <a:srgbClr val="FFFFFF"/>
                </a:solidFill>
              </a:rPr>
              <a:t>Plenary and next steps</a:t>
            </a:r>
          </a:p>
        </p:txBody>
      </p:sp>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sp>
        <p:nvSpPr>
          <p:cNvPr id="3" name="Content Placeholder 2">
            <a:extLst>
              <a:ext uri="{FF2B5EF4-FFF2-40B4-BE49-F238E27FC236}">
                <a16:creationId xmlns:a16="http://schemas.microsoft.com/office/drawing/2014/main" id="{9CF6E482-9E98-2B72-56BD-E476E5A49B51}"/>
              </a:ext>
            </a:extLst>
          </p:cNvPr>
          <p:cNvSpPr>
            <a:spLocks noGrp="1"/>
          </p:cNvSpPr>
          <p:nvPr>
            <p:ph idx="1"/>
          </p:nvPr>
        </p:nvSpPr>
        <p:spPr>
          <a:xfrm>
            <a:off x="6096000" y="1445354"/>
            <a:ext cx="5742188" cy="5837949"/>
          </a:xfrm>
        </p:spPr>
        <p:txBody>
          <a:bodyPr anchor="ctr">
            <a:normAutofit/>
          </a:bodyPr>
          <a:lstStyle/>
          <a:p>
            <a:r>
              <a:rPr lang="en-GB" sz="4000" dirty="0">
                <a:solidFill>
                  <a:schemeClr val="tx1">
                    <a:alpha val="80000"/>
                  </a:schemeClr>
                </a:solidFill>
              </a:rPr>
              <a:t>Key themes</a:t>
            </a:r>
          </a:p>
          <a:p>
            <a:endParaRPr kumimoji="0" lang="en-GB" sz="4000" b="0" i="0" u="none" strike="noStrike" kern="1200" cap="none" spc="0" normalizeH="0" baseline="0" noProof="0" dirty="0">
              <a:ln>
                <a:noFill/>
              </a:ln>
              <a:solidFill>
                <a:schemeClr val="tx1">
                  <a:alpha val="80000"/>
                </a:schemeClr>
              </a:solidFill>
              <a:effectLst/>
              <a:uLnTx/>
              <a:uFillTx/>
              <a:ea typeface="+mn-ea"/>
              <a:cs typeface="+mn-cs"/>
            </a:endParaRPr>
          </a:p>
          <a:p>
            <a:r>
              <a:rPr kumimoji="0" lang="en-GB" sz="4000" b="0" i="0" u="none" strike="noStrike" kern="1200" cap="none" spc="0" normalizeH="0" baseline="0" noProof="0" dirty="0">
                <a:ln>
                  <a:noFill/>
                </a:ln>
                <a:solidFill>
                  <a:schemeClr val="tx1">
                    <a:alpha val="80000"/>
                  </a:schemeClr>
                </a:solidFill>
                <a:effectLst/>
                <a:uLnTx/>
                <a:uFillTx/>
                <a:ea typeface="+mn-ea"/>
                <a:cs typeface="+mn-cs"/>
              </a:rPr>
              <a:t>Based on what you have heard today what will you do </a:t>
            </a:r>
            <a:r>
              <a:rPr kumimoji="0" lang="en-GB" sz="4000" b="0" i="0" u="none" strike="noStrike" kern="1200" cap="none" spc="0" normalizeH="0" baseline="0" noProof="0">
                <a:ln>
                  <a:noFill/>
                </a:ln>
                <a:solidFill>
                  <a:schemeClr val="tx1">
                    <a:alpha val="80000"/>
                  </a:schemeClr>
                </a:solidFill>
                <a:effectLst/>
                <a:uLnTx/>
                <a:uFillTx/>
                <a:ea typeface="+mn-ea"/>
                <a:cs typeface="+mn-cs"/>
              </a:rPr>
              <a:t>differently?</a:t>
            </a:r>
            <a:endParaRPr lang="en-GB" sz="2000" dirty="0">
              <a:solidFill>
                <a:schemeClr val="tx1">
                  <a:alpha val="80000"/>
                </a:schemeClr>
              </a:solidFill>
            </a:endParaRPr>
          </a:p>
          <a:p>
            <a:pPr marL="0" indent="0">
              <a:buNone/>
            </a:pPr>
            <a:endParaRPr kumimoji="0" lang="en-GB" sz="2000" b="0" i="0" u="none" strike="noStrike" kern="1200" cap="none" spc="0" normalizeH="0" baseline="0" noProof="0" dirty="0">
              <a:ln>
                <a:noFill/>
              </a:ln>
              <a:solidFill>
                <a:schemeClr val="tx1">
                  <a:alpha val="80000"/>
                </a:schemeClr>
              </a:solidFill>
              <a:effectLst/>
              <a:uLnTx/>
              <a:uFillTx/>
              <a:ea typeface="+mn-ea"/>
              <a:cs typeface="+mn-cs"/>
            </a:endParaRPr>
          </a:p>
          <a:p>
            <a:endParaRPr lang="en-GB" sz="2000" dirty="0">
              <a:solidFill>
                <a:schemeClr val="tx1">
                  <a:alpha val="80000"/>
                </a:schemeClr>
              </a:solidFill>
            </a:endParaRPr>
          </a:p>
        </p:txBody>
      </p:sp>
      <p:sp>
        <p:nvSpPr>
          <p:cNvPr id="1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7271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4" name="Group 13">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5" name="Freeform: Shape 14">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58EFF3C0-C2EE-768C-EE5D-3583E14C1677}"/>
              </a:ext>
            </a:extLst>
          </p:cNvPr>
          <p:cNvSpPr>
            <a:spLocks noGrp="1"/>
          </p:cNvSpPr>
          <p:nvPr>
            <p:ph type="title"/>
          </p:nvPr>
        </p:nvSpPr>
        <p:spPr>
          <a:xfrm>
            <a:off x="252143" y="1422801"/>
            <a:ext cx="3855720" cy="4371974"/>
          </a:xfrm>
        </p:spPr>
        <p:txBody>
          <a:bodyPr vert="horz" lIns="91440" tIns="45720" rIns="91440" bIns="45720" rtlCol="0" anchor="ctr">
            <a:normAutofit/>
          </a:bodyPr>
          <a:lstStyle/>
          <a:p>
            <a:pPr algn="ctr"/>
            <a:r>
              <a:rPr lang="en-US" b="1" kern="1200" dirty="0">
                <a:solidFill>
                  <a:schemeClr val="tx2"/>
                </a:solidFill>
                <a:latin typeface="+mj-lt"/>
                <a:ea typeface="+mj-ea"/>
                <a:cs typeface="+mj-cs"/>
              </a:rPr>
              <a:t>Workshop outline:</a:t>
            </a:r>
          </a:p>
        </p:txBody>
      </p:sp>
      <p:sp>
        <p:nvSpPr>
          <p:cNvPr id="5" name="TextBox 4">
            <a:extLst>
              <a:ext uri="{FF2B5EF4-FFF2-40B4-BE49-F238E27FC236}">
                <a16:creationId xmlns:a16="http://schemas.microsoft.com/office/drawing/2014/main" id="{A7A6888E-D233-5BC2-FF17-5E84D6358B73}"/>
              </a:ext>
            </a:extLst>
          </p:cNvPr>
          <p:cNvSpPr txBox="1"/>
          <p:nvPr/>
        </p:nvSpPr>
        <p:spPr>
          <a:xfrm>
            <a:off x="5417173" y="-312613"/>
            <a:ext cx="6997746" cy="6107388"/>
          </a:xfrm>
          <a:prstGeom prst="rect">
            <a:avLst/>
          </a:prstGeom>
        </p:spPr>
        <p:txBody>
          <a:bodyPr vert="horz" lIns="91440" tIns="45720" rIns="91440" bIns="45720" rtlCol="0" anchor="ctr">
            <a:noAutofit/>
          </a:bodyPr>
          <a:lstStyle/>
          <a:p>
            <a:pPr marL="285750" marR="0" lvl="0" indent="-228600" fontAlgn="auto">
              <a:lnSpc>
                <a:spcPct val="90000"/>
              </a:lnSpc>
              <a:spcBef>
                <a:spcPts val="0"/>
              </a:spcBef>
              <a:spcAft>
                <a:spcPts val="600"/>
              </a:spcAft>
              <a:buClrTx/>
              <a:buSzTx/>
              <a:buFont typeface="Arial" panose="020B0604020202020204" pitchFamily="34" charset="0"/>
              <a:buChar char="•"/>
              <a:tabLst/>
              <a:defRPr/>
            </a:pPr>
            <a:endParaRPr kumimoji="0" lang="en-US" sz="4000" b="0" i="0" u="none" strike="noStrike" cap="none" spc="0" normalizeH="0" baseline="0" noProof="0" dirty="0">
              <a:ln>
                <a:noFill/>
              </a:ln>
              <a:solidFill>
                <a:schemeClr val="tx2"/>
              </a:solidFill>
              <a:effectLst/>
              <a:uLnTx/>
              <a:uFillTx/>
            </a:endParaRPr>
          </a:p>
          <a:p>
            <a:pPr marL="285750" marR="0" lvl="0" indent="-228600" fontAlgn="auto">
              <a:lnSpc>
                <a:spcPct val="90000"/>
              </a:lnSpc>
              <a:spcBef>
                <a:spcPts val="0"/>
              </a:spcBef>
              <a:spcAft>
                <a:spcPts val="600"/>
              </a:spcAft>
              <a:buClrTx/>
              <a:buSzTx/>
              <a:buFont typeface="Arial" panose="020B0604020202020204" pitchFamily="34" charset="0"/>
              <a:buChar char="•"/>
              <a:tabLst/>
              <a:defRPr/>
            </a:pPr>
            <a:r>
              <a:rPr lang="en-US" sz="4000" dirty="0">
                <a:solidFill>
                  <a:schemeClr val="tx2"/>
                </a:solidFill>
              </a:rPr>
              <a:t>The N</a:t>
            </a:r>
            <a:r>
              <a:rPr kumimoji="0" lang="en-US" sz="4000" b="0" i="0" u="none" strike="noStrike" cap="none" spc="0" normalizeH="0" baseline="0" noProof="0" dirty="0" err="1">
                <a:ln>
                  <a:noFill/>
                </a:ln>
                <a:solidFill>
                  <a:schemeClr val="tx2"/>
                </a:solidFill>
                <a:effectLst/>
                <a:uLnTx/>
                <a:uFillTx/>
              </a:rPr>
              <a:t>ational</a:t>
            </a:r>
            <a:r>
              <a:rPr kumimoji="0" lang="en-US" sz="4000" b="0" i="0" u="none" strike="noStrike" cap="none" spc="0" normalizeH="0" baseline="0" noProof="0" dirty="0">
                <a:ln>
                  <a:noFill/>
                </a:ln>
                <a:solidFill>
                  <a:schemeClr val="tx2"/>
                </a:solidFill>
                <a:effectLst/>
                <a:uLnTx/>
                <a:uFillTx/>
              </a:rPr>
              <a:t> context</a:t>
            </a:r>
          </a:p>
          <a:p>
            <a:pPr marR="0" lvl="0" fontAlgn="auto">
              <a:lnSpc>
                <a:spcPct val="90000"/>
              </a:lnSpc>
              <a:spcBef>
                <a:spcPts val="0"/>
              </a:spcBef>
              <a:spcAft>
                <a:spcPts val="600"/>
              </a:spcAft>
              <a:buClrTx/>
              <a:buSzTx/>
              <a:tabLst/>
              <a:defRPr/>
            </a:pPr>
            <a:endParaRPr kumimoji="0" lang="en-US" sz="4000" b="0" i="0" u="none" strike="noStrike" cap="none" spc="0" normalizeH="0" baseline="0" noProof="0" dirty="0">
              <a:ln>
                <a:noFill/>
              </a:ln>
              <a:solidFill>
                <a:schemeClr val="tx2"/>
              </a:solidFill>
              <a:effectLst/>
              <a:uLnTx/>
              <a:uFillTx/>
            </a:endParaRPr>
          </a:p>
          <a:p>
            <a:pPr marL="285750" marR="0" lvl="0" indent="-228600" fontAlgn="auto">
              <a:lnSpc>
                <a:spcPct val="90000"/>
              </a:lnSpc>
              <a:spcBef>
                <a:spcPts val="0"/>
              </a:spcBef>
              <a:spcAft>
                <a:spcPts val="600"/>
              </a:spcAft>
              <a:buClrTx/>
              <a:buSzTx/>
              <a:buFont typeface="Arial" panose="020B0604020202020204" pitchFamily="34" charset="0"/>
              <a:buChar char="•"/>
              <a:tabLst/>
              <a:defRPr/>
            </a:pPr>
            <a:r>
              <a:rPr kumimoji="0" lang="en-US" sz="4000" b="0" i="0" u="none" strike="noStrike" cap="none" spc="0" normalizeH="0" baseline="0" noProof="0" dirty="0">
                <a:ln>
                  <a:noFill/>
                </a:ln>
                <a:solidFill>
                  <a:schemeClr val="tx2"/>
                </a:solidFill>
                <a:effectLst/>
                <a:uLnTx/>
                <a:uFillTx/>
              </a:rPr>
              <a:t>Sharing of practice and collaboration across the West Partnership</a:t>
            </a:r>
          </a:p>
          <a:p>
            <a:pPr marR="0" lvl="0" fontAlgn="auto">
              <a:lnSpc>
                <a:spcPct val="90000"/>
              </a:lnSpc>
              <a:spcBef>
                <a:spcPts val="0"/>
              </a:spcBef>
              <a:spcAft>
                <a:spcPts val="600"/>
              </a:spcAft>
              <a:buClrTx/>
              <a:buSzTx/>
              <a:tabLst/>
              <a:defRPr/>
            </a:pPr>
            <a:endParaRPr kumimoji="0" lang="en-US" sz="4000" b="0" i="0" u="none" strike="noStrike" cap="none" spc="0" normalizeH="0" baseline="0" noProof="0" dirty="0">
              <a:ln>
                <a:noFill/>
              </a:ln>
              <a:solidFill>
                <a:schemeClr val="tx2"/>
              </a:solidFill>
              <a:effectLst/>
              <a:uLnTx/>
              <a:uFillTx/>
            </a:endParaRPr>
          </a:p>
          <a:p>
            <a:pPr marL="285750" marR="0" lvl="0" indent="-228600" fontAlgn="auto">
              <a:lnSpc>
                <a:spcPct val="90000"/>
              </a:lnSpc>
              <a:spcBef>
                <a:spcPts val="0"/>
              </a:spcBef>
              <a:spcAft>
                <a:spcPts val="600"/>
              </a:spcAft>
              <a:buClrTx/>
              <a:buSzTx/>
              <a:buFont typeface="Arial" panose="020B0604020202020204" pitchFamily="34" charset="0"/>
              <a:buChar char="•"/>
              <a:tabLst/>
              <a:defRPr/>
            </a:pPr>
            <a:r>
              <a:rPr kumimoji="0" lang="en-US" sz="4000" b="0" i="0" u="none" strike="noStrike" cap="none" spc="0" normalizeH="0" baseline="0" noProof="0" dirty="0">
                <a:ln>
                  <a:noFill/>
                </a:ln>
                <a:solidFill>
                  <a:schemeClr val="tx2"/>
                </a:solidFill>
                <a:effectLst/>
                <a:uLnTx/>
                <a:uFillTx/>
              </a:rPr>
              <a:t>Next steps</a:t>
            </a:r>
          </a:p>
        </p:txBody>
      </p:sp>
    </p:spTree>
    <p:extLst>
      <p:ext uri="{BB962C8B-B14F-4D97-AF65-F5344CB8AC3E}">
        <p14:creationId xmlns:p14="http://schemas.microsoft.com/office/powerpoint/2010/main" val="1613210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231FF3-EC4B-7CAB-D99C-C6D24EEF6B6B}"/>
              </a:ext>
            </a:extLst>
          </p:cNvPr>
          <p:cNvSpPr>
            <a:spLocks noGrp="1"/>
          </p:cNvSpPr>
          <p:nvPr>
            <p:ph type="title"/>
          </p:nvPr>
        </p:nvSpPr>
        <p:spPr>
          <a:xfrm>
            <a:off x="209106" y="358048"/>
            <a:ext cx="3418659" cy="5583148"/>
          </a:xfrm>
        </p:spPr>
        <p:txBody>
          <a:bodyPr vert="horz" lIns="91440" tIns="45720" rIns="91440" bIns="45720" rtlCol="0" anchor="ctr">
            <a:normAutofit/>
          </a:bodyPr>
          <a:lstStyle/>
          <a:p>
            <a:r>
              <a:rPr lang="en-US" sz="5400" kern="1200" dirty="0">
                <a:solidFill>
                  <a:schemeClr val="tx1"/>
                </a:solidFill>
                <a:latin typeface="+mj-lt"/>
                <a:ea typeface="+mj-ea"/>
                <a:cs typeface="+mj-cs"/>
              </a:rPr>
              <a:t>The National context</a:t>
            </a:r>
          </a:p>
        </p:txBody>
      </p:sp>
      <p:sp>
        <p:nvSpPr>
          <p:cNvPr id="13"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TextBox 4">
            <a:extLst>
              <a:ext uri="{FF2B5EF4-FFF2-40B4-BE49-F238E27FC236}">
                <a16:creationId xmlns:a16="http://schemas.microsoft.com/office/drawing/2014/main" id="{912978B9-0623-026E-8A7C-53E82596987C}"/>
              </a:ext>
            </a:extLst>
          </p:cNvPr>
          <p:cNvGraphicFramePr/>
          <p:nvPr>
            <p:extLst>
              <p:ext uri="{D42A27DB-BD31-4B8C-83A1-F6EECF244321}">
                <p14:modId xmlns:p14="http://schemas.microsoft.com/office/powerpoint/2010/main" val="2913762212"/>
              </p:ext>
            </p:extLst>
          </p:nvPr>
        </p:nvGraphicFramePr>
        <p:xfrm>
          <a:off x="3158479" y="122022"/>
          <a:ext cx="8824415" cy="65658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354730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97F232E-FDA3-1979-4BCC-F8A55D3375DC}"/>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CB8D63-0997-B916-3E06-6AA65AC8DC5B}"/>
              </a:ext>
            </a:extLst>
          </p:cNvPr>
          <p:cNvSpPr>
            <a:spLocks noGrp="1"/>
          </p:cNvSpPr>
          <p:nvPr>
            <p:ph type="title"/>
          </p:nvPr>
        </p:nvSpPr>
        <p:spPr>
          <a:xfrm>
            <a:off x="185057" y="548640"/>
            <a:ext cx="4257051" cy="5431536"/>
          </a:xfrm>
        </p:spPr>
        <p:txBody>
          <a:bodyPr>
            <a:normAutofit/>
          </a:bodyPr>
          <a:lstStyle/>
          <a:p>
            <a:r>
              <a:rPr lang="en-GB" sz="5000" dirty="0"/>
              <a:t>Scottish Government response (August 2024)</a:t>
            </a:r>
          </a:p>
        </p:txBody>
      </p:sp>
      <p:sp>
        <p:nvSpPr>
          <p:cNvPr id="19"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8EA858B-F226-4D18-1519-C1177DB491D3}"/>
              </a:ext>
            </a:extLst>
          </p:cNvPr>
          <p:cNvSpPr>
            <a:spLocks noGrp="1"/>
          </p:cNvSpPr>
          <p:nvPr>
            <p:ph idx="1"/>
          </p:nvPr>
        </p:nvSpPr>
        <p:spPr>
          <a:xfrm>
            <a:off x="4884412" y="664029"/>
            <a:ext cx="7213535" cy="6411686"/>
          </a:xfrm>
        </p:spPr>
        <p:txBody>
          <a:bodyPr anchor="ctr">
            <a:normAutofit/>
          </a:bodyPr>
          <a:lstStyle/>
          <a:p>
            <a:pPr marL="0" indent="0">
              <a:buNone/>
            </a:pPr>
            <a:r>
              <a:rPr lang="en-GB" b="1" i="0" dirty="0">
                <a:effectLst/>
              </a:rPr>
              <a:t>Relationships and Behaviour in schools: National </a:t>
            </a:r>
            <a:r>
              <a:rPr lang="en-GB" b="1" dirty="0"/>
              <a:t>A</a:t>
            </a:r>
            <a:r>
              <a:rPr lang="en-GB" b="1" i="0" dirty="0">
                <a:effectLst/>
              </a:rPr>
              <a:t>ction </a:t>
            </a:r>
            <a:r>
              <a:rPr lang="en-GB" b="1" dirty="0"/>
              <a:t>P</a:t>
            </a:r>
            <a:r>
              <a:rPr lang="en-GB" b="1" i="0" dirty="0">
                <a:effectLst/>
              </a:rPr>
              <a:t>lan 2024 to 2027 </a:t>
            </a:r>
            <a:r>
              <a:rPr lang="en-GB" dirty="0">
                <a:hlinkClick r:id="rId2"/>
              </a:rPr>
              <a:t>Improving relationships and behaviour in schools: ensuring safe and consistent environments for all</a:t>
            </a:r>
            <a:endParaRPr lang="en-GB" dirty="0"/>
          </a:p>
          <a:p>
            <a:pPr marL="0" indent="0">
              <a:buNone/>
            </a:pPr>
            <a:endParaRPr lang="en-GB" b="1" i="0" dirty="0">
              <a:effectLst/>
            </a:endParaRPr>
          </a:p>
          <a:p>
            <a:pPr marL="0" indent="0">
              <a:buNone/>
            </a:pPr>
            <a:r>
              <a:rPr lang="en-GB" dirty="0"/>
              <a:t>“Positive outcomes are most evidenced in a relational style characterised by high warmth and support, high standards and high expectations of socially responsible behaviour, and an ability to effectively set limits for behaviour, ensuring effective implementation of values, and expectations in a firm and consistent manner while using reprimands and consequences when necessary”.</a:t>
            </a:r>
            <a:endParaRPr lang="en-GB" b="1" i="0" dirty="0">
              <a:effectLst/>
            </a:endParaRPr>
          </a:p>
          <a:p>
            <a:pPr marL="0" indent="0">
              <a:buNone/>
            </a:pPr>
            <a:endParaRPr lang="en-GB" sz="2200" dirty="0"/>
          </a:p>
        </p:txBody>
      </p:sp>
    </p:spTree>
    <p:extLst>
      <p:ext uri="{BB962C8B-B14F-4D97-AF65-F5344CB8AC3E}">
        <p14:creationId xmlns:p14="http://schemas.microsoft.com/office/powerpoint/2010/main" val="3301972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8440AA0-3E8B-FB72-6346-2099D1B92E5D}"/>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B633D9-225D-B79E-598E-3190513E1289}"/>
              </a:ext>
            </a:extLst>
          </p:cNvPr>
          <p:cNvSpPr>
            <a:spLocks noGrp="1"/>
          </p:cNvSpPr>
          <p:nvPr>
            <p:ph type="title"/>
          </p:nvPr>
        </p:nvSpPr>
        <p:spPr>
          <a:xfrm>
            <a:off x="841248" y="548640"/>
            <a:ext cx="3600860" cy="5431536"/>
          </a:xfrm>
        </p:spPr>
        <p:txBody>
          <a:bodyPr>
            <a:normAutofit/>
          </a:bodyPr>
          <a:lstStyle/>
          <a:p>
            <a:r>
              <a:rPr lang="en-GB" sz="5000"/>
              <a:t>Scottish Government guidance (June 2025)</a:t>
            </a:r>
          </a:p>
        </p:txBody>
      </p:sp>
      <p:sp>
        <p:nvSpPr>
          <p:cNvPr id="3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AA02829-CE30-D35E-C86E-4771A200F0F1}"/>
              </a:ext>
            </a:extLst>
          </p:cNvPr>
          <p:cNvSpPr>
            <a:spLocks noGrp="1"/>
          </p:cNvSpPr>
          <p:nvPr>
            <p:ph idx="1"/>
          </p:nvPr>
        </p:nvSpPr>
        <p:spPr>
          <a:xfrm>
            <a:off x="4983195" y="718458"/>
            <a:ext cx="6987172" cy="6291942"/>
          </a:xfrm>
        </p:spPr>
        <p:txBody>
          <a:bodyPr anchor="ctr">
            <a:normAutofit/>
          </a:bodyPr>
          <a:lstStyle/>
          <a:p>
            <a:pPr marL="0" indent="0">
              <a:buNone/>
            </a:pPr>
            <a:r>
              <a:rPr lang="en-GB" sz="2400" dirty="0">
                <a:hlinkClick r:id="rId2"/>
              </a:rPr>
              <a:t>Responding to Behaviour in Schools Guidance</a:t>
            </a:r>
            <a:endParaRPr lang="en-GB" sz="2400" dirty="0"/>
          </a:p>
          <a:p>
            <a:pPr marL="0" indent="0">
              <a:buNone/>
            </a:pPr>
            <a:r>
              <a:rPr lang="en-GB" sz="2400" dirty="0"/>
              <a:t>“The impact of incidents of disruptive behaviour are felt throughout a school community.  When faced with the most serious dysregulation, the young person themselves, their peers or school staff can be placed at risk. </a:t>
            </a:r>
          </a:p>
          <a:p>
            <a:pPr marL="0" indent="0">
              <a:buNone/>
            </a:pPr>
            <a:r>
              <a:rPr lang="en-GB" sz="2400" dirty="0"/>
              <a:t>We know the evidence clearly shows young people need structure and boundaries to support their development and having predictable consequences helps young people to feel safe. We therefore serve our young people best by applying high standards and expectations in order to support positive relationships and behaviour in schools. </a:t>
            </a:r>
          </a:p>
          <a:p>
            <a:pPr marL="0" indent="0">
              <a:buNone/>
            </a:pPr>
            <a:r>
              <a:rPr lang="en-GB" sz="2400" dirty="0"/>
              <a:t>Consequences are an important tool for schools to help reinforce these boundaries and expectations”.</a:t>
            </a:r>
          </a:p>
          <a:p>
            <a:pPr marL="0" indent="0">
              <a:buNone/>
            </a:pPr>
            <a:r>
              <a:rPr lang="en-GB" sz="2400" i="1" dirty="0"/>
              <a:t>Handout</a:t>
            </a:r>
          </a:p>
          <a:p>
            <a:pPr marL="0" indent="0">
              <a:buNone/>
            </a:pPr>
            <a:endParaRPr lang="en-GB" sz="2000" b="1" i="0" dirty="0">
              <a:effectLst/>
              <a:latin typeface="Roboto" panose="02000000000000000000" pitchFamily="2" charset="0"/>
            </a:endParaRPr>
          </a:p>
          <a:p>
            <a:pPr marL="0" indent="0">
              <a:buNone/>
            </a:pPr>
            <a:endParaRPr lang="en-GB" sz="2000" b="1" i="0" dirty="0">
              <a:effectLst/>
              <a:latin typeface="Roboto" panose="02000000000000000000" pitchFamily="2" charset="0"/>
            </a:endParaRPr>
          </a:p>
        </p:txBody>
      </p:sp>
    </p:spTree>
    <p:extLst>
      <p:ext uri="{BB962C8B-B14F-4D97-AF65-F5344CB8AC3E}">
        <p14:creationId xmlns:p14="http://schemas.microsoft.com/office/powerpoint/2010/main" val="10873818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44405-4D21-6686-1A89-CBF82FB7BCE2}"/>
              </a:ext>
            </a:extLst>
          </p:cNvPr>
          <p:cNvSpPr>
            <a:spLocks noGrp="1"/>
          </p:cNvSpPr>
          <p:nvPr>
            <p:ph type="title"/>
          </p:nvPr>
        </p:nvSpPr>
        <p:spPr/>
        <p:txBody>
          <a:bodyPr/>
          <a:lstStyle/>
          <a:p>
            <a:r>
              <a:rPr lang="en-GB" dirty="0"/>
              <a:t>Pillars – East Ren </a:t>
            </a:r>
          </a:p>
        </p:txBody>
      </p:sp>
      <p:sp>
        <p:nvSpPr>
          <p:cNvPr id="3" name="Content Placeholder 2">
            <a:extLst>
              <a:ext uri="{FF2B5EF4-FFF2-40B4-BE49-F238E27FC236}">
                <a16:creationId xmlns:a16="http://schemas.microsoft.com/office/drawing/2014/main" id="{BCA8C08F-5182-440F-D866-7F28B0A75F84}"/>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1679344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12BE9-A695-F95F-EB19-0E80DC119D69}"/>
              </a:ext>
            </a:extLst>
          </p:cNvPr>
          <p:cNvSpPr>
            <a:spLocks noGrp="1"/>
          </p:cNvSpPr>
          <p:nvPr>
            <p:ph type="title"/>
          </p:nvPr>
        </p:nvSpPr>
        <p:spPr/>
        <p:txBody>
          <a:bodyPr/>
          <a:lstStyle/>
          <a:p>
            <a:r>
              <a:rPr lang="en-GB" dirty="0"/>
              <a:t>4 quadrants and post it task – East Ren</a:t>
            </a:r>
          </a:p>
        </p:txBody>
      </p:sp>
      <p:sp>
        <p:nvSpPr>
          <p:cNvPr id="3" name="Content Placeholder 2">
            <a:extLst>
              <a:ext uri="{FF2B5EF4-FFF2-40B4-BE49-F238E27FC236}">
                <a16:creationId xmlns:a16="http://schemas.microsoft.com/office/drawing/2014/main" id="{E9F04084-A3E7-80D9-1E62-5FF927A2F5F0}"/>
              </a:ext>
            </a:extLst>
          </p:cNvPr>
          <p:cNvSpPr>
            <a:spLocks noGrp="1"/>
          </p:cNvSpPr>
          <p:nvPr>
            <p:ph idx="1"/>
          </p:nvPr>
        </p:nvSpPr>
        <p:spPr/>
        <p:txBody>
          <a:bodyPr/>
          <a:lstStyle/>
          <a:p>
            <a:pPr marL="0" indent="0">
              <a:buNone/>
            </a:pPr>
            <a:r>
              <a:rPr lang="en-GB" dirty="0"/>
              <a:t>Question - </a:t>
            </a:r>
          </a:p>
        </p:txBody>
      </p:sp>
    </p:spTree>
    <p:extLst>
      <p:ext uri="{BB962C8B-B14F-4D97-AF65-F5344CB8AC3E}">
        <p14:creationId xmlns:p14="http://schemas.microsoft.com/office/powerpoint/2010/main" val="1518175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57791-545B-63A9-905D-110457D97892}"/>
              </a:ext>
            </a:extLst>
          </p:cNvPr>
          <p:cNvSpPr>
            <a:spLocks noGrp="1"/>
          </p:cNvSpPr>
          <p:nvPr>
            <p:ph type="title"/>
          </p:nvPr>
        </p:nvSpPr>
        <p:spPr/>
        <p:txBody>
          <a:bodyPr/>
          <a:lstStyle/>
          <a:p>
            <a:pPr algn="ctr"/>
            <a:r>
              <a:rPr lang="en-GB" dirty="0"/>
              <a:t>East Dunbartonshire Response </a:t>
            </a:r>
          </a:p>
        </p:txBody>
      </p:sp>
      <p:graphicFrame>
        <p:nvGraphicFramePr>
          <p:cNvPr id="5" name="Content Placeholder 2">
            <a:extLst>
              <a:ext uri="{FF2B5EF4-FFF2-40B4-BE49-F238E27FC236}">
                <a16:creationId xmlns:a16="http://schemas.microsoft.com/office/drawing/2014/main" id="{A85DE8A9-8EC5-5695-8397-875EE42663C2}"/>
              </a:ext>
            </a:extLst>
          </p:cNvPr>
          <p:cNvGraphicFramePr>
            <a:graphicFrameLocks noGrp="1"/>
          </p:cNvGraphicFramePr>
          <p:nvPr>
            <p:ph idx="1"/>
          </p:nvPr>
        </p:nvGraphicFramePr>
        <p:xfrm>
          <a:off x="244928" y="1509939"/>
          <a:ext cx="11702143" cy="49829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83998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EA128-010D-EA8B-9A31-F8C0783BDFCC}"/>
              </a:ext>
            </a:extLst>
          </p:cNvPr>
          <p:cNvSpPr>
            <a:spLocks noGrp="1"/>
          </p:cNvSpPr>
          <p:nvPr>
            <p:ph type="title"/>
          </p:nvPr>
        </p:nvSpPr>
        <p:spPr/>
        <p:txBody>
          <a:bodyPr/>
          <a:lstStyle/>
          <a:p>
            <a:pPr algn="ctr"/>
            <a:r>
              <a:rPr lang="en-GB" dirty="0"/>
              <a:t>East Renfrewshire Response </a:t>
            </a:r>
          </a:p>
        </p:txBody>
      </p:sp>
      <p:sp>
        <p:nvSpPr>
          <p:cNvPr id="3" name="Content Placeholder 2">
            <a:extLst>
              <a:ext uri="{FF2B5EF4-FFF2-40B4-BE49-F238E27FC236}">
                <a16:creationId xmlns:a16="http://schemas.microsoft.com/office/drawing/2014/main" id="{B1DD5772-BFE5-F779-E039-62B664104CD4}"/>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2035213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290AAA161765045A77CD1AF1EAB8DD6" ma:contentTypeVersion="3" ma:contentTypeDescription="Create a new document." ma:contentTypeScope="" ma:versionID="5ac39301eaf5bf1ab4ffececd3ba944b">
  <xsd:schema xmlns:xsd="http://www.w3.org/2001/XMLSchema" xmlns:xs="http://www.w3.org/2001/XMLSchema" xmlns:p="http://schemas.microsoft.com/office/2006/metadata/properties" xmlns:ns2="164a6ff5-ec08-4f9c-a025-621fd1b1b249" targetNamespace="http://schemas.microsoft.com/office/2006/metadata/properties" ma:root="true" ma:fieldsID="ebf67c04802b5fbdb66e34ff9a7207ae" ns2:_="">
    <xsd:import namespace="164a6ff5-ec08-4f9c-a025-621fd1b1b249"/>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4a6ff5-ec08-4f9c-a025-621fd1b1b2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E39E599-E971-4176-A16C-896FB7D343E5}">
  <ds:schemaRefs>
    <ds:schemaRef ds:uri="http://schemas.microsoft.com/office/2006/documentManagement/types"/>
    <ds:schemaRef ds:uri="http://schemas.microsoft.com/office/2006/metadata/properties"/>
    <ds:schemaRef ds:uri="5548775f-d4b3-4fe0-b15e-1c32cdd5e200"/>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 ds:uri="http://purl.org/dc/elements/1.1/"/>
  </ds:schemaRefs>
</ds:datastoreItem>
</file>

<file path=customXml/itemProps2.xml><?xml version="1.0" encoding="utf-8"?>
<ds:datastoreItem xmlns:ds="http://schemas.openxmlformats.org/officeDocument/2006/customXml" ds:itemID="{2A9E398C-356B-44A5-9EFA-3EFA1C6115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64a6ff5-ec08-4f9c-a025-621fd1b1b24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85AB2B4-CB42-4047-BB6D-55C978CAB5AE}">
  <ds:schemaRefs>
    <ds:schemaRef ds:uri="http://schemas.microsoft.com/sharepoint/v3/contenttype/forms"/>
  </ds:schemaRefs>
</ds:datastoreItem>
</file>

<file path=docMetadata/LabelInfo.xml><?xml version="1.0" encoding="utf-8"?>
<clbl:labelList xmlns:clbl="http://schemas.microsoft.com/office/2020/mipLabelMetadata">
  <clbl:label id="{2fae2e97-89d0-49dd-b452-8a1de501ce28}" enabled="1" method="Privileged" siteId="{f8f576a2-ede5-4764-97e6-ddd50e694cc2}" contentBits="0" removed="0"/>
</clbl:labelList>
</file>

<file path=docProps/app.xml><?xml version="1.0" encoding="utf-8"?>
<Properties xmlns="http://schemas.openxmlformats.org/officeDocument/2006/extended-properties" xmlns:vt="http://schemas.openxmlformats.org/officeDocument/2006/docPropsVTypes">
  <TotalTime>54096</TotalTime>
  <Words>650</Words>
  <Application>Microsoft Office PowerPoint</Application>
  <PresentationFormat>Widescreen</PresentationFormat>
  <Paragraphs>59</Paragraphs>
  <Slides>11</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11</vt:i4>
      </vt:variant>
    </vt:vector>
  </HeadingPairs>
  <TitlesOfParts>
    <vt:vector size="18" baseType="lpstr">
      <vt:lpstr>Aptos</vt:lpstr>
      <vt:lpstr>Arial</vt:lpstr>
      <vt:lpstr>Calibri</vt:lpstr>
      <vt:lpstr>Calibri Light</vt:lpstr>
      <vt:lpstr>Roboto</vt:lpstr>
      <vt:lpstr>Office Theme</vt:lpstr>
      <vt:lpstr>1_Office Theme</vt:lpstr>
      <vt:lpstr>West Partnership Educational Psychology  Practitioner Network 2025 </vt:lpstr>
      <vt:lpstr>Workshop outline:</vt:lpstr>
      <vt:lpstr>The National context</vt:lpstr>
      <vt:lpstr>Scottish Government response (August 2024)</vt:lpstr>
      <vt:lpstr>Scottish Government guidance (June 2025)</vt:lpstr>
      <vt:lpstr>Pillars – East Ren </vt:lpstr>
      <vt:lpstr>4 quadrants and post it task – East Ren</vt:lpstr>
      <vt:lpstr>East Dunbartonshire Response </vt:lpstr>
      <vt:lpstr>East Renfrewshire Response </vt:lpstr>
      <vt:lpstr>Practice sharing </vt:lpstr>
      <vt:lpstr>Plenary and next steps</vt:lpstr>
    </vt:vector>
  </TitlesOfParts>
  <Company>East Dunbartonshire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Docherty</dc:creator>
  <cp:lastModifiedBy>Scott Chalmers</cp:lastModifiedBy>
  <cp:revision>47</cp:revision>
  <dcterms:created xsi:type="dcterms:W3CDTF">2019-09-28T15:16:17Z</dcterms:created>
  <dcterms:modified xsi:type="dcterms:W3CDTF">2026-08-13T15:35:54Z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0x0101009290AAA161765045A77CD1AF1EAB8DD6</vt:lpwstr>
  </property>
  <property fmtid="{D5CDD505-2E9C-101B-9397-08002B2CF9AE}" pid="3" name="MSIP_Label_2fae2e97-89d0-49dd-b452-8a1de501ce28_Enabled">
    <vt:lpwstr>true</vt:lpwstr>
  </property>
  <property fmtid="{D5CDD505-2E9C-101B-9397-08002B2CF9AE}" pid="4" name="MSIP_Label_2fae2e97-89d0-49dd-b452-8a1de501ce28_SetDate">
    <vt:lpwstr>2023-07-10T11:44:55Z</vt:lpwstr>
  </property>
  <property fmtid="{D5CDD505-2E9C-101B-9397-08002B2CF9AE}" pid="5" name="MSIP_Label_2fae2e97-89d0-49dd-b452-8a1de501ce28_Method">
    <vt:lpwstr>Privileged</vt:lpwstr>
  </property>
  <property fmtid="{D5CDD505-2E9C-101B-9397-08002B2CF9AE}" pid="6" name="MSIP_Label_2fae2e97-89d0-49dd-b452-8a1de501ce28_Name">
    <vt:lpwstr>[Official]</vt:lpwstr>
  </property>
  <property fmtid="{D5CDD505-2E9C-101B-9397-08002B2CF9AE}" pid="7" name="MSIP_Label_2fae2e97-89d0-49dd-b452-8a1de501ce28_SiteId">
    <vt:lpwstr>f8f576a2-ede5-4764-97e6-ddd50e694cc2</vt:lpwstr>
  </property>
  <property fmtid="{D5CDD505-2E9C-101B-9397-08002B2CF9AE}" pid="8" name="MSIP_Label_2fae2e97-89d0-49dd-b452-8a1de501ce28_ActionId">
    <vt:lpwstr>38fe3329-cfae-45c0-9a66-4a80c96721fe</vt:lpwstr>
  </property>
  <property fmtid="{D5CDD505-2E9C-101B-9397-08002B2CF9AE}" pid="9" name="MSIP_Label_2fae2e97-89d0-49dd-b452-8a1de501ce28_ContentBits">
    <vt:lpwstr>0</vt:lpwstr>
  </property>
  <property fmtid="{D5CDD505-2E9C-101B-9397-08002B2CF9AE}" pid="10" name="MSIP_Label_ed63e432-7a5b-4534-ada9-2e736aca8ba4_Enabled">
    <vt:lpwstr>true</vt:lpwstr>
  </property>
  <property fmtid="{D5CDD505-2E9C-101B-9397-08002B2CF9AE}" pid="11" name="MSIP_Label_ed63e432-7a5b-4534-ada9-2e736aca8ba4_SetDate">
    <vt:lpwstr>2026-08-13T15:35:15Z</vt:lpwstr>
  </property>
  <property fmtid="{D5CDD505-2E9C-101B-9397-08002B2CF9AE}" pid="12" name="MSIP_Label_ed63e432-7a5b-4534-ada9-2e736aca8ba4_Method">
    <vt:lpwstr>Privileged</vt:lpwstr>
  </property>
  <property fmtid="{D5CDD505-2E9C-101B-9397-08002B2CF9AE}" pid="13" name="MSIP_Label_ed63e432-7a5b-4534-ada9-2e736aca8ba4_Name">
    <vt:lpwstr>Official</vt:lpwstr>
  </property>
  <property fmtid="{D5CDD505-2E9C-101B-9397-08002B2CF9AE}" pid="14" name="MSIP_Label_ed63e432-7a5b-4534-ada9-2e736aca8ba4_SiteId">
    <vt:lpwstr>5eee4d58-f197-4ad7-9e39-ebd0d2463660</vt:lpwstr>
  </property>
  <property fmtid="{D5CDD505-2E9C-101B-9397-08002B2CF9AE}" pid="15" name="MSIP_Label_ed63e432-7a5b-4534-ada9-2e736aca8ba4_ActionId">
    <vt:lpwstr>1c0f55a0-93b9-479e-9c55-0d47e7e0aa36</vt:lpwstr>
  </property>
  <property fmtid="{D5CDD505-2E9C-101B-9397-08002B2CF9AE}" pid="16" name="MSIP_Label_ed63e432-7a5b-4534-ada9-2e736aca8ba4_ContentBits">
    <vt:lpwstr>1</vt:lpwstr>
  </property>
  <property fmtid="{D5CDD505-2E9C-101B-9397-08002B2CF9AE}" pid="17" name="MSIP_Label_ed63e432-7a5b-4534-ada9-2e736aca8ba4_Tag">
    <vt:lpwstr>10, 0, 1, 1</vt:lpwstr>
  </property>
  <property fmtid="{D5CDD505-2E9C-101B-9397-08002B2CF9AE}" pid="18" name="ClassificationContentMarkingHeaderLocations">
    <vt:lpwstr>Office Theme:8\1_Office Theme:8</vt:lpwstr>
  </property>
  <property fmtid="{D5CDD505-2E9C-101B-9397-08002B2CF9AE}" pid="19" name="ClassificationContentMarkingHeaderText">
    <vt:lpwstr>Classification : Official</vt:lpwstr>
  </property>
</Properties>
</file>