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2"/>
  </p:sldMasterIdLst>
  <p:notesMasterIdLst>
    <p:notesMasterId r:id="rId11"/>
  </p:notesMasterIdLst>
  <p:handoutMasterIdLst>
    <p:handoutMasterId r:id="rId12"/>
  </p:handoutMasterIdLst>
  <p:sldIdLst>
    <p:sldId id="579" r:id="rId3"/>
    <p:sldId id="581" r:id="rId4"/>
    <p:sldId id="583" r:id="rId5"/>
    <p:sldId id="580" r:id="rId6"/>
    <p:sldId id="587" r:id="rId7"/>
    <p:sldId id="584" r:id="rId8"/>
    <p:sldId id="585" r:id="rId9"/>
    <p:sldId id="586"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63220" autoAdjust="0"/>
  </p:normalViewPr>
  <p:slideViewPr>
    <p:cSldViewPr snapToGrid="0">
      <p:cViewPr varScale="1">
        <p:scale>
          <a:sx n="48" d="100"/>
          <a:sy n="48" d="100"/>
        </p:scale>
        <p:origin x="136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2" Type="http://schemas.openxmlformats.org/officeDocument/2006/relationships/slideMaster" Target="slideMasters/slideMaster1.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A725D8-CB87-4E8F-9026-2AB0CD497790}"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5599A900-8704-47B9-A2DC-A5F4C8869F78}">
      <dgm:prSet phldrT="[Text]"/>
      <dgm:spPr/>
      <dgm:t>
        <a:bodyPr/>
        <a:lstStyle/>
        <a:p>
          <a:r>
            <a:rPr lang="en-GB" b="1" dirty="0">
              <a:solidFill>
                <a:srgbClr val="002060"/>
              </a:solidFill>
            </a:rPr>
            <a:t>2011</a:t>
          </a:r>
        </a:p>
      </dgm:t>
    </dgm:pt>
    <dgm:pt modelId="{F5B7EC87-4270-464D-9043-22CB5D9494BA}" type="parTrans" cxnId="{95FB84F4-755A-4AB3-A9CB-C7BADCEBCE55}">
      <dgm:prSet/>
      <dgm:spPr/>
      <dgm:t>
        <a:bodyPr/>
        <a:lstStyle/>
        <a:p>
          <a:endParaRPr lang="en-GB"/>
        </a:p>
      </dgm:t>
    </dgm:pt>
    <dgm:pt modelId="{FA0387A8-DF19-4E09-A94A-126435D3341E}" type="sibTrans" cxnId="{95FB84F4-755A-4AB3-A9CB-C7BADCEBCE55}">
      <dgm:prSet/>
      <dgm:spPr/>
      <dgm:t>
        <a:bodyPr/>
        <a:lstStyle/>
        <a:p>
          <a:endParaRPr lang="en-GB"/>
        </a:p>
      </dgm:t>
    </dgm:pt>
    <dgm:pt modelId="{5C85DC19-F451-44C2-87E8-342A642F4A99}">
      <dgm:prSet phldrT="[Text]"/>
      <dgm:spPr/>
      <dgm:t>
        <a:bodyPr/>
        <a:lstStyle/>
        <a:p>
          <a:r>
            <a:rPr lang="en-GB" b="1" dirty="0">
              <a:solidFill>
                <a:srgbClr val="002060"/>
              </a:solidFill>
            </a:rPr>
            <a:t>2018</a:t>
          </a:r>
        </a:p>
      </dgm:t>
    </dgm:pt>
    <dgm:pt modelId="{C25EC606-34C8-4CAB-AFD6-F40B220FA314}" type="parTrans" cxnId="{14A47325-7B3A-499E-A53A-9AFD15A2AA03}">
      <dgm:prSet/>
      <dgm:spPr/>
      <dgm:t>
        <a:bodyPr/>
        <a:lstStyle/>
        <a:p>
          <a:endParaRPr lang="en-GB"/>
        </a:p>
      </dgm:t>
    </dgm:pt>
    <dgm:pt modelId="{63A1D222-0E1D-44F2-BE18-4C137D92C705}" type="sibTrans" cxnId="{14A47325-7B3A-499E-A53A-9AFD15A2AA03}">
      <dgm:prSet/>
      <dgm:spPr/>
      <dgm:t>
        <a:bodyPr/>
        <a:lstStyle/>
        <a:p>
          <a:endParaRPr lang="en-GB"/>
        </a:p>
      </dgm:t>
    </dgm:pt>
    <dgm:pt modelId="{349EC4D7-56EC-4B49-9DF5-2568654A3E75}">
      <dgm:prSet phldrT="[Text]"/>
      <dgm:spPr/>
      <dgm:t>
        <a:bodyPr/>
        <a:lstStyle/>
        <a:p>
          <a:r>
            <a:rPr lang="en-GB" b="1" dirty="0">
              <a:solidFill>
                <a:srgbClr val="002060"/>
              </a:solidFill>
            </a:rPr>
            <a:t>2020</a:t>
          </a:r>
        </a:p>
      </dgm:t>
    </dgm:pt>
    <dgm:pt modelId="{5B85FDBF-AE53-463C-8C0B-6E68E7009867}" type="parTrans" cxnId="{0711DD0F-2BF3-48CB-8DB1-48819FA3FD86}">
      <dgm:prSet/>
      <dgm:spPr/>
      <dgm:t>
        <a:bodyPr/>
        <a:lstStyle/>
        <a:p>
          <a:endParaRPr lang="en-GB"/>
        </a:p>
      </dgm:t>
    </dgm:pt>
    <dgm:pt modelId="{551A7215-DFF6-40B6-A6A8-D09F38FF10E4}" type="sibTrans" cxnId="{0711DD0F-2BF3-48CB-8DB1-48819FA3FD86}">
      <dgm:prSet/>
      <dgm:spPr/>
      <dgm:t>
        <a:bodyPr/>
        <a:lstStyle/>
        <a:p>
          <a:endParaRPr lang="en-GB"/>
        </a:p>
      </dgm:t>
    </dgm:pt>
    <dgm:pt modelId="{2F04F3EE-3767-4D64-AFEA-117439D3C452}">
      <dgm:prSet phldrT="[Text]"/>
      <dgm:spPr/>
      <dgm:t>
        <a:bodyPr/>
        <a:lstStyle/>
        <a:p>
          <a:r>
            <a:rPr lang="en-GB" b="1" dirty="0">
              <a:solidFill>
                <a:srgbClr val="002060"/>
              </a:solidFill>
            </a:rPr>
            <a:t>2021</a:t>
          </a:r>
        </a:p>
      </dgm:t>
    </dgm:pt>
    <dgm:pt modelId="{433367EE-9E64-4854-96A1-C0FD9281BC3D}" type="parTrans" cxnId="{5B2C4411-DD1C-467D-8ECC-36D2630B0575}">
      <dgm:prSet/>
      <dgm:spPr/>
      <dgm:t>
        <a:bodyPr/>
        <a:lstStyle/>
        <a:p>
          <a:endParaRPr lang="en-GB"/>
        </a:p>
      </dgm:t>
    </dgm:pt>
    <dgm:pt modelId="{8DA42E96-8BE9-47B2-A4BD-C06694A9FC67}" type="sibTrans" cxnId="{5B2C4411-DD1C-467D-8ECC-36D2630B0575}">
      <dgm:prSet/>
      <dgm:spPr/>
      <dgm:t>
        <a:bodyPr/>
        <a:lstStyle/>
        <a:p>
          <a:endParaRPr lang="en-GB"/>
        </a:p>
      </dgm:t>
    </dgm:pt>
    <dgm:pt modelId="{7BFF9EF8-D4DD-4A34-818F-6864F393DAD1}" type="pres">
      <dgm:prSet presAssocID="{A8A725D8-CB87-4E8F-9026-2AB0CD497790}" presName="Name0" presStyleCnt="0">
        <dgm:presLayoutVars>
          <dgm:dir/>
          <dgm:resizeHandles val="exact"/>
        </dgm:presLayoutVars>
      </dgm:prSet>
      <dgm:spPr/>
    </dgm:pt>
    <dgm:pt modelId="{9B43046C-0D11-465A-B769-55B103794867}" type="pres">
      <dgm:prSet presAssocID="{5599A900-8704-47B9-A2DC-A5F4C8869F78}" presName="composite" presStyleCnt="0"/>
      <dgm:spPr/>
    </dgm:pt>
    <dgm:pt modelId="{B1D11782-461D-450F-A5F4-72BD30241394}" type="pres">
      <dgm:prSet presAssocID="{5599A900-8704-47B9-A2DC-A5F4C8869F78}" presName="bgChev" presStyleLbl="node1" presStyleIdx="0" presStyleCnt="4"/>
      <dgm:spPr>
        <a:solidFill>
          <a:schemeClr val="accent1">
            <a:lumMod val="40000"/>
            <a:lumOff val="60000"/>
          </a:schemeClr>
        </a:solidFill>
      </dgm:spPr>
    </dgm:pt>
    <dgm:pt modelId="{F52B2518-55FB-403E-BB88-DAA347D765FB}" type="pres">
      <dgm:prSet presAssocID="{5599A900-8704-47B9-A2DC-A5F4C8869F78}" presName="txNode" presStyleLbl="fgAcc1" presStyleIdx="0" presStyleCnt="4">
        <dgm:presLayoutVars>
          <dgm:bulletEnabled val="1"/>
        </dgm:presLayoutVars>
      </dgm:prSet>
      <dgm:spPr/>
    </dgm:pt>
    <dgm:pt modelId="{0EAA982A-ED94-4D37-BF3E-B468A95AEEA7}" type="pres">
      <dgm:prSet presAssocID="{FA0387A8-DF19-4E09-A94A-126435D3341E}" presName="compositeSpace" presStyleCnt="0"/>
      <dgm:spPr/>
    </dgm:pt>
    <dgm:pt modelId="{FB439FDB-346C-49C6-9C07-92F36F02DAA5}" type="pres">
      <dgm:prSet presAssocID="{5C85DC19-F451-44C2-87E8-342A642F4A99}" presName="composite" presStyleCnt="0"/>
      <dgm:spPr/>
    </dgm:pt>
    <dgm:pt modelId="{A30301C9-BB32-48D6-935B-A07E8A41B524}" type="pres">
      <dgm:prSet presAssocID="{5C85DC19-F451-44C2-87E8-342A642F4A99}" presName="bgChev" presStyleLbl="node1" presStyleIdx="1" presStyleCnt="4"/>
      <dgm:spPr>
        <a:solidFill>
          <a:srgbClr val="F8D0FC"/>
        </a:solidFill>
      </dgm:spPr>
    </dgm:pt>
    <dgm:pt modelId="{32A5E30D-6007-4C0C-A0C0-9EA11FFF0F54}" type="pres">
      <dgm:prSet presAssocID="{5C85DC19-F451-44C2-87E8-342A642F4A99}" presName="txNode" presStyleLbl="fgAcc1" presStyleIdx="1" presStyleCnt="4">
        <dgm:presLayoutVars>
          <dgm:bulletEnabled val="1"/>
        </dgm:presLayoutVars>
      </dgm:prSet>
      <dgm:spPr/>
    </dgm:pt>
    <dgm:pt modelId="{7A2C6A36-6723-47B6-B211-DF21A21F0B5C}" type="pres">
      <dgm:prSet presAssocID="{63A1D222-0E1D-44F2-BE18-4C137D92C705}" presName="compositeSpace" presStyleCnt="0"/>
      <dgm:spPr/>
    </dgm:pt>
    <dgm:pt modelId="{84229DF1-4713-48AF-846B-148F2C2F3FCA}" type="pres">
      <dgm:prSet presAssocID="{349EC4D7-56EC-4B49-9DF5-2568654A3E75}" presName="composite" presStyleCnt="0"/>
      <dgm:spPr/>
    </dgm:pt>
    <dgm:pt modelId="{08B97C54-D54C-4AF4-A7FB-80324F7FB99D}" type="pres">
      <dgm:prSet presAssocID="{349EC4D7-56EC-4B49-9DF5-2568654A3E75}" presName="bgChev" presStyleLbl="node1" presStyleIdx="2" presStyleCnt="4"/>
      <dgm:spPr>
        <a:solidFill>
          <a:schemeClr val="accent4">
            <a:lumMod val="40000"/>
            <a:lumOff val="60000"/>
          </a:schemeClr>
        </a:solidFill>
      </dgm:spPr>
    </dgm:pt>
    <dgm:pt modelId="{8197A47B-10E9-4D0C-BA1F-1E6F0B7D3F1D}" type="pres">
      <dgm:prSet presAssocID="{349EC4D7-56EC-4B49-9DF5-2568654A3E75}" presName="txNode" presStyleLbl="fgAcc1" presStyleIdx="2" presStyleCnt="4">
        <dgm:presLayoutVars>
          <dgm:bulletEnabled val="1"/>
        </dgm:presLayoutVars>
      </dgm:prSet>
      <dgm:spPr/>
    </dgm:pt>
    <dgm:pt modelId="{C256161D-B16F-4886-BE82-E345EE486233}" type="pres">
      <dgm:prSet presAssocID="{551A7215-DFF6-40B6-A6A8-D09F38FF10E4}" presName="compositeSpace" presStyleCnt="0"/>
      <dgm:spPr/>
    </dgm:pt>
    <dgm:pt modelId="{7502F787-378A-4A22-9FDE-415735E85BC1}" type="pres">
      <dgm:prSet presAssocID="{2F04F3EE-3767-4D64-AFEA-117439D3C452}" presName="composite" presStyleCnt="0"/>
      <dgm:spPr/>
    </dgm:pt>
    <dgm:pt modelId="{CC6CFA8C-9012-4C61-A198-A1B4BC3D6F14}" type="pres">
      <dgm:prSet presAssocID="{2F04F3EE-3767-4D64-AFEA-117439D3C452}" presName="bgChev" presStyleLbl="node1" presStyleIdx="3" presStyleCnt="4"/>
      <dgm:spPr>
        <a:solidFill>
          <a:schemeClr val="accent5">
            <a:lumMod val="40000"/>
            <a:lumOff val="60000"/>
          </a:schemeClr>
        </a:solidFill>
      </dgm:spPr>
    </dgm:pt>
    <dgm:pt modelId="{75A4DE57-8363-4546-BA07-04ED2EB5A004}" type="pres">
      <dgm:prSet presAssocID="{2F04F3EE-3767-4D64-AFEA-117439D3C452}" presName="txNode" presStyleLbl="fgAcc1" presStyleIdx="3" presStyleCnt="4">
        <dgm:presLayoutVars>
          <dgm:bulletEnabled val="1"/>
        </dgm:presLayoutVars>
      </dgm:prSet>
      <dgm:spPr/>
    </dgm:pt>
  </dgm:ptLst>
  <dgm:cxnLst>
    <dgm:cxn modelId="{0711DD0F-2BF3-48CB-8DB1-48819FA3FD86}" srcId="{A8A725D8-CB87-4E8F-9026-2AB0CD497790}" destId="{349EC4D7-56EC-4B49-9DF5-2568654A3E75}" srcOrd="2" destOrd="0" parTransId="{5B85FDBF-AE53-463C-8C0B-6E68E7009867}" sibTransId="{551A7215-DFF6-40B6-A6A8-D09F38FF10E4}"/>
    <dgm:cxn modelId="{5B2C4411-DD1C-467D-8ECC-36D2630B0575}" srcId="{A8A725D8-CB87-4E8F-9026-2AB0CD497790}" destId="{2F04F3EE-3767-4D64-AFEA-117439D3C452}" srcOrd="3" destOrd="0" parTransId="{433367EE-9E64-4854-96A1-C0FD9281BC3D}" sibTransId="{8DA42E96-8BE9-47B2-A4BD-C06694A9FC67}"/>
    <dgm:cxn modelId="{14A47325-7B3A-499E-A53A-9AFD15A2AA03}" srcId="{A8A725D8-CB87-4E8F-9026-2AB0CD497790}" destId="{5C85DC19-F451-44C2-87E8-342A642F4A99}" srcOrd="1" destOrd="0" parTransId="{C25EC606-34C8-4CAB-AFD6-F40B220FA314}" sibTransId="{63A1D222-0E1D-44F2-BE18-4C137D92C705}"/>
    <dgm:cxn modelId="{B9151878-49AC-43E5-A544-9EA9D985D5BF}" type="presOf" srcId="{349EC4D7-56EC-4B49-9DF5-2568654A3E75}" destId="{8197A47B-10E9-4D0C-BA1F-1E6F0B7D3F1D}" srcOrd="0" destOrd="0" presId="urn:microsoft.com/office/officeart/2005/8/layout/chevronAccent+Icon"/>
    <dgm:cxn modelId="{B163828E-5727-4D38-94D9-A96C0120C569}" type="presOf" srcId="{5C85DC19-F451-44C2-87E8-342A642F4A99}" destId="{32A5E30D-6007-4C0C-A0C0-9EA11FFF0F54}" srcOrd="0" destOrd="0" presId="urn:microsoft.com/office/officeart/2005/8/layout/chevronAccent+Icon"/>
    <dgm:cxn modelId="{65E8B092-769F-4284-AFF7-0AA01BA3F1C5}" type="presOf" srcId="{A8A725D8-CB87-4E8F-9026-2AB0CD497790}" destId="{7BFF9EF8-D4DD-4A34-818F-6864F393DAD1}" srcOrd="0" destOrd="0" presId="urn:microsoft.com/office/officeart/2005/8/layout/chevronAccent+Icon"/>
    <dgm:cxn modelId="{4234A1C8-8108-46F6-A2CB-A323C1108054}" type="presOf" srcId="{2F04F3EE-3767-4D64-AFEA-117439D3C452}" destId="{75A4DE57-8363-4546-BA07-04ED2EB5A004}" srcOrd="0" destOrd="0" presId="urn:microsoft.com/office/officeart/2005/8/layout/chevronAccent+Icon"/>
    <dgm:cxn modelId="{C05D7DD3-8CAC-46F0-998C-B95F36246B08}" type="presOf" srcId="{5599A900-8704-47B9-A2DC-A5F4C8869F78}" destId="{F52B2518-55FB-403E-BB88-DAA347D765FB}" srcOrd="0" destOrd="0" presId="urn:microsoft.com/office/officeart/2005/8/layout/chevronAccent+Icon"/>
    <dgm:cxn modelId="{95FB84F4-755A-4AB3-A9CB-C7BADCEBCE55}" srcId="{A8A725D8-CB87-4E8F-9026-2AB0CD497790}" destId="{5599A900-8704-47B9-A2DC-A5F4C8869F78}" srcOrd="0" destOrd="0" parTransId="{F5B7EC87-4270-464D-9043-22CB5D9494BA}" sibTransId="{FA0387A8-DF19-4E09-A94A-126435D3341E}"/>
    <dgm:cxn modelId="{EB0AF19F-60D5-423E-8E94-EF80865C5911}" type="presParOf" srcId="{7BFF9EF8-D4DD-4A34-818F-6864F393DAD1}" destId="{9B43046C-0D11-465A-B769-55B103794867}" srcOrd="0" destOrd="0" presId="urn:microsoft.com/office/officeart/2005/8/layout/chevronAccent+Icon"/>
    <dgm:cxn modelId="{B5D20ECB-CC86-419F-87A2-B73B3F259431}" type="presParOf" srcId="{9B43046C-0D11-465A-B769-55B103794867}" destId="{B1D11782-461D-450F-A5F4-72BD30241394}" srcOrd="0" destOrd="0" presId="urn:microsoft.com/office/officeart/2005/8/layout/chevronAccent+Icon"/>
    <dgm:cxn modelId="{E88805E5-CA3E-47D1-AB32-348CAFBE6140}" type="presParOf" srcId="{9B43046C-0D11-465A-B769-55B103794867}" destId="{F52B2518-55FB-403E-BB88-DAA347D765FB}" srcOrd="1" destOrd="0" presId="urn:microsoft.com/office/officeart/2005/8/layout/chevronAccent+Icon"/>
    <dgm:cxn modelId="{A5025C85-4BCB-4115-9714-46B33B736BD8}" type="presParOf" srcId="{7BFF9EF8-D4DD-4A34-818F-6864F393DAD1}" destId="{0EAA982A-ED94-4D37-BF3E-B468A95AEEA7}" srcOrd="1" destOrd="0" presId="urn:microsoft.com/office/officeart/2005/8/layout/chevronAccent+Icon"/>
    <dgm:cxn modelId="{18C28AFF-522B-4DA5-B01E-749651B3182B}" type="presParOf" srcId="{7BFF9EF8-D4DD-4A34-818F-6864F393DAD1}" destId="{FB439FDB-346C-49C6-9C07-92F36F02DAA5}" srcOrd="2" destOrd="0" presId="urn:microsoft.com/office/officeart/2005/8/layout/chevronAccent+Icon"/>
    <dgm:cxn modelId="{495B64F0-81B2-40F2-AA92-C2B06A78A01D}" type="presParOf" srcId="{FB439FDB-346C-49C6-9C07-92F36F02DAA5}" destId="{A30301C9-BB32-48D6-935B-A07E8A41B524}" srcOrd="0" destOrd="0" presId="urn:microsoft.com/office/officeart/2005/8/layout/chevronAccent+Icon"/>
    <dgm:cxn modelId="{BA56057A-0156-44D9-A19E-CD574D660CCE}" type="presParOf" srcId="{FB439FDB-346C-49C6-9C07-92F36F02DAA5}" destId="{32A5E30D-6007-4C0C-A0C0-9EA11FFF0F54}" srcOrd="1" destOrd="0" presId="urn:microsoft.com/office/officeart/2005/8/layout/chevronAccent+Icon"/>
    <dgm:cxn modelId="{AA74C1A4-87D0-4257-AB73-FDC8253C6B3B}" type="presParOf" srcId="{7BFF9EF8-D4DD-4A34-818F-6864F393DAD1}" destId="{7A2C6A36-6723-47B6-B211-DF21A21F0B5C}" srcOrd="3" destOrd="0" presId="urn:microsoft.com/office/officeart/2005/8/layout/chevronAccent+Icon"/>
    <dgm:cxn modelId="{88E26D70-78D6-4BB2-8CEF-360432A1665E}" type="presParOf" srcId="{7BFF9EF8-D4DD-4A34-818F-6864F393DAD1}" destId="{84229DF1-4713-48AF-846B-148F2C2F3FCA}" srcOrd="4" destOrd="0" presId="urn:microsoft.com/office/officeart/2005/8/layout/chevronAccent+Icon"/>
    <dgm:cxn modelId="{BE7A21D9-3B73-470D-AF43-218B789923D8}" type="presParOf" srcId="{84229DF1-4713-48AF-846B-148F2C2F3FCA}" destId="{08B97C54-D54C-4AF4-A7FB-80324F7FB99D}" srcOrd="0" destOrd="0" presId="urn:microsoft.com/office/officeart/2005/8/layout/chevronAccent+Icon"/>
    <dgm:cxn modelId="{C954900F-7F14-4CAE-BA39-F114860AFAFD}" type="presParOf" srcId="{84229DF1-4713-48AF-846B-148F2C2F3FCA}" destId="{8197A47B-10E9-4D0C-BA1F-1E6F0B7D3F1D}" srcOrd="1" destOrd="0" presId="urn:microsoft.com/office/officeart/2005/8/layout/chevronAccent+Icon"/>
    <dgm:cxn modelId="{202F01B2-BBC7-44EA-948C-E3514E3B1F17}" type="presParOf" srcId="{7BFF9EF8-D4DD-4A34-818F-6864F393DAD1}" destId="{C256161D-B16F-4886-BE82-E345EE486233}" srcOrd="5" destOrd="0" presId="urn:microsoft.com/office/officeart/2005/8/layout/chevronAccent+Icon"/>
    <dgm:cxn modelId="{7CE77558-D24E-4884-B71C-AE5803FF7894}" type="presParOf" srcId="{7BFF9EF8-D4DD-4A34-818F-6864F393DAD1}" destId="{7502F787-378A-4A22-9FDE-415735E85BC1}" srcOrd="6" destOrd="0" presId="urn:microsoft.com/office/officeart/2005/8/layout/chevronAccent+Icon"/>
    <dgm:cxn modelId="{B202CDE1-CDDE-4ED0-B5B5-E0E964458ECC}" type="presParOf" srcId="{7502F787-378A-4A22-9FDE-415735E85BC1}" destId="{CC6CFA8C-9012-4C61-A198-A1B4BC3D6F14}" srcOrd="0" destOrd="0" presId="urn:microsoft.com/office/officeart/2005/8/layout/chevronAccent+Icon"/>
    <dgm:cxn modelId="{B3DB51E2-0041-4905-86CB-3F2844FE9E08}" type="presParOf" srcId="{7502F787-378A-4A22-9FDE-415735E85BC1}" destId="{75A4DE57-8363-4546-BA07-04ED2EB5A004}" srcOrd="1" destOrd="0" presId="urn:microsoft.com/office/officeart/2005/8/layout/chevronAccent+Icon"/>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D11782-461D-450F-A5F4-72BD30241394}">
      <dsp:nvSpPr>
        <dsp:cNvPr id="0" name=""/>
        <dsp:cNvSpPr/>
      </dsp:nvSpPr>
      <dsp:spPr>
        <a:xfrm>
          <a:off x="4869" y="851173"/>
          <a:ext cx="2292087" cy="884745"/>
        </a:xfrm>
        <a:prstGeom prst="chevron">
          <a:avLst>
            <a:gd name="adj" fmla="val 40000"/>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52B2518-55FB-403E-BB88-DAA347D765FB}">
      <dsp:nvSpPr>
        <dsp:cNvPr id="0" name=""/>
        <dsp:cNvSpPr/>
      </dsp:nvSpPr>
      <dsp:spPr>
        <a:xfrm>
          <a:off x="616093" y="1072359"/>
          <a:ext cx="1935540" cy="88474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6248" tIns="206248" rIns="206248" bIns="206248" numCol="1" spcCol="1270" anchor="ctr" anchorCtr="0">
          <a:noAutofit/>
        </a:bodyPr>
        <a:lstStyle/>
        <a:p>
          <a:pPr marL="0" lvl="0" indent="0" algn="ctr" defTabSz="1289050">
            <a:lnSpc>
              <a:spcPct val="90000"/>
            </a:lnSpc>
            <a:spcBef>
              <a:spcPct val="0"/>
            </a:spcBef>
            <a:spcAft>
              <a:spcPct val="35000"/>
            </a:spcAft>
            <a:buNone/>
          </a:pPr>
          <a:r>
            <a:rPr lang="en-GB" sz="2900" b="1" kern="1200" dirty="0">
              <a:solidFill>
                <a:srgbClr val="002060"/>
              </a:solidFill>
            </a:rPr>
            <a:t>2011</a:t>
          </a:r>
        </a:p>
      </dsp:txBody>
      <dsp:txXfrm>
        <a:off x="642006" y="1098272"/>
        <a:ext cx="1883714" cy="832919"/>
      </dsp:txXfrm>
    </dsp:sp>
    <dsp:sp modelId="{A30301C9-BB32-48D6-935B-A07E8A41B524}">
      <dsp:nvSpPr>
        <dsp:cNvPr id="0" name=""/>
        <dsp:cNvSpPr/>
      </dsp:nvSpPr>
      <dsp:spPr>
        <a:xfrm>
          <a:off x="2622943" y="851173"/>
          <a:ext cx="2292087" cy="884745"/>
        </a:xfrm>
        <a:prstGeom prst="chevron">
          <a:avLst>
            <a:gd name="adj" fmla="val 40000"/>
          </a:avLst>
        </a:prstGeom>
        <a:solidFill>
          <a:srgbClr val="F8D0FC"/>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2A5E30D-6007-4C0C-A0C0-9EA11FFF0F54}">
      <dsp:nvSpPr>
        <dsp:cNvPr id="0" name=""/>
        <dsp:cNvSpPr/>
      </dsp:nvSpPr>
      <dsp:spPr>
        <a:xfrm>
          <a:off x="3234166" y="1072359"/>
          <a:ext cx="1935540" cy="88474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6248" tIns="206248" rIns="206248" bIns="206248" numCol="1" spcCol="1270" anchor="ctr" anchorCtr="0">
          <a:noAutofit/>
        </a:bodyPr>
        <a:lstStyle/>
        <a:p>
          <a:pPr marL="0" lvl="0" indent="0" algn="ctr" defTabSz="1289050">
            <a:lnSpc>
              <a:spcPct val="90000"/>
            </a:lnSpc>
            <a:spcBef>
              <a:spcPct val="0"/>
            </a:spcBef>
            <a:spcAft>
              <a:spcPct val="35000"/>
            </a:spcAft>
            <a:buNone/>
          </a:pPr>
          <a:r>
            <a:rPr lang="en-GB" sz="2900" b="1" kern="1200" dirty="0">
              <a:solidFill>
                <a:srgbClr val="002060"/>
              </a:solidFill>
            </a:rPr>
            <a:t>2018</a:t>
          </a:r>
        </a:p>
      </dsp:txBody>
      <dsp:txXfrm>
        <a:off x="3260079" y="1098272"/>
        <a:ext cx="1883714" cy="832919"/>
      </dsp:txXfrm>
    </dsp:sp>
    <dsp:sp modelId="{08B97C54-D54C-4AF4-A7FB-80324F7FB99D}">
      <dsp:nvSpPr>
        <dsp:cNvPr id="0" name=""/>
        <dsp:cNvSpPr/>
      </dsp:nvSpPr>
      <dsp:spPr>
        <a:xfrm>
          <a:off x="5241017" y="851173"/>
          <a:ext cx="2292087" cy="884745"/>
        </a:xfrm>
        <a:prstGeom prst="chevron">
          <a:avLst>
            <a:gd name="adj" fmla="val 40000"/>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197A47B-10E9-4D0C-BA1F-1E6F0B7D3F1D}">
      <dsp:nvSpPr>
        <dsp:cNvPr id="0" name=""/>
        <dsp:cNvSpPr/>
      </dsp:nvSpPr>
      <dsp:spPr>
        <a:xfrm>
          <a:off x="5852240" y="1072359"/>
          <a:ext cx="1935540" cy="88474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6248" tIns="206248" rIns="206248" bIns="206248" numCol="1" spcCol="1270" anchor="ctr" anchorCtr="0">
          <a:noAutofit/>
        </a:bodyPr>
        <a:lstStyle/>
        <a:p>
          <a:pPr marL="0" lvl="0" indent="0" algn="ctr" defTabSz="1289050">
            <a:lnSpc>
              <a:spcPct val="90000"/>
            </a:lnSpc>
            <a:spcBef>
              <a:spcPct val="0"/>
            </a:spcBef>
            <a:spcAft>
              <a:spcPct val="35000"/>
            </a:spcAft>
            <a:buNone/>
          </a:pPr>
          <a:r>
            <a:rPr lang="en-GB" sz="2900" b="1" kern="1200" dirty="0">
              <a:solidFill>
                <a:srgbClr val="002060"/>
              </a:solidFill>
            </a:rPr>
            <a:t>2020</a:t>
          </a:r>
        </a:p>
      </dsp:txBody>
      <dsp:txXfrm>
        <a:off x="5878153" y="1098272"/>
        <a:ext cx="1883714" cy="832919"/>
      </dsp:txXfrm>
    </dsp:sp>
    <dsp:sp modelId="{CC6CFA8C-9012-4C61-A198-A1B4BC3D6F14}">
      <dsp:nvSpPr>
        <dsp:cNvPr id="0" name=""/>
        <dsp:cNvSpPr/>
      </dsp:nvSpPr>
      <dsp:spPr>
        <a:xfrm>
          <a:off x="7859090" y="851173"/>
          <a:ext cx="2292087" cy="884745"/>
        </a:xfrm>
        <a:prstGeom prst="chevron">
          <a:avLst>
            <a:gd name="adj" fmla="val 4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A4DE57-8363-4546-BA07-04ED2EB5A004}">
      <dsp:nvSpPr>
        <dsp:cNvPr id="0" name=""/>
        <dsp:cNvSpPr/>
      </dsp:nvSpPr>
      <dsp:spPr>
        <a:xfrm>
          <a:off x="8470314" y="1072359"/>
          <a:ext cx="1935540" cy="88474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6248" tIns="206248" rIns="206248" bIns="206248" numCol="1" spcCol="1270" anchor="ctr" anchorCtr="0">
          <a:noAutofit/>
        </a:bodyPr>
        <a:lstStyle/>
        <a:p>
          <a:pPr marL="0" lvl="0" indent="0" algn="ctr" defTabSz="1289050">
            <a:lnSpc>
              <a:spcPct val="90000"/>
            </a:lnSpc>
            <a:spcBef>
              <a:spcPct val="0"/>
            </a:spcBef>
            <a:spcAft>
              <a:spcPct val="35000"/>
            </a:spcAft>
            <a:buNone/>
          </a:pPr>
          <a:r>
            <a:rPr lang="en-GB" sz="2900" b="1" kern="1200" dirty="0">
              <a:solidFill>
                <a:srgbClr val="002060"/>
              </a:solidFill>
            </a:rPr>
            <a:t>2021</a:t>
          </a:r>
        </a:p>
      </dsp:txBody>
      <dsp:txXfrm>
        <a:off x="8496227" y="1098272"/>
        <a:ext cx="1883714" cy="832919"/>
      </dsp:txXfrm>
    </dsp:sp>
  </dsp:spTree>
</dsp:drawing>
</file>

<file path=ppt/diagrams/layout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41D6EC2-9807-4D69-A505-374683ADEF5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18694DD2-890C-4C46-9C55-9B95F67A036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6752673-ABBD-4336-8EC7-63E7A1983F0C}" type="datetimeFigureOut">
              <a:rPr lang="en-GB" smtClean="0"/>
              <a:t>13/08/2026</a:t>
            </a:fld>
            <a:endParaRPr lang="en-GB"/>
          </a:p>
        </p:txBody>
      </p:sp>
      <p:sp>
        <p:nvSpPr>
          <p:cNvPr id="4" name="Footer Placeholder 3">
            <a:extLst>
              <a:ext uri="{FF2B5EF4-FFF2-40B4-BE49-F238E27FC236}">
                <a16:creationId xmlns:a16="http://schemas.microsoft.com/office/drawing/2014/main" id="{D07CBBFC-62FB-449A-B7F2-AB85967E502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9F331151-ED03-43DB-B287-89CB3D75ADF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96054F4-0087-456F-9940-D4480ABAC831}" type="slidenum">
              <a:rPr lang="en-GB" smtClean="0"/>
              <a:t>‹#›</a:t>
            </a:fld>
            <a:endParaRPr lang="en-GB"/>
          </a:p>
        </p:txBody>
      </p:sp>
    </p:spTree>
    <p:extLst>
      <p:ext uri="{BB962C8B-B14F-4D97-AF65-F5344CB8AC3E}">
        <p14:creationId xmlns:p14="http://schemas.microsoft.com/office/powerpoint/2010/main" val="15367462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965ECF-66A0-43C6-BA2D-2E83CB5E31BB}" type="datetimeFigureOut">
              <a:rPr lang="en-GB" smtClean="0"/>
              <a:t>13/08/2026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DE651D-2E9C-4692-AF07-F680E9DC1524}" type="slidenum">
              <a:rPr lang="en-GB" smtClean="0"/>
              <a:t>‹#›</a:t>
            </a:fld>
            <a:endParaRPr lang="en-GB"/>
          </a:p>
        </p:txBody>
      </p:sp>
    </p:spTree>
    <p:extLst>
      <p:ext uri="{BB962C8B-B14F-4D97-AF65-F5344CB8AC3E}">
        <p14:creationId xmlns:p14="http://schemas.microsoft.com/office/powerpoint/2010/main" val="783293386"/>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autismtoolbox.co.uk/"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hidden="1"/>
          <p:cNvSpPr>
            <a:spLocks noGrp="1"/>
          </p:cNvSpPr>
          <p:nvPr>
            <p:ph type="hdr" sz="quarter"/>
          </p:nvPr>
        </p:nvSpPr>
        <p:spPr>
          <a:xfrm>
            <a:off x="0" y="0"/>
            <a:ext cx="6858000" cy="458788"/>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hidden="1"/>
          <p:cNvSpPr>
            <a:spLocks noGrp="1"/>
          </p:cNvSpPr>
          <p:nvPr>
            <p:ph type="ftr" sz="quarter" idx="4"/>
          </p:nvPr>
        </p:nvSpPr>
        <p:spPr>
          <a:xfrm>
            <a:off x="0" y="8685213"/>
            <a:ext cx="6858000" cy="458787"/>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A53FB4-F0E5-4C8A-94D8-98469D4810B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0931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hidden="1"/>
          <p:cNvSpPr>
            <a:spLocks noGrp="1"/>
          </p:cNvSpPr>
          <p:nvPr>
            <p:ph type="hdr" sz="quarter"/>
          </p:nvPr>
        </p:nvSpPr>
        <p:spPr>
          <a:xfrm>
            <a:off x="0" y="0"/>
            <a:ext cx="6858000" cy="458788"/>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hidden="1"/>
          <p:cNvSpPr>
            <a:spLocks noGrp="1"/>
          </p:cNvSpPr>
          <p:nvPr>
            <p:ph type="ftr" sz="quarter" idx="4"/>
          </p:nvPr>
        </p:nvSpPr>
        <p:spPr>
          <a:xfrm>
            <a:off x="0" y="8685213"/>
            <a:ext cx="6858000" cy="458787"/>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A53FB4-F0E5-4C8A-94D8-98469D4810B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5876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just a brief list of relevant legislation and policies </a:t>
            </a:r>
          </a:p>
        </p:txBody>
      </p:sp>
      <p:sp>
        <p:nvSpPr>
          <p:cNvPr id="4" name="Header Placeholder 3" hidden="1"/>
          <p:cNvSpPr>
            <a:spLocks noGrp="1"/>
          </p:cNvSpPr>
          <p:nvPr>
            <p:ph type="hdr" sz="quarter"/>
          </p:nvPr>
        </p:nvSpPr>
        <p:spPr>
          <a:xfrm>
            <a:off x="0" y="0"/>
            <a:ext cx="6858000" cy="458788"/>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hidden="1"/>
          <p:cNvSpPr>
            <a:spLocks noGrp="1"/>
          </p:cNvSpPr>
          <p:nvPr>
            <p:ph type="ftr" sz="quarter" idx="4"/>
          </p:nvPr>
        </p:nvSpPr>
        <p:spPr>
          <a:xfrm>
            <a:off x="0" y="8685213"/>
            <a:ext cx="6858000" cy="458787"/>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A53FB4-F0E5-4C8A-94D8-98469D4810B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5969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In particular it is worth highlighting the Scottish Strategy for Autism was created in 2011 to ensure that progress was made across Scotland in delivering quality services for children and adults on the autistic spectrum.  This was a 10 year national strategy with the vision that individuals on the autism spectrum are respected, accepted and valued by their communities and have confidence in services to treat them fairly so that they are able to have meaningful and satisfying lives. Following a refresh of the strategy in 2015 a focus on 4 key areas was identified: a healthy life, choice and control, independence and active citizenship.  The strategy was further refined and relaunched in 2018, with a final evaluation in 2021 that concluded that whilst valuable resources had been created and new additional services delivered there was a need for greater impact and for services and supports to have a greater reach and become embedded and sustained.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The ground-breaking </a:t>
            </a:r>
            <a:r>
              <a:rPr lang="en-GB" sz="1200" b="1" i="0" kern="1200" dirty="0">
                <a:solidFill>
                  <a:schemeClr val="tx1"/>
                </a:solidFill>
                <a:effectLst/>
                <a:latin typeface="+mn-lt"/>
                <a:ea typeface="+mn-ea"/>
                <a:cs typeface="+mn-cs"/>
              </a:rPr>
              <a:t>Not Included, Not Engaged, Not Involved </a:t>
            </a:r>
            <a:r>
              <a:rPr lang="en-GB" sz="1200" b="0" i="0" kern="1200" dirty="0">
                <a:solidFill>
                  <a:schemeClr val="tx1"/>
                </a:solidFill>
                <a:effectLst/>
                <a:latin typeface="+mn-lt"/>
                <a:ea typeface="+mn-ea"/>
                <a:cs typeface="+mn-cs"/>
              </a:rPr>
              <a:t>report, published in 2018 (Children in Scotland, National Autistic Society Scotland and Scottish Autism’s following the </a:t>
            </a:r>
            <a:r>
              <a:rPr lang="en-GB" sz="1200" b="0" i="1" kern="1200" dirty="0">
                <a:solidFill>
                  <a:schemeClr val="tx1"/>
                </a:solidFill>
                <a:effectLst/>
                <a:latin typeface="+mn-lt"/>
                <a:ea typeface="+mn-ea"/>
                <a:cs typeface="+mn-cs"/>
              </a:rPr>
              <a:t>Not Included, Not Engaged, Not Involved </a:t>
            </a:r>
            <a:r>
              <a:rPr lang="en-GB" sz="1200" b="0" i="0" kern="1200" dirty="0">
                <a:solidFill>
                  <a:schemeClr val="tx1"/>
                </a:solidFill>
                <a:effectLst/>
                <a:latin typeface="+mn-lt"/>
                <a:ea typeface="+mn-ea"/>
                <a:cs typeface="+mn-cs"/>
              </a:rPr>
              <a:t>campaign that found a third of parents surveyed had their child unlawfully excluded from school in the last two years.  </a:t>
            </a:r>
            <a:r>
              <a:rPr lang="en-GB" sz="1200" b="1" i="0" kern="1200" dirty="0">
                <a:solidFill>
                  <a:schemeClr val="tx1"/>
                </a:solidFill>
                <a:effectLst/>
                <a:latin typeface="+mn-lt"/>
                <a:ea typeface="+mn-ea"/>
                <a:cs typeface="+mn-cs"/>
              </a:rPr>
              <a:t>A lack of knowledge in how to best support and include autistic children in education was cited as the primary reason for these exclusions</a:t>
            </a:r>
            <a:r>
              <a:rPr lang="en-GB" sz="1200" b="0" i="0" kern="1200" dirty="0">
                <a:solidFill>
                  <a:schemeClr val="tx1"/>
                </a:solidFill>
                <a:effectLst/>
                <a:latin typeface="+mn-lt"/>
                <a:ea typeface="+mn-ea"/>
                <a:cs typeface="+mn-cs"/>
              </a:rPr>
              <a:t>).  Children in Scotland, the NAS Scotland and Scottish Autism worked together to gain a deeper understanding of the experiences of autistic pupils and their families and make calls for action.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A direct outcome of the findings led to new measures being developed in partnership with the Scottish Government, the General Teaching Council for Scotland (GTCS), Education Scotland (ES) and the Scottish Council of Deans of Education (SCDE) to improve autism awareness and training within schools and educational settings.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The measures agreed with the Scottish Government, GTCS, ES, SCDE and the three charities include:</a:t>
            </a:r>
            <a:endParaRPr lang="en-GB" sz="1200" kern="1200" dirty="0">
              <a:solidFill>
                <a:schemeClr val="tx1"/>
              </a:solidFill>
              <a:effectLst/>
              <a:latin typeface="+mn-lt"/>
              <a:ea typeface="+mn-ea"/>
              <a:cs typeface="+mn-cs"/>
            </a:endParaRPr>
          </a:p>
          <a:p>
            <a:pPr lvl="0"/>
            <a:r>
              <a:rPr lang="en-GB" sz="1200" i="1" kern="1200" dirty="0">
                <a:solidFill>
                  <a:schemeClr val="tx1"/>
                </a:solidFill>
                <a:effectLst/>
                <a:latin typeface="+mn-lt"/>
                <a:ea typeface="+mn-ea"/>
                <a:cs typeface="+mn-cs"/>
              </a:rPr>
              <a:t>- Revisions to the framework used by the GTCS to accredit programmes of Initial Teacher Education (ITE).  Accreditation will require an outline of how a programme is designed to develop and promote equality and diversity with a specific reference to a range of neuro-development differences, including autism.</a:t>
            </a:r>
            <a:endParaRPr lang="en-GB" sz="1200" kern="1200" dirty="0">
              <a:solidFill>
                <a:schemeClr val="tx1"/>
              </a:solidFill>
              <a:effectLst/>
              <a:latin typeface="+mn-lt"/>
              <a:ea typeface="+mn-ea"/>
              <a:cs typeface="+mn-cs"/>
            </a:endParaRPr>
          </a:p>
          <a:p>
            <a:pPr lvl="0"/>
            <a:r>
              <a:rPr lang="en-GB" sz="1200" i="1" kern="1200" dirty="0">
                <a:solidFill>
                  <a:schemeClr val="tx1"/>
                </a:solidFill>
                <a:effectLst/>
                <a:latin typeface="+mn-lt"/>
                <a:ea typeface="+mn-ea"/>
                <a:cs typeface="+mn-cs"/>
              </a:rPr>
              <a:t>- Inclusion of reference to the key areas of additional support needs, including autism, within the revised GTCS Professional Standards for Teachers which are to be used from summer 2021.  These Standards set the benchmark for what is expected of teachers and which support their professional learning.  GTCS has recently published a Professional Guide for registrants on autism to support its revised Professional Standards.</a:t>
            </a:r>
            <a:endParaRPr lang="en-GB" sz="1200" kern="1200" dirty="0">
              <a:solidFill>
                <a:schemeClr val="tx1"/>
              </a:solidFill>
              <a:effectLst/>
              <a:latin typeface="+mn-lt"/>
              <a:ea typeface="+mn-ea"/>
              <a:cs typeface="+mn-cs"/>
            </a:endParaRPr>
          </a:p>
          <a:p>
            <a:pPr lvl="0"/>
            <a:r>
              <a:rPr lang="en-GB" sz="1200" i="1" kern="1200" dirty="0">
                <a:solidFill>
                  <a:schemeClr val="tx1"/>
                </a:solidFill>
                <a:effectLst/>
                <a:latin typeface="+mn-lt"/>
                <a:ea typeface="+mn-ea"/>
                <a:cs typeface="+mn-cs"/>
              </a:rPr>
              <a:t>- Development of a common baseline of content on autism during the delivery of initial teacher education (ITE) programmes.</a:t>
            </a:r>
            <a:endParaRPr lang="en-GB" sz="1200" kern="1200" dirty="0">
              <a:solidFill>
                <a:schemeClr val="tx1"/>
              </a:solidFill>
              <a:effectLst/>
              <a:latin typeface="+mn-lt"/>
              <a:ea typeface="+mn-ea"/>
              <a:cs typeface="+mn-cs"/>
            </a:endParaRPr>
          </a:p>
          <a:p>
            <a:pPr lvl="0"/>
            <a:r>
              <a:rPr lang="en-GB" sz="1200" i="1" kern="1200" dirty="0">
                <a:solidFill>
                  <a:schemeClr val="tx1"/>
                </a:solidFill>
                <a:effectLst/>
                <a:latin typeface="+mn-lt"/>
                <a:ea typeface="+mn-ea"/>
                <a:cs typeface="+mn-cs"/>
              </a:rPr>
              <a:t>- HM Inspectors continuing to consider how well the needs of all children and young people with additional support needs, which includes autistic learners and their specific needs, are being met.</a:t>
            </a:r>
            <a:endParaRPr lang="en-GB" sz="1200" kern="1200" dirty="0">
              <a:solidFill>
                <a:schemeClr val="tx1"/>
              </a:solidFill>
              <a:effectLst/>
              <a:latin typeface="+mn-lt"/>
              <a:ea typeface="+mn-ea"/>
              <a:cs typeface="+mn-cs"/>
            </a:endParaRPr>
          </a:p>
          <a:p>
            <a:pPr lvl="0"/>
            <a:r>
              <a:rPr lang="en-GB" sz="1200" i="1" kern="1200" dirty="0">
                <a:solidFill>
                  <a:schemeClr val="tx1"/>
                </a:solidFill>
                <a:effectLst/>
                <a:latin typeface="+mn-lt"/>
                <a:ea typeface="+mn-ea"/>
                <a:cs typeface="+mn-cs"/>
              </a:rPr>
              <a:t>- Ongoing development of the ‘</a:t>
            </a:r>
            <a:r>
              <a:rPr lang="en-GB" sz="1200" i="1" u="sng" kern="1200" dirty="0">
                <a:solidFill>
                  <a:schemeClr val="tx1"/>
                </a:solidFill>
                <a:effectLst/>
                <a:latin typeface="+mn-lt"/>
                <a:ea typeface="+mn-ea"/>
                <a:cs typeface="+mn-cs"/>
                <a:hlinkClick r:id="rId3"/>
              </a:rPr>
              <a:t>Autism toolbox</a:t>
            </a:r>
            <a:r>
              <a:rPr lang="en-GB" sz="1200" i="1" kern="1200" dirty="0">
                <a:solidFill>
                  <a:schemeClr val="tx1"/>
                </a:solidFill>
                <a:effectLst/>
                <a:latin typeface="+mn-lt"/>
                <a:ea typeface="+mn-ea"/>
                <a:cs typeface="+mn-cs"/>
              </a:rPr>
              <a:t>’ for new and more experienced teachers. </a:t>
            </a:r>
            <a:endParaRPr lang="en-GB" sz="1200" kern="1200" dirty="0">
              <a:solidFill>
                <a:schemeClr val="tx1"/>
              </a:solidFill>
              <a:effectLst/>
              <a:latin typeface="+mn-lt"/>
              <a:ea typeface="+mn-ea"/>
              <a:cs typeface="+mn-cs"/>
            </a:endParaRPr>
          </a:p>
          <a:p>
            <a:pPr lvl="0"/>
            <a:r>
              <a:rPr lang="en-GB" sz="1200" i="1" kern="1200" dirty="0">
                <a:solidFill>
                  <a:schemeClr val="tx1"/>
                </a:solidFill>
                <a:effectLst/>
                <a:latin typeface="+mn-lt"/>
                <a:ea typeface="+mn-ea"/>
                <a:cs typeface="+mn-cs"/>
              </a:rPr>
              <a:t>- Creation of a community of good practice sharing in autism across the country for education professionals.</a:t>
            </a:r>
            <a:endParaRPr lang="en-GB" sz="1200" kern="1200" dirty="0">
              <a:solidFill>
                <a:schemeClr val="tx1"/>
              </a:solidFill>
              <a:effectLst/>
              <a:latin typeface="+mn-lt"/>
              <a:ea typeface="+mn-ea"/>
              <a:cs typeface="+mn-cs"/>
            </a:endParaRPr>
          </a:p>
          <a:p>
            <a:pPr lvl="0"/>
            <a:r>
              <a:rPr lang="en-GB" sz="1200" i="1" kern="1200" dirty="0">
                <a:solidFill>
                  <a:schemeClr val="tx1"/>
                </a:solidFill>
                <a:effectLst/>
                <a:latin typeface="+mn-lt"/>
                <a:ea typeface="+mn-ea"/>
                <a:cs typeface="+mn-cs"/>
              </a:rPr>
              <a:t>- Creation of an implementation group to support embedding these changes.</a:t>
            </a:r>
            <a:endParaRPr lang="en-GB" sz="1200" kern="1200" dirty="0">
              <a:solidFill>
                <a:schemeClr val="tx1"/>
              </a:solidFill>
              <a:effectLst/>
              <a:latin typeface="+mn-lt"/>
              <a:ea typeface="+mn-ea"/>
              <a:cs typeface="+mn-cs"/>
            </a:endParaRPr>
          </a:p>
          <a:p>
            <a:endParaRPr lang="en-GB" sz="1200" b="0" i="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Resources noted as key to these aims are the </a:t>
            </a:r>
            <a:r>
              <a:rPr lang="en-GB" sz="1200" b="1" kern="1200" dirty="0">
                <a:solidFill>
                  <a:schemeClr val="tx1"/>
                </a:solidFill>
                <a:effectLst/>
                <a:latin typeface="+mn-lt"/>
                <a:ea typeface="+mn-ea"/>
                <a:cs typeface="+mn-cs"/>
              </a:rPr>
              <a:t>Autism Toolbox</a:t>
            </a:r>
            <a:r>
              <a:rPr lang="en-GB" sz="1200" kern="1200" dirty="0">
                <a:solidFill>
                  <a:schemeClr val="tx1"/>
                </a:solidFill>
                <a:effectLst/>
                <a:latin typeface="+mn-lt"/>
                <a:ea typeface="+mn-ea"/>
                <a:cs typeface="+mn-cs"/>
              </a:rPr>
              <a:t>, the </a:t>
            </a:r>
            <a:r>
              <a:rPr lang="en-GB" sz="1200" b="1" kern="1200" dirty="0">
                <a:solidFill>
                  <a:schemeClr val="tx1"/>
                </a:solidFill>
                <a:effectLst/>
                <a:latin typeface="+mn-lt"/>
                <a:ea typeface="+mn-ea"/>
                <a:cs typeface="+mn-cs"/>
              </a:rPr>
              <a:t>CIRCLE framework </a:t>
            </a:r>
            <a:r>
              <a:rPr lang="en-GB" sz="1200" kern="1200" dirty="0">
                <a:solidFill>
                  <a:schemeClr val="tx1"/>
                </a:solidFill>
                <a:effectLst/>
                <a:latin typeface="+mn-lt"/>
                <a:ea typeface="+mn-ea"/>
                <a:cs typeface="+mn-cs"/>
              </a:rPr>
              <a:t>and the </a:t>
            </a:r>
            <a:r>
              <a:rPr lang="en-GB" sz="1200" b="1" kern="1200" dirty="0">
                <a:solidFill>
                  <a:schemeClr val="tx1"/>
                </a:solidFill>
                <a:effectLst/>
                <a:latin typeface="+mn-lt"/>
                <a:ea typeface="+mn-ea"/>
                <a:cs typeface="+mn-cs"/>
              </a:rPr>
              <a:t>GTCS document ‘Meeting the needs of autistic learners; A professional guide for teachers’.</a:t>
            </a:r>
            <a:endParaRPr lang="en-GB" sz="1200" kern="1200" dirty="0">
              <a:solidFill>
                <a:schemeClr val="tx1"/>
              </a:solidFill>
              <a:effectLst/>
              <a:latin typeface="+mn-lt"/>
              <a:ea typeface="+mn-ea"/>
              <a:cs typeface="+mn-cs"/>
            </a:endParaRPr>
          </a:p>
          <a:p>
            <a:endParaRPr lang="en-GB" sz="1200" b="0" i="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Towards Transformation </a:t>
            </a:r>
            <a:r>
              <a:rPr lang="en-GB" sz="1200" b="0" kern="1200" dirty="0">
                <a:solidFill>
                  <a:schemeClr val="tx1"/>
                </a:solidFill>
                <a:effectLst/>
                <a:latin typeface="+mn-lt"/>
                <a:ea typeface="+mn-ea"/>
                <a:cs typeface="+mn-cs"/>
              </a:rPr>
              <a:t>– key points outlined in next slide</a:t>
            </a:r>
          </a:p>
          <a:p>
            <a:endParaRPr lang="en-GB" dirty="0"/>
          </a:p>
        </p:txBody>
      </p:sp>
      <p:sp>
        <p:nvSpPr>
          <p:cNvPr id="4" name="Header Placeholder 3" hidden="1"/>
          <p:cNvSpPr>
            <a:spLocks noGrp="1"/>
          </p:cNvSpPr>
          <p:nvPr>
            <p:ph type="hdr" sz="quarter"/>
          </p:nvPr>
        </p:nvSpPr>
        <p:spPr>
          <a:xfrm>
            <a:off x="0" y="0"/>
            <a:ext cx="6858000" cy="458788"/>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hidden="1"/>
          <p:cNvSpPr>
            <a:spLocks noGrp="1"/>
          </p:cNvSpPr>
          <p:nvPr>
            <p:ph type="ftr" sz="quarter" idx="4"/>
          </p:nvPr>
        </p:nvSpPr>
        <p:spPr>
          <a:xfrm>
            <a:off x="0" y="8685213"/>
            <a:ext cx="6858000" cy="458787"/>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A53FB4-F0E5-4C8A-94D8-98469D4810B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71387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hidden="1"/>
          <p:cNvSpPr>
            <a:spLocks noGrp="1"/>
          </p:cNvSpPr>
          <p:nvPr>
            <p:ph type="hdr" sz="quarter"/>
          </p:nvPr>
        </p:nvSpPr>
        <p:spPr>
          <a:xfrm>
            <a:off x="0" y="0"/>
            <a:ext cx="6858000" cy="458788"/>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hidden="1"/>
          <p:cNvSpPr>
            <a:spLocks noGrp="1"/>
          </p:cNvSpPr>
          <p:nvPr>
            <p:ph type="ftr" sz="quarter" idx="4"/>
          </p:nvPr>
        </p:nvSpPr>
        <p:spPr>
          <a:xfrm>
            <a:off x="0" y="8685213"/>
            <a:ext cx="6858000" cy="458787"/>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A53FB4-F0E5-4C8A-94D8-98469D4810B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00181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hidden="1"/>
          <p:cNvSpPr>
            <a:spLocks noGrp="1"/>
          </p:cNvSpPr>
          <p:nvPr>
            <p:ph type="hdr" sz="quarter"/>
          </p:nvPr>
        </p:nvSpPr>
        <p:spPr>
          <a:xfrm>
            <a:off x="0" y="0"/>
            <a:ext cx="6858000" cy="458788"/>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hidden="1"/>
          <p:cNvSpPr>
            <a:spLocks noGrp="1"/>
          </p:cNvSpPr>
          <p:nvPr>
            <p:ph type="ftr" sz="quarter" idx="4"/>
          </p:nvPr>
        </p:nvSpPr>
        <p:spPr>
          <a:xfrm>
            <a:off x="0" y="8685213"/>
            <a:ext cx="6858000" cy="458787"/>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A53FB4-F0E5-4C8A-94D8-98469D4810B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32987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Tell someone what you are going to do</a:t>
            </a:r>
          </a:p>
          <a:p>
            <a:endParaRPr lang="en-GB" dirty="0"/>
          </a:p>
          <a:p>
            <a:r>
              <a:rPr lang="en-GB" dirty="0"/>
              <a:t>Email addresses</a:t>
            </a:r>
          </a:p>
        </p:txBody>
      </p:sp>
      <p:sp>
        <p:nvSpPr>
          <p:cNvPr id="4" name="Header Placeholder 3" hidden="1"/>
          <p:cNvSpPr>
            <a:spLocks noGrp="1"/>
          </p:cNvSpPr>
          <p:nvPr>
            <p:ph type="hdr" sz="quarter"/>
          </p:nvPr>
        </p:nvSpPr>
        <p:spPr>
          <a:xfrm>
            <a:off x="0" y="0"/>
            <a:ext cx="6858000" cy="458788"/>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hidden="1"/>
          <p:cNvSpPr>
            <a:spLocks noGrp="1"/>
          </p:cNvSpPr>
          <p:nvPr>
            <p:ph type="ftr" sz="quarter" idx="4"/>
          </p:nvPr>
        </p:nvSpPr>
        <p:spPr>
          <a:xfrm>
            <a:off x="0" y="8685213"/>
            <a:ext cx="6858000" cy="458787"/>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A53FB4-F0E5-4C8A-94D8-98469D4810B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67255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hidden="1"/>
          <p:cNvSpPr>
            <a:spLocks noGrp="1"/>
          </p:cNvSpPr>
          <p:nvPr>
            <p:ph type="hdr" sz="quarter"/>
          </p:nvPr>
        </p:nvSpPr>
        <p:spPr>
          <a:xfrm>
            <a:off x="0" y="0"/>
            <a:ext cx="6858000" cy="458788"/>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hidden="1"/>
          <p:cNvSpPr>
            <a:spLocks noGrp="1"/>
          </p:cNvSpPr>
          <p:nvPr>
            <p:ph type="ftr" sz="quarter" idx="4"/>
          </p:nvPr>
        </p:nvSpPr>
        <p:spPr>
          <a:xfrm>
            <a:off x="0" y="8685213"/>
            <a:ext cx="6858000" cy="458787"/>
          </a:xfr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A53FB4-F0E5-4C8A-94D8-98469D4810B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86617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F7C8849-02E1-4C57-9CEC-4A9044BC8569}" type="datetimeFigureOut">
              <a:rPr lang="en-GB" smtClean="0"/>
              <a:t>13/08/2026</a:t>
            </a:fld>
            <a:endParaRPr lang="en-GB"/>
          </a:p>
        </p:txBody>
      </p:sp>
      <p:sp>
        <p:nvSpPr>
          <p:cNvPr id="5" name="Footer Placeholder 4"/>
          <p:cNvSpPr>
            <a:spLocks noGrp="1"/>
          </p:cNvSpPr>
          <p:nvPr>
            <p:ph type="ftr" sz="quarter" idx="11"/>
          </p:nvPr>
        </p:nvSpPr>
        <p:spPr>
          <a:xfrm>
            <a:off x="0" y="6356350"/>
            <a:ext cx="12192000" cy="365125"/>
          </a:xfrm>
        </p:spPr>
        <p:txBody>
          <a:bodyPr/>
          <a:lstStyle>
            <a:lvl1pPr>
              <a:defRPr lang="en-GB"/>
            </a:lvl1pPr>
          </a:lstStyle>
          <a:p>
            <a:endParaRPr lang="en-GB"/>
          </a:p>
        </p:txBody>
      </p:sp>
      <p:sp>
        <p:nvSpPr>
          <p:cNvPr id="6" name="Slide Number Placeholder 5"/>
          <p:cNvSpPr>
            <a:spLocks noGrp="1"/>
          </p:cNvSpPr>
          <p:nvPr>
            <p:ph type="sldNum" sz="quarter" idx="12"/>
          </p:nvPr>
        </p:nvSpPr>
        <p:spPr/>
        <p:txBody>
          <a:bodyPr/>
          <a:lstStyle/>
          <a:p>
            <a:fld id="{3965D8EB-4EEF-403E-B272-C4481788EBEC}" type="slidenum">
              <a:rPr lang="en-GB" smtClean="0"/>
              <a:t>‹#›</a:t>
            </a:fld>
            <a:endParaRPr lang="en-GB"/>
          </a:p>
        </p:txBody>
      </p:sp>
    </p:spTree>
    <p:extLst>
      <p:ext uri="{BB962C8B-B14F-4D97-AF65-F5344CB8AC3E}">
        <p14:creationId xmlns:p14="http://schemas.microsoft.com/office/powerpoint/2010/main" val="1462705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7C8849-02E1-4C57-9CEC-4A9044BC8569}" type="datetimeFigureOut">
              <a:rPr lang="en-GB" smtClean="0"/>
              <a:t>13/08/2026</a:t>
            </a:fld>
            <a:endParaRPr lang="en-GB"/>
          </a:p>
        </p:txBody>
      </p:sp>
      <p:sp>
        <p:nvSpPr>
          <p:cNvPr id="5" name="Footer Placeholder 4"/>
          <p:cNvSpPr>
            <a:spLocks noGrp="1"/>
          </p:cNvSpPr>
          <p:nvPr>
            <p:ph type="ftr" sz="quarter" idx="11"/>
          </p:nvPr>
        </p:nvSpPr>
        <p:spPr>
          <a:xfrm>
            <a:off x="0" y="6356350"/>
            <a:ext cx="12192000" cy="365125"/>
          </a:xfrm>
        </p:spPr>
        <p:txBody>
          <a:bodyPr/>
          <a:lstStyle>
            <a:lvl1pPr>
              <a:defRPr lang="en-GB"/>
            </a:lvl1pPr>
          </a:lstStyle>
          <a:p>
            <a:endParaRPr lang="en-GB"/>
          </a:p>
        </p:txBody>
      </p:sp>
      <p:sp>
        <p:nvSpPr>
          <p:cNvPr id="6" name="Slide Number Placeholder 5"/>
          <p:cNvSpPr>
            <a:spLocks noGrp="1"/>
          </p:cNvSpPr>
          <p:nvPr>
            <p:ph type="sldNum" sz="quarter" idx="12"/>
          </p:nvPr>
        </p:nvSpPr>
        <p:spPr/>
        <p:txBody>
          <a:bodyPr/>
          <a:lstStyle/>
          <a:p>
            <a:fld id="{3965D8EB-4EEF-403E-B272-C4481788EBEC}" type="slidenum">
              <a:rPr lang="en-GB" smtClean="0"/>
              <a:t>‹#›</a:t>
            </a:fld>
            <a:endParaRPr lang="en-GB"/>
          </a:p>
        </p:txBody>
      </p:sp>
    </p:spTree>
    <p:extLst>
      <p:ext uri="{BB962C8B-B14F-4D97-AF65-F5344CB8AC3E}">
        <p14:creationId xmlns:p14="http://schemas.microsoft.com/office/powerpoint/2010/main" val="1138605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7C8849-02E1-4C57-9CEC-4A9044BC8569}" type="datetimeFigureOut">
              <a:rPr lang="en-GB" smtClean="0"/>
              <a:t>13/08/2026</a:t>
            </a:fld>
            <a:endParaRPr lang="en-GB"/>
          </a:p>
        </p:txBody>
      </p:sp>
      <p:sp>
        <p:nvSpPr>
          <p:cNvPr id="5" name="Footer Placeholder 4"/>
          <p:cNvSpPr>
            <a:spLocks noGrp="1"/>
          </p:cNvSpPr>
          <p:nvPr>
            <p:ph type="ftr" sz="quarter" idx="11"/>
          </p:nvPr>
        </p:nvSpPr>
        <p:spPr>
          <a:xfrm>
            <a:off x="0" y="6356350"/>
            <a:ext cx="12192000" cy="365125"/>
          </a:xfrm>
        </p:spPr>
        <p:txBody>
          <a:bodyPr/>
          <a:lstStyle>
            <a:lvl1pPr>
              <a:defRPr lang="en-GB"/>
            </a:lvl1pPr>
          </a:lstStyle>
          <a:p>
            <a:endParaRPr lang="en-GB"/>
          </a:p>
        </p:txBody>
      </p:sp>
      <p:sp>
        <p:nvSpPr>
          <p:cNvPr id="6" name="Slide Number Placeholder 5"/>
          <p:cNvSpPr>
            <a:spLocks noGrp="1"/>
          </p:cNvSpPr>
          <p:nvPr>
            <p:ph type="sldNum" sz="quarter" idx="12"/>
          </p:nvPr>
        </p:nvSpPr>
        <p:spPr/>
        <p:txBody>
          <a:bodyPr/>
          <a:lstStyle/>
          <a:p>
            <a:fld id="{3965D8EB-4EEF-403E-B272-C4481788EBEC}" type="slidenum">
              <a:rPr lang="en-GB" smtClean="0"/>
              <a:t>‹#›</a:t>
            </a:fld>
            <a:endParaRPr lang="en-GB"/>
          </a:p>
        </p:txBody>
      </p:sp>
    </p:spTree>
    <p:extLst>
      <p:ext uri="{BB962C8B-B14F-4D97-AF65-F5344CB8AC3E}">
        <p14:creationId xmlns:p14="http://schemas.microsoft.com/office/powerpoint/2010/main" val="24072382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7C8849-02E1-4C57-9CEC-4A9044BC8569}" type="datetimeFigureOut">
              <a:rPr lang="en-GB" smtClean="0"/>
              <a:t>13/08/2026</a:t>
            </a:fld>
            <a:endParaRPr lang="en-GB"/>
          </a:p>
        </p:txBody>
      </p:sp>
      <p:sp>
        <p:nvSpPr>
          <p:cNvPr id="5" name="Footer Placeholder 4"/>
          <p:cNvSpPr>
            <a:spLocks noGrp="1"/>
          </p:cNvSpPr>
          <p:nvPr>
            <p:ph type="ftr" sz="quarter" idx="11"/>
          </p:nvPr>
        </p:nvSpPr>
        <p:spPr>
          <a:xfrm>
            <a:off x="0" y="6356350"/>
            <a:ext cx="12192000" cy="365125"/>
          </a:xfrm>
        </p:spPr>
        <p:txBody>
          <a:bodyPr/>
          <a:lstStyle>
            <a:lvl1pPr>
              <a:defRPr lang="en-GB"/>
            </a:lvl1pPr>
          </a:lstStyle>
          <a:p>
            <a:endParaRPr lang="en-GB"/>
          </a:p>
        </p:txBody>
      </p:sp>
      <p:sp>
        <p:nvSpPr>
          <p:cNvPr id="6" name="Slide Number Placeholder 5"/>
          <p:cNvSpPr>
            <a:spLocks noGrp="1"/>
          </p:cNvSpPr>
          <p:nvPr>
            <p:ph type="sldNum" sz="quarter" idx="12"/>
          </p:nvPr>
        </p:nvSpPr>
        <p:spPr/>
        <p:txBody>
          <a:bodyPr/>
          <a:lstStyle/>
          <a:p>
            <a:fld id="{3965D8EB-4EEF-403E-B272-C4481788EBEC}" type="slidenum">
              <a:rPr lang="en-GB" smtClean="0"/>
              <a:t>‹#›</a:t>
            </a:fld>
            <a:endParaRPr lang="en-GB"/>
          </a:p>
        </p:txBody>
      </p:sp>
    </p:spTree>
    <p:extLst>
      <p:ext uri="{BB962C8B-B14F-4D97-AF65-F5344CB8AC3E}">
        <p14:creationId xmlns:p14="http://schemas.microsoft.com/office/powerpoint/2010/main" val="10794132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F7C8849-02E1-4C57-9CEC-4A9044BC8569}" type="datetimeFigureOut">
              <a:rPr lang="en-GB" smtClean="0"/>
              <a:t>13/08/2026</a:t>
            </a:fld>
            <a:endParaRPr lang="en-GB"/>
          </a:p>
        </p:txBody>
      </p:sp>
      <p:sp>
        <p:nvSpPr>
          <p:cNvPr id="5" name="Footer Placeholder 4"/>
          <p:cNvSpPr>
            <a:spLocks noGrp="1"/>
          </p:cNvSpPr>
          <p:nvPr>
            <p:ph type="ftr" sz="quarter" idx="11"/>
          </p:nvPr>
        </p:nvSpPr>
        <p:spPr>
          <a:xfrm>
            <a:off x="0" y="6356350"/>
            <a:ext cx="12192000" cy="365125"/>
          </a:xfrm>
        </p:spPr>
        <p:txBody>
          <a:bodyPr/>
          <a:lstStyle>
            <a:lvl1pPr>
              <a:defRPr lang="en-GB"/>
            </a:lvl1pPr>
          </a:lstStyle>
          <a:p>
            <a:endParaRPr lang="en-GB"/>
          </a:p>
        </p:txBody>
      </p:sp>
      <p:sp>
        <p:nvSpPr>
          <p:cNvPr id="6" name="Slide Number Placeholder 5"/>
          <p:cNvSpPr>
            <a:spLocks noGrp="1"/>
          </p:cNvSpPr>
          <p:nvPr>
            <p:ph type="sldNum" sz="quarter" idx="12"/>
          </p:nvPr>
        </p:nvSpPr>
        <p:spPr/>
        <p:txBody>
          <a:bodyPr/>
          <a:lstStyle/>
          <a:p>
            <a:fld id="{3965D8EB-4EEF-403E-B272-C4481788EBEC}" type="slidenum">
              <a:rPr lang="en-GB" smtClean="0"/>
              <a:t>‹#›</a:t>
            </a:fld>
            <a:endParaRPr lang="en-GB"/>
          </a:p>
        </p:txBody>
      </p:sp>
    </p:spTree>
    <p:extLst>
      <p:ext uri="{BB962C8B-B14F-4D97-AF65-F5344CB8AC3E}">
        <p14:creationId xmlns:p14="http://schemas.microsoft.com/office/powerpoint/2010/main" val="24689736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F7C8849-02E1-4C57-9CEC-4A9044BC8569}" type="datetimeFigureOut">
              <a:rPr lang="en-GB" smtClean="0"/>
              <a:t>13/08/2026</a:t>
            </a:fld>
            <a:endParaRPr lang="en-GB"/>
          </a:p>
        </p:txBody>
      </p:sp>
      <p:sp>
        <p:nvSpPr>
          <p:cNvPr id="6" name="Footer Placeholder 5"/>
          <p:cNvSpPr>
            <a:spLocks noGrp="1"/>
          </p:cNvSpPr>
          <p:nvPr>
            <p:ph type="ftr" sz="quarter" idx="11"/>
          </p:nvPr>
        </p:nvSpPr>
        <p:spPr>
          <a:xfrm>
            <a:off x="0" y="6356350"/>
            <a:ext cx="12192000" cy="365125"/>
          </a:xfrm>
        </p:spPr>
        <p:txBody>
          <a:bodyPr/>
          <a:lstStyle>
            <a:lvl1pPr>
              <a:defRPr lang="en-GB"/>
            </a:lvl1pPr>
          </a:lstStyle>
          <a:p>
            <a:endParaRPr lang="en-GB"/>
          </a:p>
        </p:txBody>
      </p:sp>
      <p:sp>
        <p:nvSpPr>
          <p:cNvPr id="7" name="Slide Number Placeholder 6"/>
          <p:cNvSpPr>
            <a:spLocks noGrp="1"/>
          </p:cNvSpPr>
          <p:nvPr>
            <p:ph type="sldNum" sz="quarter" idx="12"/>
          </p:nvPr>
        </p:nvSpPr>
        <p:spPr/>
        <p:txBody>
          <a:bodyPr/>
          <a:lstStyle/>
          <a:p>
            <a:fld id="{3965D8EB-4EEF-403E-B272-C4481788EBEC}" type="slidenum">
              <a:rPr lang="en-GB" smtClean="0"/>
              <a:t>‹#›</a:t>
            </a:fld>
            <a:endParaRPr lang="en-GB"/>
          </a:p>
        </p:txBody>
      </p:sp>
    </p:spTree>
    <p:extLst>
      <p:ext uri="{BB962C8B-B14F-4D97-AF65-F5344CB8AC3E}">
        <p14:creationId xmlns:p14="http://schemas.microsoft.com/office/powerpoint/2010/main" val="1510676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F7C8849-02E1-4C57-9CEC-4A9044BC8569}" type="datetimeFigureOut">
              <a:rPr lang="en-GB" smtClean="0"/>
              <a:t>13/08/2026</a:t>
            </a:fld>
            <a:endParaRPr lang="en-GB"/>
          </a:p>
        </p:txBody>
      </p:sp>
      <p:sp>
        <p:nvSpPr>
          <p:cNvPr id="8" name="Footer Placeholder 7"/>
          <p:cNvSpPr>
            <a:spLocks noGrp="1"/>
          </p:cNvSpPr>
          <p:nvPr>
            <p:ph type="ftr" sz="quarter" idx="11"/>
          </p:nvPr>
        </p:nvSpPr>
        <p:spPr>
          <a:xfrm>
            <a:off x="0" y="6356350"/>
            <a:ext cx="12192000" cy="365125"/>
          </a:xfrm>
        </p:spPr>
        <p:txBody>
          <a:bodyPr/>
          <a:lstStyle>
            <a:lvl1pPr>
              <a:defRPr lang="en-GB"/>
            </a:lvl1pPr>
          </a:lstStyle>
          <a:p>
            <a:endParaRPr lang="en-GB"/>
          </a:p>
        </p:txBody>
      </p:sp>
      <p:sp>
        <p:nvSpPr>
          <p:cNvPr id="9" name="Slide Number Placeholder 8"/>
          <p:cNvSpPr>
            <a:spLocks noGrp="1"/>
          </p:cNvSpPr>
          <p:nvPr>
            <p:ph type="sldNum" sz="quarter" idx="12"/>
          </p:nvPr>
        </p:nvSpPr>
        <p:spPr/>
        <p:txBody>
          <a:bodyPr/>
          <a:lstStyle/>
          <a:p>
            <a:fld id="{3965D8EB-4EEF-403E-B272-C4481788EBEC}" type="slidenum">
              <a:rPr lang="en-GB" smtClean="0"/>
              <a:t>‹#›</a:t>
            </a:fld>
            <a:endParaRPr lang="en-GB"/>
          </a:p>
        </p:txBody>
      </p:sp>
    </p:spTree>
    <p:extLst>
      <p:ext uri="{BB962C8B-B14F-4D97-AF65-F5344CB8AC3E}">
        <p14:creationId xmlns:p14="http://schemas.microsoft.com/office/powerpoint/2010/main" val="3456052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F7C8849-02E1-4C57-9CEC-4A9044BC8569}" type="datetimeFigureOut">
              <a:rPr lang="en-GB" smtClean="0"/>
              <a:t>13/08/2026</a:t>
            </a:fld>
            <a:endParaRPr lang="en-GB"/>
          </a:p>
        </p:txBody>
      </p:sp>
      <p:sp>
        <p:nvSpPr>
          <p:cNvPr id="4" name="Footer Placeholder 3"/>
          <p:cNvSpPr>
            <a:spLocks noGrp="1"/>
          </p:cNvSpPr>
          <p:nvPr>
            <p:ph type="ftr" sz="quarter" idx="11"/>
          </p:nvPr>
        </p:nvSpPr>
        <p:spPr>
          <a:xfrm>
            <a:off x="0" y="6356350"/>
            <a:ext cx="12192000" cy="365125"/>
          </a:xfrm>
        </p:spPr>
        <p:txBody>
          <a:bodyPr/>
          <a:lstStyle>
            <a:lvl1pPr>
              <a:defRPr lang="en-GB"/>
            </a:lvl1pPr>
          </a:lstStyle>
          <a:p>
            <a:endParaRPr lang="en-GB"/>
          </a:p>
        </p:txBody>
      </p:sp>
      <p:sp>
        <p:nvSpPr>
          <p:cNvPr id="5" name="Slide Number Placeholder 4"/>
          <p:cNvSpPr>
            <a:spLocks noGrp="1"/>
          </p:cNvSpPr>
          <p:nvPr>
            <p:ph type="sldNum" sz="quarter" idx="12"/>
          </p:nvPr>
        </p:nvSpPr>
        <p:spPr/>
        <p:txBody>
          <a:bodyPr/>
          <a:lstStyle/>
          <a:p>
            <a:fld id="{3965D8EB-4EEF-403E-B272-C4481788EBEC}" type="slidenum">
              <a:rPr lang="en-GB" smtClean="0"/>
              <a:t>‹#›</a:t>
            </a:fld>
            <a:endParaRPr lang="en-GB"/>
          </a:p>
        </p:txBody>
      </p:sp>
    </p:spTree>
    <p:extLst>
      <p:ext uri="{BB962C8B-B14F-4D97-AF65-F5344CB8AC3E}">
        <p14:creationId xmlns:p14="http://schemas.microsoft.com/office/powerpoint/2010/main" val="267376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7C8849-02E1-4C57-9CEC-4A9044BC8569}" type="datetimeFigureOut">
              <a:rPr lang="en-GB" smtClean="0"/>
              <a:t>13/08/2026</a:t>
            </a:fld>
            <a:endParaRPr lang="en-GB"/>
          </a:p>
        </p:txBody>
      </p:sp>
      <p:sp>
        <p:nvSpPr>
          <p:cNvPr id="3" name="Footer Placeholder 2"/>
          <p:cNvSpPr>
            <a:spLocks noGrp="1"/>
          </p:cNvSpPr>
          <p:nvPr>
            <p:ph type="ftr" sz="quarter" idx="11"/>
          </p:nvPr>
        </p:nvSpPr>
        <p:spPr>
          <a:xfrm>
            <a:off x="0" y="6356350"/>
            <a:ext cx="12192000" cy="365125"/>
          </a:xfrm>
        </p:spPr>
        <p:txBody>
          <a:bodyPr/>
          <a:lstStyle>
            <a:lvl1pPr>
              <a:defRPr lang="en-GB"/>
            </a:lvl1pPr>
          </a:lstStyle>
          <a:p>
            <a:endParaRPr lang="en-GB"/>
          </a:p>
        </p:txBody>
      </p:sp>
      <p:sp>
        <p:nvSpPr>
          <p:cNvPr id="4" name="Slide Number Placeholder 3"/>
          <p:cNvSpPr>
            <a:spLocks noGrp="1"/>
          </p:cNvSpPr>
          <p:nvPr>
            <p:ph type="sldNum" sz="quarter" idx="12"/>
          </p:nvPr>
        </p:nvSpPr>
        <p:spPr/>
        <p:txBody>
          <a:bodyPr/>
          <a:lstStyle/>
          <a:p>
            <a:fld id="{3965D8EB-4EEF-403E-B272-C4481788EBEC}" type="slidenum">
              <a:rPr lang="en-GB" smtClean="0"/>
              <a:t>‹#›</a:t>
            </a:fld>
            <a:endParaRPr lang="en-GB"/>
          </a:p>
        </p:txBody>
      </p:sp>
    </p:spTree>
    <p:extLst>
      <p:ext uri="{BB962C8B-B14F-4D97-AF65-F5344CB8AC3E}">
        <p14:creationId xmlns:p14="http://schemas.microsoft.com/office/powerpoint/2010/main" val="42176582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F7C8849-02E1-4C57-9CEC-4A9044BC8569}" type="datetimeFigureOut">
              <a:rPr lang="en-GB" smtClean="0"/>
              <a:t>13/08/2026</a:t>
            </a:fld>
            <a:endParaRPr lang="en-GB"/>
          </a:p>
        </p:txBody>
      </p:sp>
      <p:sp>
        <p:nvSpPr>
          <p:cNvPr id="6" name="Footer Placeholder 5"/>
          <p:cNvSpPr>
            <a:spLocks noGrp="1"/>
          </p:cNvSpPr>
          <p:nvPr>
            <p:ph type="ftr" sz="quarter" idx="11"/>
          </p:nvPr>
        </p:nvSpPr>
        <p:spPr>
          <a:xfrm>
            <a:off x="0" y="6356350"/>
            <a:ext cx="12192000" cy="365125"/>
          </a:xfrm>
        </p:spPr>
        <p:txBody>
          <a:bodyPr/>
          <a:lstStyle>
            <a:lvl1pPr>
              <a:defRPr lang="en-GB"/>
            </a:lvl1pPr>
          </a:lstStyle>
          <a:p>
            <a:endParaRPr lang="en-GB"/>
          </a:p>
        </p:txBody>
      </p:sp>
      <p:sp>
        <p:nvSpPr>
          <p:cNvPr id="7" name="Slide Number Placeholder 6"/>
          <p:cNvSpPr>
            <a:spLocks noGrp="1"/>
          </p:cNvSpPr>
          <p:nvPr>
            <p:ph type="sldNum" sz="quarter" idx="12"/>
          </p:nvPr>
        </p:nvSpPr>
        <p:spPr/>
        <p:txBody>
          <a:bodyPr/>
          <a:lstStyle/>
          <a:p>
            <a:fld id="{3965D8EB-4EEF-403E-B272-C4481788EBEC}" type="slidenum">
              <a:rPr lang="en-GB" smtClean="0"/>
              <a:t>‹#›</a:t>
            </a:fld>
            <a:endParaRPr lang="en-GB"/>
          </a:p>
        </p:txBody>
      </p:sp>
    </p:spTree>
    <p:extLst>
      <p:ext uri="{BB962C8B-B14F-4D97-AF65-F5344CB8AC3E}">
        <p14:creationId xmlns:p14="http://schemas.microsoft.com/office/powerpoint/2010/main" val="6024973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F7C8849-02E1-4C57-9CEC-4A9044BC8569}" type="datetimeFigureOut">
              <a:rPr lang="en-GB" smtClean="0"/>
              <a:t>13/08/2026</a:t>
            </a:fld>
            <a:endParaRPr lang="en-GB"/>
          </a:p>
        </p:txBody>
      </p:sp>
      <p:sp>
        <p:nvSpPr>
          <p:cNvPr id="6" name="Footer Placeholder 5"/>
          <p:cNvSpPr>
            <a:spLocks noGrp="1"/>
          </p:cNvSpPr>
          <p:nvPr>
            <p:ph type="ftr" sz="quarter" idx="11"/>
          </p:nvPr>
        </p:nvSpPr>
        <p:spPr>
          <a:xfrm>
            <a:off x="0" y="6356350"/>
            <a:ext cx="12192000" cy="365125"/>
          </a:xfrm>
        </p:spPr>
        <p:txBody>
          <a:bodyPr/>
          <a:lstStyle>
            <a:lvl1pPr>
              <a:defRPr lang="en-GB"/>
            </a:lvl1pPr>
          </a:lstStyle>
          <a:p>
            <a:endParaRPr lang="en-GB"/>
          </a:p>
        </p:txBody>
      </p:sp>
      <p:sp>
        <p:nvSpPr>
          <p:cNvPr id="7" name="Slide Number Placeholder 6"/>
          <p:cNvSpPr>
            <a:spLocks noGrp="1"/>
          </p:cNvSpPr>
          <p:nvPr>
            <p:ph type="sldNum" sz="quarter" idx="12"/>
          </p:nvPr>
        </p:nvSpPr>
        <p:spPr/>
        <p:txBody>
          <a:bodyPr/>
          <a:lstStyle/>
          <a:p>
            <a:fld id="{3965D8EB-4EEF-403E-B272-C4481788EBEC}" type="slidenum">
              <a:rPr lang="en-GB" smtClean="0"/>
              <a:t>‹#›</a:t>
            </a:fld>
            <a:endParaRPr lang="en-GB"/>
          </a:p>
        </p:txBody>
      </p:sp>
    </p:spTree>
    <p:extLst>
      <p:ext uri="{BB962C8B-B14F-4D97-AF65-F5344CB8AC3E}">
        <p14:creationId xmlns:p14="http://schemas.microsoft.com/office/powerpoint/2010/main" val="448488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7C8849-02E1-4C57-9CEC-4A9044BC8569}" type="datetimeFigureOut">
              <a:rPr lang="en-GB" smtClean="0"/>
              <a:t>13/08/2026</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t>OFFICIAL</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65D8EB-4EEF-403E-B272-C4481788EBEC}" type="slidenum">
              <a:rPr lang="en-GB" smtClean="0"/>
              <a:t>‹#›</a:t>
            </a:fld>
            <a:endParaRPr lang="en-GB"/>
          </a:p>
        </p:txBody>
      </p:sp>
      <p:sp>
        <p:nvSpPr>
          <p:cNvPr id="8" name="TextBox 7">
            <a:extLst>
              <a:ext uri="{FF2B5EF4-FFF2-40B4-BE49-F238E27FC236}">
                <a16:creationId xmlns:a16="http://schemas.microsoft.com/office/drawing/2014/main" id="{5BC0C641-EFCE-D4C5-851B-2829182D3C73}"/>
              </a:ext>
            </a:extLst>
          </p:cNvPr>
          <p:cNvSpPr txBox="1"/>
          <p:nvPr userDrawn="1">
            <p:extLst>
              <p:ext uri="{1162E1C5-73C7-4A58-AE30-91384D911F3F}">
                <p184:classification xmlns:p184="http://schemas.microsoft.com/office/powerpoint/2018/4/main" val="hdr"/>
              </p:ext>
            </p:extLst>
          </p:nvPr>
        </p:nvSpPr>
        <p:spPr>
          <a:xfrm>
            <a:off x="63500" y="63500"/>
            <a:ext cx="1522413" cy="182880"/>
          </a:xfrm>
          <a:prstGeom prst="rect">
            <a:avLst/>
          </a:prstGeom>
        </p:spPr>
        <p:txBody>
          <a:bodyPr horzOverflow="overflow" lIns="0" tIns="0" rIns="0" bIns="0">
            <a:spAutoFit/>
          </a:bodyPr>
          <a:lstStyle/>
          <a:p>
            <a:pPr algn="l"/>
            <a:r>
              <a:rPr lang="en-GB" sz="1200">
                <a:solidFill>
                  <a:srgbClr val="000000">
                    <a:alpha val="50000"/>
                  </a:srgbClr>
                </a:solidFill>
                <a:latin typeface="Aptos" panose="020B0004020202020204" pitchFamily="34" charset="0"/>
              </a:rPr>
              <a:t>Classification : Official</a:t>
            </a:r>
          </a:p>
        </p:txBody>
      </p:sp>
    </p:spTree>
    <p:extLst>
      <p:ext uri="{BB962C8B-B14F-4D97-AF65-F5344CB8AC3E}">
        <p14:creationId xmlns:p14="http://schemas.microsoft.com/office/powerpoint/2010/main" val="31852267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image" Target="../media/image2.png"/><Relationship Id="rId7" Type="http://schemas.openxmlformats.org/officeDocument/2006/relationships/diagramData" Target="../diagrams/data1.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5.png"/><Relationship Id="rId11" Type="http://schemas.microsoft.com/office/2007/relationships/diagramDrawing" Target="../diagrams/drawing1.xml"/><Relationship Id="rId5" Type="http://schemas.openxmlformats.org/officeDocument/2006/relationships/image" Target="../media/image4.png"/><Relationship Id="rId10" Type="http://schemas.openxmlformats.org/officeDocument/2006/relationships/diagramColors" Target="../diagrams/colors1.xml"/><Relationship Id="rId4" Type="http://schemas.openxmlformats.org/officeDocument/2006/relationships/image" Target="../media/image3.png"/><Relationship Id="rId9"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4F08D9B5-FBD3-456D-94DF-EF3BCF7650E9}"/>
              </a:ext>
            </a:extLst>
          </p:cNvPr>
          <p:cNvSpPr>
            <a:spLocks noGrp="1"/>
          </p:cNvSpPr>
          <p:nvPr>
            <p:ph type="title"/>
          </p:nvPr>
        </p:nvSpPr>
        <p:spPr/>
        <p:txBody>
          <a:bodyPr>
            <a:normAutofit fontScale="90000"/>
          </a:bodyPr>
          <a:lstStyle/>
          <a:p>
            <a:r>
              <a:rPr lang="en-GB" dirty="0"/>
              <a:t>dccccccccccccccccccccccccccccccccccccccccccccccccccccccccccccccccccccccccccccccccccccccccccccccccccccccccccccccccccccccccccccccccccccccccccccccccccccccccccccccccccccccccccccccccccccccccccccccccccccccccccccccx</a:t>
            </a:r>
          </a:p>
        </p:txBody>
      </p:sp>
      <p:sp>
        <p:nvSpPr>
          <p:cNvPr id="11" name="Rectangle 10">
            <a:extLst>
              <a:ext uri="{FF2B5EF4-FFF2-40B4-BE49-F238E27FC236}">
                <a16:creationId xmlns:a16="http://schemas.microsoft.com/office/drawing/2014/main" id="{9CF7EC37-CFCC-499D-8BEB-92950A6E5C62}"/>
              </a:ext>
            </a:extLst>
          </p:cNvPr>
          <p:cNvSpPr/>
          <p:nvPr/>
        </p:nvSpPr>
        <p:spPr>
          <a:xfrm>
            <a:off x="0" y="0"/>
            <a:ext cx="12192000" cy="6857999"/>
          </a:xfrm>
          <a:prstGeom prst="rect">
            <a:avLst/>
          </a:prstGeom>
          <a:solidFill>
            <a:schemeClr val="accent6">
              <a:lumMod val="60000"/>
              <a:lumOff val="40000"/>
            </a:schemeClr>
          </a:solidFill>
          <a:ln>
            <a:solidFill>
              <a:schemeClr val="accent6">
                <a:lumMod val="60000"/>
                <a:lumOff val="40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51180FA0-321F-4617-90C7-FE9F1B2160F0}"/>
              </a:ext>
            </a:extLst>
          </p:cNvPr>
          <p:cNvSpPr txBox="1"/>
          <p:nvPr/>
        </p:nvSpPr>
        <p:spPr>
          <a:xfrm>
            <a:off x="272756" y="516014"/>
            <a:ext cx="11630486" cy="60631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4800" b="1" dirty="0">
                <a:solidFill>
                  <a:srgbClr val="002060"/>
                </a:solidFill>
                <a:latin typeface="Calibri" panose="020F0502020204030204"/>
              </a:rPr>
              <a:t>West Partnership Educational Psychology </a:t>
            </a:r>
          </a:p>
          <a:p>
            <a:pPr marL="0" marR="0" lvl="0" indent="0" algn="ctr" defTabSz="457200" rtl="0" eaLnBrk="1" fontAlgn="auto" latinLnBrk="0" hangingPunct="1">
              <a:lnSpc>
                <a:spcPct val="100000"/>
              </a:lnSpc>
              <a:spcBef>
                <a:spcPts val="0"/>
              </a:spcBef>
              <a:spcAft>
                <a:spcPts val="0"/>
              </a:spcAft>
              <a:buClrTx/>
              <a:buSzTx/>
              <a:buFontTx/>
              <a:buNone/>
              <a:tabLst/>
              <a:defRPr/>
            </a:pPr>
            <a:r>
              <a:rPr lang="en-GB" sz="4800" b="1" dirty="0">
                <a:solidFill>
                  <a:srgbClr val="002060"/>
                </a:solidFill>
                <a:latin typeface="Calibri" panose="020F0502020204030204"/>
              </a:rPr>
              <a:t>Practitioner Network</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4400" b="0" i="1" u="none" strike="noStrike" kern="1200" cap="none" spc="0" normalizeH="0" baseline="0" noProof="0" dirty="0">
                <a:ln>
                  <a:noFill/>
                </a:ln>
                <a:solidFill>
                  <a:srgbClr val="002060"/>
                </a:solidFill>
                <a:effectLst/>
                <a:uLnTx/>
                <a:uFillTx/>
                <a:latin typeface="Calibri" panose="020F0502020204030204"/>
                <a:ea typeface="+mn-ea"/>
                <a:cs typeface="+mn-cs"/>
              </a:rPr>
              <a:t>Autism Practice Sharing Workshop</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4400" b="0" i="1" u="none" strike="noStrike" kern="1200" cap="none" spc="0" normalizeH="0" baseline="0" noProof="0" dirty="0">
              <a:ln>
                <a:noFill/>
              </a:ln>
              <a:solidFill>
                <a:srgbClr val="002060"/>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lang="en-GB" sz="4400" i="1" dirty="0">
              <a:solidFill>
                <a:srgbClr val="002060"/>
              </a:solidFill>
              <a:latin typeface="Calibri" panose="020F0502020204030204"/>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4400" b="0" i="1" u="none" strike="noStrike" kern="1200" cap="none" spc="0" normalizeH="0" baseline="0" noProof="0" dirty="0">
              <a:ln>
                <a:noFill/>
              </a:ln>
              <a:solidFill>
                <a:srgbClr val="002060"/>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4400" b="0" i="1" u="none" strike="noStrike" kern="1200" cap="none" spc="0" normalizeH="0" baseline="0" noProof="0" dirty="0">
              <a:ln>
                <a:noFill/>
              </a:ln>
              <a:solidFill>
                <a:srgbClr val="002060"/>
              </a:solidFill>
              <a:effectLst/>
              <a:uLnTx/>
              <a:uFillTx/>
              <a:latin typeface="Calibri" panose="020F0502020204030204"/>
              <a:ea typeface="+mn-ea"/>
              <a:cs typeface="+mn-cs"/>
            </a:endParaRPr>
          </a:p>
          <a:p>
            <a:pPr marL="0" marR="0" lvl="0" indent="0" defTabSz="4572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002060"/>
                </a:solidFill>
                <a:effectLst/>
                <a:uLnTx/>
                <a:uFillTx/>
                <a:latin typeface="Calibri" panose="020F0502020204030204"/>
                <a:ea typeface="+mn-ea"/>
                <a:cs typeface="+mn-cs"/>
              </a:rPr>
              <a:t>Facilitators: </a:t>
            </a:r>
            <a:r>
              <a:rPr lang="en-GB" sz="3600" dirty="0">
                <a:solidFill>
                  <a:srgbClr val="002060"/>
                </a:solidFill>
                <a:latin typeface="Calibri" panose="020F0502020204030204"/>
              </a:rPr>
              <a:t>Glasgow EPS</a:t>
            </a:r>
          </a:p>
          <a:p>
            <a:pPr marL="0" marR="0" lvl="0" indent="0" defTabSz="4572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002060"/>
                </a:solidFill>
                <a:effectLst/>
                <a:uLnTx/>
                <a:uFillTx/>
                <a:latin typeface="Calibri" panose="020F0502020204030204"/>
                <a:ea typeface="+mn-ea"/>
                <a:cs typeface="+mn-cs"/>
              </a:rPr>
              <a:t>				    South Lanarkshire EPS</a:t>
            </a:r>
          </a:p>
        </p:txBody>
      </p:sp>
      <p:pic>
        <p:nvPicPr>
          <p:cNvPr id="9" name="Picture 8">
            <a:extLst>
              <a:ext uri="{FF2B5EF4-FFF2-40B4-BE49-F238E27FC236}">
                <a16:creationId xmlns:a16="http://schemas.microsoft.com/office/drawing/2014/main" id="{2E5232A0-11FF-605C-B0D9-23C2D541CB6A}"/>
              </a:ext>
            </a:extLst>
          </p:cNvPr>
          <p:cNvPicPr>
            <a:picLocks noChangeAspect="1"/>
          </p:cNvPicPr>
          <p:nvPr/>
        </p:nvPicPr>
        <p:blipFill>
          <a:blip r:embed="rId3"/>
          <a:stretch>
            <a:fillRect/>
          </a:stretch>
        </p:blipFill>
        <p:spPr>
          <a:xfrm>
            <a:off x="3971365" y="2942748"/>
            <a:ext cx="4249270" cy="2122053"/>
          </a:xfrm>
          <a:prstGeom prst="rect">
            <a:avLst/>
          </a:prstGeom>
        </p:spPr>
      </p:pic>
    </p:spTree>
    <p:extLst>
      <p:ext uri="{BB962C8B-B14F-4D97-AF65-F5344CB8AC3E}">
        <p14:creationId xmlns:p14="http://schemas.microsoft.com/office/powerpoint/2010/main" val="4074763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4F08D9B5-FBD3-456D-94DF-EF3BCF7650E9}"/>
              </a:ext>
            </a:extLst>
          </p:cNvPr>
          <p:cNvSpPr>
            <a:spLocks noGrp="1"/>
          </p:cNvSpPr>
          <p:nvPr>
            <p:ph type="title"/>
          </p:nvPr>
        </p:nvSpPr>
        <p:spPr/>
        <p:txBody>
          <a:bodyPr>
            <a:normAutofit fontScale="90000"/>
          </a:bodyPr>
          <a:lstStyle/>
          <a:p>
            <a:r>
              <a:rPr lang="en-GB" dirty="0"/>
              <a:t>dccccccccccccccccccccccccccccccccccccccccccccccccccccccccccccccccccccccccccccccccccccccccccccccccccccccccccccccccccccccccccccccccccccccccccccccccccccccccccccccccccccccccccccccccccccccccccccccccccccccccccccccx</a:t>
            </a:r>
          </a:p>
        </p:txBody>
      </p:sp>
      <p:sp>
        <p:nvSpPr>
          <p:cNvPr id="11" name="Rectangle 10">
            <a:extLst>
              <a:ext uri="{FF2B5EF4-FFF2-40B4-BE49-F238E27FC236}">
                <a16:creationId xmlns:a16="http://schemas.microsoft.com/office/drawing/2014/main" id="{9CF7EC37-CFCC-499D-8BEB-92950A6E5C62}"/>
              </a:ext>
            </a:extLst>
          </p:cNvPr>
          <p:cNvSpPr/>
          <p:nvPr/>
        </p:nvSpPr>
        <p:spPr>
          <a:xfrm>
            <a:off x="-8001" y="339551"/>
            <a:ext cx="12192000" cy="786064"/>
          </a:xfrm>
          <a:prstGeom prst="rect">
            <a:avLst/>
          </a:prstGeom>
          <a:solidFill>
            <a:schemeClr val="accent6">
              <a:lumMod val="60000"/>
              <a:lumOff val="40000"/>
            </a:schemeClr>
          </a:solidFill>
          <a:ln>
            <a:solidFill>
              <a:schemeClr val="accent6">
                <a:lumMod val="60000"/>
                <a:lumOff val="40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51180FA0-321F-4617-90C7-FE9F1B2160F0}"/>
              </a:ext>
            </a:extLst>
          </p:cNvPr>
          <p:cNvSpPr txBox="1"/>
          <p:nvPr/>
        </p:nvSpPr>
        <p:spPr>
          <a:xfrm>
            <a:off x="272756" y="516014"/>
            <a:ext cx="11630486" cy="707886"/>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lang="en-GB" sz="4000" dirty="0">
                <a:solidFill>
                  <a:srgbClr val="002060"/>
                </a:solidFill>
                <a:latin typeface="Calibri" panose="020F0502020204030204"/>
              </a:rPr>
              <a:t>Session outline</a:t>
            </a:r>
          </a:p>
        </p:txBody>
      </p:sp>
      <p:sp>
        <p:nvSpPr>
          <p:cNvPr id="3" name="TextBox 2">
            <a:extLst>
              <a:ext uri="{FF2B5EF4-FFF2-40B4-BE49-F238E27FC236}">
                <a16:creationId xmlns:a16="http://schemas.microsoft.com/office/drawing/2014/main" id="{10BDF7BB-15CB-27D5-6D45-6FE841F775D6}"/>
              </a:ext>
            </a:extLst>
          </p:cNvPr>
          <p:cNvSpPr txBox="1"/>
          <p:nvPr/>
        </p:nvSpPr>
        <p:spPr>
          <a:xfrm>
            <a:off x="978567" y="1400364"/>
            <a:ext cx="11085096" cy="3939540"/>
          </a:xfrm>
          <a:prstGeom prst="rect">
            <a:avLst/>
          </a:prstGeom>
          <a:noFill/>
        </p:spPr>
        <p:txBody>
          <a:bodyPr wrap="square" rtlCol="0">
            <a:spAutoFit/>
          </a:bodyPr>
          <a:lstStyle/>
          <a:p>
            <a:pPr marL="285750" indent="-285750">
              <a:buFont typeface="Arial" panose="020B0604020202020204" pitchFamily="34" charset="0"/>
              <a:buChar char="•"/>
            </a:pPr>
            <a:endParaRPr lang="en-GB" sz="4000" dirty="0">
              <a:solidFill>
                <a:srgbClr val="002060"/>
              </a:solidFill>
            </a:endParaRPr>
          </a:p>
          <a:p>
            <a:pPr marL="285750" indent="-285750">
              <a:buFont typeface="Arial" panose="020B0604020202020204" pitchFamily="34" charset="0"/>
              <a:buChar char="•"/>
            </a:pPr>
            <a:r>
              <a:rPr lang="en-GB" sz="3000" dirty="0">
                <a:solidFill>
                  <a:srgbClr val="002060"/>
                </a:solidFill>
              </a:rPr>
              <a:t>National context</a:t>
            </a:r>
          </a:p>
          <a:p>
            <a:endParaRPr lang="en-GB" sz="3000" dirty="0">
              <a:solidFill>
                <a:srgbClr val="002060"/>
              </a:solidFill>
            </a:endParaRPr>
          </a:p>
          <a:p>
            <a:endParaRPr lang="en-GB" sz="3000" dirty="0">
              <a:solidFill>
                <a:srgbClr val="002060"/>
              </a:solidFill>
            </a:endParaRPr>
          </a:p>
          <a:p>
            <a:pPr marL="285750" indent="-285750">
              <a:buFont typeface="Arial" panose="020B0604020202020204" pitchFamily="34" charset="0"/>
              <a:buChar char="•"/>
            </a:pPr>
            <a:r>
              <a:rPr lang="en-GB" sz="3000" dirty="0">
                <a:solidFill>
                  <a:srgbClr val="002060"/>
                </a:solidFill>
              </a:rPr>
              <a:t>Sharing of practice and collaboration across the West Partnership</a:t>
            </a:r>
          </a:p>
          <a:p>
            <a:endParaRPr lang="en-GB" sz="3000" dirty="0">
              <a:solidFill>
                <a:srgbClr val="002060"/>
              </a:solidFill>
            </a:endParaRPr>
          </a:p>
          <a:p>
            <a:endParaRPr lang="en-GB" sz="3000" dirty="0">
              <a:solidFill>
                <a:srgbClr val="002060"/>
              </a:solidFill>
            </a:endParaRPr>
          </a:p>
          <a:p>
            <a:pPr marL="285750" indent="-285750">
              <a:buFont typeface="Arial" panose="020B0604020202020204" pitchFamily="34" charset="0"/>
              <a:buChar char="•"/>
            </a:pPr>
            <a:r>
              <a:rPr lang="en-GB" sz="3000" dirty="0">
                <a:solidFill>
                  <a:srgbClr val="002060"/>
                </a:solidFill>
              </a:rPr>
              <a:t>Next steps</a:t>
            </a:r>
          </a:p>
        </p:txBody>
      </p:sp>
    </p:spTree>
    <p:extLst>
      <p:ext uri="{BB962C8B-B14F-4D97-AF65-F5344CB8AC3E}">
        <p14:creationId xmlns:p14="http://schemas.microsoft.com/office/powerpoint/2010/main" val="35782772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4F08D9B5-FBD3-456D-94DF-EF3BCF7650E9}"/>
              </a:ext>
            </a:extLst>
          </p:cNvPr>
          <p:cNvSpPr>
            <a:spLocks noGrp="1"/>
          </p:cNvSpPr>
          <p:nvPr>
            <p:ph type="title"/>
          </p:nvPr>
        </p:nvSpPr>
        <p:spPr/>
        <p:txBody>
          <a:bodyPr>
            <a:normAutofit fontScale="90000"/>
          </a:bodyPr>
          <a:lstStyle/>
          <a:p>
            <a:r>
              <a:rPr lang="en-GB" dirty="0"/>
              <a:t>dccccccccccccccccccccccccccccccccccccccccccccccccccccccccccccccccccccccccccccccccccccccccccccccccccccccccccccccccccccccccccccccccccccccccccccccccccccccccccccccccccccccccccccccccccccccccccccccccccccccccccccccx</a:t>
            </a:r>
          </a:p>
        </p:txBody>
      </p:sp>
      <p:sp>
        <p:nvSpPr>
          <p:cNvPr id="11" name="Rectangle 10">
            <a:extLst>
              <a:ext uri="{FF2B5EF4-FFF2-40B4-BE49-F238E27FC236}">
                <a16:creationId xmlns:a16="http://schemas.microsoft.com/office/drawing/2014/main" id="{9CF7EC37-CFCC-499D-8BEB-92950A6E5C62}"/>
              </a:ext>
            </a:extLst>
          </p:cNvPr>
          <p:cNvSpPr/>
          <p:nvPr/>
        </p:nvSpPr>
        <p:spPr>
          <a:xfrm>
            <a:off x="-8001" y="339551"/>
            <a:ext cx="12192000" cy="786064"/>
          </a:xfrm>
          <a:prstGeom prst="rect">
            <a:avLst/>
          </a:prstGeom>
          <a:solidFill>
            <a:schemeClr val="accent6">
              <a:lumMod val="60000"/>
              <a:lumOff val="40000"/>
            </a:schemeClr>
          </a:solidFill>
          <a:ln>
            <a:solidFill>
              <a:schemeClr val="accent6">
                <a:lumMod val="60000"/>
                <a:lumOff val="40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51180FA0-321F-4617-90C7-FE9F1B2160F0}"/>
              </a:ext>
            </a:extLst>
          </p:cNvPr>
          <p:cNvSpPr txBox="1"/>
          <p:nvPr/>
        </p:nvSpPr>
        <p:spPr>
          <a:xfrm>
            <a:off x="272756" y="516014"/>
            <a:ext cx="11630486" cy="707886"/>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lang="en-GB" sz="4000" dirty="0">
                <a:solidFill>
                  <a:srgbClr val="002060"/>
                </a:solidFill>
                <a:latin typeface="Calibri" panose="020F0502020204030204"/>
              </a:rPr>
              <a:t>National context – legislative and policy framework</a:t>
            </a:r>
          </a:p>
        </p:txBody>
      </p:sp>
      <p:sp>
        <p:nvSpPr>
          <p:cNvPr id="3" name="TextBox 2">
            <a:extLst>
              <a:ext uri="{FF2B5EF4-FFF2-40B4-BE49-F238E27FC236}">
                <a16:creationId xmlns:a16="http://schemas.microsoft.com/office/drawing/2014/main" id="{10BDF7BB-15CB-27D5-6D45-6FE841F775D6}"/>
              </a:ext>
            </a:extLst>
          </p:cNvPr>
          <p:cNvSpPr txBox="1"/>
          <p:nvPr/>
        </p:nvSpPr>
        <p:spPr>
          <a:xfrm>
            <a:off x="112295" y="1132347"/>
            <a:ext cx="12071703" cy="5827942"/>
          </a:xfrm>
          <a:prstGeom prst="rect">
            <a:avLst/>
          </a:prstGeom>
          <a:noFill/>
        </p:spPr>
        <p:txBody>
          <a:bodyPr wrap="square" rtlCol="0">
            <a:spAutoFit/>
          </a:bodyPr>
          <a:lstStyle/>
          <a:p>
            <a:pPr marL="342900" lvl="0" indent="-342900">
              <a:lnSpc>
                <a:spcPct val="107000"/>
              </a:lnSpc>
              <a:spcAft>
                <a:spcPts val="800"/>
              </a:spcAft>
              <a:buSzPts val="1000"/>
              <a:buFont typeface="Symbol" panose="05050102010706020507" pitchFamily="18" charset="2"/>
              <a:buChar char=""/>
              <a:tabLst>
                <a:tab pos="457200" algn="l"/>
              </a:tabLst>
            </a:pPr>
            <a:r>
              <a:rPr lang="en-GB" sz="3000" dirty="0">
                <a:solidFill>
                  <a:srgbClr val="002060"/>
                </a:solidFill>
                <a:effectLst/>
                <a:latin typeface="Helvetica" panose="020B0604020202020204" pitchFamily="34" charset="0"/>
                <a:ea typeface="Times New Roman" panose="02020603050405020304" pitchFamily="18" charset="0"/>
                <a:cs typeface="Times New Roman" panose="02020603050405020304" pitchFamily="18" charset="0"/>
              </a:rPr>
              <a:t>Disability Strategies and Pupils’ Educational Records (2002)</a:t>
            </a:r>
          </a:p>
          <a:p>
            <a:pPr marL="342900" indent="-342900">
              <a:lnSpc>
                <a:spcPct val="107000"/>
              </a:lnSpc>
              <a:spcAft>
                <a:spcPts val="800"/>
              </a:spcAft>
              <a:buSzPts val="1000"/>
              <a:buFont typeface="Symbol" panose="05050102010706020507" pitchFamily="18" charset="2"/>
              <a:buChar char=""/>
              <a:tabLst>
                <a:tab pos="457200" algn="l"/>
              </a:tabLst>
            </a:pPr>
            <a:r>
              <a:rPr lang="en-GB" sz="3000" dirty="0">
                <a:solidFill>
                  <a:srgbClr val="002060"/>
                </a:solidFill>
                <a:effectLst/>
                <a:latin typeface="Helvetica" panose="020B0604020202020204" pitchFamily="34" charset="0"/>
                <a:ea typeface="Times New Roman" panose="02020603050405020304" pitchFamily="18" charset="0"/>
                <a:cs typeface="Times New Roman" panose="02020603050405020304" pitchFamily="18" charset="0"/>
              </a:rPr>
              <a:t>Additional Support for Learning (Scotland) Act 2004 (as amended 2009) </a:t>
            </a:r>
          </a:p>
          <a:p>
            <a:pPr marL="342900" indent="-342900">
              <a:lnSpc>
                <a:spcPct val="107000"/>
              </a:lnSpc>
              <a:spcAft>
                <a:spcPts val="800"/>
              </a:spcAft>
              <a:buSzPts val="1000"/>
              <a:buFont typeface="Symbol" panose="05050102010706020507" pitchFamily="18" charset="2"/>
              <a:buChar char=""/>
              <a:tabLst>
                <a:tab pos="457200" algn="l"/>
              </a:tabLst>
            </a:pPr>
            <a:r>
              <a:rPr lang="en-GB" sz="3000" dirty="0">
                <a:solidFill>
                  <a:srgbClr val="002060"/>
                </a:solidFill>
                <a:effectLst/>
                <a:latin typeface="Helvetica" panose="020B0604020202020204" pitchFamily="34" charset="0"/>
                <a:ea typeface="Times New Roman" panose="02020603050405020304" pitchFamily="18" charset="0"/>
                <a:cs typeface="Times New Roman" panose="02020603050405020304" pitchFamily="18" charset="0"/>
              </a:rPr>
              <a:t>Getting it right for every child (2006)</a:t>
            </a:r>
            <a:endParaRPr lang="en-GB" sz="3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GB" sz="3000" dirty="0">
                <a:solidFill>
                  <a:srgbClr val="002060"/>
                </a:solidFill>
                <a:effectLst/>
                <a:latin typeface="Helvetica" panose="020B0604020202020204" pitchFamily="34" charset="0"/>
                <a:ea typeface="Times New Roman" panose="02020603050405020304" pitchFamily="18" charset="0"/>
                <a:cs typeface="Times New Roman" panose="02020603050405020304" pitchFamily="18" charset="0"/>
              </a:rPr>
              <a:t>Curriculum for Excellence (2010)</a:t>
            </a:r>
          </a:p>
          <a:p>
            <a:pPr marL="342900" indent="-342900">
              <a:lnSpc>
                <a:spcPct val="107000"/>
              </a:lnSpc>
              <a:spcAft>
                <a:spcPts val="800"/>
              </a:spcAft>
              <a:buSzPts val="1000"/>
              <a:buFont typeface="Symbol" panose="05050102010706020507" pitchFamily="18" charset="2"/>
              <a:buChar char=""/>
              <a:tabLst>
                <a:tab pos="457200" algn="l"/>
              </a:tabLst>
            </a:pPr>
            <a:r>
              <a:rPr lang="en-GB" sz="3000" dirty="0">
                <a:solidFill>
                  <a:srgbClr val="002060"/>
                </a:solidFill>
                <a:effectLst/>
                <a:latin typeface="Helvetica" panose="020B0604020202020204" pitchFamily="34" charset="0"/>
                <a:ea typeface="Times New Roman" panose="02020603050405020304" pitchFamily="18" charset="0"/>
                <a:cs typeface="Times New Roman" panose="02020603050405020304" pitchFamily="18" charset="0"/>
              </a:rPr>
              <a:t>Equality Act (2010)</a:t>
            </a:r>
          </a:p>
          <a:p>
            <a:pPr marL="342900" indent="-342900">
              <a:lnSpc>
                <a:spcPct val="107000"/>
              </a:lnSpc>
              <a:spcAft>
                <a:spcPts val="800"/>
              </a:spcAft>
              <a:buSzPts val="1000"/>
              <a:buFont typeface="Symbol" panose="05050102010706020507" pitchFamily="18" charset="2"/>
              <a:buChar char=""/>
              <a:tabLst>
                <a:tab pos="457200" algn="l"/>
              </a:tabLst>
            </a:pPr>
            <a:r>
              <a:rPr lang="en-GB" sz="3000" dirty="0">
                <a:solidFill>
                  <a:srgbClr val="002060"/>
                </a:solidFill>
                <a:effectLst/>
                <a:latin typeface="Helvetica" panose="020B0604020202020204" pitchFamily="34" charset="0"/>
                <a:ea typeface="Times New Roman" panose="02020603050405020304" pitchFamily="18" charset="0"/>
                <a:cs typeface="Times New Roman" panose="02020603050405020304" pitchFamily="18" charset="0"/>
              </a:rPr>
              <a:t>Children and Young People Act (2014)</a:t>
            </a:r>
          </a:p>
          <a:p>
            <a:pPr marL="342900" indent="-342900">
              <a:lnSpc>
                <a:spcPct val="107000"/>
              </a:lnSpc>
              <a:spcAft>
                <a:spcPts val="800"/>
              </a:spcAft>
              <a:buSzPts val="1000"/>
              <a:buFont typeface="Symbol" panose="05050102010706020507" pitchFamily="18" charset="2"/>
              <a:buChar char=""/>
              <a:tabLst>
                <a:tab pos="457200" algn="l"/>
              </a:tabLst>
            </a:pPr>
            <a:r>
              <a:rPr lang="en-GB" sz="3000" dirty="0">
                <a:solidFill>
                  <a:srgbClr val="002060"/>
                </a:solidFill>
                <a:effectLst/>
                <a:latin typeface="Helvetica" panose="020B0604020202020204" pitchFamily="34" charset="0"/>
                <a:ea typeface="Times New Roman" panose="02020603050405020304" pitchFamily="18" charset="0"/>
                <a:cs typeface="Times New Roman" panose="02020603050405020304" pitchFamily="18" charset="0"/>
              </a:rPr>
              <a:t>National Improvement Framework (launched 2016)</a:t>
            </a:r>
          </a:p>
          <a:p>
            <a:pPr marL="342900" indent="-342900">
              <a:lnSpc>
                <a:spcPct val="107000"/>
              </a:lnSpc>
              <a:spcAft>
                <a:spcPts val="800"/>
              </a:spcAft>
              <a:buSzPts val="1000"/>
              <a:buFont typeface="Symbol" panose="05050102010706020507" pitchFamily="18" charset="2"/>
              <a:buChar char=""/>
              <a:tabLst>
                <a:tab pos="457200" algn="l"/>
              </a:tabLst>
            </a:pPr>
            <a:r>
              <a:rPr lang="en-GB" sz="3000" dirty="0">
                <a:solidFill>
                  <a:srgbClr val="002060"/>
                </a:solidFill>
                <a:effectLst/>
                <a:latin typeface="Helvetica" panose="020B0604020202020204" pitchFamily="34" charset="0"/>
                <a:ea typeface="Times New Roman" panose="02020603050405020304" pitchFamily="18" charset="0"/>
                <a:cs typeface="Times New Roman" panose="02020603050405020304" pitchFamily="18" charset="0"/>
              </a:rPr>
              <a:t>Education (Scotland) Act (2016)</a:t>
            </a:r>
            <a:endParaRPr lang="en-GB" sz="3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GB" sz="3000" dirty="0">
                <a:solidFill>
                  <a:srgbClr val="002060"/>
                </a:solidFill>
                <a:effectLst/>
                <a:latin typeface="Helvetica" panose="020B0604020202020204" pitchFamily="34" charset="0"/>
                <a:ea typeface="Times New Roman" panose="02020603050405020304" pitchFamily="18" charset="0"/>
                <a:cs typeface="Times New Roman" panose="02020603050405020304" pitchFamily="18" charset="0"/>
              </a:rPr>
              <a:t>Code of Practice (2017) to support the ASL Act</a:t>
            </a:r>
            <a:endParaRPr lang="en-GB" sz="3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13812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4F08D9B5-FBD3-456D-94DF-EF3BCF7650E9}"/>
              </a:ext>
            </a:extLst>
          </p:cNvPr>
          <p:cNvSpPr>
            <a:spLocks noGrp="1"/>
          </p:cNvSpPr>
          <p:nvPr>
            <p:ph type="title"/>
          </p:nvPr>
        </p:nvSpPr>
        <p:spPr/>
        <p:txBody>
          <a:bodyPr>
            <a:normAutofit fontScale="90000"/>
          </a:bodyPr>
          <a:lstStyle/>
          <a:p>
            <a:r>
              <a:rPr lang="en-GB" dirty="0"/>
              <a:t>dccccccccccccccccccccccccccccccccccccccccccccccccccccccccccccccccccccccccccccccccccccccccccccccccccccccccccccccccccccccccccccccccccccccccccccccccccccccccccccccccccccccccccccccccccccccccccccccccccccccccccccccx</a:t>
            </a:r>
          </a:p>
        </p:txBody>
      </p:sp>
      <p:sp>
        <p:nvSpPr>
          <p:cNvPr id="11" name="Rectangle 10">
            <a:extLst>
              <a:ext uri="{FF2B5EF4-FFF2-40B4-BE49-F238E27FC236}">
                <a16:creationId xmlns:a16="http://schemas.microsoft.com/office/drawing/2014/main" id="{9CF7EC37-CFCC-499D-8BEB-92950A6E5C62}"/>
              </a:ext>
            </a:extLst>
          </p:cNvPr>
          <p:cNvSpPr/>
          <p:nvPr/>
        </p:nvSpPr>
        <p:spPr>
          <a:xfrm>
            <a:off x="0" y="340107"/>
            <a:ext cx="12192000" cy="798404"/>
          </a:xfrm>
          <a:prstGeom prst="rect">
            <a:avLst/>
          </a:prstGeom>
          <a:solidFill>
            <a:schemeClr val="accent6">
              <a:lumMod val="60000"/>
              <a:lumOff val="40000"/>
            </a:schemeClr>
          </a:solidFill>
          <a:ln>
            <a:solidFill>
              <a:schemeClr val="accent6">
                <a:lumMod val="60000"/>
                <a:lumOff val="40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51180FA0-321F-4617-90C7-FE9F1B2160F0}"/>
              </a:ext>
            </a:extLst>
          </p:cNvPr>
          <p:cNvSpPr txBox="1"/>
          <p:nvPr/>
        </p:nvSpPr>
        <p:spPr>
          <a:xfrm>
            <a:off x="272756" y="516014"/>
            <a:ext cx="10250593"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4000" b="0" i="0" u="none" strike="noStrike" kern="1200" cap="none" spc="0" normalizeH="0" baseline="0" noProof="0" dirty="0">
                <a:ln>
                  <a:noFill/>
                </a:ln>
                <a:solidFill>
                  <a:srgbClr val="002060"/>
                </a:solidFill>
                <a:effectLst/>
                <a:uLnTx/>
                <a:uFillTx/>
                <a:latin typeface="Calibri" panose="020F0502020204030204"/>
                <a:ea typeface="+mn-ea"/>
                <a:cs typeface="+mn-cs"/>
              </a:rPr>
              <a:t>National context - continued</a:t>
            </a:r>
          </a:p>
        </p:txBody>
      </p:sp>
      <p:pic>
        <p:nvPicPr>
          <p:cNvPr id="3" name="Picture 2">
            <a:extLst>
              <a:ext uri="{FF2B5EF4-FFF2-40B4-BE49-F238E27FC236}">
                <a16:creationId xmlns:a16="http://schemas.microsoft.com/office/drawing/2014/main" id="{60CBB49B-F425-44FF-9B28-2AD50FEA2477}"/>
              </a:ext>
            </a:extLst>
          </p:cNvPr>
          <p:cNvPicPr>
            <a:picLocks noChangeAspect="1"/>
          </p:cNvPicPr>
          <p:nvPr/>
        </p:nvPicPr>
        <p:blipFill rotWithShape="1">
          <a:blip r:embed="rId3"/>
          <a:srcRect t="28000" r="54374" b="4959"/>
          <a:stretch/>
        </p:blipFill>
        <p:spPr>
          <a:xfrm>
            <a:off x="4205323" y="1409834"/>
            <a:ext cx="1914961" cy="2451087"/>
          </a:xfrm>
          <a:prstGeom prst="rect">
            <a:avLst/>
          </a:prstGeom>
          <a:ln>
            <a:solidFill>
              <a:schemeClr val="tx1"/>
            </a:solidFill>
          </a:ln>
        </p:spPr>
      </p:pic>
      <p:pic>
        <p:nvPicPr>
          <p:cNvPr id="5" name="Picture 4">
            <a:extLst>
              <a:ext uri="{FF2B5EF4-FFF2-40B4-BE49-F238E27FC236}">
                <a16:creationId xmlns:a16="http://schemas.microsoft.com/office/drawing/2014/main" id="{314D0C99-F946-418E-8D4B-F440898FC83D}"/>
              </a:ext>
            </a:extLst>
          </p:cNvPr>
          <p:cNvPicPr>
            <a:picLocks noChangeAspect="1"/>
          </p:cNvPicPr>
          <p:nvPr/>
        </p:nvPicPr>
        <p:blipFill rotWithShape="1">
          <a:blip r:embed="rId4"/>
          <a:srcRect l="33315" t="14419" r="34592" b="6070"/>
          <a:stretch/>
        </p:blipFill>
        <p:spPr>
          <a:xfrm>
            <a:off x="9565868" y="1388893"/>
            <a:ext cx="1914961" cy="2451081"/>
          </a:xfrm>
          <a:prstGeom prst="rect">
            <a:avLst/>
          </a:prstGeom>
          <a:ln>
            <a:solidFill>
              <a:schemeClr val="tx1"/>
            </a:solidFill>
          </a:ln>
        </p:spPr>
      </p:pic>
      <p:pic>
        <p:nvPicPr>
          <p:cNvPr id="4" name="Picture 3">
            <a:extLst>
              <a:ext uri="{FF2B5EF4-FFF2-40B4-BE49-F238E27FC236}">
                <a16:creationId xmlns:a16="http://schemas.microsoft.com/office/drawing/2014/main" id="{4A7C2FF7-DB5F-43FE-9AC6-5DADFD199F18}"/>
              </a:ext>
            </a:extLst>
          </p:cNvPr>
          <p:cNvPicPr>
            <a:picLocks noChangeAspect="1"/>
          </p:cNvPicPr>
          <p:nvPr/>
        </p:nvPicPr>
        <p:blipFill rotWithShape="1">
          <a:blip r:embed="rId5"/>
          <a:srcRect l="21810" t="21656" r="22672" b="14953"/>
          <a:stretch/>
        </p:blipFill>
        <p:spPr>
          <a:xfrm>
            <a:off x="6658278" y="1699644"/>
            <a:ext cx="2451083" cy="1914961"/>
          </a:xfrm>
          <a:prstGeom prst="rect">
            <a:avLst/>
          </a:prstGeom>
        </p:spPr>
      </p:pic>
      <p:pic>
        <p:nvPicPr>
          <p:cNvPr id="10" name="Picture 9">
            <a:extLst>
              <a:ext uri="{FF2B5EF4-FFF2-40B4-BE49-F238E27FC236}">
                <a16:creationId xmlns:a16="http://schemas.microsoft.com/office/drawing/2014/main" id="{77462E95-415F-4BE2-9E5A-6A7A2BB989F9}"/>
              </a:ext>
            </a:extLst>
          </p:cNvPr>
          <p:cNvPicPr>
            <a:picLocks noChangeAspect="1"/>
          </p:cNvPicPr>
          <p:nvPr/>
        </p:nvPicPr>
        <p:blipFill rotWithShape="1">
          <a:blip r:embed="rId6"/>
          <a:srcRect l="25465" t="17847" r="44448" b="7524"/>
          <a:stretch/>
        </p:blipFill>
        <p:spPr>
          <a:xfrm>
            <a:off x="1590578" y="1450041"/>
            <a:ext cx="1914961" cy="2451081"/>
          </a:xfrm>
          <a:prstGeom prst="rect">
            <a:avLst/>
          </a:prstGeom>
          <a:ln>
            <a:solidFill>
              <a:schemeClr val="accent1"/>
            </a:solidFill>
          </a:ln>
        </p:spPr>
      </p:pic>
      <p:graphicFrame>
        <p:nvGraphicFramePr>
          <p:cNvPr id="6" name="Diagram 5">
            <a:extLst>
              <a:ext uri="{FF2B5EF4-FFF2-40B4-BE49-F238E27FC236}">
                <a16:creationId xmlns:a16="http://schemas.microsoft.com/office/drawing/2014/main" id="{20520FBA-F906-4197-9B03-713E46132002}"/>
              </a:ext>
            </a:extLst>
          </p:cNvPr>
          <p:cNvGraphicFramePr/>
          <p:nvPr/>
        </p:nvGraphicFramePr>
        <p:xfrm>
          <a:off x="1283969" y="4090357"/>
          <a:ext cx="10410725" cy="280827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3" name="Rectangle: Rounded Corners 12">
            <a:extLst>
              <a:ext uri="{FF2B5EF4-FFF2-40B4-BE49-F238E27FC236}">
                <a16:creationId xmlns:a16="http://schemas.microsoft.com/office/drawing/2014/main" id="{AFD37E8F-D30F-432C-91A5-6EC711586B78}"/>
              </a:ext>
            </a:extLst>
          </p:cNvPr>
          <p:cNvSpPr/>
          <p:nvPr/>
        </p:nvSpPr>
        <p:spPr>
          <a:xfrm>
            <a:off x="1273136" y="4004968"/>
            <a:ext cx="2443169" cy="887992"/>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002060"/>
                </a:solidFill>
                <a:effectLst/>
                <a:uLnTx/>
                <a:uFillTx/>
                <a:latin typeface="Calibri" panose="020F0502020204030204"/>
                <a:ea typeface="+mn-ea"/>
                <a:cs typeface="+mn-cs"/>
              </a:rPr>
              <a:t>The Scottish Strategy for Autism</a:t>
            </a:r>
          </a:p>
        </p:txBody>
      </p:sp>
      <p:sp>
        <p:nvSpPr>
          <p:cNvPr id="15" name="Rectangle: Rounded Corners 14">
            <a:extLst>
              <a:ext uri="{FF2B5EF4-FFF2-40B4-BE49-F238E27FC236}">
                <a16:creationId xmlns:a16="http://schemas.microsoft.com/office/drawing/2014/main" id="{B9FC997F-1984-4055-ADD5-1CE2EBEDA267}"/>
              </a:ext>
            </a:extLst>
          </p:cNvPr>
          <p:cNvSpPr/>
          <p:nvPr/>
        </p:nvSpPr>
        <p:spPr>
          <a:xfrm>
            <a:off x="3967686" y="3968055"/>
            <a:ext cx="2443169" cy="887992"/>
          </a:xfrm>
          <a:prstGeom prst="roundRect">
            <a:avLst/>
          </a:prstGeom>
          <a:solidFill>
            <a:srgbClr val="F8D0F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002060"/>
                </a:solidFill>
                <a:effectLst/>
                <a:uLnTx/>
                <a:uFillTx/>
                <a:latin typeface="Calibri" panose="020F0502020204030204"/>
                <a:ea typeface="+mn-ea"/>
                <a:cs typeface="+mn-cs"/>
              </a:rPr>
              <a:t>Not included,       not engaged,        not involved</a:t>
            </a:r>
          </a:p>
        </p:txBody>
      </p:sp>
      <p:sp>
        <p:nvSpPr>
          <p:cNvPr id="16" name="Rectangle: Rounded Corners 15">
            <a:extLst>
              <a:ext uri="{FF2B5EF4-FFF2-40B4-BE49-F238E27FC236}">
                <a16:creationId xmlns:a16="http://schemas.microsoft.com/office/drawing/2014/main" id="{3ADCEFB5-F851-45C7-A4A3-A39360699937}"/>
              </a:ext>
            </a:extLst>
          </p:cNvPr>
          <p:cNvSpPr/>
          <p:nvPr/>
        </p:nvSpPr>
        <p:spPr>
          <a:xfrm>
            <a:off x="6662236" y="3968055"/>
            <a:ext cx="2443169" cy="887992"/>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002060"/>
                </a:solidFill>
                <a:effectLst/>
                <a:uLnTx/>
                <a:uFillTx/>
                <a:latin typeface="Calibri" panose="020F0502020204030204"/>
                <a:ea typeface="+mn-ea"/>
                <a:cs typeface="+mn-cs"/>
              </a:rPr>
              <a:t>Autism in Schools Action Plan</a:t>
            </a:r>
          </a:p>
        </p:txBody>
      </p:sp>
      <p:sp>
        <p:nvSpPr>
          <p:cNvPr id="18" name="Rectangle: Rounded Corners 17">
            <a:extLst>
              <a:ext uri="{FF2B5EF4-FFF2-40B4-BE49-F238E27FC236}">
                <a16:creationId xmlns:a16="http://schemas.microsoft.com/office/drawing/2014/main" id="{5D9D7064-7B30-4F76-B4C2-4E3FECE958F6}"/>
              </a:ext>
            </a:extLst>
          </p:cNvPr>
          <p:cNvSpPr/>
          <p:nvPr/>
        </p:nvSpPr>
        <p:spPr>
          <a:xfrm>
            <a:off x="9217706" y="3947103"/>
            <a:ext cx="2443169" cy="887992"/>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002060"/>
                </a:solidFill>
                <a:effectLst/>
                <a:uLnTx/>
                <a:uFillTx/>
                <a:latin typeface="Calibri" panose="020F0502020204030204"/>
                <a:ea typeface="+mn-ea"/>
                <a:cs typeface="+mn-cs"/>
              </a:rPr>
              <a:t>Towards Transformation</a:t>
            </a:r>
          </a:p>
        </p:txBody>
      </p:sp>
    </p:spTree>
    <p:extLst>
      <p:ext uri="{BB962C8B-B14F-4D97-AF65-F5344CB8AC3E}">
        <p14:creationId xmlns:p14="http://schemas.microsoft.com/office/powerpoint/2010/main" val="39592727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4F08D9B5-FBD3-456D-94DF-EF3BCF7650E9}"/>
              </a:ext>
            </a:extLst>
          </p:cNvPr>
          <p:cNvSpPr>
            <a:spLocks noGrp="1"/>
          </p:cNvSpPr>
          <p:nvPr>
            <p:ph type="title"/>
          </p:nvPr>
        </p:nvSpPr>
        <p:spPr/>
        <p:txBody>
          <a:bodyPr>
            <a:normAutofit fontScale="90000"/>
          </a:bodyPr>
          <a:lstStyle/>
          <a:p>
            <a:r>
              <a:rPr lang="en-GB" dirty="0"/>
              <a:t>dccccccccccccccccccccccccccccccccccccccccccccccccccccccccccccccccccccccccccccccccccccccccccccccccccccccccccccccccccccccccccccccccccccccccccccccccccccccccccccccccccccccccccccccccccccccccccccccccccccccccccccccx</a:t>
            </a:r>
          </a:p>
        </p:txBody>
      </p:sp>
      <p:sp>
        <p:nvSpPr>
          <p:cNvPr id="11" name="Rectangle 10">
            <a:extLst>
              <a:ext uri="{FF2B5EF4-FFF2-40B4-BE49-F238E27FC236}">
                <a16:creationId xmlns:a16="http://schemas.microsoft.com/office/drawing/2014/main" id="{9CF7EC37-CFCC-499D-8BEB-92950A6E5C62}"/>
              </a:ext>
            </a:extLst>
          </p:cNvPr>
          <p:cNvSpPr/>
          <p:nvPr/>
        </p:nvSpPr>
        <p:spPr>
          <a:xfrm>
            <a:off x="-8001" y="339551"/>
            <a:ext cx="12192000" cy="786064"/>
          </a:xfrm>
          <a:prstGeom prst="rect">
            <a:avLst/>
          </a:prstGeom>
          <a:solidFill>
            <a:schemeClr val="accent6">
              <a:lumMod val="60000"/>
              <a:lumOff val="40000"/>
            </a:schemeClr>
          </a:solidFill>
          <a:ln>
            <a:solidFill>
              <a:schemeClr val="accent6">
                <a:lumMod val="60000"/>
                <a:lumOff val="40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51180FA0-321F-4617-90C7-FE9F1B2160F0}"/>
              </a:ext>
            </a:extLst>
          </p:cNvPr>
          <p:cNvSpPr txBox="1"/>
          <p:nvPr/>
        </p:nvSpPr>
        <p:spPr>
          <a:xfrm>
            <a:off x="272756" y="516014"/>
            <a:ext cx="11630486" cy="707886"/>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lang="en-GB" sz="4000" dirty="0">
                <a:solidFill>
                  <a:srgbClr val="002060"/>
                </a:solidFill>
                <a:latin typeface="Calibri" panose="020F0502020204030204"/>
              </a:rPr>
              <a:t>Glasgow Autism Practice</a:t>
            </a:r>
          </a:p>
        </p:txBody>
      </p:sp>
      <p:sp>
        <p:nvSpPr>
          <p:cNvPr id="3" name="TextBox 2">
            <a:extLst>
              <a:ext uri="{FF2B5EF4-FFF2-40B4-BE49-F238E27FC236}">
                <a16:creationId xmlns:a16="http://schemas.microsoft.com/office/drawing/2014/main" id="{10BDF7BB-15CB-27D5-6D45-6FE841F775D6}"/>
              </a:ext>
            </a:extLst>
          </p:cNvPr>
          <p:cNvSpPr txBox="1"/>
          <p:nvPr/>
        </p:nvSpPr>
        <p:spPr>
          <a:xfrm>
            <a:off x="-1" y="1400364"/>
            <a:ext cx="12183999" cy="5170646"/>
          </a:xfrm>
          <a:prstGeom prst="rect">
            <a:avLst/>
          </a:prstGeom>
          <a:noFill/>
        </p:spPr>
        <p:txBody>
          <a:bodyPr wrap="square" rtlCol="0">
            <a:spAutoFit/>
          </a:bodyPr>
          <a:lstStyle/>
          <a:p>
            <a:endParaRPr lang="en-GB" sz="4000" dirty="0">
              <a:solidFill>
                <a:srgbClr val="002060"/>
              </a:solidFill>
            </a:endParaRPr>
          </a:p>
          <a:p>
            <a:pPr marL="285750" indent="-285750">
              <a:buFont typeface="Arial" panose="020B0604020202020204" pitchFamily="34" charset="0"/>
              <a:buChar char="•"/>
            </a:pPr>
            <a:r>
              <a:rPr lang="en-GB" sz="3000" dirty="0">
                <a:solidFill>
                  <a:srgbClr val="002060"/>
                </a:solidFill>
              </a:rPr>
              <a:t>Language &amp; Communication Friendly Establishments</a:t>
            </a:r>
          </a:p>
          <a:p>
            <a:pPr marL="285750" indent="-285750">
              <a:buFont typeface="Arial" panose="020B0604020202020204" pitchFamily="34" charset="0"/>
              <a:buChar char="•"/>
            </a:pPr>
            <a:r>
              <a:rPr lang="en-GB" sz="3000" dirty="0">
                <a:solidFill>
                  <a:srgbClr val="002060"/>
                </a:solidFill>
              </a:rPr>
              <a:t>Inclusion Support &amp; Development Groups</a:t>
            </a:r>
          </a:p>
          <a:p>
            <a:pPr marL="285750" indent="-285750">
              <a:buFont typeface="Arial" panose="020B0604020202020204" pitchFamily="34" charset="0"/>
              <a:buChar char="•"/>
            </a:pPr>
            <a:r>
              <a:rPr lang="en-GB" sz="3000" dirty="0">
                <a:solidFill>
                  <a:srgbClr val="002060"/>
                </a:solidFill>
              </a:rPr>
              <a:t>Alternative Autism Support Strategies</a:t>
            </a:r>
          </a:p>
          <a:p>
            <a:pPr marL="285750" indent="-285750">
              <a:buFont typeface="Arial" panose="020B0604020202020204" pitchFamily="34" charset="0"/>
              <a:buChar char="•"/>
            </a:pPr>
            <a:r>
              <a:rPr lang="en-GB" sz="3000" dirty="0">
                <a:solidFill>
                  <a:srgbClr val="002060"/>
                </a:solidFill>
              </a:rPr>
              <a:t>Probationer Teacher Induction Programme</a:t>
            </a:r>
          </a:p>
          <a:p>
            <a:pPr marL="285750" indent="-285750">
              <a:buFont typeface="Arial" panose="020B0604020202020204" pitchFamily="34" charset="0"/>
              <a:buChar char="•"/>
            </a:pPr>
            <a:r>
              <a:rPr lang="en-GB" sz="3000" dirty="0">
                <a:solidFill>
                  <a:srgbClr val="002060"/>
                </a:solidFill>
              </a:rPr>
              <a:t>Supporting Autistic Learners</a:t>
            </a:r>
          </a:p>
          <a:p>
            <a:pPr marL="285750" indent="-285750">
              <a:buFont typeface="Arial" panose="020B0604020202020204" pitchFamily="34" charset="0"/>
              <a:buChar char="•"/>
            </a:pPr>
            <a:r>
              <a:rPr lang="en-GB" sz="3000" dirty="0">
                <a:solidFill>
                  <a:srgbClr val="002060"/>
                </a:solidFill>
              </a:rPr>
              <a:t>Partnership Working (Neurodevelopmental teams; NAIT; SCERTS</a:t>
            </a:r>
          </a:p>
          <a:p>
            <a:pPr marL="285750" indent="-285750">
              <a:buFont typeface="Arial" panose="020B0604020202020204" pitchFamily="34" charset="0"/>
              <a:buChar char="•"/>
            </a:pPr>
            <a:endParaRPr lang="en-GB" sz="3000" dirty="0">
              <a:solidFill>
                <a:srgbClr val="002060"/>
              </a:solidFill>
            </a:endParaRPr>
          </a:p>
          <a:p>
            <a:endParaRPr lang="en-GB" sz="4000" dirty="0">
              <a:solidFill>
                <a:srgbClr val="002060"/>
              </a:solidFill>
            </a:endParaRPr>
          </a:p>
          <a:p>
            <a:endParaRPr lang="en-GB" sz="4000" dirty="0">
              <a:solidFill>
                <a:srgbClr val="002060"/>
              </a:solidFill>
            </a:endParaRPr>
          </a:p>
        </p:txBody>
      </p:sp>
      <p:pic>
        <p:nvPicPr>
          <p:cNvPr id="1026" name="Picture 2">
            <a:extLst>
              <a:ext uri="{FF2B5EF4-FFF2-40B4-BE49-F238E27FC236}">
                <a16:creationId xmlns:a16="http://schemas.microsoft.com/office/drawing/2014/main" id="{D29860B7-E3FF-0CA6-3C9A-F0E925471A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77605" y="298820"/>
            <a:ext cx="1925637" cy="1243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23259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4F08D9B5-FBD3-456D-94DF-EF3BCF7650E9}"/>
              </a:ext>
            </a:extLst>
          </p:cNvPr>
          <p:cNvSpPr>
            <a:spLocks noGrp="1"/>
          </p:cNvSpPr>
          <p:nvPr>
            <p:ph type="title"/>
          </p:nvPr>
        </p:nvSpPr>
        <p:spPr/>
        <p:txBody>
          <a:bodyPr>
            <a:normAutofit fontScale="90000"/>
          </a:bodyPr>
          <a:lstStyle/>
          <a:p>
            <a:r>
              <a:rPr lang="en-GB" dirty="0"/>
              <a:t>dccccccccccccccccccccccccccccccccccccccccccccccccccccccccccccccccccccccccccccccccccccccccccccccccccccccccccccccccccccccccccccccccccccccccccccccccccccccccccccccccccccccccccccccccccccccccccccccccccccccccccccccx</a:t>
            </a:r>
          </a:p>
        </p:txBody>
      </p:sp>
      <p:sp>
        <p:nvSpPr>
          <p:cNvPr id="11" name="Rectangle 10">
            <a:extLst>
              <a:ext uri="{FF2B5EF4-FFF2-40B4-BE49-F238E27FC236}">
                <a16:creationId xmlns:a16="http://schemas.microsoft.com/office/drawing/2014/main" id="{9CF7EC37-CFCC-499D-8BEB-92950A6E5C62}"/>
              </a:ext>
            </a:extLst>
          </p:cNvPr>
          <p:cNvSpPr/>
          <p:nvPr/>
        </p:nvSpPr>
        <p:spPr>
          <a:xfrm>
            <a:off x="-8001" y="339551"/>
            <a:ext cx="12192000" cy="786064"/>
          </a:xfrm>
          <a:prstGeom prst="rect">
            <a:avLst/>
          </a:prstGeom>
          <a:solidFill>
            <a:schemeClr val="accent6">
              <a:lumMod val="60000"/>
              <a:lumOff val="40000"/>
            </a:schemeClr>
          </a:solidFill>
          <a:ln>
            <a:solidFill>
              <a:schemeClr val="accent6">
                <a:lumMod val="60000"/>
                <a:lumOff val="40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51180FA0-321F-4617-90C7-FE9F1B2160F0}"/>
              </a:ext>
            </a:extLst>
          </p:cNvPr>
          <p:cNvSpPr txBox="1"/>
          <p:nvPr/>
        </p:nvSpPr>
        <p:spPr>
          <a:xfrm>
            <a:off x="272756" y="516014"/>
            <a:ext cx="11630486" cy="707886"/>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lang="en-GB" sz="4000" dirty="0">
                <a:solidFill>
                  <a:srgbClr val="002060"/>
                </a:solidFill>
                <a:latin typeface="Calibri" panose="020F0502020204030204"/>
              </a:rPr>
              <a:t>Practice sharing</a:t>
            </a:r>
          </a:p>
        </p:txBody>
      </p:sp>
      <p:sp>
        <p:nvSpPr>
          <p:cNvPr id="3" name="TextBox 2">
            <a:extLst>
              <a:ext uri="{FF2B5EF4-FFF2-40B4-BE49-F238E27FC236}">
                <a16:creationId xmlns:a16="http://schemas.microsoft.com/office/drawing/2014/main" id="{10BDF7BB-15CB-27D5-6D45-6FE841F775D6}"/>
              </a:ext>
            </a:extLst>
          </p:cNvPr>
          <p:cNvSpPr txBox="1"/>
          <p:nvPr/>
        </p:nvSpPr>
        <p:spPr>
          <a:xfrm>
            <a:off x="-1" y="1400364"/>
            <a:ext cx="12183999" cy="5170646"/>
          </a:xfrm>
          <a:prstGeom prst="rect">
            <a:avLst/>
          </a:prstGeom>
          <a:noFill/>
        </p:spPr>
        <p:txBody>
          <a:bodyPr wrap="square" rtlCol="0">
            <a:spAutoFit/>
          </a:bodyPr>
          <a:lstStyle/>
          <a:p>
            <a:endParaRPr lang="en-GB" sz="4000" dirty="0">
              <a:solidFill>
                <a:srgbClr val="002060"/>
              </a:solidFill>
            </a:endParaRPr>
          </a:p>
          <a:p>
            <a:pPr marL="285750" indent="-285750">
              <a:buFont typeface="Arial" panose="020B0604020202020204" pitchFamily="34" charset="0"/>
              <a:buChar char="•"/>
            </a:pPr>
            <a:r>
              <a:rPr lang="en-GB" sz="3000" dirty="0">
                <a:solidFill>
                  <a:srgbClr val="002060"/>
                </a:solidFill>
              </a:rPr>
              <a:t>What are you doing in your local authority?</a:t>
            </a:r>
          </a:p>
          <a:p>
            <a:endParaRPr lang="en-GB" sz="3000" dirty="0">
              <a:solidFill>
                <a:srgbClr val="002060"/>
              </a:solidFill>
            </a:endParaRPr>
          </a:p>
          <a:p>
            <a:pPr marL="285750" indent="-285750">
              <a:buFont typeface="Arial" panose="020B0604020202020204" pitchFamily="34" charset="0"/>
              <a:buChar char="•"/>
            </a:pPr>
            <a:endParaRPr lang="en-GB" sz="3000" dirty="0">
              <a:solidFill>
                <a:srgbClr val="002060"/>
              </a:solidFill>
            </a:endParaRPr>
          </a:p>
          <a:p>
            <a:pPr marL="285750" indent="-285750">
              <a:buFont typeface="Arial" panose="020B0604020202020204" pitchFamily="34" charset="0"/>
              <a:buChar char="•"/>
            </a:pPr>
            <a:r>
              <a:rPr lang="en-GB" sz="3000" dirty="0">
                <a:solidFill>
                  <a:srgbClr val="002060"/>
                </a:solidFill>
              </a:rPr>
              <a:t>Are there any resources that would be helpful to others?</a:t>
            </a:r>
          </a:p>
          <a:p>
            <a:endParaRPr lang="en-GB" sz="3000" dirty="0">
              <a:solidFill>
                <a:srgbClr val="002060"/>
              </a:solidFill>
            </a:endParaRPr>
          </a:p>
          <a:p>
            <a:endParaRPr lang="en-GB" sz="3000" dirty="0">
              <a:solidFill>
                <a:srgbClr val="002060"/>
              </a:solidFill>
            </a:endParaRPr>
          </a:p>
          <a:p>
            <a:pPr marL="285750" indent="-285750">
              <a:buFont typeface="Arial" panose="020B0604020202020204" pitchFamily="34" charset="0"/>
              <a:buChar char="•"/>
            </a:pPr>
            <a:r>
              <a:rPr lang="en-GB" sz="3000" dirty="0">
                <a:solidFill>
                  <a:srgbClr val="002060"/>
                </a:solidFill>
              </a:rPr>
              <a:t>Is there anything you would like to find out more about?</a:t>
            </a:r>
          </a:p>
          <a:p>
            <a:endParaRPr lang="en-GB" sz="4000" dirty="0">
              <a:solidFill>
                <a:srgbClr val="002060"/>
              </a:solidFill>
            </a:endParaRPr>
          </a:p>
          <a:p>
            <a:endParaRPr lang="en-GB" sz="4000" dirty="0">
              <a:solidFill>
                <a:srgbClr val="002060"/>
              </a:solidFill>
            </a:endParaRPr>
          </a:p>
        </p:txBody>
      </p:sp>
    </p:spTree>
    <p:extLst>
      <p:ext uri="{BB962C8B-B14F-4D97-AF65-F5344CB8AC3E}">
        <p14:creationId xmlns:p14="http://schemas.microsoft.com/office/powerpoint/2010/main" val="26632636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4F08D9B5-FBD3-456D-94DF-EF3BCF7650E9}"/>
              </a:ext>
            </a:extLst>
          </p:cNvPr>
          <p:cNvSpPr>
            <a:spLocks noGrp="1"/>
          </p:cNvSpPr>
          <p:nvPr>
            <p:ph type="title"/>
          </p:nvPr>
        </p:nvSpPr>
        <p:spPr/>
        <p:txBody>
          <a:bodyPr>
            <a:normAutofit fontScale="90000"/>
          </a:bodyPr>
          <a:lstStyle/>
          <a:p>
            <a:r>
              <a:rPr lang="en-GB" dirty="0"/>
              <a:t>dccccccccccccccccccccccccccccccccccccccccccccccccccccccccccccccccccccccccccccccccccccccccccccccccccccccccccccccccccccccccccccccccccccccccccccccccccccccccccccccccccccccccccccccccccccccccccccccccccccccccccccccx</a:t>
            </a:r>
          </a:p>
        </p:txBody>
      </p:sp>
      <p:sp>
        <p:nvSpPr>
          <p:cNvPr id="11" name="Rectangle 10">
            <a:extLst>
              <a:ext uri="{FF2B5EF4-FFF2-40B4-BE49-F238E27FC236}">
                <a16:creationId xmlns:a16="http://schemas.microsoft.com/office/drawing/2014/main" id="{9CF7EC37-CFCC-499D-8BEB-92950A6E5C62}"/>
              </a:ext>
            </a:extLst>
          </p:cNvPr>
          <p:cNvSpPr/>
          <p:nvPr/>
        </p:nvSpPr>
        <p:spPr>
          <a:xfrm>
            <a:off x="-8001" y="339551"/>
            <a:ext cx="12192000" cy="786064"/>
          </a:xfrm>
          <a:prstGeom prst="rect">
            <a:avLst/>
          </a:prstGeom>
          <a:solidFill>
            <a:schemeClr val="accent6">
              <a:lumMod val="60000"/>
              <a:lumOff val="40000"/>
            </a:schemeClr>
          </a:solidFill>
          <a:ln>
            <a:solidFill>
              <a:schemeClr val="accent6">
                <a:lumMod val="60000"/>
                <a:lumOff val="40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51180FA0-321F-4617-90C7-FE9F1B2160F0}"/>
              </a:ext>
            </a:extLst>
          </p:cNvPr>
          <p:cNvSpPr txBox="1"/>
          <p:nvPr/>
        </p:nvSpPr>
        <p:spPr>
          <a:xfrm>
            <a:off x="272756" y="516014"/>
            <a:ext cx="11630486" cy="707886"/>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lang="en-GB" sz="4000" dirty="0">
                <a:solidFill>
                  <a:srgbClr val="002060"/>
                </a:solidFill>
                <a:latin typeface="Calibri" panose="020F0502020204030204"/>
              </a:rPr>
              <a:t>Next steps</a:t>
            </a:r>
          </a:p>
        </p:txBody>
      </p:sp>
      <p:sp>
        <p:nvSpPr>
          <p:cNvPr id="3" name="TextBox 2">
            <a:extLst>
              <a:ext uri="{FF2B5EF4-FFF2-40B4-BE49-F238E27FC236}">
                <a16:creationId xmlns:a16="http://schemas.microsoft.com/office/drawing/2014/main" id="{10BDF7BB-15CB-27D5-6D45-6FE841F775D6}"/>
              </a:ext>
            </a:extLst>
          </p:cNvPr>
          <p:cNvSpPr txBox="1"/>
          <p:nvPr/>
        </p:nvSpPr>
        <p:spPr>
          <a:xfrm>
            <a:off x="1443789" y="1400364"/>
            <a:ext cx="9208169" cy="3785652"/>
          </a:xfrm>
          <a:prstGeom prst="rect">
            <a:avLst/>
          </a:prstGeom>
          <a:noFill/>
        </p:spPr>
        <p:txBody>
          <a:bodyPr wrap="square" rtlCol="0">
            <a:spAutoFit/>
          </a:bodyPr>
          <a:lstStyle/>
          <a:p>
            <a:endParaRPr lang="en-GB" sz="4000" dirty="0">
              <a:solidFill>
                <a:srgbClr val="002060"/>
              </a:solidFill>
            </a:endParaRPr>
          </a:p>
          <a:p>
            <a:endParaRPr lang="en-GB" sz="4000" dirty="0">
              <a:solidFill>
                <a:srgbClr val="002060"/>
              </a:solidFill>
            </a:endParaRPr>
          </a:p>
          <a:p>
            <a:pPr algn="ctr"/>
            <a:r>
              <a:rPr lang="en-GB" sz="4000" dirty="0">
                <a:solidFill>
                  <a:srgbClr val="002060"/>
                </a:solidFill>
              </a:rPr>
              <a:t>Based on what you have heard today what will you do differently?</a:t>
            </a:r>
          </a:p>
          <a:p>
            <a:endParaRPr lang="en-GB" sz="4000" dirty="0">
              <a:solidFill>
                <a:srgbClr val="002060"/>
              </a:solidFill>
            </a:endParaRPr>
          </a:p>
          <a:p>
            <a:endParaRPr lang="en-GB" sz="4000" dirty="0">
              <a:solidFill>
                <a:srgbClr val="002060"/>
              </a:solidFill>
            </a:endParaRPr>
          </a:p>
        </p:txBody>
      </p:sp>
    </p:spTree>
    <p:extLst>
      <p:ext uri="{BB962C8B-B14F-4D97-AF65-F5344CB8AC3E}">
        <p14:creationId xmlns:p14="http://schemas.microsoft.com/office/powerpoint/2010/main" val="11966464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4F08D9B5-FBD3-456D-94DF-EF3BCF7650E9}"/>
              </a:ext>
            </a:extLst>
          </p:cNvPr>
          <p:cNvSpPr>
            <a:spLocks noGrp="1"/>
          </p:cNvSpPr>
          <p:nvPr>
            <p:ph type="title"/>
          </p:nvPr>
        </p:nvSpPr>
        <p:spPr/>
        <p:txBody>
          <a:bodyPr>
            <a:normAutofit fontScale="90000"/>
          </a:bodyPr>
          <a:lstStyle/>
          <a:p>
            <a:r>
              <a:rPr lang="en-GB" dirty="0"/>
              <a:t>dccccccccccccccccccccccccccccccccccccccccccccccccccccccccccccccccccccccccccccccccccccccccccccccccccccccccccccccccccccccccccccccccccccccccccccccccccccccccccccccccccccccccccccccccccccccccccccccccccccccccccccccx</a:t>
            </a:r>
          </a:p>
        </p:txBody>
      </p:sp>
      <p:sp>
        <p:nvSpPr>
          <p:cNvPr id="11" name="Rectangle 10">
            <a:extLst>
              <a:ext uri="{FF2B5EF4-FFF2-40B4-BE49-F238E27FC236}">
                <a16:creationId xmlns:a16="http://schemas.microsoft.com/office/drawing/2014/main" id="{9CF7EC37-CFCC-499D-8BEB-92950A6E5C62}"/>
              </a:ext>
            </a:extLst>
          </p:cNvPr>
          <p:cNvSpPr/>
          <p:nvPr/>
        </p:nvSpPr>
        <p:spPr>
          <a:xfrm>
            <a:off x="-8001" y="339551"/>
            <a:ext cx="12192000" cy="786064"/>
          </a:xfrm>
          <a:prstGeom prst="rect">
            <a:avLst/>
          </a:prstGeom>
          <a:solidFill>
            <a:schemeClr val="accent6">
              <a:lumMod val="60000"/>
              <a:lumOff val="40000"/>
            </a:schemeClr>
          </a:solidFill>
          <a:ln>
            <a:solidFill>
              <a:schemeClr val="accent6">
                <a:lumMod val="60000"/>
                <a:lumOff val="40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51180FA0-321F-4617-90C7-FE9F1B2160F0}"/>
              </a:ext>
            </a:extLst>
          </p:cNvPr>
          <p:cNvSpPr txBox="1"/>
          <p:nvPr/>
        </p:nvSpPr>
        <p:spPr>
          <a:xfrm>
            <a:off x="272756" y="516014"/>
            <a:ext cx="11630486" cy="707886"/>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lang="en-GB" sz="4000" dirty="0">
                <a:solidFill>
                  <a:srgbClr val="002060"/>
                </a:solidFill>
                <a:latin typeface="Calibri" panose="020F0502020204030204"/>
              </a:rPr>
              <a:t>Further reading</a:t>
            </a:r>
          </a:p>
        </p:txBody>
      </p:sp>
      <p:sp>
        <p:nvSpPr>
          <p:cNvPr id="3" name="TextBox 2">
            <a:extLst>
              <a:ext uri="{FF2B5EF4-FFF2-40B4-BE49-F238E27FC236}">
                <a16:creationId xmlns:a16="http://schemas.microsoft.com/office/drawing/2014/main" id="{10BDF7BB-15CB-27D5-6D45-6FE841F775D6}"/>
              </a:ext>
            </a:extLst>
          </p:cNvPr>
          <p:cNvSpPr txBox="1"/>
          <p:nvPr/>
        </p:nvSpPr>
        <p:spPr>
          <a:xfrm>
            <a:off x="1443789" y="1400364"/>
            <a:ext cx="9208169" cy="2554545"/>
          </a:xfrm>
          <a:prstGeom prst="rect">
            <a:avLst/>
          </a:prstGeom>
          <a:noFill/>
        </p:spPr>
        <p:txBody>
          <a:bodyPr wrap="square" rtlCol="0">
            <a:spAutoFit/>
          </a:bodyPr>
          <a:lstStyle/>
          <a:p>
            <a:endParaRPr lang="en-GB" sz="4000" dirty="0">
              <a:solidFill>
                <a:srgbClr val="002060"/>
              </a:solidFill>
            </a:endParaRPr>
          </a:p>
          <a:p>
            <a:pPr algn="ctr"/>
            <a:endParaRPr lang="en-GB" sz="4000" dirty="0">
              <a:solidFill>
                <a:srgbClr val="002060"/>
              </a:solidFill>
            </a:endParaRPr>
          </a:p>
          <a:p>
            <a:endParaRPr lang="en-GB" sz="4000" dirty="0">
              <a:solidFill>
                <a:srgbClr val="002060"/>
              </a:solidFill>
            </a:endParaRPr>
          </a:p>
          <a:p>
            <a:endParaRPr lang="en-GB" sz="4000" dirty="0">
              <a:solidFill>
                <a:srgbClr val="002060"/>
              </a:solidFill>
            </a:endParaRPr>
          </a:p>
        </p:txBody>
      </p:sp>
    </p:spTree>
    <p:extLst>
      <p:ext uri="{BB962C8B-B14F-4D97-AF65-F5344CB8AC3E}">
        <p14:creationId xmlns:p14="http://schemas.microsoft.com/office/powerpoint/2010/main" val="1627387923"/>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isl xmlns:xsi="http://www.w3.org/2001/XMLSchema-instance" xmlns:xsd="http://www.w3.org/2001/XMLSchema" xmlns="http://www.boldonjames.com/2008/01/sie/internal/label" sislVersion="0" policy="08955827-aeb1-42de-b749-f604362c41c2" origin="userSelected">
  <element uid="de190743-cbc9-4414-8778-0e0b8638ef61" value=""/>
  <element uid="e3747532-42d1-43b9-8ba8-1bf45779edd5" value=""/>
</sisl>
</file>

<file path=customXml/itemProps1.xml><?xml version="1.0" encoding="utf-8"?>
<ds:datastoreItem xmlns:ds="http://schemas.openxmlformats.org/officeDocument/2006/customXml" ds:itemID="{703958A8-17A1-4DC6-AAD6-6B17774E86AC}">
  <ds:schemaRefs>
    <ds:schemaRef ds:uri="http://www.w3.org/2001/XMLSchema"/>
    <ds:schemaRef ds:uri="http://www.boldonjames.com/2008/01/sie/internal/label"/>
  </ds:schemaRefs>
</ds:datastoreItem>
</file>

<file path=docProps/app.xml><?xml version="1.0" encoding="utf-8"?>
<Properties xmlns="http://schemas.openxmlformats.org/officeDocument/2006/extended-properties" xmlns:vt="http://schemas.openxmlformats.org/officeDocument/2006/docPropsVTypes">
  <TotalTime>122</TotalTime>
  <Words>890</Words>
  <Application>Microsoft Office PowerPoint</Application>
  <PresentationFormat>Widescreen</PresentationFormat>
  <Paragraphs>99</Paragraphs>
  <Slides>8</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Aptos</vt:lpstr>
      <vt:lpstr>Arial</vt:lpstr>
      <vt:lpstr>Calibri</vt:lpstr>
      <vt:lpstr>Calibri Light</vt:lpstr>
      <vt:lpstr>Helvetica</vt:lpstr>
      <vt:lpstr>Symbol</vt:lpstr>
      <vt:lpstr>1_Office Theme</vt:lpstr>
      <vt:lpstr>dccccccccccccccccccccccccccccccccccccccccccccccccccccccccccccccccccccccccccccccccccccccccccccccccccccccccccccccccccccccccccccccccccccccccccccccccccccccccccccccccccccccccccccccccccccccccccccccccccccccccccccccx</vt:lpstr>
      <vt:lpstr>dccccccccccccccccccccccccccccccccccccccccccccccccccccccccccccccccccccccccccccccccccccccccccccccccccccccccccccccccccccccccccccccccccccccccccccccccccccccccccccccccccccccccccccccccccccccccccccccccccccccccccccccx</vt:lpstr>
      <vt:lpstr>dccccccccccccccccccccccccccccccccccccccccccccccccccccccccccccccccccccccccccccccccccccccccccccccccccccccccccccccccccccccccccccccccccccccccccccccccccccccccccccccccccccccccccccccccccccccccccccccccccccccccccccccx</vt:lpstr>
      <vt:lpstr>dccccccccccccccccccccccccccccccccccccccccccccccccccccccccccccccccccccccccccccccccccccccccccccccccccccccccccccccccccccccccccccccccccccccccccccccccccccccccccccccccccccccccccccccccccccccccccccccccccccccccccccccx</vt:lpstr>
      <vt:lpstr>dccccccccccccccccccccccccccccccccccccccccccccccccccccccccccccccccccccccccccccccccccccccccccccccccccccccccccccccccccccccccccccccccccccccccccccccccccccccccccccccccccccccccccccccccccccccccccccccccccccccccccccccx</vt:lpstr>
      <vt:lpstr>dccccccccccccccccccccccccccccccccccccccccccccccccccccccccccccccccccccccccccccccccccccccccccccccccccccccccccccccccccccccccccccccccccccccccccccccccccccccccccccccccccccccccccccccccccccccccccccccccccccccccccccccx</vt:lpstr>
      <vt:lpstr>dccccccccccccccccccccccccccccccccccccccccccccccccccccccccccccccccccccccccccccccccccccccccccccccccccccccccccccccccccccccccccccccccccccccccccccccccccccccccccccccccccccccccccccccccccccccccccccccccccccccccccccccx</vt:lpstr>
      <vt:lpstr>dccccccccccccccccccccccccccccccccccccccccccccccccccccccccccccccccccccccccccccccccccccccccccccccccccccccccccccccccccccccccccccccccccccccccccccccccccccccccccccccccccccccccccccccccccccccccccccccccccccccccccccccx</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dccccccccccccccccccccccccccccccccccccccccccccccccccccccccccccccccccccccccccccccccccccccccccccccccccccccccccccccccccccccccccccccccccccccccccccccccccccccccccccccccccccccccccccccccccccccccccccccccccccccccccccccx</dc:title>
  <dc:creator>McLeary, Graeme</dc:creator>
  <cp:keywords>[NOT OFFICIAL]</cp:keywords>
  <cp:lastModifiedBy>Scott Chalmers</cp:lastModifiedBy>
  <cp:revision>4</cp:revision>
  <dcterms:created xsi:type="dcterms:W3CDTF">2022-08-18T09:32:38Z</dcterms:created>
  <dcterms:modified xsi:type="dcterms:W3CDTF">2026-08-13T15:23:41Z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IndexRef">
    <vt:lpwstr>8a6ff60b-b14e-4a74-a1f1-df04e7df7cdf</vt:lpwstr>
  </property>
  <property fmtid="{D5CDD505-2E9C-101B-9397-08002B2CF9AE}" pid="3" name="bjSaver">
    <vt:lpwstr>YgUbG4tLrnrm9cDl7hxx4fKcLeEfgSgP</vt:lpwstr>
  </property>
  <property fmtid="{D5CDD505-2E9C-101B-9397-08002B2CF9AE}" pid="4" name="bjDocumentLabelXML">
    <vt:lpwstr>&lt;?xml version="1.0" encoding="us-ascii"?&gt;&lt;sisl xmlns:xsi="http://www.w3.org/2001/XMLSchema-instance" xmlns:xsd="http://www.w3.org/2001/XMLSchema" sislVersion="0" policy="08955827-aeb1-42de-b749-f604362c41c2" origin="userSelected" xmlns="http://www.boldonj</vt:lpwstr>
  </property>
  <property fmtid="{D5CDD505-2E9C-101B-9397-08002B2CF9AE}" pid="5" name="bjDocumentLabelXML-0">
    <vt:lpwstr>ames.com/2008/01/sie/internal/label"&gt;&lt;element uid="de190743-cbc9-4414-8778-0e0b8638ef61" value="" /&gt;&lt;element uid="e3747532-42d1-43b9-8ba8-1bf45779edd5" value="" /&gt;&lt;/sisl&gt;</vt:lpwstr>
  </property>
  <property fmtid="{D5CDD505-2E9C-101B-9397-08002B2CF9AE}" pid="6" name="bjDocumentSecurityLabel">
    <vt:lpwstr>NOT OFFICIAL</vt:lpwstr>
  </property>
  <property fmtid="{D5CDD505-2E9C-101B-9397-08002B2CF9AE}" pid="7" name="gcc-meta-protectivemarking">
    <vt:lpwstr>[NOT OFFICIAL]</vt:lpwstr>
  </property>
  <property fmtid="{D5CDD505-2E9C-101B-9397-08002B2CF9AE}" pid="8" name="MSIP_Label_ed63e432-7a5b-4534-ada9-2e736aca8ba4_Enabled">
    <vt:lpwstr>true</vt:lpwstr>
  </property>
  <property fmtid="{D5CDD505-2E9C-101B-9397-08002B2CF9AE}" pid="9" name="MSIP_Label_ed63e432-7a5b-4534-ada9-2e736aca8ba4_SetDate">
    <vt:lpwstr>2026-08-13T15:22:56Z</vt:lpwstr>
  </property>
  <property fmtid="{D5CDD505-2E9C-101B-9397-08002B2CF9AE}" pid="10" name="MSIP_Label_ed63e432-7a5b-4534-ada9-2e736aca8ba4_Method">
    <vt:lpwstr>Privileged</vt:lpwstr>
  </property>
  <property fmtid="{D5CDD505-2E9C-101B-9397-08002B2CF9AE}" pid="11" name="MSIP_Label_ed63e432-7a5b-4534-ada9-2e736aca8ba4_Name">
    <vt:lpwstr>Official</vt:lpwstr>
  </property>
  <property fmtid="{D5CDD505-2E9C-101B-9397-08002B2CF9AE}" pid="12" name="MSIP_Label_ed63e432-7a5b-4534-ada9-2e736aca8ba4_SiteId">
    <vt:lpwstr>5eee4d58-f197-4ad7-9e39-ebd0d2463660</vt:lpwstr>
  </property>
  <property fmtid="{D5CDD505-2E9C-101B-9397-08002B2CF9AE}" pid="13" name="MSIP_Label_ed63e432-7a5b-4534-ada9-2e736aca8ba4_ActionId">
    <vt:lpwstr>0eb861fc-5d41-47ae-86be-b830f8fd0cc1</vt:lpwstr>
  </property>
  <property fmtid="{D5CDD505-2E9C-101B-9397-08002B2CF9AE}" pid="14" name="MSIP_Label_ed63e432-7a5b-4534-ada9-2e736aca8ba4_ContentBits">
    <vt:lpwstr>1</vt:lpwstr>
  </property>
  <property fmtid="{D5CDD505-2E9C-101B-9397-08002B2CF9AE}" pid="15" name="MSIP_Label_ed63e432-7a5b-4534-ada9-2e736aca8ba4_Tag">
    <vt:lpwstr>10, 0, 1, 1</vt:lpwstr>
  </property>
  <property fmtid="{D5CDD505-2E9C-101B-9397-08002B2CF9AE}" pid="16" name="ClassificationContentMarkingHeaderLocations">
    <vt:lpwstr>1_Office Theme:8</vt:lpwstr>
  </property>
  <property fmtid="{D5CDD505-2E9C-101B-9397-08002B2CF9AE}" pid="17" name="ClassificationContentMarkingHeaderText">
    <vt:lpwstr>Classification : Official</vt:lpwstr>
  </property>
</Properties>
</file>