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diagrams/data1.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presentation.xml" ContentType="application/vnd.openxmlformats-officedocument.presentationml.presentation.main+xml"/>
  <Override PartName="/ppt/diagrams/data2.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theme/theme4.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theme/theme5.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xml" ContentType="application/vnd.openxmlformats-officedocument.presentationml.tag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 id="2147483672" r:id="rId4"/>
  </p:sldMasterIdLst>
  <p:notesMasterIdLst>
    <p:notesMasterId r:id="rId22"/>
  </p:notesMasterIdLst>
  <p:handoutMasterIdLst>
    <p:handoutMasterId r:id="rId23"/>
  </p:handoutMasterIdLst>
  <p:sldIdLst>
    <p:sldId id="256" r:id="rId5"/>
    <p:sldId id="272" r:id="rId6"/>
    <p:sldId id="274" r:id="rId7"/>
    <p:sldId id="275" r:id="rId8"/>
    <p:sldId id="276" r:id="rId9"/>
    <p:sldId id="271" r:id="rId10"/>
    <p:sldId id="273" r:id="rId11"/>
    <p:sldId id="261" r:id="rId12"/>
    <p:sldId id="262" r:id="rId13"/>
    <p:sldId id="263" r:id="rId14"/>
    <p:sldId id="259" r:id="rId15"/>
    <p:sldId id="260" r:id="rId16"/>
    <p:sldId id="269" r:id="rId17"/>
    <p:sldId id="264" r:id="rId18"/>
    <p:sldId id="270" r:id="rId19"/>
    <p:sldId id="265" r:id="rId20"/>
    <p:sldId id="266" r:id="rId21"/>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3" autoAdjust="0"/>
    <p:restoredTop sz="68036" autoAdjust="0"/>
  </p:normalViewPr>
  <p:slideViewPr>
    <p:cSldViewPr snapToGrid="0">
      <p:cViewPr varScale="1">
        <p:scale>
          <a:sx n="44" d="100"/>
          <a:sy n="44" d="100"/>
        </p:scale>
        <p:origin x="153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2.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ustomXml" Target="../customXml/item3.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customXml" Target="../customXml/item2.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4.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8.svg"/><Relationship Id="rId5" Type="http://schemas.openxmlformats.org/officeDocument/2006/relationships/image" Target="../media/image3.png"/><Relationship Id="rId10" Type="http://schemas.openxmlformats.org/officeDocument/2006/relationships/image" Target="../media/image22.svg"/><Relationship Id="rId4" Type="http://schemas.openxmlformats.org/officeDocument/2006/relationships/image" Target="../media/image17.svg"/><Relationship Id="rId9" Type="http://schemas.openxmlformats.org/officeDocument/2006/relationships/image" Target="../media/image21.png"/></Relationships>
</file>

<file path=ppt/diagrams/_rels/data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3.png"/><Relationship Id="rId7" Type="http://schemas.openxmlformats.org/officeDocument/2006/relationships/image" Target="../media/image25.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8.svg"/><Relationship Id="rId5" Type="http://schemas.openxmlformats.org/officeDocument/2006/relationships/image" Target="../media/image3.png"/><Relationship Id="rId10" Type="http://schemas.openxmlformats.org/officeDocument/2006/relationships/image" Target="../media/image22.svg"/><Relationship Id="rId4" Type="http://schemas.openxmlformats.org/officeDocument/2006/relationships/image" Target="../media/image17.svg"/><Relationship Id="rId9" Type="http://schemas.openxmlformats.org/officeDocument/2006/relationships/image" Target="../media/image2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3.png"/><Relationship Id="rId7" Type="http://schemas.openxmlformats.org/officeDocument/2006/relationships/image" Target="../media/image25.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B4F5A1-FB71-4BB7-A03F-16DC3466882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40C8CEA-55F7-43DC-899E-2ECF170B3FCA}">
      <dgm:prSet/>
      <dgm:spPr/>
      <dgm:t>
        <a:bodyPr/>
        <a:lstStyle/>
        <a:p>
          <a:pPr>
            <a:lnSpc>
              <a:spcPct val="100000"/>
            </a:lnSpc>
          </a:pPr>
          <a:r>
            <a:rPr lang="en-GB" dirty="0"/>
            <a:t>Empathy</a:t>
          </a:r>
          <a:endParaRPr lang="en-US" dirty="0"/>
        </a:p>
      </dgm:t>
    </dgm:pt>
    <dgm:pt modelId="{D0BCF415-4556-4039-B8E4-1D95ACFA237E}" type="parTrans" cxnId="{52BBB62A-7DD9-41E0-85CF-D9FDFE35E050}">
      <dgm:prSet/>
      <dgm:spPr/>
      <dgm:t>
        <a:bodyPr/>
        <a:lstStyle/>
        <a:p>
          <a:endParaRPr lang="en-US"/>
        </a:p>
      </dgm:t>
    </dgm:pt>
    <dgm:pt modelId="{B89C2CFF-DE55-4BBF-A8AE-D64B7207F567}" type="sibTrans" cxnId="{52BBB62A-7DD9-41E0-85CF-D9FDFE35E050}">
      <dgm:prSet/>
      <dgm:spPr/>
      <dgm:t>
        <a:bodyPr/>
        <a:lstStyle/>
        <a:p>
          <a:pPr>
            <a:lnSpc>
              <a:spcPct val="100000"/>
            </a:lnSpc>
          </a:pPr>
          <a:endParaRPr lang="en-US"/>
        </a:p>
      </dgm:t>
    </dgm:pt>
    <dgm:pt modelId="{E9C1C102-B543-4CAE-B873-2EE2B5AB44B7}">
      <dgm:prSet/>
      <dgm:spPr/>
      <dgm:t>
        <a:bodyPr/>
        <a:lstStyle/>
        <a:p>
          <a:pPr>
            <a:lnSpc>
              <a:spcPct val="100000"/>
            </a:lnSpc>
          </a:pPr>
          <a:r>
            <a:rPr lang="en-GB" dirty="0"/>
            <a:t>Emotional Awareness &amp; Control</a:t>
          </a:r>
          <a:endParaRPr lang="en-US" dirty="0"/>
        </a:p>
      </dgm:t>
    </dgm:pt>
    <dgm:pt modelId="{4F68AB4A-47E3-4508-ADBB-1F5BD3876AAF}" type="parTrans" cxnId="{6C61550B-B507-424D-9B10-C9C2CCB85632}">
      <dgm:prSet/>
      <dgm:spPr/>
      <dgm:t>
        <a:bodyPr/>
        <a:lstStyle/>
        <a:p>
          <a:endParaRPr lang="en-US"/>
        </a:p>
      </dgm:t>
    </dgm:pt>
    <dgm:pt modelId="{C876965B-DA3D-40E1-997C-200D4A4C3494}" type="sibTrans" cxnId="{6C61550B-B507-424D-9B10-C9C2CCB85632}">
      <dgm:prSet/>
      <dgm:spPr/>
      <dgm:t>
        <a:bodyPr/>
        <a:lstStyle/>
        <a:p>
          <a:pPr>
            <a:lnSpc>
              <a:spcPct val="100000"/>
            </a:lnSpc>
          </a:pPr>
          <a:endParaRPr lang="en-US"/>
        </a:p>
      </dgm:t>
    </dgm:pt>
    <dgm:pt modelId="{E7CCC506-2E4F-401F-B5FB-68978B4F280E}">
      <dgm:prSet/>
      <dgm:spPr/>
      <dgm:t>
        <a:bodyPr/>
        <a:lstStyle/>
        <a:p>
          <a:pPr>
            <a:lnSpc>
              <a:spcPct val="100000"/>
            </a:lnSpc>
          </a:pPr>
          <a:r>
            <a:rPr lang="en-GB" dirty="0"/>
            <a:t>Realistic optimism </a:t>
          </a:r>
          <a:endParaRPr lang="en-US" dirty="0"/>
        </a:p>
      </dgm:t>
    </dgm:pt>
    <dgm:pt modelId="{710E45AF-F0FA-43F4-8BF4-D3CD2EE22426}" type="parTrans" cxnId="{8A2B5BEF-65AD-46C0-A11D-5AEFE80CE7FB}">
      <dgm:prSet/>
      <dgm:spPr/>
      <dgm:t>
        <a:bodyPr/>
        <a:lstStyle/>
        <a:p>
          <a:endParaRPr lang="en-US"/>
        </a:p>
      </dgm:t>
    </dgm:pt>
    <dgm:pt modelId="{6FD84101-3696-451F-BC00-0948F213CEC0}" type="sibTrans" cxnId="{8A2B5BEF-65AD-46C0-A11D-5AEFE80CE7FB}">
      <dgm:prSet/>
      <dgm:spPr/>
      <dgm:t>
        <a:bodyPr/>
        <a:lstStyle/>
        <a:p>
          <a:pPr>
            <a:lnSpc>
              <a:spcPct val="100000"/>
            </a:lnSpc>
          </a:pPr>
          <a:endParaRPr lang="en-US"/>
        </a:p>
      </dgm:t>
    </dgm:pt>
    <dgm:pt modelId="{7649FEA3-7E9C-4F1B-AF61-33054E699283}">
      <dgm:prSet/>
      <dgm:spPr/>
      <dgm:t>
        <a:bodyPr/>
        <a:lstStyle/>
        <a:p>
          <a:pPr>
            <a:lnSpc>
              <a:spcPct val="100000"/>
            </a:lnSpc>
          </a:pPr>
          <a:r>
            <a:rPr lang="en-GB" dirty="0"/>
            <a:t>Reaching out</a:t>
          </a:r>
        </a:p>
      </dgm:t>
    </dgm:pt>
    <dgm:pt modelId="{F2E64D1E-BE5D-47DB-9894-9630FC8A499D}" type="parTrans" cxnId="{1A6127C8-C9CE-45C8-807A-FC1B8EB8A88C}">
      <dgm:prSet/>
      <dgm:spPr/>
      <dgm:t>
        <a:bodyPr/>
        <a:lstStyle/>
        <a:p>
          <a:endParaRPr lang="en-GB"/>
        </a:p>
      </dgm:t>
    </dgm:pt>
    <dgm:pt modelId="{271A6C37-AFAE-4519-91D6-DD588F77B0F2}" type="sibTrans" cxnId="{1A6127C8-C9CE-45C8-807A-FC1B8EB8A88C}">
      <dgm:prSet/>
      <dgm:spPr/>
      <dgm:t>
        <a:bodyPr/>
        <a:lstStyle/>
        <a:p>
          <a:endParaRPr lang="en-GB"/>
        </a:p>
      </dgm:t>
    </dgm:pt>
    <dgm:pt modelId="{194E5C7F-DE29-4F76-8BAB-E79B31EEF51F}" type="pres">
      <dgm:prSet presAssocID="{C2B4F5A1-FB71-4BB7-A03F-16DC34668826}" presName="root" presStyleCnt="0">
        <dgm:presLayoutVars>
          <dgm:dir/>
          <dgm:resizeHandles val="exact"/>
        </dgm:presLayoutVars>
      </dgm:prSet>
      <dgm:spPr/>
    </dgm:pt>
    <dgm:pt modelId="{BCDBC519-AB36-4AA3-9E39-7348D71F11C2}" type="pres">
      <dgm:prSet presAssocID="{C2B4F5A1-FB71-4BB7-A03F-16DC34668826}" presName="container" presStyleCnt="0">
        <dgm:presLayoutVars>
          <dgm:dir/>
          <dgm:resizeHandles val="exact"/>
        </dgm:presLayoutVars>
      </dgm:prSet>
      <dgm:spPr/>
    </dgm:pt>
    <dgm:pt modelId="{52856119-0A03-44F3-916C-F40C1899808F}" type="pres">
      <dgm:prSet presAssocID="{840C8CEA-55F7-43DC-899E-2ECF170B3FCA}" presName="compNode" presStyleCnt="0"/>
      <dgm:spPr/>
    </dgm:pt>
    <dgm:pt modelId="{E7E8DB7A-4292-4166-A0C6-87BBAAEEB4C6}" type="pres">
      <dgm:prSet presAssocID="{840C8CEA-55F7-43DC-899E-2ECF170B3FCA}" presName="iconBgRect" presStyleLbl="bgShp" presStyleIdx="0" presStyleCnt="4"/>
      <dgm:spPr/>
    </dgm:pt>
    <dgm:pt modelId="{0A9B1AA6-D3F5-4E3A-BF1A-89889CE40073}" type="pres">
      <dgm:prSet presAssocID="{840C8CEA-55F7-43DC-899E-2ECF170B3FC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rt"/>
        </a:ext>
      </dgm:extLst>
    </dgm:pt>
    <dgm:pt modelId="{90F84742-B614-4D1C-94F1-55D88015C4C0}" type="pres">
      <dgm:prSet presAssocID="{840C8CEA-55F7-43DC-899E-2ECF170B3FCA}" presName="spaceRect" presStyleCnt="0"/>
      <dgm:spPr/>
    </dgm:pt>
    <dgm:pt modelId="{6417AB6B-69A6-4C56-939D-D33B113B06F8}" type="pres">
      <dgm:prSet presAssocID="{840C8CEA-55F7-43DC-899E-2ECF170B3FCA}" presName="textRect" presStyleLbl="revTx" presStyleIdx="0" presStyleCnt="4">
        <dgm:presLayoutVars>
          <dgm:chMax val="1"/>
          <dgm:chPref val="1"/>
        </dgm:presLayoutVars>
      </dgm:prSet>
      <dgm:spPr/>
    </dgm:pt>
    <dgm:pt modelId="{67EDA4DB-3462-4D03-B96C-3B0BD612E6BC}" type="pres">
      <dgm:prSet presAssocID="{B89C2CFF-DE55-4BBF-A8AE-D64B7207F567}" presName="sibTrans" presStyleLbl="sibTrans2D1" presStyleIdx="0" presStyleCnt="0"/>
      <dgm:spPr/>
    </dgm:pt>
    <dgm:pt modelId="{969CD19C-AD1E-4A4A-A713-F76609443F91}" type="pres">
      <dgm:prSet presAssocID="{E7CCC506-2E4F-401F-B5FB-68978B4F280E}" presName="compNode" presStyleCnt="0"/>
      <dgm:spPr/>
    </dgm:pt>
    <dgm:pt modelId="{0114FCB4-C266-4AA9-8EFC-1D598794425B}" type="pres">
      <dgm:prSet presAssocID="{E7CCC506-2E4F-401F-B5FB-68978B4F280E}" presName="iconBgRect" presStyleLbl="bgShp" presStyleIdx="1" presStyleCnt="4"/>
      <dgm:spPr>
        <a:solidFill>
          <a:srgbClr val="F3C7C7"/>
        </a:solidFill>
      </dgm:spPr>
    </dgm:pt>
    <dgm:pt modelId="{03AC8491-6EF8-4D83-9AE3-8B244E4BE23A}" type="pres">
      <dgm:prSet presAssocID="{E7CCC506-2E4F-401F-B5FB-68978B4F280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F8A18B3A-8572-4E59-B976-5E4D5B1B29EE}" type="pres">
      <dgm:prSet presAssocID="{E7CCC506-2E4F-401F-B5FB-68978B4F280E}" presName="spaceRect" presStyleCnt="0"/>
      <dgm:spPr/>
    </dgm:pt>
    <dgm:pt modelId="{58C0330C-4C05-4DDD-81BE-E1EE98251CF7}" type="pres">
      <dgm:prSet presAssocID="{E7CCC506-2E4F-401F-B5FB-68978B4F280E}" presName="textRect" presStyleLbl="revTx" presStyleIdx="1" presStyleCnt="4">
        <dgm:presLayoutVars>
          <dgm:chMax val="1"/>
          <dgm:chPref val="1"/>
        </dgm:presLayoutVars>
      </dgm:prSet>
      <dgm:spPr/>
    </dgm:pt>
    <dgm:pt modelId="{6DFAAA96-01F2-4524-AD92-4E73B6864FD7}" type="pres">
      <dgm:prSet presAssocID="{6FD84101-3696-451F-BC00-0948F213CEC0}" presName="sibTrans" presStyleLbl="sibTrans2D1" presStyleIdx="0" presStyleCnt="0"/>
      <dgm:spPr/>
    </dgm:pt>
    <dgm:pt modelId="{FC5849C3-2127-41B1-93CB-9007D8FDEE03}" type="pres">
      <dgm:prSet presAssocID="{E9C1C102-B543-4CAE-B873-2EE2B5AB44B7}" presName="compNode" presStyleCnt="0"/>
      <dgm:spPr/>
    </dgm:pt>
    <dgm:pt modelId="{36593589-6F59-477E-9B62-C01EA18FBAD9}" type="pres">
      <dgm:prSet presAssocID="{E9C1C102-B543-4CAE-B873-2EE2B5AB44B7}" presName="iconBgRect" presStyleLbl="bgShp" presStyleIdx="2" presStyleCnt="4"/>
      <dgm:spPr/>
    </dgm:pt>
    <dgm:pt modelId="{7E5A8777-7ADF-4C17-ACFD-A8B6D72DDFB1}" type="pres">
      <dgm:prSet presAssocID="{E9C1C102-B543-4CAE-B873-2EE2B5AB44B7}"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teering Wheel with solid fill"/>
        </a:ext>
      </dgm:extLst>
    </dgm:pt>
    <dgm:pt modelId="{028B2354-8673-440B-A479-1FE8A39DA2BF}" type="pres">
      <dgm:prSet presAssocID="{E9C1C102-B543-4CAE-B873-2EE2B5AB44B7}" presName="spaceRect" presStyleCnt="0"/>
      <dgm:spPr/>
    </dgm:pt>
    <dgm:pt modelId="{D81ED432-47EF-4B61-86EF-65BA92C13B73}" type="pres">
      <dgm:prSet presAssocID="{E9C1C102-B543-4CAE-B873-2EE2B5AB44B7}" presName="textRect" presStyleLbl="revTx" presStyleIdx="2" presStyleCnt="4">
        <dgm:presLayoutVars>
          <dgm:chMax val="1"/>
          <dgm:chPref val="1"/>
        </dgm:presLayoutVars>
      </dgm:prSet>
      <dgm:spPr/>
    </dgm:pt>
    <dgm:pt modelId="{17578BAC-EC08-48E8-A8BA-A6184384F708}" type="pres">
      <dgm:prSet presAssocID="{C876965B-DA3D-40E1-997C-200D4A4C3494}" presName="sibTrans" presStyleLbl="sibTrans2D1" presStyleIdx="0" presStyleCnt="0"/>
      <dgm:spPr/>
    </dgm:pt>
    <dgm:pt modelId="{210AB3DA-D685-450A-947A-8488585C76F5}" type="pres">
      <dgm:prSet presAssocID="{7649FEA3-7E9C-4F1B-AF61-33054E699283}" presName="compNode" presStyleCnt="0"/>
      <dgm:spPr/>
    </dgm:pt>
    <dgm:pt modelId="{CC5A93BF-446A-4161-A2FB-FE8D383187CD}" type="pres">
      <dgm:prSet presAssocID="{7649FEA3-7E9C-4F1B-AF61-33054E699283}" presName="iconBgRect" presStyleLbl="bgShp" presStyleIdx="3" presStyleCnt="4"/>
      <dgm:spPr>
        <a:solidFill>
          <a:srgbClr val="F3C7C7"/>
        </a:solidFill>
      </dgm:spPr>
    </dgm:pt>
    <dgm:pt modelId="{4BB3255E-5A25-4BBB-9A86-2392CA61ED89}" type="pres">
      <dgm:prSet presAssocID="{7649FEA3-7E9C-4F1B-AF61-33054E69928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Raised hand outline"/>
        </a:ext>
      </dgm:extLst>
    </dgm:pt>
    <dgm:pt modelId="{B693FB3F-4562-468C-838B-5B1743FE25F8}" type="pres">
      <dgm:prSet presAssocID="{7649FEA3-7E9C-4F1B-AF61-33054E699283}" presName="spaceRect" presStyleCnt="0"/>
      <dgm:spPr/>
    </dgm:pt>
    <dgm:pt modelId="{20E0F157-67CD-4D34-B65B-9E8D0C87B556}" type="pres">
      <dgm:prSet presAssocID="{7649FEA3-7E9C-4F1B-AF61-33054E699283}" presName="textRect" presStyleLbl="revTx" presStyleIdx="3" presStyleCnt="4">
        <dgm:presLayoutVars>
          <dgm:chMax val="1"/>
          <dgm:chPref val="1"/>
        </dgm:presLayoutVars>
      </dgm:prSet>
      <dgm:spPr/>
    </dgm:pt>
  </dgm:ptLst>
  <dgm:cxnLst>
    <dgm:cxn modelId="{6C61550B-B507-424D-9B10-C9C2CCB85632}" srcId="{C2B4F5A1-FB71-4BB7-A03F-16DC34668826}" destId="{E9C1C102-B543-4CAE-B873-2EE2B5AB44B7}" srcOrd="2" destOrd="0" parTransId="{4F68AB4A-47E3-4508-ADBB-1F5BD3876AAF}" sibTransId="{C876965B-DA3D-40E1-997C-200D4A4C3494}"/>
    <dgm:cxn modelId="{52BBB62A-7DD9-41E0-85CF-D9FDFE35E050}" srcId="{C2B4F5A1-FB71-4BB7-A03F-16DC34668826}" destId="{840C8CEA-55F7-43DC-899E-2ECF170B3FCA}" srcOrd="0" destOrd="0" parTransId="{D0BCF415-4556-4039-B8E4-1D95ACFA237E}" sibTransId="{B89C2CFF-DE55-4BBF-A8AE-D64B7207F567}"/>
    <dgm:cxn modelId="{72C6A12D-13F5-4A17-B0A2-B7F0261490E0}" type="presOf" srcId="{840C8CEA-55F7-43DC-899E-2ECF170B3FCA}" destId="{6417AB6B-69A6-4C56-939D-D33B113B06F8}" srcOrd="0" destOrd="0" presId="urn:microsoft.com/office/officeart/2018/2/layout/IconCircleList"/>
    <dgm:cxn modelId="{0799CC32-D931-4CD2-9A32-6CD588BBC030}" type="presOf" srcId="{E7CCC506-2E4F-401F-B5FB-68978B4F280E}" destId="{58C0330C-4C05-4DDD-81BE-E1EE98251CF7}" srcOrd="0" destOrd="0" presId="urn:microsoft.com/office/officeart/2018/2/layout/IconCircleList"/>
    <dgm:cxn modelId="{D2FA7C44-0B71-4719-8488-612781561E7F}" type="presOf" srcId="{B89C2CFF-DE55-4BBF-A8AE-D64B7207F567}" destId="{67EDA4DB-3462-4D03-B96C-3B0BD612E6BC}" srcOrd="0" destOrd="0" presId="urn:microsoft.com/office/officeart/2018/2/layout/IconCircleList"/>
    <dgm:cxn modelId="{402EAF78-7C34-479B-B4E7-F67314406484}" type="presOf" srcId="{E9C1C102-B543-4CAE-B873-2EE2B5AB44B7}" destId="{D81ED432-47EF-4B61-86EF-65BA92C13B73}" srcOrd="0" destOrd="0" presId="urn:microsoft.com/office/officeart/2018/2/layout/IconCircleList"/>
    <dgm:cxn modelId="{CC376585-0322-43D3-9B41-CE547ED7D022}" type="presOf" srcId="{C2B4F5A1-FB71-4BB7-A03F-16DC34668826}" destId="{194E5C7F-DE29-4F76-8BAB-E79B31EEF51F}" srcOrd="0" destOrd="0" presId="urn:microsoft.com/office/officeart/2018/2/layout/IconCircleList"/>
    <dgm:cxn modelId="{75C8D89A-A5FD-48D3-9F9D-C3D6F4DD69E5}" type="presOf" srcId="{7649FEA3-7E9C-4F1B-AF61-33054E699283}" destId="{20E0F157-67CD-4D34-B65B-9E8D0C87B556}" srcOrd="0" destOrd="0" presId="urn:microsoft.com/office/officeart/2018/2/layout/IconCircleList"/>
    <dgm:cxn modelId="{E5D183B2-D433-43D4-BB49-5A077966136B}" type="presOf" srcId="{6FD84101-3696-451F-BC00-0948F213CEC0}" destId="{6DFAAA96-01F2-4524-AD92-4E73B6864FD7}" srcOrd="0" destOrd="0" presId="urn:microsoft.com/office/officeart/2018/2/layout/IconCircleList"/>
    <dgm:cxn modelId="{1A6127C8-C9CE-45C8-807A-FC1B8EB8A88C}" srcId="{C2B4F5A1-FB71-4BB7-A03F-16DC34668826}" destId="{7649FEA3-7E9C-4F1B-AF61-33054E699283}" srcOrd="3" destOrd="0" parTransId="{F2E64D1E-BE5D-47DB-9894-9630FC8A499D}" sibTransId="{271A6C37-AFAE-4519-91D6-DD588F77B0F2}"/>
    <dgm:cxn modelId="{8A2B5BEF-65AD-46C0-A11D-5AEFE80CE7FB}" srcId="{C2B4F5A1-FB71-4BB7-A03F-16DC34668826}" destId="{E7CCC506-2E4F-401F-B5FB-68978B4F280E}" srcOrd="1" destOrd="0" parTransId="{710E45AF-F0FA-43F4-8BF4-D3CD2EE22426}" sibTransId="{6FD84101-3696-451F-BC00-0948F213CEC0}"/>
    <dgm:cxn modelId="{A73266F8-E4B7-45CB-A1FD-84917BA8A63E}" type="presOf" srcId="{C876965B-DA3D-40E1-997C-200D4A4C3494}" destId="{17578BAC-EC08-48E8-A8BA-A6184384F708}" srcOrd="0" destOrd="0" presId="urn:microsoft.com/office/officeart/2018/2/layout/IconCircleList"/>
    <dgm:cxn modelId="{973FC7D8-BE74-4443-B9B8-9366664D030C}" type="presParOf" srcId="{194E5C7F-DE29-4F76-8BAB-E79B31EEF51F}" destId="{BCDBC519-AB36-4AA3-9E39-7348D71F11C2}" srcOrd="0" destOrd="0" presId="urn:microsoft.com/office/officeart/2018/2/layout/IconCircleList"/>
    <dgm:cxn modelId="{898C416E-8735-46D4-8C58-79CCC4E74736}" type="presParOf" srcId="{BCDBC519-AB36-4AA3-9E39-7348D71F11C2}" destId="{52856119-0A03-44F3-916C-F40C1899808F}" srcOrd="0" destOrd="0" presId="urn:microsoft.com/office/officeart/2018/2/layout/IconCircleList"/>
    <dgm:cxn modelId="{6FDAE976-ED1C-4AC1-B74E-174AB084A4F0}" type="presParOf" srcId="{52856119-0A03-44F3-916C-F40C1899808F}" destId="{E7E8DB7A-4292-4166-A0C6-87BBAAEEB4C6}" srcOrd="0" destOrd="0" presId="urn:microsoft.com/office/officeart/2018/2/layout/IconCircleList"/>
    <dgm:cxn modelId="{23F063E5-114F-4408-8A53-454F9C27AC86}" type="presParOf" srcId="{52856119-0A03-44F3-916C-F40C1899808F}" destId="{0A9B1AA6-D3F5-4E3A-BF1A-89889CE40073}" srcOrd="1" destOrd="0" presId="urn:microsoft.com/office/officeart/2018/2/layout/IconCircleList"/>
    <dgm:cxn modelId="{0EA68B3A-0BBB-4BDB-A3D0-4995E3E3741F}" type="presParOf" srcId="{52856119-0A03-44F3-916C-F40C1899808F}" destId="{90F84742-B614-4D1C-94F1-55D88015C4C0}" srcOrd="2" destOrd="0" presId="urn:microsoft.com/office/officeart/2018/2/layout/IconCircleList"/>
    <dgm:cxn modelId="{DE545E79-DBC0-4046-A210-452901561DA7}" type="presParOf" srcId="{52856119-0A03-44F3-916C-F40C1899808F}" destId="{6417AB6B-69A6-4C56-939D-D33B113B06F8}" srcOrd="3" destOrd="0" presId="urn:microsoft.com/office/officeart/2018/2/layout/IconCircleList"/>
    <dgm:cxn modelId="{F9CB3F8D-FE6E-4D51-B8AA-85BE0B4E0749}" type="presParOf" srcId="{BCDBC519-AB36-4AA3-9E39-7348D71F11C2}" destId="{67EDA4DB-3462-4D03-B96C-3B0BD612E6BC}" srcOrd="1" destOrd="0" presId="urn:microsoft.com/office/officeart/2018/2/layout/IconCircleList"/>
    <dgm:cxn modelId="{BB479D9D-6DA5-49AF-B4EE-CF72B10D85D2}" type="presParOf" srcId="{BCDBC519-AB36-4AA3-9E39-7348D71F11C2}" destId="{969CD19C-AD1E-4A4A-A713-F76609443F91}" srcOrd="2" destOrd="0" presId="urn:microsoft.com/office/officeart/2018/2/layout/IconCircleList"/>
    <dgm:cxn modelId="{0536ADBB-4BE2-479A-BFC0-2535C605BDB4}" type="presParOf" srcId="{969CD19C-AD1E-4A4A-A713-F76609443F91}" destId="{0114FCB4-C266-4AA9-8EFC-1D598794425B}" srcOrd="0" destOrd="0" presId="urn:microsoft.com/office/officeart/2018/2/layout/IconCircleList"/>
    <dgm:cxn modelId="{397AC44B-5DF3-43A2-BE34-CDAE2A7B82DD}" type="presParOf" srcId="{969CD19C-AD1E-4A4A-A713-F76609443F91}" destId="{03AC8491-6EF8-4D83-9AE3-8B244E4BE23A}" srcOrd="1" destOrd="0" presId="urn:microsoft.com/office/officeart/2018/2/layout/IconCircleList"/>
    <dgm:cxn modelId="{0DFE9090-E849-44D4-8930-3ED04BD47165}" type="presParOf" srcId="{969CD19C-AD1E-4A4A-A713-F76609443F91}" destId="{F8A18B3A-8572-4E59-B976-5E4D5B1B29EE}" srcOrd="2" destOrd="0" presId="urn:microsoft.com/office/officeart/2018/2/layout/IconCircleList"/>
    <dgm:cxn modelId="{56621DDE-2CA3-42C6-BD71-78316B87EF5D}" type="presParOf" srcId="{969CD19C-AD1E-4A4A-A713-F76609443F91}" destId="{58C0330C-4C05-4DDD-81BE-E1EE98251CF7}" srcOrd="3" destOrd="0" presId="urn:microsoft.com/office/officeart/2018/2/layout/IconCircleList"/>
    <dgm:cxn modelId="{699AFB48-EB66-4039-BF40-6EB6253B42E4}" type="presParOf" srcId="{BCDBC519-AB36-4AA3-9E39-7348D71F11C2}" destId="{6DFAAA96-01F2-4524-AD92-4E73B6864FD7}" srcOrd="3" destOrd="0" presId="urn:microsoft.com/office/officeart/2018/2/layout/IconCircleList"/>
    <dgm:cxn modelId="{34967191-9C85-4391-ACC3-BE53094CA6B7}" type="presParOf" srcId="{BCDBC519-AB36-4AA3-9E39-7348D71F11C2}" destId="{FC5849C3-2127-41B1-93CB-9007D8FDEE03}" srcOrd="4" destOrd="0" presId="urn:microsoft.com/office/officeart/2018/2/layout/IconCircleList"/>
    <dgm:cxn modelId="{55CB8D4D-3786-4D2E-B838-8B9DC463E1C0}" type="presParOf" srcId="{FC5849C3-2127-41B1-93CB-9007D8FDEE03}" destId="{36593589-6F59-477E-9B62-C01EA18FBAD9}" srcOrd="0" destOrd="0" presId="urn:microsoft.com/office/officeart/2018/2/layout/IconCircleList"/>
    <dgm:cxn modelId="{4275AC9D-BE8A-4EB1-ADDF-222F4656447E}" type="presParOf" srcId="{FC5849C3-2127-41B1-93CB-9007D8FDEE03}" destId="{7E5A8777-7ADF-4C17-ACFD-A8B6D72DDFB1}" srcOrd="1" destOrd="0" presId="urn:microsoft.com/office/officeart/2018/2/layout/IconCircleList"/>
    <dgm:cxn modelId="{0A681BFA-B5E2-401A-BC2F-B8B02A54146F}" type="presParOf" srcId="{FC5849C3-2127-41B1-93CB-9007D8FDEE03}" destId="{028B2354-8673-440B-A479-1FE8A39DA2BF}" srcOrd="2" destOrd="0" presId="urn:microsoft.com/office/officeart/2018/2/layout/IconCircleList"/>
    <dgm:cxn modelId="{B693542F-D7F4-499B-A47D-231D022841A0}" type="presParOf" srcId="{FC5849C3-2127-41B1-93CB-9007D8FDEE03}" destId="{D81ED432-47EF-4B61-86EF-65BA92C13B73}" srcOrd="3" destOrd="0" presId="urn:microsoft.com/office/officeart/2018/2/layout/IconCircleList"/>
    <dgm:cxn modelId="{827ADC11-CB17-4692-B1B6-FD36C7A05012}" type="presParOf" srcId="{BCDBC519-AB36-4AA3-9E39-7348D71F11C2}" destId="{17578BAC-EC08-48E8-A8BA-A6184384F708}" srcOrd="5" destOrd="0" presId="urn:microsoft.com/office/officeart/2018/2/layout/IconCircleList"/>
    <dgm:cxn modelId="{F9AF7346-DA1A-4BEA-98AB-5680D20AA880}" type="presParOf" srcId="{BCDBC519-AB36-4AA3-9E39-7348D71F11C2}" destId="{210AB3DA-D685-450A-947A-8488585C76F5}" srcOrd="6" destOrd="0" presId="urn:microsoft.com/office/officeart/2018/2/layout/IconCircleList"/>
    <dgm:cxn modelId="{749901F6-85BE-4ACA-AD14-20F5B2849C3B}" type="presParOf" srcId="{210AB3DA-D685-450A-947A-8488585C76F5}" destId="{CC5A93BF-446A-4161-A2FB-FE8D383187CD}" srcOrd="0" destOrd="0" presId="urn:microsoft.com/office/officeart/2018/2/layout/IconCircleList"/>
    <dgm:cxn modelId="{DC76059F-95EB-4ACB-8340-FF680334CDA3}" type="presParOf" srcId="{210AB3DA-D685-450A-947A-8488585C76F5}" destId="{4BB3255E-5A25-4BBB-9A86-2392CA61ED89}" srcOrd="1" destOrd="0" presId="urn:microsoft.com/office/officeart/2018/2/layout/IconCircleList"/>
    <dgm:cxn modelId="{2CA7CE8A-DF85-434A-AA28-69C9107947BF}" type="presParOf" srcId="{210AB3DA-D685-450A-947A-8488585C76F5}" destId="{B693FB3F-4562-468C-838B-5B1743FE25F8}" srcOrd="2" destOrd="0" presId="urn:microsoft.com/office/officeart/2018/2/layout/IconCircleList"/>
    <dgm:cxn modelId="{952BDF5F-53AA-4ED1-8D83-3A17EE7F90A1}" type="presParOf" srcId="{210AB3DA-D685-450A-947A-8488585C76F5}" destId="{20E0F157-67CD-4D34-B65B-9E8D0C87B556}"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B4F5A1-FB71-4BB7-A03F-16DC3466882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40C8CEA-55F7-43DC-899E-2ECF170B3FCA}">
      <dgm:prSet/>
      <dgm:spPr/>
      <dgm:t>
        <a:bodyPr/>
        <a:lstStyle/>
        <a:p>
          <a:pPr>
            <a:lnSpc>
              <a:spcPct val="100000"/>
            </a:lnSpc>
          </a:pPr>
          <a:r>
            <a:rPr lang="en-US" dirty="0"/>
            <a:t>Productivity</a:t>
          </a:r>
        </a:p>
      </dgm:t>
    </dgm:pt>
    <dgm:pt modelId="{D0BCF415-4556-4039-B8E4-1D95ACFA237E}" type="parTrans" cxnId="{52BBB62A-7DD9-41E0-85CF-D9FDFE35E050}">
      <dgm:prSet/>
      <dgm:spPr/>
      <dgm:t>
        <a:bodyPr/>
        <a:lstStyle/>
        <a:p>
          <a:endParaRPr lang="en-US"/>
        </a:p>
      </dgm:t>
    </dgm:pt>
    <dgm:pt modelId="{B89C2CFF-DE55-4BBF-A8AE-D64B7207F567}" type="sibTrans" cxnId="{52BBB62A-7DD9-41E0-85CF-D9FDFE35E050}">
      <dgm:prSet/>
      <dgm:spPr/>
      <dgm:t>
        <a:bodyPr/>
        <a:lstStyle/>
        <a:p>
          <a:pPr>
            <a:lnSpc>
              <a:spcPct val="100000"/>
            </a:lnSpc>
          </a:pPr>
          <a:endParaRPr lang="en-US"/>
        </a:p>
      </dgm:t>
    </dgm:pt>
    <dgm:pt modelId="{E9C1C102-B543-4CAE-B873-2EE2B5AB44B7}">
      <dgm:prSet/>
      <dgm:spPr/>
      <dgm:t>
        <a:bodyPr/>
        <a:lstStyle/>
        <a:p>
          <a:pPr>
            <a:lnSpc>
              <a:spcPct val="100000"/>
            </a:lnSpc>
          </a:pPr>
          <a:r>
            <a:rPr lang="en-GB" dirty="0"/>
            <a:t>Stress</a:t>
          </a:r>
          <a:endParaRPr lang="en-US" dirty="0"/>
        </a:p>
      </dgm:t>
    </dgm:pt>
    <dgm:pt modelId="{4F68AB4A-47E3-4508-ADBB-1F5BD3876AAF}" type="parTrans" cxnId="{6C61550B-B507-424D-9B10-C9C2CCB85632}">
      <dgm:prSet/>
      <dgm:spPr/>
      <dgm:t>
        <a:bodyPr/>
        <a:lstStyle/>
        <a:p>
          <a:endParaRPr lang="en-US"/>
        </a:p>
      </dgm:t>
    </dgm:pt>
    <dgm:pt modelId="{C876965B-DA3D-40E1-997C-200D4A4C3494}" type="sibTrans" cxnId="{6C61550B-B507-424D-9B10-C9C2CCB85632}">
      <dgm:prSet/>
      <dgm:spPr/>
      <dgm:t>
        <a:bodyPr/>
        <a:lstStyle/>
        <a:p>
          <a:pPr>
            <a:lnSpc>
              <a:spcPct val="100000"/>
            </a:lnSpc>
          </a:pPr>
          <a:endParaRPr lang="en-US"/>
        </a:p>
      </dgm:t>
    </dgm:pt>
    <dgm:pt modelId="{E7CCC506-2E4F-401F-B5FB-68978B4F280E}">
      <dgm:prSet/>
      <dgm:spPr/>
      <dgm:t>
        <a:bodyPr/>
        <a:lstStyle/>
        <a:p>
          <a:pPr>
            <a:lnSpc>
              <a:spcPct val="100000"/>
            </a:lnSpc>
          </a:pPr>
          <a:r>
            <a:rPr lang="en-GB" dirty="0"/>
            <a:t>Relationships </a:t>
          </a:r>
          <a:endParaRPr lang="en-US" dirty="0"/>
        </a:p>
      </dgm:t>
    </dgm:pt>
    <dgm:pt modelId="{710E45AF-F0FA-43F4-8BF4-D3CD2EE22426}" type="parTrans" cxnId="{8A2B5BEF-65AD-46C0-A11D-5AEFE80CE7FB}">
      <dgm:prSet/>
      <dgm:spPr/>
      <dgm:t>
        <a:bodyPr/>
        <a:lstStyle/>
        <a:p>
          <a:endParaRPr lang="en-US"/>
        </a:p>
      </dgm:t>
    </dgm:pt>
    <dgm:pt modelId="{6FD84101-3696-451F-BC00-0948F213CEC0}" type="sibTrans" cxnId="{8A2B5BEF-65AD-46C0-A11D-5AEFE80CE7FB}">
      <dgm:prSet/>
      <dgm:spPr/>
      <dgm:t>
        <a:bodyPr/>
        <a:lstStyle/>
        <a:p>
          <a:pPr>
            <a:lnSpc>
              <a:spcPct val="100000"/>
            </a:lnSpc>
          </a:pPr>
          <a:endParaRPr lang="en-US"/>
        </a:p>
      </dgm:t>
    </dgm:pt>
    <dgm:pt modelId="{116DE53A-2E34-4005-A227-D876E5058777}">
      <dgm:prSet/>
      <dgm:spPr/>
      <dgm:t>
        <a:bodyPr/>
        <a:lstStyle/>
        <a:p>
          <a:pPr>
            <a:lnSpc>
              <a:spcPct val="100000"/>
            </a:lnSpc>
          </a:pPr>
          <a:r>
            <a:rPr lang="en-GB" dirty="0"/>
            <a:t>Self-care</a:t>
          </a:r>
        </a:p>
      </dgm:t>
    </dgm:pt>
    <dgm:pt modelId="{E3A2EB22-939F-4BEE-AC52-8E3CC671E1FE}" type="parTrans" cxnId="{7C7DB653-313E-47C7-99D5-B017EDDE6F0F}">
      <dgm:prSet/>
      <dgm:spPr/>
      <dgm:t>
        <a:bodyPr/>
        <a:lstStyle/>
        <a:p>
          <a:endParaRPr lang="en-GB"/>
        </a:p>
      </dgm:t>
    </dgm:pt>
    <dgm:pt modelId="{A3B8F136-E79F-41DB-B8C2-EFF5CFCC91C3}" type="sibTrans" cxnId="{7C7DB653-313E-47C7-99D5-B017EDDE6F0F}">
      <dgm:prSet/>
      <dgm:spPr/>
      <dgm:t>
        <a:bodyPr/>
        <a:lstStyle/>
        <a:p>
          <a:pPr>
            <a:lnSpc>
              <a:spcPct val="100000"/>
            </a:lnSpc>
          </a:pPr>
          <a:endParaRPr lang="en-GB"/>
        </a:p>
      </dgm:t>
    </dgm:pt>
    <dgm:pt modelId="{D0CC8F7F-23A8-46CD-B514-02EBF349E231}">
      <dgm:prSet/>
      <dgm:spPr/>
      <dgm:t>
        <a:bodyPr/>
        <a:lstStyle/>
        <a:p>
          <a:pPr>
            <a:lnSpc>
              <a:spcPct val="100000"/>
            </a:lnSpc>
          </a:pPr>
          <a:r>
            <a:rPr lang="en-GB" dirty="0"/>
            <a:t>Positive impact</a:t>
          </a:r>
        </a:p>
      </dgm:t>
    </dgm:pt>
    <dgm:pt modelId="{9D11AF98-4802-4B59-968E-86B0E3AEF765}" type="parTrans" cxnId="{8A54039A-D5A1-429D-A020-3E3F533AEC2E}">
      <dgm:prSet/>
      <dgm:spPr/>
      <dgm:t>
        <a:bodyPr/>
        <a:lstStyle/>
        <a:p>
          <a:endParaRPr lang="en-GB"/>
        </a:p>
      </dgm:t>
    </dgm:pt>
    <dgm:pt modelId="{6D9E13EC-3C15-47BE-87E8-BC65FC830D72}" type="sibTrans" cxnId="{8A54039A-D5A1-429D-A020-3E3F533AEC2E}">
      <dgm:prSet/>
      <dgm:spPr/>
      <dgm:t>
        <a:bodyPr/>
        <a:lstStyle/>
        <a:p>
          <a:endParaRPr lang="en-GB"/>
        </a:p>
      </dgm:t>
    </dgm:pt>
    <dgm:pt modelId="{194E5C7F-DE29-4F76-8BAB-E79B31EEF51F}" type="pres">
      <dgm:prSet presAssocID="{C2B4F5A1-FB71-4BB7-A03F-16DC34668826}" presName="root" presStyleCnt="0">
        <dgm:presLayoutVars>
          <dgm:dir/>
          <dgm:resizeHandles val="exact"/>
        </dgm:presLayoutVars>
      </dgm:prSet>
      <dgm:spPr/>
    </dgm:pt>
    <dgm:pt modelId="{BCDBC519-AB36-4AA3-9E39-7348D71F11C2}" type="pres">
      <dgm:prSet presAssocID="{C2B4F5A1-FB71-4BB7-A03F-16DC34668826}" presName="container" presStyleCnt="0">
        <dgm:presLayoutVars>
          <dgm:dir/>
          <dgm:resizeHandles val="exact"/>
        </dgm:presLayoutVars>
      </dgm:prSet>
      <dgm:spPr/>
    </dgm:pt>
    <dgm:pt modelId="{52856119-0A03-44F3-916C-F40C1899808F}" type="pres">
      <dgm:prSet presAssocID="{840C8CEA-55F7-43DC-899E-2ECF170B3FCA}" presName="compNode" presStyleCnt="0"/>
      <dgm:spPr/>
    </dgm:pt>
    <dgm:pt modelId="{E7E8DB7A-4292-4166-A0C6-87BBAAEEB4C6}" type="pres">
      <dgm:prSet presAssocID="{840C8CEA-55F7-43DC-899E-2ECF170B3FCA}" presName="iconBgRect" presStyleLbl="bgShp" presStyleIdx="0" presStyleCnt="5"/>
      <dgm:spPr/>
    </dgm:pt>
    <dgm:pt modelId="{0A9B1AA6-D3F5-4E3A-BF1A-89889CE40073}" type="pres">
      <dgm:prSet presAssocID="{840C8CEA-55F7-43DC-899E-2ECF170B3FC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pward trend"/>
        </a:ext>
      </dgm:extLst>
    </dgm:pt>
    <dgm:pt modelId="{90F84742-B614-4D1C-94F1-55D88015C4C0}" type="pres">
      <dgm:prSet presAssocID="{840C8CEA-55F7-43DC-899E-2ECF170B3FCA}" presName="spaceRect" presStyleCnt="0"/>
      <dgm:spPr/>
    </dgm:pt>
    <dgm:pt modelId="{6417AB6B-69A6-4C56-939D-D33B113B06F8}" type="pres">
      <dgm:prSet presAssocID="{840C8CEA-55F7-43DC-899E-2ECF170B3FCA}" presName="textRect" presStyleLbl="revTx" presStyleIdx="0" presStyleCnt="5">
        <dgm:presLayoutVars>
          <dgm:chMax val="1"/>
          <dgm:chPref val="1"/>
        </dgm:presLayoutVars>
      </dgm:prSet>
      <dgm:spPr/>
    </dgm:pt>
    <dgm:pt modelId="{67EDA4DB-3462-4D03-B96C-3B0BD612E6BC}" type="pres">
      <dgm:prSet presAssocID="{B89C2CFF-DE55-4BBF-A8AE-D64B7207F567}" presName="sibTrans" presStyleLbl="sibTrans2D1" presStyleIdx="0" presStyleCnt="0"/>
      <dgm:spPr/>
    </dgm:pt>
    <dgm:pt modelId="{969CD19C-AD1E-4A4A-A713-F76609443F91}" type="pres">
      <dgm:prSet presAssocID="{E7CCC506-2E4F-401F-B5FB-68978B4F280E}" presName="compNode" presStyleCnt="0"/>
      <dgm:spPr/>
    </dgm:pt>
    <dgm:pt modelId="{0114FCB4-C266-4AA9-8EFC-1D598794425B}" type="pres">
      <dgm:prSet presAssocID="{E7CCC506-2E4F-401F-B5FB-68978B4F280E}" presName="iconBgRect" presStyleLbl="bgShp" presStyleIdx="1" presStyleCnt="5" custLinFactX="512" custLinFactNeighborX="100000" custLinFactNeighborY="-1992"/>
      <dgm:spPr>
        <a:solidFill>
          <a:schemeClr val="accent1">
            <a:lumMod val="20000"/>
            <a:lumOff val="80000"/>
          </a:schemeClr>
        </a:solidFill>
      </dgm:spPr>
    </dgm:pt>
    <dgm:pt modelId="{03AC8491-6EF8-4D83-9AE3-8B244E4BE23A}" type="pres">
      <dgm:prSet presAssocID="{E7CCC506-2E4F-401F-B5FB-68978B4F280E}" presName="iconRect" presStyleLbl="node1" presStyleIdx="1" presStyleCnt="5" custLinFactX="72226" custLinFactNeighborX="100000" custLinFactNeighborY="-2351"/>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ildren with solid fill"/>
        </a:ext>
      </dgm:extLst>
    </dgm:pt>
    <dgm:pt modelId="{F8A18B3A-8572-4E59-B976-5E4D5B1B29EE}" type="pres">
      <dgm:prSet presAssocID="{E7CCC506-2E4F-401F-B5FB-68978B4F280E}" presName="spaceRect" presStyleCnt="0"/>
      <dgm:spPr/>
    </dgm:pt>
    <dgm:pt modelId="{58C0330C-4C05-4DDD-81BE-E1EE98251CF7}" type="pres">
      <dgm:prSet presAssocID="{E7CCC506-2E4F-401F-B5FB-68978B4F280E}" presName="textRect" presStyleLbl="revTx" presStyleIdx="1" presStyleCnt="5" custScaleX="72135" custScaleY="83723" custLinFactNeighborX="28275" custLinFactNeighborY="1906">
        <dgm:presLayoutVars>
          <dgm:chMax val="1"/>
          <dgm:chPref val="1"/>
        </dgm:presLayoutVars>
      </dgm:prSet>
      <dgm:spPr/>
    </dgm:pt>
    <dgm:pt modelId="{6DFAAA96-01F2-4524-AD92-4E73B6864FD7}" type="pres">
      <dgm:prSet presAssocID="{6FD84101-3696-451F-BC00-0948F213CEC0}" presName="sibTrans" presStyleLbl="sibTrans2D1" presStyleIdx="0" presStyleCnt="0"/>
      <dgm:spPr/>
    </dgm:pt>
    <dgm:pt modelId="{FC5849C3-2127-41B1-93CB-9007D8FDEE03}" type="pres">
      <dgm:prSet presAssocID="{E9C1C102-B543-4CAE-B873-2EE2B5AB44B7}" presName="compNode" presStyleCnt="0"/>
      <dgm:spPr/>
    </dgm:pt>
    <dgm:pt modelId="{36593589-6F59-477E-9B62-C01EA18FBAD9}" type="pres">
      <dgm:prSet presAssocID="{E9C1C102-B543-4CAE-B873-2EE2B5AB44B7}" presName="iconBgRect" presStyleLbl="bgShp" presStyleIdx="2" presStyleCnt="5"/>
      <dgm:spPr/>
    </dgm:pt>
    <dgm:pt modelId="{7E5A8777-7ADF-4C17-ACFD-A8B6D72DDFB1}" type="pres">
      <dgm:prSet presAssocID="{E9C1C102-B543-4CAE-B873-2EE2B5AB44B7}" presName="iconRect" presStyleLbl="node1" presStyleIdx="2" presStyleCnt="5"/>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ocial Network"/>
        </a:ext>
      </dgm:extLst>
    </dgm:pt>
    <dgm:pt modelId="{028B2354-8673-440B-A479-1FE8A39DA2BF}" type="pres">
      <dgm:prSet presAssocID="{E9C1C102-B543-4CAE-B873-2EE2B5AB44B7}" presName="spaceRect" presStyleCnt="0"/>
      <dgm:spPr/>
    </dgm:pt>
    <dgm:pt modelId="{D81ED432-47EF-4B61-86EF-65BA92C13B73}" type="pres">
      <dgm:prSet presAssocID="{E9C1C102-B543-4CAE-B873-2EE2B5AB44B7}" presName="textRect" presStyleLbl="revTx" presStyleIdx="2" presStyleCnt="5">
        <dgm:presLayoutVars>
          <dgm:chMax val="1"/>
          <dgm:chPref val="1"/>
        </dgm:presLayoutVars>
      </dgm:prSet>
      <dgm:spPr/>
    </dgm:pt>
    <dgm:pt modelId="{17578BAC-EC08-48E8-A8BA-A6184384F708}" type="pres">
      <dgm:prSet presAssocID="{C876965B-DA3D-40E1-997C-200D4A4C3494}" presName="sibTrans" presStyleLbl="sibTrans2D1" presStyleIdx="0" presStyleCnt="0"/>
      <dgm:spPr/>
    </dgm:pt>
    <dgm:pt modelId="{C0824533-6A9C-4477-A279-34D6EF6D04F3}" type="pres">
      <dgm:prSet presAssocID="{116DE53A-2E34-4005-A227-D876E5058777}" presName="compNode" presStyleCnt="0"/>
      <dgm:spPr/>
    </dgm:pt>
    <dgm:pt modelId="{1BB57D2D-11EE-45CF-83C3-390896FF54AA}" type="pres">
      <dgm:prSet presAssocID="{116DE53A-2E34-4005-A227-D876E5058777}" presName="iconBgRect" presStyleLbl="bgShp" presStyleIdx="3" presStyleCnt="5" custLinFactNeighborX="99694" custLinFactNeighborY="532"/>
      <dgm:spPr/>
    </dgm:pt>
    <dgm:pt modelId="{BB080B5B-D573-4793-88D9-3C9265CA9726}" type="pres">
      <dgm:prSet presAssocID="{116DE53A-2E34-4005-A227-D876E5058777}" presName="iconRect" presStyleLbl="node1" presStyleIdx="3" presStyleCnt="5" custLinFactX="70874" custLinFactNeighborX="10000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ove Letter"/>
        </a:ext>
      </dgm:extLst>
    </dgm:pt>
    <dgm:pt modelId="{0E7FC31F-A4BF-47DC-9AA3-7DD1EB62A3CA}" type="pres">
      <dgm:prSet presAssocID="{116DE53A-2E34-4005-A227-D876E5058777}" presName="spaceRect" presStyleCnt="0"/>
      <dgm:spPr/>
    </dgm:pt>
    <dgm:pt modelId="{10824C22-E9DC-41E4-B898-E4F09C65C42E}" type="pres">
      <dgm:prSet presAssocID="{116DE53A-2E34-4005-A227-D876E5058777}" presName="textRect" presStyleLbl="revTx" presStyleIdx="3" presStyleCnt="5" custScaleX="58754" custLinFactNeighborX="22049" custLinFactNeighborY="532">
        <dgm:presLayoutVars>
          <dgm:chMax val="1"/>
          <dgm:chPref val="1"/>
        </dgm:presLayoutVars>
      </dgm:prSet>
      <dgm:spPr/>
    </dgm:pt>
    <dgm:pt modelId="{A8874CAC-8AF2-45F0-A428-88AC217EEA6A}" type="pres">
      <dgm:prSet presAssocID="{A3B8F136-E79F-41DB-B8C2-EFF5CFCC91C3}" presName="sibTrans" presStyleLbl="sibTrans2D1" presStyleIdx="0" presStyleCnt="0"/>
      <dgm:spPr/>
    </dgm:pt>
    <dgm:pt modelId="{DAD08BAD-52A6-4E37-B616-B0F0C54714EC}" type="pres">
      <dgm:prSet presAssocID="{D0CC8F7F-23A8-46CD-B514-02EBF349E231}" presName="compNode" presStyleCnt="0"/>
      <dgm:spPr/>
    </dgm:pt>
    <dgm:pt modelId="{430F7F4D-B841-4B1E-A871-6983D6E0C736}" type="pres">
      <dgm:prSet presAssocID="{D0CC8F7F-23A8-46CD-B514-02EBF349E231}" presName="iconBgRect" presStyleLbl="bgShp" presStyleIdx="4" presStyleCnt="5" custLinFactX="91086" custLinFactNeighborX="100000" custLinFactNeighborY="-5914"/>
      <dgm:spPr>
        <a:solidFill>
          <a:srgbClr val="F3C7C7"/>
        </a:solidFill>
      </dgm:spPr>
    </dgm:pt>
    <dgm:pt modelId="{AE100DBF-3B20-40BD-B9E3-1E3FE4140342}" type="pres">
      <dgm:prSet presAssocID="{D0CC8F7F-23A8-46CD-B514-02EBF349E231}" presName="iconRect" presStyleLbl="node1" presStyleIdx="4" presStyleCnt="5" custLinFactX="134000" custLinFactNeighborX="200000" custLinFactNeighborY="-10163"/>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Cause And Effect with solid fill"/>
        </a:ext>
      </dgm:extLst>
    </dgm:pt>
    <dgm:pt modelId="{9D4FE915-6ADD-458C-B2AE-ECEEEA93EBE1}" type="pres">
      <dgm:prSet presAssocID="{D0CC8F7F-23A8-46CD-B514-02EBF349E231}" presName="spaceRect" presStyleCnt="0"/>
      <dgm:spPr/>
    </dgm:pt>
    <dgm:pt modelId="{90C677DA-E7B7-44F3-B5A1-09A84448DFEF}" type="pres">
      <dgm:prSet presAssocID="{D0CC8F7F-23A8-46CD-B514-02EBF349E231}" presName="textRect" presStyleLbl="revTx" presStyleIdx="4" presStyleCnt="5" custLinFactNeighborX="82655" custLinFactNeighborY="-2732">
        <dgm:presLayoutVars>
          <dgm:chMax val="1"/>
          <dgm:chPref val="1"/>
        </dgm:presLayoutVars>
      </dgm:prSet>
      <dgm:spPr/>
    </dgm:pt>
  </dgm:ptLst>
  <dgm:cxnLst>
    <dgm:cxn modelId="{6C61550B-B507-424D-9B10-C9C2CCB85632}" srcId="{C2B4F5A1-FB71-4BB7-A03F-16DC34668826}" destId="{E9C1C102-B543-4CAE-B873-2EE2B5AB44B7}" srcOrd="2" destOrd="0" parTransId="{4F68AB4A-47E3-4508-ADBB-1F5BD3876AAF}" sibTransId="{C876965B-DA3D-40E1-997C-200D4A4C3494}"/>
    <dgm:cxn modelId="{534F4914-DC7A-4057-A158-19757591B848}" type="presOf" srcId="{D0CC8F7F-23A8-46CD-B514-02EBF349E231}" destId="{90C677DA-E7B7-44F3-B5A1-09A84448DFEF}" srcOrd="0" destOrd="0" presId="urn:microsoft.com/office/officeart/2018/2/layout/IconCircleList"/>
    <dgm:cxn modelId="{52BBB62A-7DD9-41E0-85CF-D9FDFE35E050}" srcId="{C2B4F5A1-FB71-4BB7-A03F-16DC34668826}" destId="{840C8CEA-55F7-43DC-899E-2ECF170B3FCA}" srcOrd="0" destOrd="0" parTransId="{D0BCF415-4556-4039-B8E4-1D95ACFA237E}" sibTransId="{B89C2CFF-DE55-4BBF-A8AE-D64B7207F567}"/>
    <dgm:cxn modelId="{72C6A12D-13F5-4A17-B0A2-B7F0261490E0}" type="presOf" srcId="{840C8CEA-55F7-43DC-899E-2ECF170B3FCA}" destId="{6417AB6B-69A6-4C56-939D-D33B113B06F8}" srcOrd="0" destOrd="0" presId="urn:microsoft.com/office/officeart/2018/2/layout/IconCircleList"/>
    <dgm:cxn modelId="{0799CC32-D931-4CD2-9A32-6CD588BBC030}" type="presOf" srcId="{E7CCC506-2E4F-401F-B5FB-68978B4F280E}" destId="{58C0330C-4C05-4DDD-81BE-E1EE98251CF7}" srcOrd="0" destOrd="0" presId="urn:microsoft.com/office/officeart/2018/2/layout/IconCircleList"/>
    <dgm:cxn modelId="{80313637-3BF0-4B23-A4CA-CD2222CB3B83}" type="presOf" srcId="{116DE53A-2E34-4005-A227-D876E5058777}" destId="{10824C22-E9DC-41E4-B898-E4F09C65C42E}" srcOrd="0" destOrd="0" presId="urn:microsoft.com/office/officeart/2018/2/layout/IconCircleList"/>
    <dgm:cxn modelId="{D2FA7C44-0B71-4719-8488-612781561E7F}" type="presOf" srcId="{B89C2CFF-DE55-4BBF-A8AE-D64B7207F567}" destId="{67EDA4DB-3462-4D03-B96C-3B0BD612E6BC}" srcOrd="0" destOrd="0" presId="urn:microsoft.com/office/officeart/2018/2/layout/IconCircleList"/>
    <dgm:cxn modelId="{7C7DB653-313E-47C7-99D5-B017EDDE6F0F}" srcId="{C2B4F5A1-FB71-4BB7-A03F-16DC34668826}" destId="{116DE53A-2E34-4005-A227-D876E5058777}" srcOrd="3" destOrd="0" parTransId="{E3A2EB22-939F-4BEE-AC52-8E3CC671E1FE}" sibTransId="{A3B8F136-E79F-41DB-B8C2-EFF5CFCC91C3}"/>
    <dgm:cxn modelId="{402EAF78-7C34-479B-B4E7-F67314406484}" type="presOf" srcId="{E9C1C102-B543-4CAE-B873-2EE2B5AB44B7}" destId="{D81ED432-47EF-4B61-86EF-65BA92C13B73}" srcOrd="0" destOrd="0" presId="urn:microsoft.com/office/officeart/2018/2/layout/IconCircleList"/>
    <dgm:cxn modelId="{CC376585-0322-43D3-9B41-CE547ED7D022}" type="presOf" srcId="{C2B4F5A1-FB71-4BB7-A03F-16DC34668826}" destId="{194E5C7F-DE29-4F76-8BAB-E79B31EEF51F}" srcOrd="0" destOrd="0" presId="urn:microsoft.com/office/officeart/2018/2/layout/IconCircleList"/>
    <dgm:cxn modelId="{8A54039A-D5A1-429D-A020-3E3F533AEC2E}" srcId="{C2B4F5A1-FB71-4BB7-A03F-16DC34668826}" destId="{D0CC8F7F-23A8-46CD-B514-02EBF349E231}" srcOrd="4" destOrd="0" parTransId="{9D11AF98-4802-4B59-968E-86B0E3AEF765}" sibTransId="{6D9E13EC-3C15-47BE-87E8-BC65FC830D72}"/>
    <dgm:cxn modelId="{61AB73A8-EA2C-44F5-A011-75267632D19D}" type="presOf" srcId="{A3B8F136-E79F-41DB-B8C2-EFF5CFCC91C3}" destId="{A8874CAC-8AF2-45F0-A428-88AC217EEA6A}" srcOrd="0" destOrd="0" presId="urn:microsoft.com/office/officeart/2018/2/layout/IconCircleList"/>
    <dgm:cxn modelId="{E5D183B2-D433-43D4-BB49-5A077966136B}" type="presOf" srcId="{6FD84101-3696-451F-BC00-0948F213CEC0}" destId="{6DFAAA96-01F2-4524-AD92-4E73B6864FD7}" srcOrd="0" destOrd="0" presId="urn:microsoft.com/office/officeart/2018/2/layout/IconCircleList"/>
    <dgm:cxn modelId="{8A2B5BEF-65AD-46C0-A11D-5AEFE80CE7FB}" srcId="{C2B4F5A1-FB71-4BB7-A03F-16DC34668826}" destId="{E7CCC506-2E4F-401F-B5FB-68978B4F280E}" srcOrd="1" destOrd="0" parTransId="{710E45AF-F0FA-43F4-8BF4-D3CD2EE22426}" sibTransId="{6FD84101-3696-451F-BC00-0948F213CEC0}"/>
    <dgm:cxn modelId="{A73266F8-E4B7-45CB-A1FD-84917BA8A63E}" type="presOf" srcId="{C876965B-DA3D-40E1-997C-200D4A4C3494}" destId="{17578BAC-EC08-48E8-A8BA-A6184384F708}" srcOrd="0" destOrd="0" presId="urn:microsoft.com/office/officeart/2018/2/layout/IconCircleList"/>
    <dgm:cxn modelId="{973FC7D8-BE74-4443-B9B8-9366664D030C}" type="presParOf" srcId="{194E5C7F-DE29-4F76-8BAB-E79B31EEF51F}" destId="{BCDBC519-AB36-4AA3-9E39-7348D71F11C2}" srcOrd="0" destOrd="0" presId="urn:microsoft.com/office/officeart/2018/2/layout/IconCircleList"/>
    <dgm:cxn modelId="{898C416E-8735-46D4-8C58-79CCC4E74736}" type="presParOf" srcId="{BCDBC519-AB36-4AA3-9E39-7348D71F11C2}" destId="{52856119-0A03-44F3-916C-F40C1899808F}" srcOrd="0" destOrd="0" presId="urn:microsoft.com/office/officeart/2018/2/layout/IconCircleList"/>
    <dgm:cxn modelId="{6FDAE976-ED1C-4AC1-B74E-174AB084A4F0}" type="presParOf" srcId="{52856119-0A03-44F3-916C-F40C1899808F}" destId="{E7E8DB7A-4292-4166-A0C6-87BBAAEEB4C6}" srcOrd="0" destOrd="0" presId="urn:microsoft.com/office/officeart/2018/2/layout/IconCircleList"/>
    <dgm:cxn modelId="{23F063E5-114F-4408-8A53-454F9C27AC86}" type="presParOf" srcId="{52856119-0A03-44F3-916C-F40C1899808F}" destId="{0A9B1AA6-D3F5-4E3A-BF1A-89889CE40073}" srcOrd="1" destOrd="0" presId="urn:microsoft.com/office/officeart/2018/2/layout/IconCircleList"/>
    <dgm:cxn modelId="{0EA68B3A-0BBB-4BDB-A3D0-4995E3E3741F}" type="presParOf" srcId="{52856119-0A03-44F3-916C-F40C1899808F}" destId="{90F84742-B614-4D1C-94F1-55D88015C4C0}" srcOrd="2" destOrd="0" presId="urn:microsoft.com/office/officeart/2018/2/layout/IconCircleList"/>
    <dgm:cxn modelId="{DE545E79-DBC0-4046-A210-452901561DA7}" type="presParOf" srcId="{52856119-0A03-44F3-916C-F40C1899808F}" destId="{6417AB6B-69A6-4C56-939D-D33B113B06F8}" srcOrd="3" destOrd="0" presId="urn:microsoft.com/office/officeart/2018/2/layout/IconCircleList"/>
    <dgm:cxn modelId="{F9CB3F8D-FE6E-4D51-B8AA-85BE0B4E0749}" type="presParOf" srcId="{BCDBC519-AB36-4AA3-9E39-7348D71F11C2}" destId="{67EDA4DB-3462-4D03-B96C-3B0BD612E6BC}" srcOrd="1" destOrd="0" presId="urn:microsoft.com/office/officeart/2018/2/layout/IconCircleList"/>
    <dgm:cxn modelId="{BB479D9D-6DA5-49AF-B4EE-CF72B10D85D2}" type="presParOf" srcId="{BCDBC519-AB36-4AA3-9E39-7348D71F11C2}" destId="{969CD19C-AD1E-4A4A-A713-F76609443F91}" srcOrd="2" destOrd="0" presId="urn:microsoft.com/office/officeart/2018/2/layout/IconCircleList"/>
    <dgm:cxn modelId="{0536ADBB-4BE2-479A-BFC0-2535C605BDB4}" type="presParOf" srcId="{969CD19C-AD1E-4A4A-A713-F76609443F91}" destId="{0114FCB4-C266-4AA9-8EFC-1D598794425B}" srcOrd="0" destOrd="0" presId="urn:microsoft.com/office/officeart/2018/2/layout/IconCircleList"/>
    <dgm:cxn modelId="{397AC44B-5DF3-43A2-BE34-CDAE2A7B82DD}" type="presParOf" srcId="{969CD19C-AD1E-4A4A-A713-F76609443F91}" destId="{03AC8491-6EF8-4D83-9AE3-8B244E4BE23A}" srcOrd="1" destOrd="0" presId="urn:microsoft.com/office/officeart/2018/2/layout/IconCircleList"/>
    <dgm:cxn modelId="{0DFE9090-E849-44D4-8930-3ED04BD47165}" type="presParOf" srcId="{969CD19C-AD1E-4A4A-A713-F76609443F91}" destId="{F8A18B3A-8572-4E59-B976-5E4D5B1B29EE}" srcOrd="2" destOrd="0" presId="urn:microsoft.com/office/officeart/2018/2/layout/IconCircleList"/>
    <dgm:cxn modelId="{56621DDE-2CA3-42C6-BD71-78316B87EF5D}" type="presParOf" srcId="{969CD19C-AD1E-4A4A-A713-F76609443F91}" destId="{58C0330C-4C05-4DDD-81BE-E1EE98251CF7}" srcOrd="3" destOrd="0" presId="urn:microsoft.com/office/officeart/2018/2/layout/IconCircleList"/>
    <dgm:cxn modelId="{699AFB48-EB66-4039-BF40-6EB6253B42E4}" type="presParOf" srcId="{BCDBC519-AB36-4AA3-9E39-7348D71F11C2}" destId="{6DFAAA96-01F2-4524-AD92-4E73B6864FD7}" srcOrd="3" destOrd="0" presId="urn:microsoft.com/office/officeart/2018/2/layout/IconCircleList"/>
    <dgm:cxn modelId="{34967191-9C85-4391-ACC3-BE53094CA6B7}" type="presParOf" srcId="{BCDBC519-AB36-4AA3-9E39-7348D71F11C2}" destId="{FC5849C3-2127-41B1-93CB-9007D8FDEE03}" srcOrd="4" destOrd="0" presId="urn:microsoft.com/office/officeart/2018/2/layout/IconCircleList"/>
    <dgm:cxn modelId="{55CB8D4D-3786-4D2E-B838-8B9DC463E1C0}" type="presParOf" srcId="{FC5849C3-2127-41B1-93CB-9007D8FDEE03}" destId="{36593589-6F59-477E-9B62-C01EA18FBAD9}" srcOrd="0" destOrd="0" presId="urn:microsoft.com/office/officeart/2018/2/layout/IconCircleList"/>
    <dgm:cxn modelId="{4275AC9D-BE8A-4EB1-ADDF-222F4656447E}" type="presParOf" srcId="{FC5849C3-2127-41B1-93CB-9007D8FDEE03}" destId="{7E5A8777-7ADF-4C17-ACFD-A8B6D72DDFB1}" srcOrd="1" destOrd="0" presId="urn:microsoft.com/office/officeart/2018/2/layout/IconCircleList"/>
    <dgm:cxn modelId="{0A681BFA-B5E2-401A-BC2F-B8B02A54146F}" type="presParOf" srcId="{FC5849C3-2127-41B1-93CB-9007D8FDEE03}" destId="{028B2354-8673-440B-A479-1FE8A39DA2BF}" srcOrd="2" destOrd="0" presId="urn:microsoft.com/office/officeart/2018/2/layout/IconCircleList"/>
    <dgm:cxn modelId="{B693542F-D7F4-499B-A47D-231D022841A0}" type="presParOf" srcId="{FC5849C3-2127-41B1-93CB-9007D8FDEE03}" destId="{D81ED432-47EF-4B61-86EF-65BA92C13B73}" srcOrd="3" destOrd="0" presId="urn:microsoft.com/office/officeart/2018/2/layout/IconCircleList"/>
    <dgm:cxn modelId="{827ADC11-CB17-4692-B1B6-FD36C7A05012}" type="presParOf" srcId="{BCDBC519-AB36-4AA3-9E39-7348D71F11C2}" destId="{17578BAC-EC08-48E8-A8BA-A6184384F708}" srcOrd="5" destOrd="0" presId="urn:microsoft.com/office/officeart/2018/2/layout/IconCircleList"/>
    <dgm:cxn modelId="{D8CCF9F5-7070-4444-967E-C58A672B272A}" type="presParOf" srcId="{BCDBC519-AB36-4AA3-9E39-7348D71F11C2}" destId="{C0824533-6A9C-4477-A279-34D6EF6D04F3}" srcOrd="6" destOrd="0" presId="urn:microsoft.com/office/officeart/2018/2/layout/IconCircleList"/>
    <dgm:cxn modelId="{2D07FBA1-2F3B-46E4-B210-EAB1BC995726}" type="presParOf" srcId="{C0824533-6A9C-4477-A279-34D6EF6D04F3}" destId="{1BB57D2D-11EE-45CF-83C3-390896FF54AA}" srcOrd="0" destOrd="0" presId="urn:microsoft.com/office/officeart/2018/2/layout/IconCircleList"/>
    <dgm:cxn modelId="{D2FC9B63-8428-4677-93CE-7D385EB81F62}" type="presParOf" srcId="{C0824533-6A9C-4477-A279-34D6EF6D04F3}" destId="{BB080B5B-D573-4793-88D9-3C9265CA9726}" srcOrd="1" destOrd="0" presId="urn:microsoft.com/office/officeart/2018/2/layout/IconCircleList"/>
    <dgm:cxn modelId="{7863DA59-A7FD-46FD-966E-DDAF694C6F1C}" type="presParOf" srcId="{C0824533-6A9C-4477-A279-34D6EF6D04F3}" destId="{0E7FC31F-A4BF-47DC-9AA3-7DD1EB62A3CA}" srcOrd="2" destOrd="0" presId="urn:microsoft.com/office/officeart/2018/2/layout/IconCircleList"/>
    <dgm:cxn modelId="{965F84EC-DCA4-4E74-A22F-B8DE030D3E3A}" type="presParOf" srcId="{C0824533-6A9C-4477-A279-34D6EF6D04F3}" destId="{10824C22-E9DC-41E4-B898-E4F09C65C42E}" srcOrd="3" destOrd="0" presId="urn:microsoft.com/office/officeart/2018/2/layout/IconCircleList"/>
    <dgm:cxn modelId="{C523A3B4-52D6-4267-A7EE-566C02ED6262}" type="presParOf" srcId="{BCDBC519-AB36-4AA3-9E39-7348D71F11C2}" destId="{A8874CAC-8AF2-45F0-A428-88AC217EEA6A}" srcOrd="7" destOrd="0" presId="urn:microsoft.com/office/officeart/2018/2/layout/IconCircleList"/>
    <dgm:cxn modelId="{1554DF2E-FFAF-4AED-AAA1-21074399A03C}" type="presParOf" srcId="{BCDBC519-AB36-4AA3-9E39-7348D71F11C2}" destId="{DAD08BAD-52A6-4E37-B616-B0F0C54714EC}" srcOrd="8" destOrd="0" presId="urn:microsoft.com/office/officeart/2018/2/layout/IconCircleList"/>
    <dgm:cxn modelId="{5D38AB20-83B5-4485-92FA-E07EE09B0D6F}" type="presParOf" srcId="{DAD08BAD-52A6-4E37-B616-B0F0C54714EC}" destId="{430F7F4D-B841-4B1E-A871-6983D6E0C736}" srcOrd="0" destOrd="0" presId="urn:microsoft.com/office/officeart/2018/2/layout/IconCircleList"/>
    <dgm:cxn modelId="{049FE305-8CE5-468A-85C0-97DBCA89F8B1}" type="presParOf" srcId="{DAD08BAD-52A6-4E37-B616-B0F0C54714EC}" destId="{AE100DBF-3B20-40BD-B9E3-1E3FE4140342}" srcOrd="1" destOrd="0" presId="urn:microsoft.com/office/officeart/2018/2/layout/IconCircleList"/>
    <dgm:cxn modelId="{3E988F4F-8C18-48BE-B95F-7CD56ADA857C}" type="presParOf" srcId="{DAD08BAD-52A6-4E37-B616-B0F0C54714EC}" destId="{9D4FE915-6ADD-458C-B2AE-ECEEEA93EBE1}" srcOrd="2" destOrd="0" presId="urn:microsoft.com/office/officeart/2018/2/layout/IconCircleList"/>
    <dgm:cxn modelId="{2B55F190-BA5C-410C-AD67-4A7C1BEC4EFD}" type="presParOf" srcId="{DAD08BAD-52A6-4E37-B616-B0F0C54714EC}" destId="{90C677DA-E7B7-44F3-B5A1-09A84448DFEF}"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B4F5A1-FB71-4BB7-A03F-16DC3466882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40C8CEA-55F7-43DC-899E-2ECF170B3FCA}">
      <dgm:prSet/>
      <dgm:spPr/>
      <dgm:t>
        <a:bodyPr/>
        <a:lstStyle/>
        <a:p>
          <a:pPr>
            <a:lnSpc>
              <a:spcPct val="100000"/>
            </a:lnSpc>
          </a:pPr>
          <a:r>
            <a:rPr lang="en-US" dirty="0"/>
            <a:t>Online options</a:t>
          </a:r>
        </a:p>
      </dgm:t>
    </dgm:pt>
    <dgm:pt modelId="{D0BCF415-4556-4039-B8E4-1D95ACFA237E}" type="parTrans" cxnId="{52BBB62A-7DD9-41E0-85CF-D9FDFE35E050}">
      <dgm:prSet/>
      <dgm:spPr/>
      <dgm:t>
        <a:bodyPr/>
        <a:lstStyle/>
        <a:p>
          <a:endParaRPr lang="en-US"/>
        </a:p>
      </dgm:t>
    </dgm:pt>
    <dgm:pt modelId="{B89C2CFF-DE55-4BBF-A8AE-D64B7207F567}" type="sibTrans" cxnId="{52BBB62A-7DD9-41E0-85CF-D9FDFE35E050}">
      <dgm:prSet/>
      <dgm:spPr/>
      <dgm:t>
        <a:bodyPr/>
        <a:lstStyle/>
        <a:p>
          <a:pPr>
            <a:lnSpc>
              <a:spcPct val="100000"/>
            </a:lnSpc>
          </a:pPr>
          <a:endParaRPr lang="en-US"/>
        </a:p>
      </dgm:t>
    </dgm:pt>
    <dgm:pt modelId="{E9C1C102-B543-4CAE-B873-2EE2B5AB44B7}">
      <dgm:prSet/>
      <dgm:spPr/>
      <dgm:t>
        <a:bodyPr/>
        <a:lstStyle/>
        <a:p>
          <a:pPr>
            <a:lnSpc>
              <a:spcPct val="100000"/>
            </a:lnSpc>
          </a:pPr>
          <a:r>
            <a:rPr lang="en-GB" dirty="0"/>
            <a:t>Flexible working</a:t>
          </a:r>
          <a:endParaRPr lang="en-US" dirty="0"/>
        </a:p>
      </dgm:t>
    </dgm:pt>
    <dgm:pt modelId="{4F68AB4A-47E3-4508-ADBB-1F5BD3876AAF}" type="parTrans" cxnId="{6C61550B-B507-424D-9B10-C9C2CCB85632}">
      <dgm:prSet/>
      <dgm:spPr/>
      <dgm:t>
        <a:bodyPr/>
        <a:lstStyle/>
        <a:p>
          <a:endParaRPr lang="en-US"/>
        </a:p>
      </dgm:t>
    </dgm:pt>
    <dgm:pt modelId="{C876965B-DA3D-40E1-997C-200D4A4C3494}" type="sibTrans" cxnId="{6C61550B-B507-424D-9B10-C9C2CCB85632}">
      <dgm:prSet/>
      <dgm:spPr/>
      <dgm:t>
        <a:bodyPr/>
        <a:lstStyle/>
        <a:p>
          <a:pPr>
            <a:lnSpc>
              <a:spcPct val="100000"/>
            </a:lnSpc>
          </a:pPr>
          <a:endParaRPr lang="en-US"/>
        </a:p>
      </dgm:t>
    </dgm:pt>
    <dgm:pt modelId="{E7CCC506-2E4F-401F-B5FB-68978B4F280E}">
      <dgm:prSet/>
      <dgm:spPr/>
      <dgm:t>
        <a:bodyPr/>
        <a:lstStyle/>
        <a:p>
          <a:pPr>
            <a:lnSpc>
              <a:spcPct val="100000"/>
            </a:lnSpc>
          </a:pPr>
          <a:r>
            <a:rPr lang="en-GB" dirty="0"/>
            <a:t>Expectations &amp; Demands</a:t>
          </a:r>
          <a:endParaRPr lang="en-US" dirty="0"/>
        </a:p>
      </dgm:t>
    </dgm:pt>
    <dgm:pt modelId="{710E45AF-F0FA-43F4-8BF4-D3CD2EE22426}" type="parTrans" cxnId="{8A2B5BEF-65AD-46C0-A11D-5AEFE80CE7FB}">
      <dgm:prSet/>
      <dgm:spPr/>
      <dgm:t>
        <a:bodyPr/>
        <a:lstStyle/>
        <a:p>
          <a:endParaRPr lang="en-US"/>
        </a:p>
      </dgm:t>
    </dgm:pt>
    <dgm:pt modelId="{6FD84101-3696-451F-BC00-0948F213CEC0}" type="sibTrans" cxnId="{8A2B5BEF-65AD-46C0-A11D-5AEFE80CE7FB}">
      <dgm:prSet/>
      <dgm:spPr/>
      <dgm:t>
        <a:bodyPr/>
        <a:lstStyle/>
        <a:p>
          <a:pPr>
            <a:lnSpc>
              <a:spcPct val="100000"/>
            </a:lnSpc>
          </a:pPr>
          <a:endParaRPr lang="en-US"/>
        </a:p>
      </dgm:t>
    </dgm:pt>
    <dgm:pt modelId="{7649FEA3-7E9C-4F1B-AF61-33054E699283}">
      <dgm:prSet/>
      <dgm:spPr/>
      <dgm:t>
        <a:bodyPr/>
        <a:lstStyle/>
        <a:p>
          <a:pPr>
            <a:lnSpc>
              <a:spcPct val="100000"/>
            </a:lnSpc>
          </a:pPr>
          <a:r>
            <a:rPr lang="en-GB" dirty="0"/>
            <a:t>Connection</a:t>
          </a:r>
        </a:p>
      </dgm:t>
    </dgm:pt>
    <dgm:pt modelId="{271A6C37-AFAE-4519-91D6-DD588F77B0F2}" type="sibTrans" cxnId="{1A6127C8-C9CE-45C8-807A-FC1B8EB8A88C}">
      <dgm:prSet/>
      <dgm:spPr/>
      <dgm:t>
        <a:bodyPr/>
        <a:lstStyle/>
        <a:p>
          <a:pPr>
            <a:lnSpc>
              <a:spcPct val="100000"/>
            </a:lnSpc>
          </a:pPr>
          <a:endParaRPr lang="en-GB"/>
        </a:p>
      </dgm:t>
    </dgm:pt>
    <dgm:pt modelId="{F2E64D1E-BE5D-47DB-9894-9630FC8A499D}" type="parTrans" cxnId="{1A6127C8-C9CE-45C8-807A-FC1B8EB8A88C}">
      <dgm:prSet/>
      <dgm:spPr/>
      <dgm:t>
        <a:bodyPr/>
        <a:lstStyle/>
        <a:p>
          <a:endParaRPr lang="en-GB"/>
        </a:p>
      </dgm:t>
    </dgm:pt>
    <dgm:pt modelId="{194E5C7F-DE29-4F76-8BAB-E79B31EEF51F}" type="pres">
      <dgm:prSet presAssocID="{C2B4F5A1-FB71-4BB7-A03F-16DC34668826}" presName="root" presStyleCnt="0">
        <dgm:presLayoutVars>
          <dgm:dir/>
          <dgm:resizeHandles val="exact"/>
        </dgm:presLayoutVars>
      </dgm:prSet>
      <dgm:spPr/>
    </dgm:pt>
    <dgm:pt modelId="{BCDBC519-AB36-4AA3-9E39-7348D71F11C2}" type="pres">
      <dgm:prSet presAssocID="{C2B4F5A1-FB71-4BB7-A03F-16DC34668826}" presName="container" presStyleCnt="0">
        <dgm:presLayoutVars>
          <dgm:dir/>
          <dgm:resizeHandles val="exact"/>
        </dgm:presLayoutVars>
      </dgm:prSet>
      <dgm:spPr/>
    </dgm:pt>
    <dgm:pt modelId="{52856119-0A03-44F3-916C-F40C1899808F}" type="pres">
      <dgm:prSet presAssocID="{840C8CEA-55F7-43DC-899E-2ECF170B3FCA}" presName="compNode" presStyleCnt="0"/>
      <dgm:spPr/>
    </dgm:pt>
    <dgm:pt modelId="{E7E8DB7A-4292-4166-A0C6-87BBAAEEB4C6}" type="pres">
      <dgm:prSet presAssocID="{840C8CEA-55F7-43DC-899E-2ECF170B3FCA}" presName="iconBgRect" presStyleLbl="bgShp" presStyleIdx="0" presStyleCnt="4"/>
      <dgm:spPr/>
    </dgm:pt>
    <dgm:pt modelId="{0A9B1AA6-D3F5-4E3A-BF1A-89889CE40073}" type="pres">
      <dgm:prSet presAssocID="{840C8CEA-55F7-43DC-899E-2ECF170B3FC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pward trend"/>
        </a:ext>
      </dgm:extLst>
    </dgm:pt>
    <dgm:pt modelId="{90F84742-B614-4D1C-94F1-55D88015C4C0}" type="pres">
      <dgm:prSet presAssocID="{840C8CEA-55F7-43DC-899E-2ECF170B3FCA}" presName="spaceRect" presStyleCnt="0"/>
      <dgm:spPr/>
    </dgm:pt>
    <dgm:pt modelId="{6417AB6B-69A6-4C56-939D-D33B113B06F8}" type="pres">
      <dgm:prSet presAssocID="{840C8CEA-55F7-43DC-899E-2ECF170B3FCA}" presName="textRect" presStyleLbl="revTx" presStyleIdx="0" presStyleCnt="4">
        <dgm:presLayoutVars>
          <dgm:chMax val="1"/>
          <dgm:chPref val="1"/>
        </dgm:presLayoutVars>
      </dgm:prSet>
      <dgm:spPr/>
    </dgm:pt>
    <dgm:pt modelId="{67EDA4DB-3462-4D03-B96C-3B0BD612E6BC}" type="pres">
      <dgm:prSet presAssocID="{B89C2CFF-DE55-4BBF-A8AE-D64B7207F567}" presName="sibTrans" presStyleLbl="sibTrans2D1" presStyleIdx="0" presStyleCnt="0"/>
      <dgm:spPr/>
    </dgm:pt>
    <dgm:pt modelId="{969CD19C-AD1E-4A4A-A713-F76609443F91}" type="pres">
      <dgm:prSet presAssocID="{E7CCC506-2E4F-401F-B5FB-68978B4F280E}" presName="compNode" presStyleCnt="0"/>
      <dgm:spPr/>
    </dgm:pt>
    <dgm:pt modelId="{0114FCB4-C266-4AA9-8EFC-1D598794425B}" type="pres">
      <dgm:prSet presAssocID="{E7CCC506-2E4F-401F-B5FB-68978B4F280E}" presName="iconBgRect" presStyleLbl="bgShp" presStyleIdx="1" presStyleCnt="4" custLinFactNeighborX="15408" custLinFactNeighborY="3679"/>
      <dgm:spPr>
        <a:solidFill>
          <a:srgbClr val="F3C7C7"/>
        </a:solidFill>
      </dgm:spPr>
    </dgm:pt>
    <dgm:pt modelId="{03AC8491-6EF8-4D83-9AE3-8B244E4BE23A}" type="pres">
      <dgm:prSet presAssocID="{E7CCC506-2E4F-401F-B5FB-68978B4F280E}" presName="iconRect" presStyleLbl="node1" presStyleIdx="1" presStyleCnt="4" custLinFactNeighborX="27848" custLinFactNeighborY="7491"/>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F8A18B3A-8572-4E59-B976-5E4D5B1B29EE}" type="pres">
      <dgm:prSet presAssocID="{E7CCC506-2E4F-401F-B5FB-68978B4F280E}" presName="spaceRect" presStyleCnt="0"/>
      <dgm:spPr/>
    </dgm:pt>
    <dgm:pt modelId="{58C0330C-4C05-4DDD-81BE-E1EE98251CF7}" type="pres">
      <dgm:prSet presAssocID="{E7CCC506-2E4F-401F-B5FB-68978B4F280E}" presName="textRect" presStyleLbl="revTx" presStyleIdx="1" presStyleCnt="4" custScaleX="72135" custScaleY="83723" custLinFactNeighborX="-8648" custLinFactNeighborY="5773">
        <dgm:presLayoutVars>
          <dgm:chMax val="1"/>
          <dgm:chPref val="1"/>
        </dgm:presLayoutVars>
      </dgm:prSet>
      <dgm:spPr/>
    </dgm:pt>
    <dgm:pt modelId="{6DFAAA96-01F2-4524-AD92-4E73B6864FD7}" type="pres">
      <dgm:prSet presAssocID="{6FD84101-3696-451F-BC00-0948F213CEC0}" presName="sibTrans" presStyleLbl="sibTrans2D1" presStyleIdx="0" presStyleCnt="0"/>
      <dgm:spPr/>
    </dgm:pt>
    <dgm:pt modelId="{FC5849C3-2127-41B1-93CB-9007D8FDEE03}" type="pres">
      <dgm:prSet presAssocID="{E9C1C102-B543-4CAE-B873-2EE2B5AB44B7}" presName="compNode" presStyleCnt="0"/>
      <dgm:spPr/>
    </dgm:pt>
    <dgm:pt modelId="{36593589-6F59-477E-9B62-C01EA18FBAD9}" type="pres">
      <dgm:prSet presAssocID="{E9C1C102-B543-4CAE-B873-2EE2B5AB44B7}" presName="iconBgRect" presStyleLbl="bgShp" presStyleIdx="2" presStyleCnt="4"/>
      <dgm:spPr/>
    </dgm:pt>
    <dgm:pt modelId="{7E5A8777-7ADF-4C17-ACFD-A8B6D72DDFB1}" type="pres">
      <dgm:prSet presAssocID="{E9C1C102-B543-4CAE-B873-2EE2B5AB44B7}"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ork from home Wi-Fi with solid fill"/>
        </a:ext>
      </dgm:extLst>
    </dgm:pt>
    <dgm:pt modelId="{028B2354-8673-440B-A479-1FE8A39DA2BF}" type="pres">
      <dgm:prSet presAssocID="{E9C1C102-B543-4CAE-B873-2EE2B5AB44B7}" presName="spaceRect" presStyleCnt="0"/>
      <dgm:spPr/>
    </dgm:pt>
    <dgm:pt modelId="{D81ED432-47EF-4B61-86EF-65BA92C13B73}" type="pres">
      <dgm:prSet presAssocID="{E9C1C102-B543-4CAE-B873-2EE2B5AB44B7}" presName="textRect" presStyleLbl="revTx" presStyleIdx="2" presStyleCnt="4">
        <dgm:presLayoutVars>
          <dgm:chMax val="1"/>
          <dgm:chPref val="1"/>
        </dgm:presLayoutVars>
      </dgm:prSet>
      <dgm:spPr/>
    </dgm:pt>
    <dgm:pt modelId="{17578BAC-EC08-48E8-A8BA-A6184384F708}" type="pres">
      <dgm:prSet presAssocID="{C876965B-DA3D-40E1-997C-200D4A4C3494}" presName="sibTrans" presStyleLbl="sibTrans2D1" presStyleIdx="0" presStyleCnt="0"/>
      <dgm:spPr/>
    </dgm:pt>
    <dgm:pt modelId="{210AB3DA-D685-450A-947A-8488585C76F5}" type="pres">
      <dgm:prSet presAssocID="{7649FEA3-7E9C-4F1B-AF61-33054E699283}" presName="compNode" presStyleCnt="0"/>
      <dgm:spPr/>
    </dgm:pt>
    <dgm:pt modelId="{CC5A93BF-446A-4161-A2FB-FE8D383187CD}" type="pres">
      <dgm:prSet presAssocID="{7649FEA3-7E9C-4F1B-AF61-33054E699283}" presName="iconBgRect" presStyleLbl="bgShp" presStyleIdx="3" presStyleCnt="4" custLinFactNeighborX="13706" custLinFactNeighborY="-243"/>
      <dgm:spPr>
        <a:solidFill>
          <a:srgbClr val="F3C7C7"/>
        </a:solidFill>
      </dgm:spPr>
    </dgm:pt>
    <dgm:pt modelId="{4BB3255E-5A25-4BBB-9A86-2392CA61ED89}" type="pres">
      <dgm:prSet presAssocID="{7649FEA3-7E9C-4F1B-AF61-33054E699283}" presName="iconRect" presStyleLbl="node1" presStyleIdx="3" presStyleCnt="4" custLinFactNeighborX="25127" custLinFactNeighborY="-1045"/>
      <dgm:spPr>
        <a:blipFill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onfused person with solid fill"/>
        </a:ext>
      </dgm:extLst>
    </dgm:pt>
    <dgm:pt modelId="{B693FB3F-4562-468C-838B-5B1743FE25F8}" type="pres">
      <dgm:prSet presAssocID="{7649FEA3-7E9C-4F1B-AF61-33054E699283}" presName="spaceRect" presStyleCnt="0"/>
      <dgm:spPr/>
    </dgm:pt>
    <dgm:pt modelId="{20E0F157-67CD-4D34-B65B-9E8D0C87B556}" type="pres">
      <dgm:prSet presAssocID="{7649FEA3-7E9C-4F1B-AF61-33054E699283}" presName="textRect" presStyleLbl="revTx" presStyleIdx="3" presStyleCnt="4" custScaleX="58146" custLinFactNeighborX="-14949" custLinFactNeighborY="-1237">
        <dgm:presLayoutVars>
          <dgm:chMax val="1"/>
          <dgm:chPref val="1"/>
        </dgm:presLayoutVars>
      </dgm:prSet>
      <dgm:spPr/>
    </dgm:pt>
  </dgm:ptLst>
  <dgm:cxnLst>
    <dgm:cxn modelId="{6C61550B-B507-424D-9B10-C9C2CCB85632}" srcId="{C2B4F5A1-FB71-4BB7-A03F-16DC34668826}" destId="{E9C1C102-B543-4CAE-B873-2EE2B5AB44B7}" srcOrd="2" destOrd="0" parTransId="{4F68AB4A-47E3-4508-ADBB-1F5BD3876AAF}" sibTransId="{C876965B-DA3D-40E1-997C-200D4A4C3494}"/>
    <dgm:cxn modelId="{52BBB62A-7DD9-41E0-85CF-D9FDFE35E050}" srcId="{C2B4F5A1-FB71-4BB7-A03F-16DC34668826}" destId="{840C8CEA-55F7-43DC-899E-2ECF170B3FCA}" srcOrd="0" destOrd="0" parTransId="{D0BCF415-4556-4039-B8E4-1D95ACFA237E}" sibTransId="{B89C2CFF-DE55-4BBF-A8AE-D64B7207F567}"/>
    <dgm:cxn modelId="{72C6A12D-13F5-4A17-B0A2-B7F0261490E0}" type="presOf" srcId="{840C8CEA-55F7-43DC-899E-2ECF170B3FCA}" destId="{6417AB6B-69A6-4C56-939D-D33B113B06F8}" srcOrd="0" destOrd="0" presId="urn:microsoft.com/office/officeart/2018/2/layout/IconCircleList"/>
    <dgm:cxn modelId="{0799CC32-D931-4CD2-9A32-6CD588BBC030}" type="presOf" srcId="{E7CCC506-2E4F-401F-B5FB-68978B4F280E}" destId="{58C0330C-4C05-4DDD-81BE-E1EE98251CF7}" srcOrd="0" destOrd="0" presId="urn:microsoft.com/office/officeart/2018/2/layout/IconCircleList"/>
    <dgm:cxn modelId="{D2FA7C44-0B71-4719-8488-612781561E7F}" type="presOf" srcId="{B89C2CFF-DE55-4BBF-A8AE-D64B7207F567}" destId="{67EDA4DB-3462-4D03-B96C-3B0BD612E6BC}" srcOrd="0" destOrd="0" presId="urn:microsoft.com/office/officeart/2018/2/layout/IconCircleList"/>
    <dgm:cxn modelId="{402EAF78-7C34-479B-B4E7-F67314406484}" type="presOf" srcId="{E9C1C102-B543-4CAE-B873-2EE2B5AB44B7}" destId="{D81ED432-47EF-4B61-86EF-65BA92C13B73}" srcOrd="0" destOrd="0" presId="urn:microsoft.com/office/officeart/2018/2/layout/IconCircleList"/>
    <dgm:cxn modelId="{CC376585-0322-43D3-9B41-CE547ED7D022}" type="presOf" srcId="{C2B4F5A1-FB71-4BB7-A03F-16DC34668826}" destId="{194E5C7F-DE29-4F76-8BAB-E79B31EEF51F}" srcOrd="0" destOrd="0" presId="urn:microsoft.com/office/officeart/2018/2/layout/IconCircleList"/>
    <dgm:cxn modelId="{75C8D89A-A5FD-48D3-9F9D-C3D6F4DD69E5}" type="presOf" srcId="{7649FEA3-7E9C-4F1B-AF61-33054E699283}" destId="{20E0F157-67CD-4D34-B65B-9E8D0C87B556}" srcOrd="0" destOrd="0" presId="urn:microsoft.com/office/officeart/2018/2/layout/IconCircleList"/>
    <dgm:cxn modelId="{E5D183B2-D433-43D4-BB49-5A077966136B}" type="presOf" srcId="{6FD84101-3696-451F-BC00-0948F213CEC0}" destId="{6DFAAA96-01F2-4524-AD92-4E73B6864FD7}" srcOrd="0" destOrd="0" presId="urn:microsoft.com/office/officeart/2018/2/layout/IconCircleList"/>
    <dgm:cxn modelId="{1A6127C8-C9CE-45C8-807A-FC1B8EB8A88C}" srcId="{C2B4F5A1-FB71-4BB7-A03F-16DC34668826}" destId="{7649FEA3-7E9C-4F1B-AF61-33054E699283}" srcOrd="3" destOrd="0" parTransId="{F2E64D1E-BE5D-47DB-9894-9630FC8A499D}" sibTransId="{271A6C37-AFAE-4519-91D6-DD588F77B0F2}"/>
    <dgm:cxn modelId="{8A2B5BEF-65AD-46C0-A11D-5AEFE80CE7FB}" srcId="{C2B4F5A1-FB71-4BB7-A03F-16DC34668826}" destId="{E7CCC506-2E4F-401F-B5FB-68978B4F280E}" srcOrd="1" destOrd="0" parTransId="{710E45AF-F0FA-43F4-8BF4-D3CD2EE22426}" sibTransId="{6FD84101-3696-451F-BC00-0948F213CEC0}"/>
    <dgm:cxn modelId="{A73266F8-E4B7-45CB-A1FD-84917BA8A63E}" type="presOf" srcId="{C876965B-DA3D-40E1-997C-200D4A4C3494}" destId="{17578BAC-EC08-48E8-A8BA-A6184384F708}" srcOrd="0" destOrd="0" presId="urn:microsoft.com/office/officeart/2018/2/layout/IconCircleList"/>
    <dgm:cxn modelId="{973FC7D8-BE74-4443-B9B8-9366664D030C}" type="presParOf" srcId="{194E5C7F-DE29-4F76-8BAB-E79B31EEF51F}" destId="{BCDBC519-AB36-4AA3-9E39-7348D71F11C2}" srcOrd="0" destOrd="0" presId="urn:microsoft.com/office/officeart/2018/2/layout/IconCircleList"/>
    <dgm:cxn modelId="{898C416E-8735-46D4-8C58-79CCC4E74736}" type="presParOf" srcId="{BCDBC519-AB36-4AA3-9E39-7348D71F11C2}" destId="{52856119-0A03-44F3-916C-F40C1899808F}" srcOrd="0" destOrd="0" presId="urn:microsoft.com/office/officeart/2018/2/layout/IconCircleList"/>
    <dgm:cxn modelId="{6FDAE976-ED1C-4AC1-B74E-174AB084A4F0}" type="presParOf" srcId="{52856119-0A03-44F3-916C-F40C1899808F}" destId="{E7E8DB7A-4292-4166-A0C6-87BBAAEEB4C6}" srcOrd="0" destOrd="0" presId="urn:microsoft.com/office/officeart/2018/2/layout/IconCircleList"/>
    <dgm:cxn modelId="{23F063E5-114F-4408-8A53-454F9C27AC86}" type="presParOf" srcId="{52856119-0A03-44F3-916C-F40C1899808F}" destId="{0A9B1AA6-D3F5-4E3A-BF1A-89889CE40073}" srcOrd="1" destOrd="0" presId="urn:microsoft.com/office/officeart/2018/2/layout/IconCircleList"/>
    <dgm:cxn modelId="{0EA68B3A-0BBB-4BDB-A3D0-4995E3E3741F}" type="presParOf" srcId="{52856119-0A03-44F3-916C-F40C1899808F}" destId="{90F84742-B614-4D1C-94F1-55D88015C4C0}" srcOrd="2" destOrd="0" presId="urn:microsoft.com/office/officeart/2018/2/layout/IconCircleList"/>
    <dgm:cxn modelId="{DE545E79-DBC0-4046-A210-452901561DA7}" type="presParOf" srcId="{52856119-0A03-44F3-916C-F40C1899808F}" destId="{6417AB6B-69A6-4C56-939D-D33B113B06F8}" srcOrd="3" destOrd="0" presId="urn:microsoft.com/office/officeart/2018/2/layout/IconCircleList"/>
    <dgm:cxn modelId="{F9CB3F8D-FE6E-4D51-B8AA-85BE0B4E0749}" type="presParOf" srcId="{BCDBC519-AB36-4AA3-9E39-7348D71F11C2}" destId="{67EDA4DB-3462-4D03-B96C-3B0BD612E6BC}" srcOrd="1" destOrd="0" presId="urn:microsoft.com/office/officeart/2018/2/layout/IconCircleList"/>
    <dgm:cxn modelId="{BB479D9D-6DA5-49AF-B4EE-CF72B10D85D2}" type="presParOf" srcId="{BCDBC519-AB36-4AA3-9E39-7348D71F11C2}" destId="{969CD19C-AD1E-4A4A-A713-F76609443F91}" srcOrd="2" destOrd="0" presId="urn:microsoft.com/office/officeart/2018/2/layout/IconCircleList"/>
    <dgm:cxn modelId="{0536ADBB-4BE2-479A-BFC0-2535C605BDB4}" type="presParOf" srcId="{969CD19C-AD1E-4A4A-A713-F76609443F91}" destId="{0114FCB4-C266-4AA9-8EFC-1D598794425B}" srcOrd="0" destOrd="0" presId="urn:microsoft.com/office/officeart/2018/2/layout/IconCircleList"/>
    <dgm:cxn modelId="{397AC44B-5DF3-43A2-BE34-CDAE2A7B82DD}" type="presParOf" srcId="{969CD19C-AD1E-4A4A-A713-F76609443F91}" destId="{03AC8491-6EF8-4D83-9AE3-8B244E4BE23A}" srcOrd="1" destOrd="0" presId="urn:microsoft.com/office/officeart/2018/2/layout/IconCircleList"/>
    <dgm:cxn modelId="{0DFE9090-E849-44D4-8930-3ED04BD47165}" type="presParOf" srcId="{969CD19C-AD1E-4A4A-A713-F76609443F91}" destId="{F8A18B3A-8572-4E59-B976-5E4D5B1B29EE}" srcOrd="2" destOrd="0" presId="urn:microsoft.com/office/officeart/2018/2/layout/IconCircleList"/>
    <dgm:cxn modelId="{56621DDE-2CA3-42C6-BD71-78316B87EF5D}" type="presParOf" srcId="{969CD19C-AD1E-4A4A-A713-F76609443F91}" destId="{58C0330C-4C05-4DDD-81BE-E1EE98251CF7}" srcOrd="3" destOrd="0" presId="urn:microsoft.com/office/officeart/2018/2/layout/IconCircleList"/>
    <dgm:cxn modelId="{699AFB48-EB66-4039-BF40-6EB6253B42E4}" type="presParOf" srcId="{BCDBC519-AB36-4AA3-9E39-7348D71F11C2}" destId="{6DFAAA96-01F2-4524-AD92-4E73B6864FD7}" srcOrd="3" destOrd="0" presId="urn:microsoft.com/office/officeart/2018/2/layout/IconCircleList"/>
    <dgm:cxn modelId="{34967191-9C85-4391-ACC3-BE53094CA6B7}" type="presParOf" srcId="{BCDBC519-AB36-4AA3-9E39-7348D71F11C2}" destId="{FC5849C3-2127-41B1-93CB-9007D8FDEE03}" srcOrd="4" destOrd="0" presId="urn:microsoft.com/office/officeart/2018/2/layout/IconCircleList"/>
    <dgm:cxn modelId="{55CB8D4D-3786-4D2E-B838-8B9DC463E1C0}" type="presParOf" srcId="{FC5849C3-2127-41B1-93CB-9007D8FDEE03}" destId="{36593589-6F59-477E-9B62-C01EA18FBAD9}" srcOrd="0" destOrd="0" presId="urn:microsoft.com/office/officeart/2018/2/layout/IconCircleList"/>
    <dgm:cxn modelId="{4275AC9D-BE8A-4EB1-ADDF-222F4656447E}" type="presParOf" srcId="{FC5849C3-2127-41B1-93CB-9007D8FDEE03}" destId="{7E5A8777-7ADF-4C17-ACFD-A8B6D72DDFB1}" srcOrd="1" destOrd="0" presId="urn:microsoft.com/office/officeart/2018/2/layout/IconCircleList"/>
    <dgm:cxn modelId="{0A681BFA-B5E2-401A-BC2F-B8B02A54146F}" type="presParOf" srcId="{FC5849C3-2127-41B1-93CB-9007D8FDEE03}" destId="{028B2354-8673-440B-A479-1FE8A39DA2BF}" srcOrd="2" destOrd="0" presId="urn:microsoft.com/office/officeart/2018/2/layout/IconCircleList"/>
    <dgm:cxn modelId="{B693542F-D7F4-499B-A47D-231D022841A0}" type="presParOf" srcId="{FC5849C3-2127-41B1-93CB-9007D8FDEE03}" destId="{D81ED432-47EF-4B61-86EF-65BA92C13B73}" srcOrd="3" destOrd="0" presId="urn:microsoft.com/office/officeart/2018/2/layout/IconCircleList"/>
    <dgm:cxn modelId="{827ADC11-CB17-4692-B1B6-FD36C7A05012}" type="presParOf" srcId="{BCDBC519-AB36-4AA3-9E39-7348D71F11C2}" destId="{17578BAC-EC08-48E8-A8BA-A6184384F708}" srcOrd="5" destOrd="0" presId="urn:microsoft.com/office/officeart/2018/2/layout/IconCircleList"/>
    <dgm:cxn modelId="{F9AF7346-DA1A-4BEA-98AB-5680D20AA880}" type="presParOf" srcId="{BCDBC519-AB36-4AA3-9E39-7348D71F11C2}" destId="{210AB3DA-D685-450A-947A-8488585C76F5}" srcOrd="6" destOrd="0" presId="urn:microsoft.com/office/officeart/2018/2/layout/IconCircleList"/>
    <dgm:cxn modelId="{749901F6-85BE-4ACA-AD14-20F5B2849C3B}" type="presParOf" srcId="{210AB3DA-D685-450A-947A-8488585C76F5}" destId="{CC5A93BF-446A-4161-A2FB-FE8D383187CD}" srcOrd="0" destOrd="0" presId="urn:microsoft.com/office/officeart/2018/2/layout/IconCircleList"/>
    <dgm:cxn modelId="{DC76059F-95EB-4ACB-8340-FF680334CDA3}" type="presParOf" srcId="{210AB3DA-D685-450A-947A-8488585C76F5}" destId="{4BB3255E-5A25-4BBB-9A86-2392CA61ED89}" srcOrd="1" destOrd="0" presId="urn:microsoft.com/office/officeart/2018/2/layout/IconCircleList"/>
    <dgm:cxn modelId="{2CA7CE8A-DF85-434A-AA28-69C9107947BF}" type="presParOf" srcId="{210AB3DA-D685-450A-947A-8488585C76F5}" destId="{B693FB3F-4562-468C-838B-5B1743FE25F8}" srcOrd="2" destOrd="0" presId="urn:microsoft.com/office/officeart/2018/2/layout/IconCircleList"/>
    <dgm:cxn modelId="{952BDF5F-53AA-4ED1-8D83-3A17EE7F90A1}" type="presParOf" srcId="{210AB3DA-D685-450A-947A-8488585C76F5}" destId="{20E0F157-67CD-4D34-B65B-9E8D0C87B55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CA96D7-C628-4B14-B654-F097F0CBF42F}"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5C506A55-EC1E-4E17-9DA5-BB83A06F191E}">
      <dgm:prSet/>
      <dgm:spPr/>
      <dgm:t>
        <a:bodyPr/>
        <a:lstStyle/>
        <a:p>
          <a:r>
            <a:rPr lang="en-GB" dirty="0"/>
            <a:t>Blended models universally well-received</a:t>
          </a:r>
          <a:endParaRPr lang="en-US" dirty="0"/>
        </a:p>
      </dgm:t>
    </dgm:pt>
    <dgm:pt modelId="{41B7C9BA-DD15-4F7B-B243-AD33BCB65B9B}" type="parTrans" cxnId="{0BC491C2-A7C6-4A44-AE83-88DE29831861}">
      <dgm:prSet/>
      <dgm:spPr/>
      <dgm:t>
        <a:bodyPr/>
        <a:lstStyle/>
        <a:p>
          <a:endParaRPr lang="en-US"/>
        </a:p>
      </dgm:t>
    </dgm:pt>
    <dgm:pt modelId="{B762588C-0B7C-4C24-A775-C7ACD4852CDA}" type="sibTrans" cxnId="{0BC491C2-A7C6-4A44-AE83-88DE29831861}">
      <dgm:prSet/>
      <dgm:spPr/>
      <dgm:t>
        <a:bodyPr/>
        <a:lstStyle/>
        <a:p>
          <a:endParaRPr lang="en-US"/>
        </a:p>
      </dgm:t>
    </dgm:pt>
    <dgm:pt modelId="{DB7AE403-BC09-4AE9-8722-750BF4865556}">
      <dgm:prSet/>
      <dgm:spPr/>
      <dgm:t>
        <a:bodyPr/>
        <a:lstStyle/>
        <a:p>
          <a:r>
            <a:rPr lang="en-GB"/>
            <a:t>Ongoing focus on staff wellbeing &amp; workload</a:t>
          </a:r>
          <a:endParaRPr lang="en-US"/>
        </a:p>
      </dgm:t>
    </dgm:pt>
    <dgm:pt modelId="{B69C6421-CF23-4CD6-B52E-4CFA071E6185}" type="parTrans" cxnId="{04B07E2E-56E5-4AA4-94E6-F68A778D233B}">
      <dgm:prSet/>
      <dgm:spPr/>
      <dgm:t>
        <a:bodyPr/>
        <a:lstStyle/>
        <a:p>
          <a:endParaRPr lang="en-US"/>
        </a:p>
      </dgm:t>
    </dgm:pt>
    <dgm:pt modelId="{671C7CE3-AFBE-4472-B7CF-DF38FFABB9E3}" type="sibTrans" cxnId="{04B07E2E-56E5-4AA4-94E6-F68A778D233B}">
      <dgm:prSet/>
      <dgm:spPr/>
      <dgm:t>
        <a:bodyPr/>
        <a:lstStyle/>
        <a:p>
          <a:endParaRPr lang="en-US"/>
        </a:p>
      </dgm:t>
    </dgm:pt>
    <dgm:pt modelId="{190F1875-DF74-492B-A25F-7C39E3AAFF54}">
      <dgm:prSet/>
      <dgm:spPr/>
      <dgm:t>
        <a:bodyPr/>
        <a:lstStyle/>
        <a:p>
          <a:r>
            <a:rPr lang="en-GB"/>
            <a:t>Importance of peer support &amp; supervision; formal &amp; informal</a:t>
          </a:r>
          <a:endParaRPr lang="en-US"/>
        </a:p>
      </dgm:t>
    </dgm:pt>
    <dgm:pt modelId="{6C5CD36D-BE2C-4B89-9580-AC0EAF0E8019}" type="parTrans" cxnId="{3FA73528-154C-4E3D-A68B-B057A6EAFE20}">
      <dgm:prSet/>
      <dgm:spPr/>
      <dgm:t>
        <a:bodyPr/>
        <a:lstStyle/>
        <a:p>
          <a:endParaRPr lang="en-US"/>
        </a:p>
      </dgm:t>
    </dgm:pt>
    <dgm:pt modelId="{0608199A-6FF1-4962-B6F5-094ED347F6AE}" type="sibTrans" cxnId="{3FA73528-154C-4E3D-A68B-B057A6EAFE20}">
      <dgm:prSet/>
      <dgm:spPr/>
      <dgm:t>
        <a:bodyPr/>
        <a:lstStyle/>
        <a:p>
          <a:endParaRPr lang="en-US"/>
        </a:p>
      </dgm:t>
    </dgm:pt>
    <dgm:pt modelId="{F5C3C99E-FB7F-4ED8-A313-D630567DE918}">
      <dgm:prSet/>
      <dgm:spPr/>
      <dgm:t>
        <a:bodyPr/>
        <a:lstStyle/>
        <a:p>
          <a:r>
            <a:rPr lang="en-GB" dirty="0"/>
            <a:t>Social events </a:t>
          </a:r>
          <a:endParaRPr lang="en-US" dirty="0"/>
        </a:p>
      </dgm:t>
    </dgm:pt>
    <dgm:pt modelId="{4221B2A0-AB04-46C3-95EE-C9607CF5625E}" type="parTrans" cxnId="{487BF938-B3E4-4EE6-9CF5-D95CD5F24BB8}">
      <dgm:prSet/>
      <dgm:spPr/>
      <dgm:t>
        <a:bodyPr/>
        <a:lstStyle/>
        <a:p>
          <a:endParaRPr lang="en-US"/>
        </a:p>
      </dgm:t>
    </dgm:pt>
    <dgm:pt modelId="{67C2FA16-8AFB-47CC-936C-FE048791F4B2}" type="sibTrans" cxnId="{487BF938-B3E4-4EE6-9CF5-D95CD5F24BB8}">
      <dgm:prSet/>
      <dgm:spPr/>
      <dgm:t>
        <a:bodyPr/>
        <a:lstStyle/>
        <a:p>
          <a:endParaRPr lang="en-US"/>
        </a:p>
      </dgm:t>
    </dgm:pt>
    <dgm:pt modelId="{61E930D0-C3E4-4DD9-ABD5-985560D972DB}" type="pres">
      <dgm:prSet presAssocID="{CDCA96D7-C628-4B14-B654-F097F0CBF42F}" presName="root" presStyleCnt="0">
        <dgm:presLayoutVars>
          <dgm:dir/>
          <dgm:resizeHandles val="exact"/>
        </dgm:presLayoutVars>
      </dgm:prSet>
      <dgm:spPr/>
    </dgm:pt>
    <dgm:pt modelId="{CD3CC189-467C-46F8-8EC9-605FA9340E3E}" type="pres">
      <dgm:prSet presAssocID="{5C506A55-EC1E-4E17-9DA5-BB83A06F191E}" presName="compNode" presStyleCnt="0"/>
      <dgm:spPr/>
    </dgm:pt>
    <dgm:pt modelId="{DB91729B-778F-4A6B-AF96-2CF32FDB5C60}" type="pres">
      <dgm:prSet presAssocID="{5C506A55-EC1E-4E17-9DA5-BB83A06F191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2E79176F-5E39-47AA-875E-8CD98A518D8A}" type="pres">
      <dgm:prSet presAssocID="{5C506A55-EC1E-4E17-9DA5-BB83A06F191E}" presName="spaceRect" presStyleCnt="0"/>
      <dgm:spPr/>
    </dgm:pt>
    <dgm:pt modelId="{286FAE20-B056-433C-8604-A0B89CE249BC}" type="pres">
      <dgm:prSet presAssocID="{5C506A55-EC1E-4E17-9DA5-BB83A06F191E}" presName="textRect" presStyleLbl="revTx" presStyleIdx="0" presStyleCnt="4">
        <dgm:presLayoutVars>
          <dgm:chMax val="1"/>
          <dgm:chPref val="1"/>
        </dgm:presLayoutVars>
      </dgm:prSet>
      <dgm:spPr/>
    </dgm:pt>
    <dgm:pt modelId="{9E734AED-50E9-453F-963B-44A21EE4573A}" type="pres">
      <dgm:prSet presAssocID="{B762588C-0B7C-4C24-A775-C7ACD4852CDA}" presName="sibTrans" presStyleCnt="0"/>
      <dgm:spPr/>
    </dgm:pt>
    <dgm:pt modelId="{53709537-0CF4-4053-8CF1-157E26C70981}" type="pres">
      <dgm:prSet presAssocID="{DB7AE403-BC09-4AE9-8722-750BF4865556}" presName="compNode" presStyleCnt="0"/>
      <dgm:spPr/>
    </dgm:pt>
    <dgm:pt modelId="{8D679BDE-8402-4C14-8D56-5C2C9FDB91E1}" type="pres">
      <dgm:prSet presAssocID="{DB7AE403-BC09-4AE9-8722-750BF486555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0C0038C3-B4A0-426A-8D14-72F59C290F03}" type="pres">
      <dgm:prSet presAssocID="{DB7AE403-BC09-4AE9-8722-750BF4865556}" presName="spaceRect" presStyleCnt="0"/>
      <dgm:spPr/>
    </dgm:pt>
    <dgm:pt modelId="{CD506382-E41E-4332-8902-4F2F9B86BCEB}" type="pres">
      <dgm:prSet presAssocID="{DB7AE403-BC09-4AE9-8722-750BF4865556}" presName="textRect" presStyleLbl="revTx" presStyleIdx="1" presStyleCnt="4">
        <dgm:presLayoutVars>
          <dgm:chMax val="1"/>
          <dgm:chPref val="1"/>
        </dgm:presLayoutVars>
      </dgm:prSet>
      <dgm:spPr/>
    </dgm:pt>
    <dgm:pt modelId="{DC4D122B-F209-4028-9221-27C72F42FD40}" type="pres">
      <dgm:prSet presAssocID="{671C7CE3-AFBE-4472-B7CF-DF38FFABB9E3}" presName="sibTrans" presStyleCnt="0"/>
      <dgm:spPr/>
    </dgm:pt>
    <dgm:pt modelId="{2E63F622-E881-4164-B557-D2FB88B57318}" type="pres">
      <dgm:prSet presAssocID="{190F1875-DF74-492B-A25F-7C39E3AAFF54}" presName="compNode" presStyleCnt="0"/>
      <dgm:spPr/>
    </dgm:pt>
    <dgm:pt modelId="{35BDED94-AADF-4B03-B950-38445C99CBB5}" type="pres">
      <dgm:prSet presAssocID="{190F1875-DF74-492B-A25F-7C39E3AAFF5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of People"/>
        </a:ext>
      </dgm:extLst>
    </dgm:pt>
    <dgm:pt modelId="{32F5C925-D28B-4849-8065-81573F1FC8B2}" type="pres">
      <dgm:prSet presAssocID="{190F1875-DF74-492B-A25F-7C39E3AAFF54}" presName="spaceRect" presStyleCnt="0"/>
      <dgm:spPr/>
    </dgm:pt>
    <dgm:pt modelId="{D8CA9FA4-C572-4EA3-8401-580C9F09BE9F}" type="pres">
      <dgm:prSet presAssocID="{190F1875-DF74-492B-A25F-7C39E3AAFF54}" presName="textRect" presStyleLbl="revTx" presStyleIdx="2" presStyleCnt="4">
        <dgm:presLayoutVars>
          <dgm:chMax val="1"/>
          <dgm:chPref val="1"/>
        </dgm:presLayoutVars>
      </dgm:prSet>
      <dgm:spPr/>
    </dgm:pt>
    <dgm:pt modelId="{D618A809-E9EA-46BC-8B19-6F78DD7369FB}" type="pres">
      <dgm:prSet presAssocID="{0608199A-6FF1-4962-B6F5-094ED347F6AE}" presName="sibTrans" presStyleCnt="0"/>
      <dgm:spPr/>
    </dgm:pt>
    <dgm:pt modelId="{C4E422F3-5395-4E19-BD29-684BFCB54235}" type="pres">
      <dgm:prSet presAssocID="{F5C3C99E-FB7F-4ED8-A313-D630567DE918}" presName="compNode" presStyleCnt="0"/>
      <dgm:spPr/>
    </dgm:pt>
    <dgm:pt modelId="{272E51E6-7F5D-4E51-AE2D-AADBE912754B}" type="pres">
      <dgm:prSet presAssocID="{F5C3C99E-FB7F-4ED8-A313-D630567DE91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ance"/>
        </a:ext>
      </dgm:extLst>
    </dgm:pt>
    <dgm:pt modelId="{01798DAE-289E-40BB-9D03-5454ACB93639}" type="pres">
      <dgm:prSet presAssocID="{F5C3C99E-FB7F-4ED8-A313-D630567DE918}" presName="spaceRect" presStyleCnt="0"/>
      <dgm:spPr/>
    </dgm:pt>
    <dgm:pt modelId="{26D5EAC3-1C5F-4430-96C6-F8AE19F86457}" type="pres">
      <dgm:prSet presAssocID="{F5C3C99E-FB7F-4ED8-A313-D630567DE918}" presName="textRect" presStyleLbl="revTx" presStyleIdx="3" presStyleCnt="4">
        <dgm:presLayoutVars>
          <dgm:chMax val="1"/>
          <dgm:chPref val="1"/>
        </dgm:presLayoutVars>
      </dgm:prSet>
      <dgm:spPr/>
    </dgm:pt>
  </dgm:ptLst>
  <dgm:cxnLst>
    <dgm:cxn modelId="{3FA73528-154C-4E3D-A68B-B057A6EAFE20}" srcId="{CDCA96D7-C628-4B14-B654-F097F0CBF42F}" destId="{190F1875-DF74-492B-A25F-7C39E3AAFF54}" srcOrd="2" destOrd="0" parTransId="{6C5CD36D-BE2C-4B89-9580-AC0EAF0E8019}" sibTransId="{0608199A-6FF1-4962-B6F5-094ED347F6AE}"/>
    <dgm:cxn modelId="{04B07E2E-56E5-4AA4-94E6-F68A778D233B}" srcId="{CDCA96D7-C628-4B14-B654-F097F0CBF42F}" destId="{DB7AE403-BC09-4AE9-8722-750BF4865556}" srcOrd="1" destOrd="0" parTransId="{B69C6421-CF23-4CD6-B52E-4CFA071E6185}" sibTransId="{671C7CE3-AFBE-4472-B7CF-DF38FFABB9E3}"/>
    <dgm:cxn modelId="{6A9B1035-E0BB-48C4-A3A9-9A0E43FFA8CD}" type="presOf" srcId="{190F1875-DF74-492B-A25F-7C39E3AAFF54}" destId="{D8CA9FA4-C572-4EA3-8401-580C9F09BE9F}" srcOrd="0" destOrd="0" presId="urn:microsoft.com/office/officeart/2018/2/layout/IconLabelList"/>
    <dgm:cxn modelId="{487BF938-B3E4-4EE6-9CF5-D95CD5F24BB8}" srcId="{CDCA96D7-C628-4B14-B654-F097F0CBF42F}" destId="{F5C3C99E-FB7F-4ED8-A313-D630567DE918}" srcOrd="3" destOrd="0" parTransId="{4221B2A0-AB04-46C3-95EE-C9607CF5625E}" sibTransId="{67C2FA16-8AFB-47CC-936C-FE048791F4B2}"/>
    <dgm:cxn modelId="{51294861-6DDF-49B7-B20A-E7CDD3F5E858}" type="presOf" srcId="{CDCA96D7-C628-4B14-B654-F097F0CBF42F}" destId="{61E930D0-C3E4-4DD9-ABD5-985560D972DB}" srcOrd="0" destOrd="0" presId="urn:microsoft.com/office/officeart/2018/2/layout/IconLabelList"/>
    <dgm:cxn modelId="{E017214E-3956-4F48-A174-E49D82FA56DF}" type="presOf" srcId="{5C506A55-EC1E-4E17-9DA5-BB83A06F191E}" destId="{286FAE20-B056-433C-8604-A0B89CE249BC}" srcOrd="0" destOrd="0" presId="urn:microsoft.com/office/officeart/2018/2/layout/IconLabelList"/>
    <dgm:cxn modelId="{A9FE2456-4698-4F4C-9D5D-ADCDCEE321E2}" type="presOf" srcId="{F5C3C99E-FB7F-4ED8-A313-D630567DE918}" destId="{26D5EAC3-1C5F-4430-96C6-F8AE19F86457}" srcOrd="0" destOrd="0" presId="urn:microsoft.com/office/officeart/2018/2/layout/IconLabelList"/>
    <dgm:cxn modelId="{A497ACB5-EFF7-4385-9B52-C74E70940613}" type="presOf" srcId="{DB7AE403-BC09-4AE9-8722-750BF4865556}" destId="{CD506382-E41E-4332-8902-4F2F9B86BCEB}" srcOrd="0" destOrd="0" presId="urn:microsoft.com/office/officeart/2018/2/layout/IconLabelList"/>
    <dgm:cxn modelId="{0BC491C2-A7C6-4A44-AE83-88DE29831861}" srcId="{CDCA96D7-C628-4B14-B654-F097F0CBF42F}" destId="{5C506A55-EC1E-4E17-9DA5-BB83A06F191E}" srcOrd="0" destOrd="0" parTransId="{41B7C9BA-DD15-4F7B-B243-AD33BCB65B9B}" sibTransId="{B762588C-0B7C-4C24-A775-C7ACD4852CDA}"/>
    <dgm:cxn modelId="{E7AB58CF-BFFD-41E3-91ED-416CA5CCECDD}" type="presParOf" srcId="{61E930D0-C3E4-4DD9-ABD5-985560D972DB}" destId="{CD3CC189-467C-46F8-8EC9-605FA9340E3E}" srcOrd="0" destOrd="0" presId="urn:microsoft.com/office/officeart/2018/2/layout/IconLabelList"/>
    <dgm:cxn modelId="{E4F57D13-4036-4C08-8E91-9E267DB34A90}" type="presParOf" srcId="{CD3CC189-467C-46F8-8EC9-605FA9340E3E}" destId="{DB91729B-778F-4A6B-AF96-2CF32FDB5C60}" srcOrd="0" destOrd="0" presId="urn:microsoft.com/office/officeart/2018/2/layout/IconLabelList"/>
    <dgm:cxn modelId="{FCB06468-C024-4DB1-B35C-7B68A3B76951}" type="presParOf" srcId="{CD3CC189-467C-46F8-8EC9-605FA9340E3E}" destId="{2E79176F-5E39-47AA-875E-8CD98A518D8A}" srcOrd="1" destOrd="0" presId="urn:microsoft.com/office/officeart/2018/2/layout/IconLabelList"/>
    <dgm:cxn modelId="{1C3EBC7D-D6E2-4241-921E-3FF87E26A8EC}" type="presParOf" srcId="{CD3CC189-467C-46F8-8EC9-605FA9340E3E}" destId="{286FAE20-B056-433C-8604-A0B89CE249BC}" srcOrd="2" destOrd="0" presId="urn:microsoft.com/office/officeart/2018/2/layout/IconLabelList"/>
    <dgm:cxn modelId="{04A2E83B-92E3-4AB8-977B-9C9122D0A8BA}" type="presParOf" srcId="{61E930D0-C3E4-4DD9-ABD5-985560D972DB}" destId="{9E734AED-50E9-453F-963B-44A21EE4573A}" srcOrd="1" destOrd="0" presId="urn:microsoft.com/office/officeart/2018/2/layout/IconLabelList"/>
    <dgm:cxn modelId="{8E448438-6CE5-4E5F-9266-B9A645F47E2B}" type="presParOf" srcId="{61E930D0-C3E4-4DD9-ABD5-985560D972DB}" destId="{53709537-0CF4-4053-8CF1-157E26C70981}" srcOrd="2" destOrd="0" presId="urn:microsoft.com/office/officeart/2018/2/layout/IconLabelList"/>
    <dgm:cxn modelId="{E60A8580-3072-4A8D-8A3E-FF83970CFDC7}" type="presParOf" srcId="{53709537-0CF4-4053-8CF1-157E26C70981}" destId="{8D679BDE-8402-4C14-8D56-5C2C9FDB91E1}" srcOrd="0" destOrd="0" presId="urn:microsoft.com/office/officeart/2018/2/layout/IconLabelList"/>
    <dgm:cxn modelId="{C51B7147-6866-4BE9-B677-260A6EC301CA}" type="presParOf" srcId="{53709537-0CF4-4053-8CF1-157E26C70981}" destId="{0C0038C3-B4A0-426A-8D14-72F59C290F03}" srcOrd="1" destOrd="0" presId="urn:microsoft.com/office/officeart/2018/2/layout/IconLabelList"/>
    <dgm:cxn modelId="{91E2EBC5-A2CA-48EB-BFA4-06492FEB528A}" type="presParOf" srcId="{53709537-0CF4-4053-8CF1-157E26C70981}" destId="{CD506382-E41E-4332-8902-4F2F9B86BCEB}" srcOrd="2" destOrd="0" presId="urn:microsoft.com/office/officeart/2018/2/layout/IconLabelList"/>
    <dgm:cxn modelId="{FDF88DF0-591F-4F9C-A61D-86F990FD79AA}" type="presParOf" srcId="{61E930D0-C3E4-4DD9-ABD5-985560D972DB}" destId="{DC4D122B-F209-4028-9221-27C72F42FD40}" srcOrd="3" destOrd="0" presId="urn:microsoft.com/office/officeart/2018/2/layout/IconLabelList"/>
    <dgm:cxn modelId="{9DCD96E0-B171-4A94-83AE-6D54B2EF0179}" type="presParOf" srcId="{61E930D0-C3E4-4DD9-ABD5-985560D972DB}" destId="{2E63F622-E881-4164-B557-D2FB88B57318}" srcOrd="4" destOrd="0" presId="urn:microsoft.com/office/officeart/2018/2/layout/IconLabelList"/>
    <dgm:cxn modelId="{3605E549-798B-41E5-AE63-C88AE480E6E8}" type="presParOf" srcId="{2E63F622-E881-4164-B557-D2FB88B57318}" destId="{35BDED94-AADF-4B03-B950-38445C99CBB5}" srcOrd="0" destOrd="0" presId="urn:microsoft.com/office/officeart/2018/2/layout/IconLabelList"/>
    <dgm:cxn modelId="{645053CD-ADA9-44D5-8B93-5B61854C3D28}" type="presParOf" srcId="{2E63F622-E881-4164-B557-D2FB88B57318}" destId="{32F5C925-D28B-4849-8065-81573F1FC8B2}" srcOrd="1" destOrd="0" presId="urn:microsoft.com/office/officeart/2018/2/layout/IconLabelList"/>
    <dgm:cxn modelId="{1777E87C-A158-48F3-985C-B780F48E7229}" type="presParOf" srcId="{2E63F622-E881-4164-B557-D2FB88B57318}" destId="{D8CA9FA4-C572-4EA3-8401-580C9F09BE9F}" srcOrd="2" destOrd="0" presId="urn:microsoft.com/office/officeart/2018/2/layout/IconLabelList"/>
    <dgm:cxn modelId="{DD1C53A5-D6F9-4EC5-B815-2B22EF3D2435}" type="presParOf" srcId="{61E930D0-C3E4-4DD9-ABD5-985560D972DB}" destId="{D618A809-E9EA-46BC-8B19-6F78DD7369FB}" srcOrd="5" destOrd="0" presId="urn:microsoft.com/office/officeart/2018/2/layout/IconLabelList"/>
    <dgm:cxn modelId="{53590D79-F906-4351-9A84-7F85BDA0554E}" type="presParOf" srcId="{61E930D0-C3E4-4DD9-ABD5-985560D972DB}" destId="{C4E422F3-5395-4E19-BD29-684BFCB54235}" srcOrd="6" destOrd="0" presId="urn:microsoft.com/office/officeart/2018/2/layout/IconLabelList"/>
    <dgm:cxn modelId="{B6E8EF72-8B7A-4AB3-AB18-5ED0482B801B}" type="presParOf" srcId="{C4E422F3-5395-4E19-BD29-684BFCB54235}" destId="{272E51E6-7F5D-4E51-AE2D-AADBE912754B}" srcOrd="0" destOrd="0" presId="urn:microsoft.com/office/officeart/2018/2/layout/IconLabelList"/>
    <dgm:cxn modelId="{70A48949-A0F3-46E1-BAF0-804DB9AE4733}" type="presParOf" srcId="{C4E422F3-5395-4E19-BD29-684BFCB54235}" destId="{01798DAE-289E-40BB-9D03-5454ACB93639}" srcOrd="1" destOrd="0" presId="urn:microsoft.com/office/officeart/2018/2/layout/IconLabelList"/>
    <dgm:cxn modelId="{C2968E86-656E-4BAF-BB7B-157462D22F75}" type="presParOf" srcId="{C4E422F3-5395-4E19-BD29-684BFCB54235}" destId="{26D5EAC3-1C5F-4430-96C6-F8AE19F8645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8DB7A-4292-4166-A0C6-87BBAAEEB4C6}">
      <dsp:nvSpPr>
        <dsp:cNvPr id="0" name=""/>
        <dsp:cNvSpPr/>
      </dsp:nvSpPr>
      <dsp:spPr>
        <a:xfrm>
          <a:off x="50824" y="909615"/>
          <a:ext cx="1092676" cy="109267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9B1AA6-D3F5-4E3A-BF1A-89889CE40073}">
      <dsp:nvSpPr>
        <dsp:cNvPr id="0" name=""/>
        <dsp:cNvSpPr/>
      </dsp:nvSpPr>
      <dsp:spPr>
        <a:xfrm>
          <a:off x="280286" y="1139078"/>
          <a:ext cx="633752" cy="6337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17AB6B-69A6-4C56-939D-D33B113B06F8}">
      <dsp:nvSpPr>
        <dsp:cNvPr id="0" name=""/>
        <dsp:cNvSpPr/>
      </dsp:nvSpPr>
      <dsp:spPr>
        <a:xfrm>
          <a:off x="1377646" y="909615"/>
          <a:ext cx="2575595" cy="1092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100000"/>
            </a:lnSpc>
            <a:spcBef>
              <a:spcPct val="0"/>
            </a:spcBef>
            <a:spcAft>
              <a:spcPct val="35000"/>
            </a:spcAft>
            <a:buNone/>
          </a:pPr>
          <a:r>
            <a:rPr lang="en-GB" sz="2300" kern="1200" dirty="0"/>
            <a:t>Empathy</a:t>
          </a:r>
          <a:endParaRPr lang="en-US" sz="2300" kern="1200" dirty="0"/>
        </a:p>
      </dsp:txBody>
      <dsp:txXfrm>
        <a:off x="1377646" y="909615"/>
        <a:ext cx="2575595" cy="1092676"/>
      </dsp:txXfrm>
    </dsp:sp>
    <dsp:sp modelId="{0114FCB4-C266-4AA9-8EFC-1D598794425B}">
      <dsp:nvSpPr>
        <dsp:cNvPr id="0" name=""/>
        <dsp:cNvSpPr/>
      </dsp:nvSpPr>
      <dsp:spPr>
        <a:xfrm>
          <a:off x="4402020" y="909615"/>
          <a:ext cx="1092676" cy="1092676"/>
        </a:xfrm>
        <a:prstGeom prst="ellipse">
          <a:avLst/>
        </a:prstGeom>
        <a:solidFill>
          <a:srgbClr val="F3C7C7"/>
        </a:solidFill>
        <a:ln>
          <a:noFill/>
        </a:ln>
        <a:effectLst/>
      </dsp:spPr>
      <dsp:style>
        <a:lnRef idx="0">
          <a:scrgbClr r="0" g="0" b="0"/>
        </a:lnRef>
        <a:fillRef idx="1">
          <a:scrgbClr r="0" g="0" b="0"/>
        </a:fillRef>
        <a:effectRef idx="0">
          <a:scrgbClr r="0" g="0" b="0"/>
        </a:effectRef>
        <a:fontRef idx="minor"/>
      </dsp:style>
    </dsp:sp>
    <dsp:sp modelId="{03AC8491-6EF8-4D83-9AE3-8B244E4BE23A}">
      <dsp:nvSpPr>
        <dsp:cNvPr id="0" name=""/>
        <dsp:cNvSpPr/>
      </dsp:nvSpPr>
      <dsp:spPr>
        <a:xfrm>
          <a:off x="4631482" y="1139078"/>
          <a:ext cx="633752" cy="6337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0330C-4C05-4DDD-81BE-E1EE98251CF7}">
      <dsp:nvSpPr>
        <dsp:cNvPr id="0" name=""/>
        <dsp:cNvSpPr/>
      </dsp:nvSpPr>
      <dsp:spPr>
        <a:xfrm>
          <a:off x="5728841" y="909615"/>
          <a:ext cx="2575595" cy="1092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100000"/>
            </a:lnSpc>
            <a:spcBef>
              <a:spcPct val="0"/>
            </a:spcBef>
            <a:spcAft>
              <a:spcPct val="35000"/>
            </a:spcAft>
            <a:buNone/>
          </a:pPr>
          <a:r>
            <a:rPr lang="en-GB" sz="2300" kern="1200" dirty="0"/>
            <a:t>Realistic optimism </a:t>
          </a:r>
          <a:endParaRPr lang="en-US" sz="2300" kern="1200" dirty="0"/>
        </a:p>
      </dsp:txBody>
      <dsp:txXfrm>
        <a:off x="5728841" y="909615"/>
        <a:ext cx="2575595" cy="1092676"/>
      </dsp:txXfrm>
    </dsp:sp>
    <dsp:sp modelId="{36593589-6F59-477E-9B62-C01EA18FBAD9}">
      <dsp:nvSpPr>
        <dsp:cNvPr id="0" name=""/>
        <dsp:cNvSpPr/>
      </dsp:nvSpPr>
      <dsp:spPr>
        <a:xfrm>
          <a:off x="50824" y="2822509"/>
          <a:ext cx="1092676" cy="109267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5A8777-7ADF-4C17-ACFD-A8B6D72DDFB1}">
      <dsp:nvSpPr>
        <dsp:cNvPr id="0" name=""/>
        <dsp:cNvSpPr/>
      </dsp:nvSpPr>
      <dsp:spPr>
        <a:xfrm>
          <a:off x="280286" y="3051971"/>
          <a:ext cx="633752" cy="63375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1ED432-47EF-4B61-86EF-65BA92C13B73}">
      <dsp:nvSpPr>
        <dsp:cNvPr id="0" name=""/>
        <dsp:cNvSpPr/>
      </dsp:nvSpPr>
      <dsp:spPr>
        <a:xfrm>
          <a:off x="1377646" y="2822509"/>
          <a:ext cx="2575595" cy="1092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100000"/>
            </a:lnSpc>
            <a:spcBef>
              <a:spcPct val="0"/>
            </a:spcBef>
            <a:spcAft>
              <a:spcPct val="35000"/>
            </a:spcAft>
            <a:buNone/>
          </a:pPr>
          <a:r>
            <a:rPr lang="en-GB" sz="2300" kern="1200" dirty="0"/>
            <a:t>Emotional Awareness &amp; Control</a:t>
          </a:r>
          <a:endParaRPr lang="en-US" sz="2300" kern="1200" dirty="0"/>
        </a:p>
      </dsp:txBody>
      <dsp:txXfrm>
        <a:off x="1377646" y="2822509"/>
        <a:ext cx="2575595" cy="1092676"/>
      </dsp:txXfrm>
    </dsp:sp>
    <dsp:sp modelId="{CC5A93BF-446A-4161-A2FB-FE8D383187CD}">
      <dsp:nvSpPr>
        <dsp:cNvPr id="0" name=""/>
        <dsp:cNvSpPr/>
      </dsp:nvSpPr>
      <dsp:spPr>
        <a:xfrm>
          <a:off x="4402020" y="2822509"/>
          <a:ext cx="1092676" cy="1092676"/>
        </a:xfrm>
        <a:prstGeom prst="ellipse">
          <a:avLst/>
        </a:prstGeom>
        <a:solidFill>
          <a:srgbClr val="F3C7C7"/>
        </a:solidFill>
        <a:ln>
          <a:noFill/>
        </a:ln>
        <a:effectLst/>
      </dsp:spPr>
      <dsp:style>
        <a:lnRef idx="0">
          <a:scrgbClr r="0" g="0" b="0"/>
        </a:lnRef>
        <a:fillRef idx="1">
          <a:scrgbClr r="0" g="0" b="0"/>
        </a:fillRef>
        <a:effectRef idx="0">
          <a:scrgbClr r="0" g="0" b="0"/>
        </a:effectRef>
        <a:fontRef idx="minor"/>
      </dsp:style>
    </dsp:sp>
    <dsp:sp modelId="{4BB3255E-5A25-4BBB-9A86-2392CA61ED89}">
      <dsp:nvSpPr>
        <dsp:cNvPr id="0" name=""/>
        <dsp:cNvSpPr/>
      </dsp:nvSpPr>
      <dsp:spPr>
        <a:xfrm>
          <a:off x="4631482" y="3051971"/>
          <a:ext cx="633752" cy="63375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E0F157-67CD-4D34-B65B-9E8D0C87B556}">
      <dsp:nvSpPr>
        <dsp:cNvPr id="0" name=""/>
        <dsp:cNvSpPr/>
      </dsp:nvSpPr>
      <dsp:spPr>
        <a:xfrm>
          <a:off x="5728841" y="2822509"/>
          <a:ext cx="2575595" cy="1092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100000"/>
            </a:lnSpc>
            <a:spcBef>
              <a:spcPct val="0"/>
            </a:spcBef>
            <a:spcAft>
              <a:spcPct val="35000"/>
            </a:spcAft>
            <a:buNone/>
          </a:pPr>
          <a:r>
            <a:rPr lang="en-GB" sz="2300" kern="1200" dirty="0"/>
            <a:t>Reaching out</a:t>
          </a:r>
        </a:p>
      </dsp:txBody>
      <dsp:txXfrm>
        <a:off x="5728841" y="2822509"/>
        <a:ext cx="2575595" cy="1092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8DB7A-4292-4166-A0C6-87BBAAEEB4C6}">
      <dsp:nvSpPr>
        <dsp:cNvPr id="0" name=""/>
        <dsp:cNvSpPr/>
      </dsp:nvSpPr>
      <dsp:spPr>
        <a:xfrm>
          <a:off x="977181" y="28067"/>
          <a:ext cx="1062329" cy="106232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9B1AA6-D3F5-4E3A-BF1A-89889CE40073}">
      <dsp:nvSpPr>
        <dsp:cNvPr id="0" name=""/>
        <dsp:cNvSpPr/>
      </dsp:nvSpPr>
      <dsp:spPr>
        <a:xfrm>
          <a:off x="1200270" y="251156"/>
          <a:ext cx="616150" cy="6161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17AB6B-69A6-4C56-939D-D33B113B06F8}">
      <dsp:nvSpPr>
        <dsp:cNvPr id="0" name=""/>
        <dsp:cNvSpPr/>
      </dsp:nvSpPr>
      <dsp:spPr>
        <a:xfrm>
          <a:off x="2267152" y="28067"/>
          <a:ext cx="2504061" cy="1062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Productivity</a:t>
          </a:r>
        </a:p>
      </dsp:txBody>
      <dsp:txXfrm>
        <a:off x="2267152" y="28067"/>
        <a:ext cx="2504061" cy="1062329"/>
      </dsp:txXfrm>
    </dsp:sp>
    <dsp:sp modelId="{0114FCB4-C266-4AA9-8EFC-1D598794425B}">
      <dsp:nvSpPr>
        <dsp:cNvPr id="0" name=""/>
        <dsp:cNvSpPr/>
      </dsp:nvSpPr>
      <dsp:spPr>
        <a:xfrm>
          <a:off x="6275296" y="6905"/>
          <a:ext cx="1062329" cy="1062329"/>
        </a:xfrm>
        <a:prstGeom prst="ellipse">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03AC8491-6EF8-4D83-9AE3-8B244E4BE23A}">
      <dsp:nvSpPr>
        <dsp:cNvPr id="0" name=""/>
        <dsp:cNvSpPr/>
      </dsp:nvSpPr>
      <dsp:spPr>
        <a:xfrm>
          <a:off x="6491789" y="236670"/>
          <a:ext cx="616150" cy="61615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0330C-4C05-4DDD-81BE-E1EE98251CF7}">
      <dsp:nvSpPr>
        <dsp:cNvPr id="0" name=""/>
        <dsp:cNvSpPr/>
      </dsp:nvSpPr>
      <dsp:spPr>
        <a:xfrm>
          <a:off x="7554401" y="134772"/>
          <a:ext cx="1806304" cy="889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Relationships </a:t>
          </a:r>
          <a:endParaRPr lang="en-US" sz="2400" kern="1200" dirty="0"/>
        </a:p>
      </dsp:txBody>
      <dsp:txXfrm>
        <a:off x="7554401" y="134772"/>
        <a:ext cx="1806304" cy="889413"/>
      </dsp:txXfrm>
    </dsp:sp>
    <dsp:sp modelId="{36593589-6F59-477E-9B62-C01EA18FBAD9}">
      <dsp:nvSpPr>
        <dsp:cNvPr id="0" name=""/>
        <dsp:cNvSpPr/>
      </dsp:nvSpPr>
      <dsp:spPr>
        <a:xfrm>
          <a:off x="977181" y="1925745"/>
          <a:ext cx="1062329" cy="106232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5A8777-7ADF-4C17-ACFD-A8B6D72DDFB1}">
      <dsp:nvSpPr>
        <dsp:cNvPr id="0" name=""/>
        <dsp:cNvSpPr/>
      </dsp:nvSpPr>
      <dsp:spPr>
        <a:xfrm>
          <a:off x="1200270" y="2148835"/>
          <a:ext cx="616150" cy="616150"/>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1ED432-47EF-4B61-86EF-65BA92C13B73}">
      <dsp:nvSpPr>
        <dsp:cNvPr id="0" name=""/>
        <dsp:cNvSpPr/>
      </dsp:nvSpPr>
      <dsp:spPr>
        <a:xfrm>
          <a:off x="2267152" y="1925745"/>
          <a:ext cx="2504061" cy="1062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Stress</a:t>
          </a:r>
          <a:endParaRPr lang="en-US" sz="2400" kern="1200" dirty="0"/>
        </a:p>
      </dsp:txBody>
      <dsp:txXfrm>
        <a:off x="2267152" y="1925745"/>
        <a:ext cx="2504061" cy="1062329"/>
      </dsp:txXfrm>
    </dsp:sp>
    <dsp:sp modelId="{1BB57D2D-11EE-45CF-83C3-390896FF54AA}">
      <dsp:nvSpPr>
        <dsp:cNvPr id="0" name=""/>
        <dsp:cNvSpPr/>
      </dsp:nvSpPr>
      <dsp:spPr>
        <a:xfrm>
          <a:off x="6266606" y="1931397"/>
          <a:ext cx="1062329" cy="106232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080B5B-D573-4793-88D9-3C9265CA9726}">
      <dsp:nvSpPr>
        <dsp:cNvPr id="0" name=""/>
        <dsp:cNvSpPr/>
      </dsp:nvSpPr>
      <dsp:spPr>
        <a:xfrm>
          <a:off x="6483458" y="2148835"/>
          <a:ext cx="616150" cy="6161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824C22-E9DC-41E4-B898-E4F09C65C42E}">
      <dsp:nvSpPr>
        <dsp:cNvPr id="0" name=""/>
        <dsp:cNvSpPr/>
      </dsp:nvSpPr>
      <dsp:spPr>
        <a:xfrm>
          <a:off x="7566032" y="1931397"/>
          <a:ext cx="1471236" cy="1062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Self-care</a:t>
          </a:r>
        </a:p>
      </dsp:txBody>
      <dsp:txXfrm>
        <a:off x="7566032" y="1931397"/>
        <a:ext cx="1471236" cy="1062329"/>
      </dsp:txXfrm>
    </dsp:sp>
    <dsp:sp modelId="{430F7F4D-B841-4B1E-A871-6983D6E0C736}">
      <dsp:nvSpPr>
        <dsp:cNvPr id="0" name=""/>
        <dsp:cNvSpPr/>
      </dsp:nvSpPr>
      <dsp:spPr>
        <a:xfrm>
          <a:off x="3007143" y="3760598"/>
          <a:ext cx="1062329" cy="1062329"/>
        </a:xfrm>
        <a:prstGeom prst="ellipse">
          <a:avLst/>
        </a:prstGeom>
        <a:solidFill>
          <a:srgbClr val="F3C7C7"/>
        </a:solidFill>
        <a:ln>
          <a:noFill/>
        </a:ln>
        <a:effectLst/>
      </dsp:spPr>
      <dsp:style>
        <a:lnRef idx="0">
          <a:scrgbClr r="0" g="0" b="0"/>
        </a:lnRef>
        <a:fillRef idx="1">
          <a:scrgbClr r="0" g="0" b="0"/>
        </a:fillRef>
        <a:effectRef idx="0">
          <a:scrgbClr r="0" g="0" b="0"/>
        </a:effectRef>
        <a:fontRef idx="minor"/>
      </dsp:style>
    </dsp:sp>
    <dsp:sp modelId="{AE100DBF-3B20-40BD-B9E3-1E3FE4140342}">
      <dsp:nvSpPr>
        <dsp:cNvPr id="0" name=""/>
        <dsp:cNvSpPr/>
      </dsp:nvSpPr>
      <dsp:spPr>
        <a:xfrm>
          <a:off x="3258214" y="3983894"/>
          <a:ext cx="616150" cy="616150"/>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C677DA-E7B7-44F3-B5A1-09A84448DFEF}">
      <dsp:nvSpPr>
        <dsp:cNvPr id="0" name=""/>
        <dsp:cNvSpPr/>
      </dsp:nvSpPr>
      <dsp:spPr>
        <a:xfrm>
          <a:off x="4336884" y="3794401"/>
          <a:ext cx="2504061" cy="1062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Positive impact</a:t>
          </a:r>
        </a:p>
      </dsp:txBody>
      <dsp:txXfrm>
        <a:off x="4336884" y="3794401"/>
        <a:ext cx="2504061" cy="10623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8DB7A-4292-4166-A0C6-87BBAAEEB4C6}">
      <dsp:nvSpPr>
        <dsp:cNvPr id="0" name=""/>
        <dsp:cNvSpPr/>
      </dsp:nvSpPr>
      <dsp:spPr>
        <a:xfrm>
          <a:off x="3312" y="518294"/>
          <a:ext cx="1305207" cy="130520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9B1AA6-D3F5-4E3A-BF1A-89889CE40073}">
      <dsp:nvSpPr>
        <dsp:cNvPr id="0" name=""/>
        <dsp:cNvSpPr/>
      </dsp:nvSpPr>
      <dsp:spPr>
        <a:xfrm>
          <a:off x="277406" y="792388"/>
          <a:ext cx="757020" cy="7570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17AB6B-69A6-4C56-939D-D33B113B06F8}">
      <dsp:nvSpPr>
        <dsp:cNvPr id="0" name=""/>
        <dsp:cNvSpPr/>
      </dsp:nvSpPr>
      <dsp:spPr>
        <a:xfrm>
          <a:off x="1588207" y="518294"/>
          <a:ext cx="3076560" cy="1305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Online options</a:t>
          </a:r>
        </a:p>
      </dsp:txBody>
      <dsp:txXfrm>
        <a:off x="1588207" y="518294"/>
        <a:ext cx="3076560" cy="1305207"/>
      </dsp:txXfrm>
    </dsp:sp>
    <dsp:sp modelId="{0114FCB4-C266-4AA9-8EFC-1D598794425B}">
      <dsp:nvSpPr>
        <dsp:cNvPr id="0" name=""/>
        <dsp:cNvSpPr/>
      </dsp:nvSpPr>
      <dsp:spPr>
        <a:xfrm>
          <a:off x="5401942" y="566313"/>
          <a:ext cx="1305207" cy="1305207"/>
        </a:xfrm>
        <a:prstGeom prst="ellipse">
          <a:avLst/>
        </a:prstGeom>
        <a:solidFill>
          <a:srgbClr val="F3C7C7"/>
        </a:solidFill>
        <a:ln>
          <a:noFill/>
        </a:ln>
        <a:effectLst/>
      </dsp:spPr>
      <dsp:style>
        <a:lnRef idx="0">
          <a:scrgbClr r="0" g="0" b="0"/>
        </a:lnRef>
        <a:fillRef idx="1">
          <a:scrgbClr r="0" g="0" b="0"/>
        </a:fillRef>
        <a:effectRef idx="0">
          <a:scrgbClr r="0" g="0" b="0"/>
        </a:effectRef>
        <a:fontRef idx="minor"/>
      </dsp:style>
    </dsp:sp>
    <dsp:sp modelId="{03AC8491-6EF8-4D83-9AE3-8B244E4BE23A}">
      <dsp:nvSpPr>
        <dsp:cNvPr id="0" name=""/>
        <dsp:cNvSpPr/>
      </dsp:nvSpPr>
      <dsp:spPr>
        <a:xfrm>
          <a:off x="5685744" y="849096"/>
          <a:ext cx="757020" cy="7570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0330C-4C05-4DDD-81BE-E1EE98251CF7}">
      <dsp:nvSpPr>
        <dsp:cNvPr id="0" name=""/>
        <dsp:cNvSpPr/>
      </dsp:nvSpPr>
      <dsp:spPr>
        <a:xfrm>
          <a:off x="6948312" y="699868"/>
          <a:ext cx="2219277" cy="1092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Expectations &amp; Demands</a:t>
          </a:r>
          <a:endParaRPr lang="en-US" sz="2400" kern="1200" dirty="0"/>
        </a:p>
      </dsp:txBody>
      <dsp:txXfrm>
        <a:off x="6948312" y="699868"/>
        <a:ext cx="2219277" cy="1092759"/>
      </dsp:txXfrm>
    </dsp:sp>
    <dsp:sp modelId="{36593589-6F59-477E-9B62-C01EA18FBAD9}">
      <dsp:nvSpPr>
        <dsp:cNvPr id="0" name=""/>
        <dsp:cNvSpPr/>
      </dsp:nvSpPr>
      <dsp:spPr>
        <a:xfrm>
          <a:off x="3312" y="2570479"/>
          <a:ext cx="1305207" cy="130520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5A8777-7ADF-4C17-ACFD-A8B6D72DDFB1}">
      <dsp:nvSpPr>
        <dsp:cNvPr id="0" name=""/>
        <dsp:cNvSpPr/>
      </dsp:nvSpPr>
      <dsp:spPr>
        <a:xfrm>
          <a:off x="277406" y="2844573"/>
          <a:ext cx="757020" cy="75702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1ED432-47EF-4B61-86EF-65BA92C13B73}">
      <dsp:nvSpPr>
        <dsp:cNvPr id="0" name=""/>
        <dsp:cNvSpPr/>
      </dsp:nvSpPr>
      <dsp:spPr>
        <a:xfrm>
          <a:off x="1588207" y="2570479"/>
          <a:ext cx="3076560" cy="1305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Flexible working</a:t>
          </a:r>
          <a:endParaRPr lang="en-US" sz="2400" kern="1200" dirty="0"/>
        </a:p>
      </dsp:txBody>
      <dsp:txXfrm>
        <a:off x="1588207" y="2570479"/>
        <a:ext cx="3076560" cy="1305207"/>
      </dsp:txXfrm>
    </dsp:sp>
    <dsp:sp modelId="{CC5A93BF-446A-4161-A2FB-FE8D383187CD}">
      <dsp:nvSpPr>
        <dsp:cNvPr id="0" name=""/>
        <dsp:cNvSpPr/>
      </dsp:nvSpPr>
      <dsp:spPr>
        <a:xfrm>
          <a:off x="5379727" y="2567307"/>
          <a:ext cx="1305207" cy="1305207"/>
        </a:xfrm>
        <a:prstGeom prst="ellipse">
          <a:avLst/>
        </a:prstGeom>
        <a:solidFill>
          <a:srgbClr val="F3C7C7"/>
        </a:solidFill>
        <a:ln>
          <a:noFill/>
        </a:ln>
        <a:effectLst/>
      </dsp:spPr>
      <dsp:style>
        <a:lnRef idx="0">
          <a:scrgbClr r="0" g="0" b="0"/>
        </a:lnRef>
        <a:fillRef idx="1">
          <a:scrgbClr r="0" g="0" b="0"/>
        </a:fillRef>
        <a:effectRef idx="0">
          <a:scrgbClr r="0" g="0" b="0"/>
        </a:effectRef>
        <a:fontRef idx="minor"/>
      </dsp:style>
    </dsp:sp>
    <dsp:sp modelId="{4BB3255E-5A25-4BBB-9A86-2392CA61ED89}">
      <dsp:nvSpPr>
        <dsp:cNvPr id="0" name=""/>
        <dsp:cNvSpPr/>
      </dsp:nvSpPr>
      <dsp:spPr>
        <a:xfrm>
          <a:off x="5665146" y="2836662"/>
          <a:ext cx="757020" cy="757020"/>
        </a:xfrm>
        <a:prstGeom prst="rect">
          <a:avLst/>
        </a:prstGeom>
        <a:blipFill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E0F157-67CD-4D34-B65B-9E8D0C87B556}">
      <dsp:nvSpPr>
        <dsp:cNvPr id="0" name=""/>
        <dsp:cNvSpPr/>
      </dsp:nvSpPr>
      <dsp:spPr>
        <a:xfrm>
          <a:off x="6969648" y="2554334"/>
          <a:ext cx="1788897" cy="1305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Connection</a:t>
          </a:r>
        </a:p>
      </dsp:txBody>
      <dsp:txXfrm>
        <a:off x="6969648" y="2554334"/>
        <a:ext cx="1788897" cy="13052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1729B-778F-4A6B-AF96-2CF32FDB5C60}">
      <dsp:nvSpPr>
        <dsp:cNvPr id="0" name=""/>
        <dsp:cNvSpPr/>
      </dsp:nvSpPr>
      <dsp:spPr>
        <a:xfrm>
          <a:off x="752566" y="1045320"/>
          <a:ext cx="1066720" cy="10667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6FAE20-B056-433C-8604-A0B89CE249BC}">
      <dsp:nvSpPr>
        <dsp:cNvPr id="0" name=""/>
        <dsp:cNvSpPr/>
      </dsp:nvSpPr>
      <dsp:spPr>
        <a:xfrm>
          <a:off x="100682"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dirty="0"/>
            <a:t>Blended models universally well-received</a:t>
          </a:r>
          <a:endParaRPr lang="en-US" sz="1700" kern="1200" dirty="0"/>
        </a:p>
      </dsp:txBody>
      <dsp:txXfrm>
        <a:off x="100682" y="2427484"/>
        <a:ext cx="2370489" cy="720000"/>
      </dsp:txXfrm>
    </dsp:sp>
    <dsp:sp modelId="{8D679BDE-8402-4C14-8D56-5C2C9FDB91E1}">
      <dsp:nvSpPr>
        <dsp:cNvPr id="0" name=""/>
        <dsp:cNvSpPr/>
      </dsp:nvSpPr>
      <dsp:spPr>
        <a:xfrm>
          <a:off x="3537891" y="1045320"/>
          <a:ext cx="1066720" cy="10667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506382-E41E-4332-8902-4F2F9B86BCEB}">
      <dsp:nvSpPr>
        <dsp:cNvPr id="0" name=""/>
        <dsp:cNvSpPr/>
      </dsp:nvSpPr>
      <dsp:spPr>
        <a:xfrm>
          <a:off x="2886007"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a:t>Ongoing focus on staff wellbeing &amp; workload</a:t>
          </a:r>
          <a:endParaRPr lang="en-US" sz="1700" kern="1200"/>
        </a:p>
      </dsp:txBody>
      <dsp:txXfrm>
        <a:off x="2886007" y="2427484"/>
        <a:ext cx="2370489" cy="720000"/>
      </dsp:txXfrm>
    </dsp:sp>
    <dsp:sp modelId="{35BDED94-AADF-4B03-B950-38445C99CBB5}">
      <dsp:nvSpPr>
        <dsp:cNvPr id="0" name=""/>
        <dsp:cNvSpPr/>
      </dsp:nvSpPr>
      <dsp:spPr>
        <a:xfrm>
          <a:off x="6323216" y="1045320"/>
          <a:ext cx="1066720" cy="10667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CA9FA4-C572-4EA3-8401-580C9F09BE9F}">
      <dsp:nvSpPr>
        <dsp:cNvPr id="0" name=""/>
        <dsp:cNvSpPr/>
      </dsp:nvSpPr>
      <dsp:spPr>
        <a:xfrm>
          <a:off x="5671332"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a:t>Importance of peer support &amp; supervision; formal &amp; informal</a:t>
          </a:r>
          <a:endParaRPr lang="en-US" sz="1700" kern="1200"/>
        </a:p>
      </dsp:txBody>
      <dsp:txXfrm>
        <a:off x="5671332" y="2427484"/>
        <a:ext cx="2370489" cy="720000"/>
      </dsp:txXfrm>
    </dsp:sp>
    <dsp:sp modelId="{272E51E6-7F5D-4E51-AE2D-AADBE912754B}">
      <dsp:nvSpPr>
        <dsp:cNvPr id="0" name=""/>
        <dsp:cNvSpPr/>
      </dsp:nvSpPr>
      <dsp:spPr>
        <a:xfrm>
          <a:off x="9108541" y="1045320"/>
          <a:ext cx="1066720" cy="10667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D5EAC3-1C5F-4430-96C6-F8AE19F86457}">
      <dsp:nvSpPr>
        <dsp:cNvPr id="0" name=""/>
        <dsp:cNvSpPr/>
      </dsp:nvSpPr>
      <dsp:spPr>
        <a:xfrm>
          <a:off x="8456657"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dirty="0"/>
            <a:t>Social events </a:t>
          </a:r>
          <a:endParaRPr lang="en-US" sz="1700" kern="1200" dirty="0"/>
        </a:p>
      </dsp:txBody>
      <dsp:txXfrm>
        <a:off x="8456657" y="2427484"/>
        <a:ext cx="2370489"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7241A7-C80A-9EE7-85B5-B080F7D640DF}"/>
              </a:ext>
            </a:extLst>
          </p:cNvPr>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DC780EE-8972-7F78-59F9-A8850BBE1C3C}"/>
              </a:ext>
            </a:extLst>
          </p:cNvPr>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4E5AC2D1-4B1C-41C8-97DC-4792A5FFF4D2}" type="datetimeFigureOut">
              <a:rPr lang="en-GB" smtClean="0"/>
              <a:t>10/09/2025</a:t>
            </a:fld>
            <a:endParaRPr lang="en-GB"/>
          </a:p>
        </p:txBody>
      </p:sp>
      <p:sp>
        <p:nvSpPr>
          <p:cNvPr id="4" name="Footer Placeholder 3">
            <a:extLst>
              <a:ext uri="{FF2B5EF4-FFF2-40B4-BE49-F238E27FC236}">
                <a16:creationId xmlns:a16="http://schemas.microsoft.com/office/drawing/2014/main" id="{D486639D-034D-B639-7925-BCC68F62FD8E}"/>
              </a:ext>
            </a:extLst>
          </p:cNvPr>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CC1CEF6-3FFA-0845-A7FB-38AD91BB6593}"/>
              </a:ext>
            </a:extLst>
          </p:cNvPr>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293F290E-279E-4CBC-BD67-AC694DE8384F}" type="slidenum">
              <a:rPr lang="en-GB" smtClean="0"/>
              <a:t>‹#›</a:t>
            </a:fld>
            <a:endParaRPr lang="en-GB"/>
          </a:p>
        </p:txBody>
      </p:sp>
    </p:spTree>
    <p:extLst>
      <p:ext uri="{BB962C8B-B14F-4D97-AF65-F5344CB8AC3E}">
        <p14:creationId xmlns:p14="http://schemas.microsoft.com/office/powerpoint/2010/main" val="27441064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DA08EB3-840F-4244-BEE9-C34B4C946473}" type="datetimeFigureOut">
              <a:rPr lang="en-GB" smtClean="0"/>
              <a:t>10/09/2025</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2890486E-F3DA-440B-86BA-1E25136617C9}" type="slidenum">
              <a:rPr lang="en-GB" smtClean="0"/>
              <a:t>‹#›</a:t>
            </a:fld>
            <a:endParaRPr lang="en-GB"/>
          </a:p>
        </p:txBody>
      </p:sp>
    </p:spTree>
    <p:extLst>
      <p:ext uri="{BB962C8B-B14F-4D97-AF65-F5344CB8AC3E}">
        <p14:creationId xmlns:p14="http://schemas.microsoft.com/office/powerpoint/2010/main" val="70540880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Housekeeping</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a:t>
            </a:fld>
            <a:endParaRPr lang="en-GB"/>
          </a:p>
        </p:txBody>
      </p:sp>
    </p:spTree>
    <p:extLst>
      <p:ext uri="{BB962C8B-B14F-4D97-AF65-F5344CB8AC3E}">
        <p14:creationId xmlns:p14="http://schemas.microsoft.com/office/powerpoint/2010/main" val="4172975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how we have responded to these</a:t>
            </a:r>
          </a:p>
          <a:p>
            <a:endParaRPr lang="en-GB" dirty="0"/>
          </a:p>
          <a:p>
            <a:r>
              <a:rPr lang="en-GB" dirty="0"/>
              <a:t>Topics for today informed by this and suggestions for further topics from ‘expression of interest form’ from earlier this year.</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10</a:t>
            </a:fld>
            <a:endParaRPr lang="en-GB"/>
          </a:p>
        </p:txBody>
      </p:sp>
    </p:spTree>
    <p:extLst>
      <p:ext uri="{BB962C8B-B14F-4D97-AF65-F5344CB8AC3E}">
        <p14:creationId xmlns:p14="http://schemas.microsoft.com/office/powerpoint/2010/main" val="4166298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11</a:t>
            </a:fld>
            <a:endParaRPr lang="en-GB"/>
          </a:p>
        </p:txBody>
      </p:sp>
    </p:spTree>
    <p:extLst>
      <p:ext uri="{BB962C8B-B14F-4D97-AF65-F5344CB8AC3E}">
        <p14:creationId xmlns:p14="http://schemas.microsoft.com/office/powerpoint/2010/main" val="2496597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12</a:t>
            </a:fld>
            <a:endParaRPr lang="en-GB"/>
          </a:p>
        </p:txBody>
      </p:sp>
    </p:spTree>
    <p:extLst>
      <p:ext uri="{BB962C8B-B14F-4D97-AF65-F5344CB8AC3E}">
        <p14:creationId xmlns:p14="http://schemas.microsoft.com/office/powerpoint/2010/main" val="1741850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13</a:t>
            </a:fld>
            <a:endParaRPr lang="en-GB"/>
          </a:p>
        </p:txBody>
      </p:sp>
    </p:spTree>
    <p:extLst>
      <p:ext uri="{BB962C8B-B14F-4D97-AF65-F5344CB8AC3E}">
        <p14:creationId xmlns:p14="http://schemas.microsoft.com/office/powerpoint/2010/main" val="3132291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14</a:t>
            </a:fld>
            <a:endParaRPr lang="en-GB"/>
          </a:p>
        </p:txBody>
      </p:sp>
    </p:spTree>
    <p:extLst>
      <p:ext uri="{BB962C8B-B14F-4D97-AF65-F5344CB8AC3E}">
        <p14:creationId xmlns:p14="http://schemas.microsoft.com/office/powerpoint/2010/main" val="4223011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hidden="1"/>
          <p:cNvSpPr>
            <a:spLocks noGrp="1"/>
          </p:cNvSpPr>
          <p:nvPr>
            <p:ph type="hdr" sz="quarter"/>
          </p:nvPr>
        </p:nvSpPr>
        <p:spPr>
          <a:xfrm>
            <a:off x="0" y="0"/>
            <a:ext cx="6858000" cy="458788"/>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hidden="1"/>
          <p:cNvSpPr>
            <a:spLocks noGrp="1"/>
          </p:cNvSpPr>
          <p:nvPr>
            <p:ph type="ftr" sz="quarter" idx="4"/>
          </p:nvPr>
        </p:nvSpPr>
        <p:spPr>
          <a:xfrm>
            <a:off x="0" y="8685213"/>
            <a:ext cx="6858000" cy="4587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CC6D83-7BA0-4024-A727-42F3B01FE1C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552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Walk through 2024 responses, to frame thoughts for this eval.</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16</a:t>
            </a:fld>
            <a:endParaRPr lang="en-GB"/>
          </a:p>
        </p:txBody>
      </p:sp>
    </p:spTree>
    <p:extLst>
      <p:ext uri="{BB962C8B-B14F-4D97-AF65-F5344CB8AC3E}">
        <p14:creationId xmlns:p14="http://schemas.microsoft.com/office/powerpoint/2010/main" val="2712232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Same </a:t>
            </a:r>
            <a:r>
              <a:rPr lang="en-GB" dirty="0" err="1"/>
              <a:t>qs</a:t>
            </a:r>
            <a:r>
              <a:rPr lang="en-GB" dirty="0"/>
              <a:t> as before.</a:t>
            </a:r>
          </a:p>
          <a:p>
            <a:endParaRPr lang="en-GB" dirty="0"/>
          </a:p>
          <a:p>
            <a:r>
              <a:rPr lang="en-GB" dirty="0"/>
              <a:t>Also thanks to all presenters (especially our volunteers, other members of the WP.)</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17</a:t>
            </a:fld>
            <a:endParaRPr lang="en-GB"/>
          </a:p>
        </p:txBody>
      </p:sp>
    </p:spTree>
    <p:extLst>
      <p:ext uri="{BB962C8B-B14F-4D97-AF65-F5344CB8AC3E}">
        <p14:creationId xmlns:p14="http://schemas.microsoft.com/office/powerpoint/2010/main" val="1075483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73 responses across 8 authorities in 2021 Vs. 52 responses across 8 authorities in 2025</a:t>
            </a:r>
          </a:p>
          <a:p>
            <a:endParaRPr lang="en-GB" dirty="0"/>
          </a:p>
          <a:p>
            <a:r>
              <a:rPr lang="en-GB" dirty="0"/>
              <a:t>Uneven spread so far in 2025, so data is a WIP. This means all feedback today is a little more </a:t>
            </a:r>
            <a:r>
              <a:rPr lang="en-GB" dirty="0" err="1"/>
              <a:t>broadstroke</a:t>
            </a:r>
            <a:r>
              <a:rPr lang="en-GB" dirty="0"/>
              <a:t> than might be preferred, and is presented just to give rough ideas of data before fuller analysis.</a:t>
            </a:r>
          </a:p>
          <a:p>
            <a:endParaRPr lang="en-GB" dirty="0"/>
          </a:p>
          <a:p>
            <a:r>
              <a:rPr lang="en-GB" dirty="0"/>
              <a:t>Also note June/July data-gathering in 2021, July-August in 2025. Not significantly different timings but may have an impact.</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2</a:t>
            </a:fld>
            <a:endParaRPr lang="en-GB"/>
          </a:p>
        </p:txBody>
      </p:sp>
    </p:spTree>
    <p:extLst>
      <p:ext uri="{BB962C8B-B14F-4D97-AF65-F5344CB8AC3E}">
        <p14:creationId xmlns:p14="http://schemas.microsoft.com/office/powerpoint/2010/main" val="3126950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GB" sz="1100" dirty="0">
                <a:solidFill>
                  <a:srgbClr val="000000"/>
                </a:solidFill>
                <a:effectLst/>
                <a:latin typeface="+mn-lt"/>
                <a:ea typeface="Constantia" panose="02030602050306030303" pitchFamily="18" charset="0"/>
                <a:cs typeface="Times New Roman" panose="02020603050405020304" pitchFamily="18" charset="0"/>
              </a:rPr>
              <a:t>Results indicate that EPs made use of Karen </a:t>
            </a:r>
            <a:r>
              <a:rPr lang="en-GB" sz="1100" dirty="0" err="1">
                <a:solidFill>
                  <a:srgbClr val="000000"/>
                </a:solidFill>
                <a:effectLst/>
                <a:latin typeface="+mn-lt"/>
                <a:ea typeface="Constantia" panose="02030602050306030303" pitchFamily="18" charset="0"/>
                <a:cs typeface="Times New Roman" panose="02020603050405020304" pitchFamily="18" charset="0"/>
              </a:rPr>
              <a:t>Reivich’s</a:t>
            </a:r>
            <a:r>
              <a:rPr lang="en-GB" sz="1100" dirty="0">
                <a:solidFill>
                  <a:srgbClr val="000000"/>
                </a:solidFill>
                <a:effectLst/>
                <a:latin typeface="+mn-lt"/>
                <a:ea typeface="Constantia" panose="02030602050306030303" pitchFamily="18" charset="0"/>
                <a:cs typeface="Times New Roman" panose="02020603050405020304" pitchFamily="18" charset="0"/>
              </a:rPr>
              <a:t> seven skills of resilience to support their own resilience during this time of adversity. Across the RIC, EP scores suggested they mostly felt they used their skills ‘well enough’ to ‘extremely well’. Empathy and Emotional Awareness &amp; Control were considered to be the most effectively used of the seven skills. This is a change from 2021, where Flexible thinking was one of the most well-used skills. This may have been required more then!</a:t>
            </a:r>
          </a:p>
          <a:p>
            <a:pPr>
              <a:lnSpc>
                <a:spcPct val="100000"/>
              </a:lnSpc>
              <a:spcBef>
                <a:spcPts val="0"/>
              </a:spcBef>
              <a:spcAft>
                <a:spcPts val="0"/>
              </a:spcAft>
            </a:pPr>
            <a:r>
              <a:rPr lang="en-GB" sz="1100" dirty="0">
                <a:solidFill>
                  <a:srgbClr val="000000"/>
                </a:solidFill>
                <a:effectLst/>
                <a:latin typeface="+mn-lt"/>
                <a:ea typeface="Constantia" panose="02030602050306030303" pitchFamily="18" charset="0"/>
                <a:cs typeface="Times New Roman" panose="02020603050405020304" pitchFamily="18" charset="0"/>
              </a:rPr>
              <a:t>Realistic optimism and Reaching out remained least well-used skills.</a:t>
            </a:r>
          </a:p>
          <a:p>
            <a:pPr>
              <a:lnSpc>
                <a:spcPct val="100000"/>
              </a:lnSpc>
              <a:spcBef>
                <a:spcPts val="0"/>
              </a:spcBef>
              <a:spcAft>
                <a:spcPts val="0"/>
              </a:spcAft>
            </a:pPr>
            <a:endParaRPr lang="en-GB" sz="1100" dirty="0">
              <a:solidFill>
                <a:srgbClr val="000000"/>
              </a:solidFill>
              <a:effectLst/>
              <a:latin typeface="+mn-lt"/>
              <a:cs typeface="Times New Roman" panose="02020603050405020304" pitchFamily="18" charset="0"/>
            </a:endParaRPr>
          </a:p>
          <a:p>
            <a:pPr>
              <a:lnSpc>
                <a:spcPct val="100000"/>
              </a:lnSpc>
              <a:spcBef>
                <a:spcPts val="0"/>
              </a:spcBef>
              <a:spcAft>
                <a:spcPts val="0"/>
              </a:spcAft>
            </a:pPr>
            <a:r>
              <a:rPr lang="en-GB" sz="1100" dirty="0">
                <a:solidFill>
                  <a:srgbClr val="000000"/>
                </a:solidFill>
                <a:effectLst/>
                <a:latin typeface="+mn-lt"/>
                <a:cs typeface="Times New Roman" panose="02020603050405020304" pitchFamily="18" charset="0"/>
              </a:rPr>
              <a:t>All scores had taken some decrease since 2021 survey, apart from Emotional Awareness &amp; Control, which had increased. Although this may sound like a bad thing…</a:t>
            </a:r>
            <a:endParaRPr lang="en-GB" dirty="0"/>
          </a:p>
        </p:txBody>
      </p:sp>
      <p:sp>
        <p:nvSpPr>
          <p:cNvPr id="4" name="Header Placeholder 3" hidden="1"/>
          <p:cNvSpPr>
            <a:spLocks noGrp="1"/>
          </p:cNvSpPr>
          <p:nvPr>
            <p:ph type="hdr" sz="quarter"/>
          </p:nvPr>
        </p:nvSpPr>
        <p:spPr>
          <a:xfrm>
            <a:off x="0" y="0"/>
            <a:ext cx="6797675" cy="49813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p:txBody>
      </p:sp>
      <p:sp>
        <p:nvSpPr>
          <p:cNvPr id="5" name="Footer Placeholder 4" hidden="1"/>
          <p:cNvSpPr>
            <a:spLocks noGrp="1"/>
          </p:cNvSpPr>
          <p:nvPr>
            <p:ph type="ftr" sz="quarter" idx="4"/>
          </p:nvPr>
        </p:nvSpPr>
        <p:spPr>
          <a:xfrm>
            <a:off x="0" y="9430091"/>
            <a:ext cx="6797675" cy="498134"/>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C0A044-79C7-4EC7-8866-0F93049B44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215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…Wellbeing scores tell another story.</a:t>
            </a:r>
          </a:p>
          <a:p>
            <a:r>
              <a:rPr lang="en-GB" dirty="0"/>
              <a:t>When comparing 2021 Vs 2025, nearly all wellbeing measures have increased, some just by small amounts, some </a:t>
            </a:r>
            <a:r>
              <a:rPr lang="en-GB" dirty="0" err="1"/>
              <a:t>signficiantly</a:t>
            </a:r>
            <a:r>
              <a:rPr lang="en-GB" dirty="0"/>
              <a:t>, (</a:t>
            </a:r>
            <a:r>
              <a:rPr lang="en-GB" dirty="0" err="1"/>
              <a:t>ie</a:t>
            </a:r>
            <a:r>
              <a:rPr lang="en-GB" dirty="0"/>
              <a:t>. Ability to bounce back gone from 45 to 85%; Ability to switch off and focus on self-care increased 48 to 78%; feeling able to be productive at work increased from 77 to 89%)</a:t>
            </a:r>
          </a:p>
          <a:p>
            <a:r>
              <a:rPr lang="en-GB" dirty="0"/>
              <a:t>Only one measure has gone down: the feeling that the work we do has a positive impact on children and YP, down from 74 to 68%. Speculate this may relate to level of need in schools now.</a:t>
            </a:r>
          </a:p>
          <a:p>
            <a:endParaRPr lang="en-GB" dirty="0"/>
          </a:p>
          <a:p>
            <a:r>
              <a:rPr lang="en-GB" dirty="0"/>
              <a:t>Note irony that Resilience skills seems to have gone down, Wellbeing seems to be up. Is it possible that this difference is explained by not having to use those resilience skills as frequently now? </a:t>
            </a:r>
          </a:p>
        </p:txBody>
      </p:sp>
      <p:sp>
        <p:nvSpPr>
          <p:cNvPr id="4" name="Header Placeholder 3" hidden="1"/>
          <p:cNvSpPr>
            <a:spLocks noGrp="1"/>
          </p:cNvSpPr>
          <p:nvPr>
            <p:ph type="hdr" sz="quarter"/>
          </p:nvPr>
        </p:nvSpPr>
        <p:spPr>
          <a:xfrm>
            <a:off x="0" y="0"/>
            <a:ext cx="6797675" cy="49813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p:txBody>
      </p:sp>
      <p:sp>
        <p:nvSpPr>
          <p:cNvPr id="5" name="Footer Placeholder 4" hidden="1"/>
          <p:cNvSpPr>
            <a:spLocks noGrp="1"/>
          </p:cNvSpPr>
          <p:nvPr>
            <p:ph type="ftr" sz="quarter" idx="4"/>
          </p:nvPr>
        </p:nvSpPr>
        <p:spPr>
          <a:xfrm>
            <a:off x="0" y="9430091"/>
            <a:ext cx="6797675" cy="498134"/>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C0A044-79C7-4EC7-8866-0F93049B44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94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05333-B4A7-099A-80D3-090B1D28D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0CFF6-D261-3758-962B-7F08F4448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F19D76-E751-4DF8-2D6B-BECF18458EBB}"/>
              </a:ext>
            </a:extLst>
          </p:cNvPr>
          <p:cNvSpPr>
            <a:spLocks noGrp="1"/>
          </p:cNvSpPr>
          <p:nvPr>
            <p:ph type="body" idx="1"/>
          </p:nvPr>
        </p:nvSpPr>
        <p:spPr/>
        <p:txBody>
          <a:bodyPr/>
          <a:lstStyle/>
          <a:p>
            <a:r>
              <a:rPr lang="en-GB" dirty="0"/>
              <a:t>Positives:</a:t>
            </a:r>
          </a:p>
          <a:p>
            <a:r>
              <a:rPr lang="en-GB" dirty="0"/>
              <a:t>Online options meaning online meetings and CLPL offers, which can have practical and pragmatic benefits and allow more to access. Particularly in out-of-authority work or multi-agency work.</a:t>
            </a:r>
          </a:p>
          <a:p>
            <a:r>
              <a:rPr lang="en-GB" dirty="0"/>
              <a:t>Flexible working so reduced expectations of constant office attendance, especially home starts. Practically positive and good for work-life balance.</a:t>
            </a:r>
          </a:p>
          <a:p>
            <a:endParaRPr lang="en-GB" dirty="0"/>
          </a:p>
          <a:p>
            <a:endParaRPr lang="en-GB" dirty="0"/>
          </a:p>
          <a:p>
            <a:r>
              <a:rPr lang="en-GB" dirty="0"/>
              <a:t>Negatives: </a:t>
            </a:r>
          </a:p>
          <a:p>
            <a:r>
              <a:rPr lang="en-GB" dirty="0"/>
              <a:t>Schools expect replies much quicker, expect us to be more accessible, and means our diaries end up busier. Demands exacerbated by pupils with greater need but reduction in EP numbers,</a:t>
            </a:r>
          </a:p>
          <a:p>
            <a:r>
              <a:rPr lang="en-GB" dirty="0"/>
              <a:t>Reduction in connection with team, meaning less peer support, less modelling for less experienced/new staff, and informal info gathering about schools etc</a:t>
            </a:r>
          </a:p>
          <a:p>
            <a:r>
              <a:rPr lang="en-GB" dirty="0"/>
              <a:t>IT issues </a:t>
            </a:r>
            <a:r>
              <a:rPr lang="en-GB" dirty="0" err="1"/>
              <a:t>ie</a:t>
            </a:r>
            <a:r>
              <a:rPr lang="en-GB" dirty="0"/>
              <a:t>. Access to online filing systems</a:t>
            </a:r>
          </a:p>
        </p:txBody>
      </p:sp>
      <p:sp>
        <p:nvSpPr>
          <p:cNvPr id="4" name="Header Placeholder 3" hidden="1">
            <a:extLst>
              <a:ext uri="{FF2B5EF4-FFF2-40B4-BE49-F238E27FC236}">
                <a16:creationId xmlns:a16="http://schemas.microsoft.com/office/drawing/2014/main" id="{C580CC94-4A99-C695-B844-885BF533F125}"/>
              </a:ext>
            </a:extLst>
          </p:cNvPr>
          <p:cNvSpPr>
            <a:spLocks noGrp="1"/>
          </p:cNvSpPr>
          <p:nvPr>
            <p:ph type="hdr" sz="quarter"/>
          </p:nvPr>
        </p:nvSpPr>
        <p:spPr>
          <a:xfrm>
            <a:off x="0" y="0"/>
            <a:ext cx="6797675" cy="49813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p:txBody>
      </p:sp>
      <p:sp>
        <p:nvSpPr>
          <p:cNvPr id="5" name="Footer Placeholder 4" hidden="1">
            <a:extLst>
              <a:ext uri="{FF2B5EF4-FFF2-40B4-BE49-F238E27FC236}">
                <a16:creationId xmlns:a16="http://schemas.microsoft.com/office/drawing/2014/main" id="{6CB4FC72-3804-2B03-5C71-B283D36120CB}"/>
              </a:ext>
            </a:extLst>
          </p:cNvPr>
          <p:cNvSpPr>
            <a:spLocks noGrp="1"/>
          </p:cNvSpPr>
          <p:nvPr>
            <p:ph type="ftr" sz="quarter" idx="4"/>
          </p:nvPr>
        </p:nvSpPr>
        <p:spPr>
          <a:xfrm>
            <a:off x="0" y="9430091"/>
            <a:ext cx="6797675" cy="498134"/>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p:txBody>
      </p:sp>
      <p:sp>
        <p:nvSpPr>
          <p:cNvPr id="6" name="Slide Number Placeholder 5">
            <a:extLst>
              <a:ext uri="{FF2B5EF4-FFF2-40B4-BE49-F238E27FC236}">
                <a16:creationId xmlns:a16="http://schemas.microsoft.com/office/drawing/2014/main" id="{1B40A1BA-82C0-B57A-1960-FA70AED786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C0A044-79C7-4EC7-8866-0F93049B44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7755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other parts that had emerged in data, briefly summarised!</a:t>
            </a:r>
          </a:p>
          <a:p>
            <a:r>
              <a:rPr lang="en-GB" dirty="0"/>
              <a:t>In the wellbeing scales, the factor with most STRONGLY AGREE (and </a:t>
            </a:r>
            <a:r>
              <a:rPr lang="en-GB" dirty="0" err="1"/>
              <a:t>infact</a:t>
            </a:r>
            <a:r>
              <a:rPr lang="en-GB" dirty="0"/>
              <a:t> 100% agreement in total) is about informal support from EP colleagues, suggesting our strongest resource at present is ourselves. Leads us neatly on to today’s input.</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6</a:t>
            </a:fld>
            <a:endParaRPr lang="en-GB"/>
          </a:p>
        </p:txBody>
      </p:sp>
    </p:spTree>
    <p:extLst>
      <p:ext uri="{BB962C8B-B14F-4D97-AF65-F5344CB8AC3E}">
        <p14:creationId xmlns:p14="http://schemas.microsoft.com/office/powerpoint/2010/main" val="365959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48CFE-06BF-DCAD-1638-73D92E2A1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A02EB-9850-7808-2897-72DDE521CB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7AED9A-E686-47A8-4F9F-22BAE43CB0BA}"/>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64F37E49-B8EA-18A0-B30A-587704E1ADE1}"/>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B84E5B5E-1593-0555-B633-36718EDEE96F}"/>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BD37309D-6941-5A24-495E-E7FB0FE6D785}"/>
              </a:ext>
            </a:extLst>
          </p:cNvPr>
          <p:cNvSpPr>
            <a:spLocks noGrp="1"/>
          </p:cNvSpPr>
          <p:nvPr>
            <p:ph type="sldNum" sz="quarter" idx="5"/>
          </p:nvPr>
        </p:nvSpPr>
        <p:spPr/>
        <p:txBody>
          <a:bodyPr/>
          <a:lstStyle/>
          <a:p>
            <a:fld id="{2890486E-F3DA-440B-86BA-1E25136617C9}" type="slidenum">
              <a:rPr lang="en-GB" smtClean="0"/>
              <a:t>7</a:t>
            </a:fld>
            <a:endParaRPr lang="en-GB"/>
          </a:p>
        </p:txBody>
      </p:sp>
    </p:spTree>
    <p:extLst>
      <p:ext uri="{BB962C8B-B14F-4D97-AF65-F5344CB8AC3E}">
        <p14:creationId xmlns:p14="http://schemas.microsoft.com/office/powerpoint/2010/main" val="1026455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said…we did approach</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8</a:t>
            </a:fld>
            <a:endParaRPr lang="en-GB"/>
          </a:p>
        </p:txBody>
      </p:sp>
    </p:spTree>
    <p:extLst>
      <p:ext uri="{BB962C8B-B14F-4D97-AF65-F5344CB8AC3E}">
        <p14:creationId xmlns:p14="http://schemas.microsoft.com/office/powerpoint/2010/main" val="3667906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will continue to be the aims of today: connection, collaboration, discussion. Sharing of work, focus on implementation. </a:t>
            </a:r>
          </a:p>
          <a:p>
            <a:r>
              <a:rPr lang="en-GB" dirty="0"/>
              <a:t>In spirit of the WP plans dating back to its inception.</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9</a:t>
            </a:fld>
            <a:endParaRPr lang="en-GB"/>
          </a:p>
        </p:txBody>
      </p:sp>
    </p:spTree>
    <p:extLst>
      <p:ext uri="{BB962C8B-B14F-4D97-AF65-F5344CB8AC3E}">
        <p14:creationId xmlns:p14="http://schemas.microsoft.com/office/powerpoint/2010/main" val="1275639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5BD4E-C57F-F1EB-E047-D634D0C8BF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F1F7EF4-4167-B5C3-0370-0A65910AE4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E89642D-E975-BC79-B173-DD6A1EEDCFEF}"/>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5" name="Footer Placeholder 4">
            <a:extLst>
              <a:ext uri="{FF2B5EF4-FFF2-40B4-BE49-F238E27FC236}">
                <a16:creationId xmlns:a16="http://schemas.microsoft.com/office/drawing/2014/main" id="{55ABC093-919F-BA3A-BC36-52E3BC409A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504C6C-F104-97F1-87CF-2EDC4B1195CB}"/>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63782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F0804-FD0C-F5C9-1196-7DB1D3F91A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D7BFC7-A8B8-8CD3-96BB-ACE0391316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247FB7-83FB-97E9-16CA-E63007E6226F}"/>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5" name="Footer Placeholder 4">
            <a:extLst>
              <a:ext uri="{FF2B5EF4-FFF2-40B4-BE49-F238E27FC236}">
                <a16:creationId xmlns:a16="http://schemas.microsoft.com/office/drawing/2014/main" id="{37B9BF8A-5079-B81E-1ECF-AFBA52F9A0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316FC6-20BE-7568-BD09-B94F4F86A180}"/>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418569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450099-02AC-014A-157E-A59F4829AFD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71B84A-D97D-7F48-FEE3-7B699FB89D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1C2284-5314-5520-2535-3CA6987B37D3}"/>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5" name="Footer Placeholder 4">
            <a:extLst>
              <a:ext uri="{FF2B5EF4-FFF2-40B4-BE49-F238E27FC236}">
                <a16:creationId xmlns:a16="http://schemas.microsoft.com/office/drawing/2014/main" id="{0C9025F3-98F8-BEBA-81DE-A009664A04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7F70E8-05E7-1252-FD53-C9FCC62A268D}"/>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503691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2FAEBD-478E-4706-A105-5859D843B112}" type="datetimeFigureOut">
              <a:rPr lang="en-GB" smtClean="0"/>
              <a:t>10/09/2025</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44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FAEBD-478E-4706-A105-5859D843B112}" type="datetimeFigureOut">
              <a:rPr lang="en-GB" smtClean="0"/>
              <a:t>10/09/2025</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1667312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FAEBD-478E-4706-A105-5859D843B112}" type="datetimeFigureOut">
              <a:rPr lang="en-GB" smtClean="0"/>
              <a:t>10/09/2025</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3935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2FAEBD-478E-4706-A105-5859D843B112}" type="datetimeFigureOut">
              <a:rPr lang="en-GB" smtClean="0"/>
              <a:t>10/09/2025</a:t>
            </a:fld>
            <a:endParaRPr lang="en-GB"/>
          </a:p>
        </p:txBody>
      </p:sp>
      <p:sp>
        <p:nvSpPr>
          <p:cNvPr id="6" name="Footer Placeholder 5"/>
          <p:cNvSpPr>
            <a:spLocks noGrp="1"/>
          </p:cNvSpPr>
          <p:nvPr>
            <p:ph type="ftr" sz="quarter" idx="11"/>
          </p:nvPr>
        </p:nvSpPr>
        <p:spPr/>
        <p:txBody>
          <a:bodyPr/>
          <a:lstStyle/>
          <a:p>
            <a:r>
              <a:rPr lang="en-GB"/>
              <a:t>OFFICIAL</a:t>
            </a:r>
          </a:p>
        </p:txBody>
      </p:sp>
      <p:sp>
        <p:nvSpPr>
          <p:cNvPr id="7" name="Slide Number Placeholder 6"/>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3957830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2FAEBD-478E-4706-A105-5859D843B112}" type="datetimeFigureOut">
              <a:rPr lang="en-GB" smtClean="0"/>
              <a:t>10/09/2025</a:t>
            </a:fld>
            <a:endParaRPr lang="en-GB"/>
          </a:p>
        </p:txBody>
      </p:sp>
      <p:sp>
        <p:nvSpPr>
          <p:cNvPr id="8" name="Footer Placeholder 7"/>
          <p:cNvSpPr>
            <a:spLocks noGrp="1"/>
          </p:cNvSpPr>
          <p:nvPr>
            <p:ph type="ftr" sz="quarter" idx="11"/>
          </p:nvPr>
        </p:nvSpPr>
        <p:spPr/>
        <p:txBody>
          <a:bodyPr/>
          <a:lstStyle/>
          <a:p>
            <a:r>
              <a:rPr lang="en-GB"/>
              <a:t>OFFICIAL</a:t>
            </a:r>
          </a:p>
        </p:txBody>
      </p:sp>
      <p:sp>
        <p:nvSpPr>
          <p:cNvPr id="9" name="Slide Number Placeholder 8"/>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4123854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2FAEBD-478E-4706-A105-5859D843B112}" type="datetimeFigureOut">
              <a:rPr lang="en-GB" smtClean="0"/>
              <a:t>10/09/2025</a:t>
            </a:fld>
            <a:endParaRPr lang="en-GB"/>
          </a:p>
        </p:txBody>
      </p:sp>
      <p:sp>
        <p:nvSpPr>
          <p:cNvPr id="4" name="Footer Placeholder 3"/>
          <p:cNvSpPr>
            <a:spLocks noGrp="1"/>
          </p:cNvSpPr>
          <p:nvPr>
            <p:ph type="ftr" sz="quarter" idx="11"/>
          </p:nvPr>
        </p:nvSpPr>
        <p:spPr/>
        <p:txBody>
          <a:bodyPr/>
          <a:lstStyle/>
          <a:p>
            <a:r>
              <a:rPr lang="en-GB"/>
              <a:t>OFFICIAL</a:t>
            </a:r>
          </a:p>
        </p:txBody>
      </p:sp>
      <p:sp>
        <p:nvSpPr>
          <p:cNvPr id="5" name="Slide Number Placeholder 4"/>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2115255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22FAEBD-478E-4706-A105-5859D843B112}" type="datetimeFigureOut">
              <a:rPr lang="en-GB" smtClean="0"/>
              <a:t>10/09/2025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GB"/>
              <a:t>OFFICIAL</a:t>
            </a:r>
          </a:p>
        </p:txBody>
      </p:sp>
      <p:sp>
        <p:nvSpPr>
          <p:cNvPr id="9" name="Slide Number Placeholder 8"/>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2660814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22FAEBD-478E-4706-A105-5859D843B112}" type="datetimeFigureOut">
              <a:rPr lang="en-GB" smtClean="0"/>
              <a:t>10/09/2025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GB"/>
              <a:t>OFFICIAL</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A5EECDC-CDF9-4C3A-8979-3A7C35E31295}" type="slidenum">
              <a:rPr lang="en-GB" smtClean="0"/>
              <a:t>‹#›</a:t>
            </a:fld>
            <a:endParaRPr lang="en-GB"/>
          </a:p>
        </p:txBody>
      </p:sp>
    </p:spTree>
    <p:extLst>
      <p:ext uri="{BB962C8B-B14F-4D97-AF65-F5344CB8AC3E}">
        <p14:creationId xmlns:p14="http://schemas.microsoft.com/office/powerpoint/2010/main" val="16862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05564-5A15-A80B-0FA9-4127D9C41FB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FD3F7A-B0BE-B151-0F7F-2473771E12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A74730-5D3C-C3CB-8498-44D626A2DEFC}"/>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5" name="Footer Placeholder 4">
            <a:extLst>
              <a:ext uri="{FF2B5EF4-FFF2-40B4-BE49-F238E27FC236}">
                <a16:creationId xmlns:a16="http://schemas.microsoft.com/office/drawing/2014/main" id="{E2738C9D-C9AE-EC8F-3354-3DAC088D6C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8B1690-FA48-0F9F-9642-8B1871423308}"/>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808152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2FAEBD-478E-4706-A105-5859D843B112}" type="datetimeFigureOut">
              <a:rPr lang="en-GB" smtClean="0"/>
              <a:t>10/09/2025</a:t>
            </a:fld>
            <a:endParaRPr lang="en-GB"/>
          </a:p>
        </p:txBody>
      </p:sp>
      <p:sp>
        <p:nvSpPr>
          <p:cNvPr id="6" name="Footer Placeholder 5"/>
          <p:cNvSpPr>
            <a:spLocks noGrp="1"/>
          </p:cNvSpPr>
          <p:nvPr>
            <p:ph type="ftr" sz="quarter" idx="11"/>
          </p:nvPr>
        </p:nvSpPr>
        <p:spPr/>
        <p:txBody>
          <a:bodyPr/>
          <a:lstStyle/>
          <a:p>
            <a:r>
              <a:rPr lang="en-GB"/>
              <a:t>OFFICIAL</a:t>
            </a:r>
          </a:p>
        </p:txBody>
      </p:sp>
      <p:sp>
        <p:nvSpPr>
          <p:cNvPr id="7" name="Slide Number Placeholder 6"/>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3305655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FAEBD-478E-4706-A105-5859D843B112}" type="datetimeFigureOut">
              <a:rPr lang="en-GB" smtClean="0"/>
              <a:t>10/09/2025</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2079811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FAEBD-478E-4706-A105-5859D843B112}" type="datetimeFigureOut">
              <a:rPr lang="en-GB" smtClean="0"/>
              <a:t>10/09/2025</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2268498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100D6-E34F-4408-91AD-A7FA8FDCA0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3C785F2-C615-42DE-B9AD-99D230203C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CE92E73-04C9-4294-BD4E-471DFD079D60}"/>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5" name="Footer Placeholder 4">
            <a:extLst>
              <a:ext uri="{FF2B5EF4-FFF2-40B4-BE49-F238E27FC236}">
                <a16:creationId xmlns:a16="http://schemas.microsoft.com/office/drawing/2014/main" id="{9D22D8BD-4737-4EB3-9B43-A6D3D22B0CC1}"/>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6" name="Slide Number Placeholder 5">
            <a:extLst>
              <a:ext uri="{FF2B5EF4-FFF2-40B4-BE49-F238E27FC236}">
                <a16:creationId xmlns:a16="http://schemas.microsoft.com/office/drawing/2014/main" id="{D589133A-2622-4D12-AF16-B7E2F9DAB116}"/>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39905596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62975-7C85-439A-8F4B-313C71A944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45AFEE5-BFB2-40AA-BDA3-1D331A3E5C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F8688E-2501-4556-AF2F-9505A8BBFA04}"/>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5" name="Footer Placeholder 4">
            <a:extLst>
              <a:ext uri="{FF2B5EF4-FFF2-40B4-BE49-F238E27FC236}">
                <a16:creationId xmlns:a16="http://schemas.microsoft.com/office/drawing/2014/main" id="{F075D63C-55FA-49AA-8DB4-307DBD086F7C}"/>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6" name="Slide Number Placeholder 5">
            <a:extLst>
              <a:ext uri="{FF2B5EF4-FFF2-40B4-BE49-F238E27FC236}">
                <a16:creationId xmlns:a16="http://schemas.microsoft.com/office/drawing/2014/main" id="{CEDC483A-19C3-47AF-8172-F5843DA196E5}"/>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11929075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B9824-0288-4037-82AB-B4CFBCE0B0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9E174CF-92F6-406E-839B-3AC76076D3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EAC4A5-C166-4147-BA49-3BADABCCED03}"/>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5" name="Footer Placeholder 4">
            <a:extLst>
              <a:ext uri="{FF2B5EF4-FFF2-40B4-BE49-F238E27FC236}">
                <a16:creationId xmlns:a16="http://schemas.microsoft.com/office/drawing/2014/main" id="{088A2490-FEB6-46A2-A312-4E0A0D9F835D}"/>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6" name="Slide Number Placeholder 5">
            <a:extLst>
              <a:ext uri="{FF2B5EF4-FFF2-40B4-BE49-F238E27FC236}">
                <a16:creationId xmlns:a16="http://schemas.microsoft.com/office/drawing/2014/main" id="{E6424386-E13A-454D-96CC-DDA590919AFE}"/>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19390223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287C5-38C5-42AA-AFAA-139418BB0D8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19FBD-CEBC-498E-B3A3-E3F7430382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7C82146-0C47-4E93-9733-2474C7AC40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66D3CEA-9F17-442B-9563-60D79C6C2B68}"/>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6" name="Footer Placeholder 5">
            <a:extLst>
              <a:ext uri="{FF2B5EF4-FFF2-40B4-BE49-F238E27FC236}">
                <a16:creationId xmlns:a16="http://schemas.microsoft.com/office/drawing/2014/main" id="{F8175CCB-2C1E-436C-A915-94381B7BCCE6}"/>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7" name="Slide Number Placeholder 6">
            <a:extLst>
              <a:ext uri="{FF2B5EF4-FFF2-40B4-BE49-F238E27FC236}">
                <a16:creationId xmlns:a16="http://schemas.microsoft.com/office/drawing/2014/main" id="{02AAB4D3-0459-4943-A6C6-6241A9F12E0A}"/>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16341924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9344C-AC45-4E7C-9CED-0E68D9BB756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6DDD7D-19E1-49DC-88AD-21057F5D16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ABF6B3-DF14-40C4-A996-0CA85FFE53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AAE8C80-BB37-4ED3-83CB-851A201C30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1CB964-C2E0-4386-81B3-BECAF069B6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AD84DC7-1205-492C-8976-712A8B21F9A7}"/>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8" name="Footer Placeholder 7">
            <a:extLst>
              <a:ext uri="{FF2B5EF4-FFF2-40B4-BE49-F238E27FC236}">
                <a16:creationId xmlns:a16="http://schemas.microsoft.com/office/drawing/2014/main" id="{B138534A-6958-44A2-AD41-684AF2C2B4A8}"/>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9" name="Slide Number Placeholder 8">
            <a:extLst>
              <a:ext uri="{FF2B5EF4-FFF2-40B4-BE49-F238E27FC236}">
                <a16:creationId xmlns:a16="http://schemas.microsoft.com/office/drawing/2014/main" id="{859902F5-70E7-4F00-8EFB-FE928EEB38B0}"/>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39710577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BF3E0-C20B-491B-9C9F-021E5B5202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E4B75F2-1CB2-4A31-8349-3D6A70394D49}"/>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4" name="Footer Placeholder 3">
            <a:extLst>
              <a:ext uri="{FF2B5EF4-FFF2-40B4-BE49-F238E27FC236}">
                <a16:creationId xmlns:a16="http://schemas.microsoft.com/office/drawing/2014/main" id="{8F1FDEC5-C6D8-4B4B-A123-B53D5163E153}"/>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5" name="Slide Number Placeholder 4">
            <a:extLst>
              <a:ext uri="{FF2B5EF4-FFF2-40B4-BE49-F238E27FC236}">
                <a16:creationId xmlns:a16="http://schemas.microsoft.com/office/drawing/2014/main" id="{A6E90A0D-2770-41E8-8BF9-4EFA645A8ABB}"/>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29131107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1589FE-0A05-4224-B007-1162E8DACED9}"/>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3" name="Footer Placeholder 2">
            <a:extLst>
              <a:ext uri="{FF2B5EF4-FFF2-40B4-BE49-F238E27FC236}">
                <a16:creationId xmlns:a16="http://schemas.microsoft.com/office/drawing/2014/main" id="{05CB9049-CA9B-483A-A20F-0F484C3E6ECD}"/>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4" name="Slide Number Placeholder 3">
            <a:extLst>
              <a:ext uri="{FF2B5EF4-FFF2-40B4-BE49-F238E27FC236}">
                <a16:creationId xmlns:a16="http://schemas.microsoft.com/office/drawing/2014/main" id="{386354D7-8373-41E9-95AC-6F4D4A6D6B5E}"/>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1308859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3E2F4-3A2B-3433-3B55-01666C67C2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5D2BBA7-565B-CB6D-EBAA-F9E4E254E7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BB04F4-93E7-976E-A9B9-C94F04A90085}"/>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5" name="Footer Placeholder 4">
            <a:extLst>
              <a:ext uri="{FF2B5EF4-FFF2-40B4-BE49-F238E27FC236}">
                <a16:creationId xmlns:a16="http://schemas.microsoft.com/office/drawing/2014/main" id="{61CDEFE8-7E40-7F32-DC3D-CADC070C23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A9DCB7-096D-6B27-FD5D-67160AF31BA8}"/>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2421499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96C8-B7A5-458C-90C7-42D6CA1403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3249D8-10F3-4D7A-840F-E9383B26D8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220750C-1B27-4330-B26B-D92F49F41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66CF75-FA3C-4A1F-847E-E4BEE6534B72}"/>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6" name="Footer Placeholder 5">
            <a:extLst>
              <a:ext uri="{FF2B5EF4-FFF2-40B4-BE49-F238E27FC236}">
                <a16:creationId xmlns:a16="http://schemas.microsoft.com/office/drawing/2014/main" id="{634395B3-69C1-4055-81B5-B21D510D997A}"/>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7" name="Slide Number Placeholder 6">
            <a:extLst>
              <a:ext uri="{FF2B5EF4-FFF2-40B4-BE49-F238E27FC236}">
                <a16:creationId xmlns:a16="http://schemas.microsoft.com/office/drawing/2014/main" id="{551D533C-6DB1-4DB2-9F2B-2225DA8F170E}"/>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20188332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59A82-6036-4B9B-9922-5B22448B7C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D2BBA8-BC96-4EA3-8FE7-2A34FD34D9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C89CFD0-1278-4759-81CE-2B0880C5A2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075E09-6DBC-4902-B746-A36D1013C22A}"/>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6" name="Footer Placeholder 5">
            <a:extLst>
              <a:ext uri="{FF2B5EF4-FFF2-40B4-BE49-F238E27FC236}">
                <a16:creationId xmlns:a16="http://schemas.microsoft.com/office/drawing/2014/main" id="{88680EB0-80AA-45F2-B141-A58D46D6A999}"/>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7" name="Slide Number Placeholder 6">
            <a:extLst>
              <a:ext uri="{FF2B5EF4-FFF2-40B4-BE49-F238E27FC236}">
                <a16:creationId xmlns:a16="http://schemas.microsoft.com/office/drawing/2014/main" id="{EC2DEAA6-577B-437F-9155-6299FB60C40D}"/>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30077674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C2F1E-B7DB-4C5D-8753-876377766D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E83DA4-CEE3-48A0-985F-04FEADC664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FFEFA1-FA6E-4D3C-A5B8-BA0E8828EBDC}"/>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5" name="Footer Placeholder 4">
            <a:extLst>
              <a:ext uri="{FF2B5EF4-FFF2-40B4-BE49-F238E27FC236}">
                <a16:creationId xmlns:a16="http://schemas.microsoft.com/office/drawing/2014/main" id="{DFE01CE2-774F-460F-B3D9-56F330C0FACA}"/>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6" name="Slide Number Placeholder 5">
            <a:extLst>
              <a:ext uri="{FF2B5EF4-FFF2-40B4-BE49-F238E27FC236}">
                <a16:creationId xmlns:a16="http://schemas.microsoft.com/office/drawing/2014/main" id="{0EB99D99-9603-4FB5-8DDE-3AC5F1824CAD}"/>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3022410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78B288-9C59-4758-ADB5-C8912722A2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537D057-A6F3-4D26-B16A-FA14059F6F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D4273D-8B6D-4DA1-926D-9703C92B6890}"/>
              </a:ext>
            </a:extLst>
          </p:cNvPr>
          <p:cNvSpPr>
            <a:spLocks noGrp="1"/>
          </p:cNvSpPr>
          <p:nvPr>
            <p:ph type="dt" sz="half" idx="10"/>
          </p:nvPr>
        </p:nvSpPr>
        <p:spPr/>
        <p:txBody>
          <a:bodyPr/>
          <a:lstStyle/>
          <a:p>
            <a:fld id="{9AF744CB-E49B-42D3-8BD2-3AB2400F61F4}" type="datetimeFigureOut">
              <a:rPr lang="en-GB" smtClean="0"/>
              <a:t>10/09/2025</a:t>
            </a:fld>
            <a:endParaRPr lang="en-GB"/>
          </a:p>
        </p:txBody>
      </p:sp>
      <p:sp>
        <p:nvSpPr>
          <p:cNvPr id="5" name="Footer Placeholder 4">
            <a:extLst>
              <a:ext uri="{FF2B5EF4-FFF2-40B4-BE49-F238E27FC236}">
                <a16:creationId xmlns:a16="http://schemas.microsoft.com/office/drawing/2014/main" id="{EAEBC4DF-3121-4047-A71C-358037F648C1}"/>
              </a:ext>
            </a:extLst>
          </p:cNvPr>
          <p:cNvSpPr>
            <a:spLocks noGrp="1"/>
          </p:cNvSpPr>
          <p:nvPr>
            <p:ph type="ftr" sz="quarter" idx="11"/>
            <p:custDataLst>
              <p:tags r:id="rId1"/>
            </p:custDataLst>
          </p:nvPr>
        </p:nvSpPr>
        <p:spPr>
          <a:xfrm>
            <a:off x="0" y="6356350"/>
            <a:ext cx="12192000" cy="365125"/>
          </a:xfrm>
        </p:spPr>
        <p:txBody>
          <a:bodyPr/>
          <a:lstStyle>
            <a:lvl1pPr>
              <a:defRPr lang="en-GB" sz="1200" b="1" i="0" u="none">
                <a:solidFill>
                  <a:srgbClr val="000000"/>
                </a:solidFill>
                <a:latin typeface="Arial" panose="020B0604020202020204" pitchFamily="34" charset="0"/>
              </a:defRPr>
            </a:lvl1pPr>
          </a:lstStyle>
          <a:p>
            <a:r>
              <a:rPr lang="en-GB"/>
              <a:t>OFFICIAL - SENSITIVE: Personal Data</a:t>
            </a:r>
          </a:p>
        </p:txBody>
      </p:sp>
      <p:sp>
        <p:nvSpPr>
          <p:cNvPr id="6" name="Slide Number Placeholder 5">
            <a:extLst>
              <a:ext uri="{FF2B5EF4-FFF2-40B4-BE49-F238E27FC236}">
                <a16:creationId xmlns:a16="http://schemas.microsoft.com/office/drawing/2014/main" id="{10D32756-8534-447C-89CF-BF9AC2814599}"/>
              </a:ext>
            </a:extLst>
          </p:cNvPr>
          <p:cNvSpPr>
            <a:spLocks noGrp="1"/>
          </p:cNvSpPr>
          <p:nvPr>
            <p:ph type="sldNum" sz="quarter" idx="12"/>
          </p:nvPr>
        </p:nvSpPr>
        <p:spPr/>
        <p:txBody>
          <a:bodyPr/>
          <a:lstStyle/>
          <a:p>
            <a:fld id="{A8FB26DA-81C3-42CA-9668-E426B59DD139}" type="slidenum">
              <a:rPr lang="en-GB" smtClean="0"/>
              <a:t>‹#›</a:t>
            </a:fld>
            <a:endParaRPr lang="en-GB"/>
          </a:p>
        </p:txBody>
      </p:sp>
    </p:spTree>
    <p:extLst>
      <p:ext uri="{BB962C8B-B14F-4D97-AF65-F5344CB8AC3E}">
        <p14:creationId xmlns:p14="http://schemas.microsoft.com/office/powerpoint/2010/main" val="521396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76EAC-56F6-55EF-AD5E-9758A51B28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47EC14-0615-8BD5-4FB4-4E85E8620A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4ADCDA-443B-F7C0-E30B-97E88C7579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070FDC9-8EEE-D670-53BA-6966BC0BFC04}"/>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6" name="Footer Placeholder 5">
            <a:extLst>
              <a:ext uri="{FF2B5EF4-FFF2-40B4-BE49-F238E27FC236}">
                <a16:creationId xmlns:a16="http://schemas.microsoft.com/office/drawing/2014/main" id="{61BBA864-0694-3B50-0C7C-61C8E1697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E2D0D9-56C5-050A-0274-79FFB7AE2367}"/>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71781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23243-1FBF-2239-C4B9-4672B57BC40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51C8ECB-6CC3-BCCD-3FF7-7FA172E3C4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F94D10-9935-B95A-4045-16CB93E464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667AC9-236F-5F12-36F0-A73EBE9C6E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504AB2-9C05-E529-8E1F-FFDCF30D52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9C5F836-D3C1-55DF-14B7-6AD12FABA55A}"/>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8" name="Footer Placeholder 7">
            <a:extLst>
              <a:ext uri="{FF2B5EF4-FFF2-40B4-BE49-F238E27FC236}">
                <a16:creationId xmlns:a16="http://schemas.microsoft.com/office/drawing/2014/main" id="{39839BA2-BFAF-CCD1-DDF6-666633F8B1E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CAF6EFD-284E-13EA-938E-0F995FCDD972}"/>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649120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B6537-AAA6-F832-D849-3935378FF1E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3172CB6-FC46-14E4-D24D-75EEEB50C07B}"/>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4" name="Footer Placeholder 3">
            <a:extLst>
              <a:ext uri="{FF2B5EF4-FFF2-40B4-BE49-F238E27FC236}">
                <a16:creationId xmlns:a16="http://schemas.microsoft.com/office/drawing/2014/main" id="{2473B9E2-6BB0-2965-B7F1-006781A4E39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8D80F15-B074-2265-C36B-5CF73834BB60}"/>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3059452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FB5A4-F9BB-3F6E-F5E3-0D40D0BBF2E9}"/>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3" name="Footer Placeholder 2">
            <a:extLst>
              <a:ext uri="{FF2B5EF4-FFF2-40B4-BE49-F238E27FC236}">
                <a16:creationId xmlns:a16="http://schemas.microsoft.com/office/drawing/2014/main" id="{356B523C-3CC4-6C8C-9D42-0CECD7D6F0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6CADE5-EBCB-AA5E-CB65-959A744AB67C}"/>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253031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BFAD8-7C31-C53A-1868-693E95F921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5CFFAC0-8823-7715-57BA-D16CBA3E17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1477AC-CAC7-F19C-E6F3-AE53D69FC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DA4496-3242-026E-D0CE-49770C48DB3F}"/>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6" name="Footer Placeholder 5">
            <a:extLst>
              <a:ext uri="{FF2B5EF4-FFF2-40B4-BE49-F238E27FC236}">
                <a16:creationId xmlns:a16="http://schemas.microsoft.com/office/drawing/2014/main" id="{F2CE509D-F1E1-A524-EF52-92C545CFCF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DE4B25-9488-36E2-3D02-9047EB2BBD18}"/>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1738067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99725-88B1-1160-7220-2C2ECD0263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3109C59-597D-9945-F69A-7FE3C80FFA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F4BEF94-5701-6633-EB9F-C7849648BC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18D2B5-811C-5FBB-F39A-0400A669623E}"/>
              </a:ext>
            </a:extLst>
          </p:cNvPr>
          <p:cNvSpPr>
            <a:spLocks noGrp="1"/>
          </p:cNvSpPr>
          <p:nvPr>
            <p:ph type="dt" sz="half" idx="10"/>
          </p:nvPr>
        </p:nvSpPr>
        <p:spPr/>
        <p:txBody>
          <a:bodyPr/>
          <a:lstStyle/>
          <a:p>
            <a:fld id="{FCE560AB-4F21-46F7-8410-7C7A7FD461FD}" type="datetimeFigureOut">
              <a:rPr lang="en-GB" smtClean="0"/>
              <a:t>10/09/2025</a:t>
            </a:fld>
            <a:endParaRPr lang="en-GB"/>
          </a:p>
        </p:txBody>
      </p:sp>
      <p:sp>
        <p:nvSpPr>
          <p:cNvPr id="6" name="Footer Placeholder 5">
            <a:extLst>
              <a:ext uri="{FF2B5EF4-FFF2-40B4-BE49-F238E27FC236}">
                <a16:creationId xmlns:a16="http://schemas.microsoft.com/office/drawing/2014/main" id="{3E59B628-F8BB-92EC-DDCF-E25760EB14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32C19F-D933-BEC7-0713-5B08E6C129AB}"/>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486494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7C34AE-6FD7-B7E3-9B42-4F66292D39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C0C484-CF16-3D65-EC39-5A5795A38D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D92139-EFE4-D904-4B38-6C748FE33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E560AB-4F21-46F7-8410-7C7A7FD461FD}" type="datetimeFigureOut">
              <a:rPr lang="en-GB" smtClean="0"/>
              <a:t>10/09/2025</a:t>
            </a:fld>
            <a:endParaRPr lang="en-GB"/>
          </a:p>
        </p:txBody>
      </p:sp>
      <p:sp>
        <p:nvSpPr>
          <p:cNvPr id="5" name="Footer Placeholder 4">
            <a:extLst>
              <a:ext uri="{FF2B5EF4-FFF2-40B4-BE49-F238E27FC236}">
                <a16:creationId xmlns:a16="http://schemas.microsoft.com/office/drawing/2014/main" id="{4854E8EE-A65E-3C3D-FCC8-8A06968769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299781B-7B2C-BF58-39E9-583D7594AC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97136-BF26-44B2-AFFF-013C92267B8D}" type="slidenum">
              <a:rPr lang="en-GB" smtClean="0"/>
              <a:t>‹#›</a:t>
            </a:fld>
            <a:endParaRPr lang="en-GB"/>
          </a:p>
        </p:txBody>
      </p:sp>
    </p:spTree>
    <p:extLst>
      <p:ext uri="{BB962C8B-B14F-4D97-AF65-F5344CB8AC3E}">
        <p14:creationId xmlns:p14="http://schemas.microsoft.com/office/powerpoint/2010/main" val="1509152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16A7ED2-E842-4977-9E57-4BC20A0A1B0E}" type="datetimeFigureOut">
              <a:rPr lang="en-GB" smtClean="0"/>
              <a:t>10/09/2025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4B900FF-F7F2-4D73-B0FF-5CB0EE393BD4}"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742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E7F2B5-3BD9-4CE7-8040-239E499B4E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D95C03-2819-4438-B69D-57CD1E767E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06BEB0-969E-4BB6-A838-C5E888866F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744CB-E49B-42D3-8BD2-3AB2400F61F4}" type="datetimeFigureOut">
              <a:rPr lang="en-GB" smtClean="0"/>
              <a:t>10/09/2025</a:t>
            </a:fld>
            <a:endParaRPr lang="en-GB"/>
          </a:p>
        </p:txBody>
      </p:sp>
      <p:sp>
        <p:nvSpPr>
          <p:cNvPr id="5" name="Footer Placeholder 4">
            <a:extLst>
              <a:ext uri="{FF2B5EF4-FFF2-40B4-BE49-F238E27FC236}">
                <a16:creationId xmlns:a16="http://schemas.microsoft.com/office/drawing/2014/main" id="{991857EC-8151-47DA-AE7A-00B0E52A67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OFFICIAL - SENSITIVE: Personal Data</a:t>
            </a:r>
          </a:p>
        </p:txBody>
      </p:sp>
      <p:sp>
        <p:nvSpPr>
          <p:cNvPr id="6" name="Slide Number Placeholder 5">
            <a:extLst>
              <a:ext uri="{FF2B5EF4-FFF2-40B4-BE49-F238E27FC236}">
                <a16:creationId xmlns:a16="http://schemas.microsoft.com/office/drawing/2014/main" id="{0ED45DEE-B937-449B-A63B-9C5F4B87A4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FB26DA-81C3-42CA-9668-E426B59DD139}" type="slidenum">
              <a:rPr lang="en-GB" smtClean="0"/>
              <a:t>‹#›</a:t>
            </a:fld>
            <a:endParaRPr lang="en-GB"/>
          </a:p>
        </p:txBody>
      </p:sp>
    </p:spTree>
    <p:extLst>
      <p:ext uri="{BB962C8B-B14F-4D97-AF65-F5344CB8AC3E}">
        <p14:creationId xmlns:p14="http://schemas.microsoft.com/office/powerpoint/2010/main" val="33694594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ight Triangle 103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40B230-EEE5-B7B6-C4F2-1DF42368C660}"/>
              </a:ext>
            </a:extLst>
          </p:cNvPr>
          <p:cNvSpPr>
            <a:spLocks noGrp="1"/>
          </p:cNvSpPr>
          <p:nvPr>
            <p:ph type="ctrTitle"/>
          </p:nvPr>
        </p:nvSpPr>
        <p:spPr>
          <a:xfrm>
            <a:off x="965200" y="1383528"/>
            <a:ext cx="5925989" cy="3167510"/>
          </a:xfrm>
        </p:spPr>
        <p:txBody>
          <a:bodyPr anchor="b">
            <a:normAutofit/>
          </a:bodyPr>
          <a:lstStyle/>
          <a:p>
            <a:pPr algn="r"/>
            <a:br>
              <a:rPr lang="en-GB" sz="3800" dirty="0"/>
            </a:br>
            <a:br>
              <a:rPr lang="en-GB" sz="3800" dirty="0"/>
            </a:br>
            <a:r>
              <a:rPr lang="en-GB" sz="3800" dirty="0"/>
              <a:t>West Partnership </a:t>
            </a:r>
            <a:br>
              <a:rPr lang="en-GB" sz="3800" dirty="0"/>
            </a:br>
            <a:r>
              <a:rPr lang="en-GB" sz="3800" dirty="0"/>
              <a:t>Practice Sharing Event 2025</a:t>
            </a:r>
          </a:p>
        </p:txBody>
      </p:sp>
      <p:sp>
        <p:nvSpPr>
          <p:cNvPr id="3" name="Subtitle 2">
            <a:extLst>
              <a:ext uri="{FF2B5EF4-FFF2-40B4-BE49-F238E27FC236}">
                <a16:creationId xmlns:a16="http://schemas.microsoft.com/office/drawing/2014/main" id="{708711B9-55FC-C2E5-F53E-5038A7251DBA}"/>
              </a:ext>
            </a:extLst>
          </p:cNvPr>
          <p:cNvSpPr>
            <a:spLocks noGrp="1"/>
          </p:cNvSpPr>
          <p:nvPr>
            <p:ph type="subTitle" idx="1"/>
          </p:nvPr>
        </p:nvSpPr>
        <p:spPr>
          <a:xfrm>
            <a:off x="965201" y="4582814"/>
            <a:ext cx="5925987" cy="1312657"/>
          </a:xfrm>
        </p:spPr>
        <p:txBody>
          <a:bodyPr anchor="t">
            <a:normAutofit/>
          </a:bodyPr>
          <a:lstStyle/>
          <a:p>
            <a:pPr algn="r"/>
            <a:r>
              <a:rPr lang="en-GB" dirty="0"/>
              <a:t>Eastwood House</a:t>
            </a:r>
            <a:endParaRPr lang="en-GB"/>
          </a:p>
        </p:txBody>
      </p:sp>
      <p:pic>
        <p:nvPicPr>
          <p:cNvPr id="4" name="Picture 2" descr="GlasgowCityRegion-Education-Logo">
            <a:extLst>
              <a:ext uri="{FF2B5EF4-FFF2-40B4-BE49-F238E27FC236}">
                <a16:creationId xmlns:a16="http://schemas.microsoft.com/office/drawing/2014/main" id="{B3672441-0E49-8A3C-B02C-E48FD08BFE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2962" y="2071632"/>
            <a:ext cx="3167510" cy="3167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605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F5DB7-B047-55A3-4F11-F5B092A34F8C}"/>
              </a:ext>
            </a:extLst>
          </p:cNvPr>
          <p:cNvSpPr>
            <a:spLocks noGrp="1"/>
          </p:cNvSpPr>
          <p:nvPr>
            <p:ph type="title"/>
          </p:nvPr>
        </p:nvSpPr>
        <p:spPr/>
        <p:txBody>
          <a:bodyPr/>
          <a:lstStyle/>
          <a:p>
            <a:r>
              <a:rPr lang="en-GB" dirty="0"/>
              <a:t>You said…</a:t>
            </a:r>
          </a:p>
        </p:txBody>
      </p:sp>
      <p:sp>
        <p:nvSpPr>
          <p:cNvPr id="3" name="Content Placeholder 2">
            <a:extLst>
              <a:ext uri="{FF2B5EF4-FFF2-40B4-BE49-F238E27FC236}">
                <a16:creationId xmlns:a16="http://schemas.microsoft.com/office/drawing/2014/main" id="{C3AC1802-CB55-416B-010A-5DA03B4B58F7}"/>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AB9D7359-908F-A162-D84F-E2C7D15E6BCB}"/>
              </a:ext>
            </a:extLst>
          </p:cNvPr>
          <p:cNvPicPr>
            <a:picLocks noChangeAspect="1"/>
          </p:cNvPicPr>
          <p:nvPr/>
        </p:nvPicPr>
        <p:blipFill>
          <a:blip r:embed="rId3"/>
          <a:srcRect l="22791" t="53082" r="10946" b="10341"/>
          <a:stretch>
            <a:fillRect/>
          </a:stretch>
        </p:blipFill>
        <p:spPr>
          <a:xfrm>
            <a:off x="126756" y="1961966"/>
            <a:ext cx="11938487" cy="3542189"/>
          </a:xfrm>
          <a:prstGeom prst="rect">
            <a:avLst/>
          </a:prstGeom>
        </p:spPr>
      </p:pic>
    </p:spTree>
    <p:extLst>
      <p:ext uri="{BB962C8B-B14F-4D97-AF65-F5344CB8AC3E}">
        <p14:creationId xmlns:p14="http://schemas.microsoft.com/office/powerpoint/2010/main" val="1838609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402B2713-8BCD-E418-EC82-2A157FDA8994}"/>
              </a:ext>
            </a:extLst>
          </p:cNvPr>
          <p:cNvSpPr>
            <a:spLocks noGrp="1"/>
          </p:cNvSpPr>
          <p:nvPr>
            <p:ph type="title"/>
          </p:nvPr>
        </p:nvSpPr>
        <p:spPr>
          <a:xfrm>
            <a:off x="572420" y="931783"/>
            <a:ext cx="5221185" cy="3072015"/>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Today’s event - Schedule</a:t>
            </a:r>
          </a:p>
        </p:txBody>
      </p:sp>
      <p:sp>
        <p:nvSpPr>
          <p:cNvPr id="12" name="Freeform: Shape 11">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graphicFrame>
        <p:nvGraphicFramePr>
          <p:cNvPr id="5" name="Table 5">
            <a:extLst>
              <a:ext uri="{FF2B5EF4-FFF2-40B4-BE49-F238E27FC236}">
                <a16:creationId xmlns:a16="http://schemas.microsoft.com/office/drawing/2014/main" id="{653D593B-B7DB-0632-E284-F0ED06F4DD26}"/>
              </a:ext>
            </a:extLst>
          </p:cNvPr>
          <p:cNvGraphicFramePr>
            <a:graphicFrameLocks noGrp="1"/>
          </p:cNvGraphicFramePr>
          <p:nvPr>
            <p:extLst>
              <p:ext uri="{D42A27DB-BD31-4B8C-83A1-F6EECF244321}">
                <p14:modId xmlns:p14="http://schemas.microsoft.com/office/powerpoint/2010/main" val="3401870498"/>
              </p:ext>
            </p:extLst>
          </p:nvPr>
        </p:nvGraphicFramePr>
        <p:xfrm>
          <a:off x="6096000" y="931783"/>
          <a:ext cx="5793605" cy="5127514"/>
        </p:xfrm>
        <a:graphic>
          <a:graphicData uri="http://schemas.openxmlformats.org/drawingml/2006/table">
            <a:tbl>
              <a:tblPr firstRow="1" bandRow="1">
                <a:solidFill>
                  <a:srgbClr val="F2F2F2">
                    <a:alpha val="30196"/>
                  </a:srgbClr>
                </a:solidFill>
                <a:tableStyleId>{5C22544A-7EE6-4342-B048-85BDC9FD1C3A}</a:tableStyleId>
              </a:tblPr>
              <a:tblGrid>
                <a:gridCol w="1503039">
                  <a:extLst>
                    <a:ext uri="{9D8B030D-6E8A-4147-A177-3AD203B41FA5}">
                      <a16:colId xmlns:a16="http://schemas.microsoft.com/office/drawing/2014/main" val="2031170050"/>
                    </a:ext>
                  </a:extLst>
                </a:gridCol>
                <a:gridCol w="4290566">
                  <a:extLst>
                    <a:ext uri="{9D8B030D-6E8A-4147-A177-3AD203B41FA5}">
                      <a16:colId xmlns:a16="http://schemas.microsoft.com/office/drawing/2014/main" val="1839371582"/>
                    </a:ext>
                  </a:extLst>
                </a:gridCol>
              </a:tblGrid>
              <a:tr h="729866">
                <a:tc>
                  <a:txBody>
                    <a:bodyPr/>
                    <a:lstStyle/>
                    <a:p>
                      <a:r>
                        <a:rPr lang="en-GB" sz="3200" b="0" cap="none" spc="0" dirty="0">
                          <a:solidFill>
                            <a:schemeClr val="bg1"/>
                          </a:solidFill>
                          <a:latin typeface="+mn-lt"/>
                        </a:rPr>
                        <a:t>TIME</a:t>
                      </a:r>
                    </a:p>
                  </a:txBody>
                  <a:tcPr marL="159135" marR="122411" marT="122411" marB="122411" anchor="ctr">
                    <a:lnL w="19050" cap="flat" cmpd="sng" algn="ctr">
                      <a:noFill/>
                      <a:prstDash val="solid"/>
                    </a:lnL>
                    <a:lnR w="12700" cmpd="sng">
                      <a:noFill/>
                    </a:lnR>
                    <a:lnT w="19050" cap="flat" cmpd="sng" algn="ctr">
                      <a:noFill/>
                      <a:prstDash val="solid"/>
                    </a:lnT>
                    <a:lnB w="38100" cmpd="sng">
                      <a:noFill/>
                    </a:lnB>
                    <a:solidFill>
                      <a:schemeClr val="accent1"/>
                    </a:solidFill>
                  </a:tcPr>
                </a:tc>
                <a:tc>
                  <a:txBody>
                    <a:bodyPr/>
                    <a:lstStyle/>
                    <a:p>
                      <a:r>
                        <a:rPr lang="en-GB" sz="3200" b="0" cap="none" spc="0" dirty="0">
                          <a:solidFill>
                            <a:schemeClr val="bg1"/>
                          </a:solidFill>
                          <a:latin typeface="+mn-lt"/>
                        </a:rPr>
                        <a:t>CONTENT</a:t>
                      </a:r>
                    </a:p>
                  </a:txBody>
                  <a:tcPr marL="159135" marR="122411" marT="122411" marB="122411"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3843443353"/>
                  </a:ext>
                </a:extLst>
              </a:tr>
              <a:tr h="729866">
                <a:tc>
                  <a:txBody>
                    <a:bodyPr/>
                    <a:lstStyle/>
                    <a:p>
                      <a:r>
                        <a:rPr lang="en-GB" sz="3200" cap="none" spc="0" dirty="0">
                          <a:solidFill>
                            <a:schemeClr val="tx1"/>
                          </a:solidFill>
                          <a:effectLst/>
                          <a:latin typeface="+mn-lt"/>
                          <a:ea typeface="Calibri" panose="020F0502020204030204" pitchFamily="34" charset="0"/>
                          <a:cs typeface="Calibri" panose="020F0502020204030204" pitchFamily="34" charset="0"/>
                        </a:rPr>
                        <a:t>9-9.30</a:t>
                      </a:r>
                      <a:endParaRPr lang="en-GB" sz="3200" cap="none" spc="0" dirty="0">
                        <a:solidFill>
                          <a:schemeClr val="tx1"/>
                        </a:solidFill>
                        <a:latin typeface="+mn-lt"/>
                        <a:ea typeface="Calibri" panose="020F0502020204030204" pitchFamily="34" charset="0"/>
                        <a:cs typeface="Calibri" panose="020F0502020204030204" pitchFamily="34" charset="0"/>
                      </a:endParaRPr>
                    </a:p>
                  </a:txBody>
                  <a:tcPr marL="159135" marR="122411" marT="122411" marB="122411">
                    <a:lnL w="38100" cap="flat" cmpd="sng" algn="ctr">
                      <a:no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r>
                        <a:rPr lang="en-GB" sz="3200" cap="none" spc="0" dirty="0">
                          <a:solidFill>
                            <a:schemeClr val="tx1"/>
                          </a:solidFill>
                          <a:latin typeface="+mn-lt"/>
                        </a:rPr>
                        <a:t>Arrival</a:t>
                      </a:r>
                    </a:p>
                  </a:txBody>
                  <a:tcPr marL="159135" marR="122411" marT="122411" marB="122411">
                    <a:lnL w="6350" cap="flat" cmpd="sng" algn="ctr">
                      <a:solidFill>
                        <a:schemeClr val="tx1">
                          <a:lumMod val="75000"/>
                          <a:lumOff val="25000"/>
                        </a:schemeClr>
                      </a:solidFill>
                      <a:prstDash val="solid"/>
                    </a:lnL>
                    <a:lnR w="38100" cap="flat" cmpd="sng" algn="ctr">
                      <a:noFill/>
                      <a:prstDash val="solid"/>
                    </a:lnR>
                    <a:lnT w="38100" cmpd="sng">
                      <a:noFill/>
                    </a:lnT>
                    <a:lnB w="6350" cap="flat" cmpd="sng" algn="ctr">
                      <a:noFill/>
                      <a:prstDash val="solid"/>
                    </a:lnB>
                    <a:solidFill>
                      <a:srgbClr val="F2F2F2">
                        <a:alpha val="30196"/>
                      </a:srgbClr>
                    </a:solidFill>
                  </a:tcPr>
                </a:tc>
                <a:extLst>
                  <a:ext uri="{0D108BD9-81ED-4DB2-BD59-A6C34878D82A}">
                    <a16:rowId xmlns:a16="http://schemas.microsoft.com/office/drawing/2014/main" val="2902129168"/>
                  </a:ext>
                </a:extLst>
              </a:tr>
              <a:tr h="729866">
                <a:tc>
                  <a:txBody>
                    <a:bodyPr/>
                    <a:lstStyle/>
                    <a:p>
                      <a:r>
                        <a:rPr lang="en-GB" sz="3200" cap="none" spc="0" dirty="0">
                          <a:solidFill>
                            <a:schemeClr val="tx1"/>
                          </a:solidFill>
                          <a:latin typeface="+mn-lt"/>
                        </a:rPr>
                        <a:t>9.30</a:t>
                      </a:r>
                    </a:p>
                  </a:txBody>
                  <a:tcPr marL="159135" marR="122411" marT="122411" marB="122411">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3200" cap="none" spc="0" dirty="0">
                          <a:solidFill>
                            <a:schemeClr val="tx1"/>
                          </a:solidFill>
                          <a:latin typeface="+mn-lt"/>
                        </a:rPr>
                        <a:t>Welcome</a:t>
                      </a:r>
                    </a:p>
                  </a:txBody>
                  <a:tcPr marL="159135" marR="122411" marT="122411" marB="122411">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743349835"/>
                  </a:ext>
                </a:extLst>
              </a:tr>
              <a:tr h="729866">
                <a:tc>
                  <a:txBody>
                    <a:bodyPr/>
                    <a:lstStyle/>
                    <a:p>
                      <a:r>
                        <a:rPr lang="en-GB" sz="3200" cap="none" spc="0">
                          <a:solidFill>
                            <a:schemeClr val="tx1"/>
                          </a:solidFill>
                          <a:latin typeface="+mn-lt"/>
                        </a:rPr>
                        <a:t>9.45</a:t>
                      </a:r>
                    </a:p>
                  </a:txBody>
                  <a:tcPr marL="159135" marR="122411" marT="122411" marB="122411">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r>
                        <a:rPr lang="en-GB" sz="3200" cap="none" spc="0" dirty="0">
                          <a:solidFill>
                            <a:schemeClr val="tx1"/>
                          </a:solidFill>
                          <a:latin typeface="+mn-lt"/>
                        </a:rPr>
                        <a:t>Session 1</a:t>
                      </a:r>
                    </a:p>
                  </a:txBody>
                  <a:tcPr marL="159135" marR="122411" marT="122411" marB="122411">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1094166719"/>
                  </a:ext>
                </a:extLst>
              </a:tr>
              <a:tr h="729866">
                <a:tc>
                  <a:txBody>
                    <a:bodyPr/>
                    <a:lstStyle/>
                    <a:p>
                      <a:r>
                        <a:rPr lang="en-GB" sz="3200" cap="none" spc="0">
                          <a:solidFill>
                            <a:schemeClr val="tx1"/>
                          </a:solidFill>
                          <a:latin typeface="+mn-lt"/>
                        </a:rPr>
                        <a:t>10.35</a:t>
                      </a:r>
                    </a:p>
                  </a:txBody>
                  <a:tcPr marL="159135" marR="122411" marT="122411" marB="122411">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3200" cap="none" spc="0" dirty="0">
                          <a:solidFill>
                            <a:schemeClr val="tx1"/>
                          </a:solidFill>
                          <a:latin typeface="+mn-lt"/>
                        </a:rPr>
                        <a:t>BREAK</a:t>
                      </a:r>
                    </a:p>
                  </a:txBody>
                  <a:tcPr marL="159135" marR="122411" marT="122411" marB="122411">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132099874"/>
                  </a:ext>
                </a:extLst>
              </a:tr>
              <a:tr h="729866">
                <a:tc>
                  <a:txBody>
                    <a:bodyPr/>
                    <a:lstStyle/>
                    <a:p>
                      <a:r>
                        <a:rPr lang="en-GB" sz="3200" cap="none" spc="0">
                          <a:solidFill>
                            <a:schemeClr val="tx1"/>
                          </a:solidFill>
                          <a:latin typeface="+mn-lt"/>
                        </a:rPr>
                        <a:t>11.05</a:t>
                      </a:r>
                    </a:p>
                  </a:txBody>
                  <a:tcPr marL="159135" marR="122411" marT="122411" marB="122411">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r>
                        <a:rPr lang="en-GB" sz="3200" cap="none" spc="0" dirty="0">
                          <a:solidFill>
                            <a:schemeClr val="tx1"/>
                          </a:solidFill>
                          <a:latin typeface="+mn-lt"/>
                        </a:rPr>
                        <a:t>Session 2</a:t>
                      </a:r>
                    </a:p>
                  </a:txBody>
                  <a:tcPr marL="159135" marR="122411" marT="122411" marB="122411">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1480506120"/>
                  </a:ext>
                </a:extLst>
              </a:tr>
              <a:tr h="729866">
                <a:tc>
                  <a:txBody>
                    <a:bodyPr/>
                    <a:lstStyle/>
                    <a:p>
                      <a:r>
                        <a:rPr lang="en-GB" sz="3200" cap="none" spc="0">
                          <a:solidFill>
                            <a:schemeClr val="tx1"/>
                          </a:solidFill>
                          <a:latin typeface="+mn-lt"/>
                        </a:rPr>
                        <a:t>11.55</a:t>
                      </a:r>
                    </a:p>
                  </a:txBody>
                  <a:tcPr marL="159135" marR="122411" marT="122411" marB="122411">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3200" cap="none" spc="0" dirty="0">
                          <a:solidFill>
                            <a:schemeClr val="tx1"/>
                          </a:solidFill>
                          <a:latin typeface="+mn-lt"/>
                        </a:rPr>
                        <a:t>Plenary / Evaluation</a:t>
                      </a:r>
                    </a:p>
                  </a:txBody>
                  <a:tcPr marL="159135" marR="122411" marT="122411" marB="122411">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79393176"/>
                  </a:ext>
                </a:extLst>
              </a:tr>
            </a:tbl>
          </a:graphicData>
        </a:graphic>
      </p:graphicFrame>
    </p:spTree>
    <p:extLst>
      <p:ext uri="{BB962C8B-B14F-4D97-AF65-F5344CB8AC3E}">
        <p14:creationId xmlns:p14="http://schemas.microsoft.com/office/powerpoint/2010/main" val="1618052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2B2713-8BCD-E418-EC82-2A157FDA8994}"/>
              </a:ext>
            </a:extLst>
          </p:cNvPr>
          <p:cNvSpPr>
            <a:spLocks noGrp="1"/>
          </p:cNvSpPr>
          <p:nvPr>
            <p:ph type="title"/>
          </p:nvPr>
        </p:nvSpPr>
        <p:spPr>
          <a:xfrm>
            <a:off x="296333" y="1153572"/>
            <a:ext cx="3590901" cy="4461163"/>
          </a:xfrm>
        </p:spPr>
        <p:txBody>
          <a:bodyPr>
            <a:normAutofit/>
          </a:bodyPr>
          <a:lstStyle/>
          <a:p>
            <a:pPr algn="ctr"/>
            <a:r>
              <a:rPr lang="en-GB" dirty="0">
                <a:solidFill>
                  <a:srgbClr val="FFFFFF"/>
                </a:solidFill>
              </a:rPr>
              <a:t>Today’s event - Workshops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751F24B-4DE2-E516-5B89-22830964B879}"/>
              </a:ext>
            </a:extLst>
          </p:cNvPr>
          <p:cNvSpPr>
            <a:spLocks noGrp="1"/>
          </p:cNvSpPr>
          <p:nvPr>
            <p:ph idx="1"/>
          </p:nvPr>
        </p:nvSpPr>
        <p:spPr>
          <a:xfrm>
            <a:off x="4447308" y="591344"/>
            <a:ext cx="6906491" cy="5585619"/>
          </a:xfrm>
        </p:spPr>
        <p:txBody>
          <a:bodyPr anchor="ctr">
            <a:normAutofit fontScale="92500" lnSpcReduction="10000"/>
          </a:bodyPr>
          <a:lstStyle/>
          <a:p>
            <a:pPr lvl="0"/>
            <a:r>
              <a:rPr lang="en-GB" dirty="0"/>
              <a:t>Nurturing boundaries: supporting learners who display dysregulated behaviours </a:t>
            </a:r>
          </a:p>
          <a:p>
            <a:pPr lvl="0"/>
            <a:r>
              <a:rPr lang="en-GB" dirty="0"/>
              <a:t>Inclusive, Neuro-affirmative Practice </a:t>
            </a:r>
          </a:p>
          <a:p>
            <a:pPr lvl="0"/>
            <a:r>
              <a:rPr lang="en-GB" dirty="0"/>
              <a:t>Severe and Complex Needs* </a:t>
            </a:r>
          </a:p>
          <a:p>
            <a:pPr lvl="0"/>
            <a:r>
              <a:rPr lang="en-GB" dirty="0"/>
              <a:t>Supporting Parents and Families, Including Those Who Have Experienced Violence *</a:t>
            </a:r>
          </a:p>
          <a:p>
            <a:pPr lvl="0"/>
            <a:r>
              <a:rPr lang="en-GB" dirty="0"/>
              <a:t>LGBTQI+</a:t>
            </a:r>
            <a:r>
              <a:rPr lang="en-GB" i="1" dirty="0"/>
              <a:t>*</a:t>
            </a:r>
            <a:endParaRPr lang="en-GB" dirty="0"/>
          </a:p>
          <a:p>
            <a:pPr lvl="0"/>
            <a:r>
              <a:rPr lang="en-GB" dirty="0"/>
              <a:t>Learning and Teaching – Autonomous Learners </a:t>
            </a:r>
            <a:r>
              <a:rPr lang="en-GB" i="1" dirty="0"/>
              <a:t>*</a:t>
            </a:r>
            <a:endParaRPr lang="en-GB" dirty="0"/>
          </a:p>
          <a:p>
            <a:pPr lvl="0"/>
            <a:r>
              <a:rPr lang="en-GB" dirty="0"/>
              <a:t>Attendance and EBSA </a:t>
            </a:r>
            <a:r>
              <a:rPr lang="en-GB" i="1" dirty="0"/>
              <a:t>*</a:t>
            </a:r>
            <a:endParaRPr lang="en-GB" dirty="0"/>
          </a:p>
          <a:p>
            <a:pPr indent="0">
              <a:buNone/>
            </a:pPr>
            <a:endParaRPr lang="en-GB" sz="2400" dirty="0">
              <a:latin typeface="Calibri" panose="020F0502020204030204" pitchFamily="34" charset="0"/>
            </a:endParaRPr>
          </a:p>
          <a:p>
            <a:pPr indent="457200"/>
            <a:endParaRPr lang="en-GB" sz="2400" dirty="0">
              <a:latin typeface="Calibri" panose="020F0502020204030204" pitchFamily="34" charset="0"/>
            </a:endParaRPr>
          </a:p>
          <a:p>
            <a:pPr indent="457200"/>
            <a:endParaRPr lang="en-GB" sz="2400" dirty="0">
              <a:latin typeface="Calibri" panose="020F0502020204030204" pitchFamily="34" charset="0"/>
            </a:endParaRPr>
          </a:p>
          <a:p>
            <a:pPr indent="0">
              <a:buNone/>
            </a:pPr>
            <a:r>
              <a:rPr lang="en-GB" sz="2400" dirty="0">
                <a:latin typeface="Calibri" panose="020F0502020204030204" pitchFamily="34" charset="0"/>
              </a:rPr>
              <a:t>*sessions running once</a:t>
            </a:r>
          </a:p>
        </p:txBody>
      </p:sp>
    </p:spTree>
    <p:extLst>
      <p:ext uri="{BB962C8B-B14F-4D97-AF65-F5344CB8AC3E}">
        <p14:creationId xmlns:p14="http://schemas.microsoft.com/office/powerpoint/2010/main" val="2713028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2B2713-8BCD-E418-EC82-2A157FDA8994}"/>
              </a:ext>
            </a:extLst>
          </p:cNvPr>
          <p:cNvSpPr>
            <a:spLocks noGrp="1"/>
          </p:cNvSpPr>
          <p:nvPr>
            <p:ph type="title"/>
          </p:nvPr>
        </p:nvSpPr>
        <p:spPr>
          <a:xfrm>
            <a:off x="296333" y="1153572"/>
            <a:ext cx="3590901" cy="4461163"/>
          </a:xfrm>
        </p:spPr>
        <p:txBody>
          <a:bodyPr>
            <a:normAutofit/>
          </a:bodyPr>
          <a:lstStyle/>
          <a:p>
            <a:pPr algn="ctr"/>
            <a:r>
              <a:rPr lang="en-GB" dirty="0">
                <a:solidFill>
                  <a:srgbClr val="FFFFFF"/>
                </a:solidFill>
              </a:rPr>
              <a:t>Today’s event - Workshops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751F24B-4DE2-E516-5B89-22830964B879}"/>
              </a:ext>
            </a:extLst>
          </p:cNvPr>
          <p:cNvSpPr>
            <a:spLocks noGrp="1"/>
          </p:cNvSpPr>
          <p:nvPr>
            <p:ph idx="1"/>
          </p:nvPr>
        </p:nvSpPr>
        <p:spPr>
          <a:xfrm>
            <a:off x="4447308" y="591344"/>
            <a:ext cx="6906491" cy="5585619"/>
          </a:xfrm>
        </p:spPr>
        <p:txBody>
          <a:bodyPr anchor="ctr">
            <a:normAutofit fontScale="92500" lnSpcReduction="10000"/>
          </a:bodyPr>
          <a:lstStyle/>
          <a:p>
            <a:r>
              <a:rPr lang="en-GB" sz="2400" b="1" dirty="0">
                <a:solidFill>
                  <a:srgbClr val="000000"/>
                </a:solidFill>
                <a:effectLst/>
                <a:latin typeface="Aptos" panose="020B0004020202020204" pitchFamily="34" charset="0"/>
                <a:ea typeface="Times New Roman" panose="02020603050405020304" pitchFamily="18" charset="0"/>
              </a:rPr>
              <a:t>SESSION 1</a:t>
            </a:r>
            <a:endParaRPr lang="en-GB" sz="2400" dirty="0">
              <a:effectLst/>
              <a:latin typeface="Calibri" panose="020F0502020204030204" pitchFamily="34" charset="0"/>
              <a:ea typeface="Calibri" panose="020F0502020204030204" pitchFamily="34" charset="0"/>
            </a:endParaRPr>
          </a:p>
          <a:p>
            <a:r>
              <a:rPr lang="en-GB" sz="2400" dirty="0"/>
              <a:t>Nurturing boundaries</a:t>
            </a:r>
            <a:r>
              <a:rPr lang="en-GB" sz="2400" dirty="0">
                <a:solidFill>
                  <a:srgbClr val="000000"/>
                </a:solidFill>
                <a:latin typeface="Aptos" panose="020B0004020202020204" pitchFamily="34" charset="0"/>
                <a:ea typeface="Times New Roman" panose="02020603050405020304" pitchFamily="18" charset="0"/>
              </a:rPr>
              <a:t>  (</a:t>
            </a:r>
            <a:r>
              <a:rPr lang="en-GB" b="1" dirty="0"/>
              <a:t>Ballroom</a:t>
            </a:r>
            <a:r>
              <a:rPr lang="en-GB" sz="2400" dirty="0">
                <a:solidFill>
                  <a:srgbClr val="000000"/>
                </a:solidFill>
                <a:latin typeface="Aptos" panose="020B0004020202020204" pitchFamily="34" charset="0"/>
                <a:ea typeface="Times New Roman" panose="02020603050405020304" pitchFamily="18" charset="0"/>
              </a:rPr>
              <a:t>)</a:t>
            </a:r>
            <a:endParaRPr lang="en-GB" sz="2400" dirty="0">
              <a:latin typeface="Calibri" panose="020F0502020204030204" pitchFamily="34" charset="0"/>
              <a:ea typeface="Calibri" panose="020F0502020204030204" pitchFamily="34" charset="0"/>
            </a:endParaRPr>
          </a:p>
          <a:p>
            <a:r>
              <a:rPr lang="en-GB" sz="2400" dirty="0"/>
              <a:t>Inclusive, Neuro-affirmative Practice </a:t>
            </a:r>
            <a:r>
              <a:rPr lang="en-GB" sz="2400" dirty="0">
                <a:solidFill>
                  <a:srgbClr val="000000"/>
                </a:solidFill>
                <a:latin typeface="Aptos" panose="020B0004020202020204" pitchFamily="34" charset="0"/>
                <a:ea typeface="Times New Roman" panose="02020603050405020304" pitchFamily="18" charset="0"/>
              </a:rPr>
              <a:t>(</a:t>
            </a:r>
            <a:r>
              <a:rPr lang="en-GB" sz="2400" b="1" dirty="0">
                <a:solidFill>
                  <a:srgbClr val="000000"/>
                </a:solidFill>
                <a:latin typeface="Aptos" panose="020B0004020202020204" pitchFamily="34" charset="0"/>
                <a:ea typeface="Times New Roman" panose="02020603050405020304" pitchFamily="18" charset="0"/>
              </a:rPr>
              <a:t>Bar/Lounge</a:t>
            </a:r>
            <a:r>
              <a:rPr lang="en-GB" sz="2400" dirty="0">
                <a:solidFill>
                  <a:srgbClr val="000000"/>
                </a:solidFill>
                <a:latin typeface="Aptos" panose="020B0004020202020204" pitchFamily="34" charset="0"/>
                <a:ea typeface="Times New Roman" panose="02020603050405020304" pitchFamily="18" charset="0"/>
              </a:rPr>
              <a:t>)</a:t>
            </a:r>
            <a:endParaRPr lang="en-GB" sz="2400" dirty="0">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Severe &amp; Complex Needs (</a:t>
            </a:r>
            <a:r>
              <a:rPr lang="en-GB" sz="2400" b="1" dirty="0">
                <a:solidFill>
                  <a:srgbClr val="000000"/>
                </a:solidFill>
                <a:latin typeface="Aptos" panose="020B0004020202020204" pitchFamily="34" charset="0"/>
                <a:ea typeface="Times New Roman" panose="02020603050405020304" pitchFamily="18" charset="0"/>
              </a:rPr>
              <a:t>Room 4</a:t>
            </a:r>
            <a:r>
              <a:rPr lang="en-GB" sz="2400" dirty="0">
                <a:solidFill>
                  <a:srgbClr val="000000"/>
                </a:solidFill>
                <a:effectLst/>
                <a:latin typeface="Aptos" panose="020B0004020202020204" pitchFamily="34" charset="0"/>
                <a:ea typeface="Times New Roman" panose="02020603050405020304" pitchFamily="18" charset="0"/>
              </a:rPr>
              <a:t>)</a:t>
            </a:r>
          </a:p>
          <a:p>
            <a:r>
              <a:rPr lang="en-GB" sz="2400" dirty="0">
                <a:effectLst/>
                <a:latin typeface="Calibri" panose="020F0502020204030204" pitchFamily="34" charset="0"/>
                <a:ea typeface="Calibri" panose="020F0502020204030204" pitchFamily="34" charset="0"/>
              </a:rPr>
              <a:t>Supported Parents &amp; Families </a:t>
            </a:r>
            <a:r>
              <a:rPr lang="en-GB" sz="2400" dirty="0">
                <a:solidFill>
                  <a:srgbClr val="000000"/>
                </a:solidFill>
                <a:latin typeface="Aptos" panose="020B0004020202020204" pitchFamily="34" charset="0"/>
                <a:ea typeface="Times New Roman" panose="02020603050405020304" pitchFamily="18" charset="0"/>
              </a:rPr>
              <a:t>(</a:t>
            </a:r>
            <a:r>
              <a:rPr lang="en-GB" sz="2400" b="1" dirty="0">
                <a:solidFill>
                  <a:srgbClr val="000000"/>
                </a:solidFill>
                <a:latin typeface="Aptos" panose="020B0004020202020204" pitchFamily="34" charset="0"/>
                <a:ea typeface="Times New Roman" panose="02020603050405020304" pitchFamily="18" charset="0"/>
              </a:rPr>
              <a:t>Room 1</a:t>
            </a:r>
            <a:r>
              <a:rPr lang="en-GB" sz="2400" dirty="0">
                <a:solidFill>
                  <a:srgbClr val="000000"/>
                </a:solidFill>
                <a:latin typeface="Aptos" panose="020B0004020202020204" pitchFamily="34" charset="0"/>
                <a:ea typeface="Times New Roman" panose="02020603050405020304" pitchFamily="18" charset="0"/>
              </a:rPr>
              <a:t>)</a:t>
            </a:r>
          </a:p>
          <a:p>
            <a:pPr marL="0" indent="0">
              <a:buNone/>
            </a:pPr>
            <a:endParaRPr lang="en-GB" sz="2400" dirty="0">
              <a:effectLst/>
              <a:latin typeface="Calibri" panose="020F0502020204030204" pitchFamily="34" charset="0"/>
              <a:ea typeface="Calibri" panose="020F0502020204030204" pitchFamily="34" charset="0"/>
            </a:endParaRPr>
          </a:p>
          <a:p>
            <a:endParaRPr lang="en-GB" sz="2400" dirty="0">
              <a:effectLst/>
              <a:latin typeface="Calibri" panose="020F0502020204030204" pitchFamily="34" charset="0"/>
              <a:ea typeface="Calibri" panose="020F0502020204030204" pitchFamily="34" charset="0"/>
            </a:endParaRPr>
          </a:p>
          <a:p>
            <a:r>
              <a:rPr lang="en-GB" sz="2400" b="1" dirty="0">
                <a:solidFill>
                  <a:srgbClr val="000000"/>
                </a:solidFill>
                <a:effectLst/>
                <a:latin typeface="Aptos" panose="020B0004020202020204" pitchFamily="34" charset="0"/>
                <a:ea typeface="Times New Roman" panose="02020603050405020304" pitchFamily="18" charset="0"/>
              </a:rPr>
              <a:t>SESSION 2</a:t>
            </a:r>
            <a:endParaRPr lang="en-GB" sz="2400" dirty="0">
              <a:effectLst/>
              <a:latin typeface="Calibri" panose="020F0502020204030204" pitchFamily="34" charset="0"/>
              <a:ea typeface="Calibri" panose="020F0502020204030204" pitchFamily="34" charset="0"/>
            </a:endParaRPr>
          </a:p>
          <a:p>
            <a:r>
              <a:rPr lang="en-GB" sz="2400" dirty="0"/>
              <a:t>Nurturing boundaries</a:t>
            </a:r>
            <a:r>
              <a:rPr lang="en-GB" sz="2400" dirty="0">
                <a:solidFill>
                  <a:srgbClr val="000000"/>
                </a:solidFill>
                <a:latin typeface="Aptos" panose="020B0004020202020204" pitchFamily="34" charset="0"/>
                <a:ea typeface="Times New Roman" panose="02020603050405020304" pitchFamily="18" charset="0"/>
              </a:rPr>
              <a:t>  (</a:t>
            </a:r>
            <a:r>
              <a:rPr lang="en-GB" sz="2400" b="1" dirty="0">
                <a:solidFill>
                  <a:srgbClr val="000000"/>
                </a:solidFill>
                <a:latin typeface="Aptos" panose="020B0004020202020204" pitchFamily="34" charset="0"/>
                <a:ea typeface="Times New Roman" panose="02020603050405020304" pitchFamily="18" charset="0"/>
              </a:rPr>
              <a:t>Ballroom</a:t>
            </a:r>
            <a:r>
              <a:rPr lang="en-GB" sz="2400" dirty="0">
                <a:solidFill>
                  <a:srgbClr val="000000"/>
                </a:solidFill>
                <a:latin typeface="Aptos" panose="020B0004020202020204" pitchFamily="34" charset="0"/>
                <a:ea typeface="Times New Roman" panose="02020603050405020304" pitchFamily="18" charset="0"/>
              </a:rPr>
              <a:t>)</a:t>
            </a:r>
            <a:endParaRPr lang="en-GB" sz="2400" dirty="0">
              <a:latin typeface="Calibri" panose="020F0502020204030204" pitchFamily="34" charset="0"/>
              <a:ea typeface="Calibri" panose="020F0502020204030204" pitchFamily="34" charset="0"/>
            </a:endParaRPr>
          </a:p>
          <a:p>
            <a:r>
              <a:rPr lang="en-GB" sz="2400" dirty="0"/>
              <a:t>Inclusive, Neuro-affirmative Practice </a:t>
            </a:r>
            <a:r>
              <a:rPr lang="en-GB" sz="2400" dirty="0">
                <a:solidFill>
                  <a:srgbClr val="000000"/>
                </a:solidFill>
                <a:latin typeface="Aptos" panose="020B0004020202020204" pitchFamily="34" charset="0"/>
                <a:ea typeface="Times New Roman" panose="02020603050405020304" pitchFamily="18" charset="0"/>
              </a:rPr>
              <a:t>(</a:t>
            </a:r>
            <a:r>
              <a:rPr lang="en-GB" sz="2400" b="1" dirty="0">
                <a:solidFill>
                  <a:srgbClr val="000000"/>
                </a:solidFill>
                <a:latin typeface="Aptos" panose="020B0004020202020204" pitchFamily="34" charset="0"/>
                <a:ea typeface="Times New Roman" panose="02020603050405020304" pitchFamily="18" charset="0"/>
              </a:rPr>
              <a:t>Bar/Lounge</a:t>
            </a:r>
            <a:r>
              <a:rPr lang="en-GB" sz="2400" dirty="0">
                <a:solidFill>
                  <a:srgbClr val="000000"/>
                </a:solidFill>
                <a:latin typeface="Aptos" panose="020B0004020202020204" pitchFamily="34" charset="0"/>
                <a:ea typeface="Times New Roman" panose="02020603050405020304" pitchFamily="18" charset="0"/>
              </a:rPr>
              <a:t>)</a:t>
            </a:r>
            <a:endParaRPr lang="en-GB" sz="2400" dirty="0">
              <a:solidFill>
                <a:srgbClr val="000000"/>
              </a:solidFill>
              <a:effectLst/>
              <a:latin typeface="Aptos" panose="020B0004020202020204" pitchFamily="34" charset="0"/>
              <a:ea typeface="Times New Roman" panose="02020603050405020304" pitchFamily="18" charset="0"/>
            </a:endParaRPr>
          </a:p>
          <a:p>
            <a:r>
              <a:rPr lang="en-GB" sz="2400" dirty="0">
                <a:solidFill>
                  <a:srgbClr val="000000"/>
                </a:solidFill>
                <a:latin typeface="Aptos" panose="020B0004020202020204" pitchFamily="34" charset="0"/>
                <a:ea typeface="Times New Roman" panose="02020603050405020304" pitchFamily="18" charset="0"/>
              </a:rPr>
              <a:t>LGBTQI+</a:t>
            </a:r>
            <a:r>
              <a:rPr lang="en-GB" sz="2400" dirty="0">
                <a:solidFill>
                  <a:srgbClr val="000000"/>
                </a:solidFill>
                <a:effectLst/>
                <a:latin typeface="Aptos" panose="020B0004020202020204" pitchFamily="34" charset="0"/>
                <a:ea typeface="Times New Roman" panose="02020603050405020304" pitchFamily="18" charset="0"/>
              </a:rPr>
              <a:t>  (</a:t>
            </a:r>
            <a:r>
              <a:rPr lang="en-GB" sz="2400" b="1" dirty="0">
                <a:solidFill>
                  <a:srgbClr val="000000"/>
                </a:solidFill>
                <a:latin typeface="Aptos" panose="020B0004020202020204" pitchFamily="34" charset="0"/>
                <a:ea typeface="Times New Roman" panose="02020603050405020304" pitchFamily="18" charset="0"/>
              </a:rPr>
              <a:t>Room 4</a:t>
            </a:r>
            <a:r>
              <a:rPr lang="en-GB" sz="2400" dirty="0">
                <a:solidFill>
                  <a:srgbClr val="000000"/>
                </a:solidFill>
                <a:latin typeface="Aptos" panose="020B0004020202020204" pitchFamily="34" charset="0"/>
                <a:ea typeface="Times New Roman" panose="02020603050405020304" pitchFamily="18" charset="0"/>
              </a:rPr>
              <a:t> )</a:t>
            </a:r>
          </a:p>
          <a:p>
            <a:r>
              <a:rPr lang="en-GB" sz="2400" dirty="0">
                <a:solidFill>
                  <a:srgbClr val="000000"/>
                </a:solidFill>
                <a:latin typeface="Aptos" panose="020B0004020202020204" pitchFamily="34" charset="0"/>
                <a:ea typeface="Times New Roman" panose="02020603050405020304" pitchFamily="18" charset="0"/>
              </a:rPr>
              <a:t>Learning &amp; Teaching – Autonomous Learners (</a:t>
            </a:r>
            <a:r>
              <a:rPr lang="en-GB" sz="2400" b="1" dirty="0">
                <a:solidFill>
                  <a:srgbClr val="000000"/>
                </a:solidFill>
                <a:latin typeface="Aptos" panose="020B0004020202020204" pitchFamily="34" charset="0"/>
                <a:ea typeface="Times New Roman" panose="02020603050405020304" pitchFamily="18" charset="0"/>
              </a:rPr>
              <a:t>Room 3</a:t>
            </a:r>
            <a:r>
              <a:rPr lang="en-GB" sz="2400" dirty="0">
                <a:solidFill>
                  <a:srgbClr val="000000"/>
                </a:solidFill>
                <a:latin typeface="Aptos" panose="020B0004020202020204" pitchFamily="34" charset="0"/>
                <a:ea typeface="Times New Roman" panose="02020603050405020304" pitchFamily="18" charset="0"/>
              </a:rPr>
              <a:t>)</a:t>
            </a:r>
            <a:endParaRPr lang="en-GB" sz="2400" dirty="0">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Attendance &amp; EBSNA (</a:t>
            </a:r>
            <a:r>
              <a:rPr lang="en-GB" sz="2400" b="1" dirty="0">
                <a:solidFill>
                  <a:srgbClr val="000000"/>
                </a:solidFill>
                <a:latin typeface="Aptos" panose="020B0004020202020204" pitchFamily="34" charset="0"/>
                <a:ea typeface="Times New Roman" panose="02020603050405020304" pitchFamily="18" charset="0"/>
              </a:rPr>
              <a:t>Room 1</a:t>
            </a:r>
            <a:r>
              <a:rPr lang="en-GB" sz="2400" dirty="0">
                <a:solidFill>
                  <a:srgbClr val="000000"/>
                </a:solidFill>
                <a:effectLst/>
                <a:latin typeface="Aptos" panose="020B0004020202020204" pitchFamily="34" charset="0"/>
                <a:ea typeface="Times New Roman" panose="02020603050405020304" pitchFamily="18" charset="0"/>
              </a:rPr>
              <a:t>)</a:t>
            </a:r>
            <a:endParaRPr lang="en-GB"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11296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ind farm silhouette">
            <a:extLst>
              <a:ext uri="{FF2B5EF4-FFF2-40B4-BE49-F238E27FC236}">
                <a16:creationId xmlns:a16="http://schemas.microsoft.com/office/drawing/2014/main" id="{35A7D182-565B-2766-CAA8-45F149B3D34E}"/>
              </a:ext>
            </a:extLst>
          </p:cNvPr>
          <p:cNvPicPr>
            <a:picLocks noChangeAspect="1"/>
          </p:cNvPicPr>
          <p:nvPr/>
        </p:nvPicPr>
        <p:blipFill>
          <a:blip r:embed="rId3"/>
          <a:srcRect r="17209" b="2"/>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1AB6E19-00C7-5878-0E75-5AACD96A2581}"/>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bg1"/>
                </a:solidFill>
              </a:rPr>
              <a:t>Plenary</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92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8B45-FD87-66A5-A84E-54F9F746170F}"/>
              </a:ext>
            </a:extLst>
          </p:cNvPr>
          <p:cNvSpPr>
            <a:spLocks noGrp="1"/>
          </p:cNvSpPr>
          <p:nvPr>
            <p:ph type="title"/>
          </p:nvPr>
        </p:nvSpPr>
        <p:spPr>
          <a:xfrm>
            <a:off x="6411685" y="157466"/>
            <a:ext cx="5127171" cy="1450757"/>
          </a:xfrm>
        </p:spPr>
        <p:txBody>
          <a:bodyPr>
            <a:normAutofit/>
          </a:bodyPr>
          <a:lstStyle/>
          <a:p>
            <a:r>
              <a:rPr lang="en-GB" dirty="0"/>
              <a:t>SDEP Anti-Racist Network </a:t>
            </a:r>
          </a:p>
        </p:txBody>
      </p:sp>
      <p:sp>
        <p:nvSpPr>
          <p:cNvPr id="3" name="Content Placeholder 2">
            <a:extLst>
              <a:ext uri="{FF2B5EF4-FFF2-40B4-BE49-F238E27FC236}">
                <a16:creationId xmlns:a16="http://schemas.microsoft.com/office/drawing/2014/main" id="{97EAEB6F-7E16-B772-A2E5-287BE6D6FBF9}"/>
              </a:ext>
            </a:extLst>
          </p:cNvPr>
          <p:cNvSpPr>
            <a:spLocks noGrp="1"/>
          </p:cNvSpPr>
          <p:nvPr>
            <p:ph idx="1"/>
          </p:nvPr>
        </p:nvSpPr>
        <p:spPr>
          <a:xfrm>
            <a:off x="4681052" y="1867545"/>
            <a:ext cx="7168334" cy="4339526"/>
          </a:xfrm>
        </p:spPr>
        <p:txBody>
          <a:bodyPr>
            <a:normAutofit/>
          </a:bodyPr>
          <a:lstStyle/>
          <a:p>
            <a:r>
              <a:rPr lang="en-GB" sz="1800" dirty="0"/>
              <a:t>* Open to anyone who is an EP, TEP or EPIT in Scotland (Do not need to be an SDEP member)</a:t>
            </a:r>
          </a:p>
          <a:p>
            <a:r>
              <a:rPr lang="en-GB" sz="1800" dirty="0"/>
              <a:t>* Open to anyone interested in Anti-racism </a:t>
            </a:r>
          </a:p>
          <a:p>
            <a:r>
              <a:rPr lang="en-GB" sz="1800" dirty="0"/>
              <a:t>* Aim to create a safe space for discussion and action around anti-racism within the profession</a:t>
            </a:r>
          </a:p>
          <a:p>
            <a:r>
              <a:rPr lang="en-GB" sz="1800" dirty="0"/>
              <a:t>* Meet approx. 4 times in the academic year, dates set at the beginning of the academic session</a:t>
            </a:r>
          </a:p>
          <a:p>
            <a:r>
              <a:rPr lang="en-GB" sz="1800" dirty="0"/>
              <a:t>* Each session focuses on both CLPL input and reflective activity </a:t>
            </a:r>
          </a:p>
          <a:p>
            <a:r>
              <a:rPr lang="en-GB" sz="1800" dirty="0"/>
              <a:t>* Serves as a function for consultation for wide strategic strands</a:t>
            </a:r>
          </a:p>
          <a:p>
            <a:r>
              <a:rPr lang="en-GB" sz="1800" dirty="0"/>
              <a:t>* Hosted in Glasgow South (Govan High) but we do run a hybrid option and have an online link for colleagues further away </a:t>
            </a:r>
          </a:p>
          <a:p>
            <a:r>
              <a:rPr lang="en-GB" sz="1800" dirty="0"/>
              <a:t>* Anyone interested in joining: Scan QR Code </a:t>
            </a:r>
          </a:p>
          <a:p>
            <a:endParaRPr lang="en-GB" sz="1700" dirty="0"/>
          </a:p>
        </p:txBody>
      </p:sp>
      <p:sp>
        <p:nvSpPr>
          <p:cNvPr id="4" name="TextBox 3">
            <a:extLst>
              <a:ext uri="{FF2B5EF4-FFF2-40B4-BE49-F238E27FC236}">
                <a16:creationId xmlns:a16="http://schemas.microsoft.com/office/drawing/2014/main" id="{CA6E3414-9485-B89B-ED3C-D9D111E16131}"/>
              </a:ext>
            </a:extLst>
          </p:cNvPr>
          <p:cNvSpPr txBox="1"/>
          <p:nvPr/>
        </p:nvSpPr>
        <p:spPr>
          <a:xfrm>
            <a:off x="726032" y="2476811"/>
            <a:ext cx="3522192" cy="249299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Black" panose="020B0A04020102020204" pitchFamily="34" charset="0"/>
                <a:ea typeface="+mn-ea"/>
                <a:cs typeface="+mn-cs"/>
              </a:rPr>
              <a:t>Dates for Session 25/26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0000"/>
              </a:solidFill>
              <a:effectLst/>
              <a:uLnTx/>
              <a:uFillTx/>
              <a:latin typeface="Arial Black" panose="020B0A040201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18/09/24 – Network Day 1</a:t>
            </a:r>
            <a:endParaRPr kumimoji="0" lang="en-GB"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29/01/25 – Network Day 2</a:t>
            </a:r>
            <a:endParaRPr kumimoji="0" lang="en-GB"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26/03/25 – Network Day 3</a:t>
            </a:r>
            <a:endParaRPr kumimoji="0" lang="en-GB"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28/05/25 – Network Day 4</a:t>
            </a:r>
            <a:endParaRPr kumimoji="0" lang="en-GB"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mn-ea"/>
                <a:cs typeface="+mn-cs"/>
              </a:rPr>
              <a:t>9.30am – 12.30pm</a:t>
            </a:r>
          </a:p>
        </p:txBody>
      </p:sp>
    </p:spTree>
    <p:extLst>
      <p:ext uri="{BB962C8B-B14F-4D97-AF65-F5344CB8AC3E}">
        <p14:creationId xmlns:p14="http://schemas.microsoft.com/office/powerpoint/2010/main" val="372525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A6A8-59A6-6827-9F6D-769947EDD115}"/>
              </a:ext>
            </a:extLst>
          </p:cNvPr>
          <p:cNvSpPr>
            <a:spLocks noGrp="1"/>
          </p:cNvSpPr>
          <p:nvPr>
            <p:ph type="title"/>
          </p:nvPr>
        </p:nvSpPr>
        <p:spPr/>
        <p:txBody>
          <a:bodyPr/>
          <a:lstStyle/>
          <a:p>
            <a:r>
              <a:rPr lang="en-GB" dirty="0"/>
              <a:t>Evaluations </a:t>
            </a:r>
          </a:p>
        </p:txBody>
      </p:sp>
      <p:sp>
        <p:nvSpPr>
          <p:cNvPr id="3" name="Content Placeholder 2">
            <a:extLst>
              <a:ext uri="{FF2B5EF4-FFF2-40B4-BE49-F238E27FC236}">
                <a16:creationId xmlns:a16="http://schemas.microsoft.com/office/drawing/2014/main" id="{E948EA62-8DB2-B323-CB7C-E15A234B29A7}"/>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CB23E784-DD00-83FF-9270-57C4CA980FC7}"/>
              </a:ext>
            </a:extLst>
          </p:cNvPr>
          <p:cNvPicPr>
            <a:picLocks noChangeAspect="1"/>
          </p:cNvPicPr>
          <p:nvPr/>
        </p:nvPicPr>
        <p:blipFill>
          <a:blip r:embed="rId3"/>
          <a:srcRect l="5461" t="15291" r="5340" b="18411"/>
          <a:stretch>
            <a:fillRect/>
          </a:stretch>
        </p:blipFill>
        <p:spPr>
          <a:xfrm>
            <a:off x="658427" y="1690688"/>
            <a:ext cx="10875146" cy="4243527"/>
          </a:xfrm>
          <a:prstGeom prst="rect">
            <a:avLst/>
          </a:prstGeom>
        </p:spPr>
      </p:pic>
    </p:spTree>
    <p:extLst>
      <p:ext uri="{BB962C8B-B14F-4D97-AF65-F5344CB8AC3E}">
        <p14:creationId xmlns:p14="http://schemas.microsoft.com/office/powerpoint/2010/main" val="766674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0B8BD-31CB-7DEA-BF43-83B75B971DA5}"/>
              </a:ext>
            </a:extLst>
          </p:cNvPr>
          <p:cNvSpPr>
            <a:spLocks noGrp="1"/>
          </p:cNvSpPr>
          <p:nvPr>
            <p:ph type="title"/>
          </p:nvPr>
        </p:nvSpPr>
        <p:spPr>
          <a:xfrm>
            <a:off x="838200" y="365125"/>
            <a:ext cx="3671807" cy="5896190"/>
          </a:xfrm>
        </p:spPr>
        <p:txBody>
          <a:bodyPr/>
          <a:lstStyle/>
          <a:p>
            <a:r>
              <a:rPr lang="en-GB" dirty="0"/>
              <a:t>Thank you for coming!</a:t>
            </a:r>
          </a:p>
        </p:txBody>
      </p:sp>
      <p:pic>
        <p:nvPicPr>
          <p:cNvPr id="2050" name="Picture 2" descr="GlasgowCityRegion-Education-Logo">
            <a:extLst>
              <a:ext uri="{FF2B5EF4-FFF2-40B4-BE49-F238E27FC236}">
                <a16:creationId xmlns:a16="http://schemas.microsoft.com/office/drawing/2014/main" id="{9EF8D701-C5DD-C493-A971-378B570FB3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069" y="4096808"/>
            <a:ext cx="2396067" cy="239606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30D7EC0F-45A2-1A41-61F3-873770A6D8D5}"/>
              </a:ext>
            </a:extLst>
          </p:cNvPr>
          <p:cNvSpPr>
            <a:spLocks noGrp="1"/>
          </p:cNvSpPr>
          <p:nvPr>
            <p:ph idx="1"/>
          </p:nvPr>
        </p:nvSpPr>
        <p:spPr/>
        <p:txBody>
          <a:bodyPr/>
          <a:lstStyle/>
          <a:p>
            <a:endParaRPr lang="en-GB" dirty="0"/>
          </a:p>
        </p:txBody>
      </p:sp>
      <p:pic>
        <p:nvPicPr>
          <p:cNvPr id="5" name="Picture 4" descr="A qr code on a blue background&#10;&#10;AI-generated content may be incorrect.">
            <a:extLst>
              <a:ext uri="{FF2B5EF4-FFF2-40B4-BE49-F238E27FC236}">
                <a16:creationId xmlns:a16="http://schemas.microsoft.com/office/drawing/2014/main" id="{81C257AC-430E-FFE3-3BC9-0EB07563EC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0" y="0"/>
            <a:ext cx="6858000" cy="6858000"/>
          </a:xfrm>
          <a:prstGeom prst="rect">
            <a:avLst/>
          </a:prstGeom>
        </p:spPr>
      </p:pic>
    </p:spTree>
    <p:extLst>
      <p:ext uri="{BB962C8B-B14F-4D97-AF65-F5344CB8AC3E}">
        <p14:creationId xmlns:p14="http://schemas.microsoft.com/office/powerpoint/2010/main" val="2586956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A65E2E-5A76-5FAF-FA96-D39481281AEA}"/>
              </a:ext>
            </a:extLst>
          </p:cNvPr>
          <p:cNvSpPr>
            <a:spLocks noGrp="1"/>
          </p:cNvSpPr>
          <p:nvPr>
            <p:ph type="ctrTitle"/>
          </p:nvPr>
        </p:nvSpPr>
        <p:spPr>
          <a:xfrm>
            <a:off x="804672" y="4267832"/>
            <a:ext cx="4805996" cy="1297115"/>
          </a:xfrm>
        </p:spPr>
        <p:txBody>
          <a:bodyPr anchor="t">
            <a:normAutofit/>
          </a:bodyPr>
          <a:lstStyle/>
          <a:p>
            <a:pPr algn="l"/>
            <a:r>
              <a:rPr lang="en-GB" sz="4000" dirty="0">
                <a:solidFill>
                  <a:schemeClr val="tx2"/>
                </a:solidFill>
              </a:rPr>
              <a:t>EP Wellbeing</a:t>
            </a:r>
          </a:p>
        </p:txBody>
      </p:sp>
      <p:sp>
        <p:nvSpPr>
          <p:cNvPr id="3" name="Subtitle 2">
            <a:extLst>
              <a:ext uri="{FF2B5EF4-FFF2-40B4-BE49-F238E27FC236}">
                <a16:creationId xmlns:a16="http://schemas.microsoft.com/office/drawing/2014/main" id="{6F76245A-6B87-449A-F15D-AEA31113B98B}"/>
              </a:ext>
            </a:extLst>
          </p:cNvPr>
          <p:cNvSpPr>
            <a:spLocks noGrp="1"/>
          </p:cNvSpPr>
          <p:nvPr>
            <p:ph type="subTitle" idx="1"/>
          </p:nvPr>
        </p:nvSpPr>
        <p:spPr>
          <a:xfrm>
            <a:off x="804672" y="3428999"/>
            <a:ext cx="4805691" cy="838831"/>
          </a:xfrm>
        </p:spPr>
        <p:txBody>
          <a:bodyPr anchor="b">
            <a:normAutofit/>
          </a:bodyPr>
          <a:lstStyle/>
          <a:p>
            <a:pPr algn="l"/>
            <a:endParaRPr lang="en-GB" sz="2000">
              <a:solidFill>
                <a:schemeClr val="tx2"/>
              </a:solidFill>
            </a:endParaRPr>
          </a:p>
        </p:txBody>
      </p:sp>
      <p:grpSp>
        <p:nvGrpSpPr>
          <p:cNvPr id="14" name="Group 13">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1023" y="52996"/>
            <a:ext cx="6093363" cy="6805005"/>
            <a:chOff x="6101023" y="52996"/>
            <a:chExt cx="6093363" cy="6805005"/>
          </a:xfrm>
        </p:grpSpPr>
        <p:sp>
          <p:nvSpPr>
            <p:cNvPr id="15" name="Freeform: Shape 14">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Graphic 6" descr="Brain in head">
            <a:extLst>
              <a:ext uri="{FF2B5EF4-FFF2-40B4-BE49-F238E27FC236}">
                <a16:creationId xmlns:a16="http://schemas.microsoft.com/office/drawing/2014/main" id="{1520EC6A-5BCF-7FE6-7F4D-3F56910B8E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29652" y="1859078"/>
            <a:ext cx="3821102" cy="3821102"/>
          </a:xfrm>
          <a:prstGeom prst="rect">
            <a:avLst/>
          </a:prstGeom>
          <a:ln>
            <a:noFill/>
          </a:ln>
        </p:spPr>
      </p:pic>
    </p:spTree>
    <p:extLst>
      <p:ext uri="{BB962C8B-B14F-4D97-AF65-F5344CB8AC3E}">
        <p14:creationId xmlns:p14="http://schemas.microsoft.com/office/powerpoint/2010/main" val="3679565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4A5BE3-6765-43C4-BB63-C7C3C248F347}"/>
              </a:ext>
            </a:extLst>
          </p:cNvPr>
          <p:cNvSpPr>
            <a:spLocks noGrp="1"/>
          </p:cNvSpPr>
          <p:nvPr>
            <p:ph type="title"/>
          </p:nvPr>
        </p:nvSpPr>
        <p:spPr>
          <a:xfrm>
            <a:off x="2968052" y="321734"/>
            <a:ext cx="8580481" cy="1135737"/>
          </a:xfrm>
        </p:spPr>
        <p:txBody>
          <a:bodyPr>
            <a:normAutofit/>
          </a:bodyPr>
          <a:lstStyle/>
          <a:p>
            <a:r>
              <a:rPr lang="en-GB" sz="3600" dirty="0"/>
              <a:t>1. Resilience</a:t>
            </a:r>
          </a:p>
        </p:txBody>
      </p:sp>
      <p:grpSp>
        <p:nvGrpSpPr>
          <p:cNvPr id="75" name="Group 74">
            <a:extLst>
              <a:ext uri="{FF2B5EF4-FFF2-40B4-BE49-F238E27FC236}">
                <a16:creationId xmlns:a16="http://schemas.microsoft.com/office/drawing/2014/main" id="{C34A4475-365F-4381-A542-4698D63774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1097280" cy="1097280"/>
            <a:chOff x="11094720" y="0"/>
            <a:chExt cx="1097280" cy="1097280"/>
          </a:xfrm>
        </p:grpSpPr>
        <p:sp>
          <p:nvSpPr>
            <p:cNvPr id="76" name="Isosceles Triangle 75">
              <a:extLst>
                <a:ext uri="{FF2B5EF4-FFF2-40B4-BE49-F238E27FC236}">
                  <a16:creationId xmlns:a16="http://schemas.microsoft.com/office/drawing/2014/main" id="{148F8F8B-B172-475E-9119-57F2A1C879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4720" y="0"/>
              <a:ext cx="1097280" cy="1097280"/>
            </a:xfrm>
            <a:prstGeom prst="triangle">
              <a:avLst>
                <a:gd name="adj" fmla="val 10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1B0349D0-97A5-4654-A515-C72EA9E0B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189552" y="127618"/>
              <a:ext cx="457894" cy="45789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050" name="Picture 2" descr="west-partnership-logo">
            <a:extLst>
              <a:ext uri="{FF2B5EF4-FFF2-40B4-BE49-F238E27FC236}">
                <a16:creationId xmlns:a16="http://schemas.microsoft.com/office/drawing/2014/main" id="{58A7E051-8608-4F51-B858-6C4A081416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574" b="34745"/>
          <a:stretch>
            <a:fillRect/>
          </a:stretch>
        </p:blipFill>
        <p:spPr bwMode="auto">
          <a:xfrm>
            <a:off x="643126" y="2880359"/>
            <a:ext cx="1101713" cy="109728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0692849-E74D-4305-91E8-688810C1AAE0}"/>
              </a:ext>
            </a:extLst>
          </p:cNvPr>
          <p:cNvSpPr>
            <a:spLocks noGrp="1"/>
          </p:cNvSpPr>
          <p:nvPr>
            <p:ph idx="1"/>
          </p:nvPr>
        </p:nvSpPr>
        <p:spPr>
          <a:xfrm>
            <a:off x="2968051" y="1782981"/>
            <a:ext cx="8580481" cy="4393982"/>
          </a:xfrm>
        </p:spPr>
        <p:txBody>
          <a:bodyPr>
            <a:normAutofit/>
          </a:bodyPr>
          <a:lstStyle/>
          <a:p>
            <a:endParaRPr lang="en-GB" sz="2000" dirty="0"/>
          </a:p>
          <a:p>
            <a:endParaRPr lang="en-GB" sz="2000" dirty="0"/>
          </a:p>
          <a:p>
            <a:pPr marL="0" indent="0">
              <a:buNone/>
            </a:pPr>
            <a:endParaRPr lang="en-GB" sz="2000" dirty="0"/>
          </a:p>
        </p:txBody>
      </p:sp>
      <p:grpSp>
        <p:nvGrpSpPr>
          <p:cNvPr id="79" name="Group 78">
            <a:extLst>
              <a:ext uri="{FF2B5EF4-FFF2-40B4-BE49-F238E27FC236}">
                <a16:creationId xmlns:a16="http://schemas.microsoft.com/office/drawing/2014/main" id="{DC8D6E3B-FFED-480F-941D-FE376375B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80" name="Isosceles Triangle 7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aphicFrame>
        <p:nvGraphicFramePr>
          <p:cNvPr id="17" name="Content Placeholder 2">
            <a:extLst>
              <a:ext uri="{FF2B5EF4-FFF2-40B4-BE49-F238E27FC236}">
                <a16:creationId xmlns:a16="http://schemas.microsoft.com/office/drawing/2014/main" id="{C705D8AF-41D1-4766-B28D-42227DEE4094}"/>
              </a:ext>
            </a:extLst>
          </p:cNvPr>
          <p:cNvGraphicFramePr>
            <a:graphicFrameLocks/>
          </p:cNvGraphicFramePr>
          <p:nvPr>
            <p:extLst>
              <p:ext uri="{D42A27DB-BD31-4B8C-83A1-F6EECF244321}">
                <p14:modId xmlns:p14="http://schemas.microsoft.com/office/powerpoint/2010/main" val="3954161097"/>
              </p:ext>
            </p:extLst>
          </p:nvPr>
        </p:nvGraphicFramePr>
        <p:xfrm>
          <a:off x="2822677" y="2023925"/>
          <a:ext cx="8355262" cy="48248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TextBox 17">
            <a:extLst>
              <a:ext uri="{FF2B5EF4-FFF2-40B4-BE49-F238E27FC236}">
                <a16:creationId xmlns:a16="http://schemas.microsoft.com/office/drawing/2014/main" id="{D5D9B08C-EA84-4C63-9A47-0B0AEEE65DCD}"/>
              </a:ext>
            </a:extLst>
          </p:cNvPr>
          <p:cNvSpPr txBox="1"/>
          <p:nvPr/>
        </p:nvSpPr>
        <p:spPr>
          <a:xfrm>
            <a:off x="3168301" y="2023925"/>
            <a:ext cx="737995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MOST WELL-USED SKILLS			LEAST WELL-USED SKILLS</a:t>
            </a:r>
          </a:p>
        </p:txBody>
      </p:sp>
    </p:spTree>
    <p:extLst>
      <p:ext uri="{BB962C8B-B14F-4D97-AF65-F5344CB8AC3E}">
        <p14:creationId xmlns:p14="http://schemas.microsoft.com/office/powerpoint/2010/main" val="403219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4A5BE3-6765-43C4-BB63-C7C3C248F347}"/>
              </a:ext>
            </a:extLst>
          </p:cNvPr>
          <p:cNvSpPr>
            <a:spLocks noGrp="1"/>
          </p:cNvSpPr>
          <p:nvPr>
            <p:ph type="title"/>
          </p:nvPr>
        </p:nvSpPr>
        <p:spPr>
          <a:xfrm>
            <a:off x="2968052" y="321734"/>
            <a:ext cx="8580481" cy="1135737"/>
          </a:xfrm>
        </p:spPr>
        <p:txBody>
          <a:bodyPr>
            <a:normAutofit/>
          </a:bodyPr>
          <a:lstStyle/>
          <a:p>
            <a:r>
              <a:rPr lang="en-GB" sz="3600" dirty="0"/>
              <a:t>2. Wellbeing</a:t>
            </a:r>
          </a:p>
        </p:txBody>
      </p:sp>
      <p:grpSp>
        <p:nvGrpSpPr>
          <p:cNvPr id="75" name="Group 74">
            <a:extLst>
              <a:ext uri="{FF2B5EF4-FFF2-40B4-BE49-F238E27FC236}">
                <a16:creationId xmlns:a16="http://schemas.microsoft.com/office/drawing/2014/main" id="{C34A4475-365F-4381-A542-4698D63774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1097280" cy="1097280"/>
            <a:chOff x="11094720" y="0"/>
            <a:chExt cx="1097280" cy="1097280"/>
          </a:xfrm>
        </p:grpSpPr>
        <p:sp>
          <p:nvSpPr>
            <p:cNvPr id="76" name="Isosceles Triangle 75">
              <a:extLst>
                <a:ext uri="{FF2B5EF4-FFF2-40B4-BE49-F238E27FC236}">
                  <a16:creationId xmlns:a16="http://schemas.microsoft.com/office/drawing/2014/main" id="{148F8F8B-B172-475E-9119-57F2A1C879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4720" y="0"/>
              <a:ext cx="1097280" cy="1097280"/>
            </a:xfrm>
            <a:prstGeom prst="triangle">
              <a:avLst>
                <a:gd name="adj" fmla="val 10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1B0349D0-97A5-4654-A515-C72EA9E0B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189552" y="127618"/>
              <a:ext cx="457894" cy="45789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10692849-E74D-4305-91E8-688810C1AAE0}"/>
              </a:ext>
            </a:extLst>
          </p:cNvPr>
          <p:cNvSpPr>
            <a:spLocks noGrp="1"/>
          </p:cNvSpPr>
          <p:nvPr>
            <p:ph idx="1"/>
          </p:nvPr>
        </p:nvSpPr>
        <p:spPr>
          <a:xfrm>
            <a:off x="2968051" y="1782981"/>
            <a:ext cx="8580481" cy="4393982"/>
          </a:xfrm>
        </p:spPr>
        <p:txBody>
          <a:bodyPr>
            <a:normAutofit/>
          </a:bodyPr>
          <a:lstStyle/>
          <a:p>
            <a:endParaRPr lang="en-GB" sz="2000" dirty="0"/>
          </a:p>
          <a:p>
            <a:endParaRPr lang="en-GB" sz="2000" dirty="0"/>
          </a:p>
          <a:p>
            <a:pPr marL="0" indent="0">
              <a:buNone/>
            </a:pPr>
            <a:endParaRPr lang="en-GB" sz="2000" dirty="0"/>
          </a:p>
        </p:txBody>
      </p:sp>
      <p:grpSp>
        <p:nvGrpSpPr>
          <p:cNvPr id="79" name="Group 78">
            <a:extLst>
              <a:ext uri="{FF2B5EF4-FFF2-40B4-BE49-F238E27FC236}">
                <a16:creationId xmlns:a16="http://schemas.microsoft.com/office/drawing/2014/main" id="{DC8D6E3B-FFED-480F-941D-FE376375B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80" name="Isosceles Triangle 7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 name="Content Placeholder 2">
            <a:extLst>
              <a:ext uri="{FF2B5EF4-FFF2-40B4-BE49-F238E27FC236}">
                <a16:creationId xmlns:a16="http://schemas.microsoft.com/office/drawing/2014/main" id="{C93E06DE-B7A6-42B7-B2AF-F2DFD070020F}"/>
              </a:ext>
            </a:extLst>
          </p:cNvPr>
          <p:cNvSpPr txBox="1">
            <a:spLocks/>
          </p:cNvSpPr>
          <p:nvPr/>
        </p:nvSpPr>
        <p:spPr>
          <a:xfrm>
            <a:off x="2968050" y="1839040"/>
            <a:ext cx="7893770" cy="4393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7" name="Content Placeholder 2">
            <a:extLst>
              <a:ext uri="{FF2B5EF4-FFF2-40B4-BE49-F238E27FC236}">
                <a16:creationId xmlns:a16="http://schemas.microsoft.com/office/drawing/2014/main" id="{D4B83317-7606-48CA-8BB8-40E4396E9955}"/>
              </a:ext>
            </a:extLst>
          </p:cNvPr>
          <p:cNvGraphicFramePr>
            <a:graphicFrameLocks/>
          </p:cNvGraphicFramePr>
          <p:nvPr>
            <p:extLst>
              <p:ext uri="{D42A27DB-BD31-4B8C-83A1-F6EECF244321}">
                <p14:modId xmlns:p14="http://schemas.microsoft.com/office/powerpoint/2010/main" val="3877524151"/>
              </p:ext>
            </p:extLst>
          </p:nvPr>
        </p:nvGraphicFramePr>
        <p:xfrm>
          <a:off x="2387966" y="1457471"/>
          <a:ext cx="9629864" cy="49138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Rectangle 19">
            <a:extLst>
              <a:ext uri="{FF2B5EF4-FFF2-40B4-BE49-F238E27FC236}">
                <a16:creationId xmlns:a16="http://schemas.microsoft.com/office/drawing/2014/main" id="{229EBC3A-E67A-4A5C-AE4C-691E329CDB00}"/>
              </a:ext>
            </a:extLst>
          </p:cNvPr>
          <p:cNvSpPr/>
          <p:nvPr/>
        </p:nvSpPr>
        <p:spPr>
          <a:xfrm>
            <a:off x="8120728" y="5338198"/>
            <a:ext cx="2109228" cy="89482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pic>
        <p:nvPicPr>
          <p:cNvPr id="6" name="Picture 2" descr="west-partnership-logo">
            <a:extLst>
              <a:ext uri="{FF2B5EF4-FFF2-40B4-BE49-F238E27FC236}">
                <a16:creationId xmlns:a16="http://schemas.microsoft.com/office/drawing/2014/main" id="{3479AD7A-0C47-02F7-16D2-1856548419A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6574" b="34745"/>
          <a:stretch>
            <a:fillRect/>
          </a:stretch>
        </p:blipFill>
        <p:spPr bwMode="auto">
          <a:xfrm>
            <a:off x="643126" y="2880359"/>
            <a:ext cx="1101713" cy="1097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037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F4F43B-2117-AF13-D6D5-239D23508D96}"/>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738B1A26-66C6-035A-EE1C-7D5718A18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612855-7075-CB7A-2DAE-A3A8684D3468}"/>
              </a:ext>
            </a:extLst>
          </p:cNvPr>
          <p:cNvSpPr>
            <a:spLocks noGrp="1"/>
          </p:cNvSpPr>
          <p:nvPr>
            <p:ph type="title"/>
          </p:nvPr>
        </p:nvSpPr>
        <p:spPr>
          <a:xfrm>
            <a:off x="2968052" y="321734"/>
            <a:ext cx="8580481" cy="1135737"/>
          </a:xfrm>
        </p:spPr>
        <p:txBody>
          <a:bodyPr>
            <a:normAutofit/>
          </a:bodyPr>
          <a:lstStyle/>
          <a:p>
            <a:r>
              <a:rPr lang="en-GB" sz="3600" dirty="0"/>
              <a:t>3. Post-Covid Working</a:t>
            </a:r>
          </a:p>
        </p:txBody>
      </p:sp>
      <p:grpSp>
        <p:nvGrpSpPr>
          <p:cNvPr id="75" name="Group 74">
            <a:extLst>
              <a:ext uri="{FF2B5EF4-FFF2-40B4-BE49-F238E27FC236}">
                <a16:creationId xmlns:a16="http://schemas.microsoft.com/office/drawing/2014/main" id="{1C06DAF4-8DBB-F16B-603E-C1AC117B0B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1097280" cy="1097280"/>
            <a:chOff x="11094720" y="0"/>
            <a:chExt cx="1097280" cy="1097280"/>
          </a:xfrm>
        </p:grpSpPr>
        <p:sp>
          <p:nvSpPr>
            <p:cNvPr id="76" name="Isosceles Triangle 75">
              <a:extLst>
                <a:ext uri="{FF2B5EF4-FFF2-40B4-BE49-F238E27FC236}">
                  <a16:creationId xmlns:a16="http://schemas.microsoft.com/office/drawing/2014/main" id="{77214247-DE71-336A-E4BE-6F5630FDF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4720" y="0"/>
              <a:ext cx="1097280" cy="1097280"/>
            </a:xfrm>
            <a:prstGeom prst="triangle">
              <a:avLst>
                <a:gd name="adj" fmla="val 10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75F110BB-D49D-F01B-106C-1FBC341AE1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189552" y="127618"/>
              <a:ext cx="457894" cy="45789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209AC32F-D68D-606B-EF80-69B66B887EA1}"/>
              </a:ext>
            </a:extLst>
          </p:cNvPr>
          <p:cNvSpPr>
            <a:spLocks noGrp="1"/>
          </p:cNvSpPr>
          <p:nvPr>
            <p:ph idx="1"/>
          </p:nvPr>
        </p:nvSpPr>
        <p:spPr>
          <a:xfrm>
            <a:off x="2968051" y="1782981"/>
            <a:ext cx="8580481" cy="4393982"/>
          </a:xfrm>
        </p:spPr>
        <p:txBody>
          <a:bodyPr>
            <a:normAutofit/>
          </a:bodyPr>
          <a:lstStyle/>
          <a:p>
            <a:endParaRPr lang="en-GB" sz="2000" dirty="0"/>
          </a:p>
          <a:p>
            <a:endParaRPr lang="en-GB" sz="2000" dirty="0"/>
          </a:p>
          <a:p>
            <a:pPr marL="0" indent="0">
              <a:buNone/>
            </a:pPr>
            <a:endParaRPr lang="en-GB" sz="2000" dirty="0"/>
          </a:p>
        </p:txBody>
      </p:sp>
      <p:grpSp>
        <p:nvGrpSpPr>
          <p:cNvPr id="79" name="Group 78">
            <a:extLst>
              <a:ext uri="{FF2B5EF4-FFF2-40B4-BE49-F238E27FC236}">
                <a16:creationId xmlns:a16="http://schemas.microsoft.com/office/drawing/2014/main" id="{0DF1132F-181B-9CFB-B17E-04CDEFC53C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80" name="Isosceles Triangle 79">
              <a:extLst>
                <a:ext uri="{FF2B5EF4-FFF2-40B4-BE49-F238E27FC236}">
                  <a16:creationId xmlns:a16="http://schemas.microsoft.com/office/drawing/2014/main" id="{9250EB6C-9531-0B49-4A74-29E779851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5BAB327C-ECBB-C88F-4CE3-1CFB6FC73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 name="Content Placeholder 2">
            <a:extLst>
              <a:ext uri="{FF2B5EF4-FFF2-40B4-BE49-F238E27FC236}">
                <a16:creationId xmlns:a16="http://schemas.microsoft.com/office/drawing/2014/main" id="{F8D4FA53-F1BF-9CD8-EEC8-5DEB86E72996}"/>
              </a:ext>
            </a:extLst>
          </p:cNvPr>
          <p:cNvSpPr txBox="1">
            <a:spLocks/>
          </p:cNvSpPr>
          <p:nvPr/>
        </p:nvSpPr>
        <p:spPr>
          <a:xfrm>
            <a:off x="2968050" y="1839040"/>
            <a:ext cx="7893770" cy="4393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7" name="Content Placeholder 2">
            <a:extLst>
              <a:ext uri="{FF2B5EF4-FFF2-40B4-BE49-F238E27FC236}">
                <a16:creationId xmlns:a16="http://schemas.microsoft.com/office/drawing/2014/main" id="{0735DEA1-CE33-60C9-DB15-BAAD057E86F5}"/>
              </a:ext>
            </a:extLst>
          </p:cNvPr>
          <p:cNvGraphicFramePr>
            <a:graphicFrameLocks/>
          </p:cNvGraphicFramePr>
          <p:nvPr>
            <p:extLst>
              <p:ext uri="{D42A27DB-BD31-4B8C-83A1-F6EECF244321}">
                <p14:modId xmlns:p14="http://schemas.microsoft.com/office/powerpoint/2010/main" val="3318548876"/>
              </p:ext>
            </p:extLst>
          </p:nvPr>
        </p:nvGraphicFramePr>
        <p:xfrm>
          <a:off x="2539014" y="1977310"/>
          <a:ext cx="9436963"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a:extLst>
              <a:ext uri="{FF2B5EF4-FFF2-40B4-BE49-F238E27FC236}">
                <a16:creationId xmlns:a16="http://schemas.microsoft.com/office/drawing/2014/main" id="{058C11C1-C8A8-EE63-0391-625C8A7CA29A}"/>
              </a:ext>
            </a:extLst>
          </p:cNvPr>
          <p:cNvSpPr txBox="1"/>
          <p:nvPr/>
        </p:nvSpPr>
        <p:spPr>
          <a:xfrm>
            <a:off x="2968049" y="1561763"/>
            <a:ext cx="744060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Positives					Negatives</a:t>
            </a:r>
          </a:p>
        </p:txBody>
      </p:sp>
      <p:sp>
        <p:nvSpPr>
          <p:cNvPr id="20" name="Rectangle 19">
            <a:extLst>
              <a:ext uri="{FF2B5EF4-FFF2-40B4-BE49-F238E27FC236}">
                <a16:creationId xmlns:a16="http://schemas.microsoft.com/office/drawing/2014/main" id="{FCB439E9-6FDD-966C-ACF7-6AF924AC59BB}"/>
              </a:ext>
            </a:extLst>
          </p:cNvPr>
          <p:cNvSpPr/>
          <p:nvPr/>
        </p:nvSpPr>
        <p:spPr>
          <a:xfrm>
            <a:off x="7962669" y="5379695"/>
            <a:ext cx="2109228" cy="89482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4" name="Arrow: Right 3">
            <a:extLst>
              <a:ext uri="{FF2B5EF4-FFF2-40B4-BE49-F238E27FC236}">
                <a16:creationId xmlns:a16="http://schemas.microsoft.com/office/drawing/2014/main" id="{D7DF2EA5-26E1-0ABF-62BA-2D701727797D}"/>
              </a:ext>
            </a:extLst>
          </p:cNvPr>
          <p:cNvSpPr/>
          <p:nvPr/>
        </p:nvSpPr>
        <p:spPr>
          <a:xfrm flipV="1">
            <a:off x="6641061" y="3042975"/>
            <a:ext cx="824459" cy="367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Arrow: Right 22">
            <a:extLst>
              <a:ext uri="{FF2B5EF4-FFF2-40B4-BE49-F238E27FC236}">
                <a16:creationId xmlns:a16="http://schemas.microsoft.com/office/drawing/2014/main" id="{FC376DAC-9A3D-C648-C3DD-48379D59111D}"/>
              </a:ext>
            </a:extLst>
          </p:cNvPr>
          <p:cNvSpPr/>
          <p:nvPr/>
        </p:nvSpPr>
        <p:spPr>
          <a:xfrm flipV="1">
            <a:off x="6641060" y="5012485"/>
            <a:ext cx="824459" cy="367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2" descr="west-partnership-logo">
            <a:extLst>
              <a:ext uri="{FF2B5EF4-FFF2-40B4-BE49-F238E27FC236}">
                <a16:creationId xmlns:a16="http://schemas.microsoft.com/office/drawing/2014/main" id="{7B68FFCA-3BC3-76A4-29DC-1E2D4A1AD0E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6574" b="34745"/>
          <a:stretch>
            <a:fillRect/>
          </a:stretch>
        </p:blipFill>
        <p:spPr bwMode="auto">
          <a:xfrm>
            <a:off x="643126" y="2880359"/>
            <a:ext cx="1101713" cy="1097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059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90CB8AC-2E59-DA81-7655-23E3CEF80B97}"/>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4. Additional</a:t>
            </a:r>
          </a:p>
        </p:txBody>
      </p:sp>
      <p:graphicFrame>
        <p:nvGraphicFramePr>
          <p:cNvPr id="5" name="Content Placeholder 2">
            <a:extLst>
              <a:ext uri="{FF2B5EF4-FFF2-40B4-BE49-F238E27FC236}">
                <a16:creationId xmlns:a16="http://schemas.microsoft.com/office/drawing/2014/main" id="{AC60876C-7FB5-A55A-82E9-EBE0AA995FC4}"/>
              </a:ext>
            </a:extLst>
          </p:cNvPr>
          <p:cNvGraphicFramePr>
            <a:graphicFrameLocks noGrp="1"/>
          </p:cNvGraphicFramePr>
          <p:nvPr>
            <p:ph idx="1"/>
            <p:extLst>
              <p:ext uri="{D42A27DB-BD31-4B8C-83A1-F6EECF244321}">
                <p14:modId xmlns:p14="http://schemas.microsoft.com/office/powerpoint/2010/main" val="390630345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8529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CEC364-0197-6BA7-3506-47B0A14AD773}"/>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28" name="Freeform: Shape 27">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3" name="Freeform: Shape 32">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Shape 33">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C668B23B-77C0-83D9-64F5-85D68C6CE00A}"/>
              </a:ext>
            </a:extLst>
          </p:cNvPr>
          <p:cNvSpPr>
            <a:spLocks noGrp="1"/>
          </p:cNvSpPr>
          <p:nvPr>
            <p:ph type="ctrTitle"/>
          </p:nvPr>
        </p:nvSpPr>
        <p:spPr>
          <a:xfrm>
            <a:off x="3215729" y="1764407"/>
            <a:ext cx="5760846" cy="2310312"/>
          </a:xfrm>
        </p:spPr>
        <p:txBody>
          <a:bodyPr>
            <a:normAutofit/>
          </a:bodyPr>
          <a:lstStyle/>
          <a:p>
            <a:r>
              <a:rPr lang="en-GB" sz="5200" dirty="0">
                <a:solidFill>
                  <a:schemeClr val="tx2"/>
                </a:solidFill>
              </a:rPr>
              <a:t>Practice Sharing</a:t>
            </a:r>
          </a:p>
        </p:txBody>
      </p:sp>
      <p:sp>
        <p:nvSpPr>
          <p:cNvPr id="3" name="Subtitle 2">
            <a:extLst>
              <a:ext uri="{FF2B5EF4-FFF2-40B4-BE49-F238E27FC236}">
                <a16:creationId xmlns:a16="http://schemas.microsoft.com/office/drawing/2014/main" id="{430A1B81-9C73-7C5F-51F6-D0DCD27492F4}"/>
              </a:ext>
            </a:extLst>
          </p:cNvPr>
          <p:cNvSpPr>
            <a:spLocks noGrp="1"/>
          </p:cNvSpPr>
          <p:nvPr>
            <p:ph type="subTitle" idx="1"/>
          </p:nvPr>
        </p:nvSpPr>
        <p:spPr>
          <a:xfrm>
            <a:off x="3215729" y="4165152"/>
            <a:ext cx="5760846" cy="682079"/>
          </a:xfrm>
        </p:spPr>
        <p:txBody>
          <a:bodyPr>
            <a:normAutofit/>
          </a:bodyPr>
          <a:lstStyle/>
          <a:p>
            <a:endParaRPr lang="en-GB">
              <a:solidFill>
                <a:schemeClr val="tx2"/>
              </a:solidFill>
            </a:endParaRPr>
          </a:p>
        </p:txBody>
      </p:sp>
    </p:spTree>
    <p:extLst>
      <p:ext uri="{BB962C8B-B14F-4D97-AF65-F5344CB8AC3E}">
        <p14:creationId xmlns:p14="http://schemas.microsoft.com/office/powerpoint/2010/main" val="3798510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04127-3E3D-D3DD-C520-AA49C145E031}"/>
              </a:ext>
            </a:extLst>
          </p:cNvPr>
          <p:cNvSpPr>
            <a:spLocks noGrp="1"/>
          </p:cNvSpPr>
          <p:nvPr>
            <p:ph type="title"/>
          </p:nvPr>
        </p:nvSpPr>
        <p:spPr>
          <a:xfrm>
            <a:off x="847541" y="2057400"/>
            <a:ext cx="3932237" cy="1600200"/>
          </a:xfrm>
        </p:spPr>
        <p:txBody>
          <a:bodyPr/>
          <a:lstStyle/>
          <a:p>
            <a:r>
              <a:rPr lang="en-GB" dirty="0"/>
              <a:t>Practice Sharing Event 2024 Feedback</a:t>
            </a:r>
          </a:p>
        </p:txBody>
      </p:sp>
      <p:sp>
        <p:nvSpPr>
          <p:cNvPr id="6" name="Picture Placeholder 5">
            <a:extLst>
              <a:ext uri="{FF2B5EF4-FFF2-40B4-BE49-F238E27FC236}">
                <a16:creationId xmlns:a16="http://schemas.microsoft.com/office/drawing/2014/main" id="{3986242F-1356-2D48-17EA-5D20F868B640}"/>
              </a:ext>
            </a:extLst>
          </p:cNvPr>
          <p:cNvSpPr>
            <a:spLocks noGrp="1"/>
          </p:cNvSpPr>
          <p:nvPr>
            <p:ph type="pic" idx="1"/>
          </p:nvPr>
        </p:nvSpPr>
        <p:spPr/>
        <p:txBody>
          <a:bodyPr/>
          <a:lstStyle/>
          <a:p>
            <a:endParaRPr lang="en-GB"/>
          </a:p>
        </p:txBody>
      </p:sp>
      <p:pic>
        <p:nvPicPr>
          <p:cNvPr id="4" name="Picture 3">
            <a:extLst>
              <a:ext uri="{FF2B5EF4-FFF2-40B4-BE49-F238E27FC236}">
                <a16:creationId xmlns:a16="http://schemas.microsoft.com/office/drawing/2014/main" id="{B035E229-5AFF-FD56-7050-37F79B9DB0FD}"/>
              </a:ext>
            </a:extLst>
          </p:cNvPr>
          <p:cNvPicPr>
            <a:picLocks noChangeAspect="1"/>
          </p:cNvPicPr>
          <p:nvPr/>
        </p:nvPicPr>
        <p:blipFill>
          <a:blip r:embed="rId3"/>
          <a:srcRect l="40122" t="8241" r="25145" b="1"/>
          <a:stretch>
            <a:fillRect/>
          </a:stretch>
        </p:blipFill>
        <p:spPr>
          <a:xfrm>
            <a:off x="5468645" y="79307"/>
            <a:ext cx="4793942" cy="6807330"/>
          </a:xfrm>
          <a:prstGeom prst="rect">
            <a:avLst/>
          </a:prstGeom>
        </p:spPr>
      </p:pic>
    </p:spTree>
    <p:extLst>
      <p:ext uri="{BB962C8B-B14F-4D97-AF65-F5344CB8AC3E}">
        <p14:creationId xmlns:p14="http://schemas.microsoft.com/office/powerpoint/2010/main" val="178875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6446D-4850-8090-957F-5E0C785D5B4C}"/>
              </a:ext>
            </a:extLst>
          </p:cNvPr>
          <p:cNvSpPr>
            <a:spLocks noGrp="1"/>
          </p:cNvSpPr>
          <p:nvPr>
            <p:ph type="title"/>
          </p:nvPr>
        </p:nvSpPr>
        <p:spPr/>
        <p:txBody>
          <a:bodyPr/>
          <a:lstStyle/>
          <a:p>
            <a:r>
              <a:rPr lang="en-GB" dirty="0"/>
              <a:t>You said…</a:t>
            </a:r>
          </a:p>
        </p:txBody>
      </p:sp>
      <p:pic>
        <p:nvPicPr>
          <p:cNvPr id="5" name="Content Placeholder 4">
            <a:extLst>
              <a:ext uri="{FF2B5EF4-FFF2-40B4-BE49-F238E27FC236}">
                <a16:creationId xmlns:a16="http://schemas.microsoft.com/office/drawing/2014/main" id="{FAA908CD-28D3-D334-CE29-4CAB968B6659}"/>
              </a:ext>
            </a:extLst>
          </p:cNvPr>
          <p:cNvPicPr>
            <a:picLocks noGrp="1" noChangeAspect="1"/>
          </p:cNvPicPr>
          <p:nvPr>
            <p:ph idx="1"/>
          </p:nvPr>
        </p:nvPicPr>
        <p:blipFill>
          <a:blip r:embed="rId3"/>
          <a:srcRect l="22621" t="32716" r="53583" b="14933"/>
          <a:stretch>
            <a:fillRect/>
          </a:stretch>
        </p:blipFill>
        <p:spPr>
          <a:xfrm>
            <a:off x="961796" y="1419106"/>
            <a:ext cx="4373683" cy="5171739"/>
          </a:xfrm>
        </p:spPr>
      </p:pic>
      <p:pic>
        <p:nvPicPr>
          <p:cNvPr id="7" name="Picture 6">
            <a:extLst>
              <a:ext uri="{FF2B5EF4-FFF2-40B4-BE49-F238E27FC236}">
                <a16:creationId xmlns:a16="http://schemas.microsoft.com/office/drawing/2014/main" id="{E3AD5BA1-036F-FB2A-327A-5894B4D29E64}"/>
              </a:ext>
            </a:extLst>
          </p:cNvPr>
          <p:cNvPicPr>
            <a:picLocks noChangeAspect="1"/>
          </p:cNvPicPr>
          <p:nvPr/>
        </p:nvPicPr>
        <p:blipFill>
          <a:blip r:embed="rId3"/>
          <a:srcRect l="47184" t="42922" r="31408" b="27952"/>
          <a:stretch>
            <a:fillRect/>
          </a:stretch>
        </p:blipFill>
        <p:spPr>
          <a:xfrm>
            <a:off x="6346793" y="1690688"/>
            <a:ext cx="5323953" cy="3893367"/>
          </a:xfrm>
          <a:prstGeom prst="rect">
            <a:avLst/>
          </a:prstGeom>
        </p:spPr>
      </p:pic>
    </p:spTree>
    <p:extLst>
      <p:ext uri="{BB962C8B-B14F-4D97-AF65-F5344CB8AC3E}">
        <p14:creationId xmlns:p14="http://schemas.microsoft.com/office/powerpoint/2010/main" val="30847573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 SENSITIVE: Personal Dat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i="http://www.w3.org/2001/XMLSchema-instance" xmlns:xsd="http://www.w3.org/2001/XMLSchema" xmlns="http://www.boldonjames.com/2008/01/sie/internal/label" sislVersion="0" policy="08955827-aeb1-42de-b749-f604362c41c2" origin="userSelected">
  <element uid="971a7eb4-36b4-4e7d-b804-a07772b8e228" value=""/>
  <element uid="e3747532-42d1-43b9-8ba8-1bf45779edd5" value=""/>
</sisl>
</file>

<file path=customXml/item2.xml><?xml version="1.0" encoding="utf-8"?>
<ct:contentTypeSchema xmlns:ct="http://schemas.microsoft.com/office/2006/metadata/contentType" xmlns:ma="http://schemas.microsoft.com/office/2006/metadata/properties/metaAttributes" ct:_="" ma:_="" ma:contentTypeName="Document" ma:contentTypeID="0x0101009290AAA161765045A77CD1AF1EAB8DD6" ma:contentTypeVersion="3" ma:contentTypeDescription="Create a new document." ma:contentTypeScope="" ma:versionID="5ac39301eaf5bf1ab4ffececd3ba944b">
  <xsd:schema xmlns:xsd="http://www.w3.org/2001/XMLSchema" xmlns:xs="http://www.w3.org/2001/XMLSchema" xmlns:p="http://schemas.microsoft.com/office/2006/metadata/properties" xmlns:ns2="164a6ff5-ec08-4f9c-a025-621fd1b1b249" targetNamespace="http://schemas.microsoft.com/office/2006/metadata/properties" ma:root="true" ma:fieldsID="ebf67c04802b5fbdb66e34ff9a7207ae" ns2:_="">
    <xsd:import namespace="164a6ff5-ec08-4f9c-a025-621fd1b1b24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4a6ff5-ec08-4f9c-a025-621fd1b1b2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6AE3446-49ED-42C2-B318-24E466101A91}">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5CEE5D74-ECF5-4FE1-89B9-B14421A94633}"/>
</file>

<file path=customXml/itemProps3.xml><?xml version="1.0" encoding="utf-8"?>
<ds:datastoreItem xmlns:ds="http://schemas.openxmlformats.org/officeDocument/2006/customXml" ds:itemID="{067B2B55-D35F-4DAF-B75A-6D0085BA6858}"/>
</file>

<file path=customXml/itemProps4.xml><?xml version="1.0" encoding="utf-8"?>
<ds:datastoreItem xmlns:ds="http://schemas.openxmlformats.org/officeDocument/2006/customXml" ds:itemID="{4C3F8A28-2BFF-4ADB-87E8-88DBD293661B}"/>
</file>

<file path=docProps/app.xml><?xml version="1.0" encoding="utf-8"?>
<Properties xmlns="http://schemas.openxmlformats.org/officeDocument/2006/extended-properties" xmlns:vt="http://schemas.openxmlformats.org/officeDocument/2006/docPropsVTypes">
  <TotalTime>13491</TotalTime>
  <Words>1074</Words>
  <Application>Microsoft Office PowerPoint</Application>
  <PresentationFormat>Widescreen</PresentationFormat>
  <Paragraphs>147</Paragraphs>
  <Slides>17</Slides>
  <Notes>17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17</vt:i4>
      </vt:variant>
    </vt:vector>
  </HeadingPairs>
  <TitlesOfParts>
    <vt:vector size="25" baseType="lpstr">
      <vt:lpstr>Aptos</vt:lpstr>
      <vt:lpstr>Arial</vt:lpstr>
      <vt:lpstr>Arial Black</vt:lpstr>
      <vt:lpstr>Calibri</vt:lpstr>
      <vt:lpstr>Calibri Light</vt:lpstr>
      <vt:lpstr>Office Theme</vt:lpstr>
      <vt:lpstr>Retrospect</vt:lpstr>
      <vt:lpstr>1_Office Theme</vt:lpstr>
      <vt:lpstr>  West Partnership  Practice Sharing Event 2025</vt:lpstr>
      <vt:lpstr>EP Wellbeing</vt:lpstr>
      <vt:lpstr>1. Resilience</vt:lpstr>
      <vt:lpstr>2. Wellbeing</vt:lpstr>
      <vt:lpstr>3. Post-Covid Working</vt:lpstr>
      <vt:lpstr>4. Additional</vt:lpstr>
      <vt:lpstr>Practice Sharing</vt:lpstr>
      <vt:lpstr>Practice Sharing Event 2024 Feedback</vt:lpstr>
      <vt:lpstr>You said…</vt:lpstr>
      <vt:lpstr>You said…</vt:lpstr>
      <vt:lpstr>Today’s event - Schedule</vt:lpstr>
      <vt:lpstr>Today’s event - Workshops</vt:lpstr>
      <vt:lpstr>Today’s event - Workshops</vt:lpstr>
      <vt:lpstr>Plenary</vt:lpstr>
      <vt:lpstr>SDEP Anti-Racist Network </vt:lpstr>
      <vt:lpstr>Evaluations </vt:lpstr>
      <vt:lpstr>Thank you for coming!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 Partnership Practice Sharing Event 2024</dc:title>
  <dc:creator>McLeary, Graeme</dc:creator>
  <cp:keywords>[OFFICIAL]</cp:keywords>
  <cp:lastModifiedBy>K. Spalding</cp:lastModifiedBy>
  <cp:revision>19</cp:revision>
  <cp:lastPrinted>2025-09-09T09:25:39Z</cp:lastPrinted>
  <dcterms:created xsi:type="dcterms:W3CDTF">2024-08-12T09:36:11Z</dcterms:created>
  <dcterms:modified xsi:type="dcterms:W3CDTF">2025-09-10T11:54:49Z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ea2ba6e0-9fc6-43d2-8385-b6095452b3a1</vt:lpwstr>
  </property>
  <property fmtid="{D5CDD505-2E9C-101B-9397-08002B2CF9AE}" pid="3" name="bjSaver">
    <vt:lpwstr>YgUbG4tLrnrm9cDl7hxx4fKcLeEfgSgP</vt:lpwstr>
  </property>
  <property fmtid="{D5CDD505-2E9C-101B-9397-08002B2CF9AE}" pid="4" name="bjDocumentLabelXML">
    <vt:lpwstr>&lt;?xml version="1.0" encoding="us-ascii"?&gt;&lt;sisl xmlns:xsi="http://www.w3.org/2001/XMLSchema-instance" xmlns:xsd="http://www.w3.org/2001/XMLSchema" sislVersion="0" policy="08955827-aeb1-42de-b749-f604362c41c2" origin="userSelected" xmlns="http://www.boldonj</vt:lpwstr>
  </property>
  <property fmtid="{D5CDD505-2E9C-101B-9397-08002B2CF9AE}" pid="5" name="bjDocumentLabelXML-0">
    <vt:lpwstr>ames.com/2008/01/sie/internal/label"&gt;&lt;element uid="971a7eb4-36b4-4e7d-b804-a07772b8e228" value="" /&gt;&lt;element uid="e3747532-42d1-43b9-8ba8-1bf45779edd5" value="" /&gt;&lt;/sisl&gt;</vt:lpwstr>
  </property>
  <property fmtid="{D5CDD505-2E9C-101B-9397-08002B2CF9AE}" pid="6" name="bjDocumentSecurityLabel">
    <vt:lpwstr>OFFICIAL</vt:lpwstr>
  </property>
  <property fmtid="{D5CDD505-2E9C-101B-9397-08002B2CF9AE}" pid="7" name="gcc-meta-protectivemarking">
    <vt:lpwstr>[OFFICIAL]</vt:lpwstr>
  </property>
  <property fmtid="{D5CDD505-2E9C-101B-9397-08002B2CF9AE}" pid="8" name="ContentTypeId">
    <vt:lpwstr>0x0101009290AAA161765045A77CD1AF1EAB8DD6</vt:lpwstr>
  </property>
</Properties>
</file>