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0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9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5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1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91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13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41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5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3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4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8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4C1AC-BE3B-4094-8FDB-4FE96BD201FB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E9043-FD2A-4458-A745-56C90AA54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9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Simpsons Feedback</a:t>
            </a:r>
            <a:br>
              <a:rPr lang="en-GB" dirty="0" smtClean="0"/>
            </a:br>
            <a:r>
              <a:rPr lang="en-GB" dirty="0" smtClean="0"/>
              <a:t>Inventors Challenge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&amp; 29</a:t>
            </a:r>
            <a:r>
              <a:rPr lang="en-GB" baseline="30000" dirty="0" smtClean="0"/>
              <a:t>th</a:t>
            </a:r>
            <a:r>
              <a:rPr lang="en-GB" dirty="0" smtClean="0"/>
              <a:t> April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52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your day in one word</a:t>
            </a:r>
            <a:endParaRPr lang="en-GB" dirty="0"/>
          </a:p>
        </p:txBody>
      </p:sp>
      <p:pic>
        <p:nvPicPr>
          <p:cNvPr id="1026" name="Picture 2" descr="C:\Users\rabmacdonald\Desktop\fbonewo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8207129" cy="526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you learn?</a:t>
            </a:r>
            <a:endParaRPr lang="en-GB" dirty="0"/>
          </a:p>
        </p:txBody>
      </p:sp>
      <p:pic>
        <p:nvPicPr>
          <p:cNvPr id="2050" name="Picture 2" descr="C:\Users\rabmacdonald\Desktop\fblearn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899598" cy="511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0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you enjoy?</a:t>
            </a:r>
            <a:endParaRPr lang="en-GB" dirty="0"/>
          </a:p>
        </p:txBody>
      </p:sp>
      <p:pic>
        <p:nvPicPr>
          <p:cNvPr id="3074" name="Picture 2" descr="C:\Users\rabmacdonald\Desktop\fbenjoy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956621" cy="515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Arkleston</a:t>
            </a:r>
            <a:r>
              <a:rPr lang="en-GB" dirty="0" smtClean="0"/>
              <a:t> Feedback</a:t>
            </a:r>
            <a:br>
              <a:rPr lang="en-GB" dirty="0" smtClean="0"/>
            </a:br>
            <a:r>
              <a:rPr lang="en-GB" smtClean="0"/>
              <a:t>Inventors Challenge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&amp; 13</a:t>
            </a:r>
            <a:r>
              <a:rPr lang="en-GB" baseline="30000" dirty="0" smtClean="0"/>
              <a:t>th</a:t>
            </a:r>
            <a:r>
              <a:rPr lang="en-GB" dirty="0" smtClean="0"/>
              <a:t> April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7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your day in one word</a:t>
            </a:r>
            <a:endParaRPr lang="en-GB" dirty="0"/>
          </a:p>
        </p:txBody>
      </p:sp>
      <p:pic>
        <p:nvPicPr>
          <p:cNvPr id="3" name="Picture 2" descr="C:\Users\rabmacdonald\Documents\aarkwordl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79" y="1628800"/>
            <a:ext cx="773430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4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you learn?</a:t>
            </a:r>
            <a:endParaRPr lang="en-GB" dirty="0"/>
          </a:p>
        </p:txBody>
      </p:sp>
      <p:pic>
        <p:nvPicPr>
          <p:cNvPr id="3" name="Picture 2" descr="C:\Users\rabmacdonald\Documents\aarkwordl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484784"/>
            <a:ext cx="773430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8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you enjoy?</a:t>
            </a:r>
            <a:endParaRPr lang="en-GB" dirty="0"/>
          </a:p>
        </p:txBody>
      </p:sp>
      <p:pic>
        <p:nvPicPr>
          <p:cNvPr id="3" name="Picture 2" descr="C:\Users\rabmacdonald\Documents\aarkwordl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68" y="1484784"/>
            <a:ext cx="773430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7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Simpsons Feedback Inventors Challenge</vt:lpstr>
      <vt:lpstr>Describe your day in one word</vt:lpstr>
      <vt:lpstr>What did you learn?</vt:lpstr>
      <vt:lpstr>What did you enjoy?</vt:lpstr>
      <vt:lpstr>Arkleston Feedback Inventors Challenge</vt:lpstr>
      <vt:lpstr>Describe your day in one word</vt:lpstr>
      <vt:lpstr>What did you learn?</vt:lpstr>
      <vt:lpstr>What did you enjoy?</vt:lpstr>
    </vt:vector>
  </TitlesOfParts>
  <Company>Young Enterprise Scotland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Simpsons Feedback</dc:title>
  <dc:creator>rabmacdonald</dc:creator>
  <cp:lastModifiedBy>Guest</cp:lastModifiedBy>
  <cp:revision>4</cp:revision>
  <dcterms:created xsi:type="dcterms:W3CDTF">2015-05-01T07:56:33Z</dcterms:created>
  <dcterms:modified xsi:type="dcterms:W3CDTF">2015-07-13T13:40:21Z</dcterms:modified>
</cp:coreProperties>
</file>