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3" r:id="rId2"/>
    <p:sldId id="262" r:id="rId3"/>
    <p:sldId id="259" r:id="rId4"/>
    <p:sldId id="273" r:id="rId5"/>
    <p:sldId id="269" r:id="rId6"/>
    <p:sldId id="258" r:id="rId7"/>
    <p:sldId id="261" r:id="rId8"/>
    <p:sldId id="260" r:id="rId9"/>
    <p:sldId id="267" r:id="rId10"/>
    <p:sldId id="271" r:id="rId11"/>
    <p:sldId id="274" r:id="rId12"/>
    <p:sldId id="275" r:id="rId1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0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6C9594-D2AB-4434-934D-3D994DA79C3C}" type="datetimeFigureOut">
              <a:rPr lang="en-GB" smtClean="0"/>
              <a:t>13/07/2015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138E92A-8EE2-4E26-B1E3-F2065327340F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5656" y="2204864"/>
            <a:ext cx="6120680" cy="4017639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/>
              <a:t>enterprise we discussed what makes an entrepreneur?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qualities and skills that </a:t>
            </a:r>
            <a:r>
              <a:rPr lang="en-GB" dirty="0" smtClean="0"/>
              <a:t>you need </a:t>
            </a:r>
            <a:r>
              <a:rPr lang="en-GB" dirty="0"/>
              <a:t>to run a good business and to be successful.</a:t>
            </a:r>
          </a:p>
          <a:p>
            <a:r>
              <a:rPr lang="en-GB" dirty="0"/>
              <a:t>We brainstormed ideas to make our own business and worked in teams.</a:t>
            </a:r>
          </a:p>
          <a:p>
            <a:r>
              <a:rPr lang="en-GB" dirty="0"/>
              <a:t>Looked at entrepreneurs, looked at how they became who they are now and what they have achieved.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476672"/>
            <a:ext cx="7543800" cy="914400"/>
          </a:xfrm>
        </p:spPr>
        <p:txBody>
          <a:bodyPr/>
          <a:lstStyle/>
          <a:p>
            <a:r>
              <a:rPr lang="en-GB" dirty="0" smtClean="0"/>
              <a:t>Enterprise </a:t>
            </a:r>
            <a:r>
              <a:rPr lang="en-GB" dirty="0" err="1" smtClean="0"/>
              <a:t>Masterclass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18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the last 13 weeks we have learned about Qualities , Skills and Characteristics of an Successful Entrepreneur. We made mind maps , posters , we looked online for Famous Entrepreneurs . </a:t>
            </a:r>
          </a:p>
          <a:p>
            <a:r>
              <a:rPr lang="en-GB" dirty="0"/>
              <a:t> We had to make ideas for our snack van this was really fun because  we were using our imagination 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Journey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59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learned how to work as a team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learned that entrepreneurs have to have lots of skills and values to have a successful  business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also have to be able to afford and keep our business running</a:t>
            </a:r>
          </a:p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2" descr="\\gs248svr001\Pupils\1BQ78XAM\My Pictures\imagesCA2VDUV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581128"/>
            <a:ext cx="1885724" cy="187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2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Agency FB" pitchFamily="34" charset="0"/>
              </a:rPr>
              <a:t>THANK YOU FOR LISTENING AND WE HOPE YOU JOIN ENTERPRISE!</a:t>
            </a:r>
            <a:endParaRPr lang="en-GB" dirty="0">
              <a:latin typeface="Agency FB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latin typeface="Accent SF" pitchFamily="2" charset="0"/>
              </a:rPr>
              <a:t>Conclusion</a:t>
            </a:r>
            <a:endParaRPr lang="en-GB" sz="4400" dirty="0">
              <a:latin typeface="Accen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2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19672" y="1700808"/>
            <a:ext cx="6096000" cy="3277731"/>
          </a:xfrm>
        </p:spPr>
        <p:txBody>
          <a:bodyPr/>
          <a:lstStyle/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were lucky to have </a:t>
            </a:r>
            <a:r>
              <a:rPr lang="en-GB" dirty="0" err="1"/>
              <a:t>Rab</a:t>
            </a:r>
            <a:r>
              <a:rPr lang="en-GB" dirty="0"/>
              <a:t> McDonald from Young Enterprise Scotland to assist us with our </a:t>
            </a:r>
            <a:r>
              <a:rPr lang="en-GB" dirty="0" smtClean="0"/>
              <a:t>learning.</a:t>
            </a:r>
            <a:endParaRPr lang="en-GB" dirty="0"/>
          </a:p>
          <a:p>
            <a:pPr marL="342900" indent="-342900">
              <a:buFont typeface="Wingdings" pitchFamily="2" charset="2"/>
              <a:buChar char="v"/>
            </a:pPr>
            <a:r>
              <a:rPr lang="en-GB" dirty="0" smtClean="0"/>
              <a:t>Young Enterprise </a:t>
            </a:r>
            <a:r>
              <a:rPr lang="en-GB" dirty="0"/>
              <a:t>Scotland supports people from a young age in enterprise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They provide training and practical learning experiences to young </a:t>
            </a:r>
            <a:r>
              <a:rPr lang="en-GB" dirty="0" smtClean="0"/>
              <a:t>people like </a:t>
            </a:r>
            <a:r>
              <a:rPr lang="en-GB" dirty="0"/>
              <a:t>US!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116632"/>
            <a:ext cx="7543800" cy="914400"/>
          </a:xfrm>
        </p:spPr>
        <p:txBody>
          <a:bodyPr>
            <a:normAutofit/>
          </a:bodyPr>
          <a:lstStyle/>
          <a:p>
            <a:r>
              <a:rPr lang="en-GB" dirty="0"/>
              <a:t>Young </a:t>
            </a:r>
            <a:r>
              <a:rPr lang="en-GB" dirty="0" smtClean="0"/>
              <a:t>Enterprise </a:t>
            </a:r>
            <a:r>
              <a:rPr lang="en-GB" dirty="0"/>
              <a:t>Scotland</a:t>
            </a:r>
          </a:p>
        </p:txBody>
      </p:sp>
      <p:pic>
        <p:nvPicPr>
          <p:cNvPr id="4" name="Picture 2" descr="\\gs248svr001\Pupils\1BQ78XAM\My 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5190651"/>
            <a:ext cx="22860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940276"/>
            <a:ext cx="2097583" cy="157116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301208"/>
            <a:ext cx="2286000" cy="133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61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5656" y="1844824"/>
            <a:ext cx="6096000" cy="403244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An entrepreneur is  a person who comes up with an idea and makes it into a business </a:t>
            </a:r>
          </a:p>
          <a:p>
            <a:r>
              <a:rPr lang="en-GB" dirty="0"/>
              <a:t>They can make a business of different kind </a:t>
            </a:r>
            <a:r>
              <a:rPr lang="en-GB" dirty="0" err="1" smtClean="0"/>
              <a:t>eg</a:t>
            </a:r>
            <a:r>
              <a:rPr lang="en-GB" dirty="0" smtClean="0"/>
              <a:t> Beauty, Clothes, Food,  Music </a:t>
            </a:r>
            <a:r>
              <a:rPr lang="en-GB" dirty="0"/>
              <a:t>and loads more!</a:t>
            </a:r>
          </a:p>
          <a:p>
            <a:r>
              <a:rPr lang="en-GB" dirty="0"/>
              <a:t>They should have lots of skills </a:t>
            </a:r>
            <a:r>
              <a:rPr lang="en-GB" dirty="0" smtClean="0"/>
              <a:t>and qualities like</a:t>
            </a:r>
            <a:r>
              <a:rPr lang="en-GB" dirty="0"/>
              <a:t>… communication, creativity, presentation skills, responsible, wise, determined, team working </a:t>
            </a:r>
          </a:p>
          <a:p>
            <a:r>
              <a:rPr lang="en-GB" dirty="0"/>
              <a:t>They should know what they are selling and </a:t>
            </a:r>
            <a:r>
              <a:rPr lang="en-GB" dirty="0" smtClean="0"/>
              <a:t>where, when, what, how </a:t>
            </a:r>
            <a:r>
              <a:rPr lang="en-GB" dirty="0"/>
              <a:t>and </a:t>
            </a:r>
            <a:r>
              <a:rPr lang="en-GB" dirty="0" smtClean="0"/>
              <a:t>who! </a:t>
            </a:r>
          </a:p>
          <a:p>
            <a:r>
              <a:rPr lang="en-GB" dirty="0" smtClean="0"/>
              <a:t>They should also know if their product is good and will be successful </a:t>
            </a: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600" y="188640"/>
            <a:ext cx="7543800" cy="914400"/>
          </a:xfrm>
        </p:spPr>
        <p:txBody>
          <a:bodyPr>
            <a:normAutofit/>
          </a:bodyPr>
          <a:lstStyle/>
          <a:p>
            <a:r>
              <a:rPr lang="en-GB" dirty="0" smtClean="0"/>
              <a:t>What is an Entrepreneur?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85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our master class we have learnt about the qualities, values and skills to be an  entrepreneur.</a:t>
            </a:r>
          </a:p>
          <a:p>
            <a:r>
              <a:rPr lang="en-GB" dirty="0"/>
              <a:t>We learnt about different types of entrepreneurs and how they got their businesses started.  </a:t>
            </a:r>
          </a:p>
          <a:p>
            <a:r>
              <a:rPr lang="en-GB" dirty="0"/>
              <a:t>We looked at companies and looked at how they treat their customers as well as their products.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4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132856"/>
            <a:ext cx="7408333" cy="3528392"/>
          </a:xfrm>
        </p:spPr>
        <p:txBody>
          <a:bodyPr>
            <a:normAutofit lnSpcReduction="10000"/>
          </a:bodyPr>
          <a:lstStyle/>
          <a:p>
            <a:r>
              <a:rPr lang="en-GB" sz="4000" dirty="0"/>
              <a:t>Passion </a:t>
            </a:r>
          </a:p>
          <a:p>
            <a:r>
              <a:rPr lang="en-GB" sz="4000" dirty="0"/>
              <a:t>Creativity</a:t>
            </a:r>
          </a:p>
          <a:p>
            <a:r>
              <a:rPr lang="en-GB" sz="4000" dirty="0"/>
              <a:t>Communication</a:t>
            </a:r>
          </a:p>
          <a:p>
            <a:r>
              <a:rPr lang="en-GB" sz="4000" dirty="0" smtClean="0"/>
              <a:t>Confident</a:t>
            </a:r>
          </a:p>
          <a:p>
            <a:r>
              <a:rPr lang="en-GB" sz="4000" dirty="0" smtClean="0"/>
              <a:t>Intelligent</a:t>
            </a:r>
          </a:p>
          <a:p>
            <a:endParaRPr lang="en-GB" dirty="0"/>
          </a:p>
          <a:p>
            <a:pPr marL="18288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7543800" cy="914400"/>
          </a:xfrm>
        </p:spPr>
        <p:txBody>
          <a:bodyPr>
            <a:normAutofit/>
          </a:bodyPr>
          <a:lstStyle/>
          <a:p>
            <a:r>
              <a:rPr lang="en-GB" dirty="0"/>
              <a:t>An Entrepreneurs Mind Set </a:t>
            </a:r>
          </a:p>
        </p:txBody>
      </p:sp>
    </p:spTree>
    <p:extLst>
      <p:ext uri="{BB962C8B-B14F-4D97-AF65-F5344CB8AC3E}">
        <p14:creationId xmlns:p14="http://schemas.microsoft.com/office/powerpoint/2010/main" val="1974234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develop our </a:t>
            </a:r>
            <a:r>
              <a:rPr lang="en-GB" dirty="0"/>
              <a:t>own business ideas </a:t>
            </a:r>
            <a:endParaRPr lang="en-GB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have developed skills like communication skills, creativity, being independent, being responsible and many more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 have used creativity the most because we having been thinking of business ideas and made decisions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GB" dirty="0"/>
              <a:t>We have made a food van and made prices and we had to see who would mainly buy our food </a:t>
            </a:r>
          </a:p>
          <a:p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we learned?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627784" y="357301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Team work </a:t>
            </a:r>
          </a:p>
          <a:p>
            <a:r>
              <a:rPr lang="en-GB" dirty="0" smtClean="0"/>
              <a:t>Creating</a:t>
            </a:r>
          </a:p>
          <a:p>
            <a:r>
              <a:rPr lang="en-GB" dirty="0" smtClean="0"/>
              <a:t>Listening</a:t>
            </a:r>
          </a:p>
          <a:p>
            <a:r>
              <a:rPr lang="en-GB" dirty="0" smtClean="0"/>
              <a:t>Presenting</a:t>
            </a:r>
          </a:p>
          <a:p>
            <a:r>
              <a:rPr lang="en-GB" dirty="0" smtClean="0"/>
              <a:t>ICT skills</a:t>
            </a:r>
          </a:p>
          <a:p>
            <a:r>
              <a:rPr lang="en-GB" dirty="0" smtClean="0"/>
              <a:t>Decision Making</a:t>
            </a:r>
          </a:p>
          <a:p>
            <a:r>
              <a:rPr lang="en-GB" dirty="0" smtClean="0"/>
              <a:t>Confidence</a:t>
            </a:r>
          </a:p>
          <a:p>
            <a:endParaRPr lang="en-GB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Skills we have developed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0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800" dirty="0"/>
              <a:t>We put forward our ideas and as a group we picked the best ideas and we designed and gave our product a </a:t>
            </a:r>
            <a:r>
              <a:rPr lang="en-GB" sz="2800" dirty="0" smtClean="0"/>
              <a:t>name. There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Here are some of our suggestions.</a:t>
            </a:r>
          </a:p>
          <a:p>
            <a:pPr marL="0" indent="0">
              <a:buNone/>
            </a:pPr>
            <a:endParaRPr lang="en-GB" sz="2800" dirty="0"/>
          </a:p>
          <a:p>
            <a:r>
              <a:rPr lang="en-GB" sz="2800" dirty="0" smtClean="0"/>
              <a:t>Ice </a:t>
            </a:r>
            <a:r>
              <a:rPr lang="en-GB" sz="2800" dirty="0"/>
              <a:t>cream fountain </a:t>
            </a:r>
            <a:endParaRPr lang="en-GB" sz="2800" dirty="0" smtClean="0"/>
          </a:p>
          <a:p>
            <a:r>
              <a:rPr lang="en-GB" sz="2800" dirty="0" smtClean="0"/>
              <a:t>Sun </a:t>
            </a:r>
            <a:r>
              <a:rPr lang="en-GB" sz="2800" dirty="0"/>
              <a:t>changing nail polish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Our own business ideas </a:t>
            </a:r>
          </a:p>
        </p:txBody>
      </p:sp>
    </p:spTree>
    <p:extLst>
      <p:ext uri="{BB962C8B-B14F-4D97-AF65-F5344CB8AC3E}">
        <p14:creationId xmlns:p14="http://schemas.microsoft.com/office/powerpoint/2010/main" val="174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774682"/>
            <a:ext cx="2619375" cy="174307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Famous Entrepreneurs</a:t>
            </a:r>
            <a:endParaRPr lang="en-GB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17395"/>
            <a:ext cx="2066925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28" y="4293096"/>
            <a:ext cx="1952625" cy="2343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798370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101" y="3846189"/>
            <a:ext cx="2736304" cy="258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9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110</TotalTime>
  <Words>495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Enterprise Masterclass </vt:lpstr>
      <vt:lpstr>Young Enterprise Scotland</vt:lpstr>
      <vt:lpstr>What is an Entrepreneur?</vt:lpstr>
      <vt:lpstr>PowerPoint Presentation</vt:lpstr>
      <vt:lpstr>An Entrepreneurs Mind Set </vt:lpstr>
      <vt:lpstr>What have we learned?</vt:lpstr>
      <vt:lpstr>Skills we have developed</vt:lpstr>
      <vt:lpstr>Our own business ideas </vt:lpstr>
      <vt:lpstr>Famous Entrepreneurs</vt:lpstr>
      <vt:lpstr>Our Journey</vt:lpstr>
      <vt:lpstr>PowerPoint Presentation</vt:lpstr>
      <vt:lpstr>THANK YOU FOR LISTENING AND WE HOPE YOU JOIN ENTERPRISE!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June</dc:creator>
  <cp:lastModifiedBy>Guest</cp:lastModifiedBy>
  <cp:revision>17</cp:revision>
  <cp:lastPrinted>2014-11-21T09:25:26Z</cp:lastPrinted>
  <dcterms:created xsi:type="dcterms:W3CDTF">2014-11-20T20:56:02Z</dcterms:created>
  <dcterms:modified xsi:type="dcterms:W3CDTF">2015-07-13T13:40:52Z</dcterms:modified>
</cp:coreProperties>
</file>