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9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2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2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0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7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3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79F5F5-E375-45FA-803F-8240200CAC4F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50E358-8618-446A-9FD1-6A325AF3CB1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hZqDoJi5S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Gruffalo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Kelsie, </a:t>
            </a:r>
            <a:r>
              <a:rPr lang="en-GB" dirty="0"/>
              <a:t>H</a:t>
            </a:r>
            <a:r>
              <a:rPr lang="en-GB" dirty="0" smtClean="0"/>
              <a:t>ollie, Nicole &amp; Dionne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26" y="418231"/>
            <a:ext cx="361524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CfE Experiences and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I enjoy creating, choosing and accepting roles, using movement, expression and voice. </a:t>
            </a:r>
          </a:p>
          <a:p>
            <a:pPr marL="0" indent="0" algn="r">
              <a:buNone/>
            </a:pPr>
            <a:r>
              <a:rPr lang="en-GB" i="1" dirty="0" smtClean="0"/>
              <a:t>EXA 1-12a</a:t>
            </a:r>
          </a:p>
          <a:p>
            <a:pPr marL="0" indent="0">
              <a:buNone/>
            </a:pPr>
            <a:r>
              <a:rPr lang="en-GB" i="1" dirty="0" smtClean="0"/>
              <a:t>Inspired by a range of stimuli, I can express and communicate my ideas, thoughts and feelings through drama. </a:t>
            </a:r>
          </a:p>
          <a:p>
            <a:pPr marL="0" indent="0" algn="r">
              <a:buNone/>
            </a:pPr>
            <a:r>
              <a:rPr lang="en-GB" i="1" dirty="0" smtClean="0"/>
              <a:t>EXA 1-13a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4834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learning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Express different drama conventions</a:t>
            </a:r>
          </a:p>
          <a:p>
            <a:r>
              <a:rPr lang="en-GB" dirty="0" smtClean="0"/>
              <a:t>Convey emotion through my drama</a:t>
            </a:r>
          </a:p>
          <a:p>
            <a:r>
              <a:rPr lang="en-GB" dirty="0" smtClean="0"/>
              <a:t>Work as a team and independently</a:t>
            </a:r>
          </a:p>
          <a:p>
            <a:r>
              <a:rPr lang="en-GB" dirty="0" smtClean="0"/>
              <a:t>Encourage and support others to take part in drama</a:t>
            </a:r>
          </a:p>
        </p:txBody>
      </p:sp>
    </p:spTree>
    <p:extLst>
      <p:ext uri="{BB962C8B-B14F-4D97-AF65-F5344CB8AC3E}">
        <p14:creationId xmlns:p14="http://schemas.microsoft.com/office/powerpoint/2010/main" val="140350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Gruffalo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https://www.youtube.com/watch?v=ThZqDoJi5S0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46" y="2289970"/>
            <a:ext cx="3611880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Voice in the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Two characters step out and explain thoughts and feelings on how you feel about a Gruffalo living in the woods.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49" y="2831477"/>
            <a:ext cx="5735497" cy="32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584766"/>
            <a:ext cx="4758883" cy="4758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You can have sound effects but have spoken words.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09924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Seat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Come up with at least 3 questions as a group to ask </a:t>
            </a:r>
            <a:r>
              <a:rPr lang="en-GB" sz="3000" dirty="0" err="1" smtClean="0"/>
              <a:t>eith</a:t>
            </a:r>
            <a:r>
              <a:rPr lang="en-GB" sz="3000" dirty="0" smtClean="0"/>
              <a:t> the mouse or the Gruffalo.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60" y="31199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Star and a Wish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82" y="2001456"/>
            <a:ext cx="4094062" cy="40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57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150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The Gruffalo</vt:lpstr>
      <vt:lpstr>CfE Experiences and Outcomes</vt:lpstr>
      <vt:lpstr>I am learning to…</vt:lpstr>
      <vt:lpstr>The Gruffalo</vt:lpstr>
      <vt:lpstr>Voice in the Head</vt:lpstr>
      <vt:lpstr>Mime</vt:lpstr>
      <vt:lpstr>Hot Seat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Gruffalo</dc:title>
  <dc:creator>dionnebarriex .</dc:creator>
  <cp:lastModifiedBy>dionnebarriex .</cp:lastModifiedBy>
  <cp:revision>5</cp:revision>
  <dcterms:created xsi:type="dcterms:W3CDTF">2017-11-15T14:41:26Z</dcterms:created>
  <dcterms:modified xsi:type="dcterms:W3CDTF">2017-11-15T15:17:26Z</dcterms:modified>
</cp:coreProperties>
</file>