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9"/>
  </p:notesMasterIdLst>
  <p:sldIdLst>
    <p:sldId id="256" r:id="rId5"/>
    <p:sldId id="321" r:id="rId6"/>
    <p:sldId id="262" r:id="rId7"/>
    <p:sldId id="11847" r:id="rId8"/>
    <p:sldId id="301" r:id="rId9"/>
    <p:sldId id="11846" r:id="rId10"/>
    <p:sldId id="597" r:id="rId11"/>
    <p:sldId id="11848" r:id="rId12"/>
    <p:sldId id="284" r:id="rId13"/>
    <p:sldId id="302" r:id="rId14"/>
    <p:sldId id="303" r:id="rId15"/>
    <p:sldId id="11851" r:id="rId16"/>
    <p:sldId id="304" r:id="rId17"/>
    <p:sldId id="306" r:id="rId18"/>
    <p:sldId id="305" r:id="rId19"/>
    <p:sldId id="11869" r:id="rId20"/>
    <p:sldId id="11861" r:id="rId21"/>
    <p:sldId id="11866" r:id="rId22"/>
    <p:sldId id="9054" r:id="rId23"/>
    <p:sldId id="11867" r:id="rId24"/>
    <p:sldId id="11849" r:id="rId25"/>
    <p:sldId id="11871" r:id="rId26"/>
    <p:sldId id="11872" r:id="rId27"/>
    <p:sldId id="11863" r:id="rId28"/>
    <p:sldId id="11864" r:id="rId29"/>
    <p:sldId id="11865" r:id="rId30"/>
    <p:sldId id="307" r:id="rId31"/>
    <p:sldId id="11850" r:id="rId32"/>
    <p:sldId id="308" r:id="rId33"/>
    <p:sldId id="309" r:id="rId34"/>
    <p:sldId id="11873" r:id="rId35"/>
    <p:sldId id="11853" r:id="rId36"/>
    <p:sldId id="310" r:id="rId37"/>
    <p:sldId id="311" r:id="rId38"/>
    <p:sldId id="312" r:id="rId39"/>
    <p:sldId id="313" r:id="rId40"/>
    <p:sldId id="11874" r:id="rId41"/>
    <p:sldId id="11878" r:id="rId42"/>
    <p:sldId id="11838" r:id="rId43"/>
    <p:sldId id="257" r:id="rId44"/>
    <p:sldId id="11875" r:id="rId45"/>
    <p:sldId id="11876" r:id="rId46"/>
    <p:sldId id="11877" r:id="rId47"/>
    <p:sldId id="11879" r:id="rId48"/>
    <p:sldId id="314" r:id="rId49"/>
    <p:sldId id="11854" r:id="rId50"/>
    <p:sldId id="11855" r:id="rId51"/>
    <p:sldId id="11862" r:id="rId52"/>
    <p:sldId id="292" r:id="rId53"/>
    <p:sldId id="11858" r:id="rId54"/>
    <p:sldId id="11880" r:id="rId55"/>
    <p:sldId id="320" r:id="rId56"/>
    <p:sldId id="319" r:id="rId57"/>
    <p:sldId id="277"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4F7D83-7A28-4214-8E77-AD38493BDBEB}">
          <p14:sldIdLst>
            <p14:sldId id="256"/>
          </p14:sldIdLst>
        </p14:section>
        <p14:section name="Introduction" id="{D1BB492E-58A0-46F9-87BF-536E03E5B14D}">
          <p14:sldIdLst>
            <p14:sldId id="321"/>
            <p14:sldId id="262"/>
            <p14:sldId id="11847"/>
            <p14:sldId id="301"/>
            <p14:sldId id="11846"/>
            <p14:sldId id="597"/>
          </p14:sldIdLst>
        </p14:section>
        <p14:section name="Windows Device Accessibility" id="{CB1FAD23-C1B2-4E89-9F31-EC990BA41180}">
          <p14:sldIdLst>
            <p14:sldId id="11848"/>
            <p14:sldId id="284"/>
            <p14:sldId id="302"/>
            <p14:sldId id="303"/>
            <p14:sldId id="11851"/>
            <p14:sldId id="304"/>
            <p14:sldId id="306"/>
            <p14:sldId id="305"/>
            <p14:sldId id="11869"/>
            <p14:sldId id="11861"/>
            <p14:sldId id="11866"/>
            <p14:sldId id="9054"/>
          </p14:sldIdLst>
        </p14:section>
        <p14:section name="Reading Coach" id="{25F3566D-9D73-462C-BF73-147CBD0F0B37}">
          <p14:sldIdLst/>
        </p14:section>
        <p14:section name="Learning Accelerators" id="{D6C5BD4C-44F7-43D0-911F-8FFC4DFD7B11}">
          <p14:sldIdLst>
            <p14:sldId id="11867"/>
            <p14:sldId id="11849"/>
            <p14:sldId id="11871"/>
            <p14:sldId id="11872"/>
            <p14:sldId id="11863"/>
            <p14:sldId id="11864"/>
            <p14:sldId id="11865"/>
            <p14:sldId id="307"/>
            <p14:sldId id="11850"/>
            <p14:sldId id="308"/>
            <p14:sldId id="309"/>
          </p14:sldIdLst>
        </p14:section>
        <p14:section name="Learning Accelerators" id="{63B24E59-1C1F-43C6-97CA-0F1A2CB46096}">
          <p14:sldIdLst>
            <p14:sldId id="11873"/>
            <p14:sldId id="11853"/>
            <p14:sldId id="310"/>
            <p14:sldId id="311"/>
            <p14:sldId id="312"/>
            <p14:sldId id="313"/>
            <p14:sldId id="11874"/>
            <p14:sldId id="11878"/>
            <p14:sldId id="11838"/>
            <p14:sldId id="257"/>
            <p14:sldId id="11875"/>
            <p14:sldId id="11876"/>
            <p14:sldId id="11877"/>
            <p14:sldId id="11879"/>
            <p14:sldId id="314"/>
            <p14:sldId id="11854"/>
            <p14:sldId id="11855"/>
            <p14:sldId id="11862"/>
            <p14:sldId id="292"/>
            <p14:sldId id="11858"/>
            <p14:sldId id="11880"/>
            <p14:sldId id="320"/>
          </p14:sldIdLst>
        </p14:section>
        <p14:section name="Conclusion" id="{C15F2623-E02E-4025-BE0B-28E81A6ADD27}">
          <p14:sldIdLst>
            <p14:sldId id="319"/>
            <p14:sldId id="2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DE0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9382E-AE22-4B02-87FC-8C2DFE4B96EF}" vWet="2" dt="2023-05-16T14:32:18.934"/>
    <p1510:client id="{41BC2A44-9972-4FED-A477-3BC53AF54A83}" v="67" dt="2023-05-15T10:52:17.376"/>
    <p1510:client id="{A2259977-C658-41DC-BF2C-8A0D398B3B67}" v="167" dt="2023-05-15T11:05:03.237"/>
    <p1510:client id="{BFCCD3BD-CE13-450D-B359-486773067948}" v="273" dt="2023-05-16T14:47:04.070"/>
    <p1510:client id="{D03FFE45-562A-4621-A0C9-BF1B48EF9C73}" v="2592" dt="2023-05-15T12:11:07.006"/>
    <p1510:client id="{D15369D9-D00C-4A29-B05A-DB7071B138A3}" v="7" dt="2023-05-16T15:54:01.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Brownlee" userId="S::hjbrownlee@pkc.gov.uk::c135907c-0727-4fd8-81f6-ee66e09ca861" providerId="AD" clId="Web-{AA9DF60D-D592-4316-95B9-1BB087141BA1}"/>
    <pc:docChg chg="addSld delSld modSld modSection">
      <pc:chgData name="Harriet Brownlee" userId="S::hjbrownlee@pkc.gov.uk::c135907c-0727-4fd8-81f6-ee66e09ca861" providerId="AD" clId="Web-{AA9DF60D-D592-4316-95B9-1BB087141BA1}" dt="2023-02-13T14:09:46.643" v="5"/>
      <pc:docMkLst>
        <pc:docMk/>
      </pc:docMkLst>
      <pc:sldChg chg="del">
        <pc:chgData name="Harriet Brownlee" userId="S::hjbrownlee@pkc.gov.uk::c135907c-0727-4fd8-81f6-ee66e09ca861" providerId="AD" clId="Web-{AA9DF60D-D592-4316-95B9-1BB087141BA1}" dt="2023-02-13T14:09:38.939" v="4"/>
        <pc:sldMkLst>
          <pc:docMk/>
          <pc:sldMk cId="3323188408" sldId="322"/>
        </pc:sldMkLst>
      </pc:sldChg>
      <pc:sldChg chg="addSp delSp modSp add">
        <pc:chgData name="Harriet Brownlee" userId="S::hjbrownlee@pkc.gov.uk::c135907c-0727-4fd8-81f6-ee66e09ca861" providerId="AD" clId="Web-{AA9DF60D-D592-4316-95B9-1BB087141BA1}" dt="2023-02-13T14:09:02.186" v="3" actId="1076"/>
        <pc:sldMkLst>
          <pc:docMk/>
          <pc:sldMk cId="1465857394" sldId="11856"/>
        </pc:sldMkLst>
        <pc:spChg chg="add del mod">
          <ac:chgData name="Harriet Brownlee" userId="S::hjbrownlee@pkc.gov.uk::c135907c-0727-4fd8-81f6-ee66e09ca861" providerId="AD" clId="Web-{AA9DF60D-D592-4316-95B9-1BB087141BA1}" dt="2023-02-13T14:08:58.936" v="2"/>
          <ac:spMkLst>
            <pc:docMk/>
            <pc:sldMk cId="1465857394" sldId="11856"/>
            <ac:spMk id="5" creationId="{43228DED-33F8-17A0-A4D6-46A35A62E87F}"/>
          </ac:spMkLst>
        </pc:spChg>
        <pc:picChg chg="del">
          <ac:chgData name="Harriet Brownlee" userId="S::hjbrownlee@pkc.gov.uk::c135907c-0727-4fd8-81f6-ee66e09ca861" providerId="AD" clId="Web-{AA9DF60D-D592-4316-95B9-1BB087141BA1}" dt="2023-02-13T14:08:53.811" v="1"/>
          <ac:picMkLst>
            <pc:docMk/>
            <pc:sldMk cId="1465857394" sldId="11856"/>
            <ac:picMk id="6" creationId="{1660C3AD-5F0C-7CDC-205D-E796638594B5}"/>
          </ac:picMkLst>
        </pc:picChg>
        <pc:picChg chg="mod">
          <ac:chgData name="Harriet Brownlee" userId="S::hjbrownlee@pkc.gov.uk::c135907c-0727-4fd8-81f6-ee66e09ca861" providerId="AD" clId="Web-{AA9DF60D-D592-4316-95B9-1BB087141BA1}" dt="2023-02-13T14:09:02.186" v="3" actId="1076"/>
          <ac:picMkLst>
            <pc:docMk/>
            <pc:sldMk cId="1465857394" sldId="11856"/>
            <ac:picMk id="8" creationId="{3F7D2DF5-8CD1-5517-B816-3D6C1DD0C460}"/>
          </ac:picMkLst>
        </pc:picChg>
      </pc:sldChg>
      <pc:sldChg chg="add">
        <pc:chgData name="Harriet Brownlee" userId="S::hjbrownlee@pkc.gov.uk::c135907c-0727-4fd8-81f6-ee66e09ca861" providerId="AD" clId="Web-{AA9DF60D-D592-4316-95B9-1BB087141BA1}" dt="2023-02-13T14:09:46.643" v="5"/>
        <pc:sldMkLst>
          <pc:docMk/>
          <pc:sldMk cId="55526264" sldId="11857"/>
        </pc:sldMkLst>
      </pc:sldChg>
    </pc:docChg>
  </pc:docChgLst>
  <pc:docChgLst>
    <pc:chgData name="Meg Brough" userId="S::mbrough@pkc.gov.uk::1994359b-18d0-427d-9400-00f46d2a6837" providerId="AD" clId="Web-{BFCCD3BD-CE13-450D-B359-486773067948}"/>
    <pc:docChg chg="addSld delSld modSld sldOrd modSection">
      <pc:chgData name="Meg Brough" userId="S::mbrough@pkc.gov.uk::1994359b-18d0-427d-9400-00f46d2a6837" providerId="AD" clId="Web-{BFCCD3BD-CE13-450D-B359-486773067948}" dt="2023-05-16T14:47:04.070" v="176" actId="1076"/>
      <pc:docMkLst>
        <pc:docMk/>
      </pc:docMkLst>
      <pc:sldChg chg="modSp">
        <pc:chgData name="Meg Brough" userId="S::mbrough@pkc.gov.uk::1994359b-18d0-427d-9400-00f46d2a6837" providerId="AD" clId="Web-{BFCCD3BD-CE13-450D-B359-486773067948}" dt="2023-05-16T14:42:13.872" v="162" actId="20577"/>
        <pc:sldMkLst>
          <pc:docMk/>
          <pc:sldMk cId="1387209853" sldId="319"/>
        </pc:sldMkLst>
        <pc:spChg chg="mod">
          <ac:chgData name="Meg Brough" userId="S::mbrough@pkc.gov.uk::1994359b-18d0-427d-9400-00f46d2a6837" providerId="AD" clId="Web-{BFCCD3BD-CE13-450D-B359-486773067948}" dt="2023-05-16T14:42:13.872" v="162" actId="20577"/>
          <ac:spMkLst>
            <pc:docMk/>
            <pc:sldMk cId="1387209853" sldId="319"/>
            <ac:spMk id="3" creationId="{EEFADE78-D77B-7641-073F-A5D8B42FBAB2}"/>
          </ac:spMkLst>
        </pc:spChg>
      </pc:sldChg>
      <pc:sldChg chg="del">
        <pc:chgData name="Meg Brough" userId="S::mbrough@pkc.gov.uk::1994359b-18d0-427d-9400-00f46d2a6837" providerId="AD" clId="Web-{BFCCD3BD-CE13-450D-B359-486773067948}" dt="2023-05-16T14:34:10.683" v="60"/>
        <pc:sldMkLst>
          <pc:docMk/>
          <pc:sldMk cId="1465857394" sldId="11856"/>
        </pc:sldMkLst>
      </pc:sldChg>
      <pc:sldChg chg="addSp delSp modSp mod modClrScheme chgLayout">
        <pc:chgData name="Meg Brough" userId="S::mbrough@pkc.gov.uk::1994359b-18d0-427d-9400-00f46d2a6837" providerId="AD" clId="Web-{BFCCD3BD-CE13-450D-B359-486773067948}" dt="2023-05-16T14:41:43.605" v="159"/>
        <pc:sldMkLst>
          <pc:docMk/>
          <pc:sldMk cId="3919302584" sldId="11858"/>
        </pc:sldMkLst>
        <pc:spChg chg="mod ord">
          <ac:chgData name="Meg Brough" userId="S::mbrough@pkc.gov.uk::1994359b-18d0-427d-9400-00f46d2a6837" providerId="AD" clId="Web-{BFCCD3BD-CE13-450D-B359-486773067948}" dt="2023-05-16T14:34:21.621" v="61"/>
          <ac:spMkLst>
            <pc:docMk/>
            <pc:sldMk cId="3919302584" sldId="11858"/>
            <ac:spMk id="2" creationId="{AA33E3DB-F2CA-B05C-1CB7-EA566104915C}"/>
          </ac:spMkLst>
        </pc:spChg>
        <pc:spChg chg="del mod ord">
          <ac:chgData name="Meg Brough" userId="S::mbrough@pkc.gov.uk::1994359b-18d0-427d-9400-00f46d2a6837" providerId="AD" clId="Web-{BFCCD3BD-CE13-450D-B359-486773067948}" dt="2023-05-16T14:34:24.793" v="62"/>
          <ac:spMkLst>
            <pc:docMk/>
            <pc:sldMk cId="3919302584" sldId="11858"/>
            <ac:spMk id="4" creationId="{F21C7529-43FD-A473-2250-B3C98077F4AD}"/>
          </ac:spMkLst>
        </pc:spChg>
        <pc:spChg chg="add mod">
          <ac:chgData name="Meg Brough" userId="S::mbrough@pkc.gov.uk::1994359b-18d0-427d-9400-00f46d2a6837" providerId="AD" clId="Web-{BFCCD3BD-CE13-450D-B359-486773067948}" dt="2023-05-16T14:41:36.793" v="127" actId="20577"/>
          <ac:spMkLst>
            <pc:docMk/>
            <pc:sldMk cId="3919302584" sldId="11858"/>
            <ac:spMk id="5" creationId="{E455AE46-CC3F-EAE3-9760-8F8CDD12314E}"/>
          </ac:spMkLst>
        </pc:spChg>
        <pc:graphicFrameChg chg="mod ord modGraphic">
          <ac:chgData name="Meg Brough" userId="S::mbrough@pkc.gov.uk::1994359b-18d0-427d-9400-00f46d2a6837" providerId="AD" clId="Web-{BFCCD3BD-CE13-450D-B359-486773067948}" dt="2023-05-16T14:41:43.605" v="159"/>
          <ac:graphicFrameMkLst>
            <pc:docMk/>
            <pc:sldMk cId="3919302584" sldId="11858"/>
            <ac:graphicFrameMk id="6" creationId="{87127A14-F8C3-1C00-51C6-8307BC85E23B}"/>
          </ac:graphicFrameMkLst>
        </pc:graphicFrameChg>
        <pc:picChg chg="add mod">
          <ac:chgData name="Meg Brough" userId="S::mbrough@pkc.gov.uk::1994359b-18d0-427d-9400-00f46d2a6837" providerId="AD" clId="Web-{BFCCD3BD-CE13-450D-B359-486773067948}" dt="2023-05-16T14:40:25.618" v="72" actId="1076"/>
          <ac:picMkLst>
            <pc:docMk/>
            <pc:sldMk cId="3919302584" sldId="11858"/>
            <ac:picMk id="3" creationId="{65F5B912-0F8E-0D80-D4BE-2382D648B747}"/>
          </ac:picMkLst>
        </pc:picChg>
      </pc:sldChg>
      <pc:sldChg chg="del">
        <pc:chgData name="Meg Brough" userId="S::mbrough@pkc.gov.uk::1994359b-18d0-427d-9400-00f46d2a6837" providerId="AD" clId="Web-{BFCCD3BD-CE13-450D-B359-486773067948}" dt="2023-05-16T14:42:27.795" v="163"/>
        <pc:sldMkLst>
          <pc:docMk/>
          <pc:sldMk cId="2874345213" sldId="11859"/>
        </pc:sldMkLst>
      </pc:sldChg>
      <pc:sldChg chg="addSp delSp modSp ord addAnim">
        <pc:chgData name="Meg Brough" userId="S::mbrough@pkc.gov.uk::1994359b-18d0-427d-9400-00f46d2a6837" providerId="AD" clId="Web-{BFCCD3BD-CE13-450D-B359-486773067948}" dt="2023-05-16T14:45:14.801" v="164"/>
        <pc:sldMkLst>
          <pc:docMk/>
          <pc:sldMk cId="3010031642" sldId="11875"/>
        </pc:sldMkLst>
        <pc:spChg chg="mod">
          <ac:chgData name="Meg Brough" userId="S::mbrough@pkc.gov.uk::1994359b-18d0-427d-9400-00f46d2a6837" providerId="AD" clId="Web-{BFCCD3BD-CE13-450D-B359-486773067948}" dt="2023-05-16T14:26:25.041" v="1" actId="20577"/>
          <ac:spMkLst>
            <pc:docMk/>
            <pc:sldMk cId="3010031642" sldId="11875"/>
            <ac:spMk id="3" creationId="{FA19604F-BE7A-2435-24D3-806D0DCC7CA6}"/>
          </ac:spMkLst>
        </pc:spChg>
        <pc:spChg chg="add del">
          <ac:chgData name="Meg Brough" userId="S::mbrough@pkc.gov.uk::1994359b-18d0-427d-9400-00f46d2a6837" providerId="AD" clId="Web-{BFCCD3BD-CE13-450D-B359-486773067948}" dt="2023-05-16T14:33:11.665" v="11"/>
          <ac:spMkLst>
            <pc:docMk/>
            <pc:sldMk cId="3010031642" sldId="11875"/>
            <ac:spMk id="5" creationId="{69BD0F6A-E979-0132-264A-F62472E12F7D}"/>
          </ac:spMkLst>
        </pc:spChg>
        <pc:spChg chg="add mod">
          <ac:chgData name="Meg Brough" userId="S::mbrough@pkc.gov.uk::1994359b-18d0-427d-9400-00f46d2a6837" providerId="AD" clId="Web-{BFCCD3BD-CE13-450D-B359-486773067948}" dt="2023-05-16T14:33:33.135" v="57" actId="20577"/>
          <ac:spMkLst>
            <pc:docMk/>
            <pc:sldMk cId="3010031642" sldId="11875"/>
            <ac:spMk id="6" creationId="{64085525-51FC-545C-57D7-325C4BCB1096}"/>
          </ac:spMkLst>
        </pc:spChg>
        <pc:picChg chg="add mod">
          <ac:chgData name="Meg Brough" userId="S::mbrough@pkc.gov.uk::1994359b-18d0-427d-9400-00f46d2a6837" providerId="AD" clId="Web-{BFCCD3BD-CE13-450D-B359-486773067948}" dt="2023-05-16T14:32:57.915" v="9" actId="1076"/>
          <ac:picMkLst>
            <pc:docMk/>
            <pc:sldMk cId="3010031642" sldId="11875"/>
            <ac:picMk id="4" creationId="{EB3AF9C1-817D-1494-533F-EC04BE8471B4}"/>
          </ac:picMkLst>
        </pc:picChg>
      </pc:sldChg>
      <pc:sldChg chg="modSp">
        <pc:chgData name="Meg Brough" userId="S::mbrough@pkc.gov.uk::1994359b-18d0-427d-9400-00f46d2a6837" providerId="AD" clId="Web-{BFCCD3BD-CE13-450D-B359-486773067948}" dt="2023-05-16T14:33:57.901" v="59" actId="1076"/>
        <pc:sldMkLst>
          <pc:docMk/>
          <pc:sldMk cId="2121504017" sldId="11877"/>
        </pc:sldMkLst>
        <pc:picChg chg="mod">
          <ac:chgData name="Meg Brough" userId="S::mbrough@pkc.gov.uk::1994359b-18d0-427d-9400-00f46d2a6837" providerId="AD" clId="Web-{BFCCD3BD-CE13-450D-B359-486773067948}" dt="2023-05-16T14:33:57.901" v="59" actId="1076"/>
          <ac:picMkLst>
            <pc:docMk/>
            <pc:sldMk cId="2121504017" sldId="11877"/>
            <ac:picMk id="5126" creationId="{92141172-2019-56A5-4651-EFBBE5BCD140}"/>
          </ac:picMkLst>
        </pc:picChg>
      </pc:sldChg>
      <pc:sldChg chg="addSp delSp modSp new mod modClrScheme modShow chgLayout">
        <pc:chgData name="Meg Brough" userId="S::mbrough@pkc.gov.uk::1994359b-18d0-427d-9400-00f46d2a6837" providerId="AD" clId="Web-{BFCCD3BD-CE13-450D-B359-486773067948}" dt="2023-05-16T14:47:04.070" v="176" actId="1076"/>
        <pc:sldMkLst>
          <pc:docMk/>
          <pc:sldMk cId="531409660" sldId="11880"/>
        </pc:sldMkLst>
        <pc:spChg chg="del">
          <ac:chgData name="Meg Brough" userId="S::mbrough@pkc.gov.uk::1994359b-18d0-427d-9400-00f46d2a6837" providerId="AD" clId="Web-{BFCCD3BD-CE13-450D-B359-486773067948}" dt="2023-05-16T14:46:20.881" v="167"/>
          <ac:spMkLst>
            <pc:docMk/>
            <pc:sldMk cId="531409660" sldId="11880"/>
            <ac:spMk id="2" creationId="{8EB54B31-827B-07D2-2681-D7D59C3EA314}"/>
          </ac:spMkLst>
        </pc:spChg>
        <pc:spChg chg="del">
          <ac:chgData name="Meg Brough" userId="S::mbrough@pkc.gov.uk::1994359b-18d0-427d-9400-00f46d2a6837" providerId="AD" clId="Web-{BFCCD3BD-CE13-450D-B359-486773067948}" dt="2023-05-16T14:46:20.881" v="167"/>
          <ac:spMkLst>
            <pc:docMk/>
            <pc:sldMk cId="531409660" sldId="11880"/>
            <ac:spMk id="3" creationId="{8FA68029-B520-5CFF-5FA7-2CAC7A843647}"/>
          </ac:spMkLst>
        </pc:spChg>
        <pc:spChg chg="add mod">
          <ac:chgData name="Meg Brough" userId="S::mbrough@pkc.gov.uk::1994359b-18d0-427d-9400-00f46d2a6837" providerId="AD" clId="Web-{BFCCD3BD-CE13-450D-B359-486773067948}" dt="2023-05-16T14:47:03.476" v="175" actId="1076"/>
          <ac:spMkLst>
            <pc:docMk/>
            <pc:sldMk cId="531409660" sldId="11880"/>
            <ac:spMk id="4" creationId="{FF6210D1-32AA-C55D-1337-38B1D2397D6F}"/>
          </ac:spMkLst>
        </pc:spChg>
        <pc:picChg chg="add mod">
          <ac:chgData name="Meg Brough" userId="S::mbrough@pkc.gov.uk::1994359b-18d0-427d-9400-00f46d2a6837" providerId="AD" clId="Web-{BFCCD3BD-CE13-450D-B359-486773067948}" dt="2023-05-16T14:47:04.070" v="176" actId="1076"/>
          <ac:picMkLst>
            <pc:docMk/>
            <pc:sldMk cId="531409660" sldId="11880"/>
            <ac:picMk id="5" creationId="{103CECE6-0593-C62F-5E2A-2297468FE9B2}"/>
          </ac:picMkLst>
        </pc:picChg>
      </pc:sldChg>
      <pc:sldChg chg="new del">
        <pc:chgData name="Meg Brough" userId="S::mbrough@pkc.gov.uk::1994359b-18d0-427d-9400-00f46d2a6837" providerId="AD" clId="Web-{BFCCD3BD-CE13-450D-B359-486773067948}" dt="2023-05-16T14:32:20.148" v="3"/>
        <pc:sldMkLst>
          <pc:docMk/>
          <pc:sldMk cId="2139874863" sldId="11880"/>
        </pc:sldMkLst>
      </pc:sldChg>
    </pc:docChg>
  </pc:docChgLst>
  <pc:docChgLst>
    <pc:chgData name="Meg Brough" userId="S::mbrough@pkc.gov.uk::1994359b-18d0-427d-9400-00f46d2a6837" providerId="AD" clId="Web-{D15369D9-D00C-4A29-B05A-DB7071B138A3}"/>
    <pc:docChg chg="addSld delSld sldOrd modSection">
      <pc:chgData name="Meg Brough" userId="S::mbrough@pkc.gov.uk::1994359b-18d0-427d-9400-00f46d2a6837" providerId="AD" clId="Web-{D15369D9-D00C-4A29-B05A-DB7071B138A3}" dt="2023-05-16T15:53:58.761" v="5"/>
      <pc:docMkLst>
        <pc:docMk/>
      </pc:docMkLst>
      <pc:sldChg chg="ord">
        <pc:chgData name="Meg Brough" userId="S::mbrough@pkc.gov.uk::1994359b-18d0-427d-9400-00f46d2a6837" providerId="AD" clId="Web-{D15369D9-D00C-4A29-B05A-DB7071B138A3}" dt="2023-05-16T15:53:22.041" v="1"/>
        <pc:sldMkLst>
          <pc:docMk/>
          <pc:sldMk cId="2267251856" sldId="11849"/>
        </pc:sldMkLst>
      </pc:sldChg>
      <pc:sldChg chg="ord">
        <pc:chgData name="Meg Brough" userId="S::mbrough@pkc.gov.uk::1994359b-18d0-427d-9400-00f46d2a6837" providerId="AD" clId="Web-{D15369D9-D00C-4A29-B05A-DB7071B138A3}" dt="2023-05-16T15:53:50.854" v="3"/>
        <pc:sldMkLst>
          <pc:docMk/>
          <pc:sldMk cId="2719007026" sldId="11853"/>
        </pc:sldMkLst>
      </pc:sldChg>
      <pc:sldChg chg="add del">
        <pc:chgData name="Meg Brough" userId="S::mbrough@pkc.gov.uk::1994359b-18d0-427d-9400-00f46d2a6837" providerId="AD" clId="Web-{D15369D9-D00C-4A29-B05A-DB7071B138A3}" dt="2023-05-16T15:53:58.761" v="5"/>
        <pc:sldMkLst>
          <pc:docMk/>
          <pc:sldMk cId="514071139" sldId="11865"/>
        </pc:sldMkLst>
      </pc:sldChg>
      <pc:sldChg chg="ord">
        <pc:chgData name="Meg Brough" userId="S::mbrough@pkc.gov.uk::1994359b-18d0-427d-9400-00f46d2a6837" providerId="AD" clId="Web-{D15369D9-D00C-4A29-B05A-DB7071B138A3}" dt="2023-05-16T15:53:19.166" v="0"/>
        <pc:sldMkLst>
          <pc:docMk/>
          <pc:sldMk cId="4228499175" sldId="11871"/>
        </pc:sldMkLst>
      </pc:sldChg>
      <pc:sldChg chg="ord">
        <pc:chgData name="Meg Brough" userId="S::mbrough@pkc.gov.uk::1994359b-18d0-427d-9400-00f46d2a6837" providerId="AD" clId="Web-{D15369D9-D00C-4A29-B05A-DB7071B138A3}" dt="2023-05-16T15:53:40.854" v="2"/>
        <pc:sldMkLst>
          <pc:docMk/>
          <pc:sldMk cId="2349045341" sldId="11872"/>
        </pc:sldMkLst>
      </pc:sldChg>
    </pc:docChg>
  </pc:docChgLst>
  <pc:docChgLst>
    <pc:chgData name="Harriet Brownlee" userId="c135907c-0727-4fd8-81f6-ee66e09ca861" providerId="ADAL" clId="{27AA716C-96DC-49AF-A795-939B5B31A507}"/>
    <pc:docChg chg="delSld delSection modSection">
      <pc:chgData name="Harriet Brownlee" userId="c135907c-0727-4fd8-81f6-ee66e09ca861" providerId="ADAL" clId="{27AA716C-96DC-49AF-A795-939B5B31A507}" dt="2023-02-13T13:57:55.573" v="11" actId="17851"/>
      <pc:docMkLst>
        <pc:docMk/>
      </pc:docMkLst>
      <pc:sldChg chg="del">
        <pc:chgData name="Harriet Brownlee" userId="c135907c-0727-4fd8-81f6-ee66e09ca861" providerId="ADAL" clId="{27AA716C-96DC-49AF-A795-939B5B31A507}" dt="2023-02-13T13:57:46.802" v="9" actId="47"/>
        <pc:sldMkLst>
          <pc:docMk/>
          <pc:sldMk cId="1445063780" sldId="286"/>
        </pc:sldMkLst>
      </pc:sldChg>
      <pc:sldChg chg="del">
        <pc:chgData name="Harriet Brownlee" userId="c135907c-0727-4fd8-81f6-ee66e09ca861" providerId="ADAL" clId="{27AA716C-96DC-49AF-A795-939B5B31A507}" dt="2023-02-13T13:57:45.175" v="7" actId="47"/>
        <pc:sldMkLst>
          <pc:docMk/>
          <pc:sldMk cId="2164768609" sldId="289"/>
        </pc:sldMkLst>
      </pc:sldChg>
      <pc:sldChg chg="del">
        <pc:chgData name="Harriet Brownlee" userId="c135907c-0727-4fd8-81f6-ee66e09ca861" providerId="ADAL" clId="{27AA716C-96DC-49AF-A795-939B5B31A507}" dt="2023-02-13T13:57:45.939" v="8" actId="47"/>
        <pc:sldMkLst>
          <pc:docMk/>
          <pc:sldMk cId="4064795997" sldId="290"/>
        </pc:sldMkLst>
      </pc:sldChg>
      <pc:sldChg chg="del">
        <pc:chgData name="Harriet Brownlee" userId="c135907c-0727-4fd8-81f6-ee66e09ca861" providerId="ADAL" clId="{27AA716C-96DC-49AF-A795-939B5B31A507}" dt="2023-02-13T13:57:44.348" v="6" actId="47"/>
        <pc:sldMkLst>
          <pc:docMk/>
          <pc:sldMk cId="2763207509" sldId="294"/>
        </pc:sldMkLst>
      </pc:sldChg>
      <pc:sldChg chg="del">
        <pc:chgData name="Harriet Brownlee" userId="c135907c-0727-4fd8-81f6-ee66e09ca861" providerId="ADAL" clId="{27AA716C-96DC-49AF-A795-939B5B31A507}" dt="2023-02-13T13:57:43.480" v="5" actId="47"/>
        <pc:sldMkLst>
          <pc:docMk/>
          <pc:sldMk cId="2371356534" sldId="296"/>
        </pc:sldMkLst>
      </pc:sldChg>
      <pc:sldChg chg="del">
        <pc:chgData name="Harriet Brownlee" userId="c135907c-0727-4fd8-81f6-ee66e09ca861" providerId="ADAL" clId="{27AA716C-96DC-49AF-A795-939B5B31A507}" dt="2023-02-13T13:57:42.422" v="4" actId="47"/>
        <pc:sldMkLst>
          <pc:docMk/>
          <pc:sldMk cId="2983658608" sldId="297"/>
        </pc:sldMkLst>
      </pc:sldChg>
      <pc:sldChg chg="del">
        <pc:chgData name="Harriet Brownlee" userId="c135907c-0727-4fd8-81f6-ee66e09ca861" providerId="ADAL" clId="{27AA716C-96DC-49AF-A795-939B5B31A507}" dt="2023-02-13T13:57:35.281" v="0" actId="47"/>
        <pc:sldMkLst>
          <pc:docMk/>
          <pc:sldMk cId="140692556" sldId="11856"/>
        </pc:sldMkLst>
      </pc:sldChg>
      <pc:sldChg chg="del">
        <pc:chgData name="Harriet Brownlee" userId="c135907c-0727-4fd8-81f6-ee66e09ca861" providerId="ADAL" clId="{27AA716C-96DC-49AF-A795-939B5B31A507}" dt="2023-02-13T13:57:39.882" v="2" actId="47"/>
        <pc:sldMkLst>
          <pc:docMk/>
          <pc:sldMk cId="3746289976" sldId="11857"/>
        </pc:sldMkLst>
      </pc:sldChg>
      <pc:sldChg chg="del">
        <pc:chgData name="Harriet Brownlee" userId="c135907c-0727-4fd8-81f6-ee66e09ca861" providerId="ADAL" clId="{27AA716C-96DC-49AF-A795-939B5B31A507}" dt="2023-02-13T13:57:41.152" v="3" actId="47"/>
        <pc:sldMkLst>
          <pc:docMk/>
          <pc:sldMk cId="2300961750" sldId="11859"/>
        </pc:sldMkLst>
      </pc:sldChg>
      <pc:sldChg chg="del">
        <pc:chgData name="Harriet Brownlee" userId="c135907c-0727-4fd8-81f6-ee66e09ca861" providerId="ADAL" clId="{27AA716C-96DC-49AF-A795-939B5B31A507}" dt="2023-02-13T13:57:49.423" v="10" actId="47"/>
        <pc:sldMkLst>
          <pc:docMk/>
          <pc:sldMk cId="3370919509" sldId="11860"/>
        </pc:sldMkLst>
      </pc:sldChg>
      <pc:sldChg chg="del">
        <pc:chgData name="Harriet Brownlee" userId="c135907c-0727-4fd8-81f6-ee66e09ca861" providerId="ADAL" clId="{27AA716C-96DC-49AF-A795-939B5B31A507}" dt="2023-02-13T13:57:37.036" v="1" actId="47"/>
        <pc:sldMkLst>
          <pc:docMk/>
          <pc:sldMk cId="2809998332" sldId="11861"/>
        </pc:sldMkLst>
      </pc:sldChg>
    </pc:docChg>
  </pc:docChgLst>
  <pc:docChgLst>
    <pc:chgData name="Meg Brough" userId="S::mbrough@pkc.gov.uk::1994359b-18d0-427d-9400-00f46d2a6837" providerId="AD" clId="Web-{41BC2A44-9972-4FED-A477-3BC53AF54A83}"/>
    <pc:docChg chg="addSld delSld modSld sldOrd modSection">
      <pc:chgData name="Meg Brough" userId="S::mbrough@pkc.gov.uk::1994359b-18d0-427d-9400-00f46d2a6837" providerId="AD" clId="Web-{41BC2A44-9972-4FED-A477-3BC53AF54A83}" dt="2023-05-15T10:52:17.376" v="49"/>
      <pc:docMkLst>
        <pc:docMk/>
      </pc:docMkLst>
      <pc:sldChg chg="modSp">
        <pc:chgData name="Meg Brough" userId="S::mbrough@pkc.gov.uk::1994359b-18d0-427d-9400-00f46d2a6837" providerId="AD" clId="Web-{41BC2A44-9972-4FED-A477-3BC53AF54A83}" dt="2023-05-15T10:47:17.650" v="28" actId="20577"/>
        <pc:sldMkLst>
          <pc:docMk/>
          <pc:sldMk cId="4233703862" sldId="256"/>
        </pc:sldMkLst>
        <pc:spChg chg="mod">
          <ac:chgData name="Meg Brough" userId="S::mbrough@pkc.gov.uk::1994359b-18d0-427d-9400-00f46d2a6837" providerId="AD" clId="Web-{41BC2A44-9972-4FED-A477-3BC53AF54A83}" dt="2023-05-15T10:47:17.650" v="28" actId="20577"/>
          <ac:spMkLst>
            <pc:docMk/>
            <pc:sldMk cId="4233703862" sldId="256"/>
            <ac:spMk id="2" creationId="{8D2A73C9-493C-B305-F7C3-7C0C52B4C674}"/>
          </ac:spMkLst>
        </pc:spChg>
      </pc:sldChg>
      <pc:sldChg chg="modSp">
        <pc:chgData name="Meg Brough" userId="S::mbrough@pkc.gov.uk::1994359b-18d0-427d-9400-00f46d2a6837" providerId="AD" clId="Web-{41BC2A44-9972-4FED-A477-3BC53AF54A83}" dt="2023-05-15T10:37:57.122" v="6" actId="20577"/>
        <pc:sldMkLst>
          <pc:docMk/>
          <pc:sldMk cId="1891792318" sldId="301"/>
        </pc:sldMkLst>
        <pc:spChg chg="mod">
          <ac:chgData name="Meg Brough" userId="S::mbrough@pkc.gov.uk::1994359b-18d0-427d-9400-00f46d2a6837" providerId="AD" clId="Web-{41BC2A44-9972-4FED-A477-3BC53AF54A83}" dt="2023-05-15T10:37:57.122" v="6" actId="20577"/>
          <ac:spMkLst>
            <pc:docMk/>
            <pc:sldMk cId="1891792318" sldId="301"/>
            <ac:spMk id="3" creationId="{A6283C84-256D-8174-270D-67571869CA93}"/>
          </ac:spMkLst>
        </pc:spChg>
      </pc:sldChg>
      <pc:sldChg chg="ord">
        <pc:chgData name="Meg Brough" userId="S::mbrough@pkc.gov.uk::1994359b-18d0-427d-9400-00f46d2a6837" providerId="AD" clId="Web-{41BC2A44-9972-4FED-A477-3BC53AF54A83}" dt="2023-05-15T10:47:44.213" v="30"/>
        <pc:sldMkLst>
          <pc:docMk/>
          <pc:sldMk cId="3454243608" sldId="320"/>
        </pc:sldMkLst>
      </pc:sldChg>
      <pc:sldChg chg="modSp">
        <pc:chgData name="Meg Brough" userId="S::mbrough@pkc.gov.uk::1994359b-18d0-427d-9400-00f46d2a6837" providerId="AD" clId="Web-{41BC2A44-9972-4FED-A477-3BC53AF54A83}" dt="2023-05-15T10:36:19.698" v="3" actId="1076"/>
        <pc:sldMkLst>
          <pc:docMk/>
          <pc:sldMk cId="2490200521" sldId="11846"/>
        </pc:sldMkLst>
        <pc:picChg chg="mod">
          <ac:chgData name="Meg Brough" userId="S::mbrough@pkc.gov.uk::1994359b-18d0-427d-9400-00f46d2a6837" providerId="AD" clId="Web-{41BC2A44-9972-4FED-A477-3BC53AF54A83}" dt="2023-05-15T10:36:08.791" v="0" actId="1076"/>
          <ac:picMkLst>
            <pc:docMk/>
            <pc:sldMk cId="2490200521" sldId="11846"/>
            <ac:picMk id="5" creationId="{F34D5B05-C665-880A-5AC7-89C6CF672CF1}"/>
          </ac:picMkLst>
        </pc:picChg>
        <pc:picChg chg="mod">
          <ac:chgData name="Meg Brough" userId="S::mbrough@pkc.gov.uk::1994359b-18d0-427d-9400-00f46d2a6837" providerId="AD" clId="Web-{41BC2A44-9972-4FED-A477-3BC53AF54A83}" dt="2023-05-15T10:36:19.698" v="3" actId="1076"/>
          <ac:picMkLst>
            <pc:docMk/>
            <pc:sldMk cId="2490200521" sldId="11846"/>
            <ac:picMk id="7" creationId="{0E84C4EC-A6EC-6937-8063-FF1425813C6B}"/>
          </ac:picMkLst>
        </pc:picChg>
        <pc:picChg chg="mod">
          <ac:chgData name="Meg Brough" userId="S::mbrough@pkc.gov.uk::1994359b-18d0-427d-9400-00f46d2a6837" providerId="AD" clId="Web-{41BC2A44-9972-4FED-A477-3BC53AF54A83}" dt="2023-05-15T10:36:11.588" v="1" actId="1076"/>
          <ac:picMkLst>
            <pc:docMk/>
            <pc:sldMk cId="2490200521" sldId="11846"/>
            <ac:picMk id="9" creationId="{C49E8C8F-2589-7AAD-DDDF-FAAD463CCDD6}"/>
          </ac:picMkLst>
        </pc:picChg>
      </pc:sldChg>
      <pc:sldChg chg="modSp">
        <pc:chgData name="Meg Brough" userId="S::mbrough@pkc.gov.uk::1994359b-18d0-427d-9400-00f46d2a6837" providerId="AD" clId="Web-{41BC2A44-9972-4FED-A477-3BC53AF54A83}" dt="2023-05-15T10:38:08.138" v="7" actId="1076"/>
        <pc:sldMkLst>
          <pc:docMk/>
          <pc:sldMk cId="3813086715" sldId="11848"/>
        </pc:sldMkLst>
        <pc:picChg chg="mod">
          <ac:chgData name="Meg Brough" userId="S::mbrough@pkc.gov.uk::1994359b-18d0-427d-9400-00f46d2a6837" providerId="AD" clId="Web-{41BC2A44-9972-4FED-A477-3BC53AF54A83}" dt="2023-05-15T10:38:08.138" v="7" actId="1076"/>
          <ac:picMkLst>
            <pc:docMk/>
            <pc:sldMk cId="3813086715" sldId="11848"/>
            <ac:picMk id="6" creationId="{ECD9A65B-64BD-C37F-F804-43C1AC922378}"/>
          </ac:picMkLst>
        </pc:picChg>
      </pc:sldChg>
      <pc:sldChg chg="ord">
        <pc:chgData name="Meg Brough" userId="S::mbrough@pkc.gov.uk::1994359b-18d0-427d-9400-00f46d2a6837" providerId="AD" clId="Web-{41BC2A44-9972-4FED-A477-3BC53AF54A83}" dt="2023-05-15T10:52:17.376" v="49"/>
        <pc:sldMkLst>
          <pc:docMk/>
          <pc:sldMk cId="3566999021" sldId="11852"/>
        </pc:sldMkLst>
      </pc:sldChg>
      <pc:sldChg chg="del">
        <pc:chgData name="Meg Brough" userId="S::mbrough@pkc.gov.uk::1994359b-18d0-427d-9400-00f46d2a6837" providerId="AD" clId="Web-{41BC2A44-9972-4FED-A477-3BC53AF54A83}" dt="2023-05-15T10:47:29.869" v="29"/>
        <pc:sldMkLst>
          <pc:docMk/>
          <pc:sldMk cId="55526264" sldId="11857"/>
        </pc:sldMkLst>
      </pc:sldChg>
      <pc:sldChg chg="addSp delSp modSp new">
        <pc:chgData name="Meg Brough" userId="S::mbrough@pkc.gov.uk::1994359b-18d0-427d-9400-00f46d2a6837" providerId="AD" clId="Web-{41BC2A44-9972-4FED-A477-3BC53AF54A83}" dt="2023-05-15T10:46:42.212" v="9"/>
        <pc:sldMkLst>
          <pc:docMk/>
          <pc:sldMk cId="3919302584" sldId="11858"/>
        </pc:sldMkLst>
        <pc:spChg chg="del">
          <ac:chgData name="Meg Brough" userId="S::mbrough@pkc.gov.uk::1994359b-18d0-427d-9400-00f46d2a6837" providerId="AD" clId="Web-{41BC2A44-9972-4FED-A477-3BC53AF54A83}" dt="2023-05-15T10:46:42.212" v="9"/>
          <ac:spMkLst>
            <pc:docMk/>
            <pc:sldMk cId="3919302584" sldId="11858"/>
            <ac:spMk id="3" creationId="{00E5DEAC-3D3F-A326-76ED-5D864167A87B}"/>
          </ac:spMkLst>
        </pc:spChg>
        <pc:graphicFrameChg chg="add mod ord modGraphic">
          <ac:chgData name="Meg Brough" userId="S::mbrough@pkc.gov.uk::1994359b-18d0-427d-9400-00f46d2a6837" providerId="AD" clId="Web-{41BC2A44-9972-4FED-A477-3BC53AF54A83}" dt="2023-05-15T10:46:42.212" v="9"/>
          <ac:graphicFrameMkLst>
            <pc:docMk/>
            <pc:sldMk cId="3919302584" sldId="11858"/>
            <ac:graphicFrameMk id="6" creationId="{87127A14-F8C3-1C00-51C6-8307BC85E23B}"/>
          </ac:graphicFrameMkLst>
        </pc:graphicFrameChg>
      </pc:sldChg>
      <pc:sldChg chg="modSp new">
        <pc:chgData name="Meg Brough" userId="S::mbrough@pkc.gov.uk::1994359b-18d0-427d-9400-00f46d2a6837" providerId="AD" clId="Web-{41BC2A44-9972-4FED-A477-3BC53AF54A83}" dt="2023-05-15T10:51:47.735" v="47" actId="20577"/>
        <pc:sldMkLst>
          <pc:docMk/>
          <pc:sldMk cId="2874345213" sldId="11859"/>
        </pc:sldMkLst>
        <pc:spChg chg="mod">
          <ac:chgData name="Meg Brough" userId="S::mbrough@pkc.gov.uk::1994359b-18d0-427d-9400-00f46d2a6837" providerId="AD" clId="Web-{41BC2A44-9972-4FED-A477-3BC53AF54A83}" dt="2023-05-15T10:51:46" v="46" actId="20577"/>
          <ac:spMkLst>
            <pc:docMk/>
            <pc:sldMk cId="2874345213" sldId="11859"/>
            <ac:spMk id="2" creationId="{DE26ADBB-7C21-39A9-CE6A-8CE48F9D4ACE}"/>
          </ac:spMkLst>
        </pc:spChg>
        <pc:spChg chg="mod">
          <ac:chgData name="Meg Brough" userId="S::mbrough@pkc.gov.uk::1994359b-18d0-427d-9400-00f46d2a6837" providerId="AD" clId="Web-{41BC2A44-9972-4FED-A477-3BC53AF54A83}" dt="2023-05-15T10:51:47.735" v="47" actId="20577"/>
          <ac:spMkLst>
            <pc:docMk/>
            <pc:sldMk cId="2874345213" sldId="11859"/>
            <ac:spMk id="3" creationId="{1A7B49B6-35A5-A8A9-E347-811F1C72DAB8}"/>
          </ac:spMkLst>
        </pc:spChg>
      </pc:sldChg>
      <pc:sldChg chg="new">
        <pc:chgData name="Meg Brough" userId="S::mbrough@pkc.gov.uk::1994359b-18d0-427d-9400-00f46d2a6837" providerId="AD" clId="Web-{41BC2A44-9972-4FED-A477-3BC53AF54A83}" dt="2023-05-15T10:52:12.642" v="48"/>
        <pc:sldMkLst>
          <pc:docMk/>
          <pc:sldMk cId="3919724154" sldId="11860"/>
        </pc:sldMkLst>
      </pc:sldChg>
    </pc:docChg>
  </pc:docChgLst>
  <pc:docChgLst>
    <pc:chgData name="Harriet Brownlee" userId="S::hjbrownlee@pkc.gov.uk::c135907c-0727-4fd8-81f6-ee66e09ca861" providerId="AD" clId="Web-{A2259977-C658-41DC-BF2C-8A0D398B3B67}"/>
    <pc:docChg chg="addSld delSld modSld sldOrd modSection">
      <pc:chgData name="Harriet Brownlee" userId="S::hjbrownlee@pkc.gov.uk::c135907c-0727-4fd8-81f6-ee66e09ca861" providerId="AD" clId="Web-{A2259977-C658-41DC-BF2C-8A0D398B3B67}" dt="2023-05-15T11:05:03.237" v="161"/>
      <pc:docMkLst>
        <pc:docMk/>
      </pc:docMkLst>
      <pc:sldChg chg="ord">
        <pc:chgData name="Harriet Brownlee" userId="S::hjbrownlee@pkc.gov.uk::c135907c-0727-4fd8-81f6-ee66e09ca861" providerId="AD" clId="Web-{A2259977-C658-41DC-BF2C-8A0D398B3B67}" dt="2023-05-15T10:59:31.805" v="97"/>
        <pc:sldMkLst>
          <pc:docMk/>
          <pc:sldMk cId="1921619681" sldId="307"/>
        </pc:sldMkLst>
      </pc:sldChg>
      <pc:sldChg chg="ord">
        <pc:chgData name="Harriet Brownlee" userId="S::hjbrownlee@pkc.gov.uk::c135907c-0727-4fd8-81f6-ee66e09ca861" providerId="AD" clId="Web-{A2259977-C658-41DC-BF2C-8A0D398B3B67}" dt="2023-05-15T10:59:31.805" v="95"/>
        <pc:sldMkLst>
          <pc:docMk/>
          <pc:sldMk cId="4141767716" sldId="308"/>
        </pc:sldMkLst>
      </pc:sldChg>
      <pc:sldChg chg="ord">
        <pc:chgData name="Harriet Brownlee" userId="S::hjbrownlee@pkc.gov.uk::c135907c-0727-4fd8-81f6-ee66e09ca861" providerId="AD" clId="Web-{A2259977-C658-41DC-BF2C-8A0D398B3B67}" dt="2023-05-15T10:59:31.805" v="94"/>
        <pc:sldMkLst>
          <pc:docMk/>
          <pc:sldMk cId="866278107" sldId="309"/>
        </pc:sldMkLst>
      </pc:sldChg>
      <pc:sldChg chg="ord">
        <pc:chgData name="Harriet Brownlee" userId="S::hjbrownlee@pkc.gov.uk::c135907c-0727-4fd8-81f6-ee66e09ca861" providerId="AD" clId="Web-{A2259977-C658-41DC-BF2C-8A0D398B3B67}" dt="2023-05-15T11:05:03.237" v="161"/>
        <pc:sldMkLst>
          <pc:docMk/>
          <pc:sldMk cId="1262437687" sldId="314"/>
        </pc:sldMkLst>
      </pc:sldChg>
      <pc:sldChg chg="modSp">
        <pc:chgData name="Harriet Brownlee" userId="S::hjbrownlee@pkc.gov.uk::c135907c-0727-4fd8-81f6-ee66e09ca861" providerId="AD" clId="Web-{A2259977-C658-41DC-BF2C-8A0D398B3B67}" dt="2023-05-15T10:57:01.497" v="87" actId="20577"/>
        <pc:sldMkLst>
          <pc:docMk/>
          <pc:sldMk cId="2490200521" sldId="11846"/>
        </pc:sldMkLst>
        <pc:spChg chg="mod">
          <ac:chgData name="Harriet Brownlee" userId="S::hjbrownlee@pkc.gov.uk::c135907c-0727-4fd8-81f6-ee66e09ca861" providerId="AD" clId="Web-{A2259977-C658-41DC-BF2C-8A0D398B3B67}" dt="2023-05-15T10:57:01.497" v="87" actId="20577"/>
          <ac:spMkLst>
            <pc:docMk/>
            <pc:sldMk cId="2490200521" sldId="11846"/>
            <ac:spMk id="3" creationId="{46BD052C-F7AA-3E6A-77B1-F804AB2905FF}"/>
          </ac:spMkLst>
        </pc:spChg>
      </pc:sldChg>
      <pc:sldChg chg="modSp">
        <pc:chgData name="Harriet Brownlee" userId="S::hjbrownlee@pkc.gov.uk::c135907c-0727-4fd8-81f6-ee66e09ca861" providerId="AD" clId="Web-{A2259977-C658-41DC-BF2C-8A0D398B3B67}" dt="2023-05-15T10:52:18.647" v="53" actId="20577"/>
        <pc:sldMkLst>
          <pc:docMk/>
          <pc:sldMk cId="3525039547" sldId="11847"/>
        </pc:sldMkLst>
        <pc:spChg chg="mod">
          <ac:chgData name="Harriet Brownlee" userId="S::hjbrownlee@pkc.gov.uk::c135907c-0727-4fd8-81f6-ee66e09ca861" providerId="AD" clId="Web-{A2259977-C658-41DC-BF2C-8A0D398B3B67}" dt="2023-05-15T10:52:18.647" v="53" actId="20577"/>
          <ac:spMkLst>
            <pc:docMk/>
            <pc:sldMk cId="3525039547" sldId="11847"/>
            <ac:spMk id="3" creationId="{8C03043E-D457-29A3-A5E5-5DD55C14C560}"/>
          </ac:spMkLst>
        </pc:spChg>
      </pc:sldChg>
      <pc:sldChg chg="ord">
        <pc:chgData name="Harriet Brownlee" userId="S::hjbrownlee@pkc.gov.uk::c135907c-0727-4fd8-81f6-ee66e09ca861" providerId="AD" clId="Web-{A2259977-C658-41DC-BF2C-8A0D398B3B67}" dt="2023-05-15T10:59:31.805" v="98"/>
        <pc:sldMkLst>
          <pc:docMk/>
          <pc:sldMk cId="2267251856" sldId="11849"/>
        </pc:sldMkLst>
      </pc:sldChg>
      <pc:sldChg chg="ord">
        <pc:chgData name="Harriet Brownlee" userId="S::hjbrownlee@pkc.gov.uk::c135907c-0727-4fd8-81f6-ee66e09ca861" providerId="AD" clId="Web-{A2259977-C658-41DC-BF2C-8A0D398B3B67}" dt="2023-05-15T10:59:31.805" v="96"/>
        <pc:sldMkLst>
          <pc:docMk/>
          <pc:sldMk cId="957144621" sldId="11850"/>
        </pc:sldMkLst>
      </pc:sldChg>
      <pc:sldChg chg="del">
        <pc:chgData name="Harriet Brownlee" userId="S::hjbrownlee@pkc.gov.uk::c135907c-0727-4fd8-81f6-ee66e09ca861" providerId="AD" clId="Web-{A2259977-C658-41DC-BF2C-8A0D398B3B67}" dt="2023-05-15T10:57:28.499" v="88"/>
        <pc:sldMkLst>
          <pc:docMk/>
          <pc:sldMk cId="3566999021" sldId="11852"/>
        </pc:sldMkLst>
      </pc:sldChg>
      <pc:sldChg chg="addSp delSp modSp">
        <pc:chgData name="Harriet Brownlee" userId="S::hjbrownlee@pkc.gov.uk::c135907c-0727-4fd8-81f6-ee66e09ca861" providerId="AD" clId="Web-{A2259977-C658-41DC-BF2C-8A0D398B3B67}" dt="2023-05-15T10:56:23.134" v="62" actId="1076"/>
        <pc:sldMkLst>
          <pc:docMk/>
          <pc:sldMk cId="1465857394" sldId="11856"/>
        </pc:sldMkLst>
        <pc:picChg chg="add mod">
          <ac:chgData name="Harriet Brownlee" userId="S::hjbrownlee@pkc.gov.uk::c135907c-0727-4fd8-81f6-ee66e09ca861" providerId="AD" clId="Web-{A2259977-C658-41DC-BF2C-8A0D398B3B67}" dt="2023-05-15T10:56:23.134" v="62" actId="1076"/>
          <ac:picMkLst>
            <pc:docMk/>
            <pc:sldMk cId="1465857394" sldId="11856"/>
            <ac:picMk id="4" creationId="{6E1D2C33-1809-AD8E-7066-F78C620299E4}"/>
          </ac:picMkLst>
        </pc:picChg>
        <pc:picChg chg="del">
          <ac:chgData name="Harriet Brownlee" userId="S::hjbrownlee@pkc.gov.uk::c135907c-0727-4fd8-81f6-ee66e09ca861" providerId="AD" clId="Web-{A2259977-C658-41DC-BF2C-8A0D398B3B67}" dt="2023-05-15T10:53:00.509" v="57"/>
          <ac:picMkLst>
            <pc:docMk/>
            <pc:sldMk cId="1465857394" sldId="11856"/>
            <ac:picMk id="8" creationId="{3F7D2DF5-8CD1-5517-B816-3D6C1DD0C460}"/>
          </ac:picMkLst>
        </pc:picChg>
      </pc:sldChg>
      <pc:sldChg chg="addSp modSp new">
        <pc:chgData name="Harriet Brownlee" userId="S::hjbrownlee@pkc.gov.uk::c135907c-0727-4fd8-81f6-ee66e09ca861" providerId="AD" clId="Web-{A2259977-C658-41DC-BF2C-8A0D398B3B67}" dt="2023-05-15T11:04:40.969" v="160" actId="1076"/>
        <pc:sldMkLst>
          <pc:docMk/>
          <pc:sldMk cId="3653734392" sldId="11862"/>
        </pc:sldMkLst>
        <pc:spChg chg="mod">
          <ac:chgData name="Harriet Brownlee" userId="S::hjbrownlee@pkc.gov.uk::c135907c-0727-4fd8-81f6-ee66e09ca861" providerId="AD" clId="Web-{A2259977-C658-41DC-BF2C-8A0D398B3B67}" dt="2023-05-15T11:00:19.137" v="156" actId="20577"/>
          <ac:spMkLst>
            <pc:docMk/>
            <pc:sldMk cId="3653734392" sldId="11862"/>
            <ac:spMk id="2" creationId="{1C7CC03A-CAF8-59CD-8106-25529BEC75B9}"/>
          </ac:spMkLst>
        </pc:spChg>
        <pc:spChg chg="mod">
          <ac:chgData name="Harriet Brownlee" userId="S::hjbrownlee@pkc.gov.uk::c135907c-0727-4fd8-81f6-ee66e09ca861" providerId="AD" clId="Web-{A2259977-C658-41DC-BF2C-8A0D398B3B67}" dt="2023-05-15T11:00:45.139" v="157" actId="20577"/>
          <ac:spMkLst>
            <pc:docMk/>
            <pc:sldMk cId="3653734392" sldId="11862"/>
            <ac:spMk id="3" creationId="{60F8E40E-80FB-0E72-D444-E541881C8CE8}"/>
          </ac:spMkLst>
        </pc:spChg>
        <pc:picChg chg="add mod">
          <ac:chgData name="Harriet Brownlee" userId="S::hjbrownlee@pkc.gov.uk::c135907c-0727-4fd8-81f6-ee66e09ca861" providerId="AD" clId="Web-{A2259977-C658-41DC-BF2C-8A0D398B3B67}" dt="2023-05-15T11:04:40.969" v="160" actId="1076"/>
          <ac:picMkLst>
            <pc:docMk/>
            <pc:sldMk cId="3653734392" sldId="11862"/>
            <ac:picMk id="4" creationId="{3D891BF1-E149-4812-3130-712AA51C1C8C}"/>
          </ac:picMkLst>
        </pc:picChg>
      </pc:sldChg>
    </pc:docChg>
  </pc:docChgLst>
  <pc:docChgLst>
    <pc:chgData name="Meg Brough" userId="S::mbrough@pkc.gov.uk::1994359b-18d0-427d-9400-00f46d2a6837" providerId="AD" clId="Web-{19C69A97-E03D-40E5-BAC5-B2F8178A5FDF}"/>
    <pc:docChg chg="modSld">
      <pc:chgData name="Meg Brough" userId="S::mbrough@pkc.gov.uk::1994359b-18d0-427d-9400-00f46d2a6837" providerId="AD" clId="Web-{19C69A97-E03D-40E5-BAC5-B2F8178A5FDF}" dt="2023-04-05T14:23:13.503" v="9" actId="1076"/>
      <pc:docMkLst>
        <pc:docMk/>
      </pc:docMkLst>
      <pc:sldChg chg="modSp">
        <pc:chgData name="Meg Brough" userId="S::mbrough@pkc.gov.uk::1994359b-18d0-427d-9400-00f46d2a6837" providerId="AD" clId="Web-{19C69A97-E03D-40E5-BAC5-B2F8178A5FDF}" dt="2023-04-05T14:23:13.503" v="9" actId="1076"/>
        <pc:sldMkLst>
          <pc:docMk/>
          <pc:sldMk cId="505457759" sldId="313"/>
        </pc:sldMkLst>
        <pc:picChg chg="mod">
          <ac:chgData name="Meg Brough" userId="S::mbrough@pkc.gov.uk::1994359b-18d0-427d-9400-00f46d2a6837" providerId="AD" clId="Web-{19C69A97-E03D-40E5-BAC5-B2F8178A5FDF}" dt="2023-04-05T14:23:13.503" v="9" actId="1076"/>
          <ac:picMkLst>
            <pc:docMk/>
            <pc:sldMk cId="505457759" sldId="313"/>
            <ac:picMk id="4" creationId="{FCC128B2-407B-9727-8674-DE54CC05897D}"/>
          </ac:picMkLst>
        </pc:picChg>
      </pc:sldChg>
      <pc:sldChg chg="modSp">
        <pc:chgData name="Meg Brough" userId="S::mbrough@pkc.gov.uk::1994359b-18d0-427d-9400-00f46d2a6837" providerId="AD" clId="Web-{19C69A97-E03D-40E5-BAC5-B2F8178A5FDF}" dt="2023-04-05T14:22:24.984" v="4" actId="20577"/>
        <pc:sldMkLst>
          <pc:docMk/>
          <pc:sldMk cId="3813086715" sldId="11848"/>
        </pc:sldMkLst>
        <pc:spChg chg="mod">
          <ac:chgData name="Meg Brough" userId="S::mbrough@pkc.gov.uk::1994359b-18d0-427d-9400-00f46d2a6837" providerId="AD" clId="Web-{19C69A97-E03D-40E5-BAC5-B2F8178A5FDF}" dt="2023-04-05T14:22:24.984" v="4" actId="20577"/>
          <ac:spMkLst>
            <pc:docMk/>
            <pc:sldMk cId="3813086715" sldId="11848"/>
            <ac:spMk id="2" creationId="{B31B8938-55CB-668F-0049-DE87EF5E674D}"/>
          </ac:spMkLst>
        </pc:spChg>
      </pc:sldChg>
      <pc:sldChg chg="modSp">
        <pc:chgData name="Meg Brough" userId="S::mbrough@pkc.gov.uk::1994359b-18d0-427d-9400-00f46d2a6837" providerId="AD" clId="Web-{19C69A97-E03D-40E5-BAC5-B2F8178A5FDF}" dt="2023-04-05T14:22:38.313" v="6" actId="1076"/>
        <pc:sldMkLst>
          <pc:docMk/>
          <pc:sldMk cId="2267251856" sldId="11849"/>
        </pc:sldMkLst>
        <pc:spChg chg="mod">
          <ac:chgData name="Meg Brough" userId="S::mbrough@pkc.gov.uk::1994359b-18d0-427d-9400-00f46d2a6837" providerId="AD" clId="Web-{19C69A97-E03D-40E5-BAC5-B2F8178A5FDF}" dt="2023-04-05T14:22:35.594" v="5" actId="20577"/>
          <ac:spMkLst>
            <pc:docMk/>
            <pc:sldMk cId="2267251856" sldId="11849"/>
            <ac:spMk id="2" creationId="{6E0879E0-2890-08E8-8C4D-3CB0C709714C}"/>
          </ac:spMkLst>
        </pc:spChg>
        <pc:picChg chg="mod">
          <ac:chgData name="Meg Brough" userId="S::mbrough@pkc.gov.uk::1994359b-18d0-427d-9400-00f46d2a6837" providerId="AD" clId="Web-{19C69A97-E03D-40E5-BAC5-B2F8178A5FDF}" dt="2023-04-05T14:22:38.313" v="6" actId="1076"/>
          <ac:picMkLst>
            <pc:docMk/>
            <pc:sldMk cId="2267251856" sldId="11849"/>
            <ac:picMk id="5" creationId="{866CB85B-C27A-BADA-B31D-04CE861B6FEE}"/>
          </ac:picMkLst>
        </pc:picChg>
      </pc:sldChg>
      <pc:sldChg chg="modSp">
        <pc:chgData name="Meg Brough" userId="S::mbrough@pkc.gov.uk::1994359b-18d0-427d-9400-00f46d2a6837" providerId="AD" clId="Web-{19C69A97-E03D-40E5-BAC5-B2F8178A5FDF}" dt="2023-04-05T14:23:01.987" v="8" actId="20577"/>
        <pc:sldMkLst>
          <pc:docMk/>
          <pc:sldMk cId="2719007026" sldId="11853"/>
        </pc:sldMkLst>
        <pc:spChg chg="mod">
          <ac:chgData name="Meg Brough" userId="S::mbrough@pkc.gov.uk::1994359b-18d0-427d-9400-00f46d2a6837" providerId="AD" clId="Web-{19C69A97-E03D-40E5-BAC5-B2F8178A5FDF}" dt="2023-04-05T14:23:01.987" v="8" actId="20577"/>
          <ac:spMkLst>
            <pc:docMk/>
            <pc:sldMk cId="2719007026" sldId="11853"/>
            <ac:spMk id="3" creationId="{ED3043D8-17DF-6839-E872-FA30068C0A48}"/>
          </ac:spMkLst>
        </pc:spChg>
      </pc:sldChg>
    </pc:docChg>
  </pc:docChgLst>
  <pc:docChgLst>
    <pc:chgData name="Meg Brough" userId="1994359b-18d0-427d-9400-00f46d2a6837" providerId="ADAL" clId="{D03FFE45-562A-4621-A0C9-BF1B48EF9C73}"/>
    <pc:docChg chg="undo custSel addSld delSld modSld sldOrd addSection delSection modSection">
      <pc:chgData name="Meg Brough" userId="1994359b-18d0-427d-9400-00f46d2a6837" providerId="ADAL" clId="{D03FFE45-562A-4621-A0C9-BF1B48EF9C73}" dt="2023-05-15T12:11:07.006" v="2623" actId="1076"/>
      <pc:docMkLst>
        <pc:docMk/>
      </pc:docMkLst>
      <pc:sldChg chg="delSp modSp add mod">
        <pc:chgData name="Meg Brough" userId="1994359b-18d0-427d-9400-00f46d2a6837" providerId="ADAL" clId="{D03FFE45-562A-4621-A0C9-BF1B48EF9C73}" dt="2023-05-15T12:08:06.531" v="2543" actId="478"/>
        <pc:sldMkLst>
          <pc:docMk/>
          <pc:sldMk cId="923341840" sldId="257"/>
        </pc:sldMkLst>
        <pc:picChg chg="del">
          <ac:chgData name="Meg Brough" userId="1994359b-18d0-427d-9400-00f46d2a6837" providerId="ADAL" clId="{D03FFE45-562A-4621-A0C9-BF1B48EF9C73}" dt="2023-05-15T12:08:06.531" v="2543" actId="478"/>
          <ac:picMkLst>
            <pc:docMk/>
            <pc:sldMk cId="923341840" sldId="257"/>
            <ac:picMk id="3" creationId="{B76B771D-4E18-1A58-91E7-C71EBE0D2744}"/>
          </ac:picMkLst>
        </pc:picChg>
        <pc:picChg chg="mod">
          <ac:chgData name="Meg Brough" userId="1994359b-18d0-427d-9400-00f46d2a6837" providerId="ADAL" clId="{D03FFE45-562A-4621-A0C9-BF1B48EF9C73}" dt="2023-05-15T12:08:05.075" v="2542" actId="1076"/>
          <ac:picMkLst>
            <pc:docMk/>
            <pc:sldMk cId="923341840" sldId="257"/>
            <ac:picMk id="1030" creationId="{F5541533-3F58-2A5D-509B-88D6559A5589}"/>
          </ac:picMkLst>
        </pc:picChg>
      </pc:sldChg>
      <pc:sldChg chg="modSp mod">
        <pc:chgData name="Meg Brough" userId="1994359b-18d0-427d-9400-00f46d2a6837" providerId="ADAL" clId="{D03FFE45-562A-4621-A0C9-BF1B48EF9C73}" dt="2023-05-15T11:38:51.910" v="609" actId="20577"/>
        <pc:sldMkLst>
          <pc:docMk/>
          <pc:sldMk cId="2198570523" sldId="284"/>
        </pc:sldMkLst>
        <pc:spChg chg="mod">
          <ac:chgData name="Meg Brough" userId="1994359b-18d0-427d-9400-00f46d2a6837" providerId="ADAL" clId="{D03FFE45-562A-4621-A0C9-BF1B48EF9C73}" dt="2023-05-15T11:38:51.910" v="609" actId="20577"/>
          <ac:spMkLst>
            <pc:docMk/>
            <pc:sldMk cId="2198570523" sldId="284"/>
            <ac:spMk id="3" creationId="{8079E6DB-E1A8-900C-77A6-2C3544E86DD5}"/>
          </ac:spMkLst>
        </pc:spChg>
      </pc:sldChg>
      <pc:sldChg chg="del">
        <pc:chgData name="Meg Brough" userId="1994359b-18d0-427d-9400-00f46d2a6837" providerId="ADAL" clId="{D03FFE45-562A-4621-A0C9-BF1B48EF9C73}" dt="2023-05-15T11:57:11.971" v="2071" actId="2696"/>
        <pc:sldMkLst>
          <pc:docMk/>
          <pc:sldMk cId="3144942130" sldId="288"/>
        </pc:sldMkLst>
      </pc:sldChg>
      <pc:sldChg chg="ord">
        <pc:chgData name="Meg Brough" userId="1994359b-18d0-427d-9400-00f46d2a6837" providerId="ADAL" clId="{D03FFE45-562A-4621-A0C9-BF1B48EF9C73}" dt="2023-05-15T11:37:51.060" v="604"/>
        <pc:sldMkLst>
          <pc:docMk/>
          <pc:sldMk cId="1891792318" sldId="301"/>
        </pc:sldMkLst>
      </pc:sldChg>
      <pc:sldChg chg="ord">
        <pc:chgData name="Meg Brough" userId="1994359b-18d0-427d-9400-00f46d2a6837" providerId="ADAL" clId="{D03FFE45-562A-4621-A0C9-BF1B48EF9C73}" dt="2023-05-15T11:56:08.422" v="2058" actId="20578"/>
        <pc:sldMkLst>
          <pc:docMk/>
          <pc:sldMk cId="1921619681" sldId="307"/>
        </pc:sldMkLst>
      </pc:sldChg>
      <pc:sldChg chg="ord">
        <pc:chgData name="Meg Brough" userId="1994359b-18d0-427d-9400-00f46d2a6837" providerId="ADAL" clId="{D03FFE45-562A-4621-A0C9-BF1B48EF9C73}" dt="2023-05-15T11:56:08.422" v="2058" actId="20578"/>
        <pc:sldMkLst>
          <pc:docMk/>
          <pc:sldMk cId="4141767716" sldId="308"/>
        </pc:sldMkLst>
      </pc:sldChg>
      <pc:sldChg chg="ord">
        <pc:chgData name="Meg Brough" userId="1994359b-18d0-427d-9400-00f46d2a6837" providerId="ADAL" clId="{D03FFE45-562A-4621-A0C9-BF1B48EF9C73}" dt="2023-05-15T11:56:08.422" v="2058" actId="20578"/>
        <pc:sldMkLst>
          <pc:docMk/>
          <pc:sldMk cId="866278107" sldId="309"/>
        </pc:sldMkLst>
      </pc:sldChg>
      <pc:sldChg chg="modSp mod ord">
        <pc:chgData name="Meg Brough" userId="1994359b-18d0-427d-9400-00f46d2a6837" providerId="ADAL" clId="{D03FFE45-562A-4621-A0C9-BF1B48EF9C73}" dt="2023-05-15T11:57:40.122" v="2095" actId="20577"/>
        <pc:sldMkLst>
          <pc:docMk/>
          <pc:sldMk cId="2599830026" sldId="310"/>
        </pc:sldMkLst>
        <pc:spChg chg="mod">
          <ac:chgData name="Meg Brough" userId="1994359b-18d0-427d-9400-00f46d2a6837" providerId="ADAL" clId="{D03FFE45-562A-4621-A0C9-BF1B48EF9C73}" dt="2023-05-15T11:57:40.122" v="2095" actId="20577"/>
          <ac:spMkLst>
            <pc:docMk/>
            <pc:sldMk cId="2599830026" sldId="310"/>
            <ac:spMk id="2" creationId="{F5B8C717-B33E-FC42-EAEF-C8402854760D}"/>
          </ac:spMkLst>
        </pc:spChg>
      </pc:sldChg>
      <pc:sldChg chg="modSp mod ord">
        <pc:chgData name="Meg Brough" userId="1994359b-18d0-427d-9400-00f46d2a6837" providerId="ADAL" clId="{D03FFE45-562A-4621-A0C9-BF1B48EF9C73}" dt="2023-05-15T11:57:45.407" v="2103" actId="20577"/>
        <pc:sldMkLst>
          <pc:docMk/>
          <pc:sldMk cId="3406908573" sldId="311"/>
        </pc:sldMkLst>
        <pc:spChg chg="mod">
          <ac:chgData name="Meg Brough" userId="1994359b-18d0-427d-9400-00f46d2a6837" providerId="ADAL" clId="{D03FFE45-562A-4621-A0C9-BF1B48EF9C73}" dt="2023-05-15T11:57:45.407" v="2103" actId="20577"/>
          <ac:spMkLst>
            <pc:docMk/>
            <pc:sldMk cId="3406908573" sldId="311"/>
            <ac:spMk id="5" creationId="{E1713125-AE1D-8519-687D-5C20124B3E38}"/>
          </ac:spMkLst>
        </pc:spChg>
      </pc:sldChg>
      <pc:sldChg chg="ord">
        <pc:chgData name="Meg Brough" userId="1994359b-18d0-427d-9400-00f46d2a6837" providerId="ADAL" clId="{D03FFE45-562A-4621-A0C9-BF1B48EF9C73}" dt="2023-05-15T11:56:08.422" v="2058" actId="20578"/>
        <pc:sldMkLst>
          <pc:docMk/>
          <pc:sldMk cId="1183771035" sldId="312"/>
        </pc:sldMkLst>
      </pc:sldChg>
      <pc:sldChg chg="ord">
        <pc:chgData name="Meg Brough" userId="1994359b-18d0-427d-9400-00f46d2a6837" providerId="ADAL" clId="{D03FFE45-562A-4621-A0C9-BF1B48EF9C73}" dt="2023-05-15T11:56:08.422" v="2058" actId="20578"/>
        <pc:sldMkLst>
          <pc:docMk/>
          <pc:sldMk cId="505457759" sldId="313"/>
        </pc:sldMkLst>
      </pc:sldChg>
      <pc:sldChg chg="ord">
        <pc:chgData name="Meg Brough" userId="1994359b-18d0-427d-9400-00f46d2a6837" providerId="ADAL" clId="{D03FFE45-562A-4621-A0C9-BF1B48EF9C73}" dt="2023-05-15T11:57:00.164" v="2070"/>
        <pc:sldMkLst>
          <pc:docMk/>
          <pc:sldMk cId="1262437687" sldId="314"/>
        </pc:sldMkLst>
      </pc:sldChg>
      <pc:sldChg chg="delSp del modAnim">
        <pc:chgData name="Meg Brough" userId="1994359b-18d0-427d-9400-00f46d2a6837" providerId="ADAL" clId="{D03FFE45-562A-4621-A0C9-BF1B48EF9C73}" dt="2023-05-15T11:56:47.438" v="2064" actId="47"/>
        <pc:sldMkLst>
          <pc:docMk/>
          <pc:sldMk cId="2026494730" sldId="317"/>
        </pc:sldMkLst>
        <pc:picChg chg="del">
          <ac:chgData name="Meg Brough" userId="1994359b-18d0-427d-9400-00f46d2a6837" providerId="ADAL" clId="{D03FFE45-562A-4621-A0C9-BF1B48EF9C73}" dt="2023-05-15T11:56:45.134" v="2063" actId="478"/>
          <ac:picMkLst>
            <pc:docMk/>
            <pc:sldMk cId="2026494730" sldId="317"/>
            <ac:picMk id="4" creationId="{49293FEC-9D98-14B1-2B3A-3C7706762725}"/>
          </ac:picMkLst>
        </pc:picChg>
      </pc:sldChg>
      <pc:sldChg chg="modSp add mod ord setBg">
        <pc:chgData name="Meg Brough" userId="1994359b-18d0-427d-9400-00f46d2a6837" providerId="ADAL" clId="{D03FFE45-562A-4621-A0C9-BF1B48EF9C73}" dt="2023-05-15T11:38:26.652" v="607"/>
        <pc:sldMkLst>
          <pc:docMk/>
          <pc:sldMk cId="1454620553" sldId="597"/>
        </pc:sldMkLst>
        <pc:spChg chg="mod">
          <ac:chgData name="Meg Brough" userId="1994359b-18d0-427d-9400-00f46d2a6837" providerId="ADAL" clId="{D03FFE45-562A-4621-A0C9-BF1B48EF9C73}" dt="2023-05-15T11:09:45.973" v="56" actId="1076"/>
          <ac:spMkLst>
            <pc:docMk/>
            <pc:sldMk cId="1454620553" sldId="597"/>
            <ac:spMk id="16" creationId="{82C61AA2-F279-4A78-9B0A-C23C778A974C}"/>
          </ac:spMkLst>
        </pc:spChg>
        <pc:spChg chg="mod">
          <ac:chgData name="Meg Brough" userId="1994359b-18d0-427d-9400-00f46d2a6837" providerId="ADAL" clId="{D03FFE45-562A-4621-A0C9-BF1B48EF9C73}" dt="2023-05-15T11:11:06.207" v="126" actId="1076"/>
          <ac:spMkLst>
            <pc:docMk/>
            <pc:sldMk cId="1454620553" sldId="597"/>
            <ac:spMk id="27" creationId="{1BB95DDD-FFCC-4DBE-827B-8FBB68F8CD50}"/>
          </ac:spMkLst>
        </pc:spChg>
        <pc:spChg chg="mod">
          <ac:chgData name="Meg Brough" userId="1994359b-18d0-427d-9400-00f46d2a6837" providerId="ADAL" clId="{D03FFE45-562A-4621-A0C9-BF1B48EF9C73}" dt="2023-05-15T11:11:00.929" v="125" actId="1076"/>
          <ac:spMkLst>
            <pc:docMk/>
            <pc:sldMk cId="1454620553" sldId="597"/>
            <ac:spMk id="29" creationId="{0CCF7888-D6D8-4140-846E-EA542E4C917D}"/>
          </ac:spMkLst>
        </pc:spChg>
        <pc:spChg chg="mod">
          <ac:chgData name="Meg Brough" userId="1994359b-18d0-427d-9400-00f46d2a6837" providerId="ADAL" clId="{D03FFE45-562A-4621-A0C9-BF1B48EF9C73}" dt="2023-05-15T11:11:10.442" v="127" actId="1076"/>
          <ac:spMkLst>
            <pc:docMk/>
            <pc:sldMk cId="1454620553" sldId="597"/>
            <ac:spMk id="31" creationId="{2237FAA0-8BDF-496F-9C5E-10602E94FB1D}"/>
          </ac:spMkLst>
        </pc:spChg>
        <pc:spChg chg="mod">
          <ac:chgData name="Meg Brough" userId="1994359b-18d0-427d-9400-00f46d2a6837" providerId="ADAL" clId="{D03FFE45-562A-4621-A0C9-BF1B48EF9C73}" dt="2023-05-15T11:10:52.136" v="123" actId="1076"/>
          <ac:spMkLst>
            <pc:docMk/>
            <pc:sldMk cId="1454620553" sldId="597"/>
            <ac:spMk id="33" creationId="{0D08BACF-97A8-4808-BD4C-CD81E8212BF1}"/>
          </ac:spMkLst>
        </pc:spChg>
        <pc:spChg chg="mod">
          <ac:chgData name="Meg Brough" userId="1994359b-18d0-427d-9400-00f46d2a6837" providerId="ADAL" clId="{D03FFE45-562A-4621-A0C9-BF1B48EF9C73}" dt="2023-05-15T11:10:54.987" v="124" actId="1076"/>
          <ac:spMkLst>
            <pc:docMk/>
            <pc:sldMk cId="1454620553" sldId="597"/>
            <ac:spMk id="35" creationId="{41921FAE-2F94-4D03-AD93-678801AF39E1}"/>
          </ac:spMkLst>
        </pc:spChg>
        <pc:spChg chg="mod">
          <ac:chgData name="Meg Brough" userId="1994359b-18d0-427d-9400-00f46d2a6837" providerId="ADAL" clId="{D03FFE45-562A-4621-A0C9-BF1B48EF9C73}" dt="2023-05-15T11:11:14.696" v="128" actId="14100"/>
          <ac:spMkLst>
            <pc:docMk/>
            <pc:sldMk cId="1454620553" sldId="597"/>
            <ac:spMk id="37" creationId="{F4835E19-C1B2-415C-900B-7A7423642F55}"/>
          </ac:spMkLst>
        </pc:spChg>
        <pc:spChg chg="mod">
          <ac:chgData name="Meg Brough" userId="1994359b-18d0-427d-9400-00f46d2a6837" providerId="ADAL" clId="{D03FFE45-562A-4621-A0C9-BF1B48EF9C73}" dt="2023-05-15T11:09:40.236" v="55" actId="1076"/>
          <ac:spMkLst>
            <pc:docMk/>
            <pc:sldMk cId="1454620553" sldId="597"/>
            <ac:spMk id="39" creationId="{660A16F1-8C94-4FE4-A0F9-AF4F69770452}"/>
          </ac:spMkLst>
        </pc:spChg>
        <pc:cxnChg chg="mod">
          <ac:chgData name="Meg Brough" userId="1994359b-18d0-427d-9400-00f46d2a6837" providerId="ADAL" clId="{D03FFE45-562A-4621-A0C9-BF1B48EF9C73}" dt="2023-05-15T11:09:21.352" v="54" actId="1076"/>
          <ac:cxnSpMkLst>
            <pc:docMk/>
            <pc:sldMk cId="1454620553" sldId="597"/>
            <ac:cxnSpMk id="28" creationId="{EE170431-3237-45C1-B828-FF9E6FA4D058}"/>
          </ac:cxnSpMkLst>
        </pc:cxnChg>
      </pc:sldChg>
      <pc:sldChg chg="delSp modSp add mod">
        <pc:chgData name="Meg Brough" userId="1994359b-18d0-427d-9400-00f46d2a6837" providerId="ADAL" clId="{D03FFE45-562A-4621-A0C9-BF1B48EF9C73}" dt="2023-05-15T11:26:52.192" v="202" actId="1076"/>
        <pc:sldMkLst>
          <pc:docMk/>
          <pc:sldMk cId="470848083" sldId="9054"/>
        </pc:sldMkLst>
        <pc:spChg chg="del mod">
          <ac:chgData name="Meg Brough" userId="1994359b-18d0-427d-9400-00f46d2a6837" providerId="ADAL" clId="{D03FFE45-562A-4621-A0C9-BF1B48EF9C73}" dt="2023-05-15T11:26:28" v="192" actId="478"/>
          <ac:spMkLst>
            <pc:docMk/>
            <pc:sldMk cId="470848083" sldId="9054"/>
            <ac:spMk id="3" creationId="{00000000-0000-0000-0000-000000000000}"/>
          </ac:spMkLst>
        </pc:spChg>
        <pc:spChg chg="mod">
          <ac:chgData name="Meg Brough" userId="1994359b-18d0-427d-9400-00f46d2a6837" providerId="ADAL" clId="{D03FFE45-562A-4621-A0C9-BF1B48EF9C73}" dt="2023-05-15T11:25:37.297" v="177" actId="1076"/>
          <ac:spMkLst>
            <pc:docMk/>
            <pc:sldMk cId="470848083" sldId="9054"/>
            <ac:spMk id="10" creationId="{00000000-0000-0000-0000-000000000000}"/>
          </ac:spMkLst>
        </pc:spChg>
        <pc:spChg chg="mod">
          <ac:chgData name="Meg Brough" userId="1994359b-18d0-427d-9400-00f46d2a6837" providerId="ADAL" clId="{D03FFE45-562A-4621-A0C9-BF1B48EF9C73}" dt="2023-05-15T11:25:41.011" v="178" actId="1076"/>
          <ac:spMkLst>
            <pc:docMk/>
            <pc:sldMk cId="470848083" sldId="9054"/>
            <ac:spMk id="13" creationId="{00000000-0000-0000-0000-000000000000}"/>
          </ac:spMkLst>
        </pc:spChg>
        <pc:spChg chg="mod">
          <ac:chgData name="Meg Brough" userId="1994359b-18d0-427d-9400-00f46d2a6837" providerId="ADAL" clId="{D03FFE45-562A-4621-A0C9-BF1B48EF9C73}" dt="2023-05-15T11:25:43.178" v="179" actId="1076"/>
          <ac:spMkLst>
            <pc:docMk/>
            <pc:sldMk cId="470848083" sldId="9054"/>
            <ac:spMk id="14" creationId="{00000000-0000-0000-0000-000000000000}"/>
          </ac:spMkLst>
        </pc:spChg>
        <pc:spChg chg="mod">
          <ac:chgData name="Meg Brough" userId="1994359b-18d0-427d-9400-00f46d2a6837" providerId="ADAL" clId="{D03FFE45-562A-4621-A0C9-BF1B48EF9C73}" dt="2023-05-15T11:26:20.202" v="189" actId="207"/>
          <ac:spMkLst>
            <pc:docMk/>
            <pc:sldMk cId="470848083" sldId="9054"/>
            <ac:spMk id="16" creationId="{00000000-0000-0000-0000-000000000000}"/>
          </ac:spMkLst>
        </pc:spChg>
        <pc:spChg chg="mod">
          <ac:chgData name="Meg Brough" userId="1994359b-18d0-427d-9400-00f46d2a6837" providerId="ADAL" clId="{D03FFE45-562A-4621-A0C9-BF1B48EF9C73}" dt="2023-05-15T11:26:38.554" v="195" actId="207"/>
          <ac:spMkLst>
            <pc:docMk/>
            <pc:sldMk cId="470848083" sldId="9054"/>
            <ac:spMk id="19" creationId="{00000000-0000-0000-0000-000000000000}"/>
          </ac:spMkLst>
        </pc:spChg>
        <pc:spChg chg="mod">
          <ac:chgData name="Meg Brough" userId="1994359b-18d0-427d-9400-00f46d2a6837" providerId="ADAL" clId="{D03FFE45-562A-4621-A0C9-BF1B48EF9C73}" dt="2023-05-15T11:26:17.476" v="188" actId="207"/>
          <ac:spMkLst>
            <pc:docMk/>
            <pc:sldMk cId="470848083" sldId="9054"/>
            <ac:spMk id="20" creationId="{5DE31E83-6B33-4262-B0F5-1CB77436999D}"/>
          </ac:spMkLst>
        </pc:spChg>
        <pc:spChg chg="mod">
          <ac:chgData name="Meg Brough" userId="1994359b-18d0-427d-9400-00f46d2a6837" providerId="ADAL" clId="{D03FFE45-562A-4621-A0C9-BF1B48EF9C73}" dt="2023-05-15T11:26:23.481" v="190" actId="1076"/>
          <ac:spMkLst>
            <pc:docMk/>
            <pc:sldMk cId="470848083" sldId="9054"/>
            <ac:spMk id="22" creationId="{00000000-0000-0000-0000-000000000000}"/>
          </ac:spMkLst>
        </pc:spChg>
        <pc:spChg chg="mod">
          <ac:chgData name="Meg Brough" userId="1994359b-18d0-427d-9400-00f46d2a6837" providerId="ADAL" clId="{D03FFE45-562A-4621-A0C9-BF1B48EF9C73}" dt="2023-05-15T11:25:45.088" v="180" actId="1076"/>
          <ac:spMkLst>
            <pc:docMk/>
            <pc:sldMk cId="470848083" sldId="9054"/>
            <ac:spMk id="31" creationId="{DB1BE42D-6D09-4C6C-AB0B-9588544F2629}"/>
          </ac:spMkLst>
        </pc:spChg>
        <pc:spChg chg="mod">
          <ac:chgData name="Meg Brough" userId="1994359b-18d0-427d-9400-00f46d2a6837" providerId="ADAL" clId="{D03FFE45-562A-4621-A0C9-BF1B48EF9C73}" dt="2023-05-15T11:26:50.232" v="201" actId="20577"/>
          <ac:spMkLst>
            <pc:docMk/>
            <pc:sldMk cId="470848083" sldId="9054"/>
            <ac:spMk id="33" creationId="{FE1C5E9D-6C38-4DC3-A6B9-D3019CD44443}"/>
          </ac:spMkLst>
        </pc:spChg>
        <pc:picChg chg="mod">
          <ac:chgData name="Meg Brough" userId="1994359b-18d0-427d-9400-00f46d2a6837" providerId="ADAL" clId="{D03FFE45-562A-4621-A0C9-BF1B48EF9C73}" dt="2023-05-15T11:25:46.677" v="181" actId="1076"/>
          <ac:picMkLst>
            <pc:docMk/>
            <pc:sldMk cId="470848083" sldId="9054"/>
            <ac:picMk id="4" creationId="{3EFEE717-5750-428F-9762-04F4E3F72194}"/>
          </ac:picMkLst>
        </pc:picChg>
        <pc:picChg chg="mod">
          <ac:chgData name="Meg Brough" userId="1994359b-18d0-427d-9400-00f46d2a6837" providerId="ADAL" clId="{D03FFE45-562A-4621-A0C9-BF1B48EF9C73}" dt="2023-05-15T11:26:52.192" v="202" actId="1076"/>
          <ac:picMkLst>
            <pc:docMk/>
            <pc:sldMk cId="470848083" sldId="9054"/>
            <ac:picMk id="1026" creationId="{00000000-0000-0000-0000-000000000000}"/>
          </ac:picMkLst>
        </pc:picChg>
        <pc:picChg chg="mod">
          <ac:chgData name="Meg Brough" userId="1994359b-18d0-427d-9400-00f46d2a6837" providerId="ADAL" clId="{D03FFE45-562A-4621-A0C9-BF1B48EF9C73}" dt="2023-05-15T11:26:00.432" v="184" actId="1076"/>
          <ac:picMkLst>
            <pc:docMk/>
            <pc:sldMk cId="470848083" sldId="9054"/>
            <ac:picMk id="1028" creationId="{00000000-0000-0000-0000-000000000000}"/>
          </ac:picMkLst>
        </pc:picChg>
        <pc:picChg chg="mod">
          <ac:chgData name="Meg Brough" userId="1994359b-18d0-427d-9400-00f46d2a6837" providerId="ADAL" clId="{D03FFE45-562A-4621-A0C9-BF1B48EF9C73}" dt="2023-05-15T11:26:03.320" v="185" actId="1076"/>
          <ac:picMkLst>
            <pc:docMk/>
            <pc:sldMk cId="470848083" sldId="9054"/>
            <ac:picMk id="1034" creationId="{00000000-0000-0000-0000-000000000000}"/>
          </ac:picMkLst>
        </pc:picChg>
        <pc:picChg chg="mod">
          <ac:chgData name="Meg Brough" userId="1994359b-18d0-427d-9400-00f46d2a6837" providerId="ADAL" clId="{D03FFE45-562A-4621-A0C9-BF1B48EF9C73}" dt="2023-05-15T11:25:52.506" v="182" actId="1076"/>
          <ac:picMkLst>
            <pc:docMk/>
            <pc:sldMk cId="470848083" sldId="9054"/>
            <ac:picMk id="1036" creationId="{00000000-0000-0000-0000-000000000000}"/>
          </ac:picMkLst>
        </pc:picChg>
      </pc:sldChg>
      <pc:sldChg chg="delSp modSp add mod">
        <pc:chgData name="Meg Brough" userId="1994359b-18d0-427d-9400-00f46d2a6837" providerId="ADAL" clId="{D03FFE45-562A-4621-A0C9-BF1B48EF9C73}" dt="2023-05-15T12:07:21.672" v="2538" actId="478"/>
        <pc:sldMkLst>
          <pc:docMk/>
          <pc:sldMk cId="732487082" sldId="11838"/>
        </pc:sldMkLst>
        <pc:spChg chg="del mod">
          <ac:chgData name="Meg Brough" userId="1994359b-18d0-427d-9400-00f46d2a6837" providerId="ADAL" clId="{D03FFE45-562A-4621-A0C9-BF1B48EF9C73}" dt="2023-05-15T12:07:21.672" v="2538" actId="478"/>
          <ac:spMkLst>
            <pc:docMk/>
            <pc:sldMk cId="732487082" sldId="11838"/>
            <ac:spMk id="7" creationId="{ED3FF4A9-713B-A014-FC54-95ECC7B8FD47}"/>
          </ac:spMkLst>
        </pc:spChg>
      </pc:sldChg>
      <pc:sldChg chg="modSp mod">
        <pc:chgData name="Meg Brough" userId="1994359b-18d0-427d-9400-00f46d2a6837" providerId="ADAL" clId="{D03FFE45-562A-4621-A0C9-BF1B48EF9C73}" dt="2023-05-15T11:41:34.572" v="1029" actId="20577"/>
        <pc:sldMkLst>
          <pc:docMk/>
          <pc:sldMk cId="2490200521" sldId="11846"/>
        </pc:sldMkLst>
        <pc:spChg chg="mod">
          <ac:chgData name="Meg Brough" userId="1994359b-18d0-427d-9400-00f46d2a6837" providerId="ADAL" clId="{D03FFE45-562A-4621-A0C9-BF1B48EF9C73}" dt="2023-05-15T11:41:34.572" v="1029" actId="20577"/>
          <ac:spMkLst>
            <pc:docMk/>
            <pc:sldMk cId="2490200521" sldId="11846"/>
            <ac:spMk id="3" creationId="{46BD052C-F7AA-3E6A-77B1-F804AB2905FF}"/>
          </ac:spMkLst>
        </pc:spChg>
      </pc:sldChg>
      <pc:sldChg chg="ord">
        <pc:chgData name="Meg Brough" userId="1994359b-18d0-427d-9400-00f46d2a6837" providerId="ADAL" clId="{D03FFE45-562A-4621-A0C9-BF1B48EF9C73}" dt="2023-05-15T11:56:08.422" v="2058" actId="20578"/>
        <pc:sldMkLst>
          <pc:docMk/>
          <pc:sldMk cId="957144621" sldId="11850"/>
        </pc:sldMkLst>
      </pc:sldChg>
      <pc:sldChg chg="ord">
        <pc:chgData name="Meg Brough" userId="1994359b-18d0-427d-9400-00f46d2a6837" providerId="ADAL" clId="{D03FFE45-562A-4621-A0C9-BF1B48EF9C73}" dt="2023-05-15T11:56:56.967" v="2068"/>
        <pc:sldMkLst>
          <pc:docMk/>
          <pc:sldMk cId="3637750664" sldId="11855"/>
        </pc:sldMkLst>
      </pc:sldChg>
      <pc:sldChg chg="addSp delSp modSp mod">
        <pc:chgData name="Meg Brough" userId="1994359b-18d0-427d-9400-00f46d2a6837" providerId="ADAL" clId="{D03FFE45-562A-4621-A0C9-BF1B48EF9C73}" dt="2023-05-15T12:11:07.006" v="2623" actId="1076"/>
        <pc:sldMkLst>
          <pc:docMk/>
          <pc:sldMk cId="1465857394" sldId="11856"/>
        </pc:sldMkLst>
        <pc:spChg chg="del">
          <ac:chgData name="Meg Brough" userId="1994359b-18d0-427d-9400-00f46d2a6837" providerId="ADAL" clId="{D03FFE45-562A-4621-A0C9-BF1B48EF9C73}" dt="2023-05-15T12:11:03.477" v="2621" actId="478"/>
          <ac:spMkLst>
            <pc:docMk/>
            <pc:sldMk cId="1465857394" sldId="11856"/>
            <ac:spMk id="3" creationId="{E5346D5C-6E1A-5DB5-CC40-10AA5536BEC0}"/>
          </ac:spMkLst>
        </pc:spChg>
        <pc:spChg chg="add del mod">
          <ac:chgData name="Meg Brough" userId="1994359b-18d0-427d-9400-00f46d2a6837" providerId="ADAL" clId="{D03FFE45-562A-4621-A0C9-BF1B48EF9C73}" dt="2023-05-15T12:11:05.081" v="2622" actId="478"/>
          <ac:spMkLst>
            <pc:docMk/>
            <pc:sldMk cId="1465857394" sldId="11856"/>
            <ac:spMk id="5" creationId="{3C58144D-E806-86AE-986B-891731E82EAD}"/>
          </ac:spMkLst>
        </pc:spChg>
        <pc:picChg chg="mod">
          <ac:chgData name="Meg Brough" userId="1994359b-18d0-427d-9400-00f46d2a6837" providerId="ADAL" clId="{D03FFE45-562A-4621-A0C9-BF1B48EF9C73}" dt="2023-05-15T12:11:07.006" v="2623" actId="1076"/>
          <ac:picMkLst>
            <pc:docMk/>
            <pc:sldMk cId="1465857394" sldId="11856"/>
            <ac:picMk id="4" creationId="{6E1D2C33-1809-AD8E-7066-F78C620299E4}"/>
          </ac:picMkLst>
        </pc:picChg>
      </pc:sldChg>
      <pc:sldChg chg="modSp mod">
        <pc:chgData name="Meg Brough" userId="1994359b-18d0-427d-9400-00f46d2a6837" providerId="ADAL" clId="{D03FFE45-562A-4621-A0C9-BF1B48EF9C73}" dt="2023-05-15T12:10:52.001" v="2620" actId="20577"/>
        <pc:sldMkLst>
          <pc:docMk/>
          <pc:sldMk cId="3919302584" sldId="11858"/>
        </pc:sldMkLst>
        <pc:spChg chg="mod">
          <ac:chgData name="Meg Brough" userId="1994359b-18d0-427d-9400-00f46d2a6837" providerId="ADAL" clId="{D03FFE45-562A-4621-A0C9-BF1B48EF9C73}" dt="2023-05-15T12:10:52.001" v="2620" actId="20577"/>
          <ac:spMkLst>
            <pc:docMk/>
            <pc:sldMk cId="3919302584" sldId="11858"/>
            <ac:spMk id="2" creationId="{AA33E3DB-F2CA-B05C-1CB7-EA566104915C}"/>
          </ac:spMkLst>
        </pc:spChg>
      </pc:sldChg>
      <pc:sldChg chg="modSp del mod ord">
        <pc:chgData name="Meg Brough" userId="1994359b-18d0-427d-9400-00f46d2a6837" providerId="ADAL" clId="{D03FFE45-562A-4621-A0C9-BF1B48EF9C73}" dt="2023-05-15T11:53:57.798" v="2028" actId="47"/>
        <pc:sldMkLst>
          <pc:docMk/>
          <pc:sldMk cId="3919724154" sldId="11860"/>
        </pc:sldMkLst>
        <pc:spChg chg="mod">
          <ac:chgData name="Meg Brough" userId="1994359b-18d0-427d-9400-00f46d2a6837" providerId="ADAL" clId="{D03FFE45-562A-4621-A0C9-BF1B48EF9C73}" dt="2023-05-15T10:53:41.085" v="50" actId="20577"/>
          <ac:spMkLst>
            <pc:docMk/>
            <pc:sldMk cId="3919724154" sldId="11860"/>
            <ac:spMk id="2" creationId="{23DA9A9C-6463-919C-E42B-7D2E7C8E0B20}"/>
          </ac:spMkLst>
        </pc:spChg>
      </pc:sldChg>
      <pc:sldChg chg="addSp modSp new mod ord">
        <pc:chgData name="Meg Brough" userId="1994359b-18d0-427d-9400-00f46d2a6837" providerId="ADAL" clId="{D03FFE45-562A-4621-A0C9-BF1B48EF9C73}" dt="2023-05-15T11:50:13.567" v="1365" actId="1076"/>
        <pc:sldMkLst>
          <pc:docMk/>
          <pc:sldMk cId="721822241" sldId="11861"/>
        </pc:sldMkLst>
        <pc:spChg chg="mod">
          <ac:chgData name="Meg Brough" userId="1994359b-18d0-427d-9400-00f46d2a6837" providerId="ADAL" clId="{D03FFE45-562A-4621-A0C9-BF1B48EF9C73}" dt="2023-05-15T11:27:39.729" v="234" actId="20577"/>
          <ac:spMkLst>
            <pc:docMk/>
            <pc:sldMk cId="721822241" sldId="11861"/>
            <ac:spMk id="2" creationId="{AF75D727-FA0E-AB8E-5212-9043CCAEFFA5}"/>
          </ac:spMkLst>
        </pc:spChg>
        <pc:spChg chg="mod">
          <ac:chgData name="Meg Brough" userId="1994359b-18d0-427d-9400-00f46d2a6837" providerId="ADAL" clId="{D03FFE45-562A-4621-A0C9-BF1B48EF9C73}" dt="2023-05-15T11:42:59.962" v="1071"/>
          <ac:spMkLst>
            <pc:docMk/>
            <pc:sldMk cId="721822241" sldId="11861"/>
            <ac:spMk id="3" creationId="{AE09FF4A-511A-3BC7-F577-6CCAAA57F1E8}"/>
          </ac:spMkLst>
        </pc:spChg>
        <pc:picChg chg="add mod">
          <ac:chgData name="Meg Brough" userId="1994359b-18d0-427d-9400-00f46d2a6837" providerId="ADAL" clId="{D03FFE45-562A-4621-A0C9-BF1B48EF9C73}" dt="2023-05-15T11:50:13.567" v="1365" actId="1076"/>
          <ac:picMkLst>
            <pc:docMk/>
            <pc:sldMk cId="721822241" sldId="11861"/>
            <ac:picMk id="2050" creationId="{9FB5E405-2D07-F572-1658-10601022E49E}"/>
          </ac:picMkLst>
        </pc:picChg>
      </pc:sldChg>
      <pc:sldChg chg="addSp delSp modSp mod modAnim">
        <pc:chgData name="Meg Brough" userId="1994359b-18d0-427d-9400-00f46d2a6837" providerId="ADAL" clId="{D03FFE45-562A-4621-A0C9-BF1B48EF9C73}" dt="2023-05-15T12:10:40" v="2586" actId="1076"/>
        <pc:sldMkLst>
          <pc:docMk/>
          <pc:sldMk cId="3653734392" sldId="11862"/>
        </pc:sldMkLst>
        <pc:spChg chg="del mod">
          <ac:chgData name="Meg Brough" userId="1994359b-18d0-427d-9400-00f46d2a6837" providerId="ADAL" clId="{D03FFE45-562A-4621-A0C9-BF1B48EF9C73}" dt="2023-05-15T12:10:30.128" v="2580" actId="478"/>
          <ac:spMkLst>
            <pc:docMk/>
            <pc:sldMk cId="3653734392" sldId="11862"/>
            <ac:spMk id="3" creationId="{60F8E40E-80FB-0E72-D444-E541881C8CE8}"/>
          </ac:spMkLst>
        </pc:spChg>
        <pc:picChg chg="mod">
          <ac:chgData name="Meg Brough" userId="1994359b-18d0-427d-9400-00f46d2a6837" providerId="ADAL" clId="{D03FFE45-562A-4621-A0C9-BF1B48EF9C73}" dt="2023-05-15T12:10:40" v="2586" actId="1076"/>
          <ac:picMkLst>
            <pc:docMk/>
            <pc:sldMk cId="3653734392" sldId="11862"/>
            <ac:picMk id="4" creationId="{3D891BF1-E149-4812-3130-712AA51C1C8C}"/>
          </ac:picMkLst>
        </pc:picChg>
        <pc:picChg chg="add mod">
          <ac:chgData name="Meg Brough" userId="1994359b-18d0-427d-9400-00f46d2a6837" providerId="ADAL" clId="{D03FFE45-562A-4621-A0C9-BF1B48EF9C73}" dt="2023-05-15T12:10:38.976" v="2585" actId="1076"/>
          <ac:picMkLst>
            <pc:docMk/>
            <pc:sldMk cId="3653734392" sldId="11862"/>
            <ac:picMk id="5" creationId="{EA7FDD38-2DFE-EB06-D6B2-41B7501F9789}"/>
          </ac:picMkLst>
        </pc:picChg>
      </pc:sldChg>
      <pc:sldChg chg="addSp delSp modSp new mod ord modClrScheme chgLayout">
        <pc:chgData name="Meg Brough" userId="1994359b-18d0-427d-9400-00f46d2a6837" providerId="ADAL" clId="{D03FFE45-562A-4621-A0C9-BF1B48EF9C73}" dt="2023-05-15T11:56:08.422" v="2058" actId="20578"/>
        <pc:sldMkLst>
          <pc:docMk/>
          <pc:sldMk cId="2176730757" sldId="11863"/>
        </pc:sldMkLst>
        <pc:spChg chg="del">
          <ac:chgData name="Meg Brough" userId="1994359b-18d0-427d-9400-00f46d2a6837" providerId="ADAL" clId="{D03FFE45-562A-4621-A0C9-BF1B48EF9C73}" dt="2023-05-15T11:16:39.114" v="134" actId="700"/>
          <ac:spMkLst>
            <pc:docMk/>
            <pc:sldMk cId="2176730757" sldId="11863"/>
            <ac:spMk id="2" creationId="{E045D818-ADC9-BEC8-913E-CF6CE3A0141A}"/>
          </ac:spMkLst>
        </pc:spChg>
        <pc:picChg chg="add mod">
          <ac:chgData name="Meg Brough" userId="1994359b-18d0-427d-9400-00f46d2a6837" providerId="ADAL" clId="{D03FFE45-562A-4621-A0C9-BF1B48EF9C73}" dt="2023-05-15T11:16:43.998" v="136" actId="1076"/>
          <ac:picMkLst>
            <pc:docMk/>
            <pc:sldMk cId="2176730757" sldId="11863"/>
            <ac:picMk id="4" creationId="{58FA65A0-E396-DAA9-49BC-8FEA020054AE}"/>
          </ac:picMkLst>
        </pc:picChg>
      </pc:sldChg>
      <pc:sldChg chg="addSp delSp modSp new mod ord">
        <pc:chgData name="Meg Brough" userId="1994359b-18d0-427d-9400-00f46d2a6837" providerId="ADAL" clId="{D03FFE45-562A-4621-A0C9-BF1B48EF9C73}" dt="2023-05-15T11:56:08.422" v="2058" actId="20578"/>
        <pc:sldMkLst>
          <pc:docMk/>
          <pc:sldMk cId="198366763" sldId="11864"/>
        </pc:sldMkLst>
        <pc:spChg chg="add del mod">
          <ac:chgData name="Meg Brough" userId="1994359b-18d0-427d-9400-00f46d2a6837" providerId="ADAL" clId="{D03FFE45-562A-4621-A0C9-BF1B48EF9C73}" dt="2023-05-15T11:17:57.008" v="144" actId="478"/>
          <ac:spMkLst>
            <pc:docMk/>
            <pc:sldMk cId="198366763" sldId="11864"/>
            <ac:spMk id="5" creationId="{A293162E-4481-7CD7-3377-162A391D5EC6}"/>
          </ac:spMkLst>
        </pc:spChg>
        <pc:spChg chg="add mod">
          <ac:chgData name="Meg Brough" userId="1994359b-18d0-427d-9400-00f46d2a6837" providerId="ADAL" clId="{D03FFE45-562A-4621-A0C9-BF1B48EF9C73}" dt="2023-05-15T11:39:30.280" v="614" actId="1076"/>
          <ac:spMkLst>
            <pc:docMk/>
            <pc:sldMk cId="198366763" sldId="11864"/>
            <ac:spMk id="7" creationId="{256C0C81-4EC3-758C-ECE7-DFECA4D6CD56}"/>
          </ac:spMkLst>
        </pc:spChg>
        <pc:picChg chg="add mod">
          <ac:chgData name="Meg Brough" userId="1994359b-18d0-427d-9400-00f46d2a6837" providerId="ADAL" clId="{D03FFE45-562A-4621-A0C9-BF1B48EF9C73}" dt="2023-05-15T11:39:27.200" v="613" actId="14100"/>
          <ac:picMkLst>
            <pc:docMk/>
            <pc:sldMk cId="198366763" sldId="11864"/>
            <ac:picMk id="3" creationId="{B1DF220C-4F81-7A78-DB8F-2C79DA31E7F5}"/>
          </ac:picMkLst>
        </pc:picChg>
      </pc:sldChg>
      <pc:sldChg chg="addSp modSp new mod ord modClrScheme chgLayout">
        <pc:chgData name="Meg Brough" userId="1994359b-18d0-427d-9400-00f46d2a6837" providerId="ADAL" clId="{D03FFE45-562A-4621-A0C9-BF1B48EF9C73}" dt="2023-05-15T11:56:08.422" v="2058" actId="20578"/>
        <pc:sldMkLst>
          <pc:docMk/>
          <pc:sldMk cId="514071139" sldId="11865"/>
        </pc:sldMkLst>
        <pc:spChg chg="add mod">
          <ac:chgData name="Meg Brough" userId="1994359b-18d0-427d-9400-00f46d2a6837" providerId="ADAL" clId="{D03FFE45-562A-4621-A0C9-BF1B48EF9C73}" dt="2023-05-15T11:18:28.964" v="169" actId="20577"/>
          <ac:spMkLst>
            <pc:docMk/>
            <pc:sldMk cId="514071139" sldId="11865"/>
            <ac:spMk id="2" creationId="{7F202072-5CFA-8AD6-2284-179164CE7604}"/>
          </ac:spMkLst>
        </pc:spChg>
        <pc:spChg chg="add mod">
          <ac:chgData name="Meg Brough" userId="1994359b-18d0-427d-9400-00f46d2a6837" providerId="ADAL" clId="{D03FFE45-562A-4621-A0C9-BF1B48EF9C73}" dt="2023-05-15T11:18:30.723" v="170"/>
          <ac:spMkLst>
            <pc:docMk/>
            <pc:sldMk cId="514071139" sldId="11865"/>
            <ac:spMk id="3" creationId="{0C869A64-BA0D-0621-62E3-2B53D6FE299A}"/>
          </ac:spMkLst>
        </pc:spChg>
      </pc:sldChg>
      <pc:sldChg chg="addSp modSp new mod ord">
        <pc:chgData name="Meg Brough" userId="1994359b-18d0-427d-9400-00f46d2a6837" providerId="ADAL" clId="{D03FFE45-562A-4621-A0C9-BF1B48EF9C73}" dt="2023-05-15T11:42:27.427" v="1070"/>
        <pc:sldMkLst>
          <pc:docMk/>
          <pc:sldMk cId="3160632933" sldId="11866"/>
        </pc:sldMkLst>
        <pc:spChg chg="mod">
          <ac:chgData name="Meg Brough" userId="1994359b-18d0-427d-9400-00f46d2a6837" providerId="ADAL" clId="{D03FFE45-562A-4621-A0C9-BF1B48EF9C73}" dt="2023-05-15T11:27:33.481" v="214" actId="20577"/>
          <ac:spMkLst>
            <pc:docMk/>
            <pc:sldMk cId="3160632933" sldId="11866"/>
            <ac:spMk id="2" creationId="{54EFE438-2378-CF48-25CA-DB49E85D48D8}"/>
          </ac:spMkLst>
        </pc:spChg>
        <pc:spChg chg="mod">
          <ac:chgData name="Meg Brough" userId="1994359b-18d0-427d-9400-00f46d2a6837" providerId="ADAL" clId="{D03FFE45-562A-4621-A0C9-BF1B48EF9C73}" dt="2023-05-15T11:33:23.461" v="487" actId="6549"/>
          <ac:spMkLst>
            <pc:docMk/>
            <pc:sldMk cId="3160632933" sldId="11866"/>
            <ac:spMk id="3" creationId="{6A05C88B-A309-F5F3-F141-2B4FA45541DB}"/>
          </ac:spMkLst>
        </pc:spChg>
        <pc:picChg chg="add mod">
          <ac:chgData name="Meg Brough" userId="1994359b-18d0-427d-9400-00f46d2a6837" providerId="ADAL" clId="{D03FFE45-562A-4621-A0C9-BF1B48EF9C73}" dt="2023-05-15T11:27:56.369" v="238" actId="1076"/>
          <ac:picMkLst>
            <pc:docMk/>
            <pc:sldMk cId="3160632933" sldId="11866"/>
            <ac:picMk id="4" creationId="{AEB3F1CF-53DC-C2F6-154A-1E565E61B3A4}"/>
          </ac:picMkLst>
        </pc:picChg>
        <pc:picChg chg="add mod">
          <ac:chgData name="Meg Brough" userId="1994359b-18d0-427d-9400-00f46d2a6837" providerId="ADAL" clId="{D03FFE45-562A-4621-A0C9-BF1B48EF9C73}" dt="2023-05-15T11:28:07.601" v="242" actId="1076"/>
          <ac:picMkLst>
            <pc:docMk/>
            <pc:sldMk cId="3160632933" sldId="11866"/>
            <ac:picMk id="5" creationId="{52ED0F52-D591-71BA-4E37-40ACB917E4C2}"/>
          </ac:picMkLst>
        </pc:picChg>
      </pc:sldChg>
      <pc:sldChg chg="addSp delSp modSp new mod ord modClrScheme chgLayout">
        <pc:chgData name="Meg Brough" userId="1994359b-18d0-427d-9400-00f46d2a6837" providerId="ADAL" clId="{D03FFE45-562A-4621-A0C9-BF1B48EF9C73}" dt="2023-05-15T11:56:08.422" v="2058" actId="20578"/>
        <pc:sldMkLst>
          <pc:docMk/>
          <pc:sldMk cId="2991123376" sldId="11867"/>
        </pc:sldMkLst>
        <pc:spChg chg="del mod ord">
          <ac:chgData name="Meg Brough" userId="1994359b-18d0-427d-9400-00f46d2a6837" providerId="ADAL" clId="{D03FFE45-562A-4621-A0C9-BF1B48EF9C73}" dt="2023-05-15T11:53:51.131" v="2009" actId="700"/>
          <ac:spMkLst>
            <pc:docMk/>
            <pc:sldMk cId="2991123376" sldId="11867"/>
            <ac:spMk id="2" creationId="{BABF13F5-0E34-25D4-5E4F-A59814B65CED}"/>
          </ac:spMkLst>
        </pc:spChg>
        <pc:spChg chg="del mod ord">
          <ac:chgData name="Meg Brough" userId="1994359b-18d0-427d-9400-00f46d2a6837" providerId="ADAL" clId="{D03FFE45-562A-4621-A0C9-BF1B48EF9C73}" dt="2023-05-15T11:53:51.131" v="2009" actId="700"/>
          <ac:spMkLst>
            <pc:docMk/>
            <pc:sldMk cId="2991123376" sldId="11867"/>
            <ac:spMk id="3" creationId="{967B31B2-915E-AA24-9484-2988DAE0EB4C}"/>
          </ac:spMkLst>
        </pc:spChg>
        <pc:spChg chg="add mod ord">
          <ac:chgData name="Meg Brough" userId="1994359b-18d0-427d-9400-00f46d2a6837" providerId="ADAL" clId="{D03FFE45-562A-4621-A0C9-BF1B48EF9C73}" dt="2023-05-15T11:53:55.945" v="2027" actId="20577"/>
          <ac:spMkLst>
            <pc:docMk/>
            <pc:sldMk cId="2991123376" sldId="11867"/>
            <ac:spMk id="4" creationId="{71517BFA-5309-AF4A-B41A-41A69DDB66F9}"/>
          </ac:spMkLst>
        </pc:spChg>
        <pc:spChg chg="add mod ord">
          <ac:chgData name="Meg Brough" userId="1994359b-18d0-427d-9400-00f46d2a6837" providerId="ADAL" clId="{D03FFE45-562A-4621-A0C9-BF1B48EF9C73}" dt="2023-05-15T11:54:14.368" v="2033" actId="14100"/>
          <ac:spMkLst>
            <pc:docMk/>
            <pc:sldMk cId="2991123376" sldId="11867"/>
            <ac:spMk id="5" creationId="{14C948BA-6433-D24A-B0B4-ADB98472284F}"/>
          </ac:spMkLst>
        </pc:spChg>
      </pc:sldChg>
      <pc:sldChg chg="addSp delSp modSp new del mod ord modClrScheme chgLayout">
        <pc:chgData name="Meg Brough" userId="1994359b-18d0-427d-9400-00f46d2a6837" providerId="ADAL" clId="{D03FFE45-562A-4621-A0C9-BF1B48EF9C73}" dt="2023-05-15T11:54:17.375" v="2034" actId="2696"/>
        <pc:sldMkLst>
          <pc:docMk/>
          <pc:sldMk cId="2868685713" sldId="11868"/>
        </pc:sldMkLst>
        <pc:spChg chg="add del mod ord">
          <ac:chgData name="Meg Brough" userId="1994359b-18d0-427d-9400-00f46d2a6837" providerId="ADAL" clId="{D03FFE45-562A-4621-A0C9-BF1B48EF9C73}" dt="2023-05-15T11:39:45.508" v="619" actId="700"/>
          <ac:spMkLst>
            <pc:docMk/>
            <pc:sldMk cId="2868685713" sldId="11868"/>
            <ac:spMk id="2" creationId="{38FF6B8B-496A-09AF-FB36-0E04DFFDE342}"/>
          </ac:spMkLst>
        </pc:spChg>
        <pc:spChg chg="add mod ord">
          <ac:chgData name="Meg Brough" userId="1994359b-18d0-427d-9400-00f46d2a6837" providerId="ADAL" clId="{D03FFE45-562A-4621-A0C9-BF1B48EF9C73}" dt="2023-05-15T11:39:50.384" v="635" actId="20577"/>
          <ac:spMkLst>
            <pc:docMk/>
            <pc:sldMk cId="2868685713" sldId="11868"/>
            <ac:spMk id="3" creationId="{33896ECF-897C-D7E1-B89E-746ED1E79D3F}"/>
          </ac:spMkLst>
        </pc:spChg>
        <pc:spChg chg="add mod ord">
          <ac:chgData name="Meg Brough" userId="1994359b-18d0-427d-9400-00f46d2a6837" providerId="ADAL" clId="{D03FFE45-562A-4621-A0C9-BF1B48EF9C73}" dt="2023-05-15T11:41:06.091" v="978" actId="20577"/>
          <ac:spMkLst>
            <pc:docMk/>
            <pc:sldMk cId="2868685713" sldId="11868"/>
            <ac:spMk id="4" creationId="{3EA009B9-1671-CB89-C2B6-2C490B13DDF4}"/>
          </ac:spMkLst>
        </pc:spChg>
      </pc:sldChg>
      <pc:sldChg chg="new del">
        <pc:chgData name="Meg Brough" userId="1994359b-18d0-427d-9400-00f46d2a6837" providerId="ADAL" clId="{D03FFE45-562A-4621-A0C9-BF1B48EF9C73}" dt="2023-05-15T11:41:57.063" v="1033" actId="47"/>
        <pc:sldMkLst>
          <pc:docMk/>
          <pc:sldMk cId="3854923773" sldId="11869"/>
        </pc:sldMkLst>
      </pc:sldChg>
      <pc:sldChg chg="addSp delSp modSp new mod ord modClrScheme chgLayout">
        <pc:chgData name="Meg Brough" userId="1994359b-18d0-427d-9400-00f46d2a6837" providerId="ADAL" clId="{D03FFE45-562A-4621-A0C9-BF1B48EF9C73}" dt="2023-05-15T11:53:44.015" v="2008" actId="478"/>
        <pc:sldMkLst>
          <pc:docMk/>
          <pc:sldMk cId="3862007453" sldId="11869"/>
        </pc:sldMkLst>
        <pc:spChg chg="del mod ord">
          <ac:chgData name="Meg Brough" userId="1994359b-18d0-427d-9400-00f46d2a6837" providerId="ADAL" clId="{D03FFE45-562A-4621-A0C9-BF1B48EF9C73}" dt="2023-05-15T11:42:18.064" v="1037" actId="700"/>
          <ac:spMkLst>
            <pc:docMk/>
            <pc:sldMk cId="3862007453" sldId="11869"/>
            <ac:spMk id="2" creationId="{6F790D8B-B256-468F-658E-92888195960E}"/>
          </ac:spMkLst>
        </pc:spChg>
        <pc:spChg chg="del mod ord">
          <ac:chgData name="Meg Brough" userId="1994359b-18d0-427d-9400-00f46d2a6837" providerId="ADAL" clId="{D03FFE45-562A-4621-A0C9-BF1B48EF9C73}" dt="2023-05-15T11:42:18.064" v="1037" actId="700"/>
          <ac:spMkLst>
            <pc:docMk/>
            <pc:sldMk cId="3862007453" sldId="11869"/>
            <ac:spMk id="3" creationId="{5AA465E6-D440-66EC-EC1C-C493CCED4275}"/>
          </ac:spMkLst>
        </pc:spChg>
        <pc:spChg chg="add mod ord">
          <ac:chgData name="Meg Brough" userId="1994359b-18d0-427d-9400-00f46d2a6837" providerId="ADAL" clId="{D03FFE45-562A-4621-A0C9-BF1B48EF9C73}" dt="2023-05-15T11:42:24.067" v="1068" actId="20577"/>
          <ac:spMkLst>
            <pc:docMk/>
            <pc:sldMk cId="3862007453" sldId="11869"/>
            <ac:spMk id="4" creationId="{82BD121D-53F1-A93E-40F5-A41C88B7D511}"/>
          </ac:spMkLst>
        </pc:spChg>
        <pc:spChg chg="add del mod ord">
          <ac:chgData name="Meg Brough" userId="1994359b-18d0-427d-9400-00f46d2a6837" providerId="ADAL" clId="{D03FFE45-562A-4621-A0C9-BF1B48EF9C73}" dt="2023-05-15T11:53:44.015" v="2008" actId="478"/>
          <ac:spMkLst>
            <pc:docMk/>
            <pc:sldMk cId="3862007453" sldId="11869"/>
            <ac:spMk id="5" creationId="{8CD8C7DC-2713-98AA-46EC-AED783FB9B63}"/>
          </ac:spMkLst>
        </pc:spChg>
      </pc:sldChg>
      <pc:sldChg chg="new del">
        <pc:chgData name="Meg Brough" userId="1994359b-18d0-427d-9400-00f46d2a6837" providerId="ADAL" clId="{D03FFE45-562A-4621-A0C9-BF1B48EF9C73}" dt="2023-05-15T11:54:22.878" v="2035" actId="2696"/>
        <pc:sldMkLst>
          <pc:docMk/>
          <pc:sldMk cId="2203592178" sldId="11870"/>
        </pc:sldMkLst>
      </pc:sldChg>
      <pc:sldChg chg="addSp delSp modSp new mod">
        <pc:chgData name="Meg Brough" userId="1994359b-18d0-427d-9400-00f46d2a6837" providerId="ADAL" clId="{D03FFE45-562A-4621-A0C9-BF1B48EF9C73}" dt="2023-05-15T11:49:18.183" v="1361" actId="1076"/>
        <pc:sldMkLst>
          <pc:docMk/>
          <pc:sldMk cId="4228499175" sldId="11871"/>
        </pc:sldMkLst>
        <pc:spChg chg="mod">
          <ac:chgData name="Meg Brough" userId="1994359b-18d0-427d-9400-00f46d2a6837" providerId="ADAL" clId="{D03FFE45-562A-4621-A0C9-BF1B48EF9C73}" dt="2023-05-15T11:45:02.105" v="1108" actId="20577"/>
          <ac:spMkLst>
            <pc:docMk/>
            <pc:sldMk cId="4228499175" sldId="11871"/>
            <ac:spMk id="2" creationId="{F6233E4F-67AC-52FC-4EB3-032AEBA61F48}"/>
          </ac:spMkLst>
        </pc:spChg>
        <pc:spChg chg="mod">
          <ac:chgData name="Meg Brough" userId="1994359b-18d0-427d-9400-00f46d2a6837" providerId="ADAL" clId="{D03FFE45-562A-4621-A0C9-BF1B48EF9C73}" dt="2023-05-15T11:49:18.183" v="1361" actId="1076"/>
          <ac:spMkLst>
            <pc:docMk/>
            <pc:sldMk cId="4228499175" sldId="11871"/>
            <ac:spMk id="3" creationId="{04350BAE-0225-76BB-88A5-06F97F781387}"/>
          </ac:spMkLst>
        </pc:spChg>
        <pc:spChg chg="add mod">
          <ac:chgData name="Meg Brough" userId="1994359b-18d0-427d-9400-00f46d2a6837" providerId="ADAL" clId="{D03FFE45-562A-4621-A0C9-BF1B48EF9C73}" dt="2023-05-15T11:48:35.342" v="1301" actId="20577"/>
          <ac:spMkLst>
            <pc:docMk/>
            <pc:sldMk cId="4228499175" sldId="11871"/>
            <ac:spMk id="8" creationId="{14E0D804-5B16-70EF-FC25-28E21CD4C018}"/>
          </ac:spMkLst>
        </pc:spChg>
        <pc:picChg chg="add del mod modCrop">
          <ac:chgData name="Meg Brough" userId="1994359b-18d0-427d-9400-00f46d2a6837" providerId="ADAL" clId="{D03FFE45-562A-4621-A0C9-BF1B48EF9C73}" dt="2023-05-15T11:47:04.474" v="1204" actId="478"/>
          <ac:picMkLst>
            <pc:docMk/>
            <pc:sldMk cId="4228499175" sldId="11871"/>
            <ac:picMk id="5" creationId="{43809028-9704-9DB6-2CF0-624F6AD2C008}"/>
          </ac:picMkLst>
        </pc:picChg>
        <pc:picChg chg="add mod modCrop">
          <ac:chgData name="Meg Brough" userId="1994359b-18d0-427d-9400-00f46d2a6837" providerId="ADAL" clId="{D03FFE45-562A-4621-A0C9-BF1B48EF9C73}" dt="2023-05-15T11:47:56.616" v="1248" actId="1076"/>
          <ac:picMkLst>
            <pc:docMk/>
            <pc:sldMk cId="4228499175" sldId="11871"/>
            <ac:picMk id="7" creationId="{66AF7491-AC8E-A8C5-1ADF-CC3CBD3E7342}"/>
          </ac:picMkLst>
        </pc:picChg>
        <pc:picChg chg="add mod">
          <ac:chgData name="Meg Brough" userId="1994359b-18d0-427d-9400-00f46d2a6837" providerId="ADAL" clId="{D03FFE45-562A-4621-A0C9-BF1B48EF9C73}" dt="2023-05-15T11:49:14.103" v="1359" actId="1076"/>
          <ac:picMkLst>
            <pc:docMk/>
            <pc:sldMk cId="4228499175" sldId="11871"/>
            <ac:picMk id="1026" creationId="{BD1D6CB8-503B-8074-4B6C-A235BF1B5D36}"/>
          </ac:picMkLst>
        </pc:picChg>
        <pc:picChg chg="add">
          <ac:chgData name="Meg Brough" userId="1994359b-18d0-427d-9400-00f46d2a6837" providerId="ADAL" clId="{D03FFE45-562A-4621-A0C9-BF1B48EF9C73}" dt="2023-05-15T11:48:15.667" v="1250"/>
          <ac:picMkLst>
            <pc:docMk/>
            <pc:sldMk cId="4228499175" sldId="11871"/>
            <ac:picMk id="1028" creationId="{D074F94E-6229-3271-ECA6-1F036CE6AADE}"/>
          </ac:picMkLst>
        </pc:picChg>
      </pc:sldChg>
      <pc:sldChg chg="modSp new mod">
        <pc:chgData name="Meg Brough" userId="1994359b-18d0-427d-9400-00f46d2a6837" providerId="ADAL" clId="{D03FFE45-562A-4621-A0C9-BF1B48EF9C73}" dt="2023-05-15T11:53:38.632" v="2007" actId="20577"/>
        <pc:sldMkLst>
          <pc:docMk/>
          <pc:sldMk cId="2349045341" sldId="11872"/>
        </pc:sldMkLst>
        <pc:spChg chg="mod">
          <ac:chgData name="Meg Brough" userId="1994359b-18d0-427d-9400-00f46d2a6837" providerId="ADAL" clId="{D03FFE45-562A-4621-A0C9-BF1B48EF9C73}" dt="2023-05-15T11:50:18.816" v="1383" actId="20577"/>
          <ac:spMkLst>
            <pc:docMk/>
            <pc:sldMk cId="2349045341" sldId="11872"/>
            <ac:spMk id="2" creationId="{5DD16E2E-04CA-76C3-97D6-B641B995E889}"/>
          </ac:spMkLst>
        </pc:spChg>
        <pc:spChg chg="mod">
          <ac:chgData name="Meg Brough" userId="1994359b-18d0-427d-9400-00f46d2a6837" providerId="ADAL" clId="{D03FFE45-562A-4621-A0C9-BF1B48EF9C73}" dt="2023-05-15T11:53:38.632" v="2007" actId="20577"/>
          <ac:spMkLst>
            <pc:docMk/>
            <pc:sldMk cId="2349045341" sldId="11872"/>
            <ac:spMk id="3" creationId="{4714FD63-620E-61D2-D517-0AE22114ADEB}"/>
          </ac:spMkLst>
        </pc:spChg>
      </pc:sldChg>
      <pc:sldChg chg="modSp add mod ord">
        <pc:chgData name="Meg Brough" userId="1994359b-18d0-427d-9400-00f46d2a6837" providerId="ADAL" clId="{D03FFE45-562A-4621-A0C9-BF1B48EF9C73}" dt="2023-05-15T12:01:45.383" v="2344" actId="20577"/>
        <pc:sldMkLst>
          <pc:docMk/>
          <pc:sldMk cId="1341321015" sldId="11873"/>
        </pc:sldMkLst>
        <pc:spChg chg="mod">
          <ac:chgData name="Meg Brough" userId="1994359b-18d0-427d-9400-00f46d2a6837" providerId="ADAL" clId="{D03FFE45-562A-4621-A0C9-BF1B48EF9C73}" dt="2023-05-15T11:55:15.319" v="2054" actId="20577"/>
          <ac:spMkLst>
            <pc:docMk/>
            <pc:sldMk cId="1341321015" sldId="11873"/>
            <ac:spMk id="4" creationId="{71517BFA-5309-AF4A-B41A-41A69DDB66F9}"/>
          </ac:spMkLst>
        </pc:spChg>
        <pc:spChg chg="mod">
          <ac:chgData name="Meg Brough" userId="1994359b-18d0-427d-9400-00f46d2a6837" providerId="ADAL" clId="{D03FFE45-562A-4621-A0C9-BF1B48EF9C73}" dt="2023-05-15T12:01:45.383" v="2344" actId="20577"/>
          <ac:spMkLst>
            <pc:docMk/>
            <pc:sldMk cId="1341321015" sldId="11873"/>
            <ac:spMk id="5" creationId="{14C948BA-6433-D24A-B0B4-ADB98472284F}"/>
          </ac:spMkLst>
        </pc:spChg>
      </pc:sldChg>
      <pc:sldChg chg="addSp modSp new mod">
        <pc:chgData name="Meg Brough" userId="1994359b-18d0-427d-9400-00f46d2a6837" providerId="ADAL" clId="{D03FFE45-562A-4621-A0C9-BF1B48EF9C73}" dt="2023-05-15T11:59:32.571" v="2172" actId="1076"/>
        <pc:sldMkLst>
          <pc:docMk/>
          <pc:sldMk cId="1679644920" sldId="11874"/>
        </pc:sldMkLst>
        <pc:spChg chg="mod">
          <ac:chgData name="Meg Brough" userId="1994359b-18d0-427d-9400-00f46d2a6837" providerId="ADAL" clId="{D03FFE45-562A-4621-A0C9-BF1B48EF9C73}" dt="2023-05-15T11:57:56.834" v="2136" actId="20577"/>
          <ac:spMkLst>
            <pc:docMk/>
            <pc:sldMk cId="1679644920" sldId="11874"/>
            <ac:spMk id="2" creationId="{64546774-F004-026F-CA42-406311A52CD4}"/>
          </ac:spMkLst>
        </pc:spChg>
        <pc:spChg chg="mod">
          <ac:chgData name="Meg Brough" userId="1994359b-18d0-427d-9400-00f46d2a6837" providerId="ADAL" clId="{D03FFE45-562A-4621-A0C9-BF1B48EF9C73}" dt="2023-05-15T11:59:30.659" v="2171" actId="14100"/>
          <ac:spMkLst>
            <pc:docMk/>
            <pc:sldMk cId="1679644920" sldId="11874"/>
            <ac:spMk id="3" creationId="{6BDCBDDE-C78B-ECAB-32A9-E17F7CA19505}"/>
          </ac:spMkLst>
        </pc:spChg>
        <pc:picChg chg="add mod">
          <ac:chgData name="Meg Brough" userId="1994359b-18d0-427d-9400-00f46d2a6837" providerId="ADAL" clId="{D03FFE45-562A-4621-A0C9-BF1B48EF9C73}" dt="2023-05-15T11:59:32.571" v="2172" actId="1076"/>
          <ac:picMkLst>
            <pc:docMk/>
            <pc:sldMk cId="1679644920" sldId="11874"/>
            <ac:picMk id="3074" creationId="{D9C70870-0661-B2FE-E5CD-00C024EF3F57}"/>
          </ac:picMkLst>
        </pc:picChg>
      </pc:sldChg>
      <pc:sldChg chg="modSp new mod">
        <pc:chgData name="Meg Brough" userId="1994359b-18d0-427d-9400-00f46d2a6837" providerId="ADAL" clId="{D03FFE45-562A-4621-A0C9-BF1B48EF9C73}" dt="2023-05-15T11:59:53.164" v="2210" actId="20577"/>
        <pc:sldMkLst>
          <pc:docMk/>
          <pc:sldMk cId="3010031642" sldId="11875"/>
        </pc:sldMkLst>
        <pc:spChg chg="mod">
          <ac:chgData name="Meg Brough" userId="1994359b-18d0-427d-9400-00f46d2a6837" providerId="ADAL" clId="{D03FFE45-562A-4621-A0C9-BF1B48EF9C73}" dt="2023-05-15T11:58:19.225" v="2153" actId="20577"/>
          <ac:spMkLst>
            <pc:docMk/>
            <pc:sldMk cId="3010031642" sldId="11875"/>
            <ac:spMk id="2" creationId="{F96E65D0-E19C-72E0-7512-3457F6D36798}"/>
          </ac:spMkLst>
        </pc:spChg>
        <pc:spChg chg="mod">
          <ac:chgData name="Meg Brough" userId="1994359b-18d0-427d-9400-00f46d2a6837" providerId="ADAL" clId="{D03FFE45-562A-4621-A0C9-BF1B48EF9C73}" dt="2023-05-15T11:59:53.164" v="2210" actId="20577"/>
          <ac:spMkLst>
            <pc:docMk/>
            <pc:sldMk cId="3010031642" sldId="11875"/>
            <ac:spMk id="3" creationId="{FA19604F-BE7A-2435-24D3-806D0DCC7CA6}"/>
          </ac:spMkLst>
        </pc:spChg>
      </pc:sldChg>
      <pc:sldChg chg="addSp modSp new mod ord">
        <pc:chgData name="Meg Brough" userId="1994359b-18d0-427d-9400-00f46d2a6837" providerId="ADAL" clId="{D03FFE45-562A-4621-A0C9-BF1B48EF9C73}" dt="2023-05-15T12:06:28.987" v="2494"/>
        <pc:sldMkLst>
          <pc:docMk/>
          <pc:sldMk cId="2511360369" sldId="11876"/>
        </pc:sldMkLst>
        <pc:spChg chg="mod">
          <ac:chgData name="Meg Brough" userId="1994359b-18d0-427d-9400-00f46d2a6837" providerId="ADAL" clId="{D03FFE45-562A-4621-A0C9-BF1B48EF9C73}" dt="2023-05-15T11:58:23.194" v="2166" actId="20577"/>
          <ac:spMkLst>
            <pc:docMk/>
            <pc:sldMk cId="2511360369" sldId="11876"/>
            <ac:spMk id="2" creationId="{9B52C8B7-3413-339C-40C9-9921C2094F40}"/>
          </ac:spMkLst>
        </pc:spChg>
        <pc:spChg chg="mod">
          <ac:chgData name="Meg Brough" userId="1994359b-18d0-427d-9400-00f46d2a6837" providerId="ADAL" clId="{D03FFE45-562A-4621-A0C9-BF1B48EF9C73}" dt="2023-05-15T12:02:44.378" v="2374"/>
          <ac:spMkLst>
            <pc:docMk/>
            <pc:sldMk cId="2511360369" sldId="11876"/>
            <ac:spMk id="3" creationId="{74D4DD11-1C78-F4B6-1E9D-A99190C394DF}"/>
          </ac:spMkLst>
        </pc:spChg>
        <pc:picChg chg="add mod">
          <ac:chgData name="Meg Brough" userId="1994359b-18d0-427d-9400-00f46d2a6837" providerId="ADAL" clId="{D03FFE45-562A-4621-A0C9-BF1B48EF9C73}" dt="2023-05-15T12:02:24.549" v="2347" actId="1076"/>
          <ac:picMkLst>
            <pc:docMk/>
            <pc:sldMk cId="2511360369" sldId="11876"/>
            <ac:picMk id="4098" creationId="{EC54342C-B5DD-70EE-F2E3-AEAA8BACAECD}"/>
          </ac:picMkLst>
        </pc:picChg>
      </pc:sldChg>
      <pc:sldChg chg="addSp delSp modSp new mod">
        <pc:chgData name="Meg Brough" userId="1994359b-18d0-427d-9400-00f46d2a6837" providerId="ADAL" clId="{D03FFE45-562A-4621-A0C9-BF1B48EF9C73}" dt="2023-05-15T12:04:19.982" v="2464" actId="1076"/>
        <pc:sldMkLst>
          <pc:docMk/>
          <pc:sldMk cId="2121504017" sldId="11877"/>
        </pc:sldMkLst>
        <pc:spChg chg="mod">
          <ac:chgData name="Meg Brough" userId="1994359b-18d0-427d-9400-00f46d2a6837" providerId="ADAL" clId="{D03FFE45-562A-4621-A0C9-BF1B48EF9C73}" dt="2023-05-15T12:03:23.206" v="2400" actId="20577"/>
          <ac:spMkLst>
            <pc:docMk/>
            <pc:sldMk cId="2121504017" sldId="11877"/>
            <ac:spMk id="2" creationId="{D1CFED98-0E76-927E-3034-68583BCC7560}"/>
          </ac:spMkLst>
        </pc:spChg>
        <pc:spChg chg="mod">
          <ac:chgData name="Meg Brough" userId="1994359b-18d0-427d-9400-00f46d2a6837" providerId="ADAL" clId="{D03FFE45-562A-4621-A0C9-BF1B48EF9C73}" dt="2023-05-15T12:04:16.822" v="2462" actId="14100"/>
          <ac:spMkLst>
            <pc:docMk/>
            <pc:sldMk cId="2121504017" sldId="11877"/>
            <ac:spMk id="3" creationId="{EBA242CF-56B7-51AA-A1C6-8076882D619F}"/>
          </ac:spMkLst>
        </pc:spChg>
        <pc:spChg chg="add del">
          <ac:chgData name="Meg Brough" userId="1994359b-18d0-427d-9400-00f46d2a6837" providerId="ADAL" clId="{D03FFE45-562A-4621-A0C9-BF1B48EF9C73}" dt="2023-05-15T12:03:17.061" v="2377"/>
          <ac:spMkLst>
            <pc:docMk/>
            <pc:sldMk cId="2121504017" sldId="11877"/>
            <ac:spMk id="4" creationId="{9F4DA4E5-F16A-EE8D-4633-7C2F7CA9843B}"/>
          </ac:spMkLst>
        </pc:spChg>
        <pc:spChg chg="add del">
          <ac:chgData name="Meg Brough" userId="1994359b-18d0-427d-9400-00f46d2a6837" providerId="ADAL" clId="{D03FFE45-562A-4621-A0C9-BF1B48EF9C73}" dt="2023-05-15T12:03:19.593" v="2379"/>
          <ac:spMkLst>
            <pc:docMk/>
            <pc:sldMk cId="2121504017" sldId="11877"/>
            <ac:spMk id="5" creationId="{EE9BF47C-DD4F-B5F8-AFCE-55312BA035D3}"/>
          </ac:spMkLst>
        </pc:spChg>
        <pc:spChg chg="add del">
          <ac:chgData name="Meg Brough" userId="1994359b-18d0-427d-9400-00f46d2a6837" providerId="ADAL" clId="{D03FFE45-562A-4621-A0C9-BF1B48EF9C73}" dt="2023-05-15T12:03:51.160" v="2456"/>
          <ac:spMkLst>
            <pc:docMk/>
            <pc:sldMk cId="2121504017" sldId="11877"/>
            <ac:spMk id="6" creationId="{F3B81E0C-45E7-0737-8608-01495099EFBD}"/>
          </ac:spMkLst>
        </pc:spChg>
        <pc:picChg chg="add del">
          <ac:chgData name="Meg Brough" userId="1994359b-18d0-427d-9400-00f46d2a6837" providerId="ADAL" clId="{D03FFE45-562A-4621-A0C9-BF1B48EF9C73}" dt="2023-05-15T12:03:17.061" v="2377"/>
          <ac:picMkLst>
            <pc:docMk/>
            <pc:sldMk cId="2121504017" sldId="11877"/>
            <ac:picMk id="5122" creationId="{70D801CE-F7AB-74F0-9EB1-E5E920A86514}"/>
          </ac:picMkLst>
        </pc:picChg>
        <pc:picChg chg="add del">
          <ac:chgData name="Meg Brough" userId="1994359b-18d0-427d-9400-00f46d2a6837" providerId="ADAL" clId="{D03FFE45-562A-4621-A0C9-BF1B48EF9C73}" dt="2023-05-15T12:03:19.593" v="2379"/>
          <ac:picMkLst>
            <pc:docMk/>
            <pc:sldMk cId="2121504017" sldId="11877"/>
            <ac:picMk id="5124" creationId="{1B0F6A5B-CFBE-3757-BF16-AA9DCC387D75}"/>
          </ac:picMkLst>
        </pc:picChg>
        <pc:picChg chg="add mod">
          <ac:chgData name="Meg Brough" userId="1994359b-18d0-427d-9400-00f46d2a6837" providerId="ADAL" clId="{D03FFE45-562A-4621-A0C9-BF1B48EF9C73}" dt="2023-05-15T12:04:09.310" v="2458" actId="1076"/>
          <ac:picMkLst>
            <pc:docMk/>
            <pc:sldMk cId="2121504017" sldId="11877"/>
            <ac:picMk id="5126" creationId="{92141172-2019-56A5-4651-EFBBE5BCD140}"/>
          </ac:picMkLst>
        </pc:picChg>
        <pc:picChg chg="add del">
          <ac:chgData name="Meg Brough" userId="1994359b-18d0-427d-9400-00f46d2a6837" providerId="ADAL" clId="{D03FFE45-562A-4621-A0C9-BF1B48EF9C73}" dt="2023-05-15T12:03:51.160" v="2456"/>
          <ac:picMkLst>
            <pc:docMk/>
            <pc:sldMk cId="2121504017" sldId="11877"/>
            <ac:picMk id="5128" creationId="{D89BEA47-1AE7-9FC1-D07C-032B29424F96}"/>
          </ac:picMkLst>
        </pc:picChg>
        <pc:picChg chg="add mod">
          <ac:chgData name="Meg Brough" userId="1994359b-18d0-427d-9400-00f46d2a6837" providerId="ADAL" clId="{D03FFE45-562A-4621-A0C9-BF1B48EF9C73}" dt="2023-05-15T12:04:19.982" v="2464" actId="1076"/>
          <ac:picMkLst>
            <pc:docMk/>
            <pc:sldMk cId="2121504017" sldId="11877"/>
            <ac:picMk id="5130" creationId="{D874F580-2A31-F06A-1612-047CB98767B4}"/>
          </ac:picMkLst>
        </pc:picChg>
      </pc:sldChg>
      <pc:sldChg chg="addSp delSp modSp new mod ord modClrScheme chgLayout">
        <pc:chgData name="Meg Brough" userId="1994359b-18d0-427d-9400-00f46d2a6837" providerId="ADAL" clId="{D03FFE45-562A-4621-A0C9-BF1B48EF9C73}" dt="2023-05-15T12:08:22.771" v="2547" actId="478"/>
        <pc:sldMkLst>
          <pc:docMk/>
          <pc:sldMk cId="2938285040" sldId="11878"/>
        </pc:sldMkLst>
        <pc:spChg chg="mod ord">
          <ac:chgData name="Meg Brough" userId="1994359b-18d0-427d-9400-00f46d2a6837" providerId="ADAL" clId="{D03FFE45-562A-4621-A0C9-BF1B48EF9C73}" dt="2023-05-15T12:08:20.381" v="2546" actId="700"/>
          <ac:spMkLst>
            <pc:docMk/>
            <pc:sldMk cId="2938285040" sldId="11878"/>
            <ac:spMk id="2" creationId="{0899044F-CDDF-0476-F33D-D3B049BD8AAF}"/>
          </ac:spMkLst>
        </pc:spChg>
        <pc:spChg chg="del mod ord">
          <ac:chgData name="Meg Brough" userId="1994359b-18d0-427d-9400-00f46d2a6837" providerId="ADAL" clId="{D03FFE45-562A-4621-A0C9-BF1B48EF9C73}" dt="2023-05-15T12:08:20.381" v="2546" actId="700"/>
          <ac:spMkLst>
            <pc:docMk/>
            <pc:sldMk cId="2938285040" sldId="11878"/>
            <ac:spMk id="3" creationId="{CCA2A908-7800-5C0A-457B-FCCDDEDC3C8D}"/>
          </ac:spMkLst>
        </pc:spChg>
        <pc:spChg chg="add del mod ord">
          <ac:chgData name="Meg Brough" userId="1994359b-18d0-427d-9400-00f46d2a6837" providerId="ADAL" clId="{D03FFE45-562A-4621-A0C9-BF1B48EF9C73}" dt="2023-05-15T12:08:22.771" v="2547" actId="478"/>
          <ac:spMkLst>
            <pc:docMk/>
            <pc:sldMk cId="2938285040" sldId="11878"/>
            <ac:spMk id="4" creationId="{D1F8ECA4-B8D4-6857-D1CB-49D5C79AF70A}"/>
          </ac:spMkLst>
        </pc:spChg>
      </pc:sldChg>
      <pc:sldChg chg="addSp delSp modSp new mod modAnim">
        <pc:chgData name="Meg Brough" userId="1994359b-18d0-427d-9400-00f46d2a6837" providerId="ADAL" clId="{D03FFE45-562A-4621-A0C9-BF1B48EF9C73}" dt="2023-05-15T12:09:30.039" v="2575" actId="1076"/>
        <pc:sldMkLst>
          <pc:docMk/>
          <pc:sldMk cId="2579695841" sldId="11879"/>
        </pc:sldMkLst>
        <pc:spChg chg="mod">
          <ac:chgData name="Meg Brough" userId="1994359b-18d0-427d-9400-00f46d2a6837" providerId="ADAL" clId="{D03FFE45-562A-4621-A0C9-BF1B48EF9C73}" dt="2023-05-15T12:09:10.306" v="2571" actId="20577"/>
          <ac:spMkLst>
            <pc:docMk/>
            <pc:sldMk cId="2579695841" sldId="11879"/>
            <ac:spMk id="2" creationId="{3E9C9BFC-84B0-EF9A-040E-2CB3A4D7389F}"/>
          </ac:spMkLst>
        </pc:spChg>
        <pc:spChg chg="del mod">
          <ac:chgData name="Meg Brough" userId="1994359b-18d0-427d-9400-00f46d2a6837" providerId="ADAL" clId="{D03FFE45-562A-4621-A0C9-BF1B48EF9C73}" dt="2023-05-15T12:09:28.291" v="2574"/>
          <ac:spMkLst>
            <pc:docMk/>
            <pc:sldMk cId="2579695841" sldId="11879"/>
            <ac:spMk id="3" creationId="{AB3F0F31-538A-A61F-DCC2-D18922059225}"/>
          </ac:spMkLst>
        </pc:spChg>
        <pc:picChg chg="add mod">
          <ac:chgData name="Meg Brough" userId="1994359b-18d0-427d-9400-00f46d2a6837" providerId="ADAL" clId="{D03FFE45-562A-4621-A0C9-BF1B48EF9C73}" dt="2023-05-15T12:09:30.039" v="2575" actId="1076"/>
          <ac:picMkLst>
            <pc:docMk/>
            <pc:sldMk cId="2579695841" sldId="11879"/>
            <ac:picMk id="4" creationId="{15C6173E-4030-EAC4-055A-34A649CB377F}"/>
          </ac:picMkLst>
        </pc:picChg>
      </pc:sldChg>
      <pc:sldChg chg="delSp new del mod modClrScheme chgLayout">
        <pc:chgData name="Meg Brough" userId="1994359b-18d0-427d-9400-00f46d2a6837" providerId="ADAL" clId="{D03FFE45-562A-4621-A0C9-BF1B48EF9C73}" dt="2023-05-15T12:08:11.254" v="2545" actId="47"/>
        <pc:sldMkLst>
          <pc:docMk/>
          <pc:sldMk cId="3334684498" sldId="11879"/>
        </pc:sldMkLst>
        <pc:spChg chg="del">
          <ac:chgData name="Meg Brough" userId="1994359b-18d0-427d-9400-00f46d2a6837" providerId="ADAL" clId="{D03FFE45-562A-4621-A0C9-BF1B48EF9C73}" dt="2023-05-15T12:07:15.144" v="2535" actId="700"/>
          <ac:spMkLst>
            <pc:docMk/>
            <pc:sldMk cId="3334684498" sldId="11879"/>
            <ac:spMk id="2" creationId="{D85ADDC0-DD76-C0C5-A6AB-FCA7FEDFF3E1}"/>
          </ac:spMkLst>
        </pc:spChg>
        <pc:spChg chg="del">
          <ac:chgData name="Meg Brough" userId="1994359b-18d0-427d-9400-00f46d2a6837" providerId="ADAL" clId="{D03FFE45-562A-4621-A0C9-BF1B48EF9C73}" dt="2023-05-15T12:07:15.144" v="2535" actId="700"/>
          <ac:spMkLst>
            <pc:docMk/>
            <pc:sldMk cId="3334684498" sldId="11879"/>
            <ac:spMk id="3" creationId="{0A8498E3-8328-03D8-1E67-FBE2F681E595}"/>
          </ac:spMkLst>
        </pc:spChg>
      </pc:sldChg>
      <pc:sldChg chg="new del">
        <pc:chgData name="Meg Brough" userId="1994359b-18d0-427d-9400-00f46d2a6837" providerId="ADAL" clId="{D03FFE45-562A-4621-A0C9-BF1B48EF9C73}" dt="2023-05-15T12:08:09.682" v="2544" actId="47"/>
        <pc:sldMkLst>
          <pc:docMk/>
          <pc:sldMk cId="1659168105" sldId="118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FAE20-EE85-44C3-B8EA-B745263F812B}"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87177125-54F7-43AE-B072-72AB1DAA08EF}">
      <dgm:prSet phldrT="[Text]"/>
      <dgm:spPr/>
      <dgm:t>
        <a:bodyPr/>
        <a:lstStyle/>
        <a:p>
          <a:r>
            <a:rPr lang="en-GB">
              <a:latin typeface="Segoe UI" panose="020B0502040204020203" pitchFamily="34" charset="0"/>
              <a:cs typeface="Segoe UI" panose="020B0502040204020203" pitchFamily="34" charset="0"/>
            </a:rPr>
            <a:t>Reading</a:t>
          </a:r>
        </a:p>
      </dgm:t>
    </dgm:pt>
    <dgm:pt modelId="{C95C29C7-DD05-4C78-931B-CAABEBFDBE8D}" type="parTrans" cxnId="{C5350138-6535-422D-8AE0-973F8121EC10}">
      <dgm:prSet/>
      <dgm:spPr/>
      <dgm:t>
        <a:bodyPr/>
        <a:lstStyle/>
        <a:p>
          <a:endParaRPr lang="en-GB"/>
        </a:p>
      </dgm:t>
    </dgm:pt>
    <dgm:pt modelId="{4ADF77DA-1403-4CC5-B634-57C1E7BA87D9}" type="sibTrans" cxnId="{C5350138-6535-422D-8AE0-973F8121EC10}">
      <dgm:prSet/>
      <dgm:spPr/>
      <dgm:t>
        <a:bodyPr/>
        <a:lstStyle/>
        <a:p>
          <a:endParaRPr lang="en-GB"/>
        </a:p>
      </dgm:t>
    </dgm:pt>
    <dgm:pt modelId="{975A529C-199A-4A04-84FD-D810E656E5AA}">
      <dgm:prSet phldrT="[Text]" custT="1"/>
      <dgm:spPr/>
      <dgm:t>
        <a:bodyPr/>
        <a:lstStyle/>
        <a:p>
          <a:pPr algn="l">
            <a:spcBef>
              <a:spcPts val="600"/>
            </a:spcBef>
          </a:pPr>
          <a:endParaRPr lang="en-GB" sz="1600">
            <a:solidFill>
              <a:srgbClr val="7030A0"/>
            </a:solidFill>
            <a:latin typeface="Segoe UI" panose="020B0502040204020203" pitchFamily="34" charset="0"/>
            <a:cs typeface="Segoe UI" panose="020B0502040204020203" pitchFamily="34" charset="0"/>
          </a:endParaRPr>
        </a:p>
      </dgm:t>
    </dgm:pt>
    <dgm:pt modelId="{0E685768-2943-4B76-81BD-342C377ED571}" type="parTrans" cxnId="{4D688ADC-3299-4960-AFB5-91FED0986A22}">
      <dgm:prSet/>
      <dgm:spPr/>
      <dgm:t>
        <a:bodyPr/>
        <a:lstStyle/>
        <a:p>
          <a:endParaRPr lang="en-GB"/>
        </a:p>
      </dgm:t>
    </dgm:pt>
    <dgm:pt modelId="{7BA9182B-F42B-429F-8D79-183F57FF2871}" type="sibTrans" cxnId="{4D688ADC-3299-4960-AFB5-91FED0986A22}">
      <dgm:prSet/>
      <dgm:spPr/>
      <dgm:t>
        <a:bodyPr/>
        <a:lstStyle/>
        <a:p>
          <a:endParaRPr lang="en-GB"/>
        </a:p>
      </dgm:t>
    </dgm:pt>
    <dgm:pt modelId="{3E2F0AD5-11E3-4EA7-AE1D-36077ED2B6FE}">
      <dgm:prSet phldrT="[Text]"/>
      <dgm:spPr/>
      <dgm:t>
        <a:bodyPr/>
        <a:lstStyle/>
        <a:p>
          <a:r>
            <a:rPr lang="en-GB">
              <a:latin typeface="Segoe UI" panose="020B0502040204020203" pitchFamily="34" charset="0"/>
              <a:cs typeface="Segoe UI" panose="020B0502040204020203" pitchFamily="34" charset="0"/>
            </a:rPr>
            <a:t>Writing</a:t>
          </a:r>
        </a:p>
      </dgm:t>
    </dgm:pt>
    <dgm:pt modelId="{65430E09-1B50-4841-AEFE-1EFE82B16E72}" type="parTrans" cxnId="{E33FD864-93C4-48A4-B83C-CDFDA1A7C3A6}">
      <dgm:prSet/>
      <dgm:spPr/>
      <dgm:t>
        <a:bodyPr/>
        <a:lstStyle/>
        <a:p>
          <a:endParaRPr lang="en-GB"/>
        </a:p>
      </dgm:t>
    </dgm:pt>
    <dgm:pt modelId="{C26B5968-A08A-42FC-B2C1-9C699EC62D1A}" type="sibTrans" cxnId="{E33FD864-93C4-48A4-B83C-CDFDA1A7C3A6}">
      <dgm:prSet/>
      <dgm:spPr/>
      <dgm:t>
        <a:bodyPr/>
        <a:lstStyle/>
        <a:p>
          <a:endParaRPr lang="en-GB"/>
        </a:p>
      </dgm:t>
    </dgm:pt>
    <dgm:pt modelId="{EC0242D5-C976-44A3-9795-AAAED47C63D9}">
      <dgm:prSet phldrT="[Text]" custT="1"/>
      <dgm:spPr/>
      <dgm:t>
        <a:bodyPr/>
        <a:lstStyle/>
        <a:p>
          <a:pPr algn="l"/>
          <a:endParaRPr lang="en-GB" sz="1400">
            <a:solidFill>
              <a:srgbClr val="7030A0"/>
            </a:solidFill>
            <a:latin typeface="Segoe UI" panose="020B0502040204020203" pitchFamily="34" charset="0"/>
            <a:cs typeface="Segoe UI" panose="020B0502040204020203" pitchFamily="34" charset="0"/>
          </a:endParaRPr>
        </a:p>
      </dgm:t>
    </dgm:pt>
    <dgm:pt modelId="{D68A1F74-733D-428D-82C2-4B3136B59762}" type="parTrans" cxnId="{CE0E32A4-F289-4C0F-BA6D-DE8EDA9706A6}">
      <dgm:prSet/>
      <dgm:spPr/>
      <dgm:t>
        <a:bodyPr/>
        <a:lstStyle/>
        <a:p>
          <a:endParaRPr lang="en-GB"/>
        </a:p>
      </dgm:t>
    </dgm:pt>
    <dgm:pt modelId="{838F4D35-F9CA-48CF-9E48-BC815BFE5B74}" type="sibTrans" cxnId="{CE0E32A4-F289-4C0F-BA6D-DE8EDA9706A6}">
      <dgm:prSet/>
      <dgm:spPr/>
      <dgm:t>
        <a:bodyPr/>
        <a:lstStyle/>
        <a:p>
          <a:endParaRPr lang="en-GB"/>
        </a:p>
      </dgm:t>
    </dgm:pt>
    <dgm:pt modelId="{B202EA13-50C8-4454-82EB-490A906F10E5}">
      <dgm:prSet phldrT="[Text]"/>
      <dgm:spPr/>
      <dgm:t>
        <a:bodyPr/>
        <a:lstStyle/>
        <a:p>
          <a:r>
            <a:rPr lang="en-GB">
              <a:latin typeface="Segoe UI" panose="020B0502040204020203" pitchFamily="34" charset="0"/>
              <a:cs typeface="Segoe UI" panose="020B0502040204020203" pitchFamily="34" charset="0"/>
            </a:rPr>
            <a:t>Talking</a:t>
          </a:r>
        </a:p>
      </dgm:t>
    </dgm:pt>
    <dgm:pt modelId="{C28EE1DA-C5FE-4F41-BB50-87F9740D9C2D}" type="parTrans" cxnId="{1B8295C1-1BD4-475B-A5ED-5A41E40E4D84}">
      <dgm:prSet/>
      <dgm:spPr/>
      <dgm:t>
        <a:bodyPr/>
        <a:lstStyle/>
        <a:p>
          <a:endParaRPr lang="en-GB"/>
        </a:p>
      </dgm:t>
    </dgm:pt>
    <dgm:pt modelId="{30D7F026-6A30-4189-9A65-975CF521C371}" type="sibTrans" cxnId="{1B8295C1-1BD4-475B-A5ED-5A41E40E4D84}">
      <dgm:prSet/>
      <dgm:spPr/>
      <dgm:t>
        <a:bodyPr/>
        <a:lstStyle/>
        <a:p>
          <a:endParaRPr lang="en-GB"/>
        </a:p>
      </dgm:t>
    </dgm:pt>
    <dgm:pt modelId="{284E2ACA-7A66-423D-BFD0-36B01526B6E4}">
      <dgm:prSet phldrT="[Text]" custT="1"/>
      <dgm:spPr/>
      <dgm:t>
        <a:bodyPr/>
        <a:lstStyle/>
        <a:p>
          <a:pPr algn="l"/>
          <a:endParaRPr lang="en-GB" sz="1600">
            <a:solidFill>
              <a:srgbClr val="7030A0"/>
            </a:solidFill>
            <a:latin typeface="Segoe UI" panose="020B0502040204020203" pitchFamily="34" charset="0"/>
            <a:cs typeface="Segoe UI" panose="020B0502040204020203" pitchFamily="34" charset="0"/>
          </a:endParaRPr>
        </a:p>
      </dgm:t>
    </dgm:pt>
    <dgm:pt modelId="{CFA27E0F-7C1C-4E68-8450-89703BDEC07A}" type="parTrans" cxnId="{08547084-9E7F-41D6-AAD1-DCC440171C8D}">
      <dgm:prSet/>
      <dgm:spPr/>
      <dgm:t>
        <a:bodyPr/>
        <a:lstStyle/>
        <a:p>
          <a:endParaRPr lang="en-GB"/>
        </a:p>
      </dgm:t>
    </dgm:pt>
    <dgm:pt modelId="{ACC5165C-936F-4A67-95EB-70F9C9569971}" type="sibTrans" cxnId="{08547084-9E7F-41D6-AAD1-DCC440171C8D}">
      <dgm:prSet/>
      <dgm:spPr/>
      <dgm:t>
        <a:bodyPr/>
        <a:lstStyle/>
        <a:p>
          <a:endParaRPr lang="en-GB"/>
        </a:p>
      </dgm:t>
    </dgm:pt>
    <dgm:pt modelId="{C3B017F2-0B68-4A9F-B533-48147E2DC019}">
      <dgm:prSet phldrT="[Text]"/>
      <dgm:spPr/>
      <dgm:t>
        <a:bodyPr/>
        <a:lstStyle/>
        <a:p>
          <a:r>
            <a:rPr lang="en-GB">
              <a:latin typeface="Segoe UI" panose="020B0502040204020203" pitchFamily="34" charset="0"/>
              <a:cs typeface="Segoe UI" panose="020B0502040204020203" pitchFamily="34" charset="0"/>
            </a:rPr>
            <a:t>Listening</a:t>
          </a:r>
        </a:p>
      </dgm:t>
    </dgm:pt>
    <dgm:pt modelId="{64E22B32-0CF0-4854-A1B4-9BB49FE72576}" type="parTrans" cxnId="{FFE0D753-3169-435E-902E-B3D3E1EA51A9}">
      <dgm:prSet/>
      <dgm:spPr/>
      <dgm:t>
        <a:bodyPr/>
        <a:lstStyle/>
        <a:p>
          <a:endParaRPr lang="en-GB"/>
        </a:p>
      </dgm:t>
    </dgm:pt>
    <dgm:pt modelId="{5691B308-8D60-4D7F-8008-CDD945926176}" type="sibTrans" cxnId="{FFE0D753-3169-435E-902E-B3D3E1EA51A9}">
      <dgm:prSet/>
      <dgm:spPr/>
      <dgm:t>
        <a:bodyPr/>
        <a:lstStyle/>
        <a:p>
          <a:endParaRPr lang="en-GB"/>
        </a:p>
      </dgm:t>
    </dgm:pt>
    <dgm:pt modelId="{0492E6CB-E4F5-489A-BBB3-D30A79138D9E}">
      <dgm:prSet phldrT="[Text]" custT="1"/>
      <dgm:spPr/>
      <dgm:t>
        <a:bodyPr/>
        <a:lstStyle/>
        <a:p>
          <a:pPr algn="l"/>
          <a:endParaRPr lang="en-GB" sz="1400">
            <a:solidFill>
              <a:srgbClr val="7030A0"/>
            </a:solidFill>
            <a:latin typeface="Segoe UI" panose="020B0502040204020203" pitchFamily="34" charset="0"/>
            <a:cs typeface="Segoe UI" panose="020B0502040204020203" pitchFamily="34" charset="0"/>
          </a:endParaRPr>
        </a:p>
      </dgm:t>
    </dgm:pt>
    <dgm:pt modelId="{4A184EE0-469C-4575-81A4-EEB5F3383C72}" type="parTrans" cxnId="{6ECD4189-FE9F-4411-906F-2DFA43040917}">
      <dgm:prSet/>
      <dgm:spPr/>
      <dgm:t>
        <a:bodyPr/>
        <a:lstStyle/>
        <a:p>
          <a:endParaRPr lang="en-GB"/>
        </a:p>
      </dgm:t>
    </dgm:pt>
    <dgm:pt modelId="{4686B397-1116-4AE9-80D6-325A1061C182}" type="sibTrans" cxnId="{6ECD4189-FE9F-4411-906F-2DFA43040917}">
      <dgm:prSet/>
      <dgm:spPr/>
      <dgm:t>
        <a:bodyPr/>
        <a:lstStyle/>
        <a:p>
          <a:endParaRPr lang="en-GB"/>
        </a:p>
      </dgm:t>
    </dgm:pt>
    <dgm:pt modelId="{C7C3963D-4AC2-4024-B737-90B9A34B80AA}">
      <dgm:prSet phldrT="[Text]"/>
      <dgm:spPr/>
      <dgm:t>
        <a:bodyPr/>
        <a:lstStyle/>
        <a:p>
          <a:pPr algn="l"/>
          <a:endParaRPr lang="en-GB" sz="1100"/>
        </a:p>
      </dgm:t>
    </dgm:pt>
    <dgm:pt modelId="{8117E845-748F-47DB-901A-2D8B034FA996}" type="parTrans" cxnId="{B3029A66-1675-49EC-BA0C-2E7A3C9ED838}">
      <dgm:prSet/>
      <dgm:spPr/>
      <dgm:t>
        <a:bodyPr/>
        <a:lstStyle/>
        <a:p>
          <a:endParaRPr lang="en-GB"/>
        </a:p>
      </dgm:t>
    </dgm:pt>
    <dgm:pt modelId="{216BEE29-4737-4283-A5C1-C0E027DA684A}" type="sibTrans" cxnId="{B3029A66-1675-49EC-BA0C-2E7A3C9ED838}">
      <dgm:prSet/>
      <dgm:spPr/>
      <dgm:t>
        <a:bodyPr/>
        <a:lstStyle/>
        <a:p>
          <a:endParaRPr lang="en-GB"/>
        </a:p>
      </dgm:t>
    </dgm:pt>
    <dgm:pt modelId="{3E703D73-AC4B-450A-ACDF-F4836672BF4C}">
      <dgm:prSet phldrT="[Text]"/>
      <dgm:spPr/>
      <dgm:t>
        <a:bodyPr/>
        <a:lstStyle/>
        <a:p>
          <a:pPr algn="l"/>
          <a:endParaRPr lang="en-GB" sz="1100"/>
        </a:p>
      </dgm:t>
    </dgm:pt>
    <dgm:pt modelId="{B56E324E-C825-4B21-B760-7DDBB8C3E866}" type="parTrans" cxnId="{FC5C8B9C-F187-4CB0-986D-FCBFF00A7090}">
      <dgm:prSet/>
      <dgm:spPr/>
      <dgm:t>
        <a:bodyPr/>
        <a:lstStyle/>
        <a:p>
          <a:endParaRPr lang="en-GB"/>
        </a:p>
      </dgm:t>
    </dgm:pt>
    <dgm:pt modelId="{A1A67467-2FE9-4D0C-815E-E730F71BDAE4}" type="sibTrans" cxnId="{FC5C8B9C-F187-4CB0-986D-FCBFF00A7090}">
      <dgm:prSet/>
      <dgm:spPr/>
      <dgm:t>
        <a:bodyPr/>
        <a:lstStyle/>
        <a:p>
          <a:endParaRPr lang="en-GB"/>
        </a:p>
      </dgm:t>
    </dgm:pt>
    <dgm:pt modelId="{88F9D871-6198-45E5-808C-31C558906BF9}">
      <dgm:prSet phldrT="[Text]"/>
      <dgm:spPr/>
      <dgm:t>
        <a:bodyPr/>
        <a:lstStyle/>
        <a:p>
          <a:pPr algn="l"/>
          <a:endParaRPr lang="en-GB" sz="1000"/>
        </a:p>
      </dgm:t>
    </dgm:pt>
    <dgm:pt modelId="{F239FE29-3A39-4FEE-8837-7415A2F88A94}" type="parTrans" cxnId="{B01F17C8-3FF1-4558-9E04-8B0FEC29462D}">
      <dgm:prSet/>
      <dgm:spPr/>
      <dgm:t>
        <a:bodyPr/>
        <a:lstStyle/>
        <a:p>
          <a:endParaRPr lang="en-GB"/>
        </a:p>
      </dgm:t>
    </dgm:pt>
    <dgm:pt modelId="{2FCBF898-C618-495F-BDD8-D8389B4B92EF}" type="sibTrans" cxnId="{B01F17C8-3FF1-4558-9E04-8B0FEC29462D}">
      <dgm:prSet/>
      <dgm:spPr/>
      <dgm:t>
        <a:bodyPr/>
        <a:lstStyle/>
        <a:p>
          <a:endParaRPr lang="en-GB"/>
        </a:p>
      </dgm:t>
    </dgm:pt>
    <dgm:pt modelId="{C3B5E785-61BE-4275-8D59-ABE20927B0DB}">
      <dgm:prSet phldrT="[Text]"/>
      <dgm:spPr/>
      <dgm:t>
        <a:bodyPr/>
        <a:lstStyle/>
        <a:p>
          <a:pPr algn="l"/>
          <a:endParaRPr lang="en-GB" sz="1000"/>
        </a:p>
      </dgm:t>
    </dgm:pt>
    <dgm:pt modelId="{3E644702-E229-4FDB-B69E-8700E134D3BC}" type="parTrans" cxnId="{93BCB359-AF63-45EC-AAD4-6D5E55468175}">
      <dgm:prSet/>
      <dgm:spPr/>
      <dgm:t>
        <a:bodyPr/>
        <a:lstStyle/>
        <a:p>
          <a:endParaRPr lang="en-GB"/>
        </a:p>
      </dgm:t>
    </dgm:pt>
    <dgm:pt modelId="{379815EC-322D-45FF-8EBC-0CE07F6F4C26}" type="sibTrans" cxnId="{93BCB359-AF63-45EC-AAD4-6D5E55468175}">
      <dgm:prSet/>
      <dgm:spPr/>
      <dgm:t>
        <a:bodyPr/>
        <a:lstStyle/>
        <a:p>
          <a:endParaRPr lang="en-GB"/>
        </a:p>
      </dgm:t>
    </dgm:pt>
    <dgm:pt modelId="{773D943B-8000-48CD-A63D-49D21374FE7A}">
      <dgm:prSet phldrT="[Text]"/>
      <dgm:spPr/>
      <dgm:t>
        <a:bodyPr/>
        <a:lstStyle/>
        <a:p>
          <a:pPr algn="l"/>
          <a:endParaRPr lang="en-GB" sz="1000"/>
        </a:p>
      </dgm:t>
    </dgm:pt>
    <dgm:pt modelId="{56F80942-AC1A-407B-A23C-7A140410B8E1}" type="parTrans" cxnId="{D493B66A-22CF-4BCD-A29B-0B8CD1B4214B}">
      <dgm:prSet/>
      <dgm:spPr/>
      <dgm:t>
        <a:bodyPr/>
        <a:lstStyle/>
        <a:p>
          <a:endParaRPr lang="en-GB"/>
        </a:p>
      </dgm:t>
    </dgm:pt>
    <dgm:pt modelId="{C6A45C7C-1328-41D2-95E2-FB9D8F68B7B5}" type="sibTrans" cxnId="{D493B66A-22CF-4BCD-A29B-0B8CD1B4214B}">
      <dgm:prSet/>
      <dgm:spPr/>
      <dgm:t>
        <a:bodyPr/>
        <a:lstStyle/>
        <a:p>
          <a:endParaRPr lang="en-GB"/>
        </a:p>
      </dgm:t>
    </dgm:pt>
    <dgm:pt modelId="{829981AC-598E-4D1C-8C24-F1233C5C2AB8}" type="pres">
      <dgm:prSet presAssocID="{311FAE20-EE85-44C3-B8EA-B745263F812B}" presName="cycleMatrixDiagram" presStyleCnt="0">
        <dgm:presLayoutVars>
          <dgm:chMax val="1"/>
          <dgm:dir/>
          <dgm:animLvl val="lvl"/>
          <dgm:resizeHandles val="exact"/>
        </dgm:presLayoutVars>
      </dgm:prSet>
      <dgm:spPr/>
    </dgm:pt>
    <dgm:pt modelId="{C9D14A9D-B79B-4C2A-8C84-9A1DDEBDCBB2}" type="pres">
      <dgm:prSet presAssocID="{311FAE20-EE85-44C3-B8EA-B745263F812B}" presName="children" presStyleCnt="0"/>
      <dgm:spPr/>
    </dgm:pt>
    <dgm:pt modelId="{52846BBA-930E-49E4-BBBC-10E85EA08B42}" type="pres">
      <dgm:prSet presAssocID="{311FAE20-EE85-44C3-B8EA-B745263F812B}" presName="child1group" presStyleCnt="0"/>
      <dgm:spPr/>
    </dgm:pt>
    <dgm:pt modelId="{AE4A643F-7FD6-47D8-B9B5-9832F9CEBCE7}" type="pres">
      <dgm:prSet presAssocID="{311FAE20-EE85-44C3-B8EA-B745263F812B}" presName="child1" presStyleLbl="bgAcc1" presStyleIdx="0" presStyleCnt="4"/>
      <dgm:spPr/>
    </dgm:pt>
    <dgm:pt modelId="{309171CD-5047-4D9D-AF72-ED58D226C865}" type="pres">
      <dgm:prSet presAssocID="{311FAE20-EE85-44C3-B8EA-B745263F812B}" presName="child1Text" presStyleLbl="bgAcc1" presStyleIdx="0" presStyleCnt="4">
        <dgm:presLayoutVars>
          <dgm:bulletEnabled val="1"/>
        </dgm:presLayoutVars>
      </dgm:prSet>
      <dgm:spPr/>
    </dgm:pt>
    <dgm:pt modelId="{742282D3-7D93-41DB-9016-65A94BB878BB}" type="pres">
      <dgm:prSet presAssocID="{311FAE20-EE85-44C3-B8EA-B745263F812B}" presName="child2group" presStyleCnt="0"/>
      <dgm:spPr/>
    </dgm:pt>
    <dgm:pt modelId="{9C1652A0-5E0E-4700-8F9B-E87BFDF49D64}" type="pres">
      <dgm:prSet presAssocID="{311FAE20-EE85-44C3-B8EA-B745263F812B}" presName="child2" presStyleLbl="bgAcc1" presStyleIdx="1" presStyleCnt="4" custLinFactNeighborX="-1997" custLinFactNeighborY="1343"/>
      <dgm:spPr/>
    </dgm:pt>
    <dgm:pt modelId="{F436C3E3-2F66-4257-A041-7539FA2AEE92}" type="pres">
      <dgm:prSet presAssocID="{311FAE20-EE85-44C3-B8EA-B745263F812B}" presName="child2Text" presStyleLbl="bgAcc1" presStyleIdx="1" presStyleCnt="4">
        <dgm:presLayoutVars>
          <dgm:bulletEnabled val="1"/>
        </dgm:presLayoutVars>
      </dgm:prSet>
      <dgm:spPr/>
    </dgm:pt>
    <dgm:pt modelId="{08D2A131-79BE-4B1A-A52F-5448F17D8B20}" type="pres">
      <dgm:prSet presAssocID="{311FAE20-EE85-44C3-B8EA-B745263F812B}" presName="child3group" presStyleCnt="0"/>
      <dgm:spPr/>
    </dgm:pt>
    <dgm:pt modelId="{3E905FB1-9B64-4553-B858-7552D3DC2407}" type="pres">
      <dgm:prSet presAssocID="{311FAE20-EE85-44C3-B8EA-B745263F812B}" presName="child3" presStyleLbl="bgAcc1" presStyleIdx="2" presStyleCnt="4" custScaleX="91444" custScaleY="101492" custLinFactNeighborX="8059" custLinFactNeighborY="-1185"/>
      <dgm:spPr/>
    </dgm:pt>
    <dgm:pt modelId="{6D0CDC79-5332-4572-9F17-18FBDCA059B7}" type="pres">
      <dgm:prSet presAssocID="{311FAE20-EE85-44C3-B8EA-B745263F812B}" presName="child3Text" presStyleLbl="bgAcc1" presStyleIdx="2" presStyleCnt="4">
        <dgm:presLayoutVars>
          <dgm:bulletEnabled val="1"/>
        </dgm:presLayoutVars>
      </dgm:prSet>
      <dgm:spPr/>
    </dgm:pt>
    <dgm:pt modelId="{CCF333C7-0442-4390-AF61-9C61415F2FE6}" type="pres">
      <dgm:prSet presAssocID="{311FAE20-EE85-44C3-B8EA-B745263F812B}" presName="child4group" presStyleCnt="0"/>
      <dgm:spPr/>
    </dgm:pt>
    <dgm:pt modelId="{A3A5248F-FCE5-45EE-9DD5-32CFCB07D998}" type="pres">
      <dgm:prSet presAssocID="{311FAE20-EE85-44C3-B8EA-B745263F812B}" presName="child4" presStyleLbl="bgAcc1" presStyleIdx="3" presStyleCnt="4"/>
      <dgm:spPr/>
    </dgm:pt>
    <dgm:pt modelId="{655DBBA3-E997-42C7-9EEF-132FB3D11D97}" type="pres">
      <dgm:prSet presAssocID="{311FAE20-EE85-44C3-B8EA-B745263F812B}" presName="child4Text" presStyleLbl="bgAcc1" presStyleIdx="3" presStyleCnt="4">
        <dgm:presLayoutVars>
          <dgm:bulletEnabled val="1"/>
        </dgm:presLayoutVars>
      </dgm:prSet>
      <dgm:spPr/>
    </dgm:pt>
    <dgm:pt modelId="{3EF1EF78-2A3A-4A87-86EC-09107FB4FDED}" type="pres">
      <dgm:prSet presAssocID="{311FAE20-EE85-44C3-B8EA-B745263F812B}" presName="childPlaceholder" presStyleCnt="0"/>
      <dgm:spPr/>
    </dgm:pt>
    <dgm:pt modelId="{1B165938-7480-4347-8516-0478A528DD9E}" type="pres">
      <dgm:prSet presAssocID="{311FAE20-EE85-44C3-B8EA-B745263F812B}" presName="circle" presStyleCnt="0"/>
      <dgm:spPr/>
    </dgm:pt>
    <dgm:pt modelId="{9D48F242-E292-419B-863D-72F2292DA3D1}" type="pres">
      <dgm:prSet presAssocID="{311FAE20-EE85-44C3-B8EA-B745263F812B}" presName="quadrant1" presStyleLbl="node1" presStyleIdx="0" presStyleCnt="4">
        <dgm:presLayoutVars>
          <dgm:chMax val="1"/>
          <dgm:bulletEnabled val="1"/>
        </dgm:presLayoutVars>
      </dgm:prSet>
      <dgm:spPr/>
    </dgm:pt>
    <dgm:pt modelId="{BECECD67-2D21-434B-9272-99D111302F13}" type="pres">
      <dgm:prSet presAssocID="{311FAE20-EE85-44C3-B8EA-B745263F812B}" presName="quadrant2" presStyleLbl="node1" presStyleIdx="1" presStyleCnt="4">
        <dgm:presLayoutVars>
          <dgm:chMax val="1"/>
          <dgm:bulletEnabled val="1"/>
        </dgm:presLayoutVars>
      </dgm:prSet>
      <dgm:spPr/>
    </dgm:pt>
    <dgm:pt modelId="{4317E8BC-2F37-4811-AE02-AFF125C1515C}" type="pres">
      <dgm:prSet presAssocID="{311FAE20-EE85-44C3-B8EA-B745263F812B}" presName="quadrant3" presStyleLbl="node1" presStyleIdx="2" presStyleCnt="4">
        <dgm:presLayoutVars>
          <dgm:chMax val="1"/>
          <dgm:bulletEnabled val="1"/>
        </dgm:presLayoutVars>
      </dgm:prSet>
      <dgm:spPr/>
    </dgm:pt>
    <dgm:pt modelId="{8FF246BD-FEFE-4ECD-AD49-448C32DD018D}" type="pres">
      <dgm:prSet presAssocID="{311FAE20-EE85-44C3-B8EA-B745263F812B}" presName="quadrant4" presStyleLbl="node1" presStyleIdx="3" presStyleCnt="4">
        <dgm:presLayoutVars>
          <dgm:chMax val="1"/>
          <dgm:bulletEnabled val="1"/>
        </dgm:presLayoutVars>
      </dgm:prSet>
      <dgm:spPr/>
    </dgm:pt>
    <dgm:pt modelId="{0CA53B73-423E-4C39-9080-520E6E5D613C}" type="pres">
      <dgm:prSet presAssocID="{311FAE20-EE85-44C3-B8EA-B745263F812B}" presName="quadrantPlaceholder" presStyleCnt="0"/>
      <dgm:spPr/>
    </dgm:pt>
    <dgm:pt modelId="{320AD23B-02B0-46E3-BA60-4A79C3727295}" type="pres">
      <dgm:prSet presAssocID="{311FAE20-EE85-44C3-B8EA-B745263F812B}" presName="center1" presStyleLbl="fgShp" presStyleIdx="0" presStyleCnt="2"/>
      <dgm:spPr/>
    </dgm:pt>
    <dgm:pt modelId="{AEA3B863-C224-4EFA-932F-9D0CEE8C296B}" type="pres">
      <dgm:prSet presAssocID="{311FAE20-EE85-44C3-B8EA-B745263F812B}" presName="center2" presStyleLbl="fgShp" presStyleIdx="1" presStyleCnt="2"/>
      <dgm:spPr/>
    </dgm:pt>
  </dgm:ptLst>
  <dgm:cxnLst>
    <dgm:cxn modelId="{81AAC132-0CCF-4838-888B-FA7DAFAE313E}" type="presOf" srcId="{C7C3963D-4AC2-4024-B737-90B9A34B80AA}" destId="{9C1652A0-5E0E-4700-8F9B-E87BFDF49D64}" srcOrd="0" destOrd="2" presId="urn:microsoft.com/office/officeart/2005/8/layout/cycle4"/>
    <dgm:cxn modelId="{94757E33-42BC-4271-B3DB-505F559CB5C1}" type="presOf" srcId="{C3B5E785-61BE-4275-8D59-ABE20927B0DB}" destId="{655DBBA3-E997-42C7-9EEF-132FB3D11D97}" srcOrd="1" destOrd="2" presId="urn:microsoft.com/office/officeart/2005/8/layout/cycle4"/>
    <dgm:cxn modelId="{C5350138-6535-422D-8AE0-973F8121EC10}" srcId="{311FAE20-EE85-44C3-B8EA-B745263F812B}" destId="{87177125-54F7-43AE-B072-72AB1DAA08EF}" srcOrd="0" destOrd="0" parTransId="{C95C29C7-DD05-4C78-931B-CAABEBFDBE8D}" sibTransId="{4ADF77DA-1403-4CC5-B634-57C1E7BA87D9}"/>
    <dgm:cxn modelId="{997D263D-263A-4C99-97E8-FFF6C63DA3A8}" type="presOf" srcId="{88F9D871-6198-45E5-808C-31C558906BF9}" destId="{6D0CDC79-5332-4572-9F17-18FBDCA059B7}" srcOrd="1" destOrd="1" presId="urn:microsoft.com/office/officeart/2005/8/layout/cycle4"/>
    <dgm:cxn modelId="{309B3A43-8D7C-4154-AE40-49C71DB4872E}" type="presOf" srcId="{3E703D73-AC4B-450A-ACDF-F4836672BF4C}" destId="{9C1652A0-5E0E-4700-8F9B-E87BFDF49D64}" srcOrd="0" destOrd="1" presId="urn:microsoft.com/office/officeart/2005/8/layout/cycle4"/>
    <dgm:cxn modelId="{E33FD864-93C4-48A4-B83C-CDFDA1A7C3A6}" srcId="{311FAE20-EE85-44C3-B8EA-B745263F812B}" destId="{3E2F0AD5-11E3-4EA7-AE1D-36077ED2B6FE}" srcOrd="1" destOrd="0" parTransId="{65430E09-1B50-4841-AEFE-1EFE82B16E72}" sibTransId="{C26B5968-A08A-42FC-B2C1-9C699EC62D1A}"/>
    <dgm:cxn modelId="{B3029A66-1675-49EC-BA0C-2E7A3C9ED838}" srcId="{3E2F0AD5-11E3-4EA7-AE1D-36077ED2B6FE}" destId="{C7C3963D-4AC2-4024-B737-90B9A34B80AA}" srcOrd="2" destOrd="0" parTransId="{8117E845-748F-47DB-901A-2D8B034FA996}" sibTransId="{216BEE29-4737-4283-A5C1-C0E027DA684A}"/>
    <dgm:cxn modelId="{42EAE868-8470-4322-B99D-037006AE1CA2}" type="presOf" srcId="{87177125-54F7-43AE-B072-72AB1DAA08EF}" destId="{9D48F242-E292-419B-863D-72F2292DA3D1}" srcOrd="0" destOrd="0" presId="urn:microsoft.com/office/officeart/2005/8/layout/cycle4"/>
    <dgm:cxn modelId="{D493B66A-22CF-4BCD-A29B-0B8CD1B4214B}" srcId="{C3B017F2-0B68-4A9F-B533-48147E2DC019}" destId="{773D943B-8000-48CD-A63D-49D21374FE7A}" srcOrd="1" destOrd="0" parTransId="{56F80942-AC1A-407B-A23C-7A140410B8E1}" sibTransId="{C6A45C7C-1328-41D2-95E2-FB9D8F68B7B5}"/>
    <dgm:cxn modelId="{0E7A5A73-5097-490A-A19B-684ACEB84CF1}" type="presOf" srcId="{C3B5E785-61BE-4275-8D59-ABE20927B0DB}" destId="{A3A5248F-FCE5-45EE-9DD5-32CFCB07D998}" srcOrd="0" destOrd="2" presId="urn:microsoft.com/office/officeart/2005/8/layout/cycle4"/>
    <dgm:cxn modelId="{FFE0D753-3169-435E-902E-B3D3E1EA51A9}" srcId="{311FAE20-EE85-44C3-B8EA-B745263F812B}" destId="{C3B017F2-0B68-4A9F-B533-48147E2DC019}" srcOrd="3" destOrd="0" parTransId="{64E22B32-0CF0-4854-A1B4-9BB49FE72576}" sibTransId="{5691B308-8D60-4D7F-8008-CDD945926176}"/>
    <dgm:cxn modelId="{98BE2274-6E37-4269-9FD8-6A2B57A36F6F}" type="presOf" srcId="{88F9D871-6198-45E5-808C-31C558906BF9}" destId="{3E905FB1-9B64-4553-B858-7552D3DC2407}" srcOrd="0" destOrd="1" presId="urn:microsoft.com/office/officeart/2005/8/layout/cycle4"/>
    <dgm:cxn modelId="{574B7676-C73D-4E31-9CE8-08481A21E52E}" type="presOf" srcId="{975A529C-199A-4A04-84FD-D810E656E5AA}" destId="{309171CD-5047-4D9D-AF72-ED58D226C865}" srcOrd="1" destOrd="0" presId="urn:microsoft.com/office/officeart/2005/8/layout/cycle4"/>
    <dgm:cxn modelId="{93BCB359-AF63-45EC-AAD4-6D5E55468175}" srcId="{C3B017F2-0B68-4A9F-B533-48147E2DC019}" destId="{C3B5E785-61BE-4275-8D59-ABE20927B0DB}" srcOrd="2" destOrd="0" parTransId="{3E644702-E229-4FDB-B69E-8700E134D3BC}" sibTransId="{379815EC-322D-45FF-8EBC-0CE07F6F4C26}"/>
    <dgm:cxn modelId="{F803C459-E976-4023-ADE3-E63FEFA6A5FE}" type="presOf" srcId="{EC0242D5-C976-44A3-9795-AAAED47C63D9}" destId="{F436C3E3-2F66-4257-A041-7539FA2AEE92}" srcOrd="1" destOrd="0" presId="urn:microsoft.com/office/officeart/2005/8/layout/cycle4"/>
    <dgm:cxn modelId="{08547084-9E7F-41D6-AAD1-DCC440171C8D}" srcId="{B202EA13-50C8-4454-82EB-490A906F10E5}" destId="{284E2ACA-7A66-423D-BFD0-36B01526B6E4}" srcOrd="0" destOrd="0" parTransId="{CFA27E0F-7C1C-4E68-8450-89703BDEC07A}" sibTransId="{ACC5165C-936F-4A67-95EB-70F9C9569971}"/>
    <dgm:cxn modelId="{1EDC4285-DEE3-4D5F-A0E3-848BD828F324}" type="presOf" srcId="{773D943B-8000-48CD-A63D-49D21374FE7A}" destId="{655DBBA3-E997-42C7-9EEF-132FB3D11D97}" srcOrd="1" destOrd="1" presId="urn:microsoft.com/office/officeart/2005/8/layout/cycle4"/>
    <dgm:cxn modelId="{05E0A686-7E16-4A98-8350-7FF6477556FF}" type="presOf" srcId="{EC0242D5-C976-44A3-9795-AAAED47C63D9}" destId="{9C1652A0-5E0E-4700-8F9B-E87BFDF49D64}" srcOrd="0" destOrd="0" presId="urn:microsoft.com/office/officeart/2005/8/layout/cycle4"/>
    <dgm:cxn modelId="{6ECD4189-FE9F-4411-906F-2DFA43040917}" srcId="{C3B017F2-0B68-4A9F-B533-48147E2DC019}" destId="{0492E6CB-E4F5-489A-BBB3-D30A79138D9E}" srcOrd="0" destOrd="0" parTransId="{4A184EE0-469C-4575-81A4-EEB5F3383C72}" sibTransId="{4686B397-1116-4AE9-80D6-325A1061C182}"/>
    <dgm:cxn modelId="{19B09590-D42E-4C52-9BD3-2781020F5977}" type="presOf" srcId="{0492E6CB-E4F5-489A-BBB3-D30A79138D9E}" destId="{655DBBA3-E997-42C7-9EEF-132FB3D11D97}" srcOrd="1" destOrd="0" presId="urn:microsoft.com/office/officeart/2005/8/layout/cycle4"/>
    <dgm:cxn modelId="{B29D7A95-102A-404F-8502-5F2986BEC7F4}" type="presOf" srcId="{311FAE20-EE85-44C3-B8EA-B745263F812B}" destId="{829981AC-598E-4D1C-8C24-F1233C5C2AB8}" srcOrd="0" destOrd="0" presId="urn:microsoft.com/office/officeart/2005/8/layout/cycle4"/>
    <dgm:cxn modelId="{FC5C8B9C-F187-4CB0-986D-FCBFF00A7090}" srcId="{3E2F0AD5-11E3-4EA7-AE1D-36077ED2B6FE}" destId="{3E703D73-AC4B-450A-ACDF-F4836672BF4C}" srcOrd="1" destOrd="0" parTransId="{B56E324E-C825-4B21-B760-7DDBB8C3E866}" sibTransId="{A1A67467-2FE9-4D0C-815E-E730F71BDAE4}"/>
    <dgm:cxn modelId="{CE0E32A4-F289-4C0F-BA6D-DE8EDA9706A6}" srcId="{3E2F0AD5-11E3-4EA7-AE1D-36077ED2B6FE}" destId="{EC0242D5-C976-44A3-9795-AAAED47C63D9}" srcOrd="0" destOrd="0" parTransId="{D68A1F74-733D-428D-82C2-4B3136B59762}" sibTransId="{838F4D35-F9CA-48CF-9E48-BC815BFE5B74}"/>
    <dgm:cxn modelId="{1795D4B0-DBD6-4AA6-BCE1-68FF141D2C21}" type="presOf" srcId="{C3B017F2-0B68-4A9F-B533-48147E2DC019}" destId="{8FF246BD-FEFE-4ECD-AD49-448C32DD018D}" srcOrd="0" destOrd="0" presId="urn:microsoft.com/office/officeart/2005/8/layout/cycle4"/>
    <dgm:cxn modelId="{385A60BB-29C1-4E22-BD3B-0E78814EEC19}" type="presOf" srcId="{0492E6CB-E4F5-489A-BBB3-D30A79138D9E}" destId="{A3A5248F-FCE5-45EE-9DD5-32CFCB07D998}" srcOrd="0" destOrd="0" presId="urn:microsoft.com/office/officeart/2005/8/layout/cycle4"/>
    <dgm:cxn modelId="{1B8295C1-1BD4-475B-A5ED-5A41E40E4D84}" srcId="{311FAE20-EE85-44C3-B8EA-B745263F812B}" destId="{B202EA13-50C8-4454-82EB-490A906F10E5}" srcOrd="2" destOrd="0" parTransId="{C28EE1DA-C5FE-4F41-BB50-87F9740D9C2D}" sibTransId="{30D7F026-6A30-4189-9A65-975CF521C371}"/>
    <dgm:cxn modelId="{5E98F5C4-0DAA-4F3B-B500-2EC1550C2CCE}" type="presOf" srcId="{B202EA13-50C8-4454-82EB-490A906F10E5}" destId="{4317E8BC-2F37-4811-AE02-AFF125C1515C}" srcOrd="0" destOrd="0" presId="urn:microsoft.com/office/officeart/2005/8/layout/cycle4"/>
    <dgm:cxn modelId="{421991C6-C08F-4E89-9F7D-2AC9C794FB76}" type="presOf" srcId="{773D943B-8000-48CD-A63D-49D21374FE7A}" destId="{A3A5248F-FCE5-45EE-9DD5-32CFCB07D998}" srcOrd="0" destOrd="1" presId="urn:microsoft.com/office/officeart/2005/8/layout/cycle4"/>
    <dgm:cxn modelId="{B01F17C8-3FF1-4558-9E04-8B0FEC29462D}" srcId="{B202EA13-50C8-4454-82EB-490A906F10E5}" destId="{88F9D871-6198-45E5-808C-31C558906BF9}" srcOrd="1" destOrd="0" parTransId="{F239FE29-3A39-4FEE-8837-7415A2F88A94}" sibTransId="{2FCBF898-C618-495F-BDD8-D8389B4B92EF}"/>
    <dgm:cxn modelId="{361332C9-FCFC-4A35-B249-B6188E457141}" type="presOf" srcId="{3E2F0AD5-11E3-4EA7-AE1D-36077ED2B6FE}" destId="{BECECD67-2D21-434B-9272-99D111302F13}" srcOrd="0" destOrd="0" presId="urn:microsoft.com/office/officeart/2005/8/layout/cycle4"/>
    <dgm:cxn modelId="{7DC6D3CA-9B2F-4C61-9916-E16B9DFBDF5E}" type="presOf" srcId="{3E703D73-AC4B-450A-ACDF-F4836672BF4C}" destId="{F436C3E3-2F66-4257-A041-7539FA2AEE92}" srcOrd="1" destOrd="1" presId="urn:microsoft.com/office/officeart/2005/8/layout/cycle4"/>
    <dgm:cxn modelId="{4D688ADC-3299-4960-AFB5-91FED0986A22}" srcId="{87177125-54F7-43AE-B072-72AB1DAA08EF}" destId="{975A529C-199A-4A04-84FD-D810E656E5AA}" srcOrd="0" destOrd="0" parTransId="{0E685768-2943-4B76-81BD-342C377ED571}" sibTransId="{7BA9182B-F42B-429F-8D79-183F57FF2871}"/>
    <dgm:cxn modelId="{E1D33FE2-8ACE-457B-81CE-8A8D33B6C63B}" type="presOf" srcId="{975A529C-199A-4A04-84FD-D810E656E5AA}" destId="{AE4A643F-7FD6-47D8-B9B5-9832F9CEBCE7}" srcOrd="0" destOrd="0" presId="urn:microsoft.com/office/officeart/2005/8/layout/cycle4"/>
    <dgm:cxn modelId="{28193FF0-847C-4789-92A1-EFE4508AFA61}" type="presOf" srcId="{284E2ACA-7A66-423D-BFD0-36B01526B6E4}" destId="{6D0CDC79-5332-4572-9F17-18FBDCA059B7}" srcOrd="1" destOrd="0" presId="urn:microsoft.com/office/officeart/2005/8/layout/cycle4"/>
    <dgm:cxn modelId="{877D85FD-35DF-40A8-8FBD-F2C174997FCF}" type="presOf" srcId="{284E2ACA-7A66-423D-BFD0-36B01526B6E4}" destId="{3E905FB1-9B64-4553-B858-7552D3DC2407}" srcOrd="0" destOrd="0" presId="urn:microsoft.com/office/officeart/2005/8/layout/cycle4"/>
    <dgm:cxn modelId="{AC6E6CFE-E31A-48E7-91B8-F5183354B4A7}" type="presOf" srcId="{C7C3963D-4AC2-4024-B737-90B9A34B80AA}" destId="{F436C3E3-2F66-4257-A041-7539FA2AEE92}" srcOrd="1" destOrd="2" presId="urn:microsoft.com/office/officeart/2005/8/layout/cycle4"/>
    <dgm:cxn modelId="{A5DD5E5E-390E-4454-AE96-E4D5770E6FC1}" type="presParOf" srcId="{829981AC-598E-4D1C-8C24-F1233C5C2AB8}" destId="{C9D14A9D-B79B-4C2A-8C84-9A1DDEBDCBB2}" srcOrd="0" destOrd="0" presId="urn:microsoft.com/office/officeart/2005/8/layout/cycle4"/>
    <dgm:cxn modelId="{15AC3566-94AF-4297-9B02-E56E1068D8C8}" type="presParOf" srcId="{C9D14A9D-B79B-4C2A-8C84-9A1DDEBDCBB2}" destId="{52846BBA-930E-49E4-BBBC-10E85EA08B42}" srcOrd="0" destOrd="0" presId="urn:microsoft.com/office/officeart/2005/8/layout/cycle4"/>
    <dgm:cxn modelId="{4DAFDAA9-69CF-4928-962A-0534CB32B262}" type="presParOf" srcId="{52846BBA-930E-49E4-BBBC-10E85EA08B42}" destId="{AE4A643F-7FD6-47D8-B9B5-9832F9CEBCE7}" srcOrd="0" destOrd="0" presId="urn:microsoft.com/office/officeart/2005/8/layout/cycle4"/>
    <dgm:cxn modelId="{E64FB4A7-19B9-465C-91B5-D6A0C704A6A0}" type="presParOf" srcId="{52846BBA-930E-49E4-BBBC-10E85EA08B42}" destId="{309171CD-5047-4D9D-AF72-ED58D226C865}" srcOrd="1" destOrd="0" presId="urn:microsoft.com/office/officeart/2005/8/layout/cycle4"/>
    <dgm:cxn modelId="{1D3E1974-1648-449C-B5D3-5913823A1192}" type="presParOf" srcId="{C9D14A9D-B79B-4C2A-8C84-9A1DDEBDCBB2}" destId="{742282D3-7D93-41DB-9016-65A94BB878BB}" srcOrd="1" destOrd="0" presId="urn:microsoft.com/office/officeart/2005/8/layout/cycle4"/>
    <dgm:cxn modelId="{D303B728-2F36-454A-9880-648ED78F15D4}" type="presParOf" srcId="{742282D3-7D93-41DB-9016-65A94BB878BB}" destId="{9C1652A0-5E0E-4700-8F9B-E87BFDF49D64}" srcOrd="0" destOrd="0" presId="urn:microsoft.com/office/officeart/2005/8/layout/cycle4"/>
    <dgm:cxn modelId="{87BB081F-D15A-4534-9FA8-02C0C6678CFF}" type="presParOf" srcId="{742282D3-7D93-41DB-9016-65A94BB878BB}" destId="{F436C3E3-2F66-4257-A041-7539FA2AEE92}" srcOrd="1" destOrd="0" presId="urn:microsoft.com/office/officeart/2005/8/layout/cycle4"/>
    <dgm:cxn modelId="{7B77D183-83E2-4A32-8255-9E126A2DD3F4}" type="presParOf" srcId="{C9D14A9D-B79B-4C2A-8C84-9A1DDEBDCBB2}" destId="{08D2A131-79BE-4B1A-A52F-5448F17D8B20}" srcOrd="2" destOrd="0" presId="urn:microsoft.com/office/officeart/2005/8/layout/cycle4"/>
    <dgm:cxn modelId="{E15E21AE-050D-4F8D-A13D-FCAD7FA7D64B}" type="presParOf" srcId="{08D2A131-79BE-4B1A-A52F-5448F17D8B20}" destId="{3E905FB1-9B64-4553-B858-7552D3DC2407}" srcOrd="0" destOrd="0" presId="urn:microsoft.com/office/officeart/2005/8/layout/cycle4"/>
    <dgm:cxn modelId="{68148EFC-345A-430B-916F-90F1D8413B76}" type="presParOf" srcId="{08D2A131-79BE-4B1A-A52F-5448F17D8B20}" destId="{6D0CDC79-5332-4572-9F17-18FBDCA059B7}" srcOrd="1" destOrd="0" presId="urn:microsoft.com/office/officeart/2005/8/layout/cycle4"/>
    <dgm:cxn modelId="{2E2EA2AE-F3FC-47BE-86A9-778C21145CDE}" type="presParOf" srcId="{C9D14A9D-B79B-4C2A-8C84-9A1DDEBDCBB2}" destId="{CCF333C7-0442-4390-AF61-9C61415F2FE6}" srcOrd="3" destOrd="0" presId="urn:microsoft.com/office/officeart/2005/8/layout/cycle4"/>
    <dgm:cxn modelId="{00AD58B7-EE1C-42DF-8796-5300517B7BCD}" type="presParOf" srcId="{CCF333C7-0442-4390-AF61-9C61415F2FE6}" destId="{A3A5248F-FCE5-45EE-9DD5-32CFCB07D998}" srcOrd="0" destOrd="0" presId="urn:microsoft.com/office/officeart/2005/8/layout/cycle4"/>
    <dgm:cxn modelId="{8C3D149A-A4DB-4442-A9BC-D19EAF338546}" type="presParOf" srcId="{CCF333C7-0442-4390-AF61-9C61415F2FE6}" destId="{655DBBA3-E997-42C7-9EEF-132FB3D11D97}" srcOrd="1" destOrd="0" presId="urn:microsoft.com/office/officeart/2005/8/layout/cycle4"/>
    <dgm:cxn modelId="{AB638D84-18EC-46A4-A37A-C88422C8FA75}" type="presParOf" srcId="{C9D14A9D-B79B-4C2A-8C84-9A1DDEBDCBB2}" destId="{3EF1EF78-2A3A-4A87-86EC-09107FB4FDED}" srcOrd="4" destOrd="0" presId="urn:microsoft.com/office/officeart/2005/8/layout/cycle4"/>
    <dgm:cxn modelId="{9FB43B89-2AA8-4A85-9712-57DE6E82EE44}" type="presParOf" srcId="{829981AC-598E-4D1C-8C24-F1233C5C2AB8}" destId="{1B165938-7480-4347-8516-0478A528DD9E}" srcOrd="1" destOrd="0" presId="urn:microsoft.com/office/officeart/2005/8/layout/cycle4"/>
    <dgm:cxn modelId="{6FAB2E4E-7031-411D-BA7A-987069025822}" type="presParOf" srcId="{1B165938-7480-4347-8516-0478A528DD9E}" destId="{9D48F242-E292-419B-863D-72F2292DA3D1}" srcOrd="0" destOrd="0" presId="urn:microsoft.com/office/officeart/2005/8/layout/cycle4"/>
    <dgm:cxn modelId="{B1A2521B-3440-428B-A75F-38EC0F70E06C}" type="presParOf" srcId="{1B165938-7480-4347-8516-0478A528DD9E}" destId="{BECECD67-2D21-434B-9272-99D111302F13}" srcOrd="1" destOrd="0" presId="urn:microsoft.com/office/officeart/2005/8/layout/cycle4"/>
    <dgm:cxn modelId="{E0D91965-2D92-4280-A5DD-15045920FA31}" type="presParOf" srcId="{1B165938-7480-4347-8516-0478A528DD9E}" destId="{4317E8BC-2F37-4811-AE02-AFF125C1515C}" srcOrd="2" destOrd="0" presId="urn:microsoft.com/office/officeart/2005/8/layout/cycle4"/>
    <dgm:cxn modelId="{8BACBA8B-8649-47A0-A72E-93DE6FB1E9D7}" type="presParOf" srcId="{1B165938-7480-4347-8516-0478A528DD9E}" destId="{8FF246BD-FEFE-4ECD-AD49-448C32DD018D}" srcOrd="3" destOrd="0" presId="urn:microsoft.com/office/officeart/2005/8/layout/cycle4"/>
    <dgm:cxn modelId="{E53C9BA5-68EF-4F88-828F-C9EA4D212304}" type="presParOf" srcId="{1B165938-7480-4347-8516-0478A528DD9E}" destId="{0CA53B73-423E-4C39-9080-520E6E5D613C}" srcOrd="4" destOrd="0" presId="urn:microsoft.com/office/officeart/2005/8/layout/cycle4"/>
    <dgm:cxn modelId="{C6166B46-5AB9-4AD9-BC39-D88C6EA22B07}" type="presParOf" srcId="{829981AC-598E-4D1C-8C24-F1233C5C2AB8}" destId="{320AD23B-02B0-46E3-BA60-4A79C3727295}" srcOrd="2" destOrd="0" presId="urn:microsoft.com/office/officeart/2005/8/layout/cycle4"/>
    <dgm:cxn modelId="{3D3115B8-E55E-4EE3-B114-F1895B181D64}" type="presParOf" srcId="{829981AC-598E-4D1C-8C24-F1233C5C2AB8}" destId="{AEA3B863-C224-4EFA-932F-9D0CEE8C296B}" srcOrd="3" destOrd="0" presId="urn:microsoft.com/office/officeart/2005/8/layout/cycle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7C9ECB-8E20-4720-A9BA-01BE5BE9375D}" type="doc">
      <dgm:prSet loTypeId="urn:microsoft.com/office/officeart/2005/8/layout/venn1" loCatId="relationship" qsTypeId="urn:microsoft.com/office/officeart/2005/8/quickstyle/simple1" qsCatId="simple" csTypeId="urn:microsoft.com/office/officeart/2005/8/colors/accent1_2" csCatId="accent1" phldr="1"/>
      <dgm:spPr/>
    </dgm:pt>
    <dgm:pt modelId="{BD7AA8A2-4467-47B5-8782-32617F303A09}">
      <dgm:prSet phldrT="[Text]"/>
      <dgm:spPr/>
      <dgm:t>
        <a:bodyPr/>
        <a:lstStyle/>
        <a:p>
          <a:endParaRPr lang="en-GB">
            <a:latin typeface="Segoe UI" panose="020B0502040204020203" pitchFamily="34" charset="0"/>
            <a:cs typeface="Segoe UI" panose="020B0502040204020203" pitchFamily="34" charset="0"/>
          </a:endParaRPr>
        </a:p>
      </dgm:t>
    </dgm:pt>
    <dgm:pt modelId="{F63136AD-50E9-417D-B987-1F1314E838C5}" type="parTrans" cxnId="{070358E6-0F8F-4844-A8CA-F59A7E976F21}">
      <dgm:prSet/>
      <dgm:spPr/>
      <dgm:t>
        <a:bodyPr/>
        <a:lstStyle/>
        <a:p>
          <a:endParaRPr lang="en-GB"/>
        </a:p>
      </dgm:t>
    </dgm:pt>
    <dgm:pt modelId="{CDA653DE-A3EE-4D61-8FA7-4CE160640661}" type="sibTrans" cxnId="{070358E6-0F8F-4844-A8CA-F59A7E976F21}">
      <dgm:prSet/>
      <dgm:spPr/>
      <dgm:t>
        <a:bodyPr/>
        <a:lstStyle/>
        <a:p>
          <a:endParaRPr lang="en-GB"/>
        </a:p>
      </dgm:t>
    </dgm:pt>
    <dgm:pt modelId="{91C936AF-ECF7-4EFC-A9F3-E478B2F0A687}">
      <dgm:prSet phldrT="[Text]"/>
      <dgm:spPr>
        <a:solidFill>
          <a:srgbClr val="E91FDB">
            <a:alpha val="49804"/>
          </a:srgbClr>
        </a:solidFill>
      </dgm:spPr>
      <dgm:t>
        <a:bodyPr/>
        <a:lstStyle/>
        <a:p>
          <a:endParaRPr lang="en-GB"/>
        </a:p>
      </dgm:t>
    </dgm:pt>
    <dgm:pt modelId="{CA147CC2-7E25-4D68-A1F0-02A9BBFBDBC5}" type="parTrans" cxnId="{01A6F63B-07F5-4F8A-AC7D-B5F0D632F711}">
      <dgm:prSet/>
      <dgm:spPr/>
      <dgm:t>
        <a:bodyPr/>
        <a:lstStyle/>
        <a:p>
          <a:endParaRPr lang="en-GB"/>
        </a:p>
      </dgm:t>
    </dgm:pt>
    <dgm:pt modelId="{357B7D99-7038-4833-A22F-DC58A8C04B2B}" type="sibTrans" cxnId="{01A6F63B-07F5-4F8A-AC7D-B5F0D632F711}">
      <dgm:prSet/>
      <dgm:spPr/>
      <dgm:t>
        <a:bodyPr/>
        <a:lstStyle/>
        <a:p>
          <a:endParaRPr lang="en-GB"/>
        </a:p>
      </dgm:t>
    </dgm:pt>
    <dgm:pt modelId="{B6B6FC1C-82F0-4188-935D-C985B457556B}">
      <dgm:prSet phldrT="[Text]" custT="1"/>
      <dgm:spPr>
        <a:solidFill>
          <a:srgbClr val="92D050">
            <a:alpha val="50000"/>
          </a:srgbClr>
        </a:solidFill>
      </dgm:spPr>
      <dgm:t>
        <a:bodyPr/>
        <a:lstStyle/>
        <a:p>
          <a:endParaRPr lang="en-GB" sz="1400">
            <a:latin typeface="Segoe UI" panose="020B0502040204020203" pitchFamily="34" charset="0"/>
            <a:cs typeface="Segoe UI" panose="020B0502040204020203" pitchFamily="34" charset="0"/>
          </a:endParaRPr>
        </a:p>
      </dgm:t>
    </dgm:pt>
    <dgm:pt modelId="{8F7E2A91-0090-4E19-8A02-EAB5BAABF9C5}" type="parTrans" cxnId="{5F7D7C8F-E821-4B06-A0EF-DE4660F97054}">
      <dgm:prSet/>
      <dgm:spPr/>
      <dgm:t>
        <a:bodyPr/>
        <a:lstStyle/>
        <a:p>
          <a:endParaRPr lang="en-GB"/>
        </a:p>
      </dgm:t>
    </dgm:pt>
    <dgm:pt modelId="{389F541C-CF80-4C1F-9694-B56A9B1D3B56}" type="sibTrans" cxnId="{5F7D7C8F-E821-4B06-A0EF-DE4660F97054}">
      <dgm:prSet/>
      <dgm:spPr/>
      <dgm:t>
        <a:bodyPr/>
        <a:lstStyle/>
        <a:p>
          <a:endParaRPr lang="en-GB"/>
        </a:p>
      </dgm:t>
    </dgm:pt>
    <dgm:pt modelId="{37DAB0BF-4B22-4974-BD19-72B913F419B8}" type="pres">
      <dgm:prSet presAssocID="{377C9ECB-8E20-4720-A9BA-01BE5BE9375D}" presName="compositeShape" presStyleCnt="0">
        <dgm:presLayoutVars>
          <dgm:chMax val="7"/>
          <dgm:dir/>
          <dgm:resizeHandles val="exact"/>
        </dgm:presLayoutVars>
      </dgm:prSet>
      <dgm:spPr/>
    </dgm:pt>
    <dgm:pt modelId="{A52498B3-5F1E-4D62-AFAB-A9BF29605235}" type="pres">
      <dgm:prSet presAssocID="{BD7AA8A2-4467-47B5-8782-32617F303A09}" presName="circ1" presStyleLbl="vennNode1" presStyleIdx="0" presStyleCnt="3" custLinFactNeighborX="0" custLinFactNeighborY="-26403"/>
      <dgm:spPr/>
    </dgm:pt>
    <dgm:pt modelId="{0B549F79-15E0-4C43-9B77-B6E2DE145B76}" type="pres">
      <dgm:prSet presAssocID="{BD7AA8A2-4467-47B5-8782-32617F303A09}" presName="circ1Tx" presStyleLbl="revTx" presStyleIdx="0" presStyleCnt="0">
        <dgm:presLayoutVars>
          <dgm:chMax val="0"/>
          <dgm:chPref val="0"/>
          <dgm:bulletEnabled val="1"/>
        </dgm:presLayoutVars>
      </dgm:prSet>
      <dgm:spPr/>
    </dgm:pt>
    <dgm:pt modelId="{EB6397C4-17D0-40B3-9287-9B3A96BE0B33}" type="pres">
      <dgm:prSet presAssocID="{91C936AF-ECF7-4EFC-A9F3-E478B2F0A687}" presName="circ2" presStyleLbl="vennNode1" presStyleIdx="1" presStyleCnt="3" custLinFactNeighborX="-356" custLinFactNeighborY="-726"/>
      <dgm:spPr/>
    </dgm:pt>
    <dgm:pt modelId="{DEEB50B7-1384-43A0-ABCA-427C8F2B1239}" type="pres">
      <dgm:prSet presAssocID="{91C936AF-ECF7-4EFC-A9F3-E478B2F0A687}" presName="circ2Tx" presStyleLbl="revTx" presStyleIdx="0" presStyleCnt="0">
        <dgm:presLayoutVars>
          <dgm:chMax val="0"/>
          <dgm:chPref val="0"/>
          <dgm:bulletEnabled val="1"/>
        </dgm:presLayoutVars>
      </dgm:prSet>
      <dgm:spPr/>
    </dgm:pt>
    <dgm:pt modelId="{394D204F-89C1-4AEF-8079-F4A2CBDEFEE3}" type="pres">
      <dgm:prSet presAssocID="{B6B6FC1C-82F0-4188-935D-C985B457556B}" presName="circ3" presStyleLbl="vennNode1" presStyleIdx="2" presStyleCnt="3"/>
      <dgm:spPr/>
    </dgm:pt>
    <dgm:pt modelId="{C9B8D00F-1A89-4841-9FC6-5FEAFD930213}" type="pres">
      <dgm:prSet presAssocID="{B6B6FC1C-82F0-4188-935D-C985B457556B}" presName="circ3Tx" presStyleLbl="revTx" presStyleIdx="0" presStyleCnt="0">
        <dgm:presLayoutVars>
          <dgm:chMax val="0"/>
          <dgm:chPref val="0"/>
          <dgm:bulletEnabled val="1"/>
        </dgm:presLayoutVars>
      </dgm:prSet>
      <dgm:spPr/>
    </dgm:pt>
  </dgm:ptLst>
  <dgm:cxnLst>
    <dgm:cxn modelId="{31F8F217-9B9F-46F6-A4A4-4D375736966B}" type="presOf" srcId="{377C9ECB-8E20-4720-A9BA-01BE5BE9375D}" destId="{37DAB0BF-4B22-4974-BD19-72B913F419B8}" srcOrd="0" destOrd="0" presId="urn:microsoft.com/office/officeart/2005/8/layout/venn1"/>
    <dgm:cxn modelId="{535F2B32-EE0A-423B-AD9E-90844A7BF792}" type="presOf" srcId="{91C936AF-ECF7-4EFC-A9F3-E478B2F0A687}" destId="{DEEB50B7-1384-43A0-ABCA-427C8F2B1239}" srcOrd="1" destOrd="0" presId="urn:microsoft.com/office/officeart/2005/8/layout/venn1"/>
    <dgm:cxn modelId="{01A6F63B-07F5-4F8A-AC7D-B5F0D632F711}" srcId="{377C9ECB-8E20-4720-A9BA-01BE5BE9375D}" destId="{91C936AF-ECF7-4EFC-A9F3-E478B2F0A687}" srcOrd="1" destOrd="0" parTransId="{CA147CC2-7E25-4D68-A1F0-02A9BBFBDBC5}" sibTransId="{357B7D99-7038-4833-A22F-DC58A8C04B2B}"/>
    <dgm:cxn modelId="{29DA4E70-0870-4A1E-B702-BE3C470307C6}" type="presOf" srcId="{B6B6FC1C-82F0-4188-935D-C985B457556B}" destId="{C9B8D00F-1A89-4841-9FC6-5FEAFD930213}" srcOrd="1" destOrd="0" presId="urn:microsoft.com/office/officeart/2005/8/layout/venn1"/>
    <dgm:cxn modelId="{E53D547E-ADC9-4A09-8557-338FB7B087E7}" type="presOf" srcId="{BD7AA8A2-4467-47B5-8782-32617F303A09}" destId="{0B549F79-15E0-4C43-9B77-B6E2DE145B76}" srcOrd="1" destOrd="0" presId="urn:microsoft.com/office/officeart/2005/8/layout/venn1"/>
    <dgm:cxn modelId="{953DB386-6C6A-44AC-ADBF-E2EDC7A1CFB2}" type="presOf" srcId="{91C936AF-ECF7-4EFC-A9F3-E478B2F0A687}" destId="{EB6397C4-17D0-40B3-9287-9B3A96BE0B33}" srcOrd="0" destOrd="0" presId="urn:microsoft.com/office/officeart/2005/8/layout/venn1"/>
    <dgm:cxn modelId="{5F7D7C8F-E821-4B06-A0EF-DE4660F97054}" srcId="{377C9ECB-8E20-4720-A9BA-01BE5BE9375D}" destId="{B6B6FC1C-82F0-4188-935D-C985B457556B}" srcOrd="2" destOrd="0" parTransId="{8F7E2A91-0090-4E19-8A02-EAB5BAABF9C5}" sibTransId="{389F541C-CF80-4C1F-9694-B56A9B1D3B56}"/>
    <dgm:cxn modelId="{99DCEFCA-22D5-4A31-BD75-F5DDCC61E518}" type="presOf" srcId="{BD7AA8A2-4467-47B5-8782-32617F303A09}" destId="{A52498B3-5F1E-4D62-AFAB-A9BF29605235}" srcOrd="0" destOrd="0" presId="urn:microsoft.com/office/officeart/2005/8/layout/venn1"/>
    <dgm:cxn modelId="{070358E6-0F8F-4844-A8CA-F59A7E976F21}" srcId="{377C9ECB-8E20-4720-A9BA-01BE5BE9375D}" destId="{BD7AA8A2-4467-47B5-8782-32617F303A09}" srcOrd="0" destOrd="0" parTransId="{F63136AD-50E9-417D-B987-1F1314E838C5}" sibTransId="{CDA653DE-A3EE-4D61-8FA7-4CE160640661}"/>
    <dgm:cxn modelId="{3A95CAF7-D4A6-46F2-91A7-63C3A416B50E}" type="presOf" srcId="{B6B6FC1C-82F0-4188-935D-C985B457556B}" destId="{394D204F-89C1-4AEF-8079-F4A2CBDEFEE3}" srcOrd="0" destOrd="0" presId="urn:microsoft.com/office/officeart/2005/8/layout/venn1"/>
    <dgm:cxn modelId="{8EACCF6C-1597-4691-A890-55FE0E70EC23}" type="presParOf" srcId="{37DAB0BF-4B22-4974-BD19-72B913F419B8}" destId="{A52498B3-5F1E-4D62-AFAB-A9BF29605235}" srcOrd="0" destOrd="0" presId="urn:microsoft.com/office/officeart/2005/8/layout/venn1"/>
    <dgm:cxn modelId="{0CFA2924-5904-41F1-865F-527630633247}" type="presParOf" srcId="{37DAB0BF-4B22-4974-BD19-72B913F419B8}" destId="{0B549F79-15E0-4C43-9B77-B6E2DE145B76}" srcOrd="1" destOrd="0" presId="urn:microsoft.com/office/officeart/2005/8/layout/venn1"/>
    <dgm:cxn modelId="{D0B55B8C-FBC5-4F58-8A6C-2BF8B6527888}" type="presParOf" srcId="{37DAB0BF-4B22-4974-BD19-72B913F419B8}" destId="{EB6397C4-17D0-40B3-9287-9B3A96BE0B33}" srcOrd="2" destOrd="0" presId="urn:microsoft.com/office/officeart/2005/8/layout/venn1"/>
    <dgm:cxn modelId="{7337D104-9365-4779-B9C2-B585035FCCA6}" type="presParOf" srcId="{37DAB0BF-4B22-4974-BD19-72B913F419B8}" destId="{DEEB50B7-1384-43A0-ABCA-427C8F2B1239}" srcOrd="3" destOrd="0" presId="urn:microsoft.com/office/officeart/2005/8/layout/venn1"/>
    <dgm:cxn modelId="{FB7A1A8B-4AEE-40BC-8E25-00F26E308670}" type="presParOf" srcId="{37DAB0BF-4B22-4974-BD19-72B913F419B8}" destId="{394D204F-89C1-4AEF-8079-F4A2CBDEFEE3}" srcOrd="4" destOrd="0" presId="urn:microsoft.com/office/officeart/2005/8/layout/venn1"/>
    <dgm:cxn modelId="{BC066CA6-C8AB-407D-91E1-5AD69634B21F}" type="presParOf" srcId="{37DAB0BF-4B22-4974-BD19-72B913F419B8}" destId="{C9B8D00F-1A89-4841-9FC6-5FEAFD93021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05FB1-9B64-4553-B858-7552D3DC2407}">
      <dsp:nvSpPr>
        <dsp:cNvPr id="0" name=""/>
        <dsp:cNvSpPr/>
      </dsp:nvSpPr>
      <dsp:spPr>
        <a:xfrm>
          <a:off x="5237563" y="3643161"/>
          <a:ext cx="2443654" cy="175686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GB" sz="1600" kern="1200">
            <a:solidFill>
              <a:srgbClr val="7030A0"/>
            </a:solidFill>
            <a:latin typeface="Segoe UI" panose="020B0502040204020203" pitchFamily="34" charset="0"/>
            <a:cs typeface="Segoe UI" panose="020B0502040204020203" pitchFamily="34" charset="0"/>
          </a:endParaRPr>
        </a:p>
        <a:p>
          <a:pPr marL="57150" lvl="1" indent="-57150" algn="l" defTabSz="444500">
            <a:lnSpc>
              <a:spcPct val="90000"/>
            </a:lnSpc>
            <a:spcBef>
              <a:spcPct val="0"/>
            </a:spcBef>
            <a:spcAft>
              <a:spcPct val="15000"/>
            </a:spcAft>
            <a:buChar char="•"/>
          </a:pPr>
          <a:endParaRPr lang="en-GB" sz="1000" kern="1200"/>
        </a:p>
      </dsp:txBody>
      <dsp:txXfrm>
        <a:off x="6009253" y="4120971"/>
        <a:ext cx="1633371" cy="1240465"/>
      </dsp:txXfrm>
    </dsp:sp>
    <dsp:sp modelId="{A3A5248F-FCE5-45EE-9DD5-32CFCB07D998}">
      <dsp:nvSpPr>
        <dsp:cNvPr id="0" name=""/>
        <dsp:cNvSpPr/>
      </dsp:nvSpPr>
      <dsp:spPr>
        <a:xfrm>
          <a:off x="547821" y="3676587"/>
          <a:ext cx="2672295" cy="17310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GB" sz="1400" kern="1200">
            <a:solidFill>
              <a:srgbClr val="7030A0"/>
            </a:solidFill>
            <a:latin typeface="Segoe UI" panose="020B0502040204020203" pitchFamily="34" charset="0"/>
            <a:cs typeface="Segoe UI" panose="020B0502040204020203" pitchFamily="34" charset="0"/>
          </a:endParaRPr>
        </a:p>
        <a:p>
          <a:pPr marL="57150" lvl="1" indent="-57150" algn="l" defTabSz="444500">
            <a:lnSpc>
              <a:spcPct val="90000"/>
            </a:lnSpc>
            <a:spcBef>
              <a:spcPct val="0"/>
            </a:spcBef>
            <a:spcAft>
              <a:spcPct val="15000"/>
            </a:spcAft>
            <a:buChar char="•"/>
          </a:pPr>
          <a:endParaRPr lang="en-GB" sz="1000" kern="1200"/>
        </a:p>
        <a:p>
          <a:pPr marL="57150" lvl="1" indent="-57150" algn="l" defTabSz="444500">
            <a:lnSpc>
              <a:spcPct val="90000"/>
            </a:lnSpc>
            <a:spcBef>
              <a:spcPct val="0"/>
            </a:spcBef>
            <a:spcAft>
              <a:spcPct val="15000"/>
            </a:spcAft>
            <a:buChar char="•"/>
          </a:pPr>
          <a:endParaRPr lang="en-GB" sz="1000" kern="1200"/>
        </a:p>
      </dsp:txBody>
      <dsp:txXfrm>
        <a:off x="585846" y="4147373"/>
        <a:ext cx="1794556" cy="1222231"/>
      </dsp:txXfrm>
    </dsp:sp>
    <dsp:sp modelId="{9C1652A0-5E0E-4700-8F9B-E87BFDF49D64}">
      <dsp:nvSpPr>
        <dsp:cNvPr id="0" name=""/>
        <dsp:cNvSpPr/>
      </dsp:nvSpPr>
      <dsp:spPr>
        <a:xfrm>
          <a:off x="4854517" y="21371"/>
          <a:ext cx="2672295" cy="17310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GB" sz="1400" kern="1200">
            <a:solidFill>
              <a:srgbClr val="7030A0"/>
            </a:solidFill>
            <a:latin typeface="Segoe UI" panose="020B0502040204020203" pitchFamily="34" charset="0"/>
            <a:cs typeface="Segoe UI" panose="020B0502040204020203" pitchFamily="34" charset="0"/>
          </a:endParaRPr>
        </a:p>
        <a:p>
          <a:pPr marL="57150" lvl="1" indent="-57150" algn="l" defTabSz="488950">
            <a:lnSpc>
              <a:spcPct val="90000"/>
            </a:lnSpc>
            <a:spcBef>
              <a:spcPct val="0"/>
            </a:spcBef>
            <a:spcAft>
              <a:spcPct val="15000"/>
            </a:spcAft>
            <a:buChar char="•"/>
          </a:pPr>
          <a:endParaRPr lang="en-GB" sz="1100" kern="1200"/>
        </a:p>
        <a:p>
          <a:pPr marL="57150" lvl="1" indent="-57150" algn="l" defTabSz="488950">
            <a:lnSpc>
              <a:spcPct val="90000"/>
            </a:lnSpc>
            <a:spcBef>
              <a:spcPct val="0"/>
            </a:spcBef>
            <a:spcAft>
              <a:spcPct val="15000"/>
            </a:spcAft>
            <a:buChar char="•"/>
          </a:pPr>
          <a:endParaRPr lang="en-GB" sz="1100" kern="1200"/>
        </a:p>
      </dsp:txBody>
      <dsp:txXfrm>
        <a:off x="5694230" y="59396"/>
        <a:ext cx="1794556" cy="1222231"/>
      </dsp:txXfrm>
    </dsp:sp>
    <dsp:sp modelId="{AE4A643F-7FD6-47D8-B9B5-9832F9CEBCE7}">
      <dsp:nvSpPr>
        <dsp:cNvPr id="0" name=""/>
        <dsp:cNvSpPr/>
      </dsp:nvSpPr>
      <dsp:spPr>
        <a:xfrm>
          <a:off x="547821" y="-1876"/>
          <a:ext cx="2672295" cy="1731041"/>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endParaRPr lang="en-GB" sz="1600" kern="1200">
            <a:solidFill>
              <a:srgbClr val="7030A0"/>
            </a:solidFill>
            <a:latin typeface="Segoe UI" panose="020B0502040204020203" pitchFamily="34" charset="0"/>
            <a:cs typeface="Segoe UI" panose="020B0502040204020203" pitchFamily="34" charset="0"/>
          </a:endParaRPr>
        </a:p>
      </dsp:txBody>
      <dsp:txXfrm>
        <a:off x="585846" y="36149"/>
        <a:ext cx="1794556" cy="1222231"/>
      </dsp:txXfrm>
    </dsp:sp>
    <dsp:sp modelId="{9D48F242-E292-419B-863D-72F2292DA3D1}">
      <dsp:nvSpPr>
        <dsp:cNvPr id="0" name=""/>
        <dsp:cNvSpPr/>
      </dsp:nvSpPr>
      <dsp:spPr>
        <a:xfrm>
          <a:off x="1667589" y="312922"/>
          <a:ext cx="2342315" cy="2342315"/>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latin typeface="Segoe UI" panose="020B0502040204020203" pitchFamily="34" charset="0"/>
              <a:cs typeface="Segoe UI" panose="020B0502040204020203" pitchFamily="34" charset="0"/>
            </a:rPr>
            <a:t>Reading</a:t>
          </a:r>
        </a:p>
      </dsp:txBody>
      <dsp:txXfrm>
        <a:off x="2353637" y="998970"/>
        <a:ext cx="1656267" cy="1656267"/>
      </dsp:txXfrm>
    </dsp:sp>
    <dsp:sp modelId="{BECECD67-2D21-434B-9272-99D111302F13}">
      <dsp:nvSpPr>
        <dsp:cNvPr id="0" name=""/>
        <dsp:cNvSpPr/>
      </dsp:nvSpPr>
      <dsp:spPr>
        <a:xfrm rot="5400000">
          <a:off x="4118095" y="312922"/>
          <a:ext cx="2342315" cy="2342315"/>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latin typeface="Segoe UI" panose="020B0502040204020203" pitchFamily="34" charset="0"/>
              <a:cs typeface="Segoe UI" panose="020B0502040204020203" pitchFamily="34" charset="0"/>
            </a:rPr>
            <a:t>Writing</a:t>
          </a:r>
        </a:p>
      </dsp:txBody>
      <dsp:txXfrm rot="-5400000">
        <a:off x="4118095" y="998970"/>
        <a:ext cx="1656267" cy="1656267"/>
      </dsp:txXfrm>
    </dsp:sp>
    <dsp:sp modelId="{4317E8BC-2F37-4811-AE02-AFF125C1515C}">
      <dsp:nvSpPr>
        <dsp:cNvPr id="0" name=""/>
        <dsp:cNvSpPr/>
      </dsp:nvSpPr>
      <dsp:spPr>
        <a:xfrm rot="10800000">
          <a:off x="4118095" y="2763428"/>
          <a:ext cx="2342315" cy="2342315"/>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latin typeface="Segoe UI" panose="020B0502040204020203" pitchFamily="34" charset="0"/>
              <a:cs typeface="Segoe UI" panose="020B0502040204020203" pitchFamily="34" charset="0"/>
            </a:rPr>
            <a:t>Talking</a:t>
          </a:r>
        </a:p>
      </dsp:txBody>
      <dsp:txXfrm rot="10800000">
        <a:off x="4118095" y="2763428"/>
        <a:ext cx="1656267" cy="1656267"/>
      </dsp:txXfrm>
    </dsp:sp>
    <dsp:sp modelId="{8FF246BD-FEFE-4ECD-AD49-448C32DD018D}">
      <dsp:nvSpPr>
        <dsp:cNvPr id="0" name=""/>
        <dsp:cNvSpPr/>
      </dsp:nvSpPr>
      <dsp:spPr>
        <a:xfrm rot="16200000">
          <a:off x="1667589" y="2763428"/>
          <a:ext cx="2342315" cy="2342315"/>
        </a:xfrm>
        <a:prstGeom prst="pieWedg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latin typeface="Segoe UI" panose="020B0502040204020203" pitchFamily="34" charset="0"/>
              <a:cs typeface="Segoe UI" panose="020B0502040204020203" pitchFamily="34" charset="0"/>
            </a:rPr>
            <a:t>Listening</a:t>
          </a:r>
        </a:p>
      </dsp:txBody>
      <dsp:txXfrm rot="5400000">
        <a:off x="2353637" y="2763428"/>
        <a:ext cx="1656267" cy="1656267"/>
      </dsp:txXfrm>
    </dsp:sp>
    <dsp:sp modelId="{320AD23B-02B0-46E3-BA60-4A79C3727295}">
      <dsp:nvSpPr>
        <dsp:cNvPr id="0" name=""/>
        <dsp:cNvSpPr/>
      </dsp:nvSpPr>
      <dsp:spPr>
        <a:xfrm>
          <a:off x="3659639" y="2222478"/>
          <a:ext cx="808721" cy="703235"/>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A3B863-C224-4EFA-932F-9D0CEE8C296B}">
      <dsp:nvSpPr>
        <dsp:cNvPr id="0" name=""/>
        <dsp:cNvSpPr/>
      </dsp:nvSpPr>
      <dsp:spPr>
        <a:xfrm rot="10800000">
          <a:off x="3659639" y="2492953"/>
          <a:ext cx="808721" cy="703235"/>
        </a:xfrm>
        <a:prstGeom prst="circular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498B3-5F1E-4D62-AFAB-A9BF29605235}">
      <dsp:nvSpPr>
        <dsp:cNvPr id="0" name=""/>
        <dsp:cNvSpPr/>
      </dsp:nvSpPr>
      <dsp:spPr>
        <a:xfrm>
          <a:off x="2438399" y="0"/>
          <a:ext cx="3251200" cy="3251200"/>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a:latin typeface="Segoe UI" panose="020B0502040204020203" pitchFamily="34" charset="0"/>
            <a:cs typeface="Segoe UI" panose="020B0502040204020203" pitchFamily="34" charset="0"/>
          </a:endParaRPr>
        </a:p>
      </dsp:txBody>
      <dsp:txXfrm>
        <a:off x="2871893" y="568960"/>
        <a:ext cx="2384213" cy="1463040"/>
      </dsp:txXfrm>
    </dsp:sp>
    <dsp:sp modelId="{EB6397C4-17D0-40B3-9287-9B3A96BE0B33}">
      <dsp:nvSpPr>
        <dsp:cNvPr id="0" name=""/>
        <dsp:cNvSpPr/>
      </dsp:nvSpPr>
      <dsp:spPr>
        <a:xfrm>
          <a:off x="3599967" y="2076129"/>
          <a:ext cx="3251200" cy="3251200"/>
        </a:xfrm>
        <a:prstGeom prst="ellipse">
          <a:avLst/>
        </a:prstGeom>
        <a:solidFill>
          <a:srgbClr val="E91FDB">
            <a:alpha val="49804"/>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4594292" y="2916023"/>
        <a:ext cx="1950720" cy="1788160"/>
      </dsp:txXfrm>
    </dsp:sp>
    <dsp:sp modelId="{394D204F-89C1-4AEF-8079-F4A2CBDEFEE3}">
      <dsp:nvSpPr>
        <dsp:cNvPr id="0" name=""/>
        <dsp:cNvSpPr/>
      </dsp:nvSpPr>
      <dsp:spPr>
        <a:xfrm>
          <a:off x="1265258" y="2099733"/>
          <a:ext cx="3251200" cy="3251200"/>
        </a:xfrm>
        <a:prstGeom prst="ellipse">
          <a:avLst/>
        </a:prstGeom>
        <a:solidFill>
          <a:srgbClr val="92D050">
            <a:alpha val="50000"/>
          </a:srgb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Segoe UI" panose="020B0502040204020203" pitchFamily="34" charset="0"/>
            <a:cs typeface="Segoe UI" panose="020B0502040204020203" pitchFamily="34" charset="0"/>
          </a:endParaRPr>
        </a:p>
      </dsp:txBody>
      <dsp:txXfrm>
        <a:off x="1571413" y="2939626"/>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9E2BA-A7A1-4DA9-AD17-04E527E7FDCC}" type="datetimeFigureOut">
              <a:rPr lang="en-GB" smtClean="0"/>
              <a:t>16/05/2023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25F28-F1D9-4023-AC2D-7BAF1BC2AD90}" type="slidenum">
              <a:rPr lang="en-GB" smtClean="0"/>
              <a:t>‹#›</a:t>
            </a:fld>
            <a:endParaRPr lang="en-GB"/>
          </a:p>
        </p:txBody>
      </p:sp>
    </p:spTree>
    <p:extLst>
      <p:ext uri="{BB962C8B-B14F-4D97-AF65-F5344CB8AC3E}">
        <p14:creationId xmlns:p14="http://schemas.microsoft.com/office/powerpoint/2010/main" val="2713963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525F28-F1D9-4023-AC2D-7BAF1BC2AD90}" type="slidenum">
              <a:rPr lang="en-GB" smtClean="0"/>
              <a:t>1</a:t>
            </a:fld>
            <a:endParaRPr lang="en-GB"/>
          </a:p>
        </p:txBody>
      </p:sp>
    </p:spTree>
    <p:extLst>
      <p:ext uri="{BB962C8B-B14F-4D97-AF65-F5344CB8AC3E}">
        <p14:creationId xmlns:p14="http://schemas.microsoft.com/office/powerpoint/2010/main" val="303437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525F28-F1D9-4023-AC2D-7BAF1BC2AD90}" type="slidenum">
              <a:rPr lang="en-GB" smtClean="0"/>
              <a:t>2</a:t>
            </a:fld>
            <a:endParaRPr lang="en-GB"/>
          </a:p>
        </p:txBody>
      </p:sp>
    </p:spTree>
    <p:extLst>
      <p:ext uri="{BB962C8B-B14F-4D97-AF65-F5344CB8AC3E}">
        <p14:creationId xmlns:p14="http://schemas.microsoft.com/office/powerpoint/2010/main" val="317042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504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406034"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61B0BD91-A332-4638-9D55-E1550E13BA63}" type="datetime8">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5/16/2023 8:54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5046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pPr marL="0" marR="0" lvl="0" indent="0" algn="r" defTabSz="95046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5379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F63215-226D-47B6-982A-7D054C9A3F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37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525F28-F1D9-4023-AC2D-7BAF1BC2AD90}" type="slidenum">
              <a:rPr lang="en-GB" smtClean="0"/>
              <a:t>28</a:t>
            </a:fld>
            <a:endParaRPr lang="en-GB"/>
          </a:p>
        </p:txBody>
      </p:sp>
    </p:spTree>
    <p:extLst>
      <p:ext uri="{BB962C8B-B14F-4D97-AF65-F5344CB8AC3E}">
        <p14:creationId xmlns:p14="http://schemas.microsoft.com/office/powerpoint/2010/main" val="146963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EC9FE4-B068-47A6-A76D-1DAE8AD08D7E}" type="slidenum">
              <a:rPr lang="en-GB" smtClean="0"/>
              <a:t>39</a:t>
            </a:fld>
            <a:endParaRPr lang="en-GB"/>
          </a:p>
        </p:txBody>
      </p:sp>
    </p:spTree>
    <p:extLst>
      <p:ext uri="{BB962C8B-B14F-4D97-AF65-F5344CB8AC3E}">
        <p14:creationId xmlns:p14="http://schemas.microsoft.com/office/powerpoint/2010/main" val="1265270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3F844942-F033-774C-9B81-3726BEA7852E}"/>
              </a:ext>
            </a:extLst>
          </p:cNvPr>
          <p:cNvGrpSpPr>
            <a:grpSpLocks/>
          </p:cNvGrpSpPr>
          <p:nvPr/>
        </p:nvGrpSpPr>
        <p:grpSpPr bwMode="auto">
          <a:xfrm>
            <a:off x="0" y="0"/>
            <a:ext cx="12192000" cy="6865938"/>
            <a:chOff x="0" y="-2373"/>
            <a:chExt cx="12192000" cy="6867027"/>
          </a:xfrm>
        </p:grpSpPr>
        <p:sp>
          <p:nvSpPr>
            <p:cNvPr id="5" name="Rectangle 4">
              <a:extLst>
                <a:ext uri="{FF2B5EF4-FFF2-40B4-BE49-F238E27FC236}">
                  <a16:creationId xmlns:a16="http://schemas.microsoft.com/office/drawing/2014/main" id="{ADC8BDB9-6290-9147-A4E7-64045A2C6E1A}"/>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827A00D3-B281-DE49-B025-0B24851F8862}"/>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CD8C91E9-6882-FF42-BBDA-FE1EBB7D809B}"/>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B4096FC0-B385-D040-B2E3-2A102511BAA9}"/>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9E98E12F-CE93-1745-8929-EA33CD5FC75D}"/>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4A974917-4C28-E440-8F81-82AFE79625D4}"/>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45827540-E72E-7E4E-B640-1C74A8B07766}"/>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7" name="Picture 16">
            <a:extLst>
              <a:ext uri="{FF2B5EF4-FFF2-40B4-BE49-F238E27FC236}">
                <a16:creationId xmlns:a16="http://schemas.microsoft.com/office/drawing/2014/main" id="{0F985856-5BC5-B64C-A8FF-0826502357F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483476" y="4171754"/>
            <a:ext cx="11235558" cy="2124850"/>
          </a:xfrm>
          <a:prstGeom prst="rect">
            <a:avLst/>
          </a:prstGeom>
        </p:spPr>
      </p:pic>
      <p:sp>
        <p:nvSpPr>
          <p:cNvPr id="13" name="Rectangle 12">
            <a:extLst>
              <a:ext uri="{FF2B5EF4-FFF2-40B4-BE49-F238E27FC236}">
                <a16:creationId xmlns:a16="http://schemas.microsoft.com/office/drawing/2014/main" id="{FA0151A8-59CA-504F-A3C0-7EBAE8B0E79A}"/>
              </a:ext>
            </a:extLst>
          </p:cNvPr>
          <p:cNvSpPr/>
          <p:nvPr/>
        </p:nvSpPr>
        <p:spPr>
          <a:xfrm>
            <a:off x="9765185" y="226875"/>
            <a:ext cx="1205692" cy="1798837"/>
          </a:xfrm>
          <a:prstGeom prst="rect">
            <a:avLst/>
          </a:prstGeom>
          <a:blipFill>
            <a:blip r:embed="rId4"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16" name="TextBox 1">
            <a:extLst>
              <a:ext uri="{FF2B5EF4-FFF2-40B4-BE49-F238E27FC236}">
                <a16:creationId xmlns:a16="http://schemas.microsoft.com/office/drawing/2014/main" id="{1982E216-6035-1949-AEBE-DE0E4BC87D85}"/>
              </a:ext>
            </a:extLst>
          </p:cNvPr>
          <p:cNvSpPr txBox="1"/>
          <p:nvPr userDrawn="1"/>
        </p:nvSpPr>
        <p:spPr>
          <a:xfrm>
            <a:off x="3618362" y="927886"/>
            <a:ext cx="5548488" cy="879996"/>
          </a:xfrm>
          <a:prstGeom prst="rect">
            <a:avLst/>
          </a:prstGeom>
          <a:noFill/>
        </p:spPr>
        <p:txBody>
          <a:bodyPr wrap="square" rtlCol="0">
            <a:noAutofit/>
          </a:bodyPr>
          <a:lstStyle/>
          <a:p>
            <a:pPr>
              <a:spcAft>
                <a:spcPts val="0"/>
              </a:spcAft>
            </a:pPr>
            <a:r>
              <a:rPr lang="en-GB" sz="2400" b="1"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Education &amp; Children’s Services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D8EA8FF9-4CA7-A445-B3DE-70B0870FA806}"/>
              </a:ext>
            </a:extLst>
          </p:cNvPr>
          <p:cNvSpPr/>
          <p:nvPr userDrawn="1"/>
        </p:nvSpPr>
        <p:spPr>
          <a:xfrm>
            <a:off x="3609185" y="1344264"/>
            <a:ext cx="5140627" cy="1082491"/>
          </a:xfrm>
          <a:prstGeom prst="rect">
            <a:avLst/>
          </a:prstGeom>
        </p:spPr>
        <p:txBody>
          <a:bodyPr wrap="square">
            <a:noAutofit/>
          </a:bodyPr>
          <a:lstStyle/>
          <a:p>
            <a:pPr>
              <a:spcAft>
                <a:spcPts val="0"/>
              </a:spcAft>
            </a:pPr>
            <a:r>
              <a:rPr lang="en-GB" sz="300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Improving Lives Together</a:t>
            </a:r>
            <a:endParaRPr lang="en-GB" sz="30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200" kern="12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Ambition | Compassion | Integrity</a:t>
            </a:r>
            <a:endParaRPr lang="en-GB" sz="22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descr="Image">
            <a:extLst>
              <a:ext uri="{FF2B5EF4-FFF2-40B4-BE49-F238E27FC236}">
                <a16:creationId xmlns:a16="http://schemas.microsoft.com/office/drawing/2014/main" id="{F340FBB1-20EA-2CB0-ED2D-7FD8EE9398E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0028" y="226875"/>
            <a:ext cx="1207809" cy="120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0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2C993092-334B-5C48-82E2-E0AD20209543}"/>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id="{62753B95-7DB2-D846-8BC0-6C1BD954CBE4}"/>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11E6B9F6-B1CE-7B45-B922-3E9E46DEEF3D}"/>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5CE9695-4C0D-B54F-8229-0AFC03E02560}"/>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FE221A89-D028-C242-9336-63662A8F9C38}"/>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B8792057-404C-A04A-BA9B-AE5F34271373}"/>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5957F456-25C3-D94D-B59F-C30E7501910C}"/>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120634C9-3306-6B4C-A7F5-82CECA5ECC93}"/>
                </a:ext>
              </a:extLst>
            </p:cNvPr>
            <p:cNvSpPr>
              <a:spLocks/>
            </p:cNvSpPr>
            <p:nvPr/>
          </p:nvSpPr>
          <p:spPr bwMode="gray">
            <a:xfrm rot="10371525">
              <a:off x="263767" y="443825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052A4567-3DD9-0342-AEFD-A6FB0035E66D}"/>
                </a:ext>
              </a:extLst>
            </p:cNvPr>
            <p:cNvSpPr>
              <a:spLocks/>
            </p:cNvSpPr>
            <p:nvPr/>
          </p:nvSpPr>
          <p:spPr bwMode="gray">
            <a:xfrm rot="10800000">
              <a:off x="459506" y="321130"/>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C348D390-3E7D-8A4B-83B4-04B3003D0400}"/>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432B3DD8-15BD-9940-99A8-5405876056CB}"/>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6" name="Date Placeholder 4">
            <a:extLst>
              <a:ext uri="{FF2B5EF4-FFF2-40B4-BE49-F238E27FC236}">
                <a16:creationId xmlns:a16="http://schemas.microsoft.com/office/drawing/2014/main" id="{3A7273E8-C3BC-644A-9D6D-88B9580F48C6}"/>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
        <p:nvSpPr>
          <p:cNvPr id="19" name="TextBox 18">
            <a:extLst>
              <a:ext uri="{FF2B5EF4-FFF2-40B4-BE49-F238E27FC236}">
                <a16:creationId xmlns:a16="http://schemas.microsoft.com/office/drawing/2014/main" id="{14A4651C-91FB-534D-8D4F-058E7BD47B50}"/>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rPr>
              <a:t>Improving Lives Together     </a:t>
            </a:r>
            <a:r>
              <a:rPr lang="en-GB" sz="1100" b="1">
                <a:solidFill>
                  <a:schemeClr val="accent5">
                    <a:lumMod val="50000"/>
                  </a:schemeClr>
                </a:solidFill>
              </a:rPr>
              <a:t>Ambition | Compassion | Integrity</a:t>
            </a:r>
            <a:endParaRPr lang="en-US">
              <a:solidFill>
                <a:schemeClr val="accent5">
                  <a:lumMod val="50000"/>
                </a:schemeClr>
              </a:solidFill>
            </a:endParaRPr>
          </a:p>
        </p:txBody>
      </p:sp>
    </p:spTree>
    <p:extLst>
      <p:ext uri="{BB962C8B-B14F-4D97-AF65-F5344CB8AC3E}">
        <p14:creationId xmlns:p14="http://schemas.microsoft.com/office/powerpoint/2010/main" val="3689788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C519DEDF-67BA-5F4E-9BBC-CE588E780E3B}"/>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id="{19B5DDC3-1FD9-1249-A391-5003712DB4BD}"/>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145574EC-6B5B-9346-8AF5-5B5D165D36EB}"/>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88EB4F98-5DC0-0348-B80D-282AA6440DE1}"/>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10CEB24B-3A27-D84C-85D6-48F067A759DF}"/>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02243BB9-E82D-274A-B586-DCA299BEA34C}"/>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59D7BA75-80EC-DE49-AE57-E7D6DA996916}"/>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AD066BCE-5023-2C45-935F-9C4D78B6D19A}"/>
                </a:ext>
              </a:extLst>
            </p:cNvPr>
            <p:cNvSpPr>
              <a:spLocks/>
            </p:cNvSpPr>
            <p:nvPr/>
          </p:nvSpPr>
          <p:spPr bwMode="gray">
            <a:xfrm rot="-589932">
              <a:off x="8490951" y="2714874"/>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F33A90D0-EC30-ED47-A8CC-7FDA0D5BB4E4}"/>
                </a:ext>
              </a:extLst>
            </p:cNvPr>
            <p:cNvSpPr>
              <a:spLocks/>
            </p:cNvSpPr>
            <p:nvPr/>
          </p:nvSpPr>
          <p:spPr bwMode="gray">
            <a:xfrm>
              <a:off x="455612" y="2801319"/>
              <a:ext cx="11277600" cy="3602637"/>
            </a:xfrm>
            <a:custGeom>
              <a:avLst/>
              <a:gdLst>
                <a:gd name="T0" fmla="*/ 0 w 10000"/>
                <a:gd name="T1" fmla="*/ 0 h 7946"/>
                <a:gd name="T2" fmla="*/ 0 w 10000"/>
                <a:gd name="T3" fmla="*/ 1633194231 h 7946"/>
                <a:gd name="T4" fmla="*/ 2147483646 w 10000"/>
                <a:gd name="T5" fmla="*/ 1633399617 h 7946"/>
                <a:gd name="T6" fmla="*/ 2147483646 w 10000"/>
                <a:gd name="T7" fmla="*/ 822449 h 7946"/>
                <a:gd name="T8" fmla="*/ 2147483646 w 10000"/>
                <a:gd name="T9" fmla="*/ 822449 h 7946"/>
                <a:gd name="T10" fmla="*/ 2147483646 w 10000"/>
                <a:gd name="T11" fmla="*/ 18705965 h 7946"/>
                <a:gd name="T12" fmla="*/ 2147483646 w 10000"/>
                <a:gd name="T13" fmla="*/ 35973323 h 7946"/>
                <a:gd name="T14" fmla="*/ 2147483646 w 10000"/>
                <a:gd name="T15" fmla="*/ 52624071 h 7946"/>
                <a:gd name="T16" fmla="*/ 2147483646 w 10000"/>
                <a:gd name="T17" fmla="*/ 67013310 h 7946"/>
                <a:gd name="T18" fmla="*/ 2147483646 w 10000"/>
                <a:gd name="T19" fmla="*/ 81402549 h 7946"/>
                <a:gd name="T20" fmla="*/ 2147483646 w 10000"/>
                <a:gd name="T21" fmla="*/ 94969791 h 7946"/>
                <a:gd name="T22" fmla="*/ 2147483646 w 10000"/>
                <a:gd name="T23" fmla="*/ 106481364 h 7946"/>
                <a:gd name="T24" fmla="*/ 2147483646 w 10000"/>
                <a:gd name="T25" fmla="*/ 117376325 h 7946"/>
                <a:gd name="T26" fmla="*/ 2147483646 w 10000"/>
                <a:gd name="T27" fmla="*/ 127448838 h 7946"/>
                <a:gd name="T28" fmla="*/ 2147483646 w 10000"/>
                <a:gd name="T29" fmla="*/ 136082290 h 7946"/>
                <a:gd name="T30" fmla="*/ 2147483646 w 10000"/>
                <a:gd name="T31" fmla="*/ 144716196 h 7946"/>
                <a:gd name="T32" fmla="*/ 2147483646 w 10000"/>
                <a:gd name="T33" fmla="*/ 151910589 h 7946"/>
                <a:gd name="T34" fmla="*/ 2147483646 w 10000"/>
                <a:gd name="T35" fmla="*/ 157666375 h 7946"/>
                <a:gd name="T36" fmla="*/ 2147483646 w 10000"/>
                <a:gd name="T37" fmla="*/ 163422161 h 7946"/>
                <a:gd name="T38" fmla="*/ 2147483646 w 10000"/>
                <a:gd name="T39" fmla="*/ 168355498 h 7946"/>
                <a:gd name="T40" fmla="*/ 2147483646 w 10000"/>
                <a:gd name="T41" fmla="*/ 172055614 h 7946"/>
                <a:gd name="T42" fmla="*/ 2147483646 w 10000"/>
                <a:gd name="T43" fmla="*/ 174933734 h 7946"/>
                <a:gd name="T44" fmla="*/ 2147483646 w 10000"/>
                <a:gd name="T45" fmla="*/ 177811400 h 7946"/>
                <a:gd name="T46" fmla="*/ 2147483646 w 10000"/>
                <a:gd name="T47" fmla="*/ 179250460 h 7946"/>
                <a:gd name="T48" fmla="*/ 2147483646 w 10000"/>
                <a:gd name="T49" fmla="*/ 180689520 h 7946"/>
                <a:gd name="T50" fmla="*/ 2147483646 w 10000"/>
                <a:gd name="T51" fmla="*/ 181306130 h 7946"/>
                <a:gd name="T52" fmla="*/ 2147483646 w 10000"/>
                <a:gd name="T53" fmla="*/ 180689520 h 7946"/>
                <a:gd name="T54" fmla="*/ 2147483646 w 10000"/>
                <a:gd name="T55" fmla="*/ 180689520 h 7946"/>
                <a:gd name="T56" fmla="*/ 2147483646 w 10000"/>
                <a:gd name="T57" fmla="*/ 179250460 h 7946"/>
                <a:gd name="T58" fmla="*/ 2147483646 w 10000"/>
                <a:gd name="T59" fmla="*/ 176989404 h 7946"/>
                <a:gd name="T60" fmla="*/ 2147483646 w 10000"/>
                <a:gd name="T61" fmla="*/ 174933734 h 7946"/>
                <a:gd name="T62" fmla="*/ 2147483646 w 10000"/>
                <a:gd name="T63" fmla="*/ 172672678 h 7946"/>
                <a:gd name="T64" fmla="*/ 2147483646 w 10000"/>
                <a:gd name="T65" fmla="*/ 169177947 h 7946"/>
                <a:gd name="T66" fmla="*/ 2147483646 w 10000"/>
                <a:gd name="T67" fmla="*/ 165477832 h 7946"/>
                <a:gd name="T68" fmla="*/ 2147483646 w 10000"/>
                <a:gd name="T69" fmla="*/ 161983101 h 7946"/>
                <a:gd name="T70" fmla="*/ 2147483646 w 10000"/>
                <a:gd name="T71" fmla="*/ 152527199 h 7946"/>
                <a:gd name="T72" fmla="*/ 2147483646 w 10000"/>
                <a:gd name="T73" fmla="*/ 142454687 h 7946"/>
                <a:gd name="T74" fmla="*/ 2147483646 w 10000"/>
                <a:gd name="T75" fmla="*/ 131765564 h 7946"/>
                <a:gd name="T76" fmla="*/ 2147483646 w 10000"/>
                <a:gd name="T77" fmla="*/ 120253992 h 7946"/>
                <a:gd name="T78" fmla="*/ 2147483646 w 10000"/>
                <a:gd name="T79" fmla="*/ 107920423 h 7946"/>
                <a:gd name="T80" fmla="*/ 2047667065 w 10000"/>
                <a:gd name="T81" fmla="*/ 94969791 h 7946"/>
                <a:gd name="T82" fmla="*/ 1713172322 w 10000"/>
                <a:gd name="T83" fmla="*/ 82019613 h 7946"/>
                <a:gd name="T84" fmla="*/ 1405386318 w 10000"/>
                <a:gd name="T85" fmla="*/ 69068980 h 7946"/>
                <a:gd name="T86" fmla="*/ 1123036941 w 10000"/>
                <a:gd name="T87" fmla="*/ 56940798 h 7946"/>
                <a:gd name="T88" fmla="*/ 872483630 w 10000"/>
                <a:gd name="T89" fmla="*/ 45429225 h 7946"/>
                <a:gd name="T90" fmla="*/ 646095960 w 10000"/>
                <a:gd name="T91" fmla="*/ 34534717 h 7946"/>
                <a:gd name="T92" fmla="*/ 455319567 w 10000"/>
                <a:gd name="T93" fmla="*/ 25284201 h 7946"/>
                <a:gd name="T94" fmla="*/ 295067126 w 10000"/>
                <a:gd name="T95" fmla="*/ 16650748 h 7946"/>
                <a:gd name="T96" fmla="*/ 75038895 w 10000"/>
                <a:gd name="T97" fmla="*/ 4316726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6DBE10B6-1A1E-B643-9432-32B50C878140}"/>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98231A5E-6ADC-B141-B353-E09534D151FD}"/>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057001"/>
            <a:ext cx="8825659" cy="1379755"/>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7" name="Date Placeholder 3">
            <a:extLst>
              <a:ext uri="{FF2B5EF4-FFF2-40B4-BE49-F238E27FC236}">
                <a16:creationId xmlns:a16="http://schemas.microsoft.com/office/drawing/2014/main" id="{7D10FDC5-5213-EF43-AAFA-7D42FE60C050}"/>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
        <p:nvSpPr>
          <p:cNvPr id="18" name="TextBox 17">
            <a:extLst>
              <a:ext uri="{FF2B5EF4-FFF2-40B4-BE49-F238E27FC236}">
                <a16:creationId xmlns:a16="http://schemas.microsoft.com/office/drawing/2014/main" id="{587015AA-FC34-3B41-9994-640B1722FF33}"/>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rPr>
              <a:t>Improving Lives Together     </a:t>
            </a:r>
            <a:r>
              <a:rPr lang="en-GB" sz="1100" b="1">
                <a:solidFill>
                  <a:schemeClr val="accent5">
                    <a:lumMod val="50000"/>
                  </a:schemeClr>
                </a:solidFill>
              </a:rPr>
              <a:t>Ambition | Compassion | Integrity</a:t>
            </a:r>
            <a:endParaRPr lang="en-US">
              <a:solidFill>
                <a:schemeClr val="accent5">
                  <a:lumMod val="50000"/>
                </a:schemeClr>
              </a:solidFill>
            </a:endParaRPr>
          </a:p>
        </p:txBody>
      </p:sp>
    </p:spTree>
    <p:extLst>
      <p:ext uri="{BB962C8B-B14F-4D97-AF65-F5344CB8AC3E}">
        <p14:creationId xmlns:p14="http://schemas.microsoft.com/office/powerpoint/2010/main" val="1452099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443B9778-160A-B249-BD7C-B257453900C2}"/>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id="{04EEAF27-C9FA-B542-BECA-9E9245C0A6CF}"/>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018EFBF5-62D8-5846-B473-CFD586794422}"/>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D896209C-210A-D040-B911-80382DFFE629}"/>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AC305A55-4237-1747-9056-F19C99A7A417}"/>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B4D517F9-B5FB-0F4D-A661-8A1C21B81834}"/>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62D829B-E044-7044-8AD8-76053025264F}"/>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D59A9881-7117-AF46-83AE-DB09A78AE06D}"/>
                </a:ext>
              </a:extLst>
            </p:cNvPr>
            <p:cNvSpPr>
              <a:spLocks/>
            </p:cNvSpPr>
            <p:nvPr/>
          </p:nvSpPr>
          <p:spPr bwMode="gray">
            <a:xfrm rot="-589932">
              <a:off x="8490951" y="41851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037A4B7B-9A53-0D4E-B99E-886E551C7B9C}"/>
                </a:ext>
              </a:extLst>
            </p:cNvPr>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5">
              <a:extLst>
                <a:ext uri="{FF2B5EF4-FFF2-40B4-BE49-F238E27FC236}">
                  <a16:creationId xmlns:a16="http://schemas.microsoft.com/office/drawing/2014/main" id="{973B62BE-DEB0-9D4A-B74E-D63B85B9CEA2}"/>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TextBox 16">
            <a:extLst>
              <a:ext uri="{FF2B5EF4-FFF2-40B4-BE49-F238E27FC236}">
                <a16:creationId xmlns:a16="http://schemas.microsoft.com/office/drawing/2014/main" id="{6475122A-0934-044E-8877-7A3B9339F0BF}"/>
              </a:ext>
            </a:extLst>
          </p:cNvPr>
          <p:cNvSpPr txBox="1"/>
          <p:nvPr/>
        </p:nvSpPr>
        <p:spPr>
          <a:xfrm>
            <a:off x="9718675" y="2632075"/>
            <a:ext cx="803275"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9600"/>
              <a:t>”</a:t>
            </a:r>
          </a:p>
        </p:txBody>
      </p:sp>
      <p:sp>
        <p:nvSpPr>
          <p:cNvPr id="18" name="TextBox 17">
            <a:extLst>
              <a:ext uri="{FF2B5EF4-FFF2-40B4-BE49-F238E27FC236}">
                <a16:creationId xmlns:a16="http://schemas.microsoft.com/office/drawing/2014/main" id="{E0FB4282-1887-7D49-AAB7-61ACF8AFB6BE}"/>
              </a:ext>
            </a:extLst>
          </p:cNvPr>
          <p:cNvSpPr txBox="1"/>
          <p:nvPr/>
        </p:nvSpPr>
        <p:spPr>
          <a:xfrm>
            <a:off x="898525" y="590550"/>
            <a:ext cx="801688"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eaLnBrk="1" fontAlgn="auto" hangingPunct="1">
              <a:spcBef>
                <a:spcPts val="0"/>
              </a:spcBef>
              <a:spcAft>
                <a:spcPts val="0"/>
              </a:spcAft>
              <a:defRPr/>
            </a:pPr>
            <a:r>
              <a:rPr lang="en-US" sz="9600"/>
              <a:t>“</a:t>
            </a:r>
          </a:p>
        </p:txBody>
      </p:sp>
      <p:sp>
        <p:nvSpPr>
          <p:cNvPr id="19" name="Rectangle 18">
            <a:extLst>
              <a:ext uri="{FF2B5EF4-FFF2-40B4-BE49-F238E27FC236}">
                <a16:creationId xmlns:a16="http://schemas.microsoft.com/office/drawing/2014/main" id="{9AA33EC4-0818-E343-BA8C-3BA0ED87430A}"/>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8" y="980517"/>
            <a:ext cx="8453906" cy="2698249"/>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25772" cy="342174"/>
          </a:xfrm>
        </p:spPr>
        <p:txBody>
          <a:bodyPr>
            <a:normAutofit/>
          </a:bodyPr>
          <a:lstStyle>
            <a:lvl1pPr marL="0" indent="0">
              <a:buNone/>
              <a:defRPr lang="en-US" sz="1400" b="0"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0" name="Date Placeholder 3">
            <a:extLst>
              <a:ext uri="{FF2B5EF4-FFF2-40B4-BE49-F238E27FC236}">
                <a16:creationId xmlns:a16="http://schemas.microsoft.com/office/drawing/2014/main" id="{F8954E37-C366-ED41-8585-5B7C0A109400}"/>
              </a:ext>
            </a:extLst>
          </p:cNvPr>
          <p:cNvSpPr>
            <a:spLocks noGrp="1"/>
          </p:cNvSpPr>
          <p:nvPr>
            <p:ph type="dt" sz="half" idx="14"/>
          </p:nvPr>
        </p:nvSpPr>
        <p:spPr/>
        <p:txBody>
          <a:bodyPr/>
          <a:lstStyle>
            <a:lvl1pPr>
              <a:defRPr/>
            </a:lvl1pPr>
          </a:lstStyle>
          <a:p>
            <a:fld id="{D6A9FE35-BA47-1149-900F-404F68351C5F}" type="datetimeFigureOut">
              <a:rPr lang="en-US" smtClean="0"/>
              <a:t>5/16/2023</a:t>
            </a:fld>
            <a:endParaRPr lang="en-US"/>
          </a:p>
        </p:txBody>
      </p:sp>
      <p:sp>
        <p:nvSpPr>
          <p:cNvPr id="21" name="TextBox 20">
            <a:extLst>
              <a:ext uri="{FF2B5EF4-FFF2-40B4-BE49-F238E27FC236}">
                <a16:creationId xmlns:a16="http://schemas.microsoft.com/office/drawing/2014/main" id="{0E044B8A-0739-0F45-9DE7-844BB30DEA0C}"/>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rPr>
              <a:t>Improving Lives Together     </a:t>
            </a:r>
            <a:r>
              <a:rPr lang="en-GB" sz="1100" b="1">
                <a:solidFill>
                  <a:schemeClr val="accent5">
                    <a:lumMod val="50000"/>
                  </a:schemeClr>
                </a:solidFill>
              </a:rPr>
              <a:t>Ambition | Compassion | Integrity</a:t>
            </a:r>
            <a:endParaRPr lang="en-US">
              <a:solidFill>
                <a:schemeClr val="accent5">
                  <a:lumMod val="50000"/>
                </a:schemeClr>
              </a:solidFill>
            </a:endParaRPr>
          </a:p>
        </p:txBody>
      </p:sp>
    </p:spTree>
    <p:extLst>
      <p:ext uri="{BB962C8B-B14F-4D97-AF65-F5344CB8AC3E}">
        <p14:creationId xmlns:p14="http://schemas.microsoft.com/office/powerpoint/2010/main" val="3371854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1DFC932E-A17A-A848-A679-542C1C2C5CFC}"/>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id="{C3FE0D1E-BEA2-CA4C-A8AE-3A8CD2C1990A}"/>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F19A94A1-99E4-3C4E-82D0-EDEBD16B95B0}"/>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4E4C4757-7155-9F4E-B3AD-2BA7155B16D8}"/>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56BDA5DD-1287-7A41-AFB7-8A7F9C0005B3}"/>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3CD52FE2-6E2E-1A48-B3DC-C76B6C9E1A27}"/>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AB892F21-617F-204B-B917-7A56D3301ED4}"/>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9D585EE0-1445-444C-B001-2BF2C13BC215}"/>
                </a:ext>
              </a:extLst>
            </p:cNvPr>
            <p:cNvSpPr>
              <a:spLocks/>
            </p:cNvSpPr>
            <p:nvPr/>
          </p:nvSpPr>
          <p:spPr bwMode="gray">
            <a:xfrm rot="-589932">
              <a:off x="8490951" y="4193583"/>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
              <a:extLst>
                <a:ext uri="{FF2B5EF4-FFF2-40B4-BE49-F238E27FC236}">
                  <a16:creationId xmlns:a16="http://schemas.microsoft.com/office/drawing/2014/main" id="{64870926-AE4E-2540-8EAF-40EDED042778}"/>
                </a:ext>
              </a:extLst>
            </p:cNvPr>
            <p:cNvSpPr>
              <a:spLocks/>
            </p:cNvSpPr>
            <p:nvPr/>
          </p:nvSpPr>
          <p:spPr bwMode="gray">
            <a:xfrm>
              <a:off x="455612" y="4241801"/>
              <a:ext cx="11277600" cy="2337161"/>
            </a:xfrm>
            <a:custGeom>
              <a:avLst/>
              <a:gdLst>
                <a:gd name="T0" fmla="*/ 0 w 10000"/>
                <a:gd name="T1" fmla="*/ 0 h 8000"/>
                <a:gd name="T2" fmla="*/ 0 w 10000"/>
                <a:gd name="T3" fmla="*/ 680229833 h 8000"/>
                <a:gd name="T4" fmla="*/ 2147483646 w 10000"/>
                <a:gd name="T5" fmla="*/ 682790192 h 8000"/>
                <a:gd name="T6" fmla="*/ 2147483646 w 10000"/>
                <a:gd name="T7" fmla="*/ 597437 h 8000"/>
                <a:gd name="T8" fmla="*/ 2147483646 w 10000"/>
                <a:gd name="T9" fmla="*/ 597437 h 8000"/>
                <a:gd name="T10" fmla="*/ 2147483646 w 10000"/>
                <a:gd name="T11" fmla="*/ 13314514 h 8000"/>
                <a:gd name="T12" fmla="*/ 2147483646 w 10000"/>
                <a:gd name="T13" fmla="*/ 25433862 h 8000"/>
                <a:gd name="T14" fmla="*/ 2147483646 w 10000"/>
                <a:gd name="T15" fmla="*/ 37297292 h 8000"/>
                <a:gd name="T16" fmla="*/ 2147483646 w 10000"/>
                <a:gd name="T17" fmla="*/ 47454009 h 8000"/>
                <a:gd name="T18" fmla="*/ 2147483646 w 10000"/>
                <a:gd name="T19" fmla="*/ 57695741 h 8000"/>
                <a:gd name="T20" fmla="*/ 2147483646 w 10000"/>
                <a:gd name="T21" fmla="*/ 67254729 h 8000"/>
                <a:gd name="T22" fmla="*/ 2147483646 w 10000"/>
                <a:gd name="T23" fmla="*/ 75448231 h 8000"/>
                <a:gd name="T24" fmla="*/ 2147483646 w 10000"/>
                <a:gd name="T25" fmla="*/ 83214910 h 8000"/>
                <a:gd name="T26" fmla="*/ 2147483646 w 10000"/>
                <a:gd name="T27" fmla="*/ 90299137 h 8000"/>
                <a:gd name="T28" fmla="*/ 2147483646 w 10000"/>
                <a:gd name="T29" fmla="*/ 96444117 h 8000"/>
                <a:gd name="T30" fmla="*/ 2147483646 w 10000"/>
                <a:gd name="T31" fmla="*/ 102589098 h 8000"/>
                <a:gd name="T32" fmla="*/ 2147483646 w 10000"/>
                <a:gd name="T33" fmla="*/ 107710110 h 8000"/>
                <a:gd name="T34" fmla="*/ 2147483646 w 10000"/>
                <a:gd name="T35" fmla="*/ 111721554 h 8000"/>
                <a:gd name="T36" fmla="*/ 2147483646 w 10000"/>
                <a:gd name="T37" fmla="*/ 115903612 h 8000"/>
                <a:gd name="T38" fmla="*/ 2147483646 w 10000"/>
                <a:gd name="T39" fmla="*/ 119402926 h 8000"/>
                <a:gd name="T40" fmla="*/ 2147483646 w 10000"/>
                <a:gd name="T41" fmla="*/ 121877980 h 8000"/>
                <a:gd name="T42" fmla="*/ 2147483646 w 10000"/>
                <a:gd name="T43" fmla="*/ 124011808 h 8000"/>
                <a:gd name="T44" fmla="*/ 2147483646 w 10000"/>
                <a:gd name="T45" fmla="*/ 126060037 h 8000"/>
                <a:gd name="T46" fmla="*/ 2147483646 w 10000"/>
                <a:gd name="T47" fmla="*/ 126998992 h 8000"/>
                <a:gd name="T48" fmla="*/ 2147483646 w 10000"/>
                <a:gd name="T49" fmla="*/ 128023252 h 8000"/>
                <a:gd name="T50" fmla="*/ 2147483646 w 10000"/>
                <a:gd name="T51" fmla="*/ 128535383 h 8000"/>
                <a:gd name="T52" fmla="*/ 2147483646 w 10000"/>
                <a:gd name="T53" fmla="*/ 128023252 h 8000"/>
                <a:gd name="T54" fmla="*/ 2147483646 w 10000"/>
                <a:gd name="T55" fmla="*/ 128023252 h 8000"/>
                <a:gd name="T56" fmla="*/ 2147483646 w 10000"/>
                <a:gd name="T57" fmla="*/ 126998992 h 8000"/>
                <a:gd name="T58" fmla="*/ 2147483646 w 10000"/>
                <a:gd name="T59" fmla="*/ 125462600 h 8000"/>
                <a:gd name="T60" fmla="*/ 2147483646 w 10000"/>
                <a:gd name="T61" fmla="*/ 124011808 h 8000"/>
                <a:gd name="T62" fmla="*/ 2147483646 w 10000"/>
                <a:gd name="T63" fmla="*/ 122390110 h 8000"/>
                <a:gd name="T64" fmla="*/ 2147483646 w 10000"/>
                <a:gd name="T65" fmla="*/ 119915057 h 8000"/>
                <a:gd name="T66" fmla="*/ 2147483646 w 10000"/>
                <a:gd name="T67" fmla="*/ 117269098 h 8000"/>
                <a:gd name="T68" fmla="*/ 2147483646 w 10000"/>
                <a:gd name="T69" fmla="*/ 114879351 h 8000"/>
                <a:gd name="T70" fmla="*/ 2147483646 w 10000"/>
                <a:gd name="T71" fmla="*/ 108136934 h 8000"/>
                <a:gd name="T72" fmla="*/ 2147483646 w 10000"/>
                <a:gd name="T73" fmla="*/ 100967692 h 8000"/>
                <a:gd name="T74" fmla="*/ 2147483646 w 10000"/>
                <a:gd name="T75" fmla="*/ 93456933 h 8000"/>
                <a:gd name="T76" fmla="*/ 2147483646 w 10000"/>
                <a:gd name="T77" fmla="*/ 85178125 h 8000"/>
                <a:gd name="T78" fmla="*/ 2147483646 w 10000"/>
                <a:gd name="T79" fmla="*/ 76557799 h 8000"/>
                <a:gd name="T80" fmla="*/ 2047667065 w 10000"/>
                <a:gd name="T81" fmla="*/ 67254729 h 8000"/>
                <a:gd name="T82" fmla="*/ 1713172322 w 10000"/>
                <a:gd name="T83" fmla="*/ 58122565 h 8000"/>
                <a:gd name="T84" fmla="*/ 1405386318 w 10000"/>
                <a:gd name="T85" fmla="*/ 48990108 h 8000"/>
                <a:gd name="T86" fmla="*/ 1123036941 w 10000"/>
                <a:gd name="T87" fmla="*/ 40370074 h 8000"/>
                <a:gd name="T88" fmla="*/ 872483630 w 10000"/>
                <a:gd name="T89" fmla="*/ 32176572 h 8000"/>
                <a:gd name="T90" fmla="*/ 646095960 w 10000"/>
                <a:gd name="T91" fmla="*/ 24409894 h 8000"/>
                <a:gd name="T92" fmla="*/ 455319567 w 10000"/>
                <a:gd name="T93" fmla="*/ 17923103 h 8000"/>
                <a:gd name="T94" fmla="*/ 295067126 w 10000"/>
                <a:gd name="T95" fmla="*/ 11778123 h 8000"/>
                <a:gd name="T96" fmla="*/ 75038895 w 10000"/>
                <a:gd name="T97" fmla="*/ 29871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BF9405CA-E399-694A-A9FA-0EB2669D441A}"/>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 name="Rectangle 13">
            <a:extLst>
              <a:ext uri="{FF2B5EF4-FFF2-40B4-BE49-F238E27FC236}">
                <a16:creationId xmlns:a16="http://schemas.microsoft.com/office/drawing/2014/main" id="{BB57F99A-E241-D04C-A140-4E77349534DE}"/>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33068"/>
            <a:ext cx="8825659" cy="860400"/>
          </a:xfrm>
        </p:spPr>
        <p:txBody>
          <a:bodyPr/>
          <a:lstStyle>
            <a:lvl1pPr marL="0" indent="0" algn="l">
              <a:buNone/>
              <a:defRPr sz="2000" cap="none">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15" name="Date Placeholder 3">
            <a:extLst>
              <a:ext uri="{FF2B5EF4-FFF2-40B4-BE49-F238E27FC236}">
                <a16:creationId xmlns:a16="http://schemas.microsoft.com/office/drawing/2014/main" id="{CB549251-8FB4-1045-9D91-08BC0DD41D6B}"/>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
        <p:nvSpPr>
          <p:cNvPr id="18" name="TextBox 17">
            <a:extLst>
              <a:ext uri="{FF2B5EF4-FFF2-40B4-BE49-F238E27FC236}">
                <a16:creationId xmlns:a16="http://schemas.microsoft.com/office/drawing/2014/main" id="{C6CA4EE1-DBD5-164C-9916-BD76D34C2227}"/>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rPr>
              <a:t>Improving Lives Together     </a:t>
            </a:r>
            <a:r>
              <a:rPr lang="en-GB" sz="1100" b="1">
                <a:solidFill>
                  <a:schemeClr val="accent5">
                    <a:lumMod val="50000"/>
                  </a:schemeClr>
                </a:solidFill>
              </a:rPr>
              <a:t>Ambition | Compassion | Integrity</a:t>
            </a:r>
            <a:endParaRPr lang="en-US">
              <a:solidFill>
                <a:schemeClr val="accent5">
                  <a:lumMod val="50000"/>
                </a:schemeClr>
              </a:solidFill>
            </a:endParaRPr>
          </a:p>
        </p:txBody>
      </p:sp>
    </p:spTree>
    <p:extLst>
      <p:ext uri="{BB962C8B-B14F-4D97-AF65-F5344CB8AC3E}">
        <p14:creationId xmlns:p14="http://schemas.microsoft.com/office/powerpoint/2010/main" val="1312847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79DD615C-57F2-9549-99A9-BF4EB7F605C0}"/>
              </a:ext>
            </a:extLst>
          </p:cNvPr>
          <p:cNvCxnSpPr/>
          <p:nvPr/>
        </p:nvCxnSpPr>
        <p:spPr>
          <a:xfrm>
            <a:off x="4403725"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FFF483B-1B4E-1949-916D-5F3836BA9EE0}"/>
              </a:ext>
            </a:extLst>
          </p:cNvPr>
          <p:cNvCxnSpPr/>
          <p:nvPr/>
        </p:nvCxnSpPr>
        <p:spPr>
          <a:xfrm>
            <a:off x="7772400"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4" y="3193561"/>
            <a:ext cx="3129168" cy="28334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93561"/>
            <a:ext cx="3145380" cy="28334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6700" y="3193561"/>
            <a:ext cx="3164719" cy="28334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Date Placeholder 6">
            <a:extLst>
              <a:ext uri="{FF2B5EF4-FFF2-40B4-BE49-F238E27FC236}">
                <a16:creationId xmlns:a16="http://schemas.microsoft.com/office/drawing/2014/main" id="{02A8821C-F6DE-4E4B-B340-5B6C9FAF7D63}"/>
              </a:ext>
            </a:extLst>
          </p:cNvPr>
          <p:cNvSpPr>
            <a:spLocks noGrp="1"/>
          </p:cNvSpPr>
          <p:nvPr>
            <p:ph type="dt" sz="half" idx="18"/>
          </p:nvPr>
        </p:nvSpPr>
        <p:spPr/>
        <p:txBody>
          <a:bodyPr/>
          <a:lstStyle>
            <a:lvl1pPr>
              <a:defRPr/>
            </a:lvl1pPr>
          </a:lstStyle>
          <a:p>
            <a:fld id="{D6A9FE35-BA47-1149-900F-404F68351C5F}" type="datetimeFigureOut">
              <a:rPr lang="en-US" smtClean="0"/>
              <a:t>5/16/2023</a:t>
            </a:fld>
            <a:endParaRPr lang="en-US"/>
          </a:p>
        </p:txBody>
      </p:sp>
    </p:spTree>
    <p:extLst>
      <p:ext uri="{BB962C8B-B14F-4D97-AF65-F5344CB8AC3E}">
        <p14:creationId xmlns:p14="http://schemas.microsoft.com/office/powerpoint/2010/main" val="4147859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5D6A9EB-3240-9447-A1BC-599622D560D3}"/>
              </a:ext>
            </a:extLst>
          </p:cNvPr>
          <p:cNvCxnSpPr/>
          <p:nvPr/>
        </p:nvCxnSpPr>
        <p:spPr>
          <a:xfrm>
            <a:off x="4387850" y="2603500"/>
            <a:ext cx="0" cy="35179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43952F-5321-0E42-9F22-5371EB1D8599}"/>
              </a:ext>
            </a:extLst>
          </p:cNvPr>
          <p:cNvCxnSpPr/>
          <p:nvPr/>
        </p:nvCxnSpPr>
        <p:spPr>
          <a:xfrm>
            <a:off x="780256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a:p>
        </p:txBody>
      </p:sp>
      <p:sp>
        <p:nvSpPr>
          <p:cNvPr id="22" name="Text Placeholder 3"/>
          <p:cNvSpPr>
            <a:spLocks noGrp="1"/>
          </p:cNvSpPr>
          <p:nvPr>
            <p:ph type="body" sz="half" idx="18"/>
          </p:nvPr>
        </p:nvSpPr>
        <p:spPr>
          <a:xfrm>
            <a:off x="1154953" y="5109107"/>
            <a:ext cx="3050437"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a:p>
        </p:txBody>
      </p:sp>
      <p:sp>
        <p:nvSpPr>
          <p:cNvPr id="23" name="Text Placeholder 3"/>
          <p:cNvSpPr>
            <a:spLocks noGrp="1"/>
          </p:cNvSpPr>
          <p:nvPr>
            <p:ph type="body" sz="half" idx="19"/>
          </p:nvPr>
        </p:nvSpPr>
        <p:spPr>
          <a:xfrm>
            <a:off x="4568865" y="5184002"/>
            <a:ext cx="3050438" cy="84305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a:p>
        </p:txBody>
      </p:sp>
      <p:sp>
        <p:nvSpPr>
          <p:cNvPr id="24" name="Text Placeholder 3"/>
          <p:cNvSpPr>
            <a:spLocks noGrp="1"/>
          </p:cNvSpPr>
          <p:nvPr>
            <p:ph type="body" sz="half" idx="20"/>
          </p:nvPr>
        </p:nvSpPr>
        <p:spPr>
          <a:xfrm>
            <a:off x="7983434" y="5184001"/>
            <a:ext cx="3050437" cy="84305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5" name="Date Placeholder 6">
            <a:extLst>
              <a:ext uri="{FF2B5EF4-FFF2-40B4-BE49-F238E27FC236}">
                <a16:creationId xmlns:a16="http://schemas.microsoft.com/office/drawing/2014/main" id="{89DAB436-3187-F247-9133-A04F7FA604AD}"/>
              </a:ext>
            </a:extLst>
          </p:cNvPr>
          <p:cNvSpPr>
            <a:spLocks noGrp="1"/>
          </p:cNvSpPr>
          <p:nvPr>
            <p:ph type="dt" sz="half" idx="23"/>
          </p:nvPr>
        </p:nvSpPr>
        <p:spPr/>
        <p:txBody>
          <a:bodyPr/>
          <a:lstStyle>
            <a:lvl1pPr>
              <a:defRPr/>
            </a:lvl1pPr>
          </a:lstStyle>
          <a:p>
            <a:fld id="{D6A9FE35-BA47-1149-900F-404F68351C5F}" type="datetimeFigureOut">
              <a:rPr lang="en-US" smtClean="0"/>
              <a:t>5/16/2023</a:t>
            </a:fld>
            <a:endParaRPr lang="en-US"/>
          </a:p>
        </p:txBody>
      </p:sp>
    </p:spTree>
    <p:extLst>
      <p:ext uri="{BB962C8B-B14F-4D97-AF65-F5344CB8AC3E}">
        <p14:creationId xmlns:p14="http://schemas.microsoft.com/office/powerpoint/2010/main" val="854664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0BB4E5-20E8-0F4E-A2F3-5E3958745E29}"/>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Tree>
    <p:extLst>
      <p:ext uri="{BB962C8B-B14F-4D97-AF65-F5344CB8AC3E}">
        <p14:creationId xmlns:p14="http://schemas.microsoft.com/office/powerpoint/2010/main" val="392699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7B3189D3-11AF-A04D-8B86-E0FC23BFD049}"/>
              </a:ext>
            </a:extLst>
          </p:cNvPr>
          <p:cNvGrpSpPr>
            <a:grpSpLocks/>
          </p:cNvGrpSpPr>
          <p:nvPr/>
        </p:nvGrpSpPr>
        <p:grpSpPr bwMode="auto">
          <a:xfrm>
            <a:off x="0" y="-1588"/>
            <a:ext cx="12192000" cy="6865938"/>
            <a:chOff x="0" y="-2373"/>
            <a:chExt cx="12192000" cy="6867027"/>
          </a:xfrm>
        </p:grpSpPr>
        <p:sp>
          <p:nvSpPr>
            <p:cNvPr id="5" name="Rectangle 4">
              <a:extLst>
                <a:ext uri="{FF2B5EF4-FFF2-40B4-BE49-F238E27FC236}">
                  <a16:creationId xmlns:a16="http://schemas.microsoft.com/office/drawing/2014/main" id="{B769872F-5328-9C48-BC90-F38EA4C87925}"/>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5E923FB7-D70F-F943-A5F7-9347447FD54F}"/>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6B65E691-666E-5643-A1CA-83F6BEAE6FC4}"/>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0B4C60E2-C68A-F049-826B-8489DB43CC23}"/>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3F6BB62-864E-5F48-A2E4-758D6A04F55B}"/>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8F86CBA8-15A4-B543-B48E-480F50CFD079}"/>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a:extLst>
                <a:ext uri="{FF2B5EF4-FFF2-40B4-BE49-F238E27FC236}">
                  <a16:creationId xmlns:a16="http://schemas.microsoft.com/office/drawing/2014/main" id="{F43F9145-AF16-A846-BDD5-609444BC6ED6}"/>
                </a:ext>
              </a:extLst>
            </p:cNvPr>
            <p:cNvSpPr>
              <a:spLocks/>
            </p:cNvSpPr>
            <p:nvPr/>
          </p:nvSpPr>
          <p:spPr bwMode="gray">
            <a:xfrm rot="5101749">
              <a:off x="6294738" y="457773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Rectangle 11">
              <a:extLst>
                <a:ext uri="{FF2B5EF4-FFF2-40B4-BE49-F238E27FC236}">
                  <a16:creationId xmlns:a16="http://schemas.microsoft.com/office/drawing/2014/main" id="{4A60782F-A168-4545-B821-E07E30E59E4B}"/>
                </a:ext>
              </a:extLst>
            </p:cNvPr>
            <p:cNvSpPr/>
            <p:nvPr/>
          </p:nvSpPr>
          <p:spPr>
            <a:xfrm>
              <a:off x="414338" y="402504"/>
              <a:ext cx="65119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B75A3075-C3BA-5340-B182-5A563C2B58A8}"/>
                </a:ext>
              </a:extLst>
            </p:cNvPr>
            <p:cNvSpPr>
              <a:spLocks/>
            </p:cNvSpPr>
            <p:nvPr/>
          </p:nvSpPr>
          <p:spPr bwMode="gray">
            <a:xfrm rot="5400000">
              <a:off x="44492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DA015F36-09ED-4D46-998F-44BADBAF4B68}"/>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778DCA1A-80D6-BF45-ACA7-881C2BE9A3A3}"/>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76756" y="1278468"/>
            <a:ext cx="1413933" cy="4748589"/>
          </a:xfrm>
        </p:spPr>
        <p:txBody>
          <a:bodyPr vert="eaVert" anchor="b"/>
          <a:lstStyle/>
          <a:p>
            <a:r>
              <a:rPr lang="en-GB"/>
              <a:t>Click to edit Master title style</a:t>
            </a:r>
            <a:endParaRPr lang="en-US"/>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Date Placeholder 3">
            <a:extLst>
              <a:ext uri="{FF2B5EF4-FFF2-40B4-BE49-F238E27FC236}">
                <a16:creationId xmlns:a16="http://schemas.microsoft.com/office/drawing/2014/main" id="{2EAFB6C2-6692-B340-83A8-89AF87A36510}"/>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
        <p:nvSpPr>
          <p:cNvPr id="19" name="TextBox 18">
            <a:extLst>
              <a:ext uri="{FF2B5EF4-FFF2-40B4-BE49-F238E27FC236}">
                <a16:creationId xmlns:a16="http://schemas.microsoft.com/office/drawing/2014/main" id="{CE6F9B5C-C403-7F45-9AC1-B194B9597C1C}"/>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rPr>
              <a:t>Improving Lives Together     </a:t>
            </a:r>
            <a:r>
              <a:rPr lang="en-GB" sz="1100" b="1">
                <a:solidFill>
                  <a:schemeClr val="accent5">
                    <a:lumMod val="50000"/>
                  </a:schemeClr>
                </a:solidFill>
              </a:rPr>
              <a:t>Ambition | Compassion | Integrity</a:t>
            </a:r>
            <a:endParaRPr lang="en-US">
              <a:solidFill>
                <a:schemeClr val="accent5">
                  <a:lumMod val="50000"/>
                </a:schemeClr>
              </a:solidFill>
            </a:endParaRPr>
          </a:p>
        </p:txBody>
      </p:sp>
    </p:spTree>
    <p:extLst>
      <p:ext uri="{BB962C8B-B14F-4D97-AF65-F5344CB8AC3E}">
        <p14:creationId xmlns:p14="http://schemas.microsoft.com/office/powerpoint/2010/main" val="34216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07635-06FE-0C43-958A-67A1C34039C5}"/>
              </a:ext>
            </a:extLst>
          </p:cNvPr>
          <p:cNvSpPr>
            <a:spLocks noGrp="1"/>
          </p:cNvSpPr>
          <p:nvPr>
            <p:ph type="ctrTitle"/>
          </p:nvPr>
        </p:nvSpPr>
        <p:spPr>
          <a:xfrm>
            <a:off x="1524000" y="1122363"/>
            <a:ext cx="9144000"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BB0BD9C3-1A06-244D-83A9-FB39E255851A}"/>
              </a:ext>
            </a:extLst>
          </p:cNvPr>
          <p:cNvSpPr>
            <a:spLocks noGrp="1"/>
          </p:cNvSpPr>
          <p:nvPr>
            <p:ph type="subTitle" idx="1"/>
          </p:nvPr>
        </p:nvSpPr>
        <p:spPr>
          <a:xfrm>
            <a:off x="1524000" y="3602038"/>
            <a:ext cx="9144000" cy="1655762"/>
          </a:xfrm>
        </p:spPr>
        <p:txBody>
          <a:bodyPr/>
          <a:lstStyle>
            <a:lvl1pPr marL="0" indent="0" algn="ctr">
              <a:buNone/>
              <a:defRPr sz="2400"/>
            </a:lvl1pPr>
            <a:lvl2pPr marL="457112" indent="0" algn="ctr">
              <a:buNone/>
              <a:defRPr sz="2000"/>
            </a:lvl2pPr>
            <a:lvl3pPr marL="914225" indent="0" algn="ctr">
              <a:buNone/>
              <a:defRPr sz="1800"/>
            </a:lvl3pPr>
            <a:lvl4pPr marL="1371337" indent="0" algn="ctr">
              <a:buNone/>
              <a:defRPr sz="1600"/>
            </a:lvl4pPr>
            <a:lvl5pPr marL="1828449" indent="0" algn="ctr">
              <a:buNone/>
              <a:defRPr sz="1600"/>
            </a:lvl5pPr>
            <a:lvl6pPr marL="2285561" indent="0" algn="ctr">
              <a:buNone/>
              <a:defRPr sz="1600"/>
            </a:lvl6pPr>
            <a:lvl7pPr marL="2742674" indent="0" algn="ctr">
              <a:buNone/>
              <a:defRPr sz="1600"/>
            </a:lvl7pPr>
            <a:lvl8pPr marL="3199785" indent="0" algn="ctr">
              <a:buNone/>
              <a:defRPr sz="1600"/>
            </a:lvl8pPr>
            <a:lvl9pPr marL="3656897"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072FCF-7F07-524D-9CC9-8AEBC9345A8C}"/>
              </a:ext>
            </a:extLst>
          </p:cNvPr>
          <p:cNvSpPr>
            <a:spLocks noGrp="1"/>
          </p:cNvSpPr>
          <p:nvPr>
            <p:ph type="dt" sz="half" idx="10"/>
          </p:nvPr>
        </p:nvSpPr>
        <p:spPr>
          <a:xfrm>
            <a:off x="838201" y="6356351"/>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B998905-E2B4-A24D-AC50-D5486BAAA9A4}"/>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0CD49-641E-C540-BE20-950777D8816D}"/>
              </a:ext>
            </a:extLst>
          </p:cNvPr>
          <p:cNvSpPr>
            <a:spLocks noGrp="1"/>
          </p:cNvSpPr>
          <p:nvPr>
            <p:ph type="sldNum" sz="quarter" idx="12"/>
          </p:nvPr>
        </p:nvSpPr>
        <p:spPr>
          <a:xfrm>
            <a:off x="8610600" y="6356351"/>
            <a:ext cx="2743200" cy="365125"/>
          </a:xfrm>
          <a:prstGeom prst="rect">
            <a:avLst/>
          </a:prstGeom>
        </p:spPr>
        <p:txBody>
          <a:bodyPr/>
          <a:lstStyle/>
          <a:p>
            <a:fld id="{98B06BDF-175B-4067-ADE4-B3CB2C7FF291}" type="slidenum">
              <a:rPr lang="en-US" smtClean="0"/>
              <a:t>‹#›</a:t>
            </a:fld>
            <a:endParaRPr lang="en-US"/>
          </a:p>
        </p:txBody>
      </p:sp>
    </p:spTree>
    <p:extLst>
      <p:ext uri="{BB962C8B-B14F-4D97-AF65-F5344CB8AC3E}">
        <p14:creationId xmlns:p14="http://schemas.microsoft.com/office/powerpoint/2010/main" val="426634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a:extLst>
              <a:ext uri="{FF2B5EF4-FFF2-40B4-BE49-F238E27FC236}">
                <a16:creationId xmlns:a16="http://schemas.microsoft.com/office/drawing/2014/main" id="{48BA36B2-A943-8640-9BD6-1A062D1EC9EA}"/>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Tree>
    <p:extLst>
      <p:ext uri="{BB962C8B-B14F-4D97-AF65-F5344CB8AC3E}">
        <p14:creationId xmlns:p14="http://schemas.microsoft.com/office/powerpoint/2010/main" val="359121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1">
            <a:extLst>
              <a:ext uri="{FF2B5EF4-FFF2-40B4-BE49-F238E27FC236}">
                <a16:creationId xmlns:a16="http://schemas.microsoft.com/office/drawing/2014/main" id="{FADD2A52-9A41-254B-B236-C2E795031CB3}"/>
              </a:ext>
            </a:extLst>
          </p:cNvPr>
          <p:cNvGrpSpPr>
            <a:grpSpLocks/>
          </p:cNvGrpSpPr>
          <p:nvPr/>
        </p:nvGrpSpPr>
        <p:grpSpPr bwMode="auto">
          <a:xfrm>
            <a:off x="0" y="0"/>
            <a:ext cx="12192000" cy="6865937"/>
            <a:chOff x="0" y="-2373"/>
            <a:chExt cx="12192000" cy="6867027"/>
          </a:xfrm>
        </p:grpSpPr>
        <p:sp>
          <p:nvSpPr>
            <p:cNvPr id="5" name="Rectangle 4">
              <a:extLst>
                <a:ext uri="{FF2B5EF4-FFF2-40B4-BE49-F238E27FC236}">
                  <a16:creationId xmlns:a16="http://schemas.microsoft.com/office/drawing/2014/main" id="{EF86E169-D93B-FC45-B6D0-2925EE7F74AA}"/>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a:extLst>
                <a:ext uri="{FF2B5EF4-FFF2-40B4-BE49-F238E27FC236}">
                  <a16:creationId xmlns:a16="http://schemas.microsoft.com/office/drawing/2014/main" id="{03AA68D7-26F0-1E48-8E2F-0738D5C3AC78}"/>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a:extLst>
                <a:ext uri="{FF2B5EF4-FFF2-40B4-BE49-F238E27FC236}">
                  <a16:creationId xmlns:a16="http://schemas.microsoft.com/office/drawing/2014/main" id="{A5B60977-D697-7E40-96B4-84812E046AF4}"/>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2312A7AD-A1C9-C740-B116-064900109596}"/>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4EC43C93-8EEA-784B-B2BD-A36278F1701E}"/>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18B9BF9C-689E-AD4D-BB1B-46A7170B2951}"/>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F78C5AF-10CE-284B-9AF6-EF00315AD573}"/>
                </a:ext>
              </a:extLst>
            </p:cNvPr>
            <p:cNvSpPr/>
            <p:nvPr/>
          </p:nvSpPr>
          <p:spPr>
            <a:xfrm>
              <a:off x="7289800" y="402503"/>
              <a:ext cx="4478338" cy="6054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a:extLst>
                <a:ext uri="{FF2B5EF4-FFF2-40B4-BE49-F238E27FC236}">
                  <a16:creationId xmlns:a16="http://schemas.microsoft.com/office/drawing/2014/main" id="{BDA843E9-5A17-AB4C-A579-5FAFAC90064A}"/>
                </a:ext>
              </a:extLst>
            </p:cNvPr>
            <p:cNvSpPr>
              <a:spLocks/>
            </p:cNvSpPr>
            <p:nvPr/>
          </p:nvSpPr>
          <p:spPr bwMode="gray">
            <a:xfrm rot="-5677511">
              <a:off x="4698352"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
              <a:extLst>
                <a:ext uri="{FF2B5EF4-FFF2-40B4-BE49-F238E27FC236}">
                  <a16:creationId xmlns:a16="http://schemas.microsoft.com/office/drawing/2014/main" id="{176262DB-52D4-8A4D-BF57-CB0B1759B5B2}"/>
                </a:ext>
              </a:extLst>
            </p:cNvPr>
            <p:cNvSpPr>
              <a:spLocks/>
            </p:cNvSpPr>
            <p:nvPr/>
          </p:nvSpPr>
          <p:spPr bwMode="gray">
            <a:xfrm rot="-5400000">
              <a:off x="3787244"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9B90F810-A41A-6647-9EFE-5F3596EFBBAD}"/>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Rectangle 14">
            <a:extLst>
              <a:ext uri="{FF2B5EF4-FFF2-40B4-BE49-F238E27FC236}">
                <a16:creationId xmlns:a16="http://schemas.microsoft.com/office/drawing/2014/main" id="{739C466E-017A-0940-968A-BADB3A09E05D}"/>
              </a:ext>
            </a:extLst>
          </p:cNvPr>
          <p:cNvSpPr/>
          <p:nvPr/>
        </p:nvSpPr>
        <p:spPr>
          <a:xfrm>
            <a:off x="10433050" y="285750"/>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34010" y="1799850"/>
            <a:ext cx="4351023" cy="2283824"/>
          </a:xfrm>
        </p:spPr>
        <p:txBody>
          <a:bodyP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74612" y="1799849"/>
            <a:ext cx="3755379" cy="2283823"/>
          </a:xfrm>
        </p:spPr>
        <p:txBody>
          <a:bodyPr anchor="ctr"/>
          <a:lstStyle>
            <a:lvl1pPr marL="0" indent="0" algn="l">
              <a:buNone/>
              <a:defRPr sz="2000" cap="all">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17" name="Date Placeholder 3">
            <a:extLst>
              <a:ext uri="{FF2B5EF4-FFF2-40B4-BE49-F238E27FC236}">
                <a16:creationId xmlns:a16="http://schemas.microsoft.com/office/drawing/2014/main" id="{B4656BD3-D2A1-4749-8A3E-92FEF791CE80}"/>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
        <p:nvSpPr>
          <p:cNvPr id="20" name="TextBox 19">
            <a:extLst>
              <a:ext uri="{FF2B5EF4-FFF2-40B4-BE49-F238E27FC236}">
                <a16:creationId xmlns:a16="http://schemas.microsoft.com/office/drawing/2014/main" id="{6CB6580D-9220-9049-949A-EAB73080E6F0}"/>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rPr>
              <a:t>Improving Lives Together     </a:t>
            </a:r>
            <a:r>
              <a:rPr lang="en-GB" sz="1100" b="1">
                <a:solidFill>
                  <a:schemeClr val="accent5">
                    <a:lumMod val="50000"/>
                  </a:schemeClr>
                </a:solidFill>
              </a:rPr>
              <a:t>Ambition | Compassion | Integrity</a:t>
            </a:r>
            <a:endParaRPr lang="en-US">
              <a:solidFill>
                <a:schemeClr val="accent5">
                  <a:lumMod val="50000"/>
                </a:schemeClr>
              </a:solidFill>
            </a:endParaRPr>
          </a:p>
        </p:txBody>
      </p:sp>
      <p:pic>
        <p:nvPicPr>
          <p:cNvPr id="22" name="Picture 2" descr="Image">
            <a:extLst>
              <a:ext uri="{FF2B5EF4-FFF2-40B4-BE49-F238E27FC236}">
                <a16:creationId xmlns:a16="http://schemas.microsoft.com/office/drawing/2014/main" id="{C40EFBB4-8295-E851-4518-2D89FBB8345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63488" y="318828"/>
            <a:ext cx="880258" cy="99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07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BFB8DEE0-C739-004E-97D5-F0C380E8A877}"/>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Tree>
    <p:extLst>
      <p:ext uri="{BB962C8B-B14F-4D97-AF65-F5344CB8AC3E}">
        <p14:creationId xmlns:p14="http://schemas.microsoft.com/office/powerpoint/2010/main" val="231799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57CB98F-240C-C543-9625-E20FF08D9B5E}"/>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Tree>
    <p:extLst>
      <p:ext uri="{BB962C8B-B14F-4D97-AF65-F5344CB8AC3E}">
        <p14:creationId xmlns:p14="http://schemas.microsoft.com/office/powerpoint/2010/main" val="197637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Date Placeholder 3">
            <a:extLst>
              <a:ext uri="{FF2B5EF4-FFF2-40B4-BE49-F238E27FC236}">
                <a16:creationId xmlns:a16="http://schemas.microsoft.com/office/drawing/2014/main" id="{CA90CBD0-5F89-3748-B2C1-B97F45622DFA}"/>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Tree>
    <p:extLst>
      <p:ext uri="{BB962C8B-B14F-4D97-AF65-F5344CB8AC3E}">
        <p14:creationId xmlns:p14="http://schemas.microsoft.com/office/powerpoint/2010/main" val="361353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AF962A-9FC9-E34D-8761-CE2AFB73ADEA}"/>
              </a:ext>
            </a:extLst>
          </p:cNvPr>
          <p:cNvSpPr/>
          <p:nvPr/>
        </p:nvSpPr>
        <p:spPr>
          <a:xfrm>
            <a:off x="11033125" y="285750"/>
            <a:ext cx="690563" cy="1030288"/>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4" name="Date Placeholder 1">
            <a:extLst>
              <a:ext uri="{FF2B5EF4-FFF2-40B4-BE49-F238E27FC236}">
                <a16:creationId xmlns:a16="http://schemas.microsoft.com/office/drawing/2014/main" id="{26771E66-8701-9E4F-A0FE-5948D7FAD55A}"/>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
        <p:nvSpPr>
          <p:cNvPr id="8" name="TextBox 7">
            <a:extLst>
              <a:ext uri="{FF2B5EF4-FFF2-40B4-BE49-F238E27FC236}">
                <a16:creationId xmlns:a16="http://schemas.microsoft.com/office/drawing/2014/main" id="{35FF8A19-66CB-1F4F-AA4B-36BEB55A7E06}"/>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rPr>
              <a:t>Improving Lives Together     </a:t>
            </a:r>
            <a:r>
              <a:rPr lang="en-GB" sz="1100" b="1">
                <a:solidFill>
                  <a:schemeClr val="accent5">
                    <a:lumMod val="50000"/>
                  </a:schemeClr>
                </a:solidFill>
              </a:rPr>
              <a:t>Ambition | Compassion | Integrity</a:t>
            </a:r>
            <a:endParaRPr lang="en-US">
              <a:solidFill>
                <a:schemeClr val="accent5">
                  <a:lumMod val="50000"/>
                </a:schemeClr>
              </a:solidFill>
            </a:endParaRPr>
          </a:p>
        </p:txBody>
      </p:sp>
      <p:pic>
        <p:nvPicPr>
          <p:cNvPr id="5" name="Picture 2" descr="Image">
            <a:extLst>
              <a:ext uri="{FF2B5EF4-FFF2-40B4-BE49-F238E27FC236}">
                <a16:creationId xmlns:a16="http://schemas.microsoft.com/office/drawing/2014/main" id="{0CD37022-C1EC-9290-AA29-9F594C7D0F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24869" y="266573"/>
            <a:ext cx="880258" cy="99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5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3CB78757-90F3-1349-B17C-A749EADD415D}"/>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id="{33840D57-A4D9-A646-ACC0-9AFF0FE4F876}"/>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049A9BD5-32D7-3A44-AB20-B109764230A2}"/>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753F3F42-F0AF-474C-99EC-92AE58A112DE}"/>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75E61D4B-6A33-FA45-A3F1-041AED4FAFEE}"/>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4D63498A-EECB-1543-8685-064E410D1D19}"/>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EF290CA2-D878-BE4C-BF2A-5D9DE285C944}"/>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C072D959-01CC-EE4A-87C8-42D037E851F3}"/>
                </a:ext>
              </a:extLst>
            </p:cNvPr>
            <p:cNvSpPr/>
            <p:nvPr/>
          </p:nvSpPr>
          <p:spPr>
            <a:xfrm>
              <a:off x="5713413" y="402504"/>
              <a:ext cx="60547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BF2655E7-2DDD-5143-8E61-63FDA3962188}"/>
                </a:ext>
              </a:extLst>
            </p:cNvPr>
            <p:cNvSpPr>
              <a:spLocks/>
            </p:cNvSpPr>
            <p:nvPr/>
          </p:nvSpPr>
          <p:spPr bwMode="gray">
            <a:xfrm rot="-5677511">
              <a:off x="3140485"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9B0FE3A7-904B-1D44-9FDD-EF73059BFC6D}"/>
                </a:ext>
              </a:extLst>
            </p:cNvPr>
            <p:cNvSpPr>
              <a:spLocks/>
            </p:cNvSpPr>
            <p:nvPr/>
          </p:nvSpPr>
          <p:spPr bwMode="gray">
            <a:xfrm rot="-5400000">
              <a:off x="2229377"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F2FD500A-B760-0647-8D8F-0FF352BC6532}"/>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C9D31AB5-DF24-1A4A-AD73-32714A7958B7}"/>
              </a:ext>
            </a:extLst>
          </p:cNvPr>
          <p:cNvSpPr/>
          <p:nvPr/>
        </p:nvSpPr>
        <p:spPr>
          <a:xfrm>
            <a:off x="11083130" y="283241"/>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8" name="Date Placeholder 4">
            <a:extLst>
              <a:ext uri="{FF2B5EF4-FFF2-40B4-BE49-F238E27FC236}">
                <a16:creationId xmlns:a16="http://schemas.microsoft.com/office/drawing/2014/main" id="{03BE44A8-3D06-0947-9E6C-4890269EE47C}"/>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
        <p:nvSpPr>
          <p:cNvPr id="22" name="TextBox 21">
            <a:extLst>
              <a:ext uri="{FF2B5EF4-FFF2-40B4-BE49-F238E27FC236}">
                <a16:creationId xmlns:a16="http://schemas.microsoft.com/office/drawing/2014/main" id="{930C7B7D-0AAE-7649-BD6E-CF4726C2E5BB}"/>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rPr>
              <a:t>Improving Lives Together     </a:t>
            </a:r>
            <a:r>
              <a:rPr lang="en-GB" sz="1100" b="1">
                <a:solidFill>
                  <a:schemeClr val="accent5">
                    <a:lumMod val="50000"/>
                  </a:schemeClr>
                </a:solidFill>
              </a:rPr>
              <a:t>Ambition | Compassion | Integrity</a:t>
            </a:r>
            <a:endParaRPr lang="en-US">
              <a:solidFill>
                <a:schemeClr val="accent5">
                  <a:lumMod val="50000"/>
                </a:schemeClr>
              </a:solidFill>
            </a:endParaRPr>
          </a:p>
        </p:txBody>
      </p:sp>
      <p:pic>
        <p:nvPicPr>
          <p:cNvPr id="21" name="Picture 2" descr="Image">
            <a:extLst>
              <a:ext uri="{FF2B5EF4-FFF2-40B4-BE49-F238E27FC236}">
                <a16:creationId xmlns:a16="http://schemas.microsoft.com/office/drawing/2014/main" id="{BFB7A3C5-ADA5-04A8-F979-368E4B3D35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15548" y="336031"/>
            <a:ext cx="880258" cy="99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4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1">
            <a:extLst>
              <a:ext uri="{FF2B5EF4-FFF2-40B4-BE49-F238E27FC236}">
                <a16:creationId xmlns:a16="http://schemas.microsoft.com/office/drawing/2014/main" id="{6C61A482-A3DB-914F-B311-99A9EF38316E}"/>
              </a:ext>
            </a:extLst>
          </p:cNvPr>
          <p:cNvGrpSpPr>
            <a:grpSpLocks/>
          </p:cNvGrpSpPr>
          <p:nvPr/>
        </p:nvGrpSpPr>
        <p:grpSpPr bwMode="auto">
          <a:xfrm>
            <a:off x="0" y="-1588"/>
            <a:ext cx="12192000" cy="6865938"/>
            <a:chOff x="0" y="-2373"/>
            <a:chExt cx="12192000" cy="6867027"/>
          </a:xfrm>
        </p:grpSpPr>
        <p:sp>
          <p:nvSpPr>
            <p:cNvPr id="6" name="Rectangle 5">
              <a:extLst>
                <a:ext uri="{FF2B5EF4-FFF2-40B4-BE49-F238E27FC236}">
                  <a16:creationId xmlns:a16="http://schemas.microsoft.com/office/drawing/2014/main" id="{329379FA-F5B6-FA47-892F-1A59A5F18DB7}"/>
                </a:ext>
              </a:extLst>
            </p:cNvPr>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a:extLst>
                <a:ext uri="{FF2B5EF4-FFF2-40B4-BE49-F238E27FC236}">
                  <a16:creationId xmlns:a16="http://schemas.microsoft.com/office/drawing/2014/main" id="{0653D7F0-1125-B34E-ABC6-54B8E2A1661C}"/>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a:extLst>
                <a:ext uri="{FF2B5EF4-FFF2-40B4-BE49-F238E27FC236}">
                  <a16:creationId xmlns:a16="http://schemas.microsoft.com/office/drawing/2014/main" id="{4C4E9870-ED8F-6A49-9C3F-3448FE3BF10A}"/>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id="{FD13B35E-08F7-4E4E-A938-BE1F0B26810E}"/>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a:extLst>
                <a:ext uri="{FF2B5EF4-FFF2-40B4-BE49-F238E27FC236}">
                  <a16:creationId xmlns:a16="http://schemas.microsoft.com/office/drawing/2014/main" id="{37B3A6F8-0406-304A-8951-6BA9A784BD96}"/>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a:extLst>
                <a:ext uri="{FF2B5EF4-FFF2-40B4-BE49-F238E27FC236}">
                  <a16:creationId xmlns:a16="http://schemas.microsoft.com/office/drawing/2014/main" id="{CDEFCC33-815D-244F-9AF4-E3168112CCC2}"/>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9A38A8A-831F-C349-9AE0-B258FD784473}"/>
                </a:ext>
              </a:extLst>
            </p:cNvPr>
            <p:cNvSpPr/>
            <p:nvPr/>
          </p:nvSpPr>
          <p:spPr>
            <a:xfrm>
              <a:off x="6172200" y="402504"/>
              <a:ext cx="55959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a:extLst>
                <a:ext uri="{FF2B5EF4-FFF2-40B4-BE49-F238E27FC236}">
                  <a16:creationId xmlns:a16="http://schemas.microsoft.com/office/drawing/2014/main" id="{08652174-8CB3-894C-A12F-AB752AE9FD48}"/>
                </a:ext>
              </a:extLst>
            </p:cNvPr>
            <p:cNvSpPr>
              <a:spLocks/>
            </p:cNvSpPr>
            <p:nvPr/>
          </p:nvSpPr>
          <p:spPr bwMode="gray">
            <a:xfrm rot="-5400000">
              <a:off x="3295432" y="2801721"/>
              <a:ext cx="6053670" cy="1254558"/>
            </a:xfrm>
            <a:custGeom>
              <a:avLst/>
              <a:gdLst>
                <a:gd name="T0" fmla="*/ 0 w 10000"/>
                <a:gd name="T1" fmla="*/ 0 h 8000"/>
                <a:gd name="T2" fmla="*/ 0 w 10000"/>
                <a:gd name="T3" fmla="*/ 196001635 h 8000"/>
                <a:gd name="T4" fmla="*/ 2147483646 w 10000"/>
                <a:gd name="T5" fmla="*/ 196739472 h 8000"/>
                <a:gd name="T6" fmla="*/ 2147483646 w 10000"/>
                <a:gd name="T7" fmla="*/ 172188 h 8000"/>
                <a:gd name="T8" fmla="*/ 2147483646 w 10000"/>
                <a:gd name="T9" fmla="*/ 172188 h 8000"/>
                <a:gd name="T10" fmla="*/ 2147483646 w 10000"/>
                <a:gd name="T11" fmla="*/ 3836438 h 8000"/>
                <a:gd name="T12" fmla="*/ 2147483646 w 10000"/>
                <a:gd name="T13" fmla="*/ 7328501 h 8000"/>
                <a:gd name="T14" fmla="*/ 2147483646 w 10000"/>
                <a:gd name="T15" fmla="*/ 10746857 h 8000"/>
                <a:gd name="T16" fmla="*/ 2147483646 w 10000"/>
                <a:gd name="T17" fmla="*/ 13673428 h 8000"/>
                <a:gd name="T18" fmla="*/ 2147483646 w 10000"/>
                <a:gd name="T19" fmla="*/ 16624462 h 8000"/>
                <a:gd name="T20" fmla="*/ 2147483646 w 10000"/>
                <a:gd name="T21" fmla="*/ 19378844 h 8000"/>
                <a:gd name="T22" fmla="*/ 2147483646 w 10000"/>
                <a:gd name="T23" fmla="*/ 21739765 h 8000"/>
                <a:gd name="T24" fmla="*/ 2147483646 w 10000"/>
                <a:gd name="T25" fmla="*/ 23977583 h 8000"/>
                <a:gd name="T26" fmla="*/ 2147483646 w 10000"/>
                <a:gd name="T27" fmla="*/ 26018749 h 8000"/>
                <a:gd name="T28" fmla="*/ 2147483646 w 10000"/>
                <a:gd name="T29" fmla="*/ 27789401 h 8000"/>
                <a:gd name="T30" fmla="*/ 2147483646 w 10000"/>
                <a:gd name="T31" fmla="*/ 29560052 h 8000"/>
                <a:gd name="T32" fmla="*/ 2147483646 w 10000"/>
                <a:gd name="T33" fmla="*/ 31035726 h 8000"/>
                <a:gd name="T34" fmla="*/ 2147483646 w 10000"/>
                <a:gd name="T35" fmla="*/ 32191488 h 8000"/>
                <a:gd name="T36" fmla="*/ 2147483646 w 10000"/>
                <a:gd name="T37" fmla="*/ 33396491 h 8000"/>
                <a:gd name="T38" fmla="*/ 2147483646 w 10000"/>
                <a:gd name="T39" fmla="*/ 34404842 h 8000"/>
                <a:gd name="T40" fmla="*/ 2147483646 w 10000"/>
                <a:gd name="T41" fmla="*/ 35118058 h 8000"/>
                <a:gd name="T42" fmla="*/ 2147483646 w 10000"/>
                <a:gd name="T43" fmla="*/ 35732791 h 8000"/>
                <a:gd name="T44" fmla="*/ 2147483646 w 10000"/>
                <a:gd name="T45" fmla="*/ 36323061 h 8000"/>
                <a:gd name="T46" fmla="*/ 2109030222 w 10000"/>
                <a:gd name="T47" fmla="*/ 36593575 h 8000"/>
                <a:gd name="T48" fmla="*/ 2030972384 w 10000"/>
                <a:gd name="T49" fmla="*/ 36888710 h 8000"/>
                <a:gd name="T50" fmla="*/ 1954013894 w 10000"/>
                <a:gd name="T51" fmla="*/ 37036277 h 8000"/>
                <a:gd name="T52" fmla="*/ 1877788503 w 10000"/>
                <a:gd name="T53" fmla="*/ 36888710 h 8000"/>
                <a:gd name="T54" fmla="*/ 1802295606 w 10000"/>
                <a:gd name="T55" fmla="*/ 36888710 h 8000"/>
                <a:gd name="T56" fmla="*/ 1727535808 w 10000"/>
                <a:gd name="T57" fmla="*/ 36593575 h 8000"/>
                <a:gd name="T58" fmla="*/ 1654242209 w 10000"/>
                <a:gd name="T59" fmla="*/ 36150873 h 8000"/>
                <a:gd name="T60" fmla="*/ 1581681104 w 10000"/>
                <a:gd name="T61" fmla="*/ 35732791 h 8000"/>
                <a:gd name="T62" fmla="*/ 1510586199 w 10000"/>
                <a:gd name="T63" fmla="*/ 35265625 h 8000"/>
                <a:gd name="T64" fmla="*/ 1439857540 w 10000"/>
                <a:gd name="T65" fmla="*/ 34552409 h 8000"/>
                <a:gd name="T66" fmla="*/ 1370228227 w 10000"/>
                <a:gd name="T67" fmla="*/ 33789952 h 8000"/>
                <a:gd name="T68" fmla="*/ 1302065114 w 10000"/>
                <a:gd name="T69" fmla="*/ 33101356 h 8000"/>
                <a:gd name="T70" fmla="*/ 1169036926 w 10000"/>
                <a:gd name="T71" fmla="*/ 31158673 h 8000"/>
                <a:gd name="T72" fmla="*/ 1041505471 w 10000"/>
                <a:gd name="T73" fmla="*/ 29092886 h 8000"/>
                <a:gd name="T74" fmla="*/ 919104501 w 10000"/>
                <a:gd name="T75" fmla="*/ 26928774 h 8000"/>
                <a:gd name="T76" fmla="*/ 803300216 w 10000"/>
                <a:gd name="T77" fmla="*/ 24543232 h 8000"/>
                <a:gd name="T78" fmla="*/ 692627021 w 10000"/>
                <a:gd name="T79" fmla="*/ 22059364 h 8000"/>
                <a:gd name="T80" fmla="*/ 590015498 w 10000"/>
                <a:gd name="T81" fmla="*/ 19378844 h 8000"/>
                <a:gd name="T82" fmla="*/ 493633807 w 10000"/>
                <a:gd name="T83" fmla="*/ 16747408 h 8000"/>
                <a:gd name="T84" fmla="*/ 404948753 w 10000"/>
                <a:gd name="T85" fmla="*/ 14116130 h 8000"/>
                <a:gd name="T86" fmla="*/ 323592271 w 10000"/>
                <a:gd name="T87" fmla="*/ 11632262 h 8000"/>
                <a:gd name="T88" fmla="*/ 251398018 w 10000"/>
                <a:gd name="T89" fmla="*/ 9271340 h 8000"/>
                <a:gd name="T90" fmla="*/ 186166092 w 10000"/>
                <a:gd name="T91" fmla="*/ 7033366 h 8000"/>
                <a:gd name="T92" fmla="*/ 131195742 w 10000"/>
                <a:gd name="T93" fmla="*/ 5164388 h 8000"/>
                <a:gd name="T94" fmla="*/ 85020768 w 10000"/>
                <a:gd name="T95" fmla="*/ 3393736 h 8000"/>
                <a:gd name="T96" fmla="*/ 21621893 w 10000"/>
                <a:gd name="T97" fmla="*/ 860784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
              <a:extLst>
                <a:ext uri="{FF2B5EF4-FFF2-40B4-BE49-F238E27FC236}">
                  <a16:creationId xmlns:a16="http://schemas.microsoft.com/office/drawing/2014/main" id="{094BE2A6-134A-AB48-93F5-21EA853F72B3}"/>
                </a:ext>
              </a:extLst>
            </p:cNvPr>
            <p:cNvSpPr>
              <a:spLocks/>
            </p:cNvSpPr>
            <p:nvPr/>
          </p:nvSpPr>
          <p:spPr bwMode="gray">
            <a:xfrm rot="-5677511">
              <a:off x="4203594" y="1826078"/>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
              <a:extLst>
                <a:ext uri="{FF2B5EF4-FFF2-40B4-BE49-F238E27FC236}">
                  <a16:creationId xmlns:a16="http://schemas.microsoft.com/office/drawing/2014/main" id="{834E02F5-0C56-B54C-AEA0-F291DC650C35}"/>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6" name="Rectangle 15">
            <a:extLst>
              <a:ext uri="{FF2B5EF4-FFF2-40B4-BE49-F238E27FC236}">
                <a16:creationId xmlns:a16="http://schemas.microsoft.com/office/drawing/2014/main" id="{2472DD1F-DF17-AD48-8F0D-5F2BFEA584D0}"/>
              </a:ext>
            </a:extLst>
          </p:cNvPr>
          <p:cNvSpPr/>
          <p:nvPr/>
        </p:nvSpPr>
        <p:spPr>
          <a:xfrm>
            <a:off x="10877863" y="245297"/>
            <a:ext cx="690563" cy="1030288"/>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GB" noProof="0"/>
              <a:t>Click icon to add picture</a:t>
            </a:r>
            <a:endParaRPr lang="en-US" noProof="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8" name="Date Placeholder 4">
            <a:extLst>
              <a:ext uri="{FF2B5EF4-FFF2-40B4-BE49-F238E27FC236}">
                <a16:creationId xmlns:a16="http://schemas.microsoft.com/office/drawing/2014/main" id="{8414B6E4-8A2A-274A-9DEE-D7EF83E38932}"/>
              </a:ext>
            </a:extLst>
          </p:cNvPr>
          <p:cNvSpPr>
            <a:spLocks noGrp="1"/>
          </p:cNvSpPr>
          <p:nvPr>
            <p:ph type="dt" sz="half" idx="10"/>
          </p:nvPr>
        </p:nvSpPr>
        <p:spPr/>
        <p:txBody>
          <a:bodyPr/>
          <a:lstStyle>
            <a:lvl1pPr>
              <a:defRPr/>
            </a:lvl1pPr>
          </a:lstStyle>
          <a:p>
            <a:fld id="{D6A9FE35-BA47-1149-900F-404F68351C5F}" type="datetimeFigureOut">
              <a:rPr lang="en-US" smtClean="0"/>
              <a:t>5/16/2023</a:t>
            </a:fld>
            <a:endParaRPr lang="en-US"/>
          </a:p>
        </p:txBody>
      </p:sp>
      <p:sp>
        <p:nvSpPr>
          <p:cNvPr id="22" name="TextBox 21">
            <a:extLst>
              <a:ext uri="{FF2B5EF4-FFF2-40B4-BE49-F238E27FC236}">
                <a16:creationId xmlns:a16="http://schemas.microsoft.com/office/drawing/2014/main" id="{ECB2A030-A1E4-2D44-9B38-9A761E6D8B17}"/>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rPr>
              <a:t>Improving Lives Together     </a:t>
            </a:r>
            <a:r>
              <a:rPr lang="en-GB" sz="1100" b="1">
                <a:solidFill>
                  <a:schemeClr val="accent5">
                    <a:lumMod val="50000"/>
                  </a:schemeClr>
                </a:solidFill>
              </a:rPr>
              <a:t>Ambition | Compassion | Integrity</a:t>
            </a:r>
            <a:endParaRPr lang="en-US">
              <a:solidFill>
                <a:schemeClr val="accent5">
                  <a:lumMod val="50000"/>
                </a:schemeClr>
              </a:solidFill>
            </a:endParaRPr>
          </a:p>
        </p:txBody>
      </p:sp>
      <p:pic>
        <p:nvPicPr>
          <p:cNvPr id="21" name="Picture 2" descr="Image">
            <a:extLst>
              <a:ext uri="{FF2B5EF4-FFF2-40B4-BE49-F238E27FC236}">
                <a16:creationId xmlns:a16="http://schemas.microsoft.com/office/drawing/2014/main" id="{1EE1A8B4-E1A5-6FE4-1D6B-B0E2233B5B0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903417" y="299780"/>
            <a:ext cx="880258" cy="99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7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a:extLst>
              <a:ext uri="{FF2B5EF4-FFF2-40B4-BE49-F238E27FC236}">
                <a16:creationId xmlns:a16="http://schemas.microsoft.com/office/drawing/2014/main" id="{471D0761-64F9-E145-82F7-4372CE7A73F3}"/>
              </a:ext>
            </a:extLst>
          </p:cNvPr>
          <p:cNvGrpSpPr>
            <a:grpSpLocks/>
          </p:cNvGrpSpPr>
          <p:nvPr/>
        </p:nvGrpSpPr>
        <p:grpSpPr bwMode="auto">
          <a:xfrm>
            <a:off x="168165" y="0"/>
            <a:ext cx="12192000" cy="6865938"/>
            <a:chOff x="0" y="-2373"/>
            <a:chExt cx="12192000" cy="6867027"/>
          </a:xfrm>
        </p:grpSpPr>
        <p:sp>
          <p:nvSpPr>
            <p:cNvPr id="26" name="Rectangle 25">
              <a:extLst>
                <a:ext uri="{FF2B5EF4-FFF2-40B4-BE49-F238E27FC236}">
                  <a16:creationId xmlns:a16="http://schemas.microsoft.com/office/drawing/2014/main" id="{B4E968C6-901D-C740-9D5E-89F2F55EECEF}"/>
                </a:ext>
              </a:extLst>
            </p:cNvPr>
            <p:cNvSpPr/>
            <p:nvPr/>
          </p:nvSpPr>
          <p:spPr>
            <a:xfrm>
              <a:off x="0" y="0"/>
              <a:ext cx="12192000" cy="6858000"/>
            </a:xfrm>
            <a:prstGeom prst="rect">
              <a:avLst/>
            </a:prstGeom>
            <a:blipFill>
              <a:blip r:embed="rId20">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CB149F6D-850F-134D-9CFD-50B57C36BC99}"/>
                </a:ext>
              </a:extLst>
            </p:cNvPr>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7DC619C0-35E2-9445-94E2-853E0FBC9CCC}"/>
                </a:ext>
              </a:extLst>
            </p:cNvPr>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912EB04A-331E-514B-AE44-52A57D73F030}"/>
                </a:ext>
              </a:extLst>
            </p:cNvPr>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2CEFCFAD-2A32-F948-99B9-7BC4AAB4E615}"/>
                </a:ext>
              </a:extLst>
            </p:cNvPr>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E9E458DF-A6AC-CB47-9DCF-167D103509A6}"/>
                </a:ext>
              </a:extLst>
            </p:cNvPr>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0" name="Freeform 5">
              <a:extLst>
                <a:ext uri="{FF2B5EF4-FFF2-40B4-BE49-F238E27FC236}">
                  <a16:creationId xmlns:a16="http://schemas.microsoft.com/office/drawing/2014/main" id="{4EC681E7-02B2-2345-9B72-4EE6DD439772}"/>
                </a:ext>
              </a:extLst>
            </p:cNvPr>
            <p:cNvSpPr>
              <a:spLocks/>
            </p:cNvSpPr>
            <p:nvPr/>
          </p:nvSpPr>
          <p:spPr bwMode="gray">
            <a:xfrm rot="-589932">
              <a:off x="8490951" y="1797517"/>
              <a:ext cx="3299407" cy="440924"/>
            </a:xfrm>
            <a:custGeom>
              <a:avLst/>
              <a:gdLst>
                <a:gd name="T0" fmla="*/ 9253187 w 10000"/>
                <a:gd name="T1" fmla="*/ 17583959 h 5291"/>
                <a:gd name="T2" fmla="*/ 1084036337 w 10000"/>
                <a:gd name="T3" fmla="*/ 36744278 h 5291"/>
                <a:gd name="T4" fmla="*/ 1088608655 w 10000"/>
                <a:gd name="T5" fmla="*/ 0 h 5291"/>
                <a:gd name="T6" fmla="*/ 1088608655 w 10000"/>
                <a:gd name="T7" fmla="*/ 0 h 5291"/>
                <a:gd name="T8" fmla="*/ 1052358070 w 10000"/>
                <a:gd name="T9" fmla="*/ 1416690 h 5291"/>
                <a:gd name="T10" fmla="*/ 1016107156 w 10000"/>
                <a:gd name="T11" fmla="*/ 2777880 h 5291"/>
                <a:gd name="T12" fmla="*/ 979856571 w 10000"/>
                <a:gd name="T13" fmla="*/ 4097318 h 5291"/>
                <a:gd name="T14" fmla="*/ 943497106 w 10000"/>
                <a:gd name="T15" fmla="*/ 5229337 h 5291"/>
                <a:gd name="T16" fmla="*/ 907137641 w 10000"/>
                <a:gd name="T17" fmla="*/ 6368273 h 5291"/>
                <a:gd name="T18" fmla="*/ 870778176 w 10000"/>
                <a:gd name="T19" fmla="*/ 7437707 h 5291"/>
                <a:gd name="T20" fmla="*/ 834853902 w 10000"/>
                <a:gd name="T21" fmla="*/ 8347472 h 5291"/>
                <a:gd name="T22" fmla="*/ 798276676 w 10000"/>
                <a:gd name="T23" fmla="*/ 9201736 h 5291"/>
                <a:gd name="T24" fmla="*/ 762026092 w 10000"/>
                <a:gd name="T25" fmla="*/ 10000333 h 5291"/>
                <a:gd name="T26" fmla="*/ 726428460 w 10000"/>
                <a:gd name="T27" fmla="*/ 10680928 h 5291"/>
                <a:gd name="T28" fmla="*/ 690177875 w 10000"/>
                <a:gd name="T29" fmla="*/ 11361522 h 5291"/>
                <a:gd name="T30" fmla="*/ 654580243 w 10000"/>
                <a:gd name="T31" fmla="*/ 11937865 h 5291"/>
                <a:gd name="T32" fmla="*/ 618982941 w 10000"/>
                <a:gd name="T33" fmla="*/ 12389289 h 5291"/>
                <a:gd name="T34" fmla="*/ 583385309 w 10000"/>
                <a:gd name="T35" fmla="*/ 12847630 h 5291"/>
                <a:gd name="T36" fmla="*/ 548223198 w 10000"/>
                <a:gd name="T37" fmla="*/ 13236553 h 5291"/>
                <a:gd name="T38" fmla="*/ 513496610 w 10000"/>
                <a:gd name="T39" fmla="*/ 13528225 h 5291"/>
                <a:gd name="T40" fmla="*/ 478552260 w 10000"/>
                <a:gd name="T41" fmla="*/ 13750479 h 5291"/>
                <a:gd name="T42" fmla="*/ 444043432 w 10000"/>
                <a:gd name="T43" fmla="*/ 13979649 h 5291"/>
                <a:gd name="T44" fmla="*/ 409970126 w 10000"/>
                <a:gd name="T45" fmla="*/ 14090734 h 5291"/>
                <a:gd name="T46" fmla="*/ 376005371 w 10000"/>
                <a:gd name="T47" fmla="*/ 14208820 h 5291"/>
                <a:gd name="T48" fmla="*/ 342367587 w 10000"/>
                <a:gd name="T49" fmla="*/ 14257404 h 5291"/>
                <a:gd name="T50" fmla="*/ 309056114 w 10000"/>
                <a:gd name="T51" fmla="*/ 14208820 h 5291"/>
                <a:gd name="T52" fmla="*/ 276180162 w 10000"/>
                <a:gd name="T53" fmla="*/ 14208820 h 5291"/>
                <a:gd name="T54" fmla="*/ 243630522 w 10000"/>
                <a:gd name="T55" fmla="*/ 14090734 h 5291"/>
                <a:gd name="T56" fmla="*/ 211516734 w 10000"/>
                <a:gd name="T57" fmla="*/ 13917148 h 5291"/>
                <a:gd name="T58" fmla="*/ 179947018 w 10000"/>
                <a:gd name="T59" fmla="*/ 13750479 h 5291"/>
                <a:gd name="T60" fmla="*/ 148921704 w 10000"/>
                <a:gd name="T61" fmla="*/ 13576809 h 5291"/>
                <a:gd name="T62" fmla="*/ 118114151 w 10000"/>
                <a:gd name="T63" fmla="*/ 13299055 h 5291"/>
                <a:gd name="T64" fmla="*/ 87741790 w 10000"/>
                <a:gd name="T65" fmla="*/ 13007383 h 5291"/>
                <a:gd name="T66" fmla="*/ 58022712 w 10000"/>
                <a:gd name="T67" fmla="*/ 12729628 h 5291"/>
                <a:gd name="T68" fmla="*/ 0 w 10000"/>
                <a:gd name="T69" fmla="*/ 11986533 h 5291"/>
                <a:gd name="T70" fmla="*/ 9253187 w 10000"/>
                <a:gd name="T71" fmla="*/ 17583959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5">
              <a:extLst>
                <a:ext uri="{FF2B5EF4-FFF2-40B4-BE49-F238E27FC236}">
                  <a16:creationId xmlns:a16="http://schemas.microsoft.com/office/drawing/2014/main" id="{528919EF-076D-5047-B425-EC4A0DAA8BFA}"/>
                </a:ext>
              </a:extLst>
            </p:cNvPr>
            <p:cNvSpPr>
              <a:spLocks/>
            </p:cNvSpPr>
            <p:nvPr/>
          </p:nvSpPr>
          <p:spPr bwMode="gray">
            <a:xfrm>
              <a:off x="459506" y="1866405"/>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520950 h 2856"/>
                <a:gd name="T8" fmla="*/ 2147483646 w 7104"/>
                <a:gd name="T9" fmla="*/ 2520950 h 2856"/>
                <a:gd name="T10" fmla="*/ 2147483646 w 7104"/>
                <a:gd name="T11" fmla="*/ 65524063 h 2856"/>
                <a:gd name="T12" fmla="*/ 2147483646 w 7104"/>
                <a:gd name="T13" fmla="*/ 126007813 h 2856"/>
                <a:gd name="T14" fmla="*/ 2147483646 w 7104"/>
                <a:gd name="T15" fmla="*/ 183972200 h 2856"/>
                <a:gd name="T16" fmla="*/ 2147483646 w 7104"/>
                <a:gd name="T17" fmla="*/ 234375325 h 2856"/>
                <a:gd name="T18" fmla="*/ 2147483646 w 7104"/>
                <a:gd name="T19" fmla="*/ 284778450 h 2856"/>
                <a:gd name="T20" fmla="*/ 2147483646 w 7104"/>
                <a:gd name="T21" fmla="*/ 332660625 h 2856"/>
                <a:gd name="T22" fmla="*/ 2147483646 w 7104"/>
                <a:gd name="T23" fmla="*/ 372983125 h 2856"/>
                <a:gd name="T24" fmla="*/ 2147483646 w 7104"/>
                <a:gd name="T25" fmla="*/ 410786263 h 2856"/>
                <a:gd name="T26" fmla="*/ 2147483646 w 7104"/>
                <a:gd name="T27" fmla="*/ 446068450 h 2856"/>
                <a:gd name="T28" fmla="*/ 2147483646 w 7104"/>
                <a:gd name="T29" fmla="*/ 476310325 h 2856"/>
                <a:gd name="T30" fmla="*/ 2147483646 w 7104"/>
                <a:gd name="T31" fmla="*/ 506552200 h 2856"/>
                <a:gd name="T32" fmla="*/ 2147483646 w 7104"/>
                <a:gd name="T33" fmla="*/ 531753763 h 2856"/>
                <a:gd name="T34" fmla="*/ 2147483646 w 7104"/>
                <a:gd name="T35" fmla="*/ 551915013 h 2856"/>
                <a:gd name="T36" fmla="*/ 2147483646 w 7104"/>
                <a:gd name="T37" fmla="*/ 572076263 h 2856"/>
                <a:gd name="T38" fmla="*/ 2147483646 w 7104"/>
                <a:gd name="T39" fmla="*/ 589716563 h 2856"/>
                <a:gd name="T40" fmla="*/ 2147483646 w 7104"/>
                <a:gd name="T41" fmla="*/ 602318138 h 2856"/>
                <a:gd name="T42" fmla="*/ 2147483646 w 7104"/>
                <a:gd name="T43" fmla="*/ 612398763 h 2856"/>
                <a:gd name="T44" fmla="*/ 2147483646 w 7104"/>
                <a:gd name="T45" fmla="*/ 622479388 h 2856"/>
                <a:gd name="T46" fmla="*/ 2147483646 w 7104"/>
                <a:gd name="T47" fmla="*/ 627519700 h 2856"/>
                <a:gd name="T48" fmla="*/ 2147483646 w 7104"/>
                <a:gd name="T49" fmla="*/ 632560013 h 2856"/>
                <a:gd name="T50" fmla="*/ 2147483646 w 7104"/>
                <a:gd name="T51" fmla="*/ 635079375 h 2856"/>
                <a:gd name="T52" fmla="*/ 2147483646 w 7104"/>
                <a:gd name="T53" fmla="*/ 632560013 h 2856"/>
                <a:gd name="T54" fmla="*/ 2147483646 w 7104"/>
                <a:gd name="T55" fmla="*/ 632560013 h 2856"/>
                <a:gd name="T56" fmla="*/ 2147483646 w 7104"/>
                <a:gd name="T57" fmla="*/ 627519700 h 2856"/>
                <a:gd name="T58" fmla="*/ 2147483646 w 7104"/>
                <a:gd name="T59" fmla="*/ 619958438 h 2856"/>
                <a:gd name="T60" fmla="*/ 2147483646 w 7104"/>
                <a:gd name="T61" fmla="*/ 612398763 h 2856"/>
                <a:gd name="T62" fmla="*/ 2147483646 w 7104"/>
                <a:gd name="T63" fmla="*/ 604837500 h 2856"/>
                <a:gd name="T64" fmla="*/ 2147483646 w 7104"/>
                <a:gd name="T65" fmla="*/ 592237513 h 2856"/>
                <a:gd name="T66" fmla="*/ 2147483646 w 7104"/>
                <a:gd name="T67" fmla="*/ 579635938 h 2856"/>
                <a:gd name="T68" fmla="*/ 2147483646 w 7104"/>
                <a:gd name="T69" fmla="*/ 567035950 h 2856"/>
                <a:gd name="T70" fmla="*/ 2147483646 w 7104"/>
                <a:gd name="T71" fmla="*/ 534273125 h 2856"/>
                <a:gd name="T72" fmla="*/ 2147483646 w 7104"/>
                <a:gd name="T73" fmla="*/ 498990938 h 2856"/>
                <a:gd name="T74" fmla="*/ 2147483646 w 7104"/>
                <a:gd name="T75" fmla="*/ 461189388 h 2856"/>
                <a:gd name="T76" fmla="*/ 2147483646 w 7104"/>
                <a:gd name="T77" fmla="*/ 420866888 h 2856"/>
                <a:gd name="T78" fmla="*/ 2147483646 w 7104"/>
                <a:gd name="T79" fmla="*/ 378023438 h 2856"/>
                <a:gd name="T80" fmla="*/ 2147483646 w 7104"/>
                <a:gd name="T81" fmla="*/ 332660625 h 2856"/>
                <a:gd name="T82" fmla="*/ 2147483646 w 7104"/>
                <a:gd name="T83" fmla="*/ 287297813 h 2856"/>
                <a:gd name="T84" fmla="*/ 1978323450 w 7104"/>
                <a:gd name="T85" fmla="*/ 241935000 h 2856"/>
                <a:gd name="T86" fmla="*/ 1580138763 w 7104"/>
                <a:gd name="T87" fmla="*/ 199093138 h 2856"/>
                <a:gd name="T88" fmla="*/ 1227316888 w 7104"/>
                <a:gd name="T89" fmla="*/ 158770638 h 2856"/>
                <a:gd name="T90" fmla="*/ 909777200 w 7104"/>
                <a:gd name="T91" fmla="*/ 120967500 h 2856"/>
                <a:gd name="T92" fmla="*/ 640119688 w 7104"/>
                <a:gd name="T93" fmla="*/ 88206263 h 2856"/>
                <a:gd name="T94" fmla="*/ 415826575 w 7104"/>
                <a:gd name="T95" fmla="*/ 57964388 h 2856"/>
                <a:gd name="T96" fmla="*/ 105846563 w 7104"/>
                <a:gd name="T97" fmla="*/ 15120938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5">
              <a:extLst>
                <a:ext uri="{FF2B5EF4-FFF2-40B4-BE49-F238E27FC236}">
                  <a16:creationId xmlns:a16="http://schemas.microsoft.com/office/drawing/2014/main" id="{53D4C161-0001-D84C-9D12-C4BBBC99AF20}"/>
                </a:ext>
              </a:extLst>
            </p:cNvPr>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378220357 w 15356"/>
                <a:gd name="T13" fmla="*/ 2147483646 h 8638"/>
                <a:gd name="T14" fmla="*/ 378220357 w 15356"/>
                <a:gd name="T15" fmla="*/ 372983152 h 8638"/>
                <a:gd name="T16" fmla="*/ 2147483646 w 15356"/>
                <a:gd name="T17" fmla="*/ 372983152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7" name="Title Placeholder 1">
            <a:extLst>
              <a:ext uri="{FF2B5EF4-FFF2-40B4-BE49-F238E27FC236}">
                <a16:creationId xmlns:a16="http://schemas.microsoft.com/office/drawing/2014/main" id="{94AF4FBD-7F0E-2640-95DB-4825AB4088D3}"/>
              </a:ext>
            </a:extLst>
          </p:cNvPr>
          <p:cNvSpPr>
            <a:spLocks noGrp="1" noChangeArrowheads="1"/>
          </p:cNvSpPr>
          <p:nvPr>
            <p:ph type="title"/>
          </p:nvPr>
        </p:nvSpPr>
        <p:spPr bwMode="gray">
          <a:xfrm>
            <a:off x="1155700" y="973138"/>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8" name="Text Placeholder 2">
            <a:extLst>
              <a:ext uri="{FF2B5EF4-FFF2-40B4-BE49-F238E27FC236}">
                <a16:creationId xmlns:a16="http://schemas.microsoft.com/office/drawing/2014/main" id="{74FD5C3A-328E-1048-BD2B-D4E3B85A9C26}"/>
              </a:ext>
            </a:extLst>
          </p:cNvPr>
          <p:cNvSpPr>
            <a:spLocks noGrp="1" noChangeArrowheads="1"/>
          </p:cNvSpPr>
          <p:nvPr>
            <p:ph type="body" idx="1"/>
          </p:nvPr>
        </p:nvSpPr>
        <p:spPr bwMode="auto">
          <a:xfrm>
            <a:off x="1155700" y="2603500"/>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9F268E3-DA21-5940-BA22-1AED621CEB57}"/>
              </a:ext>
            </a:extLst>
          </p:cNvPr>
          <p:cNvSpPr>
            <a:spLocks noGrp="1"/>
          </p:cNvSpPr>
          <p:nvPr>
            <p:ph type="dt" sz="half" idx="2"/>
          </p:nvPr>
        </p:nvSpPr>
        <p:spPr>
          <a:xfrm>
            <a:off x="10650538" y="6394450"/>
            <a:ext cx="990600" cy="304800"/>
          </a:xfrm>
          <a:prstGeom prst="rect">
            <a:avLst/>
          </a:prstGeom>
        </p:spPr>
        <p:txBody>
          <a:bodyPr vert="horz" lIns="91440" tIns="45720" rIns="91440" bIns="45720" rtlCol="0" anchor="t"/>
          <a:lstStyle>
            <a:lvl1pPr algn="r" eaLnBrk="1" fontAlgn="auto" hangingPunct="1">
              <a:spcBef>
                <a:spcPts val="0"/>
              </a:spcBef>
              <a:spcAft>
                <a:spcPts val="0"/>
              </a:spcAft>
              <a:defRPr sz="1000" b="1" i="0">
                <a:solidFill>
                  <a:schemeClr val="accent1"/>
                </a:solidFill>
                <a:latin typeface="+mn-lt"/>
              </a:defRPr>
            </a:lvl1pPr>
          </a:lstStyle>
          <a:p>
            <a:fld id="{D6A9FE35-BA47-1149-900F-404F68351C5F}" type="datetimeFigureOut">
              <a:rPr lang="en-US" smtClean="0"/>
              <a:t>5/16/2023</a:t>
            </a:fld>
            <a:endParaRPr lang="en-US"/>
          </a:p>
        </p:txBody>
      </p:sp>
      <p:sp>
        <p:nvSpPr>
          <p:cNvPr id="24" name="Rectangle 23">
            <a:extLst>
              <a:ext uri="{FF2B5EF4-FFF2-40B4-BE49-F238E27FC236}">
                <a16:creationId xmlns:a16="http://schemas.microsoft.com/office/drawing/2014/main" id="{9B1B6E44-09C7-6546-9169-1B2C22DB07E8}"/>
              </a:ext>
            </a:extLst>
          </p:cNvPr>
          <p:cNvSpPr/>
          <p:nvPr/>
        </p:nvSpPr>
        <p:spPr>
          <a:xfrm>
            <a:off x="11481629" y="247402"/>
            <a:ext cx="690563" cy="1030288"/>
          </a:xfrm>
          <a:prstGeom prst="rect">
            <a:avLst/>
          </a:prstGeom>
          <a:blipFill>
            <a:blip r:embed="rId21" cstate="print">
              <a:extLst>
                <a:ext uri="{28A0092B-C50C-407E-A947-70E740481C1C}">
                  <a14:useLocalDpi xmlns:a14="http://schemas.microsoft.com/office/drawing/2010/main"/>
                </a:ext>
              </a:extLst>
            </a:blip>
            <a:stretch>
              <a:fillRect/>
            </a:stretch>
          </a:blipFill>
          <a:ln>
            <a:noFill/>
          </a:ln>
        </p:spPr>
        <p:style>
          <a:lnRef idx="1">
            <a:schemeClr val="accent1"/>
          </a:lnRef>
          <a:fillRef idx="3">
            <a:schemeClr val="accent1"/>
          </a:fillRef>
          <a:effectRef idx="2">
            <a:schemeClr val="accent1"/>
          </a:effectRef>
          <a:fontRef idx="minor">
            <a:schemeClr val="lt1"/>
          </a:fontRef>
        </p:style>
      </p:sp>
      <p:sp>
        <p:nvSpPr>
          <p:cNvPr id="20" name="TextBox 19">
            <a:extLst>
              <a:ext uri="{FF2B5EF4-FFF2-40B4-BE49-F238E27FC236}">
                <a16:creationId xmlns:a16="http://schemas.microsoft.com/office/drawing/2014/main" id="{70958F4F-EB85-9044-A99B-2C30802C22CB}"/>
              </a:ext>
            </a:extLst>
          </p:cNvPr>
          <p:cNvSpPr txBox="1"/>
          <p:nvPr userDrawn="1"/>
        </p:nvSpPr>
        <p:spPr>
          <a:xfrm>
            <a:off x="549965" y="6394450"/>
            <a:ext cx="5546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rgbClr val="002060"/>
                </a:solidFill>
                <a:latin typeface="Arial" panose="020B0604020202020204" pitchFamily="34" charset="0"/>
                <a:cs typeface="Arial" panose="020B0604020202020204" pitchFamily="34" charset="0"/>
              </a:rPr>
              <a:t>Improving Lives Together     </a:t>
            </a:r>
            <a:r>
              <a:rPr lang="en-GB" sz="1100" b="1">
                <a:solidFill>
                  <a:schemeClr val="accent5">
                    <a:lumMod val="50000"/>
                  </a:schemeClr>
                </a:solidFill>
                <a:latin typeface="Arial" panose="020B0604020202020204" pitchFamily="34" charset="0"/>
                <a:cs typeface="Arial" panose="020B0604020202020204" pitchFamily="34" charset="0"/>
              </a:rPr>
              <a:t>Ambition | Compassion | Integrity</a:t>
            </a:r>
            <a:endParaRPr lang="en-US">
              <a:solidFill>
                <a:schemeClr val="accent5">
                  <a:lumMod val="50000"/>
                </a:schemeClr>
              </a:solidFill>
              <a:latin typeface="Arial" panose="020B0604020202020204" pitchFamily="34" charset="0"/>
              <a:cs typeface="Arial" panose="020B0604020202020204" pitchFamily="34" charset="0"/>
            </a:endParaRPr>
          </a:p>
        </p:txBody>
      </p:sp>
      <p:pic>
        <p:nvPicPr>
          <p:cNvPr id="8194" name="Picture 2" descr="Image">
            <a:extLst>
              <a:ext uri="{FF2B5EF4-FFF2-40B4-BE49-F238E27FC236}">
                <a16:creationId xmlns:a16="http://schemas.microsoft.com/office/drawing/2014/main" id="{03289511-4E62-3B45-8B9C-7CF7C80A9892}"/>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434444" y="301368"/>
            <a:ext cx="880258" cy="99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126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fontAlgn="base" hangingPunct="1">
        <a:spcBef>
          <a:spcPct val="0"/>
        </a:spcBef>
        <a:spcAft>
          <a:spcPct val="0"/>
        </a:spcAft>
        <a:defRPr sz="3600" kern="1200">
          <a:solidFill>
            <a:schemeClr val="bg2"/>
          </a:solidFill>
          <a:latin typeface="Segoe UI" panose="020B0502040204020203" pitchFamily="34" charset="0"/>
          <a:ea typeface="+mj-ea"/>
          <a:cs typeface="Segoe UI" panose="020B0502040204020203" pitchFamily="34" charset="0"/>
        </a:defRPr>
      </a:lvl1pPr>
      <a:lvl2pPr algn="l" defTabSz="457200" rtl="0" eaLnBrk="1" fontAlgn="base" hangingPunct="1">
        <a:spcBef>
          <a:spcPct val="0"/>
        </a:spcBef>
        <a:spcAft>
          <a:spcPct val="0"/>
        </a:spcAft>
        <a:defRPr sz="3600">
          <a:solidFill>
            <a:schemeClr val="bg2"/>
          </a:solidFill>
          <a:latin typeface="Century Gothic" panose="020B0502020202020204" pitchFamily="34" charset="0"/>
        </a:defRPr>
      </a:lvl2pPr>
      <a:lvl3pPr algn="l" defTabSz="457200" rtl="0" eaLnBrk="1" fontAlgn="base" hangingPunct="1">
        <a:spcBef>
          <a:spcPct val="0"/>
        </a:spcBef>
        <a:spcAft>
          <a:spcPct val="0"/>
        </a:spcAft>
        <a:defRPr sz="3600">
          <a:solidFill>
            <a:schemeClr val="bg2"/>
          </a:solidFill>
          <a:latin typeface="Century Gothic" panose="020B0502020202020204" pitchFamily="34" charset="0"/>
        </a:defRPr>
      </a:lvl3pPr>
      <a:lvl4pPr algn="l" defTabSz="457200" rtl="0" eaLnBrk="1" fontAlgn="base" hangingPunct="1">
        <a:spcBef>
          <a:spcPct val="0"/>
        </a:spcBef>
        <a:spcAft>
          <a:spcPct val="0"/>
        </a:spcAft>
        <a:defRPr sz="3600">
          <a:solidFill>
            <a:schemeClr val="bg2"/>
          </a:solidFill>
          <a:latin typeface="Century Gothic" panose="020B0502020202020204" pitchFamily="34" charset="0"/>
        </a:defRPr>
      </a:lvl4pPr>
      <a:lvl5pPr algn="l" defTabSz="457200" rtl="0" eaLnBrk="1" fontAlgn="base" hangingPunct="1">
        <a:spcBef>
          <a:spcPct val="0"/>
        </a:spcBef>
        <a:spcAft>
          <a:spcPct val="0"/>
        </a:spcAft>
        <a:defRPr sz="36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5">
            <a:lumMod val="75000"/>
          </a:schemeClr>
        </a:buClr>
        <a:buSzPct val="80000"/>
        <a:buFont typeface="Wingdings 3" pitchFamily="2" charset="2"/>
        <a:buChar char=""/>
        <a:defRPr kern="1200">
          <a:solidFill>
            <a:srgbClr val="404040"/>
          </a:solidFill>
          <a:latin typeface="Segoe UI" panose="020B0502040204020203" pitchFamily="34" charset="0"/>
          <a:ea typeface="+mn-ea"/>
          <a:cs typeface="Segoe UI" panose="020B0502040204020203" pitchFamily="34" charset="0"/>
        </a:defRPr>
      </a:lvl1pPr>
      <a:lvl2pPr marL="742950" indent="-285750" algn="l" defTabSz="457200" rtl="0" eaLnBrk="1" fontAlgn="base" hangingPunct="1">
        <a:spcBef>
          <a:spcPts val="1000"/>
        </a:spcBef>
        <a:spcAft>
          <a:spcPct val="0"/>
        </a:spcAft>
        <a:buClr>
          <a:schemeClr val="accent5">
            <a:lumMod val="75000"/>
          </a:schemeClr>
        </a:buClr>
        <a:buSzPct val="80000"/>
        <a:buFont typeface="Wingdings 3" pitchFamily="2" charset="2"/>
        <a:buChar char=""/>
        <a:defRPr sz="1600" kern="1200">
          <a:solidFill>
            <a:srgbClr val="404040"/>
          </a:solidFill>
          <a:latin typeface="Segoe UI" panose="020B0502040204020203" pitchFamily="34" charset="0"/>
          <a:ea typeface="+mn-ea"/>
          <a:cs typeface="Segoe UI" panose="020B0502040204020203" pitchFamily="34" charset="0"/>
        </a:defRPr>
      </a:lvl2pPr>
      <a:lvl3pPr marL="1143000" indent="-228600" algn="l" defTabSz="457200" rtl="0" eaLnBrk="1" fontAlgn="base" hangingPunct="1">
        <a:spcBef>
          <a:spcPts val="1000"/>
        </a:spcBef>
        <a:spcAft>
          <a:spcPct val="0"/>
        </a:spcAft>
        <a:buClr>
          <a:schemeClr val="accent5">
            <a:lumMod val="75000"/>
          </a:schemeClr>
        </a:buClr>
        <a:buSzPct val="80000"/>
        <a:buFont typeface="Wingdings 3" pitchFamily="2" charset="2"/>
        <a:buChar char=""/>
        <a:defRPr sz="1400" kern="1200">
          <a:solidFill>
            <a:srgbClr val="404040"/>
          </a:solidFill>
          <a:latin typeface="Segoe UI" panose="020B0502040204020203" pitchFamily="34" charset="0"/>
          <a:ea typeface="+mn-ea"/>
          <a:cs typeface="Segoe UI" panose="020B0502040204020203" pitchFamily="34" charset="0"/>
        </a:defRPr>
      </a:lvl3pPr>
      <a:lvl4pPr marL="1600200" indent="-228600" algn="l" defTabSz="457200" rtl="0" eaLnBrk="1" fontAlgn="base" hangingPunct="1">
        <a:spcBef>
          <a:spcPts val="1000"/>
        </a:spcBef>
        <a:spcAft>
          <a:spcPct val="0"/>
        </a:spcAft>
        <a:buClr>
          <a:schemeClr val="accent5">
            <a:lumMod val="75000"/>
          </a:schemeClr>
        </a:buClr>
        <a:buSzPct val="80000"/>
        <a:buFont typeface="Wingdings 3" pitchFamily="2" charset="2"/>
        <a:buChar char=""/>
        <a:defRPr sz="1200" kern="1200">
          <a:solidFill>
            <a:srgbClr val="404040"/>
          </a:solidFill>
          <a:latin typeface="Segoe UI" panose="020B0502040204020203" pitchFamily="34" charset="0"/>
          <a:ea typeface="+mn-ea"/>
          <a:cs typeface="Segoe UI" panose="020B0502040204020203" pitchFamily="34" charset="0"/>
        </a:defRPr>
      </a:lvl4pPr>
      <a:lvl5pPr marL="2057400" indent="-228600" algn="l" defTabSz="457200" rtl="0" eaLnBrk="1" fontAlgn="base" hangingPunct="1">
        <a:spcBef>
          <a:spcPts val="1000"/>
        </a:spcBef>
        <a:spcAft>
          <a:spcPct val="0"/>
        </a:spcAft>
        <a:buClr>
          <a:schemeClr val="accent5">
            <a:lumMod val="75000"/>
          </a:schemeClr>
        </a:buClr>
        <a:buSzPct val="80000"/>
        <a:buFont typeface="Wingdings 3" pitchFamily="2" charset="2"/>
        <a:buChar char=""/>
        <a:defRPr sz="1200" kern="1200">
          <a:solidFill>
            <a:srgbClr val="404040"/>
          </a:solidFill>
          <a:latin typeface="Segoe UI" panose="020B0502040204020203" pitchFamily="34" charset="0"/>
          <a:ea typeface="+mn-ea"/>
          <a:cs typeface="Segoe UI" panose="020B0502040204020203"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support.microsoft.com/en-us/windows/windows-speech-recognition-commands-9d25ef36-994d-f367-a81a-a326160128c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microsoft.com/en-us/translator/educ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9.png"/><Relationship Id="rId18" Type="http://schemas.openxmlformats.org/officeDocument/2006/relationships/image" Target="../media/image41.png"/><Relationship Id="rId3" Type="http://schemas.openxmlformats.org/officeDocument/2006/relationships/notesSlide" Target="../notesSlides/notesSlide4.xml"/><Relationship Id="rId21" Type="http://schemas.microsoft.com/office/2007/relationships/hdphoto" Target="../media/hdphoto8.wdp"/><Relationship Id="rId7" Type="http://schemas.openxmlformats.org/officeDocument/2006/relationships/image" Target="../media/image36.png"/><Relationship Id="rId12" Type="http://schemas.microsoft.com/office/2007/relationships/hdphoto" Target="../media/hdphoto4.wdp"/><Relationship Id="rId17" Type="http://schemas.openxmlformats.org/officeDocument/2006/relationships/hyperlink" Target="http://seeingai.com/" TargetMode="External"/><Relationship Id="rId2" Type="http://schemas.openxmlformats.org/officeDocument/2006/relationships/slideLayout" Target="../slideLayouts/slideLayout18.xml"/><Relationship Id="rId16" Type="http://schemas.microsoft.com/office/2007/relationships/hdphoto" Target="../media/hdphoto6.wdp"/><Relationship Id="rId20" Type="http://schemas.openxmlformats.org/officeDocument/2006/relationships/image" Target="../media/image42.png"/><Relationship Id="rId1" Type="http://schemas.openxmlformats.org/officeDocument/2006/relationships/tags" Target="../tags/tag2.xml"/><Relationship Id="rId6" Type="http://schemas.microsoft.com/office/2007/relationships/hdphoto" Target="../media/hdphoto1.wdp"/><Relationship Id="rId11" Type="http://schemas.openxmlformats.org/officeDocument/2006/relationships/image" Target="../media/image38.png"/><Relationship Id="rId5" Type="http://schemas.openxmlformats.org/officeDocument/2006/relationships/image" Target="../media/image35.png"/><Relationship Id="rId15" Type="http://schemas.openxmlformats.org/officeDocument/2006/relationships/image" Target="../media/image40.png"/><Relationship Id="rId10" Type="http://schemas.microsoft.com/office/2007/relationships/hdphoto" Target="../media/hdphoto3.wdp"/><Relationship Id="rId19" Type="http://schemas.microsoft.com/office/2007/relationships/hdphoto" Target="../media/hdphoto7.wdp"/><Relationship Id="rId4" Type="http://schemas.openxmlformats.org/officeDocument/2006/relationships/image" Target="../media/image34.jpeg"/><Relationship Id="rId9" Type="http://schemas.openxmlformats.org/officeDocument/2006/relationships/image" Target="../media/image37.png"/><Relationship Id="rId1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microsoft.com/en-us/education/products/learning-tools" TargetMode="External"/><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icrosoft.com/en-us/education/products/learning-tool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hyperlink" Target="https://onedrive.live.com/view.aspx?resid=53C617FAC1BF5355!66541" TargetMode="External"/><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microsoft.com/en-us/education/products/teams" TargetMode="Externa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2" Type="http://schemas.openxmlformats.org/officeDocument/2006/relationships/hyperlink" Target="https://www.readworks.org/teacher-guide#introduc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ideo" Target="https://www.youtube.com/embed/ktWeRpwh4lQ?feature=oembed"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hyperlink" Target="https://youtu.be/tGkANWhoo0Y" TargetMode="External"/><Relationship Id="rId18" Type="http://schemas.openxmlformats.org/officeDocument/2006/relationships/hyperlink" Target="https://youtu.be/tiPRRjgfuOg" TargetMode="External"/><Relationship Id="rId3" Type="http://schemas.openxmlformats.org/officeDocument/2006/relationships/image" Target="../media/image63.jpeg"/><Relationship Id="rId21" Type="http://schemas.openxmlformats.org/officeDocument/2006/relationships/hyperlink" Target="https://youtu.be/fj9wTyC5sz4" TargetMode="External"/><Relationship Id="rId7" Type="http://schemas.openxmlformats.org/officeDocument/2006/relationships/diagramData" Target="../diagrams/data1.xml"/><Relationship Id="rId12" Type="http://schemas.openxmlformats.org/officeDocument/2006/relationships/hyperlink" Target="https://www.youtube.com/watch?v=PLjFryotQ7A" TargetMode="External"/><Relationship Id="rId17" Type="http://schemas.openxmlformats.org/officeDocument/2006/relationships/hyperlink" Target="https://youtu.be/GJZZZ_2m_18" TargetMode="External"/><Relationship Id="rId2" Type="http://schemas.openxmlformats.org/officeDocument/2006/relationships/notesSlide" Target="../notesSlides/notesSlide6.xml"/><Relationship Id="rId16" Type="http://schemas.openxmlformats.org/officeDocument/2006/relationships/hyperlink" Target="https://www.youtube.com/watch?v=lnwQr3jNcTg" TargetMode="External"/><Relationship Id="rId20" Type="http://schemas.openxmlformats.org/officeDocument/2006/relationships/hyperlink" Target="https://youtu.be/Ebf_68gUJCw" TargetMode="External"/><Relationship Id="rId1" Type="http://schemas.openxmlformats.org/officeDocument/2006/relationships/slideLayout" Target="../slideLayouts/slideLayout7.xml"/><Relationship Id="rId6" Type="http://schemas.openxmlformats.org/officeDocument/2006/relationships/hyperlink" Target="https://www.youtube.com/watch?v=0sC_JVgCtJU" TargetMode="External"/><Relationship Id="rId11" Type="http://schemas.microsoft.com/office/2007/relationships/diagramDrawing" Target="../diagrams/drawing1.xml"/><Relationship Id="rId5" Type="http://schemas.openxmlformats.org/officeDocument/2006/relationships/hyperlink" Target="https://youtu.be/v7SaczzNLBI" TargetMode="External"/><Relationship Id="rId15" Type="http://schemas.openxmlformats.org/officeDocument/2006/relationships/hyperlink" Target="https://youtu.be/KVlXk3BsLVE" TargetMode="External"/><Relationship Id="rId10" Type="http://schemas.openxmlformats.org/officeDocument/2006/relationships/diagramColors" Target="../diagrams/colors1.xml"/><Relationship Id="rId19" Type="http://schemas.openxmlformats.org/officeDocument/2006/relationships/hyperlink" Target="https://www.youtube.com/watch?v=2zfnWTSObfc" TargetMode="External"/><Relationship Id="rId4" Type="http://schemas.openxmlformats.org/officeDocument/2006/relationships/hyperlink" Target="https://youtu.be/lfvxNK8d_Q4" TargetMode="External"/><Relationship Id="rId9" Type="http://schemas.openxmlformats.org/officeDocument/2006/relationships/diagramQuickStyle" Target="../diagrams/quickStyle1.xml"/><Relationship Id="rId14" Type="http://schemas.openxmlformats.org/officeDocument/2006/relationships/hyperlink" Target="https://support.microsoft.com/en-gb/office/use-the-speak-text-to-speech-feature-to-read-text-aloud-459e7704-a76d-4fe2-ab48-189d6b83333c#:~:text=How%20to%20Speak%20in%20Word%20You%20can%20add,then%20click%20Add.%205%20Click%20OK.%20See%20More." TargetMode="External"/><Relationship Id="rId22"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hyperlink" Target="https://education.gov.scot/media/gsrczkd0/practitioner-digital-literacy-framework-draft-feb23.pdf#:~:text=The%20framework%20outlines%20the%20digital%20literacy%20skills%2C%20knowledge,others%20to%20ensure%20learning%20is%20motivating%20and%20meaningfu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diagramLayout" Target="../diagrams/layout2.xml"/><Relationship Id="rId7" Type="http://schemas.openxmlformats.org/officeDocument/2006/relationships/hyperlink" Target="https://youtu.be/NilBP_YwXDw" TargetMode="External"/><Relationship Id="rId12" Type="http://schemas.openxmlformats.org/officeDocument/2006/relationships/image" Target="../media/image68.png"/><Relationship Id="rId17" Type="http://schemas.openxmlformats.org/officeDocument/2006/relationships/image" Target="../media/image73.svg"/><Relationship Id="rId2" Type="http://schemas.openxmlformats.org/officeDocument/2006/relationships/diagramData" Target="../diagrams/data2.xml"/><Relationship Id="rId16" Type="http://schemas.openxmlformats.org/officeDocument/2006/relationships/image" Target="../media/image72.png"/><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67.png"/><Relationship Id="rId5" Type="http://schemas.openxmlformats.org/officeDocument/2006/relationships/diagramColors" Target="../diagrams/colors2.xml"/><Relationship Id="rId15" Type="http://schemas.openxmlformats.org/officeDocument/2006/relationships/image" Target="../media/image71.svg"/><Relationship Id="rId10" Type="http://schemas.openxmlformats.org/officeDocument/2006/relationships/image" Target="../media/image66.png"/><Relationship Id="rId19" Type="http://schemas.openxmlformats.org/officeDocument/2006/relationships/image" Target="../media/image75.svg"/><Relationship Id="rId4" Type="http://schemas.openxmlformats.org/officeDocument/2006/relationships/diagramQuickStyle" Target="../diagrams/quickStyle2.xml"/><Relationship Id="rId9" Type="http://schemas.openxmlformats.org/officeDocument/2006/relationships/hyperlink" Target="https://youtu.be/KVlXk3BsLVE" TargetMode="External"/><Relationship Id="rId1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6.png"/><Relationship Id="rId4" Type="http://schemas.openxmlformats.org/officeDocument/2006/relationships/hyperlink" Target="https://www.youtube.com/watch?v=qkEhpFAVUVQ"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learn.microsoft.com/en-us/training/educator-center/instructor-materials/digital-literacy"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2.xml"/><Relationship Id="rId1" Type="http://schemas.openxmlformats.org/officeDocument/2006/relationships/video" Target="https://www.youtube.com/embed/62haSGMuAc0?feature=oembed"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video" Target="https://www.youtube.com/embed/MkWhk4iLkH0?feature=oembed" TargetMode="External"/><Relationship Id="rId4" Type="http://schemas.openxmlformats.org/officeDocument/2006/relationships/image" Target="../media/image86.jpeg"/></Relationships>
</file>

<file path=ppt/slides/_rels/slide4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education.gov.scot/improvement/learning-resources/call-scotland#:~:text=Assistive%20technologies%20can%20increase%20participation%2C%20enhance%20inclusion%2C%20develop,enhance%2C%20extend%20and%20engage%20learning%20among%20all%20student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hyperlink" Target="https://forms.office.com/e/xpGxNqY4zP"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gov.scot/publications/enhancing-learning-teaching-through-use-digital-technology/pages/0/" TargetMode="External"/><Relationship Id="rId2" Type="http://schemas.openxmlformats.org/officeDocument/2006/relationships/hyperlink" Target="https://education.gov.scot/media/cxwnqrma/nih312-features-of-highly-effective-digital-learning-and-teaching-01-22.pdf" TargetMode="External"/><Relationship Id="rId1" Type="http://schemas.openxmlformats.org/officeDocument/2006/relationships/slideLayout" Target="../slideLayouts/slideLayout2.xml"/><Relationship Id="rId6" Type="http://schemas.openxmlformats.org/officeDocument/2006/relationships/hyperlink" Target="https://education.gov.scot/improvement/learning-resources/call-scotland" TargetMode="External"/><Relationship Id="rId5" Type="http://schemas.openxmlformats.org/officeDocument/2006/relationships/hyperlink" Target="https://www.gov.scot/publications/planning-improvements-disabled-pupils-access-education-guidance-education-authorities-independent/" TargetMode="External"/><Relationship Id="rId4" Type="http://schemas.openxmlformats.org/officeDocument/2006/relationships/hyperlink" Target="http://www.gov.scot/"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hjbrownlee@pkc.gov.uk" TargetMode="External"/><Relationship Id="rId2" Type="http://schemas.openxmlformats.org/officeDocument/2006/relationships/hyperlink" Target="mailto:mbrough@pkc.gov.uk" TargetMode="Externa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hyperlink" Target="https://blogs.glowscotland.org.uk/glowblogs/digilearnpkc/"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blogs.glowscotland.org.uk/glowblogs/digilearn/digital-vision/" TargetMode="External"/><Relationship Id="rId2" Type="http://schemas.openxmlformats.org/officeDocument/2006/relationships/hyperlink" Target="https://www.gov.scot/publications/enhancing-learning-teaching-through-use-digital-technology/pages/0/" TargetMode="External"/><Relationship Id="rId1" Type="http://schemas.openxmlformats.org/officeDocument/2006/relationships/slideLayout" Target="../slideLayouts/slideLayout2.xml"/><Relationship Id="rId5" Type="http://schemas.openxmlformats.org/officeDocument/2006/relationships/hyperlink" Target="https://education.gov.scot/media/cxwnqrma/nih312-features-of-highly-effective-digital-learning-and-teaching-01-22.pdf" TargetMode="External"/><Relationship Id="rId4" Type="http://schemas.openxmlformats.org/officeDocument/2006/relationships/hyperlink" Target="https://education.gov.scot/media/uh2jebbs/nih158-what-digital-learning-might-look-like.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3.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hyperlink" Target="http://aka.ms/AccessibilitySwa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sway.office.com/voJZKilvVKZQrsOw?ref=Link"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2A73C9-493C-B305-F7C3-7C0C52B4C674}"/>
              </a:ext>
            </a:extLst>
          </p:cNvPr>
          <p:cNvSpPr txBox="1"/>
          <p:nvPr/>
        </p:nvSpPr>
        <p:spPr>
          <a:xfrm>
            <a:off x="1828800" y="2395537"/>
            <a:ext cx="8534400" cy="2862322"/>
          </a:xfrm>
          <a:prstGeom prst="rect">
            <a:avLst/>
          </a:prstGeom>
          <a:noFill/>
        </p:spPr>
        <p:txBody>
          <a:bodyPr wrap="square" lIns="91440" tIns="45720" rIns="91440" bIns="45720" rtlCol="0" anchor="t">
            <a:spAutoFit/>
          </a:bodyPr>
          <a:lstStyle/>
          <a:p>
            <a:pPr algn="ctr"/>
            <a:r>
              <a:rPr lang="en-GB" sz="6000">
                <a:solidFill>
                  <a:schemeClr val="bg1"/>
                </a:solidFill>
              </a:rPr>
              <a:t>Using Microsoft &amp; Windows tools to Support Learners</a:t>
            </a:r>
          </a:p>
        </p:txBody>
      </p:sp>
    </p:spTree>
    <p:extLst>
      <p:ext uri="{BB962C8B-B14F-4D97-AF65-F5344CB8AC3E}">
        <p14:creationId xmlns:p14="http://schemas.microsoft.com/office/powerpoint/2010/main" val="4233703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5FFC-3B45-5709-133E-6F5E5BBF0243}"/>
              </a:ext>
            </a:extLst>
          </p:cNvPr>
          <p:cNvSpPr>
            <a:spLocks noGrp="1"/>
          </p:cNvSpPr>
          <p:nvPr>
            <p:ph type="title"/>
          </p:nvPr>
        </p:nvSpPr>
        <p:spPr/>
        <p:txBody>
          <a:bodyPr/>
          <a:lstStyle/>
          <a:p>
            <a:r>
              <a:rPr lang="en-GB"/>
              <a:t>Ease of Access/Accessibility</a:t>
            </a:r>
          </a:p>
        </p:txBody>
      </p:sp>
      <p:sp>
        <p:nvSpPr>
          <p:cNvPr id="3" name="Content Placeholder 2">
            <a:extLst>
              <a:ext uri="{FF2B5EF4-FFF2-40B4-BE49-F238E27FC236}">
                <a16:creationId xmlns:a16="http://schemas.microsoft.com/office/drawing/2014/main" id="{C68E045E-AD7F-E103-9D24-8A3E069AC331}"/>
              </a:ext>
            </a:extLst>
          </p:cNvPr>
          <p:cNvSpPr>
            <a:spLocks noGrp="1"/>
          </p:cNvSpPr>
          <p:nvPr>
            <p:ph idx="1"/>
          </p:nvPr>
        </p:nvSpPr>
        <p:spPr>
          <a:xfrm>
            <a:off x="1155700" y="2468562"/>
            <a:ext cx="6318988" cy="3416300"/>
          </a:xfrm>
        </p:spPr>
        <p:txBody>
          <a:bodyPr/>
          <a:lstStyle/>
          <a:p>
            <a:r>
              <a:rPr lang="en-GB" b="1">
                <a:solidFill>
                  <a:srgbClr val="171717"/>
                </a:solidFill>
              </a:rPr>
              <a:t>Settings: </a:t>
            </a:r>
            <a:r>
              <a:rPr lang="en-GB" b="0" i="0">
                <a:solidFill>
                  <a:srgbClr val="171717"/>
                </a:solidFill>
                <a:effectLst/>
                <a:latin typeface="Segoe UI" panose="020B0502040204020203" pitchFamily="34" charset="0"/>
              </a:rPr>
              <a:t>Depending what version of Windows you have- </a:t>
            </a:r>
          </a:p>
          <a:p>
            <a:pPr marL="0" indent="0">
              <a:buNone/>
            </a:pPr>
            <a:endParaRPr lang="en-GB">
              <a:solidFill>
                <a:srgbClr val="171717"/>
              </a:solidFill>
            </a:endParaRPr>
          </a:p>
          <a:p>
            <a:pPr marL="0" indent="0">
              <a:buNone/>
            </a:pPr>
            <a:r>
              <a:rPr lang="en-GB">
                <a:solidFill>
                  <a:srgbClr val="171717"/>
                </a:solidFill>
              </a:rPr>
              <a:t>Either- “</a:t>
            </a:r>
            <a:r>
              <a:rPr lang="en-GB" b="0" i="0">
                <a:solidFill>
                  <a:srgbClr val="171717"/>
                </a:solidFill>
                <a:effectLst/>
                <a:latin typeface="Segoe UI" panose="020B0502040204020203" pitchFamily="34" charset="0"/>
              </a:rPr>
              <a:t>Ease of Access Centre” or “Accessibility”</a:t>
            </a:r>
          </a:p>
          <a:p>
            <a:pPr marL="0" indent="0">
              <a:buNone/>
            </a:pPr>
            <a:endParaRPr lang="en-GB">
              <a:solidFill>
                <a:srgbClr val="171717"/>
              </a:solidFill>
            </a:endParaRPr>
          </a:p>
          <a:p>
            <a:pPr marL="0" indent="0">
              <a:buNone/>
            </a:pPr>
            <a:r>
              <a:rPr lang="en-GB" b="0" i="0">
                <a:solidFill>
                  <a:srgbClr val="171717"/>
                </a:solidFill>
                <a:effectLst/>
                <a:latin typeface="Segoe UI" panose="020B0502040204020203" pitchFamily="34" charset="0"/>
              </a:rPr>
              <a:t> </a:t>
            </a:r>
            <a:r>
              <a:rPr lang="en-GB" b="0" i="1">
                <a:solidFill>
                  <a:srgbClr val="171717"/>
                </a:solidFill>
                <a:effectLst/>
                <a:latin typeface="Segoe UI" panose="020B0502040204020203" pitchFamily="34" charset="0"/>
              </a:rPr>
              <a:t>Both are designed to create an independent computing experience that is tailored to the exact needs of the learner</a:t>
            </a:r>
          </a:p>
          <a:p>
            <a:pPr marL="0" indent="0">
              <a:buNone/>
            </a:pPr>
            <a:endParaRPr lang="en-GB" i="1">
              <a:solidFill>
                <a:srgbClr val="171717"/>
              </a:solidFill>
            </a:endParaRPr>
          </a:p>
          <a:p>
            <a:pPr marL="0" indent="0" algn="ctr">
              <a:buNone/>
            </a:pPr>
            <a:r>
              <a:rPr lang="en-GB" sz="3200" b="0" i="0">
                <a:solidFill>
                  <a:srgbClr val="171717"/>
                </a:solidFill>
                <a:effectLst/>
                <a:latin typeface="Segoe UI" panose="020B0502040204020203" pitchFamily="34" charset="0"/>
              </a:rPr>
              <a:t>Vision- Hearing- Interaction</a:t>
            </a:r>
          </a:p>
          <a:p>
            <a:endParaRPr lang="en-GB">
              <a:solidFill>
                <a:srgbClr val="171717"/>
              </a:solidFill>
              <a:latin typeface="Segoe UI" panose="020B0502040204020203" pitchFamily="34" charset="0"/>
            </a:endParaRPr>
          </a:p>
          <a:p>
            <a:endParaRPr lang="en-GB">
              <a:solidFill>
                <a:srgbClr val="171717"/>
              </a:solidFill>
              <a:latin typeface="Segoe UI" panose="020B0502040204020203" pitchFamily="34" charset="0"/>
            </a:endParaRPr>
          </a:p>
          <a:p>
            <a:endParaRPr lang="en-GB"/>
          </a:p>
        </p:txBody>
      </p:sp>
      <p:pic>
        <p:nvPicPr>
          <p:cNvPr id="6" name="Picture 5">
            <a:extLst>
              <a:ext uri="{FF2B5EF4-FFF2-40B4-BE49-F238E27FC236}">
                <a16:creationId xmlns:a16="http://schemas.microsoft.com/office/drawing/2014/main" id="{0AC306CD-9E7C-4B2A-96FD-717F9897864C}"/>
              </a:ext>
            </a:extLst>
          </p:cNvPr>
          <p:cNvPicPr>
            <a:picLocks noChangeAspect="1"/>
          </p:cNvPicPr>
          <p:nvPr/>
        </p:nvPicPr>
        <p:blipFill rotWithShape="1">
          <a:blip r:embed="rId2"/>
          <a:srcRect l="2285" r="28276"/>
          <a:stretch/>
        </p:blipFill>
        <p:spPr>
          <a:xfrm>
            <a:off x="8249992" y="1681163"/>
            <a:ext cx="2989936" cy="4906925"/>
          </a:xfrm>
          <a:prstGeom prst="rect">
            <a:avLst/>
          </a:prstGeom>
        </p:spPr>
      </p:pic>
    </p:spTree>
    <p:extLst>
      <p:ext uri="{BB962C8B-B14F-4D97-AF65-F5344CB8AC3E}">
        <p14:creationId xmlns:p14="http://schemas.microsoft.com/office/powerpoint/2010/main" val="292854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ED69-D1AF-74B4-D8E6-D4751809E3A0}"/>
              </a:ext>
            </a:extLst>
          </p:cNvPr>
          <p:cNvSpPr>
            <a:spLocks noGrp="1"/>
          </p:cNvSpPr>
          <p:nvPr>
            <p:ph type="title"/>
          </p:nvPr>
        </p:nvSpPr>
        <p:spPr/>
        <p:txBody>
          <a:bodyPr/>
          <a:lstStyle/>
          <a:p>
            <a:r>
              <a:rPr lang="en-GB"/>
              <a:t>Narrator</a:t>
            </a:r>
          </a:p>
        </p:txBody>
      </p:sp>
      <p:sp>
        <p:nvSpPr>
          <p:cNvPr id="3" name="Content Placeholder 2">
            <a:extLst>
              <a:ext uri="{FF2B5EF4-FFF2-40B4-BE49-F238E27FC236}">
                <a16:creationId xmlns:a16="http://schemas.microsoft.com/office/drawing/2014/main" id="{E6976F0F-A54A-918A-B17F-C010B09B6503}"/>
              </a:ext>
            </a:extLst>
          </p:cNvPr>
          <p:cNvSpPr>
            <a:spLocks noGrp="1"/>
          </p:cNvSpPr>
          <p:nvPr>
            <p:ph idx="1"/>
          </p:nvPr>
        </p:nvSpPr>
        <p:spPr/>
        <p:txBody>
          <a:bodyPr/>
          <a:lstStyle/>
          <a:p>
            <a:r>
              <a:rPr lang="en-GB"/>
              <a:t>Screen reader which describes aloud what is on the screen</a:t>
            </a:r>
          </a:p>
          <a:p>
            <a:r>
              <a:rPr lang="en-GB"/>
              <a:t>You can change settings – voices, what is read etc. </a:t>
            </a:r>
          </a:p>
          <a:p>
            <a:r>
              <a:rPr lang="en-GB"/>
              <a:t>You can choose specific keyboard shortcuts</a:t>
            </a:r>
          </a:p>
          <a:p>
            <a:endParaRPr lang="en-GB"/>
          </a:p>
          <a:p>
            <a:endParaRPr lang="en-GB"/>
          </a:p>
          <a:p>
            <a:r>
              <a:rPr lang="en-GB"/>
              <a:t>Sometimes easier to use ‘Read Aloud’ function in browser or 0365</a:t>
            </a:r>
          </a:p>
        </p:txBody>
      </p:sp>
      <p:pic>
        <p:nvPicPr>
          <p:cNvPr id="3074" name="Picture 2" descr="Image result for windows narrator logo">
            <a:extLst>
              <a:ext uri="{FF2B5EF4-FFF2-40B4-BE49-F238E27FC236}">
                <a16:creationId xmlns:a16="http://schemas.microsoft.com/office/drawing/2014/main" id="{0B01FFD2-F494-7640-7CA9-E41788FC5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893" y="2603500"/>
            <a:ext cx="23050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13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F897-6FD4-194D-B8F6-3D3C3FA6FC44}"/>
              </a:ext>
            </a:extLst>
          </p:cNvPr>
          <p:cNvSpPr>
            <a:spLocks noGrp="1"/>
          </p:cNvSpPr>
          <p:nvPr>
            <p:ph type="title"/>
          </p:nvPr>
        </p:nvSpPr>
        <p:spPr/>
        <p:txBody>
          <a:bodyPr/>
          <a:lstStyle/>
          <a:p>
            <a:r>
              <a:rPr lang="en-GB"/>
              <a:t>Some other tools-</a:t>
            </a:r>
          </a:p>
        </p:txBody>
      </p:sp>
      <p:sp>
        <p:nvSpPr>
          <p:cNvPr id="4" name="Content Placeholder 3">
            <a:extLst>
              <a:ext uri="{FF2B5EF4-FFF2-40B4-BE49-F238E27FC236}">
                <a16:creationId xmlns:a16="http://schemas.microsoft.com/office/drawing/2014/main" id="{BD6CF7B0-9120-3EAB-3A42-F8E4464B8534}"/>
              </a:ext>
            </a:extLst>
          </p:cNvPr>
          <p:cNvSpPr>
            <a:spLocks noGrp="1"/>
          </p:cNvSpPr>
          <p:nvPr>
            <p:ph sz="half" idx="2"/>
          </p:nvPr>
        </p:nvSpPr>
        <p:spPr>
          <a:xfrm>
            <a:off x="1243174" y="2603500"/>
            <a:ext cx="9790698" cy="3416300"/>
          </a:xfrm>
        </p:spPr>
        <p:txBody>
          <a:bodyPr/>
          <a:lstStyle/>
          <a:p>
            <a:pPr marL="0" indent="0">
              <a:buNone/>
            </a:pPr>
            <a:r>
              <a:rPr lang="en-GB"/>
              <a:t>Some tools may need “turned on” by IT on pupil devices. </a:t>
            </a:r>
          </a:p>
          <a:p>
            <a:pPr marL="0" indent="0">
              <a:buNone/>
            </a:pPr>
            <a:endParaRPr lang="en-GB"/>
          </a:p>
          <a:p>
            <a:pPr marL="0" indent="0">
              <a:buNone/>
            </a:pPr>
            <a:r>
              <a:rPr lang="en-GB"/>
              <a:t>E.g. Dictate.</a:t>
            </a:r>
          </a:p>
          <a:p>
            <a:pPr marL="0" indent="0">
              <a:buNone/>
            </a:pPr>
            <a:endParaRPr lang="en-GB"/>
          </a:p>
          <a:p>
            <a:pPr marL="0" indent="0">
              <a:buNone/>
            </a:pPr>
            <a:r>
              <a:rPr lang="en-GB"/>
              <a:t>These can be turned on for particular pupils. </a:t>
            </a:r>
          </a:p>
        </p:txBody>
      </p:sp>
      <p:pic>
        <p:nvPicPr>
          <p:cNvPr id="6" name="Graphic 5" descr="Comment Important with solid fill">
            <a:extLst>
              <a:ext uri="{FF2B5EF4-FFF2-40B4-BE49-F238E27FC236}">
                <a16:creationId xmlns:a16="http://schemas.microsoft.com/office/drawing/2014/main" id="{E3148972-890D-EF85-D50A-27918D0EFF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38854" y="2365625"/>
            <a:ext cx="2703816" cy="2703816"/>
          </a:xfrm>
          <a:prstGeom prst="rect">
            <a:avLst/>
          </a:prstGeom>
        </p:spPr>
      </p:pic>
    </p:spTree>
    <p:extLst>
      <p:ext uri="{BB962C8B-B14F-4D97-AF65-F5344CB8AC3E}">
        <p14:creationId xmlns:p14="http://schemas.microsoft.com/office/powerpoint/2010/main" val="302089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9B644-D581-F05D-42FB-85879DAC1C1B}"/>
              </a:ext>
            </a:extLst>
          </p:cNvPr>
          <p:cNvSpPr>
            <a:spLocks noGrp="1"/>
          </p:cNvSpPr>
          <p:nvPr>
            <p:ph type="title"/>
          </p:nvPr>
        </p:nvSpPr>
        <p:spPr/>
        <p:txBody>
          <a:bodyPr/>
          <a:lstStyle/>
          <a:p>
            <a:r>
              <a:rPr lang="en-GB"/>
              <a:t>Magnifier</a:t>
            </a:r>
          </a:p>
        </p:txBody>
      </p:sp>
      <p:sp>
        <p:nvSpPr>
          <p:cNvPr id="3" name="Content Placeholder 2">
            <a:extLst>
              <a:ext uri="{FF2B5EF4-FFF2-40B4-BE49-F238E27FC236}">
                <a16:creationId xmlns:a16="http://schemas.microsoft.com/office/drawing/2014/main" id="{0D82A5A9-9330-7063-2E2E-30AAD7946AD1}"/>
              </a:ext>
            </a:extLst>
          </p:cNvPr>
          <p:cNvSpPr>
            <a:spLocks noGrp="1"/>
          </p:cNvSpPr>
          <p:nvPr>
            <p:ph idx="1"/>
          </p:nvPr>
        </p:nvSpPr>
        <p:spPr/>
        <p:txBody>
          <a:bodyPr/>
          <a:lstStyle/>
          <a:p>
            <a:r>
              <a:rPr lang="en-GB" b="0" i="0">
                <a:solidFill>
                  <a:srgbClr val="1E1E1E"/>
                </a:solidFill>
                <a:effectLst/>
                <a:latin typeface="Segoe UI" panose="020B0502040204020203" pitchFamily="34" charset="0"/>
              </a:rPr>
              <a:t>Magnifier enables you to zoom in on parts of your display. By default, it opens in full screen and will follow your mouse pointer, keyboard entry, text cursor, and narrator cursor.</a:t>
            </a:r>
          </a:p>
          <a:p>
            <a:pPr algn="l"/>
            <a:r>
              <a:rPr lang="en-GB" b="0" i="0">
                <a:solidFill>
                  <a:srgbClr val="1E1E1E"/>
                </a:solidFill>
                <a:effectLst/>
                <a:latin typeface="Segoe UI" panose="020B0502040204020203" pitchFamily="34" charset="0"/>
              </a:rPr>
              <a:t>On your PC:</a:t>
            </a:r>
          </a:p>
          <a:p>
            <a:pPr algn="l">
              <a:buFont typeface="+mj-lt"/>
              <a:buAutoNum type="arabicPeriod"/>
            </a:pPr>
            <a:r>
              <a:rPr lang="en-GB" b="0" i="0">
                <a:solidFill>
                  <a:srgbClr val="1E1E1E"/>
                </a:solidFill>
                <a:effectLst/>
                <a:latin typeface="Segoe UI" panose="020B0502040204020203" pitchFamily="34" charset="0"/>
              </a:rPr>
              <a:t>Select </a:t>
            </a:r>
            <a:r>
              <a:rPr lang="en-GB" b="1" i="0">
                <a:solidFill>
                  <a:srgbClr val="1E1E1E"/>
                </a:solidFill>
                <a:effectLst/>
                <a:latin typeface="Segoe UI" panose="020B0502040204020203" pitchFamily="34" charset="0"/>
              </a:rPr>
              <a:t>Start</a:t>
            </a:r>
            <a:r>
              <a:rPr lang="en-GB" b="0" i="0">
                <a:solidFill>
                  <a:srgbClr val="1E1E1E"/>
                </a:solidFill>
                <a:effectLst/>
                <a:latin typeface="Segoe UI" panose="020B0502040204020203" pitchFamily="34" charset="0"/>
              </a:rPr>
              <a:t>  (or press the </a:t>
            </a:r>
            <a:r>
              <a:rPr lang="en-GB" b="1" i="0">
                <a:solidFill>
                  <a:srgbClr val="1E1E1E"/>
                </a:solidFill>
                <a:effectLst/>
                <a:latin typeface="Segoe UI" panose="020B0502040204020203" pitchFamily="34" charset="0"/>
              </a:rPr>
              <a:t>Windows logo key</a:t>
            </a:r>
            <a:r>
              <a:rPr lang="en-GB" b="0" i="0">
                <a:solidFill>
                  <a:srgbClr val="1E1E1E"/>
                </a:solidFill>
                <a:effectLst/>
                <a:latin typeface="Segoe UI" panose="020B0502040204020203" pitchFamily="34" charset="0"/>
              </a:rPr>
              <a:t> on your keyboard), then select </a:t>
            </a:r>
            <a:r>
              <a:rPr lang="en-GB" b="1" i="0">
                <a:solidFill>
                  <a:srgbClr val="1E1E1E"/>
                </a:solidFill>
                <a:effectLst/>
                <a:latin typeface="Segoe UI" panose="020B0502040204020203" pitchFamily="34" charset="0"/>
              </a:rPr>
              <a:t>Settings </a:t>
            </a:r>
            <a:r>
              <a:rPr lang="en-GB" b="0" i="0">
                <a:solidFill>
                  <a:srgbClr val="1E1E1E"/>
                </a:solidFill>
                <a:effectLst/>
                <a:latin typeface="Segoe UI" panose="020B0502040204020203" pitchFamily="34" charset="0"/>
              </a:rPr>
              <a:t>&gt; </a:t>
            </a:r>
            <a:r>
              <a:rPr lang="en-GB" b="1" i="0">
                <a:solidFill>
                  <a:srgbClr val="1E1E1E"/>
                </a:solidFill>
                <a:effectLst/>
                <a:latin typeface="Segoe UI" panose="020B0502040204020203" pitchFamily="34" charset="0"/>
              </a:rPr>
              <a:t>Ease of Access </a:t>
            </a:r>
            <a:r>
              <a:rPr lang="en-GB" b="0" i="0">
                <a:solidFill>
                  <a:srgbClr val="1E1E1E"/>
                </a:solidFill>
                <a:effectLst/>
                <a:latin typeface="Segoe UI" panose="020B0502040204020203" pitchFamily="34" charset="0"/>
              </a:rPr>
              <a:t>.</a:t>
            </a:r>
          </a:p>
          <a:p>
            <a:pPr algn="l">
              <a:buFont typeface="+mj-lt"/>
              <a:buAutoNum type="arabicPeriod"/>
            </a:pPr>
            <a:r>
              <a:rPr lang="en-GB" b="0" i="0">
                <a:solidFill>
                  <a:srgbClr val="1E1E1E"/>
                </a:solidFill>
                <a:effectLst/>
                <a:latin typeface="Segoe UI" panose="020B0502040204020203" pitchFamily="34" charset="0"/>
              </a:rPr>
              <a:t>From the </a:t>
            </a:r>
            <a:r>
              <a:rPr lang="en-GB" b="1" i="0">
                <a:solidFill>
                  <a:srgbClr val="1E1E1E"/>
                </a:solidFill>
                <a:effectLst/>
                <a:latin typeface="Segoe UI" panose="020B0502040204020203" pitchFamily="34" charset="0"/>
              </a:rPr>
              <a:t>Vision </a:t>
            </a:r>
            <a:r>
              <a:rPr lang="en-GB" b="0" i="0">
                <a:solidFill>
                  <a:srgbClr val="1E1E1E"/>
                </a:solidFill>
                <a:effectLst/>
                <a:latin typeface="Segoe UI" panose="020B0502040204020203" pitchFamily="34" charset="0"/>
              </a:rPr>
              <a:t>menu select </a:t>
            </a:r>
            <a:r>
              <a:rPr lang="en-GB" b="1" i="0">
                <a:solidFill>
                  <a:srgbClr val="1E1E1E"/>
                </a:solidFill>
                <a:effectLst/>
                <a:latin typeface="Segoe UI" panose="020B0502040204020203" pitchFamily="34" charset="0"/>
              </a:rPr>
              <a:t>Magnifier .</a:t>
            </a:r>
            <a:endParaRPr lang="en-GB" b="0" i="0">
              <a:solidFill>
                <a:srgbClr val="1E1E1E"/>
              </a:solidFill>
              <a:effectLst/>
              <a:latin typeface="Segoe UI" panose="020B0502040204020203" pitchFamily="34" charset="0"/>
            </a:endParaRPr>
          </a:p>
          <a:p>
            <a:pPr algn="l">
              <a:buFont typeface="+mj-lt"/>
              <a:buAutoNum type="arabicPeriod"/>
            </a:pPr>
            <a:r>
              <a:rPr lang="en-GB" b="0" i="0">
                <a:solidFill>
                  <a:srgbClr val="1E1E1E"/>
                </a:solidFill>
                <a:effectLst/>
                <a:latin typeface="Segoe UI" panose="020B0502040204020203" pitchFamily="34" charset="0"/>
              </a:rPr>
              <a:t>Turn on Magnifier by switching the </a:t>
            </a:r>
            <a:r>
              <a:rPr lang="en-GB" b="1" i="0">
                <a:solidFill>
                  <a:srgbClr val="1E1E1E"/>
                </a:solidFill>
                <a:effectLst/>
                <a:latin typeface="Segoe UI" panose="020B0502040204020203" pitchFamily="34" charset="0"/>
              </a:rPr>
              <a:t>Off</a:t>
            </a:r>
            <a:r>
              <a:rPr lang="en-GB" b="0" i="0">
                <a:solidFill>
                  <a:srgbClr val="1E1E1E"/>
                </a:solidFill>
                <a:effectLst/>
                <a:latin typeface="Segoe UI" panose="020B0502040204020203" pitchFamily="34" charset="0"/>
              </a:rPr>
              <a:t> button to </a:t>
            </a:r>
            <a:r>
              <a:rPr lang="en-GB" b="1" i="0">
                <a:solidFill>
                  <a:srgbClr val="1E1E1E"/>
                </a:solidFill>
                <a:effectLst/>
                <a:latin typeface="Segoe UI" panose="020B0502040204020203" pitchFamily="34" charset="0"/>
              </a:rPr>
              <a:t>On</a:t>
            </a:r>
            <a:r>
              <a:rPr lang="en-GB" b="0" i="0">
                <a:solidFill>
                  <a:srgbClr val="1E1E1E"/>
                </a:solidFill>
                <a:effectLst/>
                <a:latin typeface="Segoe UI" panose="020B0502040204020203" pitchFamily="34" charset="0"/>
              </a:rPr>
              <a:t>.</a:t>
            </a:r>
          </a:p>
          <a:p>
            <a:endParaRPr lang="en-GB"/>
          </a:p>
        </p:txBody>
      </p:sp>
      <p:pic>
        <p:nvPicPr>
          <p:cNvPr id="4098" name="Picture 2" descr="See the source image">
            <a:extLst>
              <a:ext uri="{FF2B5EF4-FFF2-40B4-BE49-F238E27FC236}">
                <a16:creationId xmlns:a16="http://schemas.microsoft.com/office/drawing/2014/main" id="{9C04BD2C-844A-6DBC-3ECB-8600D8004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3591" y="34290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6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1E2E-B050-3D40-1130-CF9799800769}"/>
              </a:ext>
            </a:extLst>
          </p:cNvPr>
          <p:cNvSpPr>
            <a:spLocks noGrp="1"/>
          </p:cNvSpPr>
          <p:nvPr>
            <p:ph type="title"/>
          </p:nvPr>
        </p:nvSpPr>
        <p:spPr/>
        <p:txBody>
          <a:bodyPr/>
          <a:lstStyle/>
          <a:p>
            <a:r>
              <a:rPr lang="en-GB"/>
              <a:t>Speech Recognition</a:t>
            </a:r>
          </a:p>
        </p:txBody>
      </p:sp>
      <p:sp>
        <p:nvSpPr>
          <p:cNvPr id="3" name="Content Placeholder 2">
            <a:extLst>
              <a:ext uri="{FF2B5EF4-FFF2-40B4-BE49-F238E27FC236}">
                <a16:creationId xmlns:a16="http://schemas.microsoft.com/office/drawing/2014/main" id="{A1B264B2-E146-FD63-1779-869F85F5454F}"/>
              </a:ext>
            </a:extLst>
          </p:cNvPr>
          <p:cNvSpPr>
            <a:spLocks noGrp="1"/>
          </p:cNvSpPr>
          <p:nvPr>
            <p:ph idx="1"/>
          </p:nvPr>
        </p:nvSpPr>
        <p:spPr/>
        <p:txBody>
          <a:bodyPr/>
          <a:lstStyle/>
          <a:p>
            <a:r>
              <a:rPr lang="en-GB" b="0" i="0">
                <a:solidFill>
                  <a:srgbClr val="1E1E1E"/>
                </a:solidFill>
                <a:effectLst/>
                <a:latin typeface="Segoe UI" panose="020B0502040204020203" pitchFamily="34" charset="0"/>
              </a:rPr>
              <a:t>Go to </a:t>
            </a:r>
            <a:r>
              <a:rPr lang="en-GB" b="1" i="0">
                <a:solidFill>
                  <a:srgbClr val="1E1E1E"/>
                </a:solidFill>
                <a:effectLst/>
                <a:latin typeface="Segoe UI" panose="020B0502040204020203" pitchFamily="34" charset="0"/>
              </a:rPr>
              <a:t>Start </a:t>
            </a:r>
            <a:r>
              <a:rPr lang="en-GB" b="0" i="0">
                <a:solidFill>
                  <a:srgbClr val="1E1E1E"/>
                </a:solidFill>
                <a:effectLst/>
                <a:latin typeface="Segoe UI" panose="020B0502040204020203" pitchFamily="34" charset="0"/>
              </a:rPr>
              <a:t>, then select </a:t>
            </a:r>
            <a:r>
              <a:rPr lang="en-GB" b="1" i="0">
                <a:solidFill>
                  <a:srgbClr val="1E1E1E"/>
                </a:solidFill>
                <a:effectLst/>
                <a:latin typeface="Segoe UI" panose="020B0502040204020203" pitchFamily="34" charset="0"/>
              </a:rPr>
              <a:t>Settings </a:t>
            </a:r>
            <a:r>
              <a:rPr lang="en-GB" b="0" i="0">
                <a:solidFill>
                  <a:srgbClr val="1E1E1E"/>
                </a:solidFill>
                <a:effectLst/>
                <a:latin typeface="Segoe UI" panose="020B0502040204020203" pitchFamily="34" charset="0"/>
              </a:rPr>
              <a:t> &gt; </a:t>
            </a:r>
            <a:r>
              <a:rPr lang="en-GB" b="1" i="0">
                <a:solidFill>
                  <a:srgbClr val="1E1E1E"/>
                </a:solidFill>
                <a:effectLst/>
                <a:latin typeface="Segoe UI" panose="020B0502040204020203" pitchFamily="34" charset="0"/>
              </a:rPr>
              <a:t>Ease of Access </a:t>
            </a:r>
            <a:r>
              <a:rPr lang="en-GB" b="0" i="0">
                <a:solidFill>
                  <a:srgbClr val="1E1E1E"/>
                </a:solidFill>
                <a:effectLst/>
                <a:latin typeface="Segoe UI" panose="020B0502040204020203" pitchFamily="34" charset="0"/>
              </a:rPr>
              <a:t> &gt; </a:t>
            </a:r>
            <a:r>
              <a:rPr lang="en-GB" b="1" i="0">
                <a:solidFill>
                  <a:srgbClr val="1E1E1E"/>
                </a:solidFill>
                <a:effectLst/>
                <a:latin typeface="Segoe UI" panose="020B0502040204020203" pitchFamily="34" charset="0"/>
              </a:rPr>
              <a:t>Speech Recognition </a:t>
            </a:r>
          </a:p>
          <a:p>
            <a:endParaRPr lang="en-GB" b="1">
              <a:solidFill>
                <a:srgbClr val="1E1E1E"/>
              </a:solidFill>
            </a:endParaRPr>
          </a:p>
          <a:p>
            <a:endParaRPr lang="en-GB" b="0" i="0">
              <a:solidFill>
                <a:srgbClr val="1E1E1E"/>
              </a:solidFill>
              <a:effectLst/>
              <a:latin typeface="Segoe UI" panose="020B0502040204020203" pitchFamily="34" charset="0"/>
            </a:endParaRPr>
          </a:p>
          <a:p>
            <a:r>
              <a:rPr lang="en-GB">
                <a:hlinkClick r:id="rId2"/>
              </a:rPr>
              <a:t>Windows Speech Recognition commands - Microsoft Support</a:t>
            </a:r>
            <a:endParaRPr lang="en-GB"/>
          </a:p>
        </p:txBody>
      </p:sp>
      <p:pic>
        <p:nvPicPr>
          <p:cNvPr id="6148" name="Picture 4" descr="Image result for windows speech recognition  logo">
            <a:extLst>
              <a:ext uri="{FF2B5EF4-FFF2-40B4-BE49-F238E27FC236}">
                <a16:creationId xmlns:a16="http://schemas.microsoft.com/office/drawing/2014/main" id="{BAAAE88A-B2ED-BA92-9AED-6D93EC8C1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5983" y="4531867"/>
            <a:ext cx="34385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46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69A3-2626-576E-4AA0-65730322955C}"/>
              </a:ext>
            </a:extLst>
          </p:cNvPr>
          <p:cNvSpPr>
            <a:spLocks noGrp="1"/>
          </p:cNvSpPr>
          <p:nvPr>
            <p:ph type="title"/>
          </p:nvPr>
        </p:nvSpPr>
        <p:spPr/>
        <p:txBody>
          <a:bodyPr/>
          <a:lstStyle/>
          <a:p>
            <a:r>
              <a:rPr lang="en-GB"/>
              <a:t>On Screen Keyboard</a:t>
            </a:r>
          </a:p>
        </p:txBody>
      </p:sp>
      <p:sp>
        <p:nvSpPr>
          <p:cNvPr id="3" name="Content Placeholder 2">
            <a:extLst>
              <a:ext uri="{FF2B5EF4-FFF2-40B4-BE49-F238E27FC236}">
                <a16:creationId xmlns:a16="http://schemas.microsoft.com/office/drawing/2014/main" id="{CC820136-12A5-2791-C8D6-B40D8873FC1F}"/>
              </a:ext>
            </a:extLst>
          </p:cNvPr>
          <p:cNvSpPr>
            <a:spLocks noGrp="1"/>
          </p:cNvSpPr>
          <p:nvPr>
            <p:ph idx="1"/>
          </p:nvPr>
        </p:nvSpPr>
        <p:spPr>
          <a:xfrm>
            <a:off x="763321" y="2582952"/>
            <a:ext cx="6950609" cy="3416300"/>
          </a:xfrm>
        </p:spPr>
        <p:txBody>
          <a:bodyPr/>
          <a:lstStyle/>
          <a:p>
            <a:r>
              <a:rPr lang="en-GB" sz="1600" b="0" i="0">
                <a:solidFill>
                  <a:srgbClr val="1E1E1E"/>
                </a:solidFill>
                <a:effectLst/>
              </a:rPr>
              <a:t>Go to </a:t>
            </a:r>
            <a:r>
              <a:rPr lang="en-GB" sz="1600" b="1" i="0">
                <a:solidFill>
                  <a:srgbClr val="1E1E1E"/>
                </a:solidFill>
                <a:effectLst/>
              </a:rPr>
              <a:t>Start </a:t>
            </a:r>
            <a:r>
              <a:rPr lang="en-GB" sz="1600" b="0" i="0">
                <a:solidFill>
                  <a:srgbClr val="1E1E1E"/>
                </a:solidFill>
                <a:effectLst/>
              </a:rPr>
              <a:t>, then select </a:t>
            </a:r>
            <a:r>
              <a:rPr lang="en-GB" sz="1600" b="1" i="0">
                <a:solidFill>
                  <a:srgbClr val="1E1E1E"/>
                </a:solidFill>
                <a:effectLst/>
              </a:rPr>
              <a:t>Settings </a:t>
            </a:r>
            <a:r>
              <a:rPr lang="en-GB" sz="1600" b="0" i="0">
                <a:solidFill>
                  <a:srgbClr val="1E1E1E"/>
                </a:solidFill>
                <a:effectLst/>
              </a:rPr>
              <a:t> &gt; </a:t>
            </a:r>
            <a:r>
              <a:rPr lang="en-GB" sz="1600" b="1" i="0">
                <a:solidFill>
                  <a:srgbClr val="1E1E1E"/>
                </a:solidFill>
                <a:effectLst/>
              </a:rPr>
              <a:t>Ease of Access </a:t>
            </a:r>
            <a:r>
              <a:rPr lang="en-GB" sz="1600" b="0" i="0">
                <a:solidFill>
                  <a:srgbClr val="1E1E1E"/>
                </a:solidFill>
                <a:effectLst/>
              </a:rPr>
              <a:t> &gt; </a:t>
            </a:r>
            <a:r>
              <a:rPr lang="en-GB" sz="1600" b="1" i="0">
                <a:solidFill>
                  <a:srgbClr val="1E1E1E"/>
                </a:solidFill>
                <a:effectLst/>
              </a:rPr>
              <a:t>Keyboard</a:t>
            </a:r>
            <a:r>
              <a:rPr lang="en-GB" sz="1600" b="0" i="0">
                <a:solidFill>
                  <a:srgbClr val="1E1E1E"/>
                </a:solidFill>
                <a:effectLst/>
              </a:rPr>
              <a:t>, and turn on the toggle under </a:t>
            </a:r>
            <a:r>
              <a:rPr lang="en-GB" sz="1600" b="1" i="0">
                <a:solidFill>
                  <a:srgbClr val="1E1E1E"/>
                </a:solidFill>
                <a:effectLst/>
              </a:rPr>
              <a:t>Use the On-Screen Keyboard</a:t>
            </a:r>
            <a:r>
              <a:rPr lang="en-GB" sz="1600" b="0" i="0">
                <a:solidFill>
                  <a:srgbClr val="1E1E1E"/>
                </a:solidFill>
                <a:effectLst/>
              </a:rPr>
              <a:t>. A keyboard that can be used to move around the screen and enter text will appear on the screen. The keyboard will remain on the screen until you close it.</a:t>
            </a:r>
            <a:endParaRPr lang="en-GB" sz="1600"/>
          </a:p>
          <a:p>
            <a:pPr algn="l"/>
            <a:r>
              <a:rPr lang="en-GB" sz="1600" b="0" i="0">
                <a:solidFill>
                  <a:srgbClr val="1E1E1E"/>
                </a:solidFill>
                <a:effectLst/>
                <a:latin typeface="Segoe UI" panose="020B0502040204020203" pitchFamily="34" charset="0"/>
              </a:rPr>
              <a:t>There are several different kinds of keyboards for PCs. The most common type is a physical, external keyboard that plugs into your PC. But Windows has a built-in Accessibility tool called the On-Screen Keyboard (OSK) that can be used instead of a physical keyboard.</a:t>
            </a:r>
          </a:p>
          <a:p>
            <a:pPr algn="l"/>
            <a:r>
              <a:rPr lang="en-GB" sz="1600" b="0" i="0">
                <a:solidFill>
                  <a:srgbClr val="1E1E1E"/>
                </a:solidFill>
                <a:effectLst/>
                <a:latin typeface="Segoe UI" panose="020B0502040204020203" pitchFamily="34" charset="0"/>
              </a:rPr>
              <a:t>You don’t need a touchscreen to use the OSK. It displays a visual keyboard with all the standard keys, so you can use your mouse or another pointing device to select keys, or use a physical single key or group of keys to cycle through the keys on the screen.</a:t>
            </a:r>
          </a:p>
          <a:p>
            <a:endParaRPr lang="en-GB" sz="1600"/>
          </a:p>
        </p:txBody>
      </p:sp>
      <p:pic>
        <p:nvPicPr>
          <p:cNvPr id="5122" name="Picture 2" descr="Image result for windows 10 on screen keyboard ">
            <a:extLst>
              <a:ext uri="{FF2B5EF4-FFF2-40B4-BE49-F238E27FC236}">
                <a16:creationId xmlns:a16="http://schemas.microsoft.com/office/drawing/2014/main" id="{13B68775-E1A0-1561-820E-0825BF7E6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800" y="2800672"/>
            <a:ext cx="4238625"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690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BD121D-53F1-A93E-40F5-A41C88B7D511}"/>
              </a:ext>
            </a:extLst>
          </p:cNvPr>
          <p:cNvSpPr>
            <a:spLocks noGrp="1"/>
          </p:cNvSpPr>
          <p:nvPr>
            <p:ph type="title"/>
          </p:nvPr>
        </p:nvSpPr>
        <p:spPr/>
        <p:txBody>
          <a:bodyPr/>
          <a:lstStyle/>
          <a:p>
            <a:r>
              <a:rPr lang="en-GB"/>
              <a:t>Additional Apps</a:t>
            </a:r>
          </a:p>
        </p:txBody>
      </p:sp>
    </p:spTree>
    <p:extLst>
      <p:ext uri="{BB962C8B-B14F-4D97-AF65-F5344CB8AC3E}">
        <p14:creationId xmlns:p14="http://schemas.microsoft.com/office/powerpoint/2010/main" val="3862007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D727-FA0E-AB8E-5212-9043CCAEFFA5}"/>
              </a:ext>
            </a:extLst>
          </p:cNvPr>
          <p:cNvSpPr>
            <a:spLocks noGrp="1"/>
          </p:cNvSpPr>
          <p:nvPr>
            <p:ph type="title"/>
          </p:nvPr>
        </p:nvSpPr>
        <p:spPr/>
        <p:txBody>
          <a:bodyPr/>
          <a:lstStyle/>
          <a:p>
            <a:r>
              <a:rPr lang="en-GB"/>
              <a:t>Translator</a:t>
            </a:r>
          </a:p>
        </p:txBody>
      </p:sp>
      <p:sp>
        <p:nvSpPr>
          <p:cNvPr id="3" name="Content Placeholder 2">
            <a:extLst>
              <a:ext uri="{FF2B5EF4-FFF2-40B4-BE49-F238E27FC236}">
                <a16:creationId xmlns:a16="http://schemas.microsoft.com/office/drawing/2014/main" id="{AE09FF4A-511A-3BC7-F577-6CCAAA57F1E8}"/>
              </a:ext>
            </a:extLst>
          </p:cNvPr>
          <p:cNvSpPr>
            <a:spLocks noGrp="1"/>
          </p:cNvSpPr>
          <p:nvPr>
            <p:ph idx="1"/>
          </p:nvPr>
        </p:nvSpPr>
        <p:spPr/>
        <p:txBody>
          <a:bodyPr/>
          <a:lstStyle/>
          <a:p>
            <a:pPr marL="0" lvl="1" defTabSz="914016">
              <a:lnSpc>
                <a:spcPct val="90000"/>
              </a:lnSpc>
              <a:spcBef>
                <a:spcPts val="1174"/>
              </a:spcBef>
              <a:spcAft>
                <a:spcPts val="1174"/>
              </a:spcAft>
              <a:defRPr/>
            </a:pPr>
            <a:r>
              <a:rPr lang="en-US" sz="1800">
                <a:solidFill>
                  <a:srgbClr val="505050"/>
                </a:solidFill>
                <a:latin typeface="Segoe UI Semilight" panose="020B0402040204020203" pitchFamily="34" charset="0"/>
                <a:cs typeface="Segoe UI Semilight" panose="020B0402040204020203" pitchFamily="34" charset="0"/>
              </a:rPr>
              <a:t>Smartphone apps for in-person, multi-device translation for two or more participants, speech or text</a:t>
            </a:r>
          </a:p>
          <a:p>
            <a:pPr marL="0" lvl="1" defTabSz="914016">
              <a:lnSpc>
                <a:spcPct val="90000"/>
              </a:lnSpc>
              <a:spcBef>
                <a:spcPts val="1174"/>
              </a:spcBef>
              <a:spcAft>
                <a:spcPts val="1174"/>
              </a:spcAft>
              <a:defRPr/>
            </a:pPr>
            <a:r>
              <a:rPr lang="en-US" sz="1800">
                <a:solidFill>
                  <a:srgbClr val="505050"/>
                </a:solidFill>
                <a:latin typeface="Segoe UI Semilight" panose="020B0402040204020203" pitchFamily="34" charset="0"/>
                <a:cs typeface="Segoe UI Semilight" panose="020B0402040204020203" pitchFamily="34" charset="0"/>
              </a:rPr>
              <a:t>10 speech languages and 63 text languages</a:t>
            </a:r>
          </a:p>
          <a:p>
            <a:pPr marL="0" lvl="1" defTabSz="914016">
              <a:lnSpc>
                <a:spcPct val="90000"/>
              </a:lnSpc>
              <a:spcBef>
                <a:spcPts val="1174"/>
              </a:spcBef>
              <a:spcAft>
                <a:spcPts val="1174"/>
              </a:spcAft>
              <a:defRPr/>
            </a:pPr>
            <a:r>
              <a:rPr lang="en-US" sz="1800">
                <a:solidFill>
                  <a:srgbClr val="505050"/>
                </a:solidFill>
                <a:latin typeface="Segoe UI Semilight" panose="020B0402040204020203" pitchFamily="34" charset="0"/>
                <a:cs typeface="Segoe UI Semilight" panose="020B0402040204020203" pitchFamily="34" charset="0"/>
              </a:rPr>
              <a:t>Up to 100 participants at the same time</a:t>
            </a:r>
          </a:p>
          <a:p>
            <a:pPr marL="0" lvl="1" defTabSz="914016">
              <a:lnSpc>
                <a:spcPct val="90000"/>
              </a:lnSpc>
              <a:spcBef>
                <a:spcPts val="1174"/>
              </a:spcBef>
              <a:spcAft>
                <a:spcPts val="1174"/>
              </a:spcAft>
              <a:defRPr/>
            </a:pPr>
            <a:r>
              <a:rPr lang="en-US" sz="1800">
                <a:solidFill>
                  <a:srgbClr val="505050"/>
                </a:solidFill>
                <a:latin typeface="Segoe UI Semilight" panose="020B0402040204020203" pitchFamily="34" charset="0"/>
                <a:cs typeface="Segoe UI Semilight" panose="020B0402040204020203" pitchFamily="34" charset="0"/>
              </a:rPr>
              <a:t>Free Apps on iOS, Android, Windows UWP, PowerPoint and web. </a:t>
            </a:r>
          </a:p>
          <a:p>
            <a:pPr marL="0" lvl="1" defTabSz="914016">
              <a:lnSpc>
                <a:spcPct val="90000"/>
              </a:lnSpc>
              <a:spcBef>
                <a:spcPts val="1174"/>
              </a:spcBef>
              <a:spcAft>
                <a:spcPts val="1174"/>
              </a:spcAft>
              <a:defRPr/>
            </a:pPr>
            <a:r>
              <a:rPr lang="en-US" sz="1800">
                <a:solidFill>
                  <a:srgbClr val="737373"/>
                </a:solidFill>
                <a:latin typeface="Segoe UI Semilight" panose="020B0402040204020203" pitchFamily="34" charset="0"/>
                <a:cs typeface="Segoe UI Semilight" panose="020B0402040204020203" pitchFamily="34" charset="0"/>
                <a:hlinkClick r:id="rId2"/>
              </a:rPr>
              <a:t>aka.ms/</a:t>
            </a:r>
            <a:r>
              <a:rPr lang="en-US" sz="1800" err="1">
                <a:solidFill>
                  <a:srgbClr val="737373"/>
                </a:solidFill>
                <a:latin typeface="Segoe UI Semilight" panose="020B0402040204020203" pitchFamily="34" charset="0"/>
                <a:cs typeface="Segoe UI Semilight" panose="020B0402040204020203" pitchFamily="34" charset="0"/>
                <a:hlinkClick r:id="rId2"/>
              </a:rPr>
              <a:t>translatoredu</a:t>
            </a:r>
            <a:endParaRPr lang="en-US" sz="1800">
              <a:solidFill>
                <a:srgbClr val="737373"/>
              </a:solidFill>
              <a:latin typeface="Segoe UI Semilight" panose="020B0402040204020203" pitchFamily="34" charset="0"/>
              <a:cs typeface="Segoe UI Semilight" panose="020B0402040204020203" pitchFamily="34" charset="0"/>
            </a:endParaRPr>
          </a:p>
          <a:p>
            <a:endParaRPr lang="en-GB"/>
          </a:p>
        </p:txBody>
      </p:sp>
      <p:pic>
        <p:nvPicPr>
          <p:cNvPr id="2050" name="Picture 2" descr="Image result for MIcrosoft translator app">
            <a:extLst>
              <a:ext uri="{FF2B5EF4-FFF2-40B4-BE49-F238E27FC236}">
                <a16:creationId xmlns:a16="http://schemas.microsoft.com/office/drawing/2014/main" id="{9FB5E405-2D07-F572-1658-10601022E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7432" y="3025775"/>
            <a:ext cx="24003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822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FE438-2378-CF48-25CA-DB49E85D48D8}"/>
              </a:ext>
            </a:extLst>
          </p:cNvPr>
          <p:cNvSpPr>
            <a:spLocks noGrp="1"/>
          </p:cNvSpPr>
          <p:nvPr>
            <p:ph type="title"/>
          </p:nvPr>
        </p:nvSpPr>
        <p:spPr/>
        <p:txBody>
          <a:bodyPr/>
          <a:lstStyle/>
          <a:p>
            <a:r>
              <a:rPr lang="en-GB"/>
              <a:t>Office Lens</a:t>
            </a:r>
          </a:p>
        </p:txBody>
      </p:sp>
      <p:sp>
        <p:nvSpPr>
          <p:cNvPr id="3" name="Content Placeholder 2">
            <a:extLst>
              <a:ext uri="{FF2B5EF4-FFF2-40B4-BE49-F238E27FC236}">
                <a16:creationId xmlns:a16="http://schemas.microsoft.com/office/drawing/2014/main" id="{6A05C88B-A309-F5F3-F141-2B4FA45541DB}"/>
              </a:ext>
            </a:extLst>
          </p:cNvPr>
          <p:cNvSpPr>
            <a:spLocks noGrp="1"/>
          </p:cNvSpPr>
          <p:nvPr>
            <p:ph idx="1"/>
          </p:nvPr>
        </p:nvSpPr>
        <p:spPr>
          <a:xfrm>
            <a:off x="1155700" y="2264453"/>
            <a:ext cx="4741665" cy="3416300"/>
          </a:xfrm>
        </p:spPr>
        <p:txBody>
          <a:bodyPr/>
          <a:lstStyle/>
          <a:p>
            <a:pPr algn="l"/>
            <a:r>
              <a:rPr lang="en-GB" b="1" i="0">
                <a:solidFill>
                  <a:srgbClr val="161616"/>
                </a:solidFill>
                <a:effectLst/>
                <a:latin typeface="Segoe UI" panose="020B0502040204020203" pitchFamily="34" charset="0"/>
              </a:rPr>
              <a:t>Office Lens supports reading inside and beyond the classroom!</a:t>
            </a:r>
          </a:p>
          <a:p>
            <a:pPr algn="l"/>
            <a:r>
              <a:rPr lang="en-GB" b="0" i="0">
                <a:solidFill>
                  <a:srgbClr val="161616"/>
                </a:solidFill>
                <a:effectLst/>
                <a:latin typeface="Segoe UI" panose="020B0502040204020203" pitchFamily="34" charset="0"/>
              </a:rPr>
              <a:t>Microsoft Office Lens is a great way to capture information from documents, whiteboards, homework assignments, or anything else containing text that you want to import so that it can be accessed digitally or read using Immersive Reader.</a:t>
            </a:r>
          </a:p>
          <a:p>
            <a:pPr algn="l"/>
            <a:r>
              <a:rPr lang="en-GB" b="0" i="0">
                <a:solidFill>
                  <a:srgbClr val="161616"/>
                </a:solidFill>
                <a:effectLst/>
                <a:latin typeface="Segoe UI" panose="020B0502040204020203" pitchFamily="34" charset="0"/>
              </a:rPr>
              <a:t>Images taken through Office Lens can be uploaded to Microsoft OneNote, Word, PowerPoint, or OneDrive, saved as PDF files or sent in email.</a:t>
            </a:r>
          </a:p>
        </p:txBody>
      </p:sp>
      <p:pic>
        <p:nvPicPr>
          <p:cNvPr id="4" name="Picture 2" descr="See the source image">
            <a:extLst>
              <a:ext uri="{FF2B5EF4-FFF2-40B4-BE49-F238E27FC236}">
                <a16:creationId xmlns:a16="http://schemas.microsoft.com/office/drawing/2014/main" id="{AEB3F1CF-53DC-C2F6-154A-1E565E61B3A4}"/>
              </a:ext>
            </a:extLst>
          </p:cNvPr>
          <p:cNvPicPr>
            <a:picLocks noChangeAspect="1" noChangeArrowheads="1"/>
          </p:cNvPicPr>
          <p:nvPr/>
        </p:nvPicPr>
        <p:blipFill rotWithShape="1">
          <a:blip r:embed="rId2">
            <a:clrChange>
              <a:clrFrom>
                <a:srgbClr val="DC3C00"/>
              </a:clrFrom>
              <a:clrTo>
                <a:srgbClr val="DC3C00">
                  <a:alpha val="0"/>
                </a:srgbClr>
              </a:clrTo>
            </a:clrChange>
            <a:extLst>
              <a:ext uri="{28A0092B-C50C-407E-A947-70E740481C1C}">
                <a14:useLocalDpi xmlns:a14="http://schemas.microsoft.com/office/drawing/2010/main" val="0"/>
              </a:ext>
            </a:extLst>
          </a:blip>
          <a:srcRect l="30929"/>
          <a:stretch/>
        </p:blipFill>
        <p:spPr bwMode="auto">
          <a:xfrm>
            <a:off x="6410218" y="2003460"/>
            <a:ext cx="5299994" cy="431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sign&#10;&#10;Description automatically generated">
            <a:extLst>
              <a:ext uri="{FF2B5EF4-FFF2-40B4-BE49-F238E27FC236}">
                <a16:creationId xmlns:a16="http://schemas.microsoft.com/office/drawing/2014/main" id="{52ED0F52-D591-71BA-4E37-40ACB917E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101" y="485769"/>
            <a:ext cx="1682761" cy="1682761"/>
          </a:xfrm>
          <a:prstGeom prst="rect">
            <a:avLst/>
          </a:prstGeom>
        </p:spPr>
      </p:pic>
    </p:spTree>
    <p:extLst>
      <p:ext uri="{BB962C8B-B14F-4D97-AF65-F5344CB8AC3E}">
        <p14:creationId xmlns:p14="http://schemas.microsoft.com/office/powerpoint/2010/main" val="3160632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miling man holding a white cane in one hand, and a smart phone in the other"/>
          <p:cNvPicPr>
            <a:picLocks noChangeAspect="1" noChangeArrowheads="1"/>
          </p:cNvPicPr>
          <p:nvPr/>
        </p:nvPicPr>
        <p:blipFill rotWithShape="1">
          <a:blip r:embed="rId4">
            <a:extLst>
              <a:ext uri="{28A0092B-C50C-407E-A947-70E740481C1C}">
                <a14:useLocalDpi xmlns:a14="http://schemas.microsoft.com/office/drawing/2010/main" val="0"/>
              </a:ext>
            </a:extLst>
          </a:blip>
          <a:srcRect l="9120" r="14746"/>
          <a:stretch/>
        </p:blipFill>
        <p:spPr bwMode="auto">
          <a:xfrm>
            <a:off x="8100423" y="2598135"/>
            <a:ext cx="3286449" cy="2427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title="Read short amount of text instantly"/>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4016" y="2531562"/>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title="Document Channel guides in scanning documents and reads them audibly"/>
          <p:cNvPicPr>
            <a:picLocks noChangeAspect="1" noChangeArrowheads="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9210" y="424763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title="Product channel guides in locating barcodes and then tells the product"/>
          <p:cNvPicPr>
            <a:picLocks noChangeAspect="1" noChangeArrowheads="1"/>
          </p:cNvPicPr>
          <p:nvPr/>
        </p:nvPicPr>
        <p:blipFill>
          <a:blip r:embed="rId9">
            <a:duotone>
              <a:prstClr val="black"/>
              <a:schemeClr val="tx2">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63036" y="4247631"/>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title="People channel recognizes friends and describes their faces"/>
          <p:cNvPicPr>
            <a:picLocks noChangeAspect="1" noChangeArrowheads="1"/>
          </p:cNvPicPr>
          <p:nvPr/>
        </p:nvPicPr>
        <p:blipFill>
          <a:blip r:embed="rId11">
            <a:duotone>
              <a:prstClr val="black"/>
              <a:schemeClr val="tx2">
                <a:tint val="45000"/>
                <a:satMod val="400000"/>
              </a:schemeClr>
            </a:duotone>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31654" y="2566573"/>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title="Scene channel recognizes objects and describes scenes"/>
          <p:cNvPicPr>
            <a:picLocks noChangeAspect="1" noChangeArrowheads="1"/>
          </p:cNvPicPr>
          <p:nvPr/>
        </p:nvPicPr>
        <p:blipFill>
          <a:blip r:embed="rId13">
            <a:duotone>
              <a:prstClr val="black"/>
              <a:schemeClr val="tx2">
                <a:tint val="45000"/>
                <a:satMod val="400000"/>
              </a:schemeClr>
            </a:duotone>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96862" y="2484605"/>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title="Currency channel recognizes currency"/>
          <p:cNvPicPr>
            <a:picLocks noChangeAspect="1" noChangeArrowheads="1"/>
          </p:cNvPicPr>
          <p:nvPr/>
        </p:nvPicPr>
        <p:blipFill>
          <a:blip r:embed="rId15">
            <a:duotone>
              <a:prstClr val="black"/>
              <a:schemeClr val="tx2">
                <a:tint val="45000"/>
                <a:satMod val="400000"/>
              </a:schemeClr>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96862" y="4247631"/>
            <a:ext cx="1143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352111" y="3789720"/>
            <a:ext cx="1809606"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000" spc="0">
                <a:solidFill>
                  <a:schemeClr val="bg2">
                    <a:lumMod val="50000"/>
                  </a:schemeClr>
                </a:solidFill>
                <a:latin typeface="Segoe UI Semilight" panose="020B0402040204020203" pitchFamily="34" charset="0"/>
                <a:cs typeface="Segoe UI Semilight" panose="020B0402040204020203" pitchFamily="34" charset="0"/>
              </a:rPr>
              <a:t>Real Time Text</a:t>
            </a:r>
          </a:p>
        </p:txBody>
      </p:sp>
      <p:sp>
        <p:nvSpPr>
          <p:cNvPr id="11" name="Title 1"/>
          <p:cNvSpPr txBox="1">
            <a:spLocks/>
          </p:cNvSpPr>
          <p:nvPr/>
        </p:nvSpPr>
        <p:spPr>
          <a:xfrm>
            <a:off x="270283" y="5433604"/>
            <a:ext cx="1825217"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000" spc="0">
                <a:solidFill>
                  <a:schemeClr val="bg2">
                    <a:lumMod val="50000"/>
                  </a:schemeClr>
                </a:solidFill>
                <a:latin typeface="Segoe UI Semilight" panose="020B0402040204020203" pitchFamily="34" charset="0"/>
                <a:cs typeface="Segoe UI Semilight" panose="020B0402040204020203" pitchFamily="34" charset="0"/>
              </a:rPr>
              <a:t>Documents</a:t>
            </a:r>
          </a:p>
        </p:txBody>
      </p:sp>
      <p:sp>
        <p:nvSpPr>
          <p:cNvPr id="12" name="Title 1"/>
          <p:cNvSpPr txBox="1">
            <a:spLocks/>
          </p:cNvSpPr>
          <p:nvPr/>
        </p:nvSpPr>
        <p:spPr>
          <a:xfrm>
            <a:off x="1924050" y="5433604"/>
            <a:ext cx="1825217"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000" spc="0">
                <a:solidFill>
                  <a:schemeClr val="bg2">
                    <a:lumMod val="50000"/>
                  </a:schemeClr>
                </a:solidFill>
                <a:latin typeface="Segoe UI Semilight" panose="020B0402040204020203" pitchFamily="34" charset="0"/>
                <a:cs typeface="Segoe UI Semilight" panose="020B0402040204020203" pitchFamily="34" charset="0"/>
              </a:rPr>
              <a:t>Products</a:t>
            </a:r>
          </a:p>
        </p:txBody>
      </p:sp>
      <p:sp>
        <p:nvSpPr>
          <p:cNvPr id="13" name="Title 1"/>
          <p:cNvSpPr txBox="1">
            <a:spLocks/>
          </p:cNvSpPr>
          <p:nvPr/>
        </p:nvSpPr>
        <p:spPr>
          <a:xfrm>
            <a:off x="1898737" y="3768378"/>
            <a:ext cx="1825217"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000" spc="0">
                <a:solidFill>
                  <a:schemeClr val="bg2">
                    <a:lumMod val="50000"/>
                  </a:schemeClr>
                </a:solidFill>
                <a:latin typeface="Segoe UI Semilight" panose="020B0402040204020203" pitchFamily="34" charset="0"/>
                <a:cs typeface="Segoe UI Semilight" panose="020B0402040204020203" pitchFamily="34" charset="0"/>
              </a:rPr>
              <a:t>People</a:t>
            </a:r>
          </a:p>
        </p:txBody>
      </p:sp>
      <p:sp>
        <p:nvSpPr>
          <p:cNvPr id="14" name="Title 1"/>
          <p:cNvSpPr txBox="1">
            <a:spLocks/>
          </p:cNvSpPr>
          <p:nvPr/>
        </p:nvSpPr>
        <p:spPr>
          <a:xfrm>
            <a:off x="3559884" y="3748119"/>
            <a:ext cx="1825217"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000" spc="0">
                <a:solidFill>
                  <a:schemeClr val="bg2">
                    <a:lumMod val="50000"/>
                  </a:schemeClr>
                </a:solidFill>
                <a:latin typeface="Segoe UI Semilight" panose="020B0402040204020203" pitchFamily="34" charset="0"/>
                <a:cs typeface="Segoe UI Semilight" panose="020B0402040204020203" pitchFamily="34" charset="0"/>
              </a:rPr>
              <a:t>Scenes</a:t>
            </a:r>
          </a:p>
        </p:txBody>
      </p:sp>
      <p:sp>
        <p:nvSpPr>
          <p:cNvPr id="15" name="Title 1"/>
          <p:cNvSpPr txBox="1">
            <a:spLocks/>
          </p:cNvSpPr>
          <p:nvPr/>
        </p:nvSpPr>
        <p:spPr>
          <a:xfrm>
            <a:off x="3551082" y="5433604"/>
            <a:ext cx="1825217"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000" spc="0">
                <a:solidFill>
                  <a:schemeClr val="bg2">
                    <a:lumMod val="50000"/>
                  </a:schemeClr>
                </a:solidFill>
                <a:latin typeface="Segoe UI Semilight" panose="020B0402040204020203" pitchFamily="34" charset="0"/>
                <a:cs typeface="Segoe UI Semilight" panose="020B0402040204020203" pitchFamily="34" charset="0"/>
              </a:rPr>
              <a:t>Currency</a:t>
            </a:r>
          </a:p>
        </p:txBody>
      </p:sp>
      <p:sp>
        <p:nvSpPr>
          <p:cNvPr id="16" name="Title 1"/>
          <p:cNvSpPr txBox="1">
            <a:spLocks/>
          </p:cNvSpPr>
          <p:nvPr/>
        </p:nvSpPr>
        <p:spPr>
          <a:xfrm>
            <a:off x="270283" y="1307284"/>
            <a:ext cx="7299957"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800" b="1" spc="0">
                <a:solidFill>
                  <a:schemeClr val="bg1"/>
                </a:solidFill>
              </a:rPr>
              <a:t>Talking Camera App for Blind Community </a:t>
            </a:r>
          </a:p>
        </p:txBody>
      </p:sp>
      <p:sp>
        <p:nvSpPr>
          <p:cNvPr id="19" name="Title 1"/>
          <p:cNvSpPr txBox="1">
            <a:spLocks/>
          </p:cNvSpPr>
          <p:nvPr/>
        </p:nvSpPr>
        <p:spPr>
          <a:xfrm>
            <a:off x="7323833" y="5511649"/>
            <a:ext cx="4839630"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3200">
                <a:solidFill>
                  <a:schemeClr val="tx1"/>
                </a:solidFill>
                <a:latin typeface="Segoe UI Semilight" panose="020B0402040204020203" pitchFamily="34" charset="0"/>
                <a:cs typeface="Segoe UI Semilight" panose="020B0402040204020203" pitchFamily="34" charset="0"/>
                <a:hlinkClick r:id="rId17">
                  <a:extLst>
                    <a:ext uri="{A12FA001-AC4F-418D-AE19-62706E023703}">
                      <ahyp:hlinkClr xmlns:ahyp="http://schemas.microsoft.com/office/drawing/2018/hyperlinkcolor" val="tx"/>
                    </a:ext>
                  </a:extLst>
                </a:hlinkClick>
              </a:rPr>
              <a:t>http://SeeingAI.com</a:t>
            </a:r>
            <a:endParaRPr lang="en-US" sz="2400">
              <a:solidFill>
                <a:schemeClr val="tx1"/>
              </a:solidFill>
              <a:latin typeface="Segoe UI Semilight" panose="020B0402040204020203" pitchFamily="34" charset="0"/>
              <a:cs typeface="Segoe UI Semilight" panose="020B0402040204020203" pitchFamily="34" charset="0"/>
            </a:endParaRPr>
          </a:p>
        </p:txBody>
      </p:sp>
      <p:sp>
        <p:nvSpPr>
          <p:cNvPr id="22" name="Title 1"/>
          <p:cNvSpPr txBox="1">
            <a:spLocks/>
          </p:cNvSpPr>
          <p:nvPr/>
        </p:nvSpPr>
        <p:spPr>
          <a:xfrm>
            <a:off x="656160" y="5925329"/>
            <a:ext cx="5807448"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400" spc="-100">
                <a:solidFill>
                  <a:schemeClr val="bg2">
                    <a:lumMod val="25000"/>
                  </a:schemeClr>
                </a:solidFill>
                <a:latin typeface="Segoe UI Semilight" panose="020B0402040204020203" pitchFamily="34" charset="0"/>
                <a:cs typeface="Segoe UI Semilight" panose="020B0402040204020203" pitchFamily="34" charset="0"/>
              </a:rPr>
              <a:t>Using on-device AI + Cloud</a:t>
            </a:r>
          </a:p>
        </p:txBody>
      </p:sp>
      <p:sp>
        <p:nvSpPr>
          <p:cNvPr id="20" name="Title 1">
            <a:extLst>
              <a:ext uri="{FF2B5EF4-FFF2-40B4-BE49-F238E27FC236}">
                <a16:creationId xmlns:a16="http://schemas.microsoft.com/office/drawing/2014/main" id="{5DE31E83-6B33-4262-B0F5-1CB77436999D}"/>
              </a:ext>
            </a:extLst>
          </p:cNvPr>
          <p:cNvSpPr txBox="1">
            <a:spLocks/>
          </p:cNvSpPr>
          <p:nvPr/>
        </p:nvSpPr>
        <p:spPr>
          <a:xfrm>
            <a:off x="604016" y="551997"/>
            <a:ext cx="5807448" cy="697708"/>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4800" b="1">
                <a:solidFill>
                  <a:schemeClr val="bg1"/>
                </a:solidFill>
              </a:rPr>
              <a:t>Seeing AI</a:t>
            </a:r>
          </a:p>
        </p:txBody>
      </p:sp>
      <p:pic>
        <p:nvPicPr>
          <p:cNvPr id="4" name="Picture 3">
            <a:extLst>
              <a:ext uri="{FF2B5EF4-FFF2-40B4-BE49-F238E27FC236}">
                <a16:creationId xmlns:a16="http://schemas.microsoft.com/office/drawing/2014/main" id="{3EFEE717-5750-428F-9762-04F4E3F72194}"/>
              </a:ext>
              <a:ext uri="{C183D7F6-B498-43B3-948B-1728B52AA6E4}">
                <adec:decorative xmlns:adec="http://schemas.microsoft.com/office/drawing/2017/decorative" val="1"/>
              </a:ext>
            </a:extLst>
          </p:cNvPr>
          <p:cNvPicPr>
            <a:picLocks noChangeAspect="1"/>
          </p:cNvPicPr>
          <p:nvPr/>
        </p:nvPicPr>
        <p:blipFill>
          <a:blip r:embed="rId18">
            <a:duotone>
              <a:prstClr val="black"/>
              <a:schemeClr val="tx2">
                <a:tint val="45000"/>
                <a:satMod val="400000"/>
              </a:schemeClr>
            </a:duotone>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val="0"/>
              </a:ext>
            </a:extLst>
          </a:blip>
          <a:stretch>
            <a:fillRect/>
          </a:stretch>
        </p:blipFill>
        <p:spPr>
          <a:xfrm>
            <a:off x="5524500" y="2525087"/>
            <a:ext cx="1143000" cy="1143000"/>
          </a:xfrm>
          <a:prstGeom prst="rect">
            <a:avLst/>
          </a:prstGeom>
        </p:spPr>
      </p:pic>
      <p:pic>
        <p:nvPicPr>
          <p:cNvPr id="17" name="Picture 16" descr="A picture containing object, clock&#10;&#10;Description generated with high confidence">
            <a:extLst>
              <a:ext uri="{FF2B5EF4-FFF2-40B4-BE49-F238E27FC236}">
                <a16:creationId xmlns:a16="http://schemas.microsoft.com/office/drawing/2014/main" id="{CEA69C54-E58B-45E8-A47C-D1C135A87BD6}"/>
              </a:ext>
            </a:extLst>
          </p:cNvPr>
          <p:cNvPicPr>
            <a:picLocks noChangeAspect="1"/>
          </p:cNvPicPr>
          <p:nvPr/>
        </p:nvPicPr>
        <p:blipFill>
          <a:blip r:embed="rId20">
            <a:duotone>
              <a:prstClr val="black"/>
              <a:schemeClr val="tx2">
                <a:tint val="45000"/>
                <a:satMod val="400000"/>
              </a:schemeClr>
            </a:duotone>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val="0"/>
              </a:ext>
            </a:extLst>
          </a:blip>
          <a:stretch>
            <a:fillRect/>
          </a:stretch>
        </p:blipFill>
        <p:spPr>
          <a:xfrm>
            <a:off x="5530687" y="4247631"/>
            <a:ext cx="1143000" cy="1143000"/>
          </a:xfrm>
          <a:prstGeom prst="rect">
            <a:avLst/>
          </a:prstGeom>
        </p:spPr>
      </p:pic>
      <p:sp>
        <p:nvSpPr>
          <p:cNvPr id="31" name="Title 1">
            <a:extLst>
              <a:ext uri="{FF2B5EF4-FFF2-40B4-BE49-F238E27FC236}">
                <a16:creationId xmlns:a16="http://schemas.microsoft.com/office/drawing/2014/main" id="{DB1BE42D-6D09-4C6C-AB0B-9588544F2629}"/>
              </a:ext>
            </a:extLst>
          </p:cNvPr>
          <p:cNvSpPr txBox="1">
            <a:spLocks/>
          </p:cNvSpPr>
          <p:nvPr/>
        </p:nvSpPr>
        <p:spPr>
          <a:xfrm>
            <a:off x="5157232" y="3796195"/>
            <a:ext cx="1930724"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000" spc="0">
                <a:solidFill>
                  <a:schemeClr val="bg2">
                    <a:lumMod val="50000"/>
                  </a:schemeClr>
                </a:solidFill>
                <a:latin typeface="Segoe UI Semilight" panose="020B0402040204020203" pitchFamily="34" charset="0"/>
                <a:cs typeface="Segoe UI Semilight" panose="020B0402040204020203" pitchFamily="34" charset="0"/>
              </a:rPr>
              <a:t>Handwriting</a:t>
            </a:r>
          </a:p>
        </p:txBody>
      </p:sp>
      <p:sp>
        <p:nvSpPr>
          <p:cNvPr id="32" name="Title 1">
            <a:extLst>
              <a:ext uri="{FF2B5EF4-FFF2-40B4-BE49-F238E27FC236}">
                <a16:creationId xmlns:a16="http://schemas.microsoft.com/office/drawing/2014/main" id="{C6940955-FE76-4638-9F00-F4C10EFDB0A1}"/>
              </a:ext>
            </a:extLst>
          </p:cNvPr>
          <p:cNvSpPr txBox="1">
            <a:spLocks/>
          </p:cNvSpPr>
          <p:nvPr/>
        </p:nvSpPr>
        <p:spPr>
          <a:xfrm>
            <a:off x="5324475" y="5433604"/>
            <a:ext cx="1596239" cy="567767"/>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r>
              <a:rPr lang="en-US" sz="2000" spc="0">
                <a:solidFill>
                  <a:schemeClr val="bg2">
                    <a:lumMod val="50000"/>
                  </a:schemeClr>
                </a:solidFill>
                <a:latin typeface="Segoe UI Semilight" panose="020B0402040204020203" pitchFamily="34" charset="0"/>
                <a:cs typeface="Segoe UI Semilight" panose="020B0402040204020203" pitchFamily="34" charset="0"/>
              </a:rPr>
              <a:t>Light</a:t>
            </a:r>
          </a:p>
        </p:txBody>
      </p:sp>
      <p:sp>
        <p:nvSpPr>
          <p:cNvPr id="33" name="Title 1">
            <a:extLst>
              <a:ext uri="{FF2B5EF4-FFF2-40B4-BE49-F238E27FC236}">
                <a16:creationId xmlns:a16="http://schemas.microsoft.com/office/drawing/2014/main" id="{FE1C5E9D-6C38-4DC3-A6B9-D3019CD44443}"/>
              </a:ext>
            </a:extLst>
          </p:cNvPr>
          <p:cNvSpPr txBox="1">
            <a:spLocks/>
          </p:cNvSpPr>
          <p:nvPr/>
        </p:nvSpPr>
        <p:spPr>
          <a:xfrm>
            <a:off x="7471346" y="2112212"/>
            <a:ext cx="4284960" cy="1054092"/>
          </a:xfrm>
          <a:prstGeom prst="rect">
            <a:avLst/>
          </a:prstGeom>
        </p:spPr>
        <p:txBody>
          <a:bodyPr>
            <a:noAutofit/>
          </a:bodyPr>
          <a:lstStyle>
            <a:lvl1pPr algn="l" defTabSz="686047" rtl="0" eaLnBrk="1" latinLnBrk="0" hangingPunct="1">
              <a:lnSpc>
                <a:spcPct val="90000"/>
              </a:lnSpc>
              <a:spcBef>
                <a:spcPct val="0"/>
              </a:spcBef>
              <a:buNone/>
              <a:defRPr lang="en-US" sz="4100" b="0" kern="1200" cap="none" spc="-75"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pPr algn="ctr" defTabSz="685915">
              <a:defRPr/>
            </a:pPr>
            <a:endParaRPr lang="en-US" sz="3200" spc="0">
              <a:solidFill>
                <a:srgbClr val="5DB6FF"/>
              </a:solidFill>
              <a:latin typeface="Segoe UI Semilight" panose="020B0402040204020203" pitchFamily="34" charset="0"/>
              <a:cs typeface="Segoe UI Semilight" panose="020B0402040204020203" pitchFamily="34" charset="0"/>
            </a:endParaRPr>
          </a:p>
        </p:txBody>
      </p:sp>
      <p:sp>
        <p:nvSpPr>
          <p:cNvPr id="2" name="Title 1" hidden="1">
            <a:extLst>
              <a:ext uri="{FF2B5EF4-FFF2-40B4-BE49-F238E27FC236}">
                <a16:creationId xmlns:a16="http://schemas.microsoft.com/office/drawing/2014/main" id="{9E4F35CC-991A-46F9-B92E-C60C76C3DC97}"/>
              </a:ext>
            </a:extLst>
          </p:cNvPr>
          <p:cNvSpPr>
            <a:spLocks noGrp="1"/>
          </p:cNvSpPr>
          <p:nvPr>
            <p:ph type="ctrTitle"/>
          </p:nvPr>
        </p:nvSpPr>
        <p:spPr/>
        <p:txBody>
          <a:bodyPr/>
          <a:lstStyle/>
          <a:p>
            <a:r>
              <a:rPr lang="en-US"/>
              <a:t>Seeing AI slide</a:t>
            </a:r>
          </a:p>
        </p:txBody>
      </p:sp>
    </p:spTree>
    <p:custDataLst>
      <p:tags r:id="rId1"/>
    </p:custDataLst>
    <p:extLst>
      <p:ext uri="{BB962C8B-B14F-4D97-AF65-F5344CB8AC3E}">
        <p14:creationId xmlns:p14="http://schemas.microsoft.com/office/powerpoint/2010/main" val="470848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6DC2-5B84-4E6A-8A4B-44C665161CDC}"/>
              </a:ext>
            </a:extLst>
          </p:cNvPr>
          <p:cNvSpPr>
            <a:spLocks noGrp="1"/>
          </p:cNvSpPr>
          <p:nvPr>
            <p:ph type="title"/>
          </p:nvPr>
        </p:nvSpPr>
        <p:spPr/>
        <p:txBody>
          <a:bodyPr/>
          <a:lstStyle/>
          <a:p>
            <a:pPr algn="ctr"/>
            <a:r>
              <a:rPr lang="en-GB"/>
              <a:t>Who we are</a:t>
            </a:r>
          </a:p>
        </p:txBody>
      </p:sp>
      <p:sp>
        <p:nvSpPr>
          <p:cNvPr id="4" name="Content Placeholder 3">
            <a:extLst>
              <a:ext uri="{FF2B5EF4-FFF2-40B4-BE49-F238E27FC236}">
                <a16:creationId xmlns:a16="http://schemas.microsoft.com/office/drawing/2014/main" id="{3221014E-A45A-FB1B-2325-3BE34559BF61}"/>
              </a:ext>
            </a:extLst>
          </p:cNvPr>
          <p:cNvSpPr>
            <a:spLocks noGrp="1"/>
          </p:cNvSpPr>
          <p:nvPr>
            <p:ph sz="half" idx="1"/>
          </p:nvPr>
        </p:nvSpPr>
        <p:spPr>
          <a:xfrm>
            <a:off x="801384" y="2490485"/>
            <a:ext cx="5826193" cy="3794017"/>
          </a:xfrm>
        </p:spPr>
        <p:txBody>
          <a:bodyPr>
            <a:normAutofit fontScale="92500" lnSpcReduction="20000"/>
          </a:bodyPr>
          <a:lstStyle/>
          <a:p>
            <a:r>
              <a:rPr lang="en-GB" b="1"/>
              <a:t>Meg Brough </a:t>
            </a:r>
          </a:p>
          <a:p>
            <a:pPr marL="0" indent="0">
              <a:buNone/>
            </a:pPr>
            <a:r>
              <a:rPr lang="en-GB"/>
              <a:t>     (FT ESO) </a:t>
            </a:r>
          </a:p>
          <a:p>
            <a:pPr marL="0" indent="0">
              <a:buNone/>
            </a:pPr>
            <a:r>
              <a:rPr lang="en-GB"/>
              <a:t>     mbrough@pkc.gov.uk</a:t>
            </a:r>
          </a:p>
          <a:p>
            <a:r>
              <a:rPr lang="en-GB" b="1"/>
              <a:t>Harriet Brownlee </a:t>
            </a:r>
          </a:p>
          <a:p>
            <a:pPr marL="0" indent="0">
              <a:buNone/>
            </a:pPr>
            <a:r>
              <a:rPr lang="en-GB"/>
              <a:t>     (ESO + Primary Teacher)</a:t>
            </a:r>
          </a:p>
          <a:p>
            <a:pPr marL="0" indent="0">
              <a:buNone/>
            </a:pPr>
            <a:r>
              <a:rPr lang="en-GB"/>
              <a:t>     hjbrownlee@pkc.gov.uk</a:t>
            </a:r>
          </a:p>
          <a:p>
            <a:pPr marL="0" indent="0">
              <a:buNone/>
            </a:pPr>
            <a:endParaRPr lang="en-GB"/>
          </a:p>
          <a:p>
            <a:pPr marL="0" indent="0">
              <a:buNone/>
            </a:pPr>
            <a:r>
              <a:rPr lang="en-GB" b="1"/>
              <a:t>What is our role?</a:t>
            </a:r>
          </a:p>
          <a:p>
            <a:pPr marL="0" indent="0">
              <a:buNone/>
            </a:pPr>
            <a:endParaRPr lang="en-GB"/>
          </a:p>
          <a:p>
            <a:pPr marL="0" indent="0">
              <a:buNone/>
            </a:pPr>
            <a:r>
              <a:rPr lang="en-GB"/>
              <a:t>To support you with all aspects of Digital Learning and Teaching. </a:t>
            </a:r>
          </a:p>
        </p:txBody>
      </p:sp>
      <p:pic>
        <p:nvPicPr>
          <p:cNvPr id="1026" name="Picture 2" descr="Image">
            <a:extLst>
              <a:ext uri="{FF2B5EF4-FFF2-40B4-BE49-F238E27FC236}">
                <a16:creationId xmlns:a16="http://schemas.microsoft.com/office/drawing/2014/main" id="{760AE118-0B0F-2615-AA0A-52AFF750714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19993" y="1958653"/>
            <a:ext cx="3329148" cy="44388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76410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517BFA-5309-AF4A-B41A-41A69DDB66F9}"/>
              </a:ext>
            </a:extLst>
          </p:cNvPr>
          <p:cNvSpPr>
            <a:spLocks noGrp="1"/>
          </p:cNvSpPr>
          <p:nvPr>
            <p:ph type="title"/>
          </p:nvPr>
        </p:nvSpPr>
        <p:spPr/>
        <p:txBody>
          <a:bodyPr/>
          <a:lstStyle/>
          <a:p>
            <a:r>
              <a:rPr lang="en-GB"/>
              <a:t>Learning Tools</a:t>
            </a:r>
          </a:p>
        </p:txBody>
      </p:sp>
      <p:sp>
        <p:nvSpPr>
          <p:cNvPr id="5" name="Text Placeholder 4">
            <a:extLst>
              <a:ext uri="{FF2B5EF4-FFF2-40B4-BE49-F238E27FC236}">
                <a16:creationId xmlns:a16="http://schemas.microsoft.com/office/drawing/2014/main" id="{14C948BA-6433-D24A-B0B4-ADB98472284F}"/>
              </a:ext>
            </a:extLst>
          </p:cNvPr>
          <p:cNvSpPr>
            <a:spLocks noGrp="1"/>
          </p:cNvSpPr>
          <p:nvPr>
            <p:ph type="body" idx="1"/>
          </p:nvPr>
        </p:nvSpPr>
        <p:spPr>
          <a:xfrm>
            <a:off x="1154955" y="4719917"/>
            <a:ext cx="10581933" cy="860400"/>
          </a:xfrm>
        </p:spPr>
        <p:txBody>
          <a:bodyPr/>
          <a:lstStyle/>
          <a:p>
            <a:r>
              <a:rPr lang="en-GB"/>
              <a:t>Learning tools are tools which are built into Microsoft programmes which can help learners both universally and with additional support needs. </a:t>
            </a:r>
          </a:p>
          <a:p>
            <a:r>
              <a:rPr lang="en-GB"/>
              <a:t>These include the use of features such as dictation (speech to text), read aloud (text to speech), translation etc</a:t>
            </a:r>
          </a:p>
          <a:p>
            <a:endParaRPr lang="en-GB"/>
          </a:p>
        </p:txBody>
      </p:sp>
    </p:spTree>
    <p:extLst>
      <p:ext uri="{BB962C8B-B14F-4D97-AF65-F5344CB8AC3E}">
        <p14:creationId xmlns:p14="http://schemas.microsoft.com/office/powerpoint/2010/main" val="2991123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79E0-2890-08E8-8C4D-3CB0C709714C}"/>
              </a:ext>
            </a:extLst>
          </p:cNvPr>
          <p:cNvSpPr>
            <a:spLocks noGrp="1"/>
          </p:cNvSpPr>
          <p:nvPr>
            <p:ph type="title"/>
          </p:nvPr>
        </p:nvSpPr>
        <p:spPr/>
        <p:txBody>
          <a:bodyPr/>
          <a:lstStyle/>
          <a:p>
            <a:r>
              <a:rPr lang="en-GB">
                <a:latin typeface="Segoe UI"/>
                <a:cs typeface="Segoe UI"/>
              </a:rPr>
              <a:t>Read aloud</a:t>
            </a:r>
            <a:endParaRPr lang="en-GB"/>
          </a:p>
        </p:txBody>
      </p:sp>
      <p:pic>
        <p:nvPicPr>
          <p:cNvPr id="5" name="Content Placeholder 4">
            <a:extLst>
              <a:ext uri="{FF2B5EF4-FFF2-40B4-BE49-F238E27FC236}">
                <a16:creationId xmlns:a16="http://schemas.microsoft.com/office/drawing/2014/main" id="{866CB85B-C27A-BADA-B31D-04CE861B6FEE}"/>
              </a:ext>
            </a:extLst>
          </p:cNvPr>
          <p:cNvPicPr>
            <a:picLocks noGrp="1" noChangeAspect="1"/>
          </p:cNvPicPr>
          <p:nvPr>
            <p:ph idx="1"/>
          </p:nvPr>
        </p:nvPicPr>
        <p:blipFill rotWithShape="1">
          <a:blip r:embed="rId2"/>
          <a:srcRect l="46411" t="57022"/>
          <a:stretch/>
        </p:blipFill>
        <p:spPr>
          <a:xfrm>
            <a:off x="2894967" y="2456345"/>
            <a:ext cx="8037301" cy="790038"/>
          </a:xfrm>
        </p:spPr>
      </p:pic>
      <p:sp>
        <p:nvSpPr>
          <p:cNvPr id="6" name="TextBox 5">
            <a:extLst>
              <a:ext uri="{FF2B5EF4-FFF2-40B4-BE49-F238E27FC236}">
                <a16:creationId xmlns:a16="http://schemas.microsoft.com/office/drawing/2014/main" id="{0A3F0793-EB00-613B-8500-5283292C802A}"/>
              </a:ext>
            </a:extLst>
          </p:cNvPr>
          <p:cNvSpPr txBox="1"/>
          <p:nvPr/>
        </p:nvSpPr>
        <p:spPr>
          <a:xfrm>
            <a:off x="1828799" y="3370778"/>
            <a:ext cx="5959012" cy="369332"/>
          </a:xfrm>
          <a:prstGeom prst="rect">
            <a:avLst/>
          </a:prstGeom>
          <a:noFill/>
        </p:spPr>
        <p:txBody>
          <a:bodyPr wrap="square" rtlCol="0">
            <a:spAutoFit/>
          </a:bodyPr>
          <a:lstStyle/>
          <a:p>
            <a:r>
              <a:rPr lang="en-GB"/>
              <a:t>Ctrl + Shift + U</a:t>
            </a:r>
          </a:p>
        </p:txBody>
      </p:sp>
      <p:pic>
        <p:nvPicPr>
          <p:cNvPr id="8" name="Picture 7">
            <a:extLst>
              <a:ext uri="{FF2B5EF4-FFF2-40B4-BE49-F238E27FC236}">
                <a16:creationId xmlns:a16="http://schemas.microsoft.com/office/drawing/2014/main" id="{69A728EE-B9B8-ABE6-B59C-3B8FB706F5EF}"/>
              </a:ext>
            </a:extLst>
          </p:cNvPr>
          <p:cNvPicPr>
            <a:picLocks noChangeAspect="1"/>
          </p:cNvPicPr>
          <p:nvPr/>
        </p:nvPicPr>
        <p:blipFill>
          <a:blip r:embed="rId3"/>
          <a:stretch>
            <a:fillRect/>
          </a:stretch>
        </p:blipFill>
        <p:spPr>
          <a:xfrm>
            <a:off x="1155700" y="3254335"/>
            <a:ext cx="542925" cy="485775"/>
          </a:xfrm>
          <a:prstGeom prst="rect">
            <a:avLst/>
          </a:prstGeom>
        </p:spPr>
      </p:pic>
      <p:pic>
        <p:nvPicPr>
          <p:cNvPr id="10" name="Picture 9">
            <a:extLst>
              <a:ext uri="{FF2B5EF4-FFF2-40B4-BE49-F238E27FC236}">
                <a16:creationId xmlns:a16="http://schemas.microsoft.com/office/drawing/2014/main" id="{35379A34-B9FF-ED84-2259-E8DB497E2589}"/>
              </a:ext>
            </a:extLst>
          </p:cNvPr>
          <p:cNvPicPr>
            <a:picLocks noChangeAspect="1"/>
          </p:cNvPicPr>
          <p:nvPr/>
        </p:nvPicPr>
        <p:blipFill>
          <a:blip r:embed="rId4"/>
          <a:stretch>
            <a:fillRect/>
          </a:stretch>
        </p:blipFill>
        <p:spPr>
          <a:xfrm>
            <a:off x="1155700" y="4183454"/>
            <a:ext cx="600075" cy="504825"/>
          </a:xfrm>
          <a:prstGeom prst="rect">
            <a:avLst/>
          </a:prstGeom>
        </p:spPr>
      </p:pic>
      <p:sp>
        <p:nvSpPr>
          <p:cNvPr id="11" name="TextBox 10">
            <a:extLst>
              <a:ext uri="{FF2B5EF4-FFF2-40B4-BE49-F238E27FC236}">
                <a16:creationId xmlns:a16="http://schemas.microsoft.com/office/drawing/2014/main" id="{33ECC811-61C6-8EF2-9836-95C57F9D5D70}"/>
              </a:ext>
            </a:extLst>
          </p:cNvPr>
          <p:cNvSpPr txBox="1"/>
          <p:nvPr/>
        </p:nvSpPr>
        <p:spPr>
          <a:xfrm>
            <a:off x="1952090" y="4318947"/>
            <a:ext cx="6832314" cy="1477328"/>
          </a:xfrm>
          <a:prstGeom prst="rect">
            <a:avLst/>
          </a:prstGeom>
          <a:noFill/>
        </p:spPr>
        <p:txBody>
          <a:bodyPr wrap="square" rtlCol="0">
            <a:spAutoFit/>
          </a:bodyPr>
          <a:lstStyle/>
          <a:p>
            <a:r>
              <a:rPr lang="en-GB"/>
              <a:t>Highlight words and right click then select “Read Aloud”</a:t>
            </a:r>
          </a:p>
          <a:p>
            <a:endParaRPr lang="en-GB"/>
          </a:p>
          <a:p>
            <a:r>
              <a:rPr lang="en-GB"/>
              <a:t>Or</a:t>
            </a:r>
          </a:p>
          <a:p>
            <a:endParaRPr lang="en-GB"/>
          </a:p>
          <a:p>
            <a:r>
              <a:rPr lang="en-GB"/>
              <a:t>View- Immersive Reader- Read Aloud</a:t>
            </a:r>
          </a:p>
        </p:txBody>
      </p:sp>
    </p:spTree>
    <p:extLst>
      <p:ext uri="{BB962C8B-B14F-4D97-AF65-F5344CB8AC3E}">
        <p14:creationId xmlns:p14="http://schemas.microsoft.com/office/powerpoint/2010/main" val="2267251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33E4F-67AC-52FC-4EB3-032AEBA61F48}"/>
              </a:ext>
            </a:extLst>
          </p:cNvPr>
          <p:cNvSpPr>
            <a:spLocks noGrp="1"/>
          </p:cNvSpPr>
          <p:nvPr>
            <p:ph type="title"/>
          </p:nvPr>
        </p:nvSpPr>
        <p:spPr/>
        <p:txBody>
          <a:bodyPr/>
          <a:lstStyle/>
          <a:p>
            <a:r>
              <a:rPr lang="en-GB"/>
              <a:t>Subtitles and Captions</a:t>
            </a:r>
          </a:p>
        </p:txBody>
      </p:sp>
      <p:sp>
        <p:nvSpPr>
          <p:cNvPr id="3" name="Content Placeholder 2">
            <a:extLst>
              <a:ext uri="{FF2B5EF4-FFF2-40B4-BE49-F238E27FC236}">
                <a16:creationId xmlns:a16="http://schemas.microsoft.com/office/drawing/2014/main" id="{04350BAE-0225-76BB-88A5-06F97F781387}"/>
              </a:ext>
            </a:extLst>
          </p:cNvPr>
          <p:cNvSpPr>
            <a:spLocks noGrp="1"/>
          </p:cNvSpPr>
          <p:nvPr>
            <p:ph idx="1"/>
          </p:nvPr>
        </p:nvSpPr>
        <p:spPr>
          <a:xfrm>
            <a:off x="4212933" y="2468562"/>
            <a:ext cx="4036009" cy="3416300"/>
          </a:xfrm>
        </p:spPr>
        <p:txBody>
          <a:bodyPr/>
          <a:lstStyle/>
          <a:p>
            <a:r>
              <a:rPr lang="en-GB" sz="2000" b="0" i="0">
                <a:solidFill>
                  <a:srgbClr val="1E1E1E"/>
                </a:solidFill>
                <a:effectLst/>
                <a:latin typeface="Segoe UI Light" panose="020B0502040204020203" pitchFamily="34" charset="0"/>
              </a:rPr>
              <a:t>Present with real-time, automatic captions or subtitles in PowerPoint and Teams</a:t>
            </a:r>
          </a:p>
          <a:p>
            <a:r>
              <a:rPr lang="en-GB" sz="2000" err="1">
                <a:solidFill>
                  <a:srgbClr val="1E1E1E"/>
                </a:solidFill>
                <a:latin typeface="Segoe UI Light" panose="020B0502040204020203" pitchFamily="34" charset="0"/>
              </a:rPr>
              <a:t>Powerpoint</a:t>
            </a:r>
            <a:r>
              <a:rPr lang="en-GB" sz="2000">
                <a:solidFill>
                  <a:srgbClr val="1E1E1E"/>
                </a:solidFill>
                <a:latin typeface="Segoe UI Light" panose="020B0502040204020203" pitchFamily="34" charset="0"/>
              </a:rPr>
              <a:t> &gt; Slideshow &gt; Subtitle Settings &gt; Subtitle language</a:t>
            </a:r>
          </a:p>
          <a:p>
            <a:r>
              <a:rPr lang="en-GB" sz="2000">
                <a:solidFill>
                  <a:srgbClr val="1E1E1E"/>
                </a:solidFill>
                <a:latin typeface="Segoe UI Light" panose="020B0502040204020203" pitchFamily="34" charset="0"/>
              </a:rPr>
              <a:t>Teams &gt; More Options &gt; Turn on live captions &gt; Captions Settings &gt; Change Caption language</a:t>
            </a:r>
          </a:p>
          <a:p>
            <a:endParaRPr lang="en-GB" b="0" i="0">
              <a:solidFill>
                <a:srgbClr val="1E1E1E"/>
              </a:solidFill>
              <a:effectLst/>
              <a:latin typeface="Segoe UI Light" panose="020B0502040204020203" pitchFamily="34" charset="0"/>
            </a:endParaRPr>
          </a:p>
          <a:p>
            <a:endParaRPr lang="en-GB"/>
          </a:p>
        </p:txBody>
      </p:sp>
      <p:pic>
        <p:nvPicPr>
          <p:cNvPr id="7" name="Picture 6">
            <a:extLst>
              <a:ext uri="{FF2B5EF4-FFF2-40B4-BE49-F238E27FC236}">
                <a16:creationId xmlns:a16="http://schemas.microsoft.com/office/drawing/2014/main" id="{66AF7491-AC8E-A8C5-1ADF-CC3CBD3E7342}"/>
              </a:ext>
            </a:extLst>
          </p:cNvPr>
          <p:cNvPicPr>
            <a:picLocks noChangeAspect="1"/>
          </p:cNvPicPr>
          <p:nvPr/>
        </p:nvPicPr>
        <p:blipFill rotWithShape="1">
          <a:blip r:embed="rId2"/>
          <a:srcRect l="61180" b="15656"/>
          <a:stretch/>
        </p:blipFill>
        <p:spPr>
          <a:xfrm>
            <a:off x="654228" y="2270394"/>
            <a:ext cx="3184923" cy="3892427"/>
          </a:xfrm>
          <a:prstGeom prst="rect">
            <a:avLst/>
          </a:prstGeom>
        </p:spPr>
      </p:pic>
      <p:pic>
        <p:nvPicPr>
          <p:cNvPr id="1026" name="Picture 2" descr="Teams-meetings-live captions screen">
            <a:extLst>
              <a:ext uri="{FF2B5EF4-FFF2-40B4-BE49-F238E27FC236}">
                <a16:creationId xmlns:a16="http://schemas.microsoft.com/office/drawing/2014/main" id="{BD1D6CB8-503B-8074-4B6C-A235BF1B5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925" y="2948488"/>
            <a:ext cx="3869025" cy="21721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14E0D804-5B16-70EF-FC25-28E21CD4C018}"/>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8" name="Picture 4" descr="More options button">
            <a:extLst>
              <a:ext uri="{FF2B5EF4-FFF2-40B4-BE49-F238E27FC236}">
                <a16:creationId xmlns:a16="http://schemas.microsoft.com/office/drawing/2014/main" id="{D074F94E-6229-3271-ECA6-1F036CE6A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438" y="-365125"/>
            <a:ext cx="1905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499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16E2E-04CA-76C3-97D6-B641B995E889}"/>
              </a:ext>
            </a:extLst>
          </p:cNvPr>
          <p:cNvSpPr>
            <a:spLocks noGrp="1"/>
          </p:cNvSpPr>
          <p:nvPr>
            <p:ph type="title"/>
          </p:nvPr>
        </p:nvSpPr>
        <p:spPr/>
        <p:txBody>
          <a:bodyPr/>
          <a:lstStyle/>
          <a:p>
            <a:r>
              <a:rPr lang="en-GB" err="1"/>
              <a:t>Powerpoint</a:t>
            </a:r>
            <a:r>
              <a:rPr lang="en-GB"/>
              <a:t> Live</a:t>
            </a:r>
          </a:p>
        </p:txBody>
      </p:sp>
      <p:sp>
        <p:nvSpPr>
          <p:cNvPr id="3" name="Content Placeholder 2">
            <a:extLst>
              <a:ext uri="{FF2B5EF4-FFF2-40B4-BE49-F238E27FC236}">
                <a16:creationId xmlns:a16="http://schemas.microsoft.com/office/drawing/2014/main" id="{4714FD63-620E-61D2-D517-0AE22114ADEB}"/>
              </a:ext>
            </a:extLst>
          </p:cNvPr>
          <p:cNvSpPr>
            <a:spLocks noGrp="1"/>
          </p:cNvSpPr>
          <p:nvPr>
            <p:ph idx="1"/>
          </p:nvPr>
        </p:nvSpPr>
        <p:spPr/>
        <p:txBody>
          <a:bodyPr/>
          <a:lstStyle/>
          <a:p>
            <a:r>
              <a:rPr lang="en-GB"/>
              <a:t>Assembly – If you have </a:t>
            </a:r>
            <a:r>
              <a:rPr lang="en-GB" err="1"/>
              <a:t>Powerpoint</a:t>
            </a:r>
            <a:r>
              <a:rPr lang="en-GB"/>
              <a:t> live running, you can put up a QR code for a student to join. This means that they can join on their device to watch the presentation and have this downloaded free onto a different device. (This is not turned on in PKC, but should work if you are logged into Glow)</a:t>
            </a:r>
          </a:p>
          <a:p>
            <a:endParaRPr lang="en-GB"/>
          </a:p>
          <a:p>
            <a:r>
              <a:rPr lang="en-GB"/>
              <a:t>This also works on the translator app. </a:t>
            </a:r>
          </a:p>
          <a:p>
            <a:endParaRPr lang="en-GB"/>
          </a:p>
          <a:p>
            <a:r>
              <a:rPr lang="en-GB"/>
              <a:t>Students can watch captioning and access it in real time. This means you can include learners who speak many different languages. </a:t>
            </a:r>
          </a:p>
        </p:txBody>
      </p:sp>
    </p:spTree>
    <p:extLst>
      <p:ext uri="{BB962C8B-B14F-4D97-AF65-F5344CB8AC3E}">
        <p14:creationId xmlns:p14="http://schemas.microsoft.com/office/powerpoint/2010/main" val="2349045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FA65A0-E396-DAA9-49BC-8FEA020054AE}"/>
              </a:ext>
            </a:extLst>
          </p:cNvPr>
          <p:cNvPicPr>
            <a:picLocks noChangeAspect="1"/>
          </p:cNvPicPr>
          <p:nvPr/>
        </p:nvPicPr>
        <p:blipFill>
          <a:blip r:embed="rId2"/>
          <a:stretch>
            <a:fillRect/>
          </a:stretch>
        </p:blipFill>
        <p:spPr>
          <a:xfrm>
            <a:off x="1108539" y="791110"/>
            <a:ext cx="9310687" cy="5439952"/>
          </a:xfrm>
          <a:prstGeom prst="rect">
            <a:avLst/>
          </a:prstGeom>
        </p:spPr>
      </p:pic>
    </p:spTree>
    <p:extLst>
      <p:ext uri="{BB962C8B-B14F-4D97-AF65-F5344CB8AC3E}">
        <p14:creationId xmlns:p14="http://schemas.microsoft.com/office/powerpoint/2010/main" val="217673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DF220C-4F81-7A78-DB8F-2C79DA31E7F5}"/>
              </a:ext>
            </a:extLst>
          </p:cNvPr>
          <p:cNvPicPr>
            <a:picLocks noChangeAspect="1"/>
          </p:cNvPicPr>
          <p:nvPr/>
        </p:nvPicPr>
        <p:blipFill>
          <a:blip r:embed="rId2"/>
          <a:stretch>
            <a:fillRect/>
          </a:stretch>
        </p:blipFill>
        <p:spPr>
          <a:xfrm>
            <a:off x="945222" y="367812"/>
            <a:ext cx="9083931" cy="5560377"/>
          </a:xfrm>
          <a:prstGeom prst="rect">
            <a:avLst/>
          </a:prstGeom>
        </p:spPr>
      </p:pic>
      <p:sp>
        <p:nvSpPr>
          <p:cNvPr id="7" name="TextBox 6">
            <a:extLst>
              <a:ext uri="{FF2B5EF4-FFF2-40B4-BE49-F238E27FC236}">
                <a16:creationId xmlns:a16="http://schemas.microsoft.com/office/drawing/2014/main" id="{256C0C81-4EC3-758C-ECE7-DFECA4D6CD56}"/>
              </a:ext>
            </a:extLst>
          </p:cNvPr>
          <p:cNvSpPr txBox="1"/>
          <p:nvPr/>
        </p:nvSpPr>
        <p:spPr>
          <a:xfrm>
            <a:off x="2504326" y="5928189"/>
            <a:ext cx="6097712" cy="369332"/>
          </a:xfrm>
          <a:prstGeom prst="rect">
            <a:avLst/>
          </a:prstGeom>
          <a:noFill/>
        </p:spPr>
        <p:txBody>
          <a:bodyPr wrap="square">
            <a:spAutoFit/>
          </a:bodyPr>
          <a:lstStyle/>
          <a:p>
            <a:r>
              <a:rPr lang="en-GB">
                <a:hlinkClick r:id="rId3"/>
              </a:rPr>
              <a:t>Digital Learning Tools | Microsoft Education</a:t>
            </a:r>
            <a:endParaRPr lang="en-GB"/>
          </a:p>
        </p:txBody>
      </p:sp>
    </p:spTree>
    <p:extLst>
      <p:ext uri="{BB962C8B-B14F-4D97-AF65-F5344CB8AC3E}">
        <p14:creationId xmlns:p14="http://schemas.microsoft.com/office/powerpoint/2010/main" val="198366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2072-5CFA-8AD6-2284-179164CE7604}"/>
              </a:ext>
            </a:extLst>
          </p:cNvPr>
          <p:cNvSpPr>
            <a:spLocks noGrp="1"/>
          </p:cNvSpPr>
          <p:nvPr>
            <p:ph type="title"/>
          </p:nvPr>
        </p:nvSpPr>
        <p:spPr/>
        <p:txBody>
          <a:bodyPr/>
          <a:lstStyle/>
          <a:p>
            <a:r>
              <a:rPr lang="en-GB"/>
              <a:t>Learning Accelerators</a:t>
            </a:r>
          </a:p>
        </p:txBody>
      </p:sp>
      <p:sp>
        <p:nvSpPr>
          <p:cNvPr id="3" name="Content Placeholder 2">
            <a:extLst>
              <a:ext uri="{FF2B5EF4-FFF2-40B4-BE49-F238E27FC236}">
                <a16:creationId xmlns:a16="http://schemas.microsoft.com/office/drawing/2014/main" id="{0C869A64-BA0D-0621-62E3-2B53D6FE299A}"/>
              </a:ext>
            </a:extLst>
          </p:cNvPr>
          <p:cNvSpPr>
            <a:spLocks noGrp="1"/>
          </p:cNvSpPr>
          <p:nvPr>
            <p:ph idx="1"/>
          </p:nvPr>
        </p:nvSpPr>
        <p:spPr/>
        <p:txBody>
          <a:bodyPr/>
          <a:lstStyle/>
          <a:p>
            <a:r>
              <a:rPr lang="en-GB" b="0" i="0">
                <a:solidFill>
                  <a:srgbClr val="000000"/>
                </a:solidFill>
                <a:effectLst/>
                <a:latin typeface="Segoe UI" panose="020B0502040204020203" pitchFamily="34" charset="0"/>
              </a:rPr>
              <a:t>Learning Accelerators are seamlessly integrated into products you already know and love like Microsoft Teams, OneNote, PowerPoint, Word, and more. With these powerful tools, students can start practicing right away, and you can start gathering data to help them get ahead. </a:t>
            </a:r>
            <a:endParaRPr lang="en-GB"/>
          </a:p>
        </p:txBody>
      </p:sp>
    </p:spTree>
    <p:extLst>
      <p:ext uri="{BB962C8B-B14F-4D97-AF65-F5344CB8AC3E}">
        <p14:creationId xmlns:p14="http://schemas.microsoft.com/office/powerpoint/2010/main" val="514071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084-6766-D494-5947-DBFB64A08483}"/>
              </a:ext>
            </a:extLst>
          </p:cNvPr>
          <p:cNvSpPr>
            <a:spLocks noGrp="1"/>
          </p:cNvSpPr>
          <p:nvPr>
            <p:ph type="title"/>
          </p:nvPr>
        </p:nvSpPr>
        <p:spPr/>
        <p:txBody>
          <a:bodyPr/>
          <a:lstStyle/>
          <a:p>
            <a:r>
              <a:rPr lang="en-GB">
                <a:hlinkClick r:id="rId2"/>
              </a:rPr>
              <a:t>Digital Learning Tools, Immersive Reader | Microsoft Education</a:t>
            </a:r>
            <a:endParaRPr lang="en-GB"/>
          </a:p>
        </p:txBody>
      </p:sp>
      <p:sp>
        <p:nvSpPr>
          <p:cNvPr id="3" name="Content Placeholder 2">
            <a:extLst>
              <a:ext uri="{FF2B5EF4-FFF2-40B4-BE49-F238E27FC236}">
                <a16:creationId xmlns:a16="http://schemas.microsoft.com/office/drawing/2014/main" id="{511A4ECA-7F62-B5CD-EB82-55C819D04C14}"/>
              </a:ext>
            </a:extLst>
          </p:cNvPr>
          <p:cNvSpPr>
            <a:spLocks noGrp="1"/>
          </p:cNvSpPr>
          <p:nvPr>
            <p:ph idx="1"/>
          </p:nvPr>
        </p:nvSpPr>
        <p:spPr>
          <a:xfrm>
            <a:off x="1155700" y="2401482"/>
            <a:ext cx="10136077" cy="2627719"/>
          </a:xfrm>
        </p:spPr>
        <p:txBody>
          <a:bodyPr/>
          <a:lstStyle/>
          <a:p>
            <a:pPr algn="l"/>
            <a:r>
              <a:rPr lang="en-GB" sz="1600" b="1" i="0">
                <a:solidFill>
                  <a:srgbClr val="000000"/>
                </a:solidFill>
                <a:effectLst/>
                <a:latin typeface="+mj-lt"/>
              </a:rPr>
              <a:t>Improve reading</a:t>
            </a:r>
          </a:p>
          <a:p>
            <a:pPr marL="0" indent="0" algn="l">
              <a:buNone/>
            </a:pPr>
            <a:r>
              <a:rPr lang="en-GB" sz="1600" b="0" i="0">
                <a:solidFill>
                  <a:srgbClr val="000000"/>
                </a:solidFill>
                <a:effectLst/>
                <a:latin typeface="+mj-lt"/>
              </a:rPr>
              <a:t>Increase reading speed and comprehension for all learners with the</a:t>
            </a:r>
          </a:p>
          <a:p>
            <a:pPr marL="0" indent="0" algn="l">
              <a:buNone/>
            </a:pPr>
            <a:r>
              <a:rPr lang="en-GB" sz="1600" b="0" i="0">
                <a:solidFill>
                  <a:srgbClr val="000000"/>
                </a:solidFill>
                <a:effectLst/>
                <a:latin typeface="+mj-lt"/>
              </a:rPr>
              <a:t>Immersive Reader. Enable students with learning differences such as Dyslexia with text decoding solutions and help build confidence for emerging readers through features like Read Aloud, Syllable Breaks, Line Focus and Picture Dictionary.</a:t>
            </a:r>
          </a:p>
          <a:p>
            <a:r>
              <a:rPr lang="en-GB" sz="1600" b="1" i="0">
                <a:solidFill>
                  <a:srgbClr val="000000"/>
                </a:solidFill>
                <a:effectLst/>
                <a:latin typeface="+mj-lt"/>
              </a:rPr>
              <a:t>Improve writing</a:t>
            </a:r>
          </a:p>
          <a:p>
            <a:pPr marL="0" indent="0" algn="l">
              <a:buNone/>
            </a:pPr>
            <a:r>
              <a:rPr lang="en-GB" sz="1600" b="0" i="0">
                <a:solidFill>
                  <a:srgbClr val="000000"/>
                </a:solidFill>
                <a:effectLst/>
                <a:latin typeface="+mj-lt"/>
              </a:rPr>
              <a:t>With features like Dictate and Read Aloud, students can capture their writing and hear it read aloud providing them essential feedback to edit their work.</a:t>
            </a:r>
          </a:p>
          <a:p>
            <a:r>
              <a:rPr lang="en-GB" sz="1600" b="1" i="0">
                <a:solidFill>
                  <a:srgbClr val="000000"/>
                </a:solidFill>
                <a:effectLst/>
                <a:latin typeface="+mj-lt"/>
              </a:rPr>
              <a:t>Optimise classroom time</a:t>
            </a:r>
          </a:p>
          <a:p>
            <a:pPr marL="0" indent="0" algn="l">
              <a:buNone/>
            </a:pPr>
            <a:r>
              <a:rPr lang="en-GB" sz="1600" b="0" i="0">
                <a:solidFill>
                  <a:srgbClr val="000000"/>
                </a:solidFill>
                <a:effectLst/>
                <a:latin typeface="+mj-lt"/>
              </a:rPr>
              <a:t>Today’s educators are challenged to teach a wide range of abilities. Learning Tools helps them personalize learning for students’ varying needs, allowing teachers time to focus on what they love, their students.</a:t>
            </a:r>
          </a:p>
          <a:p>
            <a:endParaRPr lang="en-GB" sz="1600"/>
          </a:p>
        </p:txBody>
      </p:sp>
    </p:spTree>
    <p:extLst>
      <p:ext uri="{BB962C8B-B14F-4D97-AF65-F5344CB8AC3E}">
        <p14:creationId xmlns:p14="http://schemas.microsoft.com/office/powerpoint/2010/main" val="1921619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244-DEE9-E2C5-05F2-B3CBDBF10234}"/>
              </a:ext>
            </a:extLst>
          </p:cNvPr>
          <p:cNvSpPr>
            <a:spLocks noGrp="1"/>
          </p:cNvSpPr>
          <p:nvPr>
            <p:ph type="title"/>
          </p:nvPr>
        </p:nvSpPr>
        <p:spPr/>
        <p:txBody>
          <a:bodyPr/>
          <a:lstStyle/>
          <a:p>
            <a:r>
              <a:rPr lang="en-GB"/>
              <a:t>Immersive Reader in Microsoft Edge</a:t>
            </a:r>
          </a:p>
        </p:txBody>
      </p:sp>
      <p:pic>
        <p:nvPicPr>
          <p:cNvPr id="5" name="Content Placeholder 4">
            <a:extLst>
              <a:ext uri="{FF2B5EF4-FFF2-40B4-BE49-F238E27FC236}">
                <a16:creationId xmlns:a16="http://schemas.microsoft.com/office/drawing/2014/main" id="{CD255B9A-9600-4128-8CD9-3449112F35E2}"/>
              </a:ext>
            </a:extLst>
          </p:cNvPr>
          <p:cNvPicPr>
            <a:picLocks noGrp="1" noChangeAspect="1"/>
          </p:cNvPicPr>
          <p:nvPr>
            <p:ph idx="1"/>
          </p:nvPr>
        </p:nvPicPr>
        <p:blipFill>
          <a:blip r:embed="rId3"/>
          <a:stretch>
            <a:fillRect/>
          </a:stretch>
        </p:blipFill>
        <p:spPr>
          <a:xfrm>
            <a:off x="1725567" y="2139557"/>
            <a:ext cx="9093120" cy="2303384"/>
          </a:xfrm>
        </p:spPr>
      </p:pic>
      <p:pic>
        <p:nvPicPr>
          <p:cNvPr id="7" name="Picture 6">
            <a:extLst>
              <a:ext uri="{FF2B5EF4-FFF2-40B4-BE49-F238E27FC236}">
                <a16:creationId xmlns:a16="http://schemas.microsoft.com/office/drawing/2014/main" id="{C1CDECB2-F413-FEA1-591B-BE2D53A33AD6}"/>
              </a:ext>
            </a:extLst>
          </p:cNvPr>
          <p:cNvPicPr>
            <a:picLocks noChangeAspect="1"/>
          </p:cNvPicPr>
          <p:nvPr/>
        </p:nvPicPr>
        <p:blipFill>
          <a:blip r:embed="rId4"/>
          <a:stretch>
            <a:fillRect/>
          </a:stretch>
        </p:blipFill>
        <p:spPr>
          <a:xfrm>
            <a:off x="1857161" y="4808537"/>
            <a:ext cx="895350" cy="1076325"/>
          </a:xfrm>
          <a:prstGeom prst="rect">
            <a:avLst/>
          </a:prstGeom>
        </p:spPr>
      </p:pic>
      <p:pic>
        <p:nvPicPr>
          <p:cNvPr id="9" name="Picture 8">
            <a:extLst>
              <a:ext uri="{FF2B5EF4-FFF2-40B4-BE49-F238E27FC236}">
                <a16:creationId xmlns:a16="http://schemas.microsoft.com/office/drawing/2014/main" id="{53D3BE25-C9B8-508D-DE42-1E87BF80724A}"/>
              </a:ext>
            </a:extLst>
          </p:cNvPr>
          <p:cNvPicPr>
            <a:picLocks noChangeAspect="1"/>
          </p:cNvPicPr>
          <p:nvPr/>
        </p:nvPicPr>
        <p:blipFill>
          <a:blip r:embed="rId5"/>
          <a:stretch>
            <a:fillRect/>
          </a:stretch>
        </p:blipFill>
        <p:spPr>
          <a:xfrm>
            <a:off x="3020603" y="4649854"/>
            <a:ext cx="7907676" cy="1393690"/>
          </a:xfrm>
          <a:prstGeom prst="rect">
            <a:avLst/>
          </a:prstGeom>
        </p:spPr>
      </p:pic>
    </p:spTree>
    <p:extLst>
      <p:ext uri="{BB962C8B-B14F-4D97-AF65-F5344CB8AC3E}">
        <p14:creationId xmlns:p14="http://schemas.microsoft.com/office/powerpoint/2010/main" val="957144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B539C15-DC85-3414-98AB-CA32F5048DE9}"/>
              </a:ext>
            </a:extLst>
          </p:cNvPr>
          <p:cNvPicPr>
            <a:picLocks noGrp="1" noChangeAspect="1"/>
          </p:cNvPicPr>
          <p:nvPr>
            <p:ph idx="4294967295"/>
          </p:nvPr>
        </p:nvPicPr>
        <p:blipFill>
          <a:blip r:embed="rId2"/>
          <a:stretch>
            <a:fillRect/>
          </a:stretch>
        </p:blipFill>
        <p:spPr>
          <a:xfrm>
            <a:off x="648585" y="228859"/>
            <a:ext cx="9314121" cy="5768476"/>
          </a:xfrm>
        </p:spPr>
      </p:pic>
      <p:sp>
        <p:nvSpPr>
          <p:cNvPr id="7" name="TextBox 6">
            <a:extLst>
              <a:ext uri="{FF2B5EF4-FFF2-40B4-BE49-F238E27FC236}">
                <a16:creationId xmlns:a16="http://schemas.microsoft.com/office/drawing/2014/main" id="{633B633E-B00E-68A9-4F2C-63E8B4984E37}"/>
              </a:ext>
            </a:extLst>
          </p:cNvPr>
          <p:cNvSpPr txBox="1"/>
          <p:nvPr/>
        </p:nvSpPr>
        <p:spPr>
          <a:xfrm>
            <a:off x="5388049" y="6093583"/>
            <a:ext cx="6097772" cy="646331"/>
          </a:xfrm>
          <a:prstGeom prst="rect">
            <a:avLst/>
          </a:prstGeom>
          <a:noFill/>
        </p:spPr>
        <p:txBody>
          <a:bodyPr wrap="square">
            <a:spAutoFit/>
          </a:bodyPr>
          <a:lstStyle/>
          <a:p>
            <a:r>
              <a:rPr lang="en-GB">
                <a:hlinkClick r:id="rId3"/>
              </a:rPr>
              <a:t>M365 Education - Learning Tools one pager.docx - Microsoft Word Online (live.com)</a:t>
            </a:r>
            <a:endParaRPr lang="en-GB"/>
          </a:p>
        </p:txBody>
      </p:sp>
    </p:spTree>
    <p:extLst>
      <p:ext uri="{BB962C8B-B14F-4D97-AF65-F5344CB8AC3E}">
        <p14:creationId xmlns:p14="http://schemas.microsoft.com/office/powerpoint/2010/main" val="4141767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616E-2C5B-57A4-0A1F-15F5498C8DD1}"/>
              </a:ext>
            </a:extLst>
          </p:cNvPr>
          <p:cNvSpPr>
            <a:spLocks noGrp="1"/>
          </p:cNvSpPr>
          <p:nvPr>
            <p:ph type="title" idx="4294967295"/>
          </p:nvPr>
        </p:nvSpPr>
        <p:spPr>
          <a:xfrm>
            <a:off x="158165" y="162372"/>
            <a:ext cx="2546781" cy="708025"/>
          </a:xfrm>
        </p:spPr>
        <p:txBody>
          <a:bodyPr/>
          <a:lstStyle/>
          <a:p>
            <a:r>
              <a:rPr lang="en-GB">
                <a:solidFill>
                  <a:schemeClr val="tx1"/>
                </a:solidFill>
              </a:rPr>
              <a:t>PKC Goals</a:t>
            </a:r>
          </a:p>
        </p:txBody>
      </p:sp>
      <p:pic>
        <p:nvPicPr>
          <p:cNvPr id="5" name="Picture 4">
            <a:extLst>
              <a:ext uri="{FF2B5EF4-FFF2-40B4-BE49-F238E27FC236}">
                <a16:creationId xmlns:a16="http://schemas.microsoft.com/office/drawing/2014/main" id="{C70E9106-4488-D260-B740-483D74789C12}"/>
              </a:ext>
            </a:extLst>
          </p:cNvPr>
          <p:cNvPicPr>
            <a:picLocks noChangeAspect="1"/>
          </p:cNvPicPr>
          <p:nvPr/>
        </p:nvPicPr>
        <p:blipFill>
          <a:blip r:embed="rId2"/>
          <a:stretch>
            <a:fillRect/>
          </a:stretch>
        </p:blipFill>
        <p:spPr>
          <a:xfrm>
            <a:off x="2704946" y="512317"/>
            <a:ext cx="7099369" cy="5475286"/>
          </a:xfrm>
          <a:prstGeom prst="rect">
            <a:avLst/>
          </a:prstGeom>
        </p:spPr>
      </p:pic>
    </p:spTree>
    <p:extLst>
      <p:ext uri="{BB962C8B-B14F-4D97-AF65-F5344CB8AC3E}">
        <p14:creationId xmlns:p14="http://schemas.microsoft.com/office/powerpoint/2010/main" val="1961134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B23F-D3B0-8405-C1C0-3B5772F2C732}"/>
              </a:ext>
            </a:extLst>
          </p:cNvPr>
          <p:cNvSpPr>
            <a:spLocks noGrp="1"/>
          </p:cNvSpPr>
          <p:nvPr>
            <p:ph type="title"/>
          </p:nvPr>
        </p:nvSpPr>
        <p:spPr/>
        <p:txBody>
          <a:bodyPr/>
          <a:lstStyle/>
          <a:p>
            <a:r>
              <a:rPr lang="en-GB"/>
              <a:t>Immersive Reader</a:t>
            </a:r>
          </a:p>
        </p:txBody>
      </p:sp>
      <p:sp>
        <p:nvSpPr>
          <p:cNvPr id="7" name="Content Placeholder 6">
            <a:extLst>
              <a:ext uri="{FF2B5EF4-FFF2-40B4-BE49-F238E27FC236}">
                <a16:creationId xmlns:a16="http://schemas.microsoft.com/office/drawing/2014/main" id="{B45A148F-39A6-3F86-A08A-42B3099A7C62}"/>
              </a:ext>
            </a:extLst>
          </p:cNvPr>
          <p:cNvSpPr>
            <a:spLocks noGrp="1"/>
          </p:cNvSpPr>
          <p:nvPr>
            <p:ph sz="half" idx="2"/>
          </p:nvPr>
        </p:nvSpPr>
        <p:spPr>
          <a:xfrm>
            <a:off x="7144377" y="2667295"/>
            <a:ext cx="4825159" cy="3416300"/>
          </a:xfrm>
        </p:spPr>
        <p:txBody>
          <a:bodyPr>
            <a:normAutofit/>
          </a:bodyPr>
          <a:lstStyle/>
          <a:p>
            <a:pPr algn="l"/>
            <a:r>
              <a:rPr lang="en-GB" b="0" i="0">
                <a:solidFill>
                  <a:srgbClr val="171717"/>
                </a:solidFill>
                <a:effectLst/>
                <a:latin typeface="Segoe UI" panose="020B0502040204020203" pitchFamily="34" charset="0"/>
              </a:rPr>
              <a:t>Microsoft's Immersive Reader is a free tool, built into Word, OneNote, Outlook, Office Lens, Microsoft Teams, Reading Progress, Forms, Flipgrid, Minecraft Education Edition and the Edge browser, that implements proven techniques to improve reading and writing for people regardless of their age or ability.</a:t>
            </a:r>
            <a:endParaRPr lang="en-GB"/>
          </a:p>
        </p:txBody>
      </p:sp>
      <p:pic>
        <p:nvPicPr>
          <p:cNvPr id="9" name="Picture 8">
            <a:extLst>
              <a:ext uri="{FF2B5EF4-FFF2-40B4-BE49-F238E27FC236}">
                <a16:creationId xmlns:a16="http://schemas.microsoft.com/office/drawing/2014/main" id="{60BC451A-61F2-8D6B-7328-4FFD40565264}"/>
              </a:ext>
            </a:extLst>
          </p:cNvPr>
          <p:cNvPicPr>
            <a:picLocks noChangeAspect="1"/>
          </p:cNvPicPr>
          <p:nvPr/>
        </p:nvPicPr>
        <p:blipFill>
          <a:blip r:embed="rId2"/>
          <a:stretch>
            <a:fillRect/>
          </a:stretch>
        </p:blipFill>
        <p:spPr>
          <a:xfrm>
            <a:off x="1155700" y="2426882"/>
            <a:ext cx="5672311" cy="3537984"/>
          </a:xfrm>
          <a:prstGeom prst="rect">
            <a:avLst/>
          </a:prstGeom>
        </p:spPr>
      </p:pic>
    </p:spTree>
    <p:extLst>
      <p:ext uri="{BB962C8B-B14F-4D97-AF65-F5344CB8AC3E}">
        <p14:creationId xmlns:p14="http://schemas.microsoft.com/office/powerpoint/2010/main" val="866278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517BFA-5309-AF4A-B41A-41A69DDB66F9}"/>
              </a:ext>
            </a:extLst>
          </p:cNvPr>
          <p:cNvSpPr>
            <a:spLocks noGrp="1"/>
          </p:cNvSpPr>
          <p:nvPr>
            <p:ph type="title"/>
          </p:nvPr>
        </p:nvSpPr>
        <p:spPr/>
        <p:txBody>
          <a:bodyPr/>
          <a:lstStyle/>
          <a:p>
            <a:r>
              <a:rPr lang="en-GB"/>
              <a:t>Learning Accelerators</a:t>
            </a:r>
          </a:p>
        </p:txBody>
      </p:sp>
      <p:sp>
        <p:nvSpPr>
          <p:cNvPr id="5" name="Text Placeholder 4">
            <a:extLst>
              <a:ext uri="{FF2B5EF4-FFF2-40B4-BE49-F238E27FC236}">
                <a16:creationId xmlns:a16="http://schemas.microsoft.com/office/drawing/2014/main" id="{14C948BA-6433-D24A-B0B4-ADB98472284F}"/>
              </a:ext>
            </a:extLst>
          </p:cNvPr>
          <p:cNvSpPr>
            <a:spLocks noGrp="1"/>
          </p:cNvSpPr>
          <p:nvPr>
            <p:ph type="body" idx="1"/>
          </p:nvPr>
        </p:nvSpPr>
        <p:spPr>
          <a:xfrm>
            <a:off x="1154955" y="4719917"/>
            <a:ext cx="10581933" cy="860400"/>
          </a:xfrm>
        </p:spPr>
        <p:txBody>
          <a:bodyPr/>
          <a:lstStyle/>
          <a:p>
            <a:r>
              <a:rPr lang="en-GB"/>
              <a:t>Learning Accelerators are</a:t>
            </a:r>
          </a:p>
          <a:p>
            <a:endParaRPr lang="en-GB"/>
          </a:p>
          <a:p>
            <a:r>
              <a:rPr lang="en-GB"/>
              <a:t>Most of these tools are designed to work alongside Teams and/or Class Notebook</a:t>
            </a:r>
          </a:p>
          <a:p>
            <a:endParaRPr lang="en-GB"/>
          </a:p>
        </p:txBody>
      </p:sp>
    </p:spTree>
    <p:extLst>
      <p:ext uri="{BB962C8B-B14F-4D97-AF65-F5344CB8AC3E}">
        <p14:creationId xmlns:p14="http://schemas.microsoft.com/office/powerpoint/2010/main" val="1341321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E3D64-D459-39D2-CE4D-C193E77BE671}"/>
              </a:ext>
            </a:extLst>
          </p:cNvPr>
          <p:cNvSpPr>
            <a:spLocks noGrp="1"/>
          </p:cNvSpPr>
          <p:nvPr>
            <p:ph type="title"/>
          </p:nvPr>
        </p:nvSpPr>
        <p:spPr/>
        <p:txBody>
          <a:bodyPr/>
          <a:lstStyle/>
          <a:p>
            <a:r>
              <a:rPr lang="en-GB"/>
              <a:t>Setting up a class on Teams-</a:t>
            </a:r>
          </a:p>
        </p:txBody>
      </p:sp>
      <p:sp>
        <p:nvSpPr>
          <p:cNvPr id="3" name="Content Placeholder 2">
            <a:extLst>
              <a:ext uri="{FF2B5EF4-FFF2-40B4-BE49-F238E27FC236}">
                <a16:creationId xmlns:a16="http://schemas.microsoft.com/office/drawing/2014/main" id="{ED3043D8-17DF-6839-E872-FA30068C0A48}"/>
              </a:ext>
            </a:extLst>
          </p:cNvPr>
          <p:cNvSpPr>
            <a:spLocks noGrp="1"/>
          </p:cNvSpPr>
          <p:nvPr>
            <p:ph idx="1"/>
          </p:nvPr>
        </p:nvSpPr>
        <p:spPr>
          <a:xfrm>
            <a:off x="1155700" y="3129889"/>
            <a:ext cx="8761413" cy="3416300"/>
          </a:xfrm>
        </p:spPr>
        <p:txBody>
          <a:bodyPr/>
          <a:lstStyle/>
          <a:p>
            <a:r>
              <a:rPr lang="en-GB">
                <a:latin typeface="Segoe UI"/>
                <a:cs typeface="Segoe UI"/>
              </a:rPr>
              <a:t>Use your Glow log in</a:t>
            </a:r>
          </a:p>
          <a:p>
            <a:r>
              <a:rPr lang="en-GB"/>
              <a:t>Create a team</a:t>
            </a:r>
          </a:p>
          <a:p>
            <a:r>
              <a:rPr lang="en-GB"/>
              <a:t>Select “class” and name your class</a:t>
            </a:r>
          </a:p>
          <a:p>
            <a:r>
              <a:rPr lang="en-GB"/>
              <a:t>Add all the members of your class using the search bar </a:t>
            </a:r>
          </a:p>
          <a:p>
            <a:r>
              <a:rPr lang="en-GB"/>
              <a:t> Now your Team is set up</a:t>
            </a:r>
          </a:p>
        </p:txBody>
      </p:sp>
      <p:pic>
        <p:nvPicPr>
          <p:cNvPr id="5" name="Picture 4">
            <a:extLst>
              <a:ext uri="{FF2B5EF4-FFF2-40B4-BE49-F238E27FC236}">
                <a16:creationId xmlns:a16="http://schemas.microsoft.com/office/drawing/2014/main" id="{0ADD86A8-7E33-8259-8F6C-52110F11D74E}"/>
              </a:ext>
            </a:extLst>
          </p:cNvPr>
          <p:cNvPicPr>
            <a:picLocks noChangeAspect="1"/>
          </p:cNvPicPr>
          <p:nvPr/>
        </p:nvPicPr>
        <p:blipFill>
          <a:blip r:embed="rId2"/>
          <a:stretch>
            <a:fillRect/>
          </a:stretch>
        </p:blipFill>
        <p:spPr>
          <a:xfrm>
            <a:off x="4976233" y="2387237"/>
            <a:ext cx="3506966" cy="742652"/>
          </a:xfrm>
          <a:prstGeom prst="rect">
            <a:avLst/>
          </a:prstGeom>
        </p:spPr>
      </p:pic>
      <p:pic>
        <p:nvPicPr>
          <p:cNvPr id="7" name="Picture 6">
            <a:extLst>
              <a:ext uri="{FF2B5EF4-FFF2-40B4-BE49-F238E27FC236}">
                <a16:creationId xmlns:a16="http://schemas.microsoft.com/office/drawing/2014/main" id="{A8A8F98B-A6BB-BB4F-CE74-85C3B9E279AA}"/>
              </a:ext>
            </a:extLst>
          </p:cNvPr>
          <p:cNvPicPr>
            <a:picLocks noChangeAspect="1"/>
          </p:cNvPicPr>
          <p:nvPr/>
        </p:nvPicPr>
        <p:blipFill>
          <a:blip r:embed="rId3"/>
          <a:stretch>
            <a:fillRect/>
          </a:stretch>
        </p:blipFill>
        <p:spPr>
          <a:xfrm>
            <a:off x="8483199" y="3249593"/>
            <a:ext cx="2867828" cy="3296596"/>
          </a:xfrm>
          <a:prstGeom prst="rect">
            <a:avLst/>
          </a:prstGeom>
        </p:spPr>
      </p:pic>
    </p:spTree>
    <p:extLst>
      <p:ext uri="{BB962C8B-B14F-4D97-AF65-F5344CB8AC3E}">
        <p14:creationId xmlns:p14="http://schemas.microsoft.com/office/powerpoint/2010/main" val="2719007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C717-B33E-FC42-EAEF-C8402854760D}"/>
              </a:ext>
            </a:extLst>
          </p:cNvPr>
          <p:cNvSpPr>
            <a:spLocks noGrp="1"/>
          </p:cNvSpPr>
          <p:nvPr>
            <p:ph type="title"/>
          </p:nvPr>
        </p:nvSpPr>
        <p:spPr/>
        <p:txBody>
          <a:bodyPr/>
          <a:lstStyle/>
          <a:p>
            <a:r>
              <a:rPr lang="en-GB"/>
              <a:t>Reading Progress</a:t>
            </a:r>
          </a:p>
        </p:txBody>
      </p:sp>
      <p:sp>
        <p:nvSpPr>
          <p:cNvPr id="4" name="Content Placeholder 3">
            <a:extLst>
              <a:ext uri="{FF2B5EF4-FFF2-40B4-BE49-F238E27FC236}">
                <a16:creationId xmlns:a16="http://schemas.microsoft.com/office/drawing/2014/main" id="{13CBA640-F6F5-7AB6-7636-42B827F28B73}"/>
              </a:ext>
            </a:extLst>
          </p:cNvPr>
          <p:cNvSpPr>
            <a:spLocks noGrp="1"/>
          </p:cNvSpPr>
          <p:nvPr>
            <p:ph sz="half" idx="2"/>
          </p:nvPr>
        </p:nvSpPr>
        <p:spPr>
          <a:xfrm>
            <a:off x="775712" y="2445488"/>
            <a:ext cx="7613376" cy="3662658"/>
          </a:xfrm>
        </p:spPr>
        <p:txBody>
          <a:bodyPr/>
          <a:lstStyle/>
          <a:p>
            <a:r>
              <a:rPr lang="en-GB" b="0" i="0">
                <a:solidFill>
                  <a:srgbClr val="1E1E1E"/>
                </a:solidFill>
                <a:effectLst/>
                <a:latin typeface="Segoe UI" panose="020B0502040204020203" pitchFamily="34" charset="0"/>
              </a:rPr>
              <a:t>Reading Progress is a </a:t>
            </a:r>
            <a:r>
              <a:rPr lang="en-GB" b="0" i="1">
                <a:solidFill>
                  <a:srgbClr val="1E1E1E"/>
                </a:solidFill>
                <a:effectLst/>
                <a:latin typeface="Segoe UI" panose="020B0502040204020203" pitchFamily="34" charset="0"/>
              </a:rPr>
              <a:t>free</a:t>
            </a:r>
            <a:r>
              <a:rPr lang="en-GB" b="0" i="0">
                <a:solidFill>
                  <a:srgbClr val="1E1E1E"/>
                </a:solidFill>
                <a:effectLst/>
                <a:latin typeface="Segoe UI" panose="020B0502040204020203" pitchFamily="34" charset="0"/>
              </a:rPr>
              <a:t> tool built into </a:t>
            </a:r>
            <a:r>
              <a:rPr lang="en-GB" b="0" i="0" u="none" strike="noStrike">
                <a:solidFill>
                  <a:srgbClr val="006CAC"/>
                </a:solidFill>
                <a:effectLst/>
                <a:latin typeface="Segoe UI" panose="020B0502040204020203" pitchFamily="34" charset="0"/>
                <a:hlinkClick r:id="rId2"/>
              </a:rPr>
              <a:t>Microsoft Teams</a:t>
            </a:r>
            <a:r>
              <a:rPr lang="en-GB" b="0" i="0">
                <a:solidFill>
                  <a:srgbClr val="1E1E1E"/>
                </a:solidFill>
                <a:effectLst/>
                <a:latin typeface="Segoe UI" panose="020B0502040204020203" pitchFamily="34" charset="0"/>
              </a:rPr>
              <a:t> designed to support and track reading fluency in your class.</a:t>
            </a:r>
          </a:p>
          <a:p>
            <a:r>
              <a:rPr lang="en-GB" b="0" i="0">
                <a:solidFill>
                  <a:srgbClr val="1E1E1E"/>
                </a:solidFill>
                <a:effectLst/>
                <a:latin typeface="Segoe UI" panose="020B0502040204020203" pitchFamily="34" charset="0"/>
              </a:rPr>
              <a:t> Students record their reading on camera and submit it to you. As you mark and return their work, data is automatically collected and organized in Insights, helping you spend more time with students and less time analysing data. </a:t>
            </a:r>
          </a:p>
          <a:p>
            <a:pPr marL="0" indent="0">
              <a:buNone/>
            </a:pPr>
            <a:endParaRPr lang="en-GB"/>
          </a:p>
        </p:txBody>
      </p:sp>
      <p:pic>
        <p:nvPicPr>
          <p:cNvPr id="3074" name="Picture 2" descr="Screenshot of the dropdown that categorizes errors, you can mark errors as correct, omission, insertion, mispronunciation, repetition, or self-correction.">
            <a:extLst>
              <a:ext uri="{FF2B5EF4-FFF2-40B4-BE49-F238E27FC236}">
                <a16:creationId xmlns:a16="http://schemas.microsoft.com/office/drawing/2014/main" id="{84C2C55A-B332-BD99-35DC-3A67B66949C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771859" y="2698540"/>
            <a:ext cx="3231635" cy="3416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creenshot of the review pane of Reading Progress, ">
            <a:extLst>
              <a:ext uri="{FF2B5EF4-FFF2-40B4-BE49-F238E27FC236}">
                <a16:creationId xmlns:a16="http://schemas.microsoft.com/office/drawing/2014/main" id="{E90B59F0-269C-DCCC-A6F8-43D597E49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402" y="4537420"/>
            <a:ext cx="4433502" cy="157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830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713125-AE1D-8519-687D-5C20124B3E38}"/>
              </a:ext>
            </a:extLst>
          </p:cNvPr>
          <p:cNvSpPr>
            <a:spLocks noGrp="1"/>
          </p:cNvSpPr>
          <p:nvPr>
            <p:ph type="title"/>
          </p:nvPr>
        </p:nvSpPr>
        <p:spPr/>
        <p:txBody>
          <a:bodyPr/>
          <a:lstStyle/>
          <a:p>
            <a:r>
              <a:rPr lang="en-GB"/>
              <a:t>How to use Reading Progress</a:t>
            </a:r>
          </a:p>
        </p:txBody>
      </p:sp>
      <p:sp>
        <p:nvSpPr>
          <p:cNvPr id="6" name="Content Placeholder 5">
            <a:extLst>
              <a:ext uri="{FF2B5EF4-FFF2-40B4-BE49-F238E27FC236}">
                <a16:creationId xmlns:a16="http://schemas.microsoft.com/office/drawing/2014/main" id="{C3C96BF1-27D6-4549-F88C-EAED9757A93A}"/>
              </a:ext>
            </a:extLst>
          </p:cNvPr>
          <p:cNvSpPr>
            <a:spLocks noGrp="1"/>
          </p:cNvSpPr>
          <p:nvPr>
            <p:ph idx="1"/>
          </p:nvPr>
        </p:nvSpPr>
        <p:spPr>
          <a:xfrm>
            <a:off x="974946" y="2468562"/>
            <a:ext cx="10561379" cy="3416300"/>
          </a:xfrm>
        </p:spPr>
        <p:txBody>
          <a:bodyPr/>
          <a:lstStyle/>
          <a:p>
            <a:pPr algn="l">
              <a:buFont typeface="+mj-lt"/>
              <a:buAutoNum type="arabicPeriod"/>
            </a:pPr>
            <a:r>
              <a:rPr lang="en-GB" sz="1400" b="0" i="0">
                <a:solidFill>
                  <a:srgbClr val="1E1E1E"/>
                </a:solidFill>
                <a:effectLst/>
                <a:latin typeface="Segoe UI" panose="020B0502040204020203" pitchFamily="34" charset="0"/>
              </a:rPr>
              <a:t>Navigate to the desired class, then select </a:t>
            </a:r>
            <a:r>
              <a:rPr lang="en-GB" sz="1400" b="1" i="0">
                <a:solidFill>
                  <a:srgbClr val="1E1E1E"/>
                </a:solidFill>
                <a:effectLst/>
                <a:latin typeface="Segoe UI" panose="020B0502040204020203" pitchFamily="34" charset="0"/>
              </a:rPr>
              <a:t>Assignments</a:t>
            </a:r>
            <a:r>
              <a:rPr lang="en-GB" sz="1400" b="0" i="0">
                <a:solidFill>
                  <a:srgbClr val="1E1E1E"/>
                </a:solidFill>
                <a:effectLst/>
                <a:latin typeface="Segoe UI" panose="020B0502040204020203" pitchFamily="34" charset="0"/>
              </a:rPr>
              <a:t>.</a:t>
            </a:r>
          </a:p>
          <a:p>
            <a:pPr algn="l">
              <a:buFont typeface="+mj-lt"/>
              <a:buAutoNum type="arabicPeriod"/>
            </a:pPr>
            <a:r>
              <a:rPr lang="en-GB" sz="1400" b="0" i="0">
                <a:solidFill>
                  <a:srgbClr val="1E1E1E"/>
                </a:solidFill>
                <a:effectLst/>
                <a:latin typeface="Segoe UI" panose="020B0502040204020203" pitchFamily="34" charset="0"/>
              </a:rPr>
              <a:t>Select </a:t>
            </a:r>
            <a:r>
              <a:rPr lang="en-GB" sz="1400" b="1" i="0">
                <a:solidFill>
                  <a:srgbClr val="1E1E1E"/>
                </a:solidFill>
                <a:effectLst/>
                <a:latin typeface="Segoe UI" panose="020B0502040204020203" pitchFamily="34" charset="0"/>
              </a:rPr>
              <a:t>Create</a:t>
            </a:r>
            <a:r>
              <a:rPr lang="en-GB" sz="1400" b="0" i="0">
                <a:solidFill>
                  <a:srgbClr val="1E1E1E"/>
                </a:solidFill>
                <a:effectLst/>
                <a:latin typeface="Segoe UI" panose="020B0502040204020203" pitchFamily="34" charset="0"/>
              </a:rPr>
              <a:t>&gt;</a:t>
            </a:r>
            <a:r>
              <a:rPr lang="en-GB" sz="1400" b="1" i="0">
                <a:solidFill>
                  <a:srgbClr val="1E1E1E"/>
                </a:solidFill>
                <a:effectLst/>
                <a:latin typeface="Segoe UI" panose="020B0502040204020203" pitchFamily="34" charset="0"/>
              </a:rPr>
              <a:t>Assignment</a:t>
            </a:r>
            <a:r>
              <a:rPr lang="en-GB" sz="1400" b="0" i="0">
                <a:solidFill>
                  <a:srgbClr val="1E1E1E"/>
                </a:solidFill>
                <a:effectLst/>
                <a:latin typeface="Segoe UI" panose="020B0502040204020203" pitchFamily="34" charset="0"/>
              </a:rPr>
              <a:t>.</a:t>
            </a:r>
          </a:p>
          <a:p>
            <a:pPr algn="l">
              <a:buFont typeface="+mj-lt"/>
              <a:buAutoNum type="arabicPeriod"/>
            </a:pPr>
            <a:r>
              <a:rPr lang="en-GB" sz="1400" b="0" i="0">
                <a:solidFill>
                  <a:srgbClr val="1E1E1E"/>
                </a:solidFill>
                <a:effectLst/>
                <a:latin typeface="Segoe UI" panose="020B0502040204020203" pitchFamily="34" charset="0"/>
              </a:rPr>
              <a:t>Enter a title for this assignment – this is required.</a:t>
            </a:r>
          </a:p>
          <a:p>
            <a:pPr algn="l">
              <a:buFont typeface="+mj-lt"/>
              <a:buAutoNum type="arabicPeriod"/>
            </a:pPr>
            <a:r>
              <a:rPr lang="en-GB" sz="1400" b="0" i="0">
                <a:solidFill>
                  <a:srgbClr val="1E1E1E"/>
                </a:solidFill>
                <a:effectLst/>
                <a:latin typeface="Segoe UI" panose="020B0502040204020203" pitchFamily="34" charset="0"/>
              </a:rPr>
              <a:t>Select </a:t>
            </a:r>
            <a:r>
              <a:rPr lang="en-GB" sz="1400" b="1" i="0">
                <a:solidFill>
                  <a:srgbClr val="1E1E1E"/>
                </a:solidFill>
                <a:effectLst/>
                <a:latin typeface="Segoe UI" panose="020B0502040204020203" pitchFamily="34" charset="0"/>
              </a:rPr>
              <a:t>Attach</a:t>
            </a:r>
            <a:r>
              <a:rPr lang="en-GB" sz="1400" b="0" i="0">
                <a:solidFill>
                  <a:srgbClr val="1E1E1E"/>
                </a:solidFill>
                <a:effectLst/>
                <a:latin typeface="Segoe UI" panose="020B0502040204020203" pitchFamily="34" charset="0"/>
              </a:rPr>
              <a:t>. Then select </a:t>
            </a:r>
            <a:r>
              <a:rPr lang="en-GB" sz="1400" b="1" i="0">
                <a:solidFill>
                  <a:srgbClr val="1E1E1E"/>
                </a:solidFill>
                <a:effectLst/>
                <a:latin typeface="Segoe UI" panose="020B0502040204020203" pitchFamily="34" charset="0"/>
              </a:rPr>
              <a:t>Reading Progress </a:t>
            </a:r>
            <a:r>
              <a:rPr lang="en-GB" sz="1400" b="0" i="0">
                <a:solidFill>
                  <a:srgbClr val="1E1E1E"/>
                </a:solidFill>
                <a:effectLst/>
                <a:latin typeface="Segoe UI" panose="020B0502040204020203" pitchFamily="34" charset="0"/>
              </a:rPr>
              <a:t>from the dropdown menu.</a:t>
            </a:r>
          </a:p>
          <a:p>
            <a:pPr algn="l">
              <a:buFont typeface="+mj-lt"/>
              <a:buAutoNum type="arabicPeriod"/>
            </a:pPr>
            <a:r>
              <a:rPr lang="en-GB" sz="1400" b="0" i="0">
                <a:solidFill>
                  <a:srgbClr val="1E1E1E"/>
                </a:solidFill>
                <a:effectLst/>
                <a:latin typeface="Segoe UI" panose="020B0502040204020203" pitchFamily="34" charset="0"/>
              </a:rPr>
              <a:t>To select a passage for your students:</a:t>
            </a:r>
          </a:p>
          <a:p>
            <a:pPr algn="l">
              <a:buFont typeface="Arial" panose="020B0604020202020204" pitchFamily="34" charset="0"/>
              <a:buChar char="•"/>
            </a:pPr>
            <a:r>
              <a:rPr lang="en-GB" sz="1400" b="0" i="0">
                <a:solidFill>
                  <a:srgbClr val="1E1E1E"/>
                </a:solidFill>
                <a:effectLst/>
                <a:latin typeface="Segoe UI" panose="020B0502040204020203" pitchFamily="34" charset="0"/>
              </a:rPr>
              <a:t>Choose </a:t>
            </a:r>
            <a:r>
              <a:rPr lang="en-GB" sz="1400" b="1" i="0">
                <a:solidFill>
                  <a:srgbClr val="1E1E1E"/>
                </a:solidFill>
                <a:effectLst/>
                <a:latin typeface="Segoe UI" panose="020B0502040204020203" pitchFamily="34" charset="0"/>
              </a:rPr>
              <a:t>Upload Word or PDF</a:t>
            </a:r>
            <a:r>
              <a:rPr lang="en-GB" sz="1400" b="0" i="0">
                <a:solidFill>
                  <a:srgbClr val="1E1E1E"/>
                </a:solidFill>
                <a:effectLst/>
                <a:latin typeface="Segoe UI" panose="020B0502040204020203" pitchFamily="34" charset="0"/>
              </a:rPr>
              <a:t> to use your own files, including files from Class Notebook, your Teams files, or OneDrive.  </a:t>
            </a:r>
          </a:p>
          <a:p>
            <a:pPr algn="l">
              <a:buFont typeface="Arial" panose="020B0604020202020204" pitchFamily="34" charset="0"/>
              <a:buChar char="•"/>
            </a:pPr>
            <a:r>
              <a:rPr lang="en-GB" sz="1400" b="0" i="0">
                <a:solidFill>
                  <a:srgbClr val="1E1E1E"/>
                </a:solidFill>
                <a:effectLst/>
                <a:latin typeface="Segoe UI" panose="020B0502040204020203" pitchFamily="34" charset="0"/>
              </a:rPr>
              <a:t>Select</a:t>
            </a:r>
            <a:r>
              <a:rPr lang="en-GB" sz="1400" b="1" i="0">
                <a:solidFill>
                  <a:srgbClr val="1E1E1E"/>
                </a:solidFill>
                <a:effectLst/>
                <a:latin typeface="Segoe UI" panose="020B0502040204020203" pitchFamily="34" charset="0"/>
              </a:rPr>
              <a:t> Browse sample library</a:t>
            </a:r>
            <a:r>
              <a:rPr lang="en-GB" sz="1400" b="0" i="0">
                <a:solidFill>
                  <a:srgbClr val="1E1E1E"/>
                </a:solidFill>
                <a:effectLst/>
                <a:latin typeface="Segoe UI" panose="020B0502040204020203" pitchFamily="34" charset="0"/>
              </a:rPr>
              <a:t> to use passages provided by </a:t>
            </a:r>
            <a:r>
              <a:rPr lang="en-GB" sz="1400" b="0" i="0" u="none" strike="noStrike" err="1">
                <a:solidFill>
                  <a:srgbClr val="006CAC"/>
                </a:solidFill>
                <a:effectLst/>
                <a:latin typeface="Segoe UI" panose="020B0502040204020203" pitchFamily="34" charset="0"/>
                <a:hlinkClick r:id="rId2"/>
              </a:rPr>
              <a:t>ReadWorks</a:t>
            </a:r>
            <a:r>
              <a:rPr lang="en-GB" sz="1400" b="0" i="0">
                <a:solidFill>
                  <a:srgbClr val="1E1E1E"/>
                </a:solidFill>
                <a:effectLst/>
                <a:latin typeface="Segoe UI" panose="020B0502040204020203" pitchFamily="34" charset="0"/>
              </a:rPr>
              <a:t>.</a:t>
            </a:r>
          </a:p>
          <a:p>
            <a:pPr marL="0" indent="0" algn="l">
              <a:buNone/>
            </a:pPr>
            <a:r>
              <a:rPr lang="en-GB" sz="1400">
                <a:solidFill>
                  <a:srgbClr val="1E1E1E"/>
                </a:solidFill>
                <a:latin typeface="Segoe UI" panose="020B0502040204020203" pitchFamily="34" charset="0"/>
              </a:rPr>
              <a:t>6. </a:t>
            </a:r>
            <a:r>
              <a:rPr lang="en-GB" sz="1400" b="0" i="0">
                <a:solidFill>
                  <a:srgbClr val="1E1E1E"/>
                </a:solidFill>
                <a:effectLst/>
                <a:latin typeface="Segoe UI" panose="020B0502040204020203" pitchFamily="34" charset="0"/>
              </a:rPr>
              <a:t>Complete the additional fields to create more data sorting opportunities when reviewing student work.</a:t>
            </a:r>
          </a:p>
          <a:p>
            <a:pPr marL="0" indent="0" algn="l">
              <a:buNone/>
            </a:pPr>
            <a:r>
              <a:rPr lang="en-GB" sz="1400">
                <a:solidFill>
                  <a:srgbClr val="1E1E1E"/>
                </a:solidFill>
                <a:latin typeface="Segoe UI" panose="020B0502040204020203" pitchFamily="34" charset="0"/>
              </a:rPr>
              <a:t>7</a:t>
            </a:r>
            <a:r>
              <a:rPr lang="en-GB" sz="1400" b="0" i="0">
                <a:solidFill>
                  <a:srgbClr val="1E1E1E"/>
                </a:solidFill>
                <a:effectLst/>
                <a:latin typeface="Segoe UI" panose="020B0502040204020203" pitchFamily="34" charset="0"/>
              </a:rPr>
              <a:t>.  Edit additional aspects of your assignment by adding </a:t>
            </a:r>
            <a:r>
              <a:rPr lang="en-GB" sz="1400" b="1" i="0">
                <a:solidFill>
                  <a:srgbClr val="1E1E1E"/>
                </a:solidFill>
                <a:effectLst/>
                <a:latin typeface="Segoe UI" panose="020B0502040204020203" pitchFamily="34" charset="0"/>
              </a:rPr>
              <a:t>Instructions</a:t>
            </a:r>
            <a:r>
              <a:rPr lang="en-GB" sz="1400" b="0" i="0">
                <a:solidFill>
                  <a:srgbClr val="1E1E1E"/>
                </a:solidFill>
                <a:effectLst/>
                <a:latin typeface="Segoe UI" panose="020B0502040204020203" pitchFamily="34" charset="0"/>
              </a:rPr>
              <a:t>, changing the </a:t>
            </a:r>
            <a:r>
              <a:rPr lang="en-GB" sz="1400" b="1" i="0">
                <a:solidFill>
                  <a:srgbClr val="1E1E1E"/>
                </a:solidFill>
                <a:effectLst/>
                <a:latin typeface="Segoe UI" panose="020B0502040204020203" pitchFamily="34" charset="0"/>
              </a:rPr>
              <a:t>Points</a:t>
            </a:r>
            <a:r>
              <a:rPr lang="en-GB" sz="1400" b="0" i="0">
                <a:solidFill>
                  <a:srgbClr val="1E1E1E"/>
                </a:solidFill>
                <a:effectLst/>
                <a:latin typeface="Segoe UI" panose="020B0502040204020203" pitchFamily="34" charset="0"/>
              </a:rPr>
              <a:t> or extending the </a:t>
            </a:r>
            <a:r>
              <a:rPr lang="en-GB" sz="1400" b="1" i="0">
                <a:solidFill>
                  <a:srgbClr val="1E1E1E"/>
                </a:solidFill>
                <a:effectLst/>
                <a:latin typeface="Segoe UI" panose="020B0502040204020203" pitchFamily="34" charset="0"/>
              </a:rPr>
              <a:t>Date due</a:t>
            </a:r>
          </a:p>
          <a:p>
            <a:pPr algn="l"/>
            <a:r>
              <a:rPr lang="en-GB" sz="1400" b="1">
                <a:solidFill>
                  <a:srgbClr val="1E1E1E"/>
                </a:solidFill>
                <a:latin typeface="Segoe UI" panose="020B0502040204020203" pitchFamily="34" charset="0"/>
              </a:rPr>
              <a:t>8. </a:t>
            </a:r>
            <a:r>
              <a:rPr lang="en-GB" sz="1400" b="0" i="0">
                <a:solidFill>
                  <a:srgbClr val="1E1E1E"/>
                </a:solidFill>
                <a:effectLst/>
                <a:latin typeface="Segoe UI" panose="020B0502040204020203" pitchFamily="34" charset="0"/>
              </a:rPr>
              <a:t> Select which student's you'd like to have complete this assignment, then select </a:t>
            </a:r>
            <a:r>
              <a:rPr lang="en-GB" sz="1400" b="1" i="0">
                <a:solidFill>
                  <a:srgbClr val="1E1E1E"/>
                </a:solidFill>
                <a:effectLst/>
                <a:latin typeface="Segoe UI" panose="020B0502040204020203" pitchFamily="34" charset="0"/>
              </a:rPr>
              <a:t>Assign</a:t>
            </a:r>
            <a:r>
              <a:rPr lang="en-GB" sz="1400" b="0" i="0">
                <a:solidFill>
                  <a:srgbClr val="1E1E1E"/>
                </a:solidFill>
                <a:effectLst/>
                <a:latin typeface="Segoe UI" panose="020B0502040204020203" pitchFamily="34" charset="0"/>
              </a:rPr>
              <a:t>. Your students will be notified of their new assignment, and it will appear in your assignments list.​​​​​​</a:t>
            </a:r>
          </a:p>
          <a:p>
            <a:pPr marL="0" indent="0" algn="l">
              <a:buNone/>
            </a:pPr>
            <a:endParaRPr lang="en-GB" sz="1400" b="1" i="0">
              <a:solidFill>
                <a:srgbClr val="1E1E1E"/>
              </a:solidFill>
              <a:effectLst/>
              <a:latin typeface="Segoe UI" panose="020B0502040204020203" pitchFamily="34" charset="0"/>
            </a:endParaRPr>
          </a:p>
          <a:p>
            <a:pPr marL="0" indent="0" algn="l">
              <a:buNone/>
            </a:pPr>
            <a:endParaRPr lang="en-GB" sz="1400" b="0" i="0">
              <a:solidFill>
                <a:srgbClr val="1E1E1E"/>
              </a:solidFill>
              <a:effectLst/>
              <a:latin typeface="Segoe UI" panose="020B0502040204020203" pitchFamily="34" charset="0"/>
            </a:endParaRPr>
          </a:p>
          <a:p>
            <a:pPr marL="0" indent="0">
              <a:buNone/>
            </a:pPr>
            <a:br>
              <a:rPr lang="en-GB" b="0" i="0">
                <a:solidFill>
                  <a:srgbClr val="363636"/>
                </a:solidFill>
                <a:effectLst/>
                <a:latin typeface="Segoe UI" panose="020B0502040204020203" pitchFamily="34" charset="0"/>
              </a:rPr>
            </a:br>
            <a:endParaRPr lang="en-GB" b="0" i="0">
              <a:solidFill>
                <a:srgbClr val="1E1E1E"/>
              </a:solidFill>
              <a:effectLst/>
              <a:latin typeface="Segoe UI" panose="020B0502040204020203" pitchFamily="34" charset="0"/>
            </a:endParaRPr>
          </a:p>
          <a:p>
            <a:endParaRPr lang="en-GB"/>
          </a:p>
        </p:txBody>
      </p:sp>
    </p:spTree>
    <p:extLst>
      <p:ext uri="{BB962C8B-B14F-4D97-AF65-F5344CB8AC3E}">
        <p14:creationId xmlns:p14="http://schemas.microsoft.com/office/powerpoint/2010/main" val="3406908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489156-113D-F3E6-AE76-CA9EA74262D2}"/>
              </a:ext>
            </a:extLst>
          </p:cNvPr>
          <p:cNvPicPr>
            <a:picLocks noGrp="1" noChangeAspect="1"/>
          </p:cNvPicPr>
          <p:nvPr>
            <p:ph idx="4294967295"/>
          </p:nvPr>
        </p:nvPicPr>
        <p:blipFill>
          <a:blip r:embed="rId2"/>
          <a:stretch>
            <a:fillRect/>
          </a:stretch>
        </p:blipFill>
        <p:spPr>
          <a:xfrm>
            <a:off x="823211" y="647256"/>
            <a:ext cx="9265041" cy="5211283"/>
          </a:xfrm>
        </p:spPr>
      </p:pic>
    </p:spTree>
    <p:extLst>
      <p:ext uri="{BB962C8B-B14F-4D97-AF65-F5344CB8AC3E}">
        <p14:creationId xmlns:p14="http://schemas.microsoft.com/office/powerpoint/2010/main" val="1183771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D3CF-713C-AB3A-5390-992CD24390AE}"/>
              </a:ext>
            </a:extLst>
          </p:cNvPr>
          <p:cNvSpPr>
            <a:spLocks noGrp="1"/>
          </p:cNvSpPr>
          <p:nvPr>
            <p:ph type="title"/>
          </p:nvPr>
        </p:nvSpPr>
        <p:spPr/>
        <p:txBody>
          <a:bodyPr/>
          <a:lstStyle/>
          <a:p>
            <a:r>
              <a:rPr lang="en-GB"/>
              <a:t>Full Reading Progress Webinar</a:t>
            </a:r>
          </a:p>
        </p:txBody>
      </p:sp>
      <p:pic>
        <p:nvPicPr>
          <p:cNvPr id="4" name="Online Media 3" title="Reading Progress in Microsoft Teams Webinar">
            <a:hlinkClick r:id="" action="ppaction://media"/>
            <a:extLst>
              <a:ext uri="{FF2B5EF4-FFF2-40B4-BE49-F238E27FC236}">
                <a16:creationId xmlns:a16="http://schemas.microsoft.com/office/drawing/2014/main" id="{FCC128B2-407B-9727-8674-DE54CC05897D}"/>
              </a:ext>
            </a:extLst>
          </p:cNvPr>
          <p:cNvPicPr>
            <a:picLocks noGrp="1" noRot="1" noChangeAspect="1"/>
          </p:cNvPicPr>
          <p:nvPr>
            <p:ph idx="1"/>
            <a:videoFile r:link="rId1"/>
          </p:nvPr>
        </p:nvPicPr>
        <p:blipFill>
          <a:blip r:embed="rId3"/>
          <a:stretch>
            <a:fillRect/>
          </a:stretch>
        </p:blipFill>
        <p:spPr>
          <a:xfrm>
            <a:off x="3295890" y="2540870"/>
            <a:ext cx="6046787" cy="3416300"/>
          </a:xfrm>
          <a:prstGeom prst="rect">
            <a:avLst/>
          </a:prstGeom>
        </p:spPr>
      </p:pic>
    </p:spTree>
    <p:extLst>
      <p:ext uri="{BB962C8B-B14F-4D97-AF65-F5344CB8AC3E}">
        <p14:creationId xmlns:p14="http://schemas.microsoft.com/office/powerpoint/2010/main" val="5054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6774-F004-026F-CA42-406311A52CD4}"/>
              </a:ext>
            </a:extLst>
          </p:cNvPr>
          <p:cNvSpPr>
            <a:spLocks noGrp="1"/>
          </p:cNvSpPr>
          <p:nvPr>
            <p:ph type="title"/>
          </p:nvPr>
        </p:nvSpPr>
        <p:spPr/>
        <p:txBody>
          <a:bodyPr/>
          <a:lstStyle/>
          <a:p>
            <a:r>
              <a:rPr lang="en-GB"/>
              <a:t>Reading Coach in Immersive Reader</a:t>
            </a:r>
          </a:p>
        </p:txBody>
      </p:sp>
      <p:sp>
        <p:nvSpPr>
          <p:cNvPr id="3" name="Content Placeholder 2">
            <a:extLst>
              <a:ext uri="{FF2B5EF4-FFF2-40B4-BE49-F238E27FC236}">
                <a16:creationId xmlns:a16="http://schemas.microsoft.com/office/drawing/2014/main" id="{6BDCBDDE-C78B-ECAB-32A9-E17F7CA19505}"/>
              </a:ext>
            </a:extLst>
          </p:cNvPr>
          <p:cNvSpPr>
            <a:spLocks noGrp="1"/>
          </p:cNvSpPr>
          <p:nvPr>
            <p:ph idx="1"/>
          </p:nvPr>
        </p:nvSpPr>
        <p:spPr>
          <a:xfrm>
            <a:off x="1155700" y="2603500"/>
            <a:ext cx="4692207" cy="3416300"/>
          </a:xfrm>
        </p:spPr>
        <p:txBody>
          <a:bodyPr/>
          <a:lstStyle/>
          <a:p>
            <a:r>
              <a:rPr lang="en-GB" b="0" i="0">
                <a:solidFill>
                  <a:srgbClr val="111111"/>
                </a:solidFill>
                <a:effectLst/>
                <a:latin typeface="Roboto" panose="02000000000000000000" pitchFamily="2" charset="0"/>
              </a:rPr>
              <a:t>Microsoft has recently added a new</a:t>
            </a:r>
            <a:r>
              <a:rPr lang="en-GB" b="1" i="0">
                <a:solidFill>
                  <a:srgbClr val="111111"/>
                </a:solidFill>
                <a:effectLst/>
                <a:latin typeface="Roboto" panose="02000000000000000000" pitchFamily="2" charset="0"/>
              </a:rPr>
              <a:t> reading fluency practice feature</a:t>
            </a:r>
            <a:r>
              <a:rPr lang="en-GB" b="0" i="0">
                <a:solidFill>
                  <a:srgbClr val="111111"/>
                </a:solidFill>
                <a:effectLst/>
                <a:latin typeface="Roboto" panose="02000000000000000000" pitchFamily="2" charset="0"/>
              </a:rPr>
              <a:t> to Immersive Reader called Reading Coach. Using a tool that has Immersive Reader such as Microsoft Word, a learner reads a passage aloud. Reading Coach then </a:t>
            </a:r>
            <a:r>
              <a:rPr lang="en-GB" b="0" i="0" err="1">
                <a:solidFill>
                  <a:srgbClr val="111111"/>
                </a:solidFill>
                <a:effectLst/>
                <a:latin typeface="Roboto" panose="02000000000000000000" pitchFamily="2" charset="0"/>
              </a:rPr>
              <a:t>analyzes</a:t>
            </a:r>
            <a:r>
              <a:rPr lang="en-GB" b="0" i="0">
                <a:solidFill>
                  <a:srgbClr val="111111"/>
                </a:solidFill>
                <a:effectLst/>
                <a:latin typeface="Roboto" panose="02000000000000000000" pitchFamily="2" charset="0"/>
              </a:rPr>
              <a:t> the audio to provide specific, personalized feedback to the individual including five target words to practice.</a:t>
            </a:r>
            <a:endParaRPr lang="en-GB"/>
          </a:p>
        </p:txBody>
      </p:sp>
      <p:pic>
        <p:nvPicPr>
          <p:cNvPr id="3074" name="Picture 2" descr="Reading Report 4 quadrants. Quadrant 1 = 53% Accuracy, Quadrant 2 = 44 seconds Time spent Reading, Quadrant 3 = 149 correct words per minute. Quadrant 4 = 5 words to practice. Green button that reads Practice Words.">
            <a:extLst>
              <a:ext uri="{FF2B5EF4-FFF2-40B4-BE49-F238E27FC236}">
                <a16:creationId xmlns:a16="http://schemas.microsoft.com/office/drawing/2014/main" id="{D9C70870-0661-B2FE-E5CD-00C024EF3F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0907" y="2603500"/>
            <a:ext cx="4047953" cy="350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644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044F-CDDF-0476-F33D-D3B049BD8AAF}"/>
              </a:ext>
            </a:extLst>
          </p:cNvPr>
          <p:cNvSpPr>
            <a:spLocks noGrp="1"/>
          </p:cNvSpPr>
          <p:nvPr>
            <p:ph type="title"/>
          </p:nvPr>
        </p:nvSpPr>
        <p:spPr/>
        <p:txBody>
          <a:bodyPr/>
          <a:lstStyle/>
          <a:p>
            <a:r>
              <a:rPr lang="en-GB"/>
              <a:t>Literacy One Page Guides</a:t>
            </a:r>
          </a:p>
        </p:txBody>
      </p:sp>
    </p:spTree>
    <p:extLst>
      <p:ext uri="{BB962C8B-B14F-4D97-AF65-F5344CB8AC3E}">
        <p14:creationId xmlns:p14="http://schemas.microsoft.com/office/powerpoint/2010/main" val="2938285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icrosoft translate">
            <a:extLst>
              <a:ext uri="{FF2B5EF4-FFF2-40B4-BE49-F238E27FC236}">
                <a16:creationId xmlns:a16="http://schemas.microsoft.com/office/drawing/2014/main" id="{92C62634-9513-979F-7050-3F1A62F81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47" y="3655787"/>
            <a:ext cx="672308" cy="672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CE4E18-9929-2AE0-E02C-95005799D863}"/>
              </a:ext>
            </a:extLst>
          </p:cNvPr>
          <p:cNvSpPr txBox="1"/>
          <p:nvPr/>
        </p:nvSpPr>
        <p:spPr>
          <a:xfrm>
            <a:off x="179120" y="4474599"/>
            <a:ext cx="2109562" cy="1477328"/>
          </a:xfrm>
          <a:prstGeom prst="rect">
            <a:avLst/>
          </a:prstGeom>
          <a:noFill/>
        </p:spPr>
        <p:txBody>
          <a:bodyPr wrap="square" lIns="91440" tIns="45720" rIns="91440" bIns="45720" rtlCol="0" anchor="t">
            <a:spAutoFit/>
          </a:bodyPr>
          <a:lstStyle/>
          <a:p>
            <a:pPr algn="ctr"/>
            <a:r>
              <a:rPr lang="en-GB">
                <a:solidFill>
                  <a:srgbClr val="00B050"/>
                </a:solidFill>
                <a:latin typeface="Segoe UI"/>
                <a:cs typeface="Segoe UI"/>
                <a:hlinkClick r:id="rId4">
                  <a:extLst>
                    <a:ext uri="{A12FA001-AC4F-418D-AE19-62706E023703}">
                      <ahyp:hlinkClr xmlns:ahyp="http://schemas.microsoft.com/office/drawing/2018/hyperlinkcolor" val="tx"/>
                    </a:ext>
                  </a:extLst>
                </a:hlinkClick>
              </a:rPr>
              <a:t>Translator</a:t>
            </a:r>
            <a:r>
              <a:rPr lang="en-GB">
                <a:solidFill>
                  <a:srgbClr val="00B050"/>
                </a:solidFill>
                <a:latin typeface="Segoe UI"/>
                <a:cs typeface="Segoe UI"/>
                <a:hlinkClick r:id="rId5">
                  <a:extLst>
                    <a:ext uri="{A12FA001-AC4F-418D-AE19-62706E023703}">
                      <ahyp:hlinkClr xmlns:ahyp="http://schemas.microsoft.com/office/drawing/2018/hyperlinkcolor" val="tx"/>
                    </a:ext>
                  </a:extLst>
                </a:hlinkClick>
              </a:rPr>
              <a:t> app </a:t>
            </a:r>
            <a:r>
              <a:rPr lang="en-GB">
                <a:latin typeface="Segoe UI"/>
                <a:cs typeface="Segoe UI"/>
              </a:rPr>
              <a:t>supports EAL </a:t>
            </a:r>
            <a:endParaRPr lang="en-GB">
              <a:latin typeface="Segoe UI" panose="020B0502040204020203" pitchFamily="34" charset="0"/>
              <a:cs typeface="Segoe UI" panose="020B0502040204020203" pitchFamily="34" charset="0"/>
            </a:endParaRPr>
          </a:p>
          <a:p>
            <a:pPr algn="ctr"/>
            <a:r>
              <a:rPr lang="en-GB">
                <a:latin typeface="Segoe UI" panose="020B0502040204020203" pitchFamily="34" charset="0"/>
                <a:cs typeface="Segoe UI" panose="020B0502040204020203" pitchFamily="34" charset="0"/>
              </a:rPr>
              <a:t>students to access </a:t>
            </a:r>
          </a:p>
          <a:p>
            <a:pPr algn="ctr"/>
            <a:r>
              <a:rPr lang="en-GB">
                <a:latin typeface="Segoe UI" panose="020B0502040204020203" pitchFamily="34" charset="0"/>
                <a:cs typeface="Segoe UI" panose="020B0502040204020203" pitchFamily="34" charset="0"/>
              </a:rPr>
              <a:t>all aspects of the </a:t>
            </a:r>
          </a:p>
          <a:p>
            <a:pPr algn="ctr"/>
            <a:r>
              <a:rPr lang="en-GB">
                <a:latin typeface="Segoe UI" panose="020B0502040204020203" pitchFamily="34" charset="0"/>
                <a:cs typeface="Segoe UI" panose="020B0502040204020203" pitchFamily="34" charset="0"/>
              </a:rPr>
              <a:t>curriculum.</a:t>
            </a:r>
          </a:p>
        </p:txBody>
      </p:sp>
      <p:sp>
        <p:nvSpPr>
          <p:cNvPr id="5" name="TextBox 4">
            <a:extLst>
              <a:ext uri="{FF2B5EF4-FFF2-40B4-BE49-F238E27FC236}">
                <a16:creationId xmlns:a16="http://schemas.microsoft.com/office/drawing/2014/main" id="{AD9521F2-5669-8687-6ECE-CFA8FDC7DE33}"/>
              </a:ext>
            </a:extLst>
          </p:cNvPr>
          <p:cNvSpPr txBox="1"/>
          <p:nvPr/>
        </p:nvSpPr>
        <p:spPr>
          <a:xfrm>
            <a:off x="10331251" y="1856641"/>
            <a:ext cx="1631878" cy="2663988"/>
          </a:xfrm>
          <a:prstGeom prst="rect">
            <a:avLst/>
          </a:prstGeom>
          <a:solidFill>
            <a:srgbClr val="7030A0"/>
          </a:solidFill>
        </p:spPr>
        <p:txBody>
          <a:bodyPr wrap="square" rtlCol="0">
            <a:spAutoFit/>
          </a:bodyPr>
          <a:lstStyle/>
          <a:p>
            <a:pPr algn="ctr"/>
            <a:r>
              <a:rPr lang="en-GB">
                <a:solidFill>
                  <a:schemeClr val="bg1"/>
                </a:solidFill>
                <a:latin typeface="Segoe UI" panose="020B0502040204020203" pitchFamily="34" charset="0"/>
                <a:cs typeface="Segoe UI" panose="020B0502040204020203" pitchFamily="34" charset="0"/>
              </a:rPr>
              <a:t>Educators should use the ‘</a:t>
            </a:r>
            <a:r>
              <a:rPr lang="en-GB">
                <a:solidFill>
                  <a:schemeClr val="bg1"/>
                </a:solidFill>
                <a:latin typeface="Segoe UI" panose="020B0502040204020203" pitchFamily="34" charset="0"/>
                <a:cs typeface="Segoe UI" panose="020B0502040204020203" pitchFamily="34" charset="0"/>
                <a:hlinkClick r:id="rId6">
                  <a:extLst>
                    <a:ext uri="{A12FA001-AC4F-418D-AE19-62706E023703}">
                      <ahyp:hlinkClr xmlns:ahyp="http://schemas.microsoft.com/office/drawing/2018/hyperlinkcolor" val="tx"/>
                    </a:ext>
                  </a:extLst>
                </a:hlinkClick>
              </a:rPr>
              <a:t>Accessibility Checker’ </a:t>
            </a:r>
            <a:r>
              <a:rPr lang="en-GB">
                <a:solidFill>
                  <a:schemeClr val="bg1"/>
                </a:solidFill>
                <a:latin typeface="Segoe UI" panose="020B0502040204020203" pitchFamily="34" charset="0"/>
                <a:cs typeface="Segoe UI" panose="020B0502040204020203" pitchFamily="34" charset="0"/>
              </a:rPr>
              <a:t>tool to ensure their content is accessible to all learners</a:t>
            </a:r>
          </a:p>
        </p:txBody>
      </p:sp>
      <p:sp>
        <p:nvSpPr>
          <p:cNvPr id="6" name="TextBox 5">
            <a:extLst>
              <a:ext uri="{FF2B5EF4-FFF2-40B4-BE49-F238E27FC236}">
                <a16:creationId xmlns:a16="http://schemas.microsoft.com/office/drawing/2014/main" id="{9A7F51A6-5C87-F073-95A4-07C936FD3F36}"/>
              </a:ext>
            </a:extLst>
          </p:cNvPr>
          <p:cNvSpPr txBox="1"/>
          <p:nvPr/>
        </p:nvSpPr>
        <p:spPr>
          <a:xfrm>
            <a:off x="191380" y="216073"/>
            <a:ext cx="2599361" cy="1815882"/>
          </a:xfrm>
          <a:prstGeom prst="rect">
            <a:avLst/>
          </a:prstGeom>
          <a:solidFill>
            <a:srgbClr val="7030A0"/>
          </a:solidFill>
          <a:ln w="28575">
            <a:solidFill>
              <a:schemeClr val="tx1"/>
            </a:solidFill>
          </a:ln>
        </p:spPr>
        <p:txBody>
          <a:bodyPr wrap="square" rtlCol="0">
            <a:spAutoFit/>
          </a:bodyPr>
          <a:lstStyle/>
          <a:p>
            <a:pPr algn="ctr"/>
            <a:r>
              <a:rPr lang="en-GB" sz="2800">
                <a:solidFill>
                  <a:schemeClr val="bg1"/>
                </a:solidFill>
                <a:latin typeface="Segoe UI" panose="020B0502040204020203" pitchFamily="34" charset="0"/>
                <a:cs typeface="Segoe UI" panose="020B0502040204020203" pitchFamily="34" charset="0"/>
              </a:rPr>
              <a:t>Supporting and improving literacy with Microsoft Tools</a:t>
            </a:r>
          </a:p>
        </p:txBody>
      </p:sp>
      <p:graphicFrame>
        <p:nvGraphicFramePr>
          <p:cNvPr id="2" name="Diagram 1">
            <a:extLst>
              <a:ext uri="{FF2B5EF4-FFF2-40B4-BE49-F238E27FC236}">
                <a16:creationId xmlns:a16="http://schemas.microsoft.com/office/drawing/2014/main" id="{001E2E13-B290-59AC-38D6-32A57DEFA6A9}"/>
              </a:ext>
            </a:extLst>
          </p:cNvPr>
          <p:cNvGraphicFramePr/>
          <p:nvPr/>
        </p:nvGraphicFramePr>
        <p:xfrm>
          <a:off x="2443823" y="641313"/>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64FC29C0-E135-51C6-B3CB-B4F8B48FE75E}"/>
              </a:ext>
            </a:extLst>
          </p:cNvPr>
          <p:cNvSpPr txBox="1"/>
          <p:nvPr/>
        </p:nvSpPr>
        <p:spPr>
          <a:xfrm>
            <a:off x="8389091" y="4328095"/>
            <a:ext cx="1631878" cy="2239074"/>
          </a:xfrm>
          <a:prstGeom prst="rect">
            <a:avLst/>
          </a:prstGeom>
          <a:noFill/>
        </p:spPr>
        <p:txBody>
          <a:bodyPr wrap="square" rtlCol="0">
            <a:spAutoFit/>
          </a:bodyPr>
          <a:lstStyle/>
          <a:p>
            <a:pPr marL="285750" lvl="0" indent="-285750" algn="l">
              <a:spcAft>
                <a:spcPts val="600"/>
              </a:spcAft>
              <a:buFont typeface="Arial" panose="020B0604020202020204" pitchFamily="34" charset="0"/>
              <a:buChar char="•"/>
            </a:pPr>
            <a:r>
              <a:rPr lang="en-GB" sz="1600">
                <a:solidFill>
                  <a:srgbClr val="7030A0"/>
                </a:solidFill>
                <a:latin typeface="Segoe UI" panose="020B0502040204020203" pitchFamily="34" charset="0"/>
                <a:cs typeface="Segoe UI" panose="020B0502040204020203" pitchFamily="34" charset="0"/>
                <a:hlinkClick r:id="rId12">
                  <a:extLst>
                    <a:ext uri="{A12FA001-AC4F-418D-AE19-62706E023703}">
                      <ahyp:hlinkClr xmlns:ahyp="http://schemas.microsoft.com/office/drawing/2018/hyperlinkcolor" val="tx"/>
                    </a:ext>
                  </a:extLst>
                </a:hlinkClick>
              </a:rPr>
              <a:t>Slide record</a:t>
            </a:r>
            <a:endParaRPr lang="en-GB" sz="160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600">
                <a:solidFill>
                  <a:srgbClr val="7030A0"/>
                </a:solidFill>
                <a:latin typeface="Segoe UI" panose="020B0502040204020203" pitchFamily="34" charset="0"/>
                <a:cs typeface="Segoe UI" panose="020B0502040204020203" pitchFamily="34" charset="0"/>
                <a:hlinkClick r:id="rId13">
                  <a:extLst>
                    <a:ext uri="{A12FA001-AC4F-418D-AE19-62706E023703}">
                      <ahyp:hlinkClr xmlns:ahyp="http://schemas.microsoft.com/office/drawing/2018/hyperlinkcolor" val="tx"/>
                    </a:ext>
                  </a:extLst>
                </a:hlinkClick>
              </a:rPr>
              <a:t>PowerPoint ‘Rehearse with Coach’ </a:t>
            </a:r>
            <a:endParaRPr lang="en-GB" sz="160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600">
                <a:solidFill>
                  <a:srgbClr val="7030A0"/>
                </a:solidFill>
                <a:latin typeface="Segoe UI" panose="020B0502040204020203" pitchFamily="34" charset="0"/>
                <a:cs typeface="Segoe UI" panose="020B0502040204020203" pitchFamily="34" charset="0"/>
                <a:hlinkClick r:id="rId14">
                  <a:extLst>
                    <a:ext uri="{A12FA001-AC4F-418D-AE19-62706E023703}">
                      <ahyp:hlinkClr xmlns:ahyp="http://schemas.microsoft.com/office/drawing/2018/hyperlinkcolor" val="tx"/>
                    </a:ext>
                  </a:extLst>
                </a:hlinkClick>
              </a:rPr>
              <a:t>Text to Speech</a:t>
            </a:r>
            <a:endParaRPr lang="en-GB" sz="1600">
              <a:solidFill>
                <a:srgbClr val="7030A0"/>
              </a:solidFill>
              <a:latin typeface="Segoe UI" panose="020B0502040204020203" pitchFamily="34" charset="0"/>
              <a:cs typeface="Segoe UI" panose="020B0502040204020203" pitchFamily="34" charset="0"/>
            </a:endParaRPr>
          </a:p>
          <a:p>
            <a:pPr marL="171450" lvl="0" indent="-171450" algn="l">
              <a:buFont typeface="Arial" panose="020B0604020202020204" pitchFamily="34" charset="0"/>
              <a:buChar char="•"/>
            </a:pPr>
            <a:endParaRPr lang="en-GB" sz="1050"/>
          </a:p>
          <a:p>
            <a:pPr marL="285750" indent="-285750">
              <a:buFont typeface="Arial" panose="020B0604020202020204" pitchFamily="34" charset="0"/>
              <a:buChar char="•"/>
            </a:pPr>
            <a:endParaRPr lang="en-GB"/>
          </a:p>
        </p:txBody>
      </p:sp>
      <p:sp>
        <p:nvSpPr>
          <p:cNvPr id="11" name="TextBox 10">
            <a:extLst>
              <a:ext uri="{FF2B5EF4-FFF2-40B4-BE49-F238E27FC236}">
                <a16:creationId xmlns:a16="http://schemas.microsoft.com/office/drawing/2014/main" id="{B233ABDB-82C0-E5E7-C4AB-5570DFFAE285}"/>
              </a:ext>
            </a:extLst>
          </p:cNvPr>
          <p:cNvSpPr txBox="1"/>
          <p:nvPr/>
        </p:nvSpPr>
        <p:spPr>
          <a:xfrm>
            <a:off x="3068108" y="4397095"/>
            <a:ext cx="1839074" cy="1831271"/>
          </a:xfrm>
          <a:prstGeom prst="rect">
            <a:avLst/>
          </a:prstGeom>
          <a:noFill/>
        </p:spPr>
        <p:txBody>
          <a:bodyPr wrap="square" rtlCol="0">
            <a:spAutoFit/>
          </a:bodyPr>
          <a:lstStyle/>
          <a:p>
            <a:pPr marL="285750" lvl="0" indent="-285750" algn="l">
              <a:spcAft>
                <a:spcPts val="600"/>
              </a:spcAft>
              <a:buFont typeface="Arial" panose="020B0604020202020204" pitchFamily="34" charset="0"/>
              <a:buChar char="•"/>
            </a:pPr>
            <a:r>
              <a:rPr lang="en-GB" sz="1600">
                <a:solidFill>
                  <a:srgbClr val="7030A0"/>
                </a:solidFill>
                <a:latin typeface="Segoe UI" panose="020B0502040204020203" pitchFamily="34" charset="0"/>
                <a:cs typeface="Segoe UI" panose="020B0502040204020203" pitchFamily="34" charset="0"/>
                <a:hlinkClick r:id="rId15">
                  <a:extLst>
                    <a:ext uri="{A12FA001-AC4F-418D-AE19-62706E023703}">
                      <ahyp:hlinkClr xmlns:ahyp="http://schemas.microsoft.com/office/drawing/2018/hyperlinkcolor" val="tx"/>
                    </a:ext>
                  </a:extLst>
                </a:hlinkClick>
              </a:rPr>
              <a:t>Immersive Reader</a:t>
            </a:r>
            <a:endParaRPr lang="en-GB" sz="160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600">
                <a:solidFill>
                  <a:srgbClr val="7030A0"/>
                </a:solidFill>
                <a:latin typeface="Segoe UI" panose="020B0502040204020203" pitchFamily="34" charset="0"/>
                <a:cs typeface="Segoe UI" panose="020B0502040204020203" pitchFamily="34" charset="0"/>
                <a:hlinkClick r:id="rId16">
                  <a:extLst>
                    <a:ext uri="{A12FA001-AC4F-418D-AE19-62706E023703}">
                      <ahyp:hlinkClr xmlns:ahyp="http://schemas.microsoft.com/office/drawing/2018/hyperlinkcolor" val="tx"/>
                    </a:ext>
                  </a:extLst>
                </a:hlinkClick>
              </a:rPr>
              <a:t>Captions and subtitles</a:t>
            </a:r>
            <a:endParaRPr lang="en-GB" sz="160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600">
                <a:solidFill>
                  <a:srgbClr val="7030A0"/>
                </a:solidFill>
                <a:latin typeface="Segoe UI" panose="020B0502040204020203" pitchFamily="34" charset="0"/>
                <a:cs typeface="Segoe UI" panose="020B0502040204020203" pitchFamily="34" charset="0"/>
                <a:hlinkClick r:id="rId17">
                  <a:extLst>
                    <a:ext uri="{A12FA001-AC4F-418D-AE19-62706E023703}">
                      <ahyp:hlinkClr xmlns:ahyp="http://schemas.microsoft.com/office/drawing/2018/hyperlinkcolor" val="tx"/>
                    </a:ext>
                  </a:extLst>
                </a:hlinkClick>
              </a:rPr>
              <a:t>Read Aloud</a:t>
            </a:r>
            <a:endParaRPr lang="en-GB" sz="1600">
              <a:solidFill>
                <a:srgbClr val="7030A0"/>
              </a:solidFill>
              <a:latin typeface="Segoe UI" panose="020B0502040204020203" pitchFamily="34" charset="0"/>
              <a:cs typeface="Segoe UI" panose="020B0502040204020203" pitchFamily="34" charset="0"/>
            </a:endParaRPr>
          </a:p>
          <a:p>
            <a:endParaRPr lang="en-GB"/>
          </a:p>
        </p:txBody>
      </p:sp>
      <p:sp>
        <p:nvSpPr>
          <p:cNvPr id="12" name="TextBox 11">
            <a:extLst>
              <a:ext uri="{FF2B5EF4-FFF2-40B4-BE49-F238E27FC236}">
                <a16:creationId xmlns:a16="http://schemas.microsoft.com/office/drawing/2014/main" id="{AAD5F39A-7C1D-2FA8-00ED-C4A5B334C2F5}"/>
              </a:ext>
            </a:extLst>
          </p:cNvPr>
          <p:cNvSpPr txBox="1"/>
          <p:nvPr/>
        </p:nvSpPr>
        <p:spPr>
          <a:xfrm>
            <a:off x="2989688" y="701604"/>
            <a:ext cx="2260315" cy="1631216"/>
          </a:xfrm>
          <a:prstGeom prst="rect">
            <a:avLst/>
          </a:prstGeom>
          <a:noFill/>
        </p:spPr>
        <p:txBody>
          <a:bodyPr wrap="square" rtlCol="0">
            <a:spAutoFit/>
          </a:bodyPr>
          <a:lstStyle/>
          <a:p>
            <a:pPr marL="285750" lvl="0" indent="-285750" algn="l">
              <a:spcBef>
                <a:spcPts val="600"/>
              </a:spcBef>
              <a:buFont typeface="Arial" panose="020B0604020202020204" pitchFamily="34" charset="0"/>
              <a:buChar char="•"/>
            </a:pPr>
            <a:r>
              <a:rPr lang="en-GB" sz="1800">
                <a:solidFill>
                  <a:srgbClr val="7030A0"/>
                </a:solidFill>
                <a:latin typeface="Segoe UI" panose="020B0502040204020203" pitchFamily="34" charset="0"/>
                <a:cs typeface="Segoe UI" panose="020B0502040204020203" pitchFamily="34" charset="0"/>
                <a:hlinkClick r:id="rId18">
                  <a:extLst>
                    <a:ext uri="{A12FA001-AC4F-418D-AE19-62706E023703}">
                      <ahyp:hlinkClr xmlns:ahyp="http://schemas.microsoft.com/office/drawing/2018/hyperlinkcolor" val="tx"/>
                    </a:ext>
                  </a:extLst>
                </a:hlinkClick>
              </a:rPr>
              <a:t>Reading Progress</a:t>
            </a:r>
            <a:endParaRPr lang="en-GB" sz="1800">
              <a:solidFill>
                <a:srgbClr val="7030A0"/>
              </a:solidFill>
              <a:latin typeface="Segoe UI" panose="020B0502040204020203" pitchFamily="34" charset="0"/>
              <a:cs typeface="Segoe UI" panose="020B0502040204020203" pitchFamily="34" charset="0"/>
            </a:endParaRPr>
          </a:p>
          <a:p>
            <a:pPr marL="285750" lvl="0" indent="-285750" algn="l">
              <a:spcBef>
                <a:spcPts val="600"/>
              </a:spcBef>
              <a:buFont typeface="Arial" panose="020B0604020202020204" pitchFamily="34" charset="0"/>
              <a:buChar char="•"/>
            </a:pPr>
            <a:r>
              <a:rPr lang="en-GB" sz="1800">
                <a:solidFill>
                  <a:srgbClr val="7030A0"/>
                </a:solidFill>
                <a:latin typeface="Segoe UI" panose="020B0502040204020203" pitchFamily="34" charset="0"/>
                <a:cs typeface="Segoe UI" panose="020B0502040204020203" pitchFamily="34" charset="0"/>
                <a:hlinkClick r:id="rId15">
                  <a:extLst>
                    <a:ext uri="{A12FA001-AC4F-418D-AE19-62706E023703}">
                      <ahyp:hlinkClr xmlns:ahyp="http://schemas.microsoft.com/office/drawing/2018/hyperlinkcolor" val="tx"/>
                    </a:ext>
                  </a:extLst>
                </a:hlinkClick>
              </a:rPr>
              <a:t>Immersive Reader</a:t>
            </a:r>
            <a:endParaRPr lang="en-GB" sz="1800">
              <a:solidFill>
                <a:srgbClr val="7030A0"/>
              </a:solidFill>
              <a:latin typeface="Segoe UI" panose="020B0502040204020203" pitchFamily="34" charset="0"/>
              <a:cs typeface="Segoe UI" panose="020B0502040204020203" pitchFamily="34" charset="0"/>
            </a:endParaRPr>
          </a:p>
          <a:p>
            <a:pPr marL="285750" lvl="0" indent="-285750" algn="l">
              <a:spcBef>
                <a:spcPts val="600"/>
              </a:spcBef>
              <a:buFont typeface="Arial" panose="020B0604020202020204" pitchFamily="34" charset="0"/>
              <a:buChar char="•"/>
            </a:pPr>
            <a:r>
              <a:rPr lang="en-GB" sz="1800">
                <a:solidFill>
                  <a:srgbClr val="7030A0"/>
                </a:solidFill>
                <a:latin typeface="Segoe UI" panose="020B0502040204020203" pitchFamily="34" charset="0"/>
                <a:cs typeface="Segoe UI" panose="020B0502040204020203" pitchFamily="34" charset="0"/>
                <a:hlinkClick r:id="rId17">
                  <a:extLst>
                    <a:ext uri="{A12FA001-AC4F-418D-AE19-62706E023703}">
                      <ahyp:hlinkClr xmlns:ahyp="http://schemas.microsoft.com/office/drawing/2018/hyperlinkcolor" val="tx"/>
                    </a:ext>
                  </a:extLst>
                </a:hlinkClick>
              </a:rPr>
              <a:t>Read aloud</a:t>
            </a:r>
            <a:endParaRPr lang="en-GB" sz="1800">
              <a:solidFill>
                <a:srgbClr val="7030A0"/>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GB"/>
          </a:p>
        </p:txBody>
      </p:sp>
      <p:sp>
        <p:nvSpPr>
          <p:cNvPr id="13" name="TextBox 12">
            <a:extLst>
              <a:ext uri="{FF2B5EF4-FFF2-40B4-BE49-F238E27FC236}">
                <a16:creationId xmlns:a16="http://schemas.microsoft.com/office/drawing/2014/main" id="{14BB05B3-2708-B2AA-A745-9F7F9984EF37}"/>
              </a:ext>
            </a:extLst>
          </p:cNvPr>
          <p:cNvSpPr txBox="1"/>
          <p:nvPr/>
        </p:nvSpPr>
        <p:spPr>
          <a:xfrm>
            <a:off x="8247258" y="702218"/>
            <a:ext cx="1716784" cy="1708160"/>
          </a:xfrm>
          <a:prstGeom prst="rect">
            <a:avLst/>
          </a:prstGeom>
          <a:noFill/>
        </p:spPr>
        <p:txBody>
          <a:bodyPr wrap="square" rtlCol="0">
            <a:spAutoFit/>
          </a:bodyPr>
          <a:lstStyle/>
          <a:p>
            <a:pPr marL="285750" lvl="0" indent="-285750" algn="l">
              <a:spcAft>
                <a:spcPts val="600"/>
              </a:spcAft>
              <a:buFont typeface="Arial" panose="020B0604020202020204" pitchFamily="34" charset="0"/>
              <a:buChar char="•"/>
            </a:pPr>
            <a:r>
              <a:rPr lang="en-GB" sz="1800">
                <a:solidFill>
                  <a:srgbClr val="7030A0"/>
                </a:solidFill>
                <a:latin typeface="Segoe UI" panose="020B0502040204020203" pitchFamily="34" charset="0"/>
                <a:cs typeface="Segoe UI" panose="020B0502040204020203" pitchFamily="34" charset="0"/>
                <a:hlinkClick r:id="rId19">
                  <a:extLst>
                    <a:ext uri="{A12FA001-AC4F-418D-AE19-62706E023703}">
                      <ahyp:hlinkClr xmlns:ahyp="http://schemas.microsoft.com/office/drawing/2018/hyperlinkcolor" val="tx"/>
                    </a:ext>
                  </a:extLst>
                </a:hlinkClick>
              </a:rPr>
              <a:t>Dictation</a:t>
            </a:r>
            <a:endParaRPr lang="en-GB" sz="180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800">
                <a:solidFill>
                  <a:srgbClr val="7030A0"/>
                </a:solidFill>
                <a:latin typeface="Segoe UI" panose="020B0502040204020203" pitchFamily="34" charset="0"/>
                <a:cs typeface="Segoe UI" panose="020B0502040204020203" pitchFamily="34" charset="0"/>
                <a:hlinkClick r:id="rId20">
                  <a:extLst>
                    <a:ext uri="{A12FA001-AC4F-418D-AE19-62706E023703}">
                      <ahyp:hlinkClr xmlns:ahyp="http://schemas.microsoft.com/office/drawing/2018/hyperlinkcolor" val="tx"/>
                    </a:ext>
                  </a:extLst>
                </a:hlinkClick>
              </a:rPr>
              <a:t>Editor</a:t>
            </a:r>
            <a:endParaRPr lang="en-GB" sz="1800">
              <a:solidFill>
                <a:srgbClr val="7030A0"/>
              </a:solidFill>
              <a:latin typeface="Segoe UI" panose="020B0502040204020203" pitchFamily="34" charset="0"/>
              <a:cs typeface="Segoe UI" panose="020B0502040204020203" pitchFamily="34" charset="0"/>
            </a:endParaRPr>
          </a:p>
          <a:p>
            <a:pPr marL="285750" lvl="0" indent="-285750" algn="l">
              <a:spcAft>
                <a:spcPts val="600"/>
              </a:spcAft>
              <a:buFont typeface="Arial" panose="020B0604020202020204" pitchFamily="34" charset="0"/>
              <a:buChar char="•"/>
            </a:pPr>
            <a:r>
              <a:rPr lang="en-GB" sz="1800">
                <a:solidFill>
                  <a:srgbClr val="7030A0"/>
                </a:solidFill>
                <a:latin typeface="Segoe UI" panose="020B0502040204020203" pitchFamily="34" charset="0"/>
                <a:cs typeface="Segoe UI" panose="020B0502040204020203" pitchFamily="34" charset="0"/>
                <a:hlinkClick r:id="rId21">
                  <a:extLst>
                    <a:ext uri="{A12FA001-AC4F-418D-AE19-62706E023703}">
                      <ahyp:hlinkClr xmlns:ahyp="http://schemas.microsoft.com/office/drawing/2018/hyperlinkcolor" val="tx"/>
                    </a:ext>
                  </a:extLst>
                </a:hlinkClick>
              </a:rPr>
              <a:t>Word Prediction</a:t>
            </a:r>
            <a:endParaRPr lang="en-GB" sz="1800">
              <a:solidFill>
                <a:srgbClr val="7030A0"/>
              </a:solidFill>
              <a:latin typeface="Segoe UI" panose="020B0502040204020203" pitchFamily="34" charset="0"/>
              <a:cs typeface="Segoe UI" panose="020B0502040204020203" pitchFamily="34" charset="0"/>
            </a:endParaRPr>
          </a:p>
          <a:p>
            <a:endParaRPr lang="en-GB"/>
          </a:p>
        </p:txBody>
      </p:sp>
      <p:pic>
        <p:nvPicPr>
          <p:cNvPr id="9" name="Picture 8">
            <a:extLst>
              <a:ext uri="{FF2B5EF4-FFF2-40B4-BE49-F238E27FC236}">
                <a16:creationId xmlns:a16="http://schemas.microsoft.com/office/drawing/2014/main" id="{8469ED66-F845-0819-3776-C5B9E14F823B}"/>
              </a:ext>
            </a:extLst>
          </p:cNvPr>
          <p:cNvPicPr>
            <a:picLocks noChangeAspect="1"/>
          </p:cNvPicPr>
          <p:nvPr/>
        </p:nvPicPr>
        <p:blipFill>
          <a:blip r:embed="rId22"/>
          <a:stretch>
            <a:fillRect/>
          </a:stretch>
        </p:blipFill>
        <p:spPr>
          <a:xfrm>
            <a:off x="10039079" y="209942"/>
            <a:ext cx="1924050" cy="1076325"/>
          </a:xfrm>
          <a:prstGeom prst="rect">
            <a:avLst/>
          </a:prstGeom>
        </p:spPr>
      </p:pic>
    </p:spTree>
    <p:extLst>
      <p:ext uri="{BB962C8B-B14F-4D97-AF65-F5344CB8AC3E}">
        <p14:creationId xmlns:p14="http://schemas.microsoft.com/office/powerpoint/2010/main" val="73248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DBB24-DD14-C7C5-0F6B-927D75754BC9}"/>
              </a:ext>
            </a:extLst>
          </p:cNvPr>
          <p:cNvSpPr>
            <a:spLocks noGrp="1"/>
          </p:cNvSpPr>
          <p:nvPr>
            <p:ph type="title"/>
          </p:nvPr>
        </p:nvSpPr>
        <p:spPr/>
        <p:txBody>
          <a:bodyPr/>
          <a:lstStyle/>
          <a:p>
            <a:r>
              <a:rPr lang="en-GB"/>
              <a:t>A Digital Teacher- Your personal journey </a:t>
            </a:r>
          </a:p>
        </p:txBody>
      </p:sp>
      <p:sp>
        <p:nvSpPr>
          <p:cNvPr id="3" name="Content Placeholder 2">
            <a:extLst>
              <a:ext uri="{FF2B5EF4-FFF2-40B4-BE49-F238E27FC236}">
                <a16:creationId xmlns:a16="http://schemas.microsoft.com/office/drawing/2014/main" id="{8C03043E-D457-29A3-A5E5-5DD55C14C560}"/>
              </a:ext>
            </a:extLst>
          </p:cNvPr>
          <p:cNvSpPr>
            <a:spLocks noGrp="1"/>
          </p:cNvSpPr>
          <p:nvPr>
            <p:ph idx="1"/>
          </p:nvPr>
        </p:nvSpPr>
        <p:spPr>
          <a:xfrm>
            <a:off x="1309813" y="2311685"/>
            <a:ext cx="8761413" cy="3944420"/>
          </a:xfrm>
        </p:spPr>
        <p:txBody>
          <a:bodyPr/>
          <a:lstStyle/>
          <a:p>
            <a:r>
              <a:rPr lang="en-GB">
                <a:latin typeface="Segoe UI"/>
                <a:cs typeface="Segoe UI"/>
              </a:rPr>
              <a:t> </a:t>
            </a:r>
            <a:r>
              <a:rPr lang="en-GB">
                <a:latin typeface="Segoe UI"/>
                <a:cs typeface="Segoe UI"/>
                <a:hlinkClick r:id="rId2"/>
              </a:rPr>
              <a:t>Click here to view the Framework</a:t>
            </a:r>
            <a:endParaRPr lang="en-GB">
              <a:latin typeface="Segoe UI"/>
              <a:cs typeface="Segoe UI"/>
            </a:endParaRPr>
          </a:p>
          <a:p>
            <a:pPr>
              <a:lnSpc>
                <a:spcPct val="107000"/>
              </a:lnSpc>
              <a:spcAft>
                <a:spcPts val="0"/>
              </a:spcAft>
            </a:pPr>
            <a:r>
              <a:rPr lang="en-GB" sz="1800" b="1">
                <a:effectLst/>
                <a:ea typeface="Times New Roman" panose="02020603050405020304" pitchFamily="18" charset="0"/>
              </a:rPr>
              <a:t>Teachers should be able to:</a:t>
            </a:r>
            <a:endParaRPr lang="en-GB" sz="1800" b="1">
              <a:effectLst/>
              <a:ea typeface="Calibri" panose="020F0502020204030204" pitchFamily="34"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GB" sz="1800">
                <a:effectLst/>
                <a:latin typeface="Segoe UI"/>
                <a:ea typeface="Times New Roman" panose="02020603050405020304" pitchFamily="18" charset="0"/>
                <a:cs typeface="Segoe UI"/>
              </a:rPr>
              <a:t>create, modify, store and share resources for learning and teaching using local and cloud based services</a:t>
            </a:r>
            <a:endParaRPr lang="en-GB" sz="1800">
              <a:effectLst/>
              <a:latin typeface="Segoe UI"/>
              <a:ea typeface="Calibri" panose="020F0502020204030204" pitchFamily="34" charset="0"/>
              <a:cs typeface="Segoe UI"/>
            </a:endParaRPr>
          </a:p>
          <a:p>
            <a:pPr marL="342900" lvl="0" indent="-342900">
              <a:lnSpc>
                <a:spcPct val="107000"/>
              </a:lnSpc>
              <a:spcAft>
                <a:spcPts val="0"/>
              </a:spcAft>
              <a:buSzPts val="1000"/>
              <a:buFont typeface="Symbol" panose="05050102010706020507" pitchFamily="18" charset="2"/>
              <a:buChar char=""/>
              <a:tabLst>
                <a:tab pos="457200" algn="l"/>
              </a:tabLst>
            </a:pPr>
            <a:r>
              <a:rPr lang="en-GB" sz="1800">
                <a:effectLst/>
                <a:ea typeface="Times New Roman" panose="02020603050405020304" pitchFamily="18" charset="0"/>
              </a:rPr>
              <a:t>communicate with peers using digital platforms including email, chat and virtual meetings</a:t>
            </a:r>
            <a:endParaRPr lang="en-GB" sz="1800">
              <a:effectLst/>
              <a:ea typeface="Calibri" panose="020F0502020204030204" pitchFamily="34"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GB" sz="1800">
                <a:effectLst/>
                <a:ea typeface="Times New Roman" panose="02020603050405020304" pitchFamily="18" charset="0"/>
              </a:rPr>
              <a:t>create and manage classes within a digital learning environment</a:t>
            </a:r>
            <a:endParaRPr lang="en-GB" sz="1800">
              <a:effectLst/>
              <a:ea typeface="Calibri" panose="020F0502020204030204" pitchFamily="34"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GB" sz="1800">
                <a:effectLst/>
                <a:ea typeface="Times New Roman" panose="02020603050405020304" pitchFamily="18" charset="0"/>
              </a:rPr>
              <a:t>share and distribute resources for learners within that environment</a:t>
            </a:r>
            <a:endParaRPr lang="en-GB" sz="1800">
              <a:effectLst/>
              <a:ea typeface="Calibri" panose="020F0502020204030204" pitchFamily="34"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en-GB" sz="1800">
                <a:effectLst/>
                <a:highlight>
                  <a:srgbClr val="FFFF00"/>
                </a:highlight>
                <a:latin typeface="Segoe UI"/>
                <a:ea typeface="Times New Roman" panose="02020603050405020304" pitchFamily="18" charset="0"/>
                <a:cs typeface="Segoe UI"/>
              </a:rPr>
              <a:t>use and share accessibility tools available to them and their learners via digital devices in order to meet the needs of learners</a:t>
            </a:r>
            <a:endParaRPr lang="en-GB" sz="1800">
              <a:effectLst/>
              <a:highlight>
                <a:srgbClr val="FFFF00"/>
              </a:highlight>
              <a:latin typeface="Segoe UI"/>
              <a:ea typeface="Calibri" panose="020F0502020204030204" pitchFamily="34" charset="0"/>
              <a:cs typeface="Segoe UI"/>
            </a:endParaRPr>
          </a:p>
          <a:p>
            <a:endParaRPr lang="en-GB"/>
          </a:p>
        </p:txBody>
      </p:sp>
    </p:spTree>
    <p:extLst>
      <p:ext uri="{BB962C8B-B14F-4D97-AF65-F5344CB8AC3E}">
        <p14:creationId xmlns:p14="http://schemas.microsoft.com/office/powerpoint/2010/main" val="3525039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664D5E1-B8A5-D5FD-EEF7-15A2D0BE5546}"/>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See the source image">
            <a:hlinkClick r:id="rId7"/>
            <a:extLst>
              <a:ext uri="{FF2B5EF4-FFF2-40B4-BE49-F238E27FC236}">
                <a16:creationId xmlns:a16="http://schemas.microsoft.com/office/drawing/2014/main" id="{F5541533-3F58-2A5D-509B-88D6559A55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811" y="3959100"/>
            <a:ext cx="1094491" cy="924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hlinkClick r:id="rId9"/>
            <a:extLst>
              <a:ext uri="{FF2B5EF4-FFF2-40B4-BE49-F238E27FC236}">
                <a16:creationId xmlns:a16="http://schemas.microsoft.com/office/drawing/2014/main" id="{031D25A0-BF5C-8FD7-B722-33323F66293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6218" y="4050990"/>
            <a:ext cx="924560" cy="9245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mpresension:&#10;Fluency, vocabulary, phonemic awareness, phonics">
            <a:extLst>
              <a:ext uri="{FF2B5EF4-FFF2-40B4-BE49-F238E27FC236}">
                <a16:creationId xmlns:a16="http://schemas.microsoft.com/office/drawing/2014/main" id="{1CE487E9-A210-7E6D-BBA3-7B98B19A69CB}"/>
              </a:ext>
            </a:extLst>
          </p:cNvPr>
          <p:cNvPicPr>
            <a:picLocks noChangeAspect="1"/>
          </p:cNvPicPr>
          <p:nvPr/>
        </p:nvPicPr>
        <p:blipFill>
          <a:blip r:embed="rId11"/>
          <a:stretch>
            <a:fillRect/>
          </a:stretch>
        </p:blipFill>
        <p:spPr>
          <a:xfrm>
            <a:off x="127500" y="4156436"/>
            <a:ext cx="2751685" cy="2431677"/>
          </a:xfrm>
          <a:prstGeom prst="rect">
            <a:avLst/>
          </a:prstGeom>
        </p:spPr>
      </p:pic>
      <p:pic>
        <p:nvPicPr>
          <p:cNvPr id="6" name="Picture 5">
            <a:extLst>
              <a:ext uri="{FF2B5EF4-FFF2-40B4-BE49-F238E27FC236}">
                <a16:creationId xmlns:a16="http://schemas.microsoft.com/office/drawing/2014/main" id="{C71D7225-C606-AA09-3122-7D3A6A4F5E8D}"/>
              </a:ext>
            </a:extLst>
          </p:cNvPr>
          <p:cNvPicPr>
            <a:picLocks noChangeAspect="1"/>
          </p:cNvPicPr>
          <p:nvPr/>
        </p:nvPicPr>
        <p:blipFill rotWithShape="1">
          <a:blip r:embed="rId12"/>
          <a:srcRect l="3376"/>
          <a:stretch/>
        </p:blipFill>
        <p:spPr>
          <a:xfrm>
            <a:off x="9467264" y="3701350"/>
            <a:ext cx="2584995" cy="2675307"/>
          </a:xfrm>
          <a:prstGeom prst="rect">
            <a:avLst/>
          </a:prstGeom>
        </p:spPr>
      </p:pic>
      <p:sp>
        <p:nvSpPr>
          <p:cNvPr id="8" name="TextBox 7">
            <a:extLst>
              <a:ext uri="{FF2B5EF4-FFF2-40B4-BE49-F238E27FC236}">
                <a16:creationId xmlns:a16="http://schemas.microsoft.com/office/drawing/2014/main" id="{9ECFAE7A-E74D-EF6A-D157-58F998F37205}"/>
              </a:ext>
            </a:extLst>
          </p:cNvPr>
          <p:cNvSpPr txBox="1"/>
          <p:nvPr/>
        </p:nvSpPr>
        <p:spPr>
          <a:xfrm>
            <a:off x="4897250" y="935170"/>
            <a:ext cx="2538222" cy="1538883"/>
          </a:xfrm>
          <a:prstGeom prst="rect">
            <a:avLst/>
          </a:prstGeom>
          <a:noFill/>
        </p:spPr>
        <p:txBody>
          <a:bodyPr wrap="square" rtlCol="0">
            <a:spAutoFit/>
          </a:bodyPr>
          <a:lstStyle/>
          <a:p>
            <a:pPr lvl="0" algn="ctr"/>
            <a:r>
              <a:rPr lang="en-GB" sz="2000" b="1">
                <a:latin typeface="Segoe UI" panose="020B0502040204020203" pitchFamily="34" charset="0"/>
                <a:cs typeface="Segoe UI" panose="020B0502040204020203" pitchFamily="34" charset="0"/>
              </a:rPr>
              <a:t>Decoding</a:t>
            </a:r>
            <a:endParaRPr lang="en-GB" sz="1400">
              <a:latin typeface="Segoe UI" panose="020B0502040204020203" pitchFamily="34" charset="0"/>
              <a:cs typeface="Segoe UI" panose="020B0502040204020203" pitchFamily="34" charset="0"/>
            </a:endParaRPr>
          </a:p>
          <a:p>
            <a:pPr lvl="0" algn="ctr"/>
            <a:r>
              <a:rPr lang="en-GB" sz="1400">
                <a:latin typeface="Segoe UI" panose="020B0502040204020203" pitchFamily="34" charset="0"/>
                <a:cs typeface="Segoe UI" panose="020B0502040204020203" pitchFamily="34" charset="0"/>
              </a:rPr>
              <a:t>Phonemic Awareness through school/authority recommended reading programme</a:t>
            </a:r>
          </a:p>
          <a:p>
            <a:endParaRPr lang="en-GB"/>
          </a:p>
        </p:txBody>
      </p:sp>
      <p:sp>
        <p:nvSpPr>
          <p:cNvPr id="10" name="TextBox 9">
            <a:extLst>
              <a:ext uri="{FF2B5EF4-FFF2-40B4-BE49-F238E27FC236}">
                <a16:creationId xmlns:a16="http://schemas.microsoft.com/office/drawing/2014/main" id="{FE7DCE06-933B-8953-098F-BAA6915FC4AB}"/>
              </a:ext>
            </a:extLst>
          </p:cNvPr>
          <p:cNvSpPr txBox="1"/>
          <p:nvPr/>
        </p:nvSpPr>
        <p:spPr>
          <a:xfrm>
            <a:off x="3871935" y="3563647"/>
            <a:ext cx="1890967" cy="369332"/>
          </a:xfrm>
          <a:prstGeom prst="rect">
            <a:avLst/>
          </a:prstGeom>
          <a:noFill/>
        </p:spPr>
        <p:txBody>
          <a:bodyPr wrap="none" rtlCol="0">
            <a:spAutoFit/>
          </a:bodyPr>
          <a:lstStyle/>
          <a:p>
            <a:r>
              <a:rPr lang="en-GB" b="1">
                <a:latin typeface="Segoe UI" panose="020B0502040204020203" pitchFamily="34" charset="0"/>
                <a:cs typeface="Segoe UI" panose="020B0502040204020203" pitchFamily="34" charset="0"/>
              </a:rPr>
              <a:t>Comprehension</a:t>
            </a:r>
          </a:p>
        </p:txBody>
      </p:sp>
      <p:sp>
        <p:nvSpPr>
          <p:cNvPr id="11" name="TextBox 10">
            <a:extLst>
              <a:ext uri="{FF2B5EF4-FFF2-40B4-BE49-F238E27FC236}">
                <a16:creationId xmlns:a16="http://schemas.microsoft.com/office/drawing/2014/main" id="{70D1D15F-DF6C-C726-6C8D-305549D579CC}"/>
              </a:ext>
            </a:extLst>
          </p:cNvPr>
          <p:cNvSpPr txBox="1"/>
          <p:nvPr/>
        </p:nvSpPr>
        <p:spPr>
          <a:xfrm>
            <a:off x="3792823" y="5002943"/>
            <a:ext cx="1996316" cy="369332"/>
          </a:xfrm>
          <a:prstGeom prst="rect">
            <a:avLst/>
          </a:prstGeom>
          <a:noFill/>
        </p:spPr>
        <p:txBody>
          <a:bodyPr wrap="none" rtlCol="0">
            <a:spAutoFit/>
          </a:bodyPr>
          <a:lstStyle/>
          <a:p>
            <a:r>
              <a:rPr lang="en-GB">
                <a:latin typeface="Segoe UI" panose="020B0502040204020203" pitchFamily="34" charset="0"/>
                <a:cs typeface="Segoe UI" panose="020B0502040204020203" pitchFamily="34" charset="0"/>
              </a:rPr>
              <a:t>Immersive Reader</a:t>
            </a:r>
          </a:p>
        </p:txBody>
      </p:sp>
      <p:sp>
        <p:nvSpPr>
          <p:cNvPr id="12" name="TextBox 11">
            <a:extLst>
              <a:ext uri="{FF2B5EF4-FFF2-40B4-BE49-F238E27FC236}">
                <a16:creationId xmlns:a16="http://schemas.microsoft.com/office/drawing/2014/main" id="{CC267DC9-4C5D-D317-0618-F5D32C391C46}"/>
              </a:ext>
            </a:extLst>
          </p:cNvPr>
          <p:cNvSpPr txBox="1"/>
          <p:nvPr/>
        </p:nvSpPr>
        <p:spPr>
          <a:xfrm>
            <a:off x="6952841" y="3520366"/>
            <a:ext cx="1008609" cy="369332"/>
          </a:xfrm>
          <a:prstGeom prst="rect">
            <a:avLst/>
          </a:prstGeom>
          <a:noFill/>
        </p:spPr>
        <p:txBody>
          <a:bodyPr wrap="none" rtlCol="0">
            <a:spAutoFit/>
          </a:bodyPr>
          <a:lstStyle/>
          <a:p>
            <a:r>
              <a:rPr lang="en-GB" b="1">
                <a:latin typeface="Segoe UI" panose="020B0502040204020203" pitchFamily="34" charset="0"/>
                <a:cs typeface="Segoe UI" panose="020B0502040204020203" pitchFamily="34" charset="0"/>
              </a:rPr>
              <a:t>Fluency</a:t>
            </a:r>
          </a:p>
        </p:txBody>
      </p:sp>
      <p:sp>
        <p:nvSpPr>
          <p:cNvPr id="13" name="TextBox 12">
            <a:extLst>
              <a:ext uri="{FF2B5EF4-FFF2-40B4-BE49-F238E27FC236}">
                <a16:creationId xmlns:a16="http://schemas.microsoft.com/office/drawing/2014/main" id="{24BD5B81-8038-7499-2D9E-6EEC7C9B14CB}"/>
              </a:ext>
            </a:extLst>
          </p:cNvPr>
          <p:cNvSpPr txBox="1"/>
          <p:nvPr/>
        </p:nvSpPr>
        <p:spPr>
          <a:xfrm>
            <a:off x="6392028" y="4925999"/>
            <a:ext cx="1996316" cy="523220"/>
          </a:xfrm>
          <a:prstGeom prst="rect">
            <a:avLst/>
          </a:prstGeom>
          <a:noFill/>
        </p:spPr>
        <p:txBody>
          <a:bodyPr wrap="square" rtlCol="0">
            <a:spAutoFit/>
          </a:bodyPr>
          <a:lstStyle/>
          <a:p>
            <a:pPr algn="ctr"/>
            <a:r>
              <a:rPr lang="en-GB" sz="1400">
                <a:latin typeface="Segoe UI" panose="020B0502040204020203" pitchFamily="34" charset="0"/>
                <a:cs typeface="Segoe UI" panose="020B0502040204020203" pitchFamily="34" charset="0"/>
              </a:rPr>
              <a:t>Reading Progress in Microsoft Teams</a:t>
            </a:r>
          </a:p>
        </p:txBody>
      </p:sp>
      <p:pic>
        <p:nvPicPr>
          <p:cNvPr id="1034" name="Picture 10" descr="See the source image">
            <a:extLst>
              <a:ext uri="{FF2B5EF4-FFF2-40B4-BE49-F238E27FC236}">
                <a16:creationId xmlns:a16="http://schemas.microsoft.com/office/drawing/2014/main" id="{8A83CEFA-2B48-2FCD-7A9E-441B1B66D7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41696" y="2436258"/>
            <a:ext cx="1249329" cy="589427"/>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Line arrow: Counter-clockwise curve outline">
            <a:extLst>
              <a:ext uri="{FF2B5EF4-FFF2-40B4-BE49-F238E27FC236}">
                <a16:creationId xmlns:a16="http://schemas.microsoft.com/office/drawing/2014/main" id="{B90EFDDB-D76E-510D-B7AE-6CDEDD4F10C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362349">
            <a:off x="7572084" y="1961374"/>
            <a:ext cx="1610440" cy="1610440"/>
          </a:xfrm>
          <a:prstGeom prst="rect">
            <a:avLst/>
          </a:prstGeom>
        </p:spPr>
      </p:pic>
      <p:sp>
        <p:nvSpPr>
          <p:cNvPr id="20" name="TextBox 19">
            <a:extLst>
              <a:ext uri="{FF2B5EF4-FFF2-40B4-BE49-F238E27FC236}">
                <a16:creationId xmlns:a16="http://schemas.microsoft.com/office/drawing/2014/main" id="{E193FE39-2E7D-CDE8-8CFB-C846A75641A8}"/>
              </a:ext>
            </a:extLst>
          </p:cNvPr>
          <p:cNvSpPr txBox="1"/>
          <p:nvPr/>
        </p:nvSpPr>
        <p:spPr>
          <a:xfrm>
            <a:off x="8621416" y="2156325"/>
            <a:ext cx="2795830" cy="738664"/>
          </a:xfrm>
          <a:prstGeom prst="rect">
            <a:avLst/>
          </a:prstGeom>
          <a:noFill/>
        </p:spPr>
        <p:txBody>
          <a:bodyPr wrap="none" rtlCol="0">
            <a:spAutoFit/>
          </a:bodyPr>
          <a:lstStyle/>
          <a:p>
            <a:pPr algn="ctr"/>
            <a:r>
              <a:rPr lang="en-GB" sz="1400" b="1">
                <a:latin typeface="Segoe UI" panose="020B0502040204020203" pitchFamily="34" charset="0"/>
                <a:cs typeface="Segoe UI" panose="020B0502040204020203" pitchFamily="34" charset="0"/>
              </a:rPr>
              <a:t>Reading Coach </a:t>
            </a:r>
          </a:p>
          <a:p>
            <a:pPr algn="ctr"/>
            <a:r>
              <a:rPr lang="en-GB" sz="1400">
                <a:latin typeface="Segoe UI" panose="020B0502040204020203" pitchFamily="34" charset="0"/>
                <a:cs typeface="Segoe UI" panose="020B0502040204020203" pitchFamily="34" charset="0"/>
              </a:rPr>
              <a:t>Reinforces Phonemic awareness</a:t>
            </a:r>
          </a:p>
          <a:p>
            <a:pPr algn="ctr"/>
            <a:r>
              <a:rPr lang="en-GB" sz="1400">
                <a:latin typeface="Segoe UI" panose="020B0502040204020203" pitchFamily="34" charset="0"/>
                <a:cs typeface="Segoe UI" panose="020B0502040204020203" pitchFamily="34" charset="0"/>
              </a:rPr>
              <a:t>based on insights</a:t>
            </a:r>
          </a:p>
        </p:txBody>
      </p:sp>
      <p:pic>
        <p:nvPicPr>
          <p:cNvPr id="22" name="Graphic 21" descr="Back outline">
            <a:extLst>
              <a:ext uri="{FF2B5EF4-FFF2-40B4-BE49-F238E27FC236}">
                <a16:creationId xmlns:a16="http://schemas.microsoft.com/office/drawing/2014/main" id="{5E387D31-06AA-398C-616D-7764414B2A4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456986">
            <a:off x="8587742" y="5113581"/>
            <a:ext cx="914400" cy="914400"/>
          </a:xfrm>
          <a:prstGeom prst="rect">
            <a:avLst/>
          </a:prstGeom>
        </p:spPr>
      </p:pic>
      <p:pic>
        <p:nvPicPr>
          <p:cNvPr id="29" name="Graphic 28" descr="Back outline">
            <a:extLst>
              <a:ext uri="{FF2B5EF4-FFF2-40B4-BE49-F238E27FC236}">
                <a16:creationId xmlns:a16="http://schemas.microsoft.com/office/drawing/2014/main" id="{6C4AA329-6CA2-79CE-4365-ACC699083F3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1143014" flipH="1">
            <a:off x="2675032" y="5074671"/>
            <a:ext cx="914400" cy="914400"/>
          </a:xfrm>
          <a:prstGeom prst="rect">
            <a:avLst/>
          </a:prstGeom>
        </p:spPr>
      </p:pic>
      <p:sp>
        <p:nvSpPr>
          <p:cNvPr id="23" name="TextBox 22">
            <a:extLst>
              <a:ext uri="{FF2B5EF4-FFF2-40B4-BE49-F238E27FC236}">
                <a16:creationId xmlns:a16="http://schemas.microsoft.com/office/drawing/2014/main" id="{3B85EEE0-F585-B001-B9F6-CAA462AC268D}"/>
              </a:ext>
            </a:extLst>
          </p:cNvPr>
          <p:cNvSpPr txBox="1"/>
          <p:nvPr/>
        </p:nvSpPr>
        <p:spPr>
          <a:xfrm>
            <a:off x="297951" y="369870"/>
            <a:ext cx="3573984" cy="1384995"/>
          </a:xfrm>
          <a:prstGeom prst="rect">
            <a:avLst/>
          </a:prstGeom>
          <a:solidFill>
            <a:srgbClr val="7030A0"/>
          </a:solidFill>
          <a:ln w="28575">
            <a:solidFill>
              <a:schemeClr val="tx1"/>
            </a:solidFill>
          </a:ln>
        </p:spPr>
        <p:txBody>
          <a:bodyPr wrap="square" rtlCol="0">
            <a:spAutoFit/>
          </a:bodyPr>
          <a:lstStyle/>
          <a:p>
            <a:pPr algn="ctr"/>
            <a:r>
              <a:rPr lang="en-GB" sz="2800">
                <a:solidFill>
                  <a:schemeClr val="bg1"/>
                </a:solidFill>
                <a:latin typeface="Segoe UI" panose="020B0502040204020203" pitchFamily="34" charset="0"/>
                <a:cs typeface="Segoe UI" panose="020B0502040204020203" pitchFamily="34" charset="0"/>
              </a:rPr>
              <a:t>Supporting and improving reading with Microsoft Tools</a:t>
            </a:r>
          </a:p>
        </p:txBody>
      </p:sp>
      <p:sp>
        <p:nvSpPr>
          <p:cNvPr id="5" name="TextBox 4">
            <a:extLst>
              <a:ext uri="{FF2B5EF4-FFF2-40B4-BE49-F238E27FC236}">
                <a16:creationId xmlns:a16="http://schemas.microsoft.com/office/drawing/2014/main" id="{752D430F-4EA8-2570-7B94-47315C4584AD}"/>
              </a:ext>
            </a:extLst>
          </p:cNvPr>
          <p:cNvSpPr txBox="1"/>
          <p:nvPr/>
        </p:nvSpPr>
        <p:spPr>
          <a:xfrm>
            <a:off x="7879479" y="548531"/>
            <a:ext cx="1993906" cy="830997"/>
          </a:xfrm>
          <a:prstGeom prst="rect">
            <a:avLst/>
          </a:prstGeom>
          <a:solidFill>
            <a:srgbClr val="7030A0"/>
          </a:solidFill>
          <a:ln w="28575">
            <a:solidFill>
              <a:schemeClr val="tx1"/>
            </a:solidFill>
          </a:ln>
        </p:spPr>
        <p:txBody>
          <a:bodyPr wrap="square" rtlCol="0">
            <a:spAutoFit/>
          </a:bodyPr>
          <a:lstStyle/>
          <a:p>
            <a:pPr algn="ctr"/>
            <a:r>
              <a:rPr lang="en-GB" sz="1200">
                <a:solidFill>
                  <a:schemeClr val="bg1"/>
                </a:solidFill>
                <a:latin typeface="Segoe UI" panose="020B0502040204020203" pitchFamily="34" charset="0"/>
                <a:cs typeface="Segoe UI" panose="020B0502040204020203" pitchFamily="34" charset="0"/>
              </a:rPr>
              <a:t>Although you might want to use PowerPoint features to make learning sounds more interactive!</a:t>
            </a:r>
          </a:p>
        </p:txBody>
      </p:sp>
    </p:spTree>
    <p:extLst>
      <p:ext uri="{BB962C8B-B14F-4D97-AF65-F5344CB8AC3E}">
        <p14:creationId xmlns:p14="http://schemas.microsoft.com/office/powerpoint/2010/main" val="923341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65D0-E19C-72E0-7512-3457F6D36798}"/>
              </a:ext>
            </a:extLst>
          </p:cNvPr>
          <p:cNvSpPr>
            <a:spLocks noGrp="1"/>
          </p:cNvSpPr>
          <p:nvPr>
            <p:ph type="title"/>
          </p:nvPr>
        </p:nvSpPr>
        <p:spPr/>
        <p:txBody>
          <a:bodyPr/>
          <a:lstStyle/>
          <a:p>
            <a:r>
              <a:rPr lang="en-GB"/>
              <a:t>Speaker Coach</a:t>
            </a:r>
          </a:p>
        </p:txBody>
      </p:sp>
      <p:sp>
        <p:nvSpPr>
          <p:cNvPr id="3" name="Content Placeholder 2">
            <a:extLst>
              <a:ext uri="{FF2B5EF4-FFF2-40B4-BE49-F238E27FC236}">
                <a16:creationId xmlns:a16="http://schemas.microsoft.com/office/drawing/2014/main" id="{FA19604F-BE7A-2435-24D3-806D0DCC7CA6}"/>
              </a:ext>
            </a:extLst>
          </p:cNvPr>
          <p:cNvSpPr>
            <a:spLocks noGrp="1"/>
          </p:cNvSpPr>
          <p:nvPr>
            <p:ph idx="1"/>
          </p:nvPr>
        </p:nvSpPr>
        <p:spPr/>
        <p:txBody>
          <a:bodyPr/>
          <a:lstStyle/>
          <a:p>
            <a:pPr>
              <a:buClr>
                <a:srgbClr val="27B2E1"/>
              </a:buClr>
            </a:pPr>
            <a:r>
              <a:rPr lang="en-GB">
                <a:latin typeface="Segoe UI"/>
                <a:cs typeface="Segoe UI"/>
                <a:hlinkClick r:id="rId4"/>
              </a:rPr>
              <a:t>How to use Speaker Coach in Microsoft Teams meetings - YouTube</a:t>
            </a:r>
            <a:endParaRPr lang="en-US"/>
          </a:p>
          <a:p>
            <a:pPr>
              <a:buClr>
                <a:srgbClr val="27B2E1"/>
              </a:buClr>
            </a:pPr>
            <a:endParaRPr lang="en-GB"/>
          </a:p>
          <a:p>
            <a:pPr>
              <a:buClr>
                <a:srgbClr val="27B2E1"/>
              </a:buClr>
            </a:pPr>
            <a:endParaRPr lang="en-GB"/>
          </a:p>
        </p:txBody>
      </p:sp>
      <p:pic>
        <p:nvPicPr>
          <p:cNvPr id="4" name="DUkdXpGbUdn9rytS">
            <a:hlinkClick r:id="" action="ppaction://media"/>
            <a:extLst>
              <a:ext uri="{FF2B5EF4-FFF2-40B4-BE49-F238E27FC236}">
                <a16:creationId xmlns:a16="http://schemas.microsoft.com/office/drawing/2014/main" id="{EB3AF9C1-817D-1494-533F-EC04BE8471B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83114" y="3143250"/>
            <a:ext cx="5579165" cy="3001065"/>
          </a:xfrm>
          <a:prstGeom prst="rect">
            <a:avLst/>
          </a:prstGeom>
        </p:spPr>
      </p:pic>
      <p:sp>
        <p:nvSpPr>
          <p:cNvPr id="6" name="TextBox 5">
            <a:extLst>
              <a:ext uri="{FF2B5EF4-FFF2-40B4-BE49-F238E27FC236}">
                <a16:creationId xmlns:a16="http://schemas.microsoft.com/office/drawing/2014/main" id="{64085525-51FC-545C-57D7-325C4BCB1096}"/>
              </a:ext>
            </a:extLst>
          </p:cNvPr>
          <p:cNvSpPr txBox="1"/>
          <p:nvPr/>
        </p:nvSpPr>
        <p:spPr>
          <a:xfrm>
            <a:off x="1192695" y="3445565"/>
            <a:ext cx="19657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How to use 'Rehearse with Coach' in </a:t>
            </a:r>
            <a:r>
              <a:rPr lang="en-GB" err="1"/>
              <a:t>Powerpoint</a:t>
            </a:r>
            <a:r>
              <a:rPr lang="en-GB"/>
              <a:t> - </a:t>
            </a:r>
          </a:p>
        </p:txBody>
      </p:sp>
    </p:spTree>
    <p:extLst>
      <p:ext uri="{BB962C8B-B14F-4D97-AF65-F5344CB8AC3E}">
        <p14:creationId xmlns:p14="http://schemas.microsoft.com/office/powerpoint/2010/main" val="301003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2C8B7-3413-339C-40C9-9921C2094F40}"/>
              </a:ext>
            </a:extLst>
          </p:cNvPr>
          <p:cNvSpPr>
            <a:spLocks noGrp="1"/>
          </p:cNvSpPr>
          <p:nvPr>
            <p:ph type="title"/>
          </p:nvPr>
        </p:nvSpPr>
        <p:spPr/>
        <p:txBody>
          <a:bodyPr/>
          <a:lstStyle/>
          <a:p>
            <a:r>
              <a:rPr lang="en-GB"/>
              <a:t>Search Coach</a:t>
            </a:r>
          </a:p>
        </p:txBody>
      </p:sp>
      <p:sp>
        <p:nvSpPr>
          <p:cNvPr id="3" name="Content Placeholder 2">
            <a:extLst>
              <a:ext uri="{FF2B5EF4-FFF2-40B4-BE49-F238E27FC236}">
                <a16:creationId xmlns:a16="http://schemas.microsoft.com/office/drawing/2014/main" id="{74D4DD11-1C78-F4B6-1E9D-A99190C394DF}"/>
              </a:ext>
            </a:extLst>
          </p:cNvPr>
          <p:cNvSpPr>
            <a:spLocks noGrp="1"/>
          </p:cNvSpPr>
          <p:nvPr>
            <p:ph idx="1"/>
          </p:nvPr>
        </p:nvSpPr>
        <p:spPr>
          <a:xfrm>
            <a:off x="1155701" y="2603500"/>
            <a:ext cx="6334864" cy="3416300"/>
          </a:xfrm>
        </p:spPr>
        <p:txBody>
          <a:bodyPr/>
          <a:lstStyle/>
          <a:p>
            <a:pPr algn="l"/>
            <a:r>
              <a:rPr lang="en-GB" b="0" i="0">
                <a:solidFill>
                  <a:srgbClr val="1E1E1E"/>
                </a:solidFill>
                <a:effectLst/>
                <a:latin typeface="Segoe UI" panose="020B0502040204020203" pitchFamily="34" charset="0"/>
              </a:rPr>
              <a:t>Search Coach is designed to teach students how to compose efficient search queries and evaluate their results. The patterns taught in Search Coach can be applied in traditional search engines like Bing and Google, as well as academic search engines.</a:t>
            </a:r>
          </a:p>
          <a:p>
            <a:pPr algn="l">
              <a:buFont typeface="+mj-lt"/>
              <a:buAutoNum type="arabicPeriod"/>
            </a:pPr>
            <a:r>
              <a:rPr lang="en-GB" b="0" i="0">
                <a:solidFill>
                  <a:srgbClr val="1E1E1E"/>
                </a:solidFill>
                <a:effectLst/>
                <a:latin typeface="Segoe UI" panose="020B0502040204020203" pitchFamily="34" charset="0"/>
              </a:rPr>
              <a:t>From the general channel of any class, select </a:t>
            </a:r>
            <a:r>
              <a:rPr lang="en-GB" b="1" i="0">
                <a:solidFill>
                  <a:srgbClr val="1E1E1E"/>
                </a:solidFill>
                <a:effectLst/>
                <a:latin typeface="Segoe UI" panose="020B0502040204020203" pitchFamily="34" charset="0"/>
              </a:rPr>
              <a:t>+</a:t>
            </a:r>
            <a:r>
              <a:rPr lang="en-GB" b="0" i="0">
                <a:solidFill>
                  <a:srgbClr val="1E1E1E"/>
                </a:solidFill>
                <a:effectLst/>
                <a:latin typeface="Segoe UI" panose="020B0502040204020203" pitchFamily="34" charset="0"/>
              </a:rPr>
              <a:t>.</a:t>
            </a:r>
          </a:p>
          <a:p>
            <a:pPr algn="l">
              <a:buFont typeface="+mj-lt"/>
              <a:buAutoNum type="arabicPeriod"/>
            </a:pPr>
            <a:r>
              <a:rPr lang="en-GB" b="0" i="0">
                <a:solidFill>
                  <a:srgbClr val="1E1E1E"/>
                </a:solidFill>
                <a:effectLst/>
                <a:latin typeface="Segoe UI" panose="020B0502040204020203" pitchFamily="34" charset="0"/>
              </a:rPr>
              <a:t>Search for and select </a:t>
            </a:r>
            <a:r>
              <a:rPr lang="en-GB" b="1" i="0">
                <a:solidFill>
                  <a:srgbClr val="1E1E1E"/>
                </a:solidFill>
                <a:effectLst/>
                <a:latin typeface="Segoe UI" panose="020B0502040204020203" pitchFamily="34" charset="0"/>
              </a:rPr>
              <a:t>Search Coach</a:t>
            </a:r>
            <a:r>
              <a:rPr lang="en-GB" b="0" i="0">
                <a:solidFill>
                  <a:srgbClr val="1E1E1E"/>
                </a:solidFill>
                <a:effectLst/>
                <a:latin typeface="Segoe UI" panose="020B0502040204020203" pitchFamily="34" charset="0"/>
              </a:rPr>
              <a:t>.</a:t>
            </a:r>
          </a:p>
          <a:p>
            <a:pPr algn="l">
              <a:buFont typeface="+mj-lt"/>
              <a:buAutoNum type="arabicPeriod"/>
            </a:pPr>
            <a:r>
              <a:rPr lang="en-GB" b="0" i="0">
                <a:solidFill>
                  <a:srgbClr val="1E1E1E"/>
                </a:solidFill>
                <a:effectLst/>
                <a:latin typeface="Segoe UI" panose="020B0502040204020203" pitchFamily="34" charset="0"/>
              </a:rPr>
              <a:t>Select </a:t>
            </a:r>
            <a:r>
              <a:rPr lang="en-GB" b="1" i="0">
                <a:solidFill>
                  <a:srgbClr val="1E1E1E"/>
                </a:solidFill>
                <a:effectLst/>
                <a:latin typeface="Segoe UI" panose="020B0502040204020203" pitchFamily="34" charset="0"/>
              </a:rPr>
              <a:t>Add </a:t>
            </a:r>
            <a:r>
              <a:rPr lang="en-GB" b="0" i="0">
                <a:solidFill>
                  <a:srgbClr val="1E1E1E"/>
                </a:solidFill>
                <a:effectLst/>
                <a:latin typeface="Segoe UI" panose="020B0502040204020203" pitchFamily="34" charset="0"/>
              </a:rPr>
              <a:t>then select </a:t>
            </a:r>
            <a:r>
              <a:rPr lang="en-GB" b="1" i="0">
                <a:solidFill>
                  <a:srgbClr val="1E1E1E"/>
                </a:solidFill>
                <a:effectLst/>
                <a:latin typeface="Segoe UI" panose="020B0502040204020203" pitchFamily="34" charset="0"/>
              </a:rPr>
              <a:t>Save</a:t>
            </a:r>
            <a:r>
              <a:rPr lang="en-GB" b="0" i="0">
                <a:solidFill>
                  <a:srgbClr val="1E1E1E"/>
                </a:solidFill>
                <a:effectLst/>
                <a:latin typeface="Segoe UI" panose="020B0502040204020203" pitchFamily="34" charset="0"/>
              </a:rPr>
              <a:t>.  </a:t>
            </a:r>
          </a:p>
          <a:p>
            <a:pPr algn="l">
              <a:buFont typeface="+mj-lt"/>
              <a:buAutoNum type="arabicPeriod"/>
            </a:pPr>
            <a:endParaRPr lang="en-GB">
              <a:solidFill>
                <a:srgbClr val="1E1E1E"/>
              </a:solidFill>
            </a:endParaRPr>
          </a:p>
          <a:p>
            <a:pPr marL="0" indent="0" algn="l">
              <a:buNone/>
            </a:pPr>
            <a:r>
              <a:rPr lang="en-GB">
                <a:hlinkClick r:id="rId2"/>
              </a:rPr>
              <a:t>Digital literacy lesson plans - Microsoft Learn Educator </a:t>
            </a:r>
            <a:r>
              <a:rPr lang="en-GB" err="1">
                <a:hlinkClick r:id="rId2"/>
              </a:rPr>
              <a:t>Center</a:t>
            </a:r>
            <a:r>
              <a:rPr lang="en-GB">
                <a:hlinkClick r:id="rId2"/>
              </a:rPr>
              <a:t> | Microsoft Learn</a:t>
            </a:r>
            <a:endParaRPr lang="en-GB" b="0" i="0">
              <a:solidFill>
                <a:srgbClr val="1E1E1E"/>
              </a:solidFill>
              <a:effectLst/>
              <a:latin typeface="Segoe UI" panose="020B0502040204020203" pitchFamily="34" charset="0"/>
            </a:endParaRPr>
          </a:p>
          <a:p>
            <a:endParaRPr lang="en-GB"/>
          </a:p>
        </p:txBody>
      </p:sp>
      <p:pic>
        <p:nvPicPr>
          <p:cNvPr id="4098" name="Picture 2" descr="cursor selecting the plus sign in a class's general channel">
            <a:extLst>
              <a:ext uri="{FF2B5EF4-FFF2-40B4-BE49-F238E27FC236}">
                <a16:creationId xmlns:a16="http://schemas.microsoft.com/office/drawing/2014/main" id="{EC54342C-B5DD-70EE-F2E3-AEAA8BACA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752" y="2838450"/>
            <a:ext cx="3286125" cy="118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60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ED98-0E76-927E-3034-68583BCC7560}"/>
              </a:ext>
            </a:extLst>
          </p:cNvPr>
          <p:cNvSpPr>
            <a:spLocks noGrp="1"/>
          </p:cNvSpPr>
          <p:nvPr>
            <p:ph type="title"/>
          </p:nvPr>
        </p:nvSpPr>
        <p:spPr/>
        <p:txBody>
          <a:bodyPr/>
          <a:lstStyle/>
          <a:p>
            <a:r>
              <a:rPr lang="en-GB"/>
              <a:t>Search Coach Insights</a:t>
            </a:r>
          </a:p>
        </p:txBody>
      </p:sp>
      <p:sp>
        <p:nvSpPr>
          <p:cNvPr id="3" name="Content Placeholder 2">
            <a:extLst>
              <a:ext uri="{FF2B5EF4-FFF2-40B4-BE49-F238E27FC236}">
                <a16:creationId xmlns:a16="http://schemas.microsoft.com/office/drawing/2014/main" id="{EBA242CF-56B7-51AA-A1C6-8076882D619F}"/>
              </a:ext>
            </a:extLst>
          </p:cNvPr>
          <p:cNvSpPr>
            <a:spLocks noGrp="1"/>
          </p:cNvSpPr>
          <p:nvPr>
            <p:ph idx="1"/>
          </p:nvPr>
        </p:nvSpPr>
        <p:spPr>
          <a:xfrm>
            <a:off x="867602" y="2540001"/>
            <a:ext cx="4704524" cy="3416300"/>
          </a:xfrm>
        </p:spPr>
        <p:txBody>
          <a:bodyPr/>
          <a:lstStyle/>
          <a:p>
            <a:r>
              <a:rPr lang="en-GB"/>
              <a:t>Search Coach outcomes will appear in Insights</a:t>
            </a:r>
          </a:p>
          <a:p>
            <a:endParaRPr lang="en-GB"/>
          </a:p>
          <a:p>
            <a:pPr algn="l">
              <a:buFont typeface="Arial" panose="020B0604020202020204" pitchFamily="34" charset="0"/>
              <a:buChar char="•"/>
            </a:pPr>
            <a:r>
              <a:rPr lang="en-GB" b="0" i="0">
                <a:solidFill>
                  <a:srgbClr val="1E1E1E"/>
                </a:solidFill>
                <a:effectLst/>
                <a:latin typeface="Segoe UI" panose="020B0502040204020203" pitchFamily="34" charset="0"/>
              </a:rPr>
              <a:t>How many searches each student attempted</a:t>
            </a:r>
          </a:p>
          <a:p>
            <a:pPr algn="l">
              <a:buFont typeface="Arial" panose="020B0604020202020204" pitchFamily="34" charset="0"/>
              <a:buChar char="•"/>
            </a:pPr>
            <a:r>
              <a:rPr lang="en-GB" b="0" i="0">
                <a:solidFill>
                  <a:srgbClr val="1E1E1E"/>
                </a:solidFill>
                <a:effectLst/>
                <a:latin typeface="Segoe UI" panose="020B0502040204020203" pitchFamily="34" charset="0"/>
              </a:rPr>
              <a:t>How often each student opened only the top site on the results page</a:t>
            </a:r>
          </a:p>
          <a:p>
            <a:pPr algn="l">
              <a:buFont typeface="Arial" panose="020B0604020202020204" pitchFamily="34" charset="0"/>
              <a:buChar char="•"/>
            </a:pPr>
            <a:r>
              <a:rPr lang="en-GB" b="0" i="0">
                <a:solidFill>
                  <a:srgbClr val="1E1E1E"/>
                </a:solidFill>
                <a:effectLst/>
                <a:latin typeface="Segoe UI" panose="020B0502040204020203" pitchFamily="34" charset="0"/>
              </a:rPr>
              <a:t>How often each student performed searches without opening any results</a:t>
            </a:r>
          </a:p>
          <a:p>
            <a:pPr algn="l">
              <a:buFont typeface="Arial" panose="020B0604020202020204" pitchFamily="34" charset="0"/>
              <a:buChar char="•"/>
            </a:pPr>
            <a:r>
              <a:rPr lang="en-GB" b="0" i="0">
                <a:solidFill>
                  <a:srgbClr val="1E1E1E"/>
                </a:solidFill>
                <a:effectLst/>
                <a:latin typeface="Segoe UI" panose="020B0502040204020203" pitchFamily="34" charset="0"/>
              </a:rPr>
              <a:t>A class average of all the above</a:t>
            </a:r>
          </a:p>
          <a:p>
            <a:endParaRPr lang="en-GB"/>
          </a:p>
        </p:txBody>
      </p:sp>
      <p:pic>
        <p:nvPicPr>
          <p:cNvPr id="5126" name="Picture 6" descr="Screenshot of left navigation in Teams, A list shows class notebook, assignments, grades, then insights. ">
            <a:extLst>
              <a:ext uri="{FF2B5EF4-FFF2-40B4-BE49-F238E27FC236}">
                <a16:creationId xmlns:a16="http://schemas.microsoft.com/office/drawing/2014/main" id="{92141172-2019-56A5-4651-EFBBE5BCD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006" y="401431"/>
            <a:ext cx="3286125" cy="33147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creenshot of a bar graph showing how many searches each student performed, how often they only selected the first result, and how often they selected no results">
            <a:extLst>
              <a:ext uri="{FF2B5EF4-FFF2-40B4-BE49-F238E27FC236}">
                <a16:creationId xmlns:a16="http://schemas.microsoft.com/office/drawing/2014/main" id="{D874F580-2A31-F06A-1612-047CB9876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905" y="3904629"/>
            <a:ext cx="5362836" cy="2367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5040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9BFC-84B0-EF9A-040E-2CB3A4D7389F}"/>
              </a:ext>
            </a:extLst>
          </p:cNvPr>
          <p:cNvSpPr>
            <a:spLocks noGrp="1"/>
          </p:cNvSpPr>
          <p:nvPr>
            <p:ph type="title"/>
          </p:nvPr>
        </p:nvSpPr>
        <p:spPr/>
        <p:txBody>
          <a:bodyPr/>
          <a:lstStyle/>
          <a:p>
            <a:r>
              <a:rPr lang="en-GB"/>
              <a:t>Full Search Coach Guide</a:t>
            </a:r>
          </a:p>
        </p:txBody>
      </p:sp>
      <p:pic>
        <p:nvPicPr>
          <p:cNvPr id="4" name="Online Media 3" title="Introducing Search Coach in Microsoft Teams">
            <a:hlinkClick r:id="" action="ppaction://media"/>
            <a:extLst>
              <a:ext uri="{FF2B5EF4-FFF2-40B4-BE49-F238E27FC236}">
                <a16:creationId xmlns:a16="http://schemas.microsoft.com/office/drawing/2014/main" id="{15C6173E-4030-EAC4-055A-34A649CB377F}"/>
              </a:ext>
            </a:extLst>
          </p:cNvPr>
          <p:cNvPicPr>
            <a:picLocks noGrp="1" noRot="1" noChangeAspect="1"/>
          </p:cNvPicPr>
          <p:nvPr>
            <p:ph idx="1"/>
            <a:videoFile r:link="rId1"/>
          </p:nvPr>
        </p:nvPicPr>
        <p:blipFill>
          <a:blip r:embed="rId3"/>
          <a:stretch>
            <a:fillRect/>
          </a:stretch>
        </p:blipFill>
        <p:spPr>
          <a:xfrm>
            <a:off x="3502569" y="2468562"/>
            <a:ext cx="6046787" cy="3416300"/>
          </a:xfrm>
          <a:prstGeom prst="rect">
            <a:avLst/>
          </a:prstGeom>
        </p:spPr>
      </p:pic>
    </p:spTree>
    <p:extLst>
      <p:ext uri="{BB962C8B-B14F-4D97-AF65-F5344CB8AC3E}">
        <p14:creationId xmlns:p14="http://schemas.microsoft.com/office/powerpoint/2010/main" val="257969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C052-0D60-D12D-3456-74A8EF5FA7C0}"/>
              </a:ext>
            </a:extLst>
          </p:cNvPr>
          <p:cNvSpPr>
            <a:spLocks noGrp="1"/>
          </p:cNvSpPr>
          <p:nvPr>
            <p:ph type="title"/>
          </p:nvPr>
        </p:nvSpPr>
        <p:spPr/>
        <p:txBody>
          <a:bodyPr/>
          <a:lstStyle/>
          <a:p>
            <a:r>
              <a:rPr lang="en-GB"/>
              <a:t>Microsoft Reflect – Social and Emotional Wellbeing</a:t>
            </a:r>
          </a:p>
        </p:txBody>
      </p:sp>
      <p:sp>
        <p:nvSpPr>
          <p:cNvPr id="3" name="Content Placeholder 2">
            <a:extLst>
              <a:ext uri="{FF2B5EF4-FFF2-40B4-BE49-F238E27FC236}">
                <a16:creationId xmlns:a16="http://schemas.microsoft.com/office/drawing/2014/main" id="{BD7C2885-7C43-22B3-68B7-3FBA9D2321E1}"/>
              </a:ext>
            </a:extLst>
          </p:cNvPr>
          <p:cNvSpPr>
            <a:spLocks noGrp="1"/>
          </p:cNvSpPr>
          <p:nvPr>
            <p:ph idx="1"/>
          </p:nvPr>
        </p:nvSpPr>
        <p:spPr>
          <a:xfrm>
            <a:off x="1155700" y="2603500"/>
            <a:ext cx="5457751" cy="3416300"/>
          </a:xfrm>
        </p:spPr>
        <p:txBody>
          <a:bodyPr/>
          <a:lstStyle/>
          <a:p>
            <a:r>
              <a:rPr lang="en-GB" sz="3600"/>
              <a:t>Gives learners the words to express their emotions</a:t>
            </a:r>
          </a:p>
          <a:p>
            <a:r>
              <a:rPr lang="en-GB" sz="3600"/>
              <a:t>Improves Social and Emotional Wellbeing</a:t>
            </a:r>
          </a:p>
          <a:p>
            <a:pPr marL="0" indent="0">
              <a:buNone/>
            </a:pPr>
            <a:endParaRPr lang="en-GB" sz="3600"/>
          </a:p>
        </p:txBody>
      </p:sp>
      <p:pic>
        <p:nvPicPr>
          <p:cNvPr id="5" name="Picture 4">
            <a:extLst>
              <a:ext uri="{FF2B5EF4-FFF2-40B4-BE49-F238E27FC236}">
                <a16:creationId xmlns:a16="http://schemas.microsoft.com/office/drawing/2014/main" id="{664198ED-CD0D-4D0F-F15C-416BF922433C}"/>
              </a:ext>
            </a:extLst>
          </p:cNvPr>
          <p:cNvPicPr>
            <a:picLocks noChangeAspect="1"/>
          </p:cNvPicPr>
          <p:nvPr/>
        </p:nvPicPr>
        <p:blipFill>
          <a:blip r:embed="rId2"/>
          <a:stretch>
            <a:fillRect/>
          </a:stretch>
        </p:blipFill>
        <p:spPr>
          <a:xfrm>
            <a:off x="7020147" y="2940197"/>
            <a:ext cx="4445438" cy="2944665"/>
          </a:xfrm>
          <a:prstGeom prst="rect">
            <a:avLst/>
          </a:prstGeom>
        </p:spPr>
      </p:pic>
    </p:spTree>
    <p:extLst>
      <p:ext uri="{BB962C8B-B14F-4D97-AF65-F5344CB8AC3E}">
        <p14:creationId xmlns:p14="http://schemas.microsoft.com/office/powerpoint/2010/main" val="1262437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CD5D-7B07-EF1D-0C7B-ECEB366AA9F4}"/>
              </a:ext>
            </a:extLst>
          </p:cNvPr>
          <p:cNvSpPr>
            <a:spLocks noGrp="1"/>
          </p:cNvSpPr>
          <p:nvPr>
            <p:ph type="title"/>
          </p:nvPr>
        </p:nvSpPr>
        <p:spPr/>
        <p:txBody>
          <a:bodyPr/>
          <a:lstStyle/>
          <a:p>
            <a:r>
              <a:rPr lang="en-GB"/>
              <a:t>Microsoft Reflect</a:t>
            </a:r>
          </a:p>
        </p:txBody>
      </p:sp>
      <p:pic>
        <p:nvPicPr>
          <p:cNvPr id="5" name="Content Placeholder 4">
            <a:extLst>
              <a:ext uri="{FF2B5EF4-FFF2-40B4-BE49-F238E27FC236}">
                <a16:creationId xmlns:a16="http://schemas.microsoft.com/office/drawing/2014/main" id="{BBC3D8CB-F01D-14BA-B132-7D347933B906}"/>
              </a:ext>
            </a:extLst>
          </p:cNvPr>
          <p:cNvPicPr>
            <a:picLocks noGrp="1" noChangeAspect="1"/>
          </p:cNvPicPr>
          <p:nvPr>
            <p:ph idx="1"/>
          </p:nvPr>
        </p:nvPicPr>
        <p:blipFill>
          <a:blip r:embed="rId2"/>
          <a:stretch>
            <a:fillRect/>
          </a:stretch>
        </p:blipFill>
        <p:spPr>
          <a:xfrm>
            <a:off x="7079322" y="3057343"/>
            <a:ext cx="4911047" cy="1729633"/>
          </a:xfrm>
        </p:spPr>
      </p:pic>
      <p:pic>
        <p:nvPicPr>
          <p:cNvPr id="7" name="Picture 6">
            <a:extLst>
              <a:ext uri="{FF2B5EF4-FFF2-40B4-BE49-F238E27FC236}">
                <a16:creationId xmlns:a16="http://schemas.microsoft.com/office/drawing/2014/main" id="{7C9D3D5B-D4BE-B121-E6AB-D05223E52A80}"/>
              </a:ext>
            </a:extLst>
          </p:cNvPr>
          <p:cNvPicPr>
            <a:picLocks noChangeAspect="1"/>
          </p:cNvPicPr>
          <p:nvPr/>
        </p:nvPicPr>
        <p:blipFill>
          <a:blip r:embed="rId3"/>
          <a:stretch>
            <a:fillRect/>
          </a:stretch>
        </p:blipFill>
        <p:spPr>
          <a:xfrm>
            <a:off x="842480" y="2744244"/>
            <a:ext cx="6103278" cy="2894338"/>
          </a:xfrm>
          <a:prstGeom prst="rect">
            <a:avLst/>
          </a:prstGeom>
        </p:spPr>
      </p:pic>
    </p:spTree>
    <p:extLst>
      <p:ext uri="{BB962C8B-B14F-4D97-AF65-F5344CB8AC3E}">
        <p14:creationId xmlns:p14="http://schemas.microsoft.com/office/powerpoint/2010/main" val="23398239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7A5C304-F610-7470-358D-5A56B0AAF05A}"/>
              </a:ext>
            </a:extLst>
          </p:cNvPr>
          <p:cNvPicPr>
            <a:picLocks noGrp="1" noChangeAspect="1"/>
          </p:cNvPicPr>
          <p:nvPr>
            <p:ph idx="1"/>
          </p:nvPr>
        </p:nvPicPr>
        <p:blipFill rotWithShape="1">
          <a:blip r:embed="rId2"/>
          <a:srcRect l="1708" r="2795"/>
          <a:stretch/>
        </p:blipFill>
        <p:spPr>
          <a:xfrm>
            <a:off x="140414" y="308224"/>
            <a:ext cx="12051586" cy="5599415"/>
          </a:xfrm>
        </p:spPr>
      </p:pic>
    </p:spTree>
    <p:extLst>
      <p:ext uri="{BB962C8B-B14F-4D97-AF65-F5344CB8AC3E}">
        <p14:creationId xmlns:p14="http://schemas.microsoft.com/office/powerpoint/2010/main" val="3637750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C03A-CAF8-59CD-8106-25529BEC75B9}"/>
              </a:ext>
            </a:extLst>
          </p:cNvPr>
          <p:cNvSpPr>
            <a:spLocks noGrp="1"/>
          </p:cNvSpPr>
          <p:nvPr>
            <p:ph type="title"/>
          </p:nvPr>
        </p:nvSpPr>
        <p:spPr/>
        <p:txBody>
          <a:bodyPr/>
          <a:lstStyle/>
          <a:p>
            <a:r>
              <a:rPr lang="en-GB">
                <a:latin typeface="Segoe UI"/>
                <a:cs typeface="Segoe UI"/>
              </a:rPr>
              <a:t>Click here to find out more about the new features within Microsoft Reflect:</a:t>
            </a:r>
            <a:endParaRPr lang="en-GB"/>
          </a:p>
        </p:txBody>
      </p:sp>
      <p:pic>
        <p:nvPicPr>
          <p:cNvPr id="4" name="Picture 4" descr="Graphical user interface, text&#10;&#10;Description automatically generated">
            <a:extLst>
              <a:ext uri="{FF2B5EF4-FFF2-40B4-BE49-F238E27FC236}">
                <a16:creationId xmlns:a16="http://schemas.microsoft.com/office/drawing/2014/main" id="{3D891BF1-E149-4812-3130-712AA51C1C8C}"/>
              </a:ext>
            </a:extLst>
          </p:cNvPr>
          <p:cNvPicPr>
            <a:picLocks noChangeAspect="1"/>
          </p:cNvPicPr>
          <p:nvPr/>
        </p:nvPicPr>
        <p:blipFill>
          <a:blip r:embed="rId3"/>
          <a:stretch>
            <a:fillRect/>
          </a:stretch>
        </p:blipFill>
        <p:spPr>
          <a:xfrm>
            <a:off x="8390637" y="2621855"/>
            <a:ext cx="3243667" cy="3416300"/>
          </a:xfrm>
          <a:prstGeom prst="rect">
            <a:avLst/>
          </a:prstGeom>
        </p:spPr>
      </p:pic>
      <p:pic>
        <p:nvPicPr>
          <p:cNvPr id="5" name="Online Media 4" title="How to use Reflect in Microsoft Teams">
            <a:hlinkClick r:id="" action="ppaction://media"/>
            <a:extLst>
              <a:ext uri="{FF2B5EF4-FFF2-40B4-BE49-F238E27FC236}">
                <a16:creationId xmlns:a16="http://schemas.microsoft.com/office/drawing/2014/main" id="{EA7FDD38-2DFE-EB06-D6B2-41B7501F9789}"/>
              </a:ext>
            </a:extLst>
          </p:cNvPr>
          <p:cNvPicPr>
            <a:picLocks noRot="1" noChangeAspect="1"/>
          </p:cNvPicPr>
          <p:nvPr>
            <a:videoFile r:link="rId1"/>
          </p:nvPr>
        </p:nvPicPr>
        <p:blipFill>
          <a:blip r:embed="rId4"/>
          <a:stretch>
            <a:fillRect/>
          </a:stretch>
        </p:blipFill>
        <p:spPr>
          <a:xfrm>
            <a:off x="2179529" y="2747116"/>
            <a:ext cx="5060515" cy="2859191"/>
          </a:xfrm>
          <a:prstGeom prst="rect">
            <a:avLst/>
          </a:prstGeom>
        </p:spPr>
      </p:pic>
    </p:spTree>
    <p:extLst>
      <p:ext uri="{BB962C8B-B14F-4D97-AF65-F5344CB8AC3E}">
        <p14:creationId xmlns:p14="http://schemas.microsoft.com/office/powerpoint/2010/main" val="365373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B857-1574-C45A-6C9C-C60A1B54E2EE}"/>
              </a:ext>
            </a:extLst>
          </p:cNvPr>
          <p:cNvSpPr>
            <a:spLocks noGrp="1"/>
          </p:cNvSpPr>
          <p:nvPr>
            <p:ph type="title"/>
          </p:nvPr>
        </p:nvSpPr>
        <p:spPr/>
        <p:txBody>
          <a:bodyPr wrap="square" anchor="ctr">
            <a:normAutofit fontScale="90000"/>
          </a:bodyPr>
          <a:lstStyle/>
          <a:p>
            <a:r>
              <a:rPr lang="en-GB"/>
              <a:t>Self Guided Learning-</a:t>
            </a:r>
            <a:br>
              <a:rPr lang="en-GB"/>
            </a:br>
            <a:br>
              <a:rPr lang="en-GB"/>
            </a:br>
            <a:r>
              <a:rPr lang="en-GB"/>
              <a:t>Microsoft Learn Educator Pathways</a:t>
            </a:r>
          </a:p>
        </p:txBody>
      </p:sp>
      <p:pic>
        <p:nvPicPr>
          <p:cNvPr id="7" name="Content Placeholder 6">
            <a:extLst>
              <a:ext uri="{FF2B5EF4-FFF2-40B4-BE49-F238E27FC236}">
                <a16:creationId xmlns:a16="http://schemas.microsoft.com/office/drawing/2014/main" id="{F2DC3C00-332B-FC15-FCD4-6B9C2B94439E}"/>
              </a:ext>
            </a:extLst>
          </p:cNvPr>
          <p:cNvPicPr>
            <a:picLocks noGrp="1" noChangeAspect="1"/>
          </p:cNvPicPr>
          <p:nvPr>
            <p:ph idx="1"/>
          </p:nvPr>
        </p:nvPicPr>
        <p:blipFill>
          <a:blip r:embed="rId2"/>
          <a:stretch>
            <a:fillRect/>
          </a:stretch>
        </p:blipFill>
        <p:spPr>
          <a:xfrm>
            <a:off x="5474761" y="889248"/>
            <a:ext cx="4400008" cy="5275247"/>
          </a:xfrm>
          <a:noFill/>
        </p:spPr>
      </p:pic>
      <p:sp>
        <p:nvSpPr>
          <p:cNvPr id="8" name="Content Placeholder 7">
            <a:extLst>
              <a:ext uri="{FF2B5EF4-FFF2-40B4-BE49-F238E27FC236}">
                <a16:creationId xmlns:a16="http://schemas.microsoft.com/office/drawing/2014/main" id="{6AA7A64D-E218-304A-4916-22C88CF00033}"/>
              </a:ext>
            </a:extLst>
          </p:cNvPr>
          <p:cNvSpPr>
            <a:spLocks noGrp="1"/>
          </p:cNvSpPr>
          <p:nvPr>
            <p:ph type="body" sz="half" idx="2"/>
          </p:nvPr>
        </p:nvSpPr>
        <p:spPr>
          <a:xfrm>
            <a:off x="1154955" y="3852809"/>
            <a:ext cx="2793158" cy="2172070"/>
          </a:xfrm>
        </p:spPr>
        <p:txBody>
          <a:bodyPr wrap="square" anchor="t">
            <a:normAutofit/>
          </a:bodyPr>
          <a:lstStyle/>
          <a:p>
            <a:r>
              <a:rPr lang="en-GB"/>
              <a:t>https://learn.microsoft.com/en-us/training/educator-center/topics/accessibility</a:t>
            </a:r>
          </a:p>
        </p:txBody>
      </p:sp>
    </p:spTree>
    <p:extLst>
      <p:ext uri="{BB962C8B-B14F-4D97-AF65-F5344CB8AC3E}">
        <p14:creationId xmlns:p14="http://schemas.microsoft.com/office/powerpoint/2010/main" val="252517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BD6C-BE65-D68D-0407-582D5030903D}"/>
              </a:ext>
            </a:extLst>
          </p:cNvPr>
          <p:cNvSpPr>
            <a:spLocks noGrp="1"/>
          </p:cNvSpPr>
          <p:nvPr>
            <p:ph type="title"/>
          </p:nvPr>
        </p:nvSpPr>
        <p:spPr/>
        <p:txBody>
          <a:bodyPr/>
          <a:lstStyle/>
          <a:p>
            <a:r>
              <a:rPr lang="en-GB"/>
              <a:t>Reflective questions…</a:t>
            </a:r>
          </a:p>
        </p:txBody>
      </p:sp>
      <p:sp>
        <p:nvSpPr>
          <p:cNvPr id="3" name="Content Placeholder 2">
            <a:extLst>
              <a:ext uri="{FF2B5EF4-FFF2-40B4-BE49-F238E27FC236}">
                <a16:creationId xmlns:a16="http://schemas.microsoft.com/office/drawing/2014/main" id="{A6283C84-256D-8174-270D-67571869CA93}"/>
              </a:ext>
            </a:extLst>
          </p:cNvPr>
          <p:cNvSpPr>
            <a:spLocks noGrp="1"/>
          </p:cNvSpPr>
          <p:nvPr>
            <p:ph idx="1"/>
          </p:nvPr>
        </p:nvSpPr>
        <p:spPr>
          <a:xfrm>
            <a:off x="1155700" y="2603500"/>
            <a:ext cx="10710235" cy="3416300"/>
          </a:xfrm>
        </p:spPr>
        <p:txBody>
          <a:bodyPr/>
          <a:lstStyle/>
          <a:p>
            <a:pPr algn="l">
              <a:buFont typeface="Arial" panose="020B0604020202020204" pitchFamily="34" charset="0"/>
              <a:buChar char="•"/>
            </a:pPr>
            <a:r>
              <a:rPr lang="en-GB" sz="2000" b="0" i="0">
                <a:solidFill>
                  <a:schemeClr val="tx1"/>
                </a:solidFill>
                <a:effectLst/>
              </a:rPr>
              <a:t>Do you know how technologies can support learners with Additional Support needs?</a:t>
            </a:r>
          </a:p>
          <a:p>
            <a:pPr algn="l">
              <a:buFont typeface="Arial" panose="020B0604020202020204" pitchFamily="34" charset="0"/>
              <a:buChar char="•"/>
            </a:pPr>
            <a:r>
              <a:rPr lang="en-GB" sz="2000" b="0" i="0">
                <a:solidFill>
                  <a:schemeClr val="tx1"/>
                </a:solidFill>
                <a:effectLst/>
              </a:rPr>
              <a:t>Are you confident in your own abilities using technology to help raise attainment?</a:t>
            </a:r>
          </a:p>
          <a:p>
            <a:pPr algn="l">
              <a:buFont typeface="Arial" panose="020B0604020202020204" pitchFamily="34" charset="0"/>
              <a:buChar char="•"/>
            </a:pPr>
            <a:r>
              <a:rPr lang="en-GB" sz="2000" b="0" i="0">
                <a:solidFill>
                  <a:schemeClr val="tx1"/>
                </a:solidFill>
                <a:effectLst/>
              </a:rPr>
              <a:t>Do you embed technology in your classroom to ensure you provide a fully inclusive learning environment?</a:t>
            </a:r>
          </a:p>
          <a:p>
            <a:pPr algn="l">
              <a:buFont typeface="Arial" panose="020B0604020202020204" pitchFamily="34" charset="0"/>
              <a:buChar char="•"/>
            </a:pPr>
            <a:r>
              <a:rPr lang="en-GB" sz="2000" b="0" i="0">
                <a:solidFill>
                  <a:schemeClr val="tx1"/>
                </a:solidFill>
                <a:effectLst/>
              </a:rPr>
              <a:t>Do your computers/ devices in school meet the Scottish Government guidance on computer accessibility which is required for some pupils to access learning effectively and independently?</a:t>
            </a:r>
          </a:p>
          <a:p>
            <a:endParaRPr lang="en-GB"/>
          </a:p>
          <a:p>
            <a:pPr>
              <a:buClr>
                <a:srgbClr val="27B2E1"/>
              </a:buClr>
            </a:pPr>
            <a:r>
              <a:rPr lang="en-GB" sz="1600">
                <a:latin typeface="Segoe UI"/>
                <a:cs typeface="Segoe UI"/>
                <a:hlinkClick r:id="rId2"/>
              </a:rPr>
              <a:t>CALL Scotland: The use of inclusive digital technologies to raise attainment for learners who require additional support (Additional Support Needs) | Learning resources | National Improvement Hub (education.gov.scot)</a:t>
            </a:r>
            <a:endParaRPr lang="en-GB" sz="1600">
              <a:latin typeface="Segoe UI"/>
              <a:cs typeface="Segoe UI"/>
            </a:endParaRPr>
          </a:p>
        </p:txBody>
      </p:sp>
    </p:spTree>
    <p:extLst>
      <p:ext uri="{BB962C8B-B14F-4D97-AF65-F5344CB8AC3E}">
        <p14:creationId xmlns:p14="http://schemas.microsoft.com/office/powerpoint/2010/main" val="1891792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E3DB-F2CA-B05C-1CB7-EA566104915C}"/>
              </a:ext>
            </a:extLst>
          </p:cNvPr>
          <p:cNvSpPr>
            <a:spLocks noGrp="1"/>
          </p:cNvSpPr>
          <p:nvPr>
            <p:ph type="title"/>
          </p:nvPr>
        </p:nvSpPr>
        <p:spPr/>
        <p:txBody>
          <a:bodyPr/>
          <a:lstStyle/>
          <a:p>
            <a:r>
              <a:rPr lang="en-GB"/>
              <a:t>Accreditation on Microsoft Learn</a:t>
            </a:r>
          </a:p>
        </p:txBody>
      </p:sp>
      <p:graphicFrame>
        <p:nvGraphicFramePr>
          <p:cNvPr id="6" name="Content Placeholder 5">
            <a:extLst>
              <a:ext uri="{FF2B5EF4-FFF2-40B4-BE49-F238E27FC236}">
                <a16:creationId xmlns:a16="http://schemas.microsoft.com/office/drawing/2014/main" id="{87127A14-F8C3-1C00-51C6-8307BC85E23B}"/>
              </a:ext>
            </a:extLst>
          </p:cNvPr>
          <p:cNvGraphicFramePr>
            <a:graphicFrameLocks noGrp="1"/>
          </p:cNvGraphicFramePr>
          <p:nvPr>
            <p:ph idx="4294967295"/>
            <p:extLst>
              <p:ext uri="{D42A27DB-BD31-4B8C-83A1-F6EECF244321}">
                <p14:modId xmlns:p14="http://schemas.microsoft.com/office/powerpoint/2010/main" val="3731953706"/>
              </p:ext>
            </p:extLst>
          </p:nvPr>
        </p:nvGraphicFramePr>
        <p:xfrm>
          <a:off x="685593" y="4959626"/>
          <a:ext cx="5189538" cy="701040"/>
        </p:xfrm>
        <a:graphic>
          <a:graphicData uri="http://schemas.openxmlformats.org/drawingml/2006/table">
            <a:tbl>
              <a:tblPr firstRow="1" bandRow="1">
                <a:tableStyleId>{5C22544A-7EE6-4342-B048-85BDC9FD1C3A}</a:tableStyleId>
              </a:tblPr>
              <a:tblGrid>
                <a:gridCol w="5189538">
                  <a:extLst>
                    <a:ext uri="{9D8B030D-6E8A-4147-A177-3AD203B41FA5}">
                      <a16:colId xmlns:a16="http://schemas.microsoft.com/office/drawing/2014/main" val="349196303"/>
                    </a:ext>
                  </a:extLst>
                </a:gridCol>
              </a:tblGrid>
              <a:tr h="0">
                <a:tc>
                  <a:txBody>
                    <a:bodyPr/>
                    <a:lstStyle/>
                    <a:p>
                      <a:br>
                        <a:rPr lang="en-GB">
                          <a:effectLst/>
                        </a:rPr>
                      </a:br>
                      <a:r>
                        <a:rPr lang="en-GB">
                          <a:effectLst/>
                        </a:rPr>
                        <a:t>Today's code : PKCACCESSIBILITY23</a:t>
                      </a:r>
                      <a:endParaRPr lang="en-GB">
                        <a:solidFill>
                          <a:srgbClr val="333333"/>
                        </a:solidFill>
                        <a:effectLst/>
                      </a:endParaRPr>
                    </a:p>
                  </a:txBody>
                  <a:tcPr marR="114300" marT="76200" marB="76200" anchor="ctr"/>
                </a:tc>
                <a:extLst>
                  <a:ext uri="{0D108BD9-81ED-4DB2-BD59-A6C34878D82A}">
                    <a16:rowId xmlns:a16="http://schemas.microsoft.com/office/drawing/2014/main" val="3114440285"/>
                  </a:ext>
                </a:extLst>
              </a:tr>
            </a:tbl>
          </a:graphicData>
        </a:graphic>
      </p:graphicFrame>
      <p:pic>
        <p:nvPicPr>
          <p:cNvPr id="3" name="Picture 4" descr="A picture containing graphical user interface&#10;&#10;Description automatically generated">
            <a:extLst>
              <a:ext uri="{FF2B5EF4-FFF2-40B4-BE49-F238E27FC236}">
                <a16:creationId xmlns:a16="http://schemas.microsoft.com/office/drawing/2014/main" id="{65F5B912-0F8E-0D80-D4BE-2382D648B747}"/>
              </a:ext>
            </a:extLst>
          </p:cNvPr>
          <p:cNvPicPr>
            <a:picLocks noChangeAspect="1"/>
          </p:cNvPicPr>
          <p:nvPr/>
        </p:nvPicPr>
        <p:blipFill>
          <a:blip r:embed="rId2"/>
          <a:stretch>
            <a:fillRect/>
          </a:stretch>
        </p:blipFill>
        <p:spPr>
          <a:xfrm>
            <a:off x="6634921" y="4745133"/>
            <a:ext cx="5404679" cy="1155646"/>
          </a:xfrm>
          <a:prstGeom prst="rect">
            <a:avLst/>
          </a:prstGeom>
        </p:spPr>
      </p:pic>
      <p:sp>
        <p:nvSpPr>
          <p:cNvPr id="5" name="TextBox 4">
            <a:extLst>
              <a:ext uri="{FF2B5EF4-FFF2-40B4-BE49-F238E27FC236}">
                <a16:creationId xmlns:a16="http://schemas.microsoft.com/office/drawing/2014/main" id="{E455AE46-CC3F-EAE3-9760-8F8CDD12314E}"/>
              </a:ext>
            </a:extLst>
          </p:cNvPr>
          <p:cNvSpPr txBox="1"/>
          <p:nvPr/>
        </p:nvSpPr>
        <p:spPr>
          <a:xfrm>
            <a:off x="1303130" y="3434521"/>
            <a:ext cx="105244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To redeem your code from today, go to Microsoft Learn &gt; Profile &gt; Achievements and 'redeem your code now.' </a:t>
            </a:r>
          </a:p>
        </p:txBody>
      </p:sp>
    </p:spTree>
    <p:extLst>
      <p:ext uri="{BB962C8B-B14F-4D97-AF65-F5344CB8AC3E}">
        <p14:creationId xmlns:p14="http://schemas.microsoft.com/office/powerpoint/2010/main" val="3919302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F6210D1-32AA-C55D-1337-38B1D2397D6F}"/>
              </a:ext>
            </a:extLst>
          </p:cNvPr>
          <p:cNvSpPr txBox="1"/>
          <p:nvPr/>
        </p:nvSpPr>
        <p:spPr>
          <a:xfrm>
            <a:off x="3686895" y="611576"/>
            <a:ext cx="50623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https://forms.office.com/e/xpGxNqY4zP</a:t>
            </a:r>
          </a:p>
        </p:txBody>
      </p:sp>
      <p:pic>
        <p:nvPicPr>
          <p:cNvPr id="5" name="Picture 5" descr="Qr code&#10;&#10;Description automatically generated">
            <a:extLst>
              <a:ext uri="{FF2B5EF4-FFF2-40B4-BE49-F238E27FC236}">
                <a16:creationId xmlns:a16="http://schemas.microsoft.com/office/drawing/2014/main" id="{103CECE6-0593-C62F-5E2A-2297468FE9B2}"/>
              </a:ext>
            </a:extLst>
          </p:cNvPr>
          <p:cNvPicPr>
            <a:picLocks noChangeAspect="1"/>
          </p:cNvPicPr>
          <p:nvPr/>
        </p:nvPicPr>
        <p:blipFill>
          <a:blip r:embed="rId3"/>
          <a:stretch>
            <a:fillRect/>
          </a:stretch>
        </p:blipFill>
        <p:spPr>
          <a:xfrm>
            <a:off x="3742453" y="1631322"/>
            <a:ext cx="4363002" cy="4230066"/>
          </a:xfrm>
          <a:prstGeom prst="rect">
            <a:avLst/>
          </a:prstGeom>
        </p:spPr>
      </p:pic>
    </p:spTree>
    <p:extLst>
      <p:ext uri="{BB962C8B-B14F-4D97-AF65-F5344CB8AC3E}">
        <p14:creationId xmlns:p14="http://schemas.microsoft.com/office/powerpoint/2010/main" val="531409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921D-AFD9-6711-5218-B7A46047F24C}"/>
              </a:ext>
            </a:extLst>
          </p:cNvPr>
          <p:cNvSpPr>
            <a:spLocks noGrp="1"/>
          </p:cNvSpPr>
          <p:nvPr>
            <p:ph type="title"/>
          </p:nvPr>
        </p:nvSpPr>
        <p:spPr/>
        <p:txBody>
          <a:bodyPr/>
          <a:lstStyle/>
          <a:p>
            <a:r>
              <a:rPr lang="en-GB"/>
              <a:t>Useful Digital Documents</a:t>
            </a:r>
          </a:p>
        </p:txBody>
      </p:sp>
      <p:sp>
        <p:nvSpPr>
          <p:cNvPr id="3" name="Content Placeholder 2">
            <a:extLst>
              <a:ext uri="{FF2B5EF4-FFF2-40B4-BE49-F238E27FC236}">
                <a16:creationId xmlns:a16="http://schemas.microsoft.com/office/drawing/2014/main" id="{CD3DC286-025C-B563-E6D5-9529077B8120}"/>
              </a:ext>
            </a:extLst>
          </p:cNvPr>
          <p:cNvSpPr>
            <a:spLocks noGrp="1"/>
          </p:cNvSpPr>
          <p:nvPr>
            <p:ph idx="1"/>
          </p:nvPr>
        </p:nvSpPr>
        <p:spPr/>
        <p:txBody>
          <a:bodyPr/>
          <a:lstStyle/>
          <a:p>
            <a:r>
              <a:rPr lang="en-GB">
                <a:hlinkClick r:id="rId2"/>
              </a:rPr>
              <a:t>Features of Highly Effective Digital Learning, Teaching and Assessment in Schools (</a:t>
            </a:r>
            <a:r>
              <a:rPr lang="en-GB" err="1">
                <a:hlinkClick r:id="rId2"/>
              </a:rPr>
              <a:t>education.gov.scot</a:t>
            </a:r>
            <a:r>
              <a:rPr lang="en-GB">
                <a:hlinkClick r:id="rId2"/>
              </a:rPr>
              <a:t>)</a:t>
            </a:r>
            <a:endParaRPr lang="en-GB"/>
          </a:p>
          <a:p>
            <a:r>
              <a:rPr lang="en-GB">
                <a:hlinkClick r:id="rId3"/>
              </a:rPr>
              <a:t>Contents - Enhancing learning and teaching through the use of digital technology - </a:t>
            </a:r>
            <a:r>
              <a:rPr lang="en-GB" err="1">
                <a:hlinkClick r:id="rId3"/>
              </a:rPr>
              <a:t>gov.scot</a:t>
            </a:r>
            <a:r>
              <a:rPr lang="en-GB">
                <a:hlinkClick r:id="rId3"/>
              </a:rPr>
              <a:t> (</a:t>
            </a:r>
            <a:r>
              <a:rPr lang="en-GB">
                <a:hlinkClick r:id="rId4"/>
              </a:rPr>
              <a:t>www.gov.scot</a:t>
            </a:r>
            <a:endParaRPr lang="en-GB"/>
          </a:p>
          <a:p>
            <a:r>
              <a:rPr lang="en-GB">
                <a:hlinkClick r:id="rId5"/>
              </a:rPr>
              <a:t>Planning improvements for disabled pupils' access to education: guidance for education authorities, independent and grant-aided schools - </a:t>
            </a:r>
            <a:r>
              <a:rPr lang="en-GB" err="1">
                <a:hlinkClick r:id="rId5"/>
              </a:rPr>
              <a:t>gov.scot</a:t>
            </a:r>
            <a:r>
              <a:rPr lang="en-GB">
                <a:hlinkClick r:id="rId5"/>
              </a:rPr>
              <a:t> (www.gov.scot)</a:t>
            </a:r>
            <a:endParaRPr lang="en-GB"/>
          </a:p>
          <a:p>
            <a:r>
              <a:rPr lang="en-GB">
                <a:hlinkClick r:id="rId6"/>
              </a:rPr>
              <a:t>CALL Scotland: The use of inclusive digital technologies to raise attainment for learners who require additional support (Additional Support Needs) | Learning resources | National Improvement Hub (</a:t>
            </a:r>
            <a:r>
              <a:rPr lang="en-GB" err="1">
                <a:hlinkClick r:id="rId6"/>
              </a:rPr>
              <a:t>education.gov.scot</a:t>
            </a:r>
            <a:r>
              <a:rPr lang="en-GB">
                <a:hlinkClick r:id="rId6"/>
              </a:rPr>
              <a:t>)</a:t>
            </a:r>
            <a:endParaRPr lang="en-GB"/>
          </a:p>
          <a:p>
            <a:endParaRPr lang="en-GB"/>
          </a:p>
          <a:p>
            <a:endParaRPr lang="en-GB"/>
          </a:p>
          <a:p>
            <a:endParaRPr lang="en-GB"/>
          </a:p>
        </p:txBody>
      </p:sp>
    </p:spTree>
    <p:extLst>
      <p:ext uri="{BB962C8B-B14F-4D97-AF65-F5344CB8AC3E}">
        <p14:creationId xmlns:p14="http://schemas.microsoft.com/office/powerpoint/2010/main" val="3454243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A960-C7C5-4986-23C0-50C0463F01CD}"/>
              </a:ext>
            </a:extLst>
          </p:cNvPr>
          <p:cNvSpPr>
            <a:spLocks noGrp="1"/>
          </p:cNvSpPr>
          <p:nvPr>
            <p:ph type="title"/>
          </p:nvPr>
        </p:nvSpPr>
        <p:spPr/>
        <p:txBody>
          <a:bodyPr/>
          <a:lstStyle/>
          <a:p>
            <a:r>
              <a:rPr lang="en-GB"/>
              <a:t>Get in touch</a:t>
            </a:r>
          </a:p>
        </p:txBody>
      </p:sp>
      <p:sp>
        <p:nvSpPr>
          <p:cNvPr id="3" name="Content Placeholder 2">
            <a:extLst>
              <a:ext uri="{FF2B5EF4-FFF2-40B4-BE49-F238E27FC236}">
                <a16:creationId xmlns:a16="http://schemas.microsoft.com/office/drawing/2014/main" id="{EEFADE78-D77B-7641-073F-A5D8B42FBAB2}"/>
              </a:ext>
            </a:extLst>
          </p:cNvPr>
          <p:cNvSpPr>
            <a:spLocks noGrp="1"/>
          </p:cNvSpPr>
          <p:nvPr>
            <p:ph idx="1"/>
          </p:nvPr>
        </p:nvSpPr>
        <p:spPr>
          <a:xfrm>
            <a:off x="1155700" y="2603500"/>
            <a:ext cx="8101315" cy="3416300"/>
          </a:xfrm>
        </p:spPr>
        <p:txBody>
          <a:bodyPr/>
          <a:lstStyle/>
          <a:p>
            <a:r>
              <a:rPr lang="en-GB" sz="2800">
                <a:latin typeface="Segoe UI"/>
                <a:cs typeface="Segoe UI"/>
              </a:rPr>
              <a:t>@DigiLearnPKC</a:t>
            </a:r>
          </a:p>
          <a:p>
            <a:r>
              <a:rPr lang="en-GB" sz="2800">
                <a:latin typeface="Segoe UI"/>
                <a:cs typeface="Segoe UI"/>
                <a:hlinkClick r:id="rId2"/>
              </a:rPr>
              <a:t>mbrough@pkc.gov.uk</a:t>
            </a:r>
            <a:r>
              <a:rPr lang="en-GB" sz="2800">
                <a:latin typeface="Segoe UI"/>
                <a:cs typeface="Segoe UI"/>
              </a:rPr>
              <a:t> – Meg Brough</a:t>
            </a:r>
          </a:p>
          <a:p>
            <a:r>
              <a:rPr lang="en-GB" sz="2800">
                <a:latin typeface="Segoe UI"/>
                <a:cs typeface="Segoe UI"/>
                <a:hlinkClick r:id="rId3"/>
              </a:rPr>
              <a:t>hjbrownlee@pkc.gov.uk</a:t>
            </a:r>
            <a:r>
              <a:rPr lang="en-GB" sz="2800">
                <a:latin typeface="Segoe UI"/>
                <a:cs typeface="Segoe UI"/>
              </a:rPr>
              <a:t> – Harriet Brownlee</a:t>
            </a:r>
          </a:p>
          <a:p>
            <a:endParaRPr lang="en-GB" sz="2800"/>
          </a:p>
          <a:p>
            <a:r>
              <a:rPr lang="en-GB" sz="2800">
                <a:hlinkClick r:id="rId4"/>
              </a:rPr>
              <a:t>Perth and Kinross Digital CLPL Site – DigiLearnPKC (glowscotland.org.uk)</a:t>
            </a:r>
            <a:endParaRPr lang="en-GB" sz="2800"/>
          </a:p>
          <a:p>
            <a:endParaRPr lang="en-GB"/>
          </a:p>
        </p:txBody>
      </p:sp>
      <p:pic>
        <p:nvPicPr>
          <p:cNvPr id="1026" name="Picture 2" descr="Image result for twitter logo">
            <a:extLst>
              <a:ext uri="{FF2B5EF4-FFF2-40B4-BE49-F238E27FC236}">
                <a16:creationId xmlns:a16="http://schemas.microsoft.com/office/drawing/2014/main" id="{02E876C2-C815-AC83-C8A7-606B6F79F4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7015" y="4896784"/>
            <a:ext cx="2411590" cy="1422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rth and Kinross Digital CLPL Site">
            <a:extLst>
              <a:ext uri="{FF2B5EF4-FFF2-40B4-BE49-F238E27FC236}">
                <a16:creationId xmlns:a16="http://schemas.microsoft.com/office/drawing/2014/main" id="{CE955C3D-4390-3CEB-851C-0BBB0D8A05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91580" y="2459677"/>
            <a:ext cx="1748347" cy="174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209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ACDF8-7E81-1D9B-8262-D3DF9ABB24D2}"/>
              </a:ext>
            </a:extLst>
          </p:cNvPr>
          <p:cNvSpPr>
            <a:spLocks noGrp="1"/>
          </p:cNvSpPr>
          <p:nvPr>
            <p:ph type="title"/>
          </p:nvPr>
        </p:nvSpPr>
        <p:spPr/>
        <p:txBody>
          <a:bodyPr/>
          <a:lstStyle/>
          <a:p>
            <a:r>
              <a:rPr lang="en-GB"/>
              <a:t>Important links</a:t>
            </a:r>
          </a:p>
        </p:txBody>
      </p:sp>
      <p:sp>
        <p:nvSpPr>
          <p:cNvPr id="3" name="Content Placeholder 2">
            <a:extLst>
              <a:ext uri="{FF2B5EF4-FFF2-40B4-BE49-F238E27FC236}">
                <a16:creationId xmlns:a16="http://schemas.microsoft.com/office/drawing/2014/main" id="{B7159719-FAE7-CC4F-5EB7-AAC6A2B59FC9}"/>
              </a:ext>
            </a:extLst>
          </p:cNvPr>
          <p:cNvSpPr>
            <a:spLocks noGrp="1"/>
          </p:cNvSpPr>
          <p:nvPr>
            <p:ph idx="1"/>
          </p:nvPr>
        </p:nvSpPr>
        <p:spPr/>
        <p:txBody>
          <a:bodyPr/>
          <a:lstStyle/>
          <a:p>
            <a:r>
              <a:rPr lang="en-GB">
                <a:hlinkClick r:id="rId2"/>
              </a:rPr>
              <a:t>Contents - Enhancing learning and teaching through the use of digital technology - </a:t>
            </a:r>
            <a:r>
              <a:rPr lang="en-GB" err="1">
                <a:hlinkClick r:id="rId2"/>
              </a:rPr>
              <a:t>gov.scot</a:t>
            </a:r>
            <a:r>
              <a:rPr lang="en-GB">
                <a:hlinkClick r:id="rId2"/>
              </a:rPr>
              <a:t> (www.gov.scot)</a:t>
            </a:r>
            <a:endParaRPr lang="en-GB"/>
          </a:p>
          <a:p>
            <a:r>
              <a:rPr lang="en-GB">
                <a:hlinkClick r:id="rId3"/>
              </a:rPr>
              <a:t>Digital Vision – </a:t>
            </a:r>
            <a:r>
              <a:rPr lang="en-GB" err="1">
                <a:hlinkClick r:id="rId3"/>
              </a:rPr>
              <a:t>DigiLearn</a:t>
            </a:r>
            <a:r>
              <a:rPr lang="en-GB">
                <a:hlinkClick r:id="rId3"/>
              </a:rPr>
              <a:t> (glowscotland.org.uk)</a:t>
            </a:r>
            <a:endParaRPr lang="en-GB"/>
          </a:p>
          <a:p>
            <a:r>
              <a:rPr lang="en-GB">
                <a:hlinkClick r:id="rId4"/>
              </a:rPr>
              <a:t>https://education.gov.scot/media/uh2jebbs/nih158-what-digital-learning-might-look-like.pdf</a:t>
            </a:r>
            <a:endParaRPr lang="en-GB"/>
          </a:p>
          <a:p>
            <a:r>
              <a:rPr lang="en-GB">
                <a:hlinkClick r:id="rId5"/>
              </a:rPr>
              <a:t>https://education.gov.scot/media/cxwnqrma/nih312-features-of-highly-effective-digital-learning-and-teaching-01-22.pdf</a:t>
            </a:r>
            <a:endParaRPr lang="en-GB"/>
          </a:p>
          <a:p>
            <a:endParaRPr lang="en-GB"/>
          </a:p>
          <a:p>
            <a:endParaRPr lang="en-GB"/>
          </a:p>
        </p:txBody>
      </p:sp>
    </p:spTree>
    <p:extLst>
      <p:ext uri="{BB962C8B-B14F-4D97-AF65-F5344CB8AC3E}">
        <p14:creationId xmlns:p14="http://schemas.microsoft.com/office/powerpoint/2010/main" val="287232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242C-8091-EE4C-5B9D-CB3629DDD9F8}"/>
              </a:ext>
            </a:extLst>
          </p:cNvPr>
          <p:cNvSpPr>
            <a:spLocks noGrp="1"/>
          </p:cNvSpPr>
          <p:nvPr>
            <p:ph type="title"/>
          </p:nvPr>
        </p:nvSpPr>
        <p:spPr/>
        <p:txBody>
          <a:bodyPr/>
          <a:lstStyle/>
          <a:p>
            <a:r>
              <a:rPr lang="en-GB"/>
              <a:t>What we will cover today:</a:t>
            </a:r>
          </a:p>
        </p:txBody>
      </p:sp>
      <p:sp>
        <p:nvSpPr>
          <p:cNvPr id="3" name="Content Placeholder 2">
            <a:extLst>
              <a:ext uri="{FF2B5EF4-FFF2-40B4-BE49-F238E27FC236}">
                <a16:creationId xmlns:a16="http://schemas.microsoft.com/office/drawing/2014/main" id="{46BD052C-F7AA-3E6A-77B1-F804AB2905FF}"/>
              </a:ext>
            </a:extLst>
          </p:cNvPr>
          <p:cNvSpPr>
            <a:spLocks noGrp="1"/>
          </p:cNvSpPr>
          <p:nvPr>
            <p:ph idx="1"/>
          </p:nvPr>
        </p:nvSpPr>
        <p:spPr/>
        <p:txBody>
          <a:bodyPr/>
          <a:lstStyle/>
          <a:p>
            <a:r>
              <a:rPr lang="en-GB" sz="2800"/>
              <a:t>Accessibility features on Windows devices</a:t>
            </a:r>
          </a:p>
          <a:p>
            <a:r>
              <a:rPr lang="en-GB" sz="2800"/>
              <a:t>Additional apps </a:t>
            </a:r>
          </a:p>
          <a:p>
            <a:r>
              <a:rPr lang="en-GB" sz="2800"/>
              <a:t>Learning tools</a:t>
            </a:r>
          </a:p>
          <a:p>
            <a:r>
              <a:rPr lang="en-GB" sz="2800">
                <a:latin typeface="Segoe UI"/>
                <a:cs typeface="Segoe UI"/>
              </a:rPr>
              <a:t>Learning Accelerators</a:t>
            </a:r>
          </a:p>
          <a:p>
            <a:r>
              <a:rPr lang="en-GB" sz="2800">
                <a:latin typeface="Segoe UI"/>
                <a:cs typeface="Segoe UI"/>
              </a:rPr>
              <a:t>Tools to support literacy</a:t>
            </a:r>
            <a:endParaRPr lang="en-GB" sz="2800"/>
          </a:p>
          <a:p>
            <a:pPr>
              <a:buClr>
                <a:srgbClr val="27B2E1"/>
              </a:buClr>
            </a:pPr>
            <a:endParaRPr lang="en-GB" sz="2800"/>
          </a:p>
        </p:txBody>
      </p:sp>
      <p:pic>
        <p:nvPicPr>
          <p:cNvPr id="5" name="Graphic 4" descr="Boy holding a phone">
            <a:extLst>
              <a:ext uri="{FF2B5EF4-FFF2-40B4-BE49-F238E27FC236}">
                <a16:creationId xmlns:a16="http://schemas.microsoft.com/office/drawing/2014/main" id="{F34D5B05-C665-880A-5AC7-89C6CF672C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60463" y="3884519"/>
            <a:ext cx="1972371" cy="1898775"/>
          </a:xfrm>
          <a:prstGeom prst="rect">
            <a:avLst/>
          </a:prstGeom>
        </p:spPr>
      </p:pic>
      <p:pic>
        <p:nvPicPr>
          <p:cNvPr id="7" name="Graphic 6" descr="Man with short hair">
            <a:extLst>
              <a:ext uri="{FF2B5EF4-FFF2-40B4-BE49-F238E27FC236}">
                <a16:creationId xmlns:a16="http://schemas.microsoft.com/office/drawing/2014/main" id="{0E84C4EC-A6EC-6937-8063-FF1425813C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0178" y="2729631"/>
            <a:ext cx="1157869" cy="1400648"/>
          </a:xfrm>
          <a:prstGeom prst="rect">
            <a:avLst/>
          </a:prstGeom>
        </p:spPr>
      </p:pic>
      <p:pic>
        <p:nvPicPr>
          <p:cNvPr id="9" name="Graphic 8" descr="Face with heart eyes">
            <a:extLst>
              <a:ext uri="{FF2B5EF4-FFF2-40B4-BE49-F238E27FC236}">
                <a16:creationId xmlns:a16="http://schemas.microsoft.com/office/drawing/2014/main" id="{C49E8C8F-2589-7AAD-DDDF-FAAD463CCD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97964" y="3157550"/>
            <a:ext cx="742354" cy="784774"/>
          </a:xfrm>
          <a:prstGeom prst="rect">
            <a:avLst/>
          </a:prstGeom>
        </p:spPr>
      </p:pic>
    </p:spTree>
    <p:extLst>
      <p:ext uri="{BB962C8B-B14F-4D97-AF65-F5344CB8AC3E}">
        <p14:creationId xmlns:p14="http://schemas.microsoft.com/office/powerpoint/2010/main" val="249020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60A16F1-8C94-4FE4-A0F9-AF4F69770452}"/>
              </a:ext>
            </a:extLst>
          </p:cNvPr>
          <p:cNvSpPr/>
          <p:nvPr/>
        </p:nvSpPr>
        <p:spPr>
          <a:xfrm>
            <a:off x="152400" y="5231672"/>
            <a:ext cx="12192000" cy="838200"/>
          </a:xfrm>
          <a:prstGeom prst="rect">
            <a:avLst/>
          </a:prstGeom>
          <a:solidFill>
            <a:srgbClr val="5DB6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0" rIns="914400" rtlCol="0" anchor="ctr"/>
          <a:lstStyle/>
          <a:p>
            <a:pPr>
              <a:lnSpc>
                <a:spcPct val="90000"/>
              </a:lnSpc>
            </a:pPr>
            <a:r>
              <a:rPr lang="en-US" sz="2400" spc="-70">
                <a:solidFill>
                  <a:schemeClr val="bg1"/>
                </a:solidFill>
                <a:latin typeface="Segoe UI Semibold" panose="020B0702040204020203" pitchFamily="34" charset="0"/>
                <a:cs typeface="Segoe UI Semibold" panose="020B0702040204020203" pitchFamily="34" charset="0"/>
              </a:rPr>
              <a:t>Accessible technologies </a:t>
            </a:r>
            <a:r>
              <a:rPr lang="en-US" sz="2400" spc="-70">
                <a:solidFill>
                  <a:schemeClr val="bg1"/>
                </a:solidFill>
                <a:latin typeface="Segoe UI Semilight" panose="020B0402040204020203" pitchFamily="34" charset="0"/>
                <a:cs typeface="Segoe UI Semilight" panose="020B0402040204020203" pitchFamily="34" charset="0"/>
              </a:rPr>
              <a:t>help students with disabilities unlock their full potential by addressing a diversity of needs:</a:t>
            </a:r>
          </a:p>
        </p:txBody>
      </p:sp>
      <p:sp>
        <p:nvSpPr>
          <p:cNvPr id="2" name="Title 1">
            <a:extLst>
              <a:ext uri="{FF2B5EF4-FFF2-40B4-BE49-F238E27FC236}">
                <a16:creationId xmlns:a16="http://schemas.microsoft.com/office/drawing/2014/main" id="{857674BC-34A7-BF48-8713-E13A95EDB61E}"/>
              </a:ext>
            </a:extLst>
          </p:cNvPr>
          <p:cNvSpPr>
            <a:spLocks noGrp="1"/>
          </p:cNvSpPr>
          <p:nvPr>
            <p:ph type="title"/>
          </p:nvPr>
        </p:nvSpPr>
        <p:spPr/>
        <p:txBody>
          <a:bodyPr/>
          <a:lstStyle/>
          <a:p>
            <a:r>
              <a:rPr lang="en-US"/>
              <a:t>Promoting </a:t>
            </a:r>
            <a:r>
              <a:rPr lang="en-US">
                <a:solidFill>
                  <a:schemeClr val="bg1"/>
                </a:solidFill>
              </a:rPr>
              <a:t>independent learning</a:t>
            </a:r>
          </a:p>
        </p:txBody>
      </p:sp>
      <p:pic>
        <p:nvPicPr>
          <p:cNvPr id="14" name="Picture 13" descr="Illustration of an eye" title="Icon Visual"/>
          <p:cNvPicPr>
            <a:picLocks noChangeAspect="1"/>
          </p:cNvPicPr>
          <p:nvPr/>
        </p:nvPicPr>
        <p:blipFill>
          <a:blip r:embed="rId4"/>
          <a:stretch>
            <a:fillRect/>
          </a:stretch>
        </p:blipFill>
        <p:spPr>
          <a:xfrm>
            <a:off x="2712478" y="2320641"/>
            <a:ext cx="975211" cy="975211"/>
          </a:xfrm>
          <a:prstGeom prst="rect">
            <a:avLst/>
          </a:prstGeom>
        </p:spPr>
      </p:pic>
      <p:sp>
        <p:nvSpPr>
          <p:cNvPr id="11" name="Rectangle 10"/>
          <p:cNvSpPr/>
          <p:nvPr/>
        </p:nvSpPr>
        <p:spPr>
          <a:xfrm>
            <a:off x="2622463" y="3513759"/>
            <a:ext cx="1125747" cy="427425"/>
          </a:xfrm>
          <a:prstGeom prst="rect">
            <a:avLst/>
          </a:prstGeom>
        </p:spPr>
        <p:txBody>
          <a:bodyPr wrap="square">
            <a:spAutoFit/>
          </a:bodyPr>
          <a:lstStyle/>
          <a:p>
            <a:pPr algn="ctr" defTabSz="914367">
              <a:lnSpc>
                <a:spcPct val="120000"/>
              </a:lnSpc>
              <a:spcBef>
                <a:spcPts val="1568"/>
              </a:spcBef>
              <a:defRPr/>
            </a:pPr>
            <a:r>
              <a:rPr lang="en-US" sz="2000">
                <a:solidFill>
                  <a:srgbClr val="404041"/>
                </a:solidFill>
                <a:latin typeface="Segoe UI Semibold" panose="020B0702040204020203" pitchFamily="34" charset="0"/>
                <a:ea typeface="Segoe UI Light" charset="0"/>
                <a:cs typeface="Segoe UI Semibold" panose="020B0702040204020203" pitchFamily="34" charset="0"/>
              </a:rPr>
              <a:t>Visual</a:t>
            </a:r>
          </a:p>
        </p:txBody>
      </p:sp>
      <p:pic>
        <p:nvPicPr>
          <p:cNvPr id="18" name="Picture 17" descr="Illustration of an ear" title="Icon Hearing"/>
          <p:cNvPicPr>
            <a:picLocks noChangeAspect="1"/>
          </p:cNvPicPr>
          <p:nvPr/>
        </p:nvPicPr>
        <p:blipFill>
          <a:blip r:embed="rId5"/>
          <a:stretch>
            <a:fillRect/>
          </a:stretch>
        </p:blipFill>
        <p:spPr>
          <a:xfrm>
            <a:off x="4689945" y="2320641"/>
            <a:ext cx="975211" cy="975211"/>
          </a:xfrm>
          <a:prstGeom prst="rect">
            <a:avLst/>
          </a:prstGeom>
        </p:spPr>
      </p:pic>
      <p:sp>
        <p:nvSpPr>
          <p:cNvPr id="22" name="Rectangle 21"/>
          <p:cNvSpPr/>
          <p:nvPr/>
        </p:nvSpPr>
        <p:spPr>
          <a:xfrm>
            <a:off x="4648200" y="3513759"/>
            <a:ext cx="1125747" cy="427425"/>
          </a:xfrm>
          <a:prstGeom prst="rect">
            <a:avLst/>
          </a:prstGeom>
        </p:spPr>
        <p:txBody>
          <a:bodyPr wrap="square">
            <a:spAutoFit/>
          </a:bodyPr>
          <a:lstStyle/>
          <a:p>
            <a:pPr algn="ctr" defTabSz="914367">
              <a:lnSpc>
                <a:spcPct val="120000"/>
              </a:lnSpc>
              <a:spcBef>
                <a:spcPts val="1568"/>
              </a:spcBef>
              <a:defRPr/>
            </a:pPr>
            <a:r>
              <a:rPr lang="en-US" sz="2000">
                <a:solidFill>
                  <a:srgbClr val="404041"/>
                </a:solidFill>
                <a:latin typeface="Segoe UI Semibold" panose="020B0702040204020203" pitchFamily="34" charset="0"/>
                <a:ea typeface="Segoe UI Light" charset="0"/>
                <a:cs typeface="Segoe UI Semibold" panose="020B0702040204020203" pitchFamily="34" charset="0"/>
              </a:rPr>
              <a:t>Hearing</a:t>
            </a:r>
          </a:p>
        </p:txBody>
      </p:sp>
      <p:sp>
        <p:nvSpPr>
          <p:cNvPr id="24" name="Rectangle 23"/>
          <p:cNvSpPr/>
          <p:nvPr/>
        </p:nvSpPr>
        <p:spPr>
          <a:xfrm>
            <a:off x="10222488" y="3513759"/>
            <a:ext cx="1839223" cy="427425"/>
          </a:xfrm>
          <a:prstGeom prst="rect">
            <a:avLst/>
          </a:prstGeom>
        </p:spPr>
        <p:txBody>
          <a:bodyPr wrap="square">
            <a:spAutoFit/>
          </a:bodyPr>
          <a:lstStyle/>
          <a:p>
            <a:pPr algn="ctr" defTabSz="914367">
              <a:lnSpc>
                <a:spcPct val="120000"/>
              </a:lnSpc>
              <a:spcBef>
                <a:spcPts val="1568"/>
              </a:spcBef>
              <a:defRPr/>
            </a:pPr>
            <a:r>
              <a:rPr lang="en-US" sz="2000">
                <a:solidFill>
                  <a:srgbClr val="404041"/>
                </a:solidFill>
                <a:latin typeface="Segoe UI Semibold" panose="020B0702040204020203" pitchFamily="34" charset="0"/>
                <a:ea typeface="Segoe UI Light" charset="0"/>
                <a:cs typeface="Segoe UI Semibold" panose="020B0702040204020203" pitchFamily="34" charset="0"/>
              </a:rPr>
              <a:t>Mental Health</a:t>
            </a:r>
          </a:p>
        </p:txBody>
      </p:sp>
      <p:pic>
        <p:nvPicPr>
          <p:cNvPr id="19" name="Picture 18" descr="Illustration of a head with a brain" title="Icon Cognitive"/>
          <p:cNvPicPr>
            <a:picLocks noChangeAspect="1"/>
          </p:cNvPicPr>
          <p:nvPr/>
        </p:nvPicPr>
        <p:blipFill>
          <a:blip r:embed="rId6"/>
          <a:stretch>
            <a:fillRect/>
          </a:stretch>
        </p:blipFill>
        <p:spPr>
          <a:xfrm>
            <a:off x="8644879" y="2320640"/>
            <a:ext cx="975212" cy="975212"/>
          </a:xfrm>
          <a:prstGeom prst="rect">
            <a:avLst/>
          </a:prstGeom>
        </p:spPr>
      </p:pic>
      <p:sp>
        <p:nvSpPr>
          <p:cNvPr id="23" name="Rectangle 22"/>
          <p:cNvSpPr/>
          <p:nvPr/>
        </p:nvSpPr>
        <p:spPr>
          <a:xfrm>
            <a:off x="8166484" y="3513759"/>
            <a:ext cx="1958591" cy="427425"/>
          </a:xfrm>
          <a:prstGeom prst="rect">
            <a:avLst/>
          </a:prstGeom>
        </p:spPr>
        <p:txBody>
          <a:bodyPr wrap="square">
            <a:spAutoFit/>
          </a:bodyPr>
          <a:lstStyle/>
          <a:p>
            <a:pPr algn="ctr" defTabSz="914367">
              <a:lnSpc>
                <a:spcPct val="120000"/>
              </a:lnSpc>
              <a:spcBef>
                <a:spcPts val="1568"/>
              </a:spcBef>
              <a:defRPr/>
            </a:pPr>
            <a:r>
              <a:rPr lang="en-US" sz="2000">
                <a:solidFill>
                  <a:srgbClr val="404041"/>
                </a:solidFill>
                <a:latin typeface="Segoe UI Semibold" panose="020B0702040204020203" pitchFamily="34" charset="0"/>
                <a:ea typeface="Segoe UI Light" charset="0"/>
                <a:cs typeface="Segoe UI Semibold" panose="020B0702040204020203" pitchFamily="34" charset="0"/>
              </a:rPr>
              <a:t>Neurodiversity</a:t>
            </a:r>
          </a:p>
        </p:txBody>
      </p:sp>
      <p:pic>
        <p:nvPicPr>
          <p:cNvPr id="15" name="Picture 14" descr="Illustration of a person using a wheelchair" title="Icon Mobility"/>
          <p:cNvPicPr>
            <a:picLocks noChangeAspect="1"/>
          </p:cNvPicPr>
          <p:nvPr/>
        </p:nvPicPr>
        <p:blipFill>
          <a:blip r:embed="rId7"/>
          <a:stretch>
            <a:fillRect/>
          </a:stretch>
        </p:blipFill>
        <p:spPr>
          <a:xfrm>
            <a:off x="6667412" y="2320641"/>
            <a:ext cx="975211" cy="975211"/>
          </a:xfrm>
          <a:prstGeom prst="rect">
            <a:avLst/>
          </a:prstGeom>
        </p:spPr>
      </p:pic>
      <p:sp>
        <p:nvSpPr>
          <p:cNvPr id="25" name="Rectangle 24"/>
          <p:cNvSpPr/>
          <p:nvPr/>
        </p:nvSpPr>
        <p:spPr>
          <a:xfrm>
            <a:off x="6573989" y="3513759"/>
            <a:ext cx="1226986" cy="427425"/>
          </a:xfrm>
          <a:prstGeom prst="rect">
            <a:avLst/>
          </a:prstGeom>
        </p:spPr>
        <p:txBody>
          <a:bodyPr wrap="square">
            <a:spAutoFit/>
          </a:bodyPr>
          <a:lstStyle/>
          <a:p>
            <a:pPr algn="ctr" defTabSz="914367">
              <a:lnSpc>
                <a:spcPct val="120000"/>
              </a:lnSpc>
              <a:spcBef>
                <a:spcPts val="1568"/>
              </a:spcBef>
              <a:defRPr/>
            </a:pPr>
            <a:r>
              <a:rPr lang="en-US" sz="2000">
                <a:solidFill>
                  <a:srgbClr val="404041"/>
                </a:solidFill>
                <a:latin typeface="Segoe UI Semibold" panose="020B0702040204020203" pitchFamily="34" charset="0"/>
                <a:ea typeface="Segoe UI Light" charset="0"/>
                <a:cs typeface="Segoe UI Semibold" panose="020B0702040204020203" pitchFamily="34" charset="0"/>
              </a:rPr>
              <a:t>Mobility</a:t>
            </a:r>
          </a:p>
        </p:txBody>
      </p:sp>
      <p:pic>
        <p:nvPicPr>
          <p:cNvPr id="5" name="Picture 4" descr="Illustration of a neural network" title="Icon Neural"/>
          <p:cNvPicPr>
            <a:picLocks noChangeAspect="1"/>
          </p:cNvPicPr>
          <p:nvPr/>
        </p:nvPicPr>
        <p:blipFill>
          <a:blip r:embed="rId8"/>
          <a:stretch>
            <a:fillRect/>
          </a:stretch>
        </p:blipFill>
        <p:spPr>
          <a:xfrm>
            <a:off x="735010" y="2320640"/>
            <a:ext cx="975212" cy="975212"/>
          </a:xfrm>
          <a:prstGeom prst="rect">
            <a:avLst/>
          </a:prstGeom>
        </p:spPr>
      </p:pic>
      <p:sp>
        <p:nvSpPr>
          <p:cNvPr id="26" name="Rectangle 25"/>
          <p:cNvSpPr/>
          <p:nvPr/>
        </p:nvSpPr>
        <p:spPr>
          <a:xfrm>
            <a:off x="152400" y="3513759"/>
            <a:ext cx="2035588" cy="427425"/>
          </a:xfrm>
          <a:prstGeom prst="rect">
            <a:avLst/>
          </a:prstGeom>
        </p:spPr>
        <p:txBody>
          <a:bodyPr wrap="square">
            <a:spAutoFit/>
          </a:bodyPr>
          <a:lstStyle/>
          <a:p>
            <a:pPr algn="ctr" defTabSz="914367">
              <a:lnSpc>
                <a:spcPct val="120000"/>
              </a:lnSpc>
              <a:spcBef>
                <a:spcPts val="1568"/>
              </a:spcBef>
              <a:defRPr/>
            </a:pPr>
            <a:r>
              <a:rPr lang="en-US" sz="2000">
                <a:solidFill>
                  <a:srgbClr val="404041"/>
                </a:solidFill>
                <a:latin typeface="Segoe UI Semibold" panose="020B0702040204020203" pitchFamily="34" charset="0"/>
                <a:ea typeface="Segoe UI Light" charset="0"/>
                <a:cs typeface="Segoe UI Semibold" panose="020B0702040204020203" pitchFamily="34" charset="0"/>
              </a:rPr>
              <a:t>Learning</a:t>
            </a:r>
          </a:p>
        </p:txBody>
      </p:sp>
      <p:sp>
        <p:nvSpPr>
          <p:cNvPr id="16" name="Rectangle 15">
            <a:extLst>
              <a:ext uri="{FF2B5EF4-FFF2-40B4-BE49-F238E27FC236}">
                <a16:creationId xmlns:a16="http://schemas.microsoft.com/office/drawing/2014/main" id="{82C61AA2-F279-4A78-9B0A-C23C778A974C}"/>
              </a:ext>
            </a:extLst>
          </p:cNvPr>
          <p:cNvSpPr/>
          <p:nvPr/>
        </p:nvSpPr>
        <p:spPr>
          <a:xfrm>
            <a:off x="152400" y="6005541"/>
            <a:ext cx="12192000" cy="427425"/>
          </a:xfrm>
          <a:prstGeom prst="rect">
            <a:avLst/>
          </a:prstGeom>
        </p:spPr>
        <p:txBody>
          <a:bodyPr wrap="square">
            <a:spAutoFit/>
          </a:bodyPr>
          <a:lstStyle/>
          <a:p>
            <a:pPr algn="ctr" defTabSz="914367">
              <a:lnSpc>
                <a:spcPct val="120000"/>
              </a:lnSpc>
              <a:spcBef>
                <a:spcPts val="1568"/>
              </a:spcBef>
              <a:defRPr/>
            </a:pPr>
            <a:r>
              <a:rPr lang="en-US" sz="2000">
                <a:solidFill>
                  <a:srgbClr val="2C292A"/>
                </a:solidFill>
                <a:latin typeface="Segoe UI Semilight" panose="020B0402040204020203" pitchFamily="34" charset="0"/>
                <a:ea typeface="Segoe UI Light" charset="0"/>
                <a:cs typeface="Segoe UI Semilight" panose="020B0402040204020203" pitchFamily="34" charset="0"/>
              </a:rPr>
              <a:t>See Microsoft Accessibility features for every classroom: </a:t>
            </a:r>
            <a:r>
              <a:rPr lang="en-US" sz="2000" b="1">
                <a:solidFill>
                  <a:srgbClr val="2C292A"/>
                </a:solidFill>
                <a:latin typeface="Segoe UI Semilight" panose="020B0402040204020203" pitchFamily="34" charset="0"/>
                <a:ea typeface="Segoe UI Light" charset="0"/>
                <a:cs typeface="Segoe UI Semilight" panose="020B0402040204020203" pitchFamily="34" charset="0"/>
                <a:hlinkClick r:id="rId9"/>
              </a:rPr>
              <a:t>http://aka.ms/AccessibilitySway</a:t>
            </a:r>
            <a:r>
              <a:rPr lang="en-US" sz="2000" b="1">
                <a:solidFill>
                  <a:srgbClr val="2C292A"/>
                </a:solidFill>
                <a:latin typeface="Segoe UI Semilight" panose="020B0402040204020203" pitchFamily="34" charset="0"/>
                <a:ea typeface="Segoe UI Light" charset="0"/>
                <a:cs typeface="Segoe UI Semilight" panose="020B0402040204020203" pitchFamily="34" charset="0"/>
              </a:rPr>
              <a:t> </a:t>
            </a:r>
          </a:p>
        </p:txBody>
      </p:sp>
      <p:sp>
        <p:nvSpPr>
          <p:cNvPr id="27" name="TextBox 26">
            <a:extLst>
              <a:ext uri="{FF2B5EF4-FFF2-40B4-BE49-F238E27FC236}">
                <a16:creationId xmlns:a16="http://schemas.microsoft.com/office/drawing/2014/main" id="{1BB95DDD-FFCC-4DBE-827B-8FBB68F8CD50}"/>
              </a:ext>
            </a:extLst>
          </p:cNvPr>
          <p:cNvSpPr txBox="1"/>
          <p:nvPr/>
        </p:nvSpPr>
        <p:spPr>
          <a:xfrm>
            <a:off x="2216641" y="4039032"/>
            <a:ext cx="2030057" cy="15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259" tIns="143407" rIns="179259" bIns="143407" rtlCol="0" anchor="t"/>
          <a:lstStyle>
            <a:defPPr>
              <a:defRPr lang="en-US"/>
            </a:defPPr>
            <a:lvl1pPr algn="ctr">
              <a:defRPr>
                <a:gradFill>
                  <a:gsLst>
                    <a:gs pos="0">
                      <a:srgbClr val="000000"/>
                    </a:gs>
                    <a:gs pos="100000">
                      <a:srgbClr val="000000"/>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Low vision</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Blind</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Colorblind</a:t>
            </a:r>
          </a:p>
          <a:p>
            <a:pPr marL="280121" indent="-280121" algn="l" defTabSz="913927" fontAlgn="base">
              <a:spcBef>
                <a:spcPct val="0"/>
              </a:spcBef>
              <a:spcAft>
                <a:spcPct val="0"/>
              </a:spcAft>
              <a:buFont typeface="Arial" panose="020B0604020202020204" pitchFamily="34" charset="0"/>
              <a:buChar char="•"/>
              <a:tabLst>
                <a:tab pos="165068" algn="l"/>
              </a:tabLst>
              <a:defRPr/>
            </a:pPr>
            <a:endParaRPr lang="en-US" sz="1600">
              <a:solidFill>
                <a:srgbClr val="2C292A"/>
              </a:solidFill>
              <a:latin typeface="Segoe UI Semilight" panose="020B0402040204020203" pitchFamily="34" charset="0"/>
              <a:ea typeface="Segoe UI" pitchFamily="34" charset="0"/>
              <a:cs typeface="Segoe UI Semilight" panose="020B0402040204020203" pitchFamily="34" charset="0"/>
            </a:endParaRPr>
          </a:p>
        </p:txBody>
      </p:sp>
      <p:cxnSp>
        <p:nvCxnSpPr>
          <p:cNvPr id="28" name="Straight Connector 11" descr="&quot; &quot;">
            <a:extLst>
              <a:ext uri="{FF2B5EF4-FFF2-40B4-BE49-F238E27FC236}">
                <a16:creationId xmlns:a16="http://schemas.microsoft.com/office/drawing/2014/main" id="{EE170431-3237-45C1-B828-FF9E6FA4D058}"/>
              </a:ext>
            </a:extLst>
          </p:cNvPr>
          <p:cNvCxnSpPr/>
          <p:nvPr/>
        </p:nvCxnSpPr>
        <p:spPr>
          <a:xfrm>
            <a:off x="2226779" y="2221038"/>
            <a:ext cx="0" cy="3041323"/>
          </a:xfrm>
          <a:prstGeom prst="line">
            <a:avLst/>
          </a:prstGeom>
          <a:ln w="12700">
            <a:solidFill>
              <a:schemeClr val="tx1">
                <a:lumMod val="25000"/>
                <a:lumOff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CCF7888-D6D8-4140-846E-EA542E4C917D}"/>
              </a:ext>
            </a:extLst>
          </p:cNvPr>
          <p:cNvSpPr txBox="1"/>
          <p:nvPr/>
        </p:nvSpPr>
        <p:spPr>
          <a:xfrm>
            <a:off x="4297232" y="4045028"/>
            <a:ext cx="2037964" cy="15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259" tIns="143407" rIns="179259" bIns="143407" rtlCol="0" anchor="t"/>
          <a:lstStyle>
            <a:defPPr>
              <a:defRPr lang="en-US"/>
            </a:defPPr>
            <a:lvl1pPr algn="ctr">
              <a:defRPr>
                <a:gradFill>
                  <a:gsLst>
                    <a:gs pos="0">
                      <a:srgbClr val="000000"/>
                    </a:gs>
                    <a:gs pos="100000">
                      <a:srgbClr val="000000"/>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Deaf</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Hard of Hearing</a:t>
            </a:r>
          </a:p>
        </p:txBody>
      </p:sp>
      <p:cxnSp>
        <p:nvCxnSpPr>
          <p:cNvPr id="30" name="Straight Connector 11" descr="&quot; &quot;">
            <a:extLst>
              <a:ext uri="{FF2B5EF4-FFF2-40B4-BE49-F238E27FC236}">
                <a16:creationId xmlns:a16="http://schemas.microsoft.com/office/drawing/2014/main" id="{3B1B6A18-C64A-44A4-8C32-17958684E56D}"/>
              </a:ext>
            </a:extLst>
          </p:cNvPr>
          <p:cNvCxnSpPr/>
          <p:nvPr/>
        </p:nvCxnSpPr>
        <p:spPr>
          <a:xfrm>
            <a:off x="4188817" y="2567653"/>
            <a:ext cx="0" cy="3041323"/>
          </a:xfrm>
          <a:prstGeom prst="line">
            <a:avLst/>
          </a:prstGeom>
          <a:ln w="12700">
            <a:solidFill>
              <a:schemeClr val="tx1">
                <a:lumMod val="25000"/>
                <a:lumOff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237FAA0-8BDF-496F-9C5E-10602E94FB1D}"/>
              </a:ext>
            </a:extLst>
          </p:cNvPr>
          <p:cNvSpPr txBox="1"/>
          <p:nvPr/>
        </p:nvSpPr>
        <p:spPr>
          <a:xfrm>
            <a:off x="216535" y="3984585"/>
            <a:ext cx="2008326" cy="15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259" tIns="143407" rIns="179259" bIns="143407" rtlCol="0" anchor="t"/>
          <a:lstStyle>
            <a:defPPr>
              <a:defRPr lang="en-US"/>
            </a:defPPr>
            <a:lvl1pPr algn="ctr">
              <a:defRPr>
                <a:gradFill>
                  <a:gsLst>
                    <a:gs pos="0">
                      <a:srgbClr val="000000"/>
                    </a:gs>
                    <a:gs pos="100000">
                      <a:srgbClr val="000000"/>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Dyslexia </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Dysgraphia </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Dyscalculia </a:t>
            </a:r>
          </a:p>
          <a:p>
            <a:pPr algn="l" defTabSz="913927" fontAlgn="base">
              <a:spcBef>
                <a:spcPct val="0"/>
              </a:spcBef>
              <a:spcAft>
                <a:spcPct val="0"/>
              </a:spcAft>
              <a:tabLst>
                <a:tab pos="165068" algn="l"/>
              </a:tabLst>
              <a:defRPr/>
            </a:pPr>
            <a:endParaRPr lang="en-US" sz="1600">
              <a:solidFill>
                <a:srgbClr val="2C292A"/>
              </a:solidFill>
              <a:latin typeface="Segoe UI Semilight" panose="020B0402040204020203" pitchFamily="34" charset="0"/>
              <a:ea typeface="Segoe UI" pitchFamily="34" charset="0"/>
              <a:cs typeface="Segoe UI Semilight" panose="020B0402040204020203" pitchFamily="34" charset="0"/>
            </a:endParaRPr>
          </a:p>
        </p:txBody>
      </p:sp>
      <p:cxnSp>
        <p:nvCxnSpPr>
          <p:cNvPr id="32" name="Straight Connector 11" descr="&quot; &quot;">
            <a:extLst>
              <a:ext uri="{FF2B5EF4-FFF2-40B4-BE49-F238E27FC236}">
                <a16:creationId xmlns:a16="http://schemas.microsoft.com/office/drawing/2014/main" id="{C5B29D52-82A6-424F-80E3-1C4C4D79148F}"/>
              </a:ext>
            </a:extLst>
          </p:cNvPr>
          <p:cNvCxnSpPr/>
          <p:nvPr/>
        </p:nvCxnSpPr>
        <p:spPr>
          <a:xfrm>
            <a:off x="6166284" y="2567653"/>
            <a:ext cx="0" cy="3041323"/>
          </a:xfrm>
          <a:prstGeom prst="line">
            <a:avLst/>
          </a:prstGeom>
          <a:ln w="12700">
            <a:solidFill>
              <a:schemeClr val="tx1">
                <a:lumMod val="25000"/>
                <a:lumOff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D08BACF-97A8-4808-BD4C-CD81E8212BF1}"/>
              </a:ext>
            </a:extLst>
          </p:cNvPr>
          <p:cNvSpPr txBox="1"/>
          <p:nvPr/>
        </p:nvSpPr>
        <p:spPr>
          <a:xfrm>
            <a:off x="8411671" y="3953935"/>
            <a:ext cx="1904430" cy="15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259" tIns="143407" rIns="179259" bIns="143407" rtlCol="0" anchor="t"/>
          <a:lstStyle>
            <a:defPPr>
              <a:defRPr lang="en-US"/>
            </a:defPPr>
            <a:lvl1pPr algn="ctr">
              <a:defRPr>
                <a:gradFill>
                  <a:gsLst>
                    <a:gs pos="0">
                      <a:srgbClr val="000000"/>
                    </a:gs>
                    <a:gs pos="100000">
                      <a:srgbClr val="000000"/>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Autism</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ADD/ADHD</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Seizure</a:t>
            </a:r>
          </a:p>
        </p:txBody>
      </p:sp>
      <p:cxnSp>
        <p:nvCxnSpPr>
          <p:cNvPr id="34" name="Straight Connector 11" descr="&quot; &quot;">
            <a:extLst>
              <a:ext uri="{FF2B5EF4-FFF2-40B4-BE49-F238E27FC236}">
                <a16:creationId xmlns:a16="http://schemas.microsoft.com/office/drawing/2014/main" id="{DE9CEEE6-7A31-4D6E-A4FD-48E83900F8EF}"/>
              </a:ext>
            </a:extLst>
          </p:cNvPr>
          <p:cNvCxnSpPr/>
          <p:nvPr/>
        </p:nvCxnSpPr>
        <p:spPr>
          <a:xfrm>
            <a:off x="8143751" y="2567653"/>
            <a:ext cx="0" cy="3041323"/>
          </a:xfrm>
          <a:prstGeom prst="line">
            <a:avLst/>
          </a:prstGeom>
          <a:ln w="12700">
            <a:solidFill>
              <a:schemeClr val="tx1">
                <a:lumMod val="25000"/>
                <a:lumOff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1921FAE-2F94-4D03-AD93-678801AF39E1}"/>
              </a:ext>
            </a:extLst>
          </p:cNvPr>
          <p:cNvSpPr txBox="1"/>
          <p:nvPr/>
        </p:nvSpPr>
        <p:spPr>
          <a:xfrm>
            <a:off x="6334636" y="3973327"/>
            <a:ext cx="2077035" cy="15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259" tIns="143407" rIns="179259" bIns="143407" rtlCol="0" anchor="t"/>
          <a:lstStyle>
            <a:defPPr>
              <a:defRPr lang="en-US"/>
            </a:defPPr>
            <a:lvl1pPr algn="ctr">
              <a:defRPr>
                <a:gradFill>
                  <a:gsLst>
                    <a:gs pos="0">
                      <a:srgbClr val="000000"/>
                    </a:gs>
                    <a:gs pos="100000">
                      <a:srgbClr val="000000"/>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Cerebral Palsy</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Muscle Dystrophy</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Amputation</a:t>
            </a:r>
          </a:p>
        </p:txBody>
      </p:sp>
      <p:cxnSp>
        <p:nvCxnSpPr>
          <p:cNvPr id="36" name="Straight Connector 11" descr="&quot; &quot;">
            <a:extLst>
              <a:ext uri="{FF2B5EF4-FFF2-40B4-BE49-F238E27FC236}">
                <a16:creationId xmlns:a16="http://schemas.microsoft.com/office/drawing/2014/main" id="{F464968F-B2AE-46BE-A567-9CE292A6C411}"/>
              </a:ext>
            </a:extLst>
          </p:cNvPr>
          <p:cNvCxnSpPr/>
          <p:nvPr/>
        </p:nvCxnSpPr>
        <p:spPr>
          <a:xfrm>
            <a:off x="10121219" y="2564820"/>
            <a:ext cx="0" cy="3041323"/>
          </a:xfrm>
          <a:prstGeom prst="line">
            <a:avLst/>
          </a:prstGeom>
          <a:ln w="12700">
            <a:solidFill>
              <a:schemeClr val="tx1">
                <a:lumMod val="25000"/>
                <a:lumOff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4835E19-C1B2-415C-900B-7A7423642F55}"/>
              </a:ext>
            </a:extLst>
          </p:cNvPr>
          <p:cNvSpPr txBox="1"/>
          <p:nvPr/>
        </p:nvSpPr>
        <p:spPr>
          <a:xfrm>
            <a:off x="10234082" y="3851749"/>
            <a:ext cx="2174449" cy="15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79259" tIns="143407" rIns="179259" bIns="143407" rtlCol="0" anchor="t"/>
          <a:lstStyle>
            <a:defPPr>
              <a:defRPr lang="en-US"/>
            </a:defPPr>
            <a:lvl1pPr algn="ctr">
              <a:defRPr>
                <a:gradFill>
                  <a:gsLst>
                    <a:gs pos="0">
                      <a:srgbClr val="000000"/>
                    </a:gs>
                    <a:gs pos="100000">
                      <a:srgbClr val="000000"/>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Anxiety</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Depression</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OCD</a:t>
            </a:r>
          </a:p>
          <a:p>
            <a:pPr marL="280121" indent="-280121" algn="l" defTabSz="913927" fontAlgn="base">
              <a:spcBef>
                <a:spcPct val="0"/>
              </a:spcBef>
              <a:spcAft>
                <a:spcPct val="0"/>
              </a:spcAft>
              <a:buFont typeface="Arial" panose="020B0604020202020204" pitchFamily="34" charset="0"/>
              <a:buChar char="•"/>
              <a:tabLst>
                <a:tab pos="165068" algn="l"/>
              </a:tabLst>
              <a:defRPr/>
            </a:pPr>
            <a:r>
              <a:rPr lang="en-US" sz="1600">
                <a:solidFill>
                  <a:srgbClr val="2C292A"/>
                </a:solidFill>
                <a:latin typeface="Segoe UI Semilight" panose="020B0402040204020203" pitchFamily="34" charset="0"/>
                <a:ea typeface="Segoe UI" pitchFamily="34" charset="0"/>
                <a:cs typeface="Segoe UI Semilight" panose="020B0402040204020203" pitchFamily="34" charset="0"/>
              </a:rPr>
              <a:t>Social/Emotional Wellbeing</a:t>
            </a:r>
          </a:p>
          <a:p>
            <a:pPr marL="280121" indent="-280121" algn="l" defTabSz="913927" fontAlgn="base">
              <a:spcBef>
                <a:spcPct val="0"/>
              </a:spcBef>
              <a:spcAft>
                <a:spcPct val="0"/>
              </a:spcAft>
              <a:buFont typeface="Arial" panose="020B0604020202020204" pitchFamily="34" charset="0"/>
              <a:buChar char="•"/>
              <a:tabLst>
                <a:tab pos="165068" algn="l"/>
              </a:tabLst>
              <a:defRPr/>
            </a:pPr>
            <a:endParaRPr lang="en-US" sz="1600">
              <a:solidFill>
                <a:srgbClr val="2C292A"/>
              </a:solidFill>
              <a:latin typeface="Segoe UI Semilight" panose="020B0402040204020203" pitchFamily="34" charset="0"/>
              <a:ea typeface="Segoe UI" pitchFamily="34" charset="0"/>
              <a:cs typeface="Segoe UI Semilight" panose="020B0402040204020203" pitchFamily="34" charset="0"/>
            </a:endParaRPr>
          </a:p>
        </p:txBody>
      </p:sp>
      <p:grpSp>
        <p:nvGrpSpPr>
          <p:cNvPr id="4" name="Group 3" descr="Picture of head with medical symbol">
            <a:extLst>
              <a:ext uri="{FF2B5EF4-FFF2-40B4-BE49-F238E27FC236}">
                <a16:creationId xmlns:a16="http://schemas.microsoft.com/office/drawing/2014/main" id="{6931210D-76E9-4A48-91E0-CBAA91E72B66}"/>
              </a:ext>
            </a:extLst>
          </p:cNvPr>
          <p:cNvGrpSpPr/>
          <p:nvPr/>
        </p:nvGrpSpPr>
        <p:grpSpPr>
          <a:xfrm>
            <a:off x="10622348" y="2320640"/>
            <a:ext cx="975212" cy="975212"/>
            <a:chOff x="10890187" y="2366677"/>
            <a:chExt cx="994767" cy="994767"/>
          </a:xfrm>
        </p:grpSpPr>
        <p:pic>
          <p:nvPicPr>
            <p:cNvPr id="38" name="Picture 37" descr="Illustration of a head with a brain" title="Icon Cognitive">
              <a:extLst>
                <a:ext uri="{FF2B5EF4-FFF2-40B4-BE49-F238E27FC236}">
                  <a16:creationId xmlns:a16="http://schemas.microsoft.com/office/drawing/2014/main" id="{BF2AA21E-F093-46DB-A563-746E9B5852E7}"/>
                </a:ext>
              </a:extLst>
            </p:cNvPr>
            <p:cNvPicPr>
              <a:picLocks noChangeAspect="1"/>
            </p:cNvPicPr>
            <p:nvPr/>
          </p:nvPicPr>
          <p:blipFill>
            <a:blip r:embed="rId6"/>
            <a:stretch>
              <a:fillRect/>
            </a:stretch>
          </p:blipFill>
          <p:spPr>
            <a:xfrm>
              <a:off x="10890187" y="2366677"/>
              <a:ext cx="994767" cy="994767"/>
            </a:xfrm>
            <a:prstGeom prst="rect">
              <a:avLst/>
            </a:prstGeom>
          </p:spPr>
        </p:pic>
        <p:grpSp>
          <p:nvGrpSpPr>
            <p:cNvPr id="46" name="Group 45">
              <a:extLst>
                <a:ext uri="{FF2B5EF4-FFF2-40B4-BE49-F238E27FC236}">
                  <a16:creationId xmlns:a16="http://schemas.microsoft.com/office/drawing/2014/main" id="{277EFD72-4594-4DB7-8892-CDF8EE4476E8}"/>
                </a:ext>
              </a:extLst>
            </p:cNvPr>
            <p:cNvGrpSpPr/>
            <p:nvPr/>
          </p:nvGrpSpPr>
          <p:grpSpPr>
            <a:xfrm>
              <a:off x="11203273" y="2579773"/>
              <a:ext cx="428739" cy="399475"/>
              <a:chOff x="11669235" y="524888"/>
              <a:chExt cx="378292" cy="378292"/>
            </a:xfrm>
          </p:grpSpPr>
          <p:sp>
            <p:nvSpPr>
              <p:cNvPr id="44" name="Oval 43">
                <a:extLst>
                  <a:ext uri="{FF2B5EF4-FFF2-40B4-BE49-F238E27FC236}">
                    <a16:creationId xmlns:a16="http://schemas.microsoft.com/office/drawing/2014/main" id="{903466FF-CE1D-43DE-BB9F-0A6FF0818F82}"/>
                  </a:ext>
                </a:extLst>
              </p:cNvPr>
              <p:cNvSpPr/>
              <p:nvPr/>
            </p:nvSpPr>
            <p:spPr bwMode="auto">
              <a:xfrm>
                <a:off x="11669235" y="524888"/>
                <a:ext cx="378292" cy="378292"/>
              </a:xfrm>
              <a:prstGeom prst="ellipse">
                <a:avLst/>
              </a:prstGeom>
              <a:solidFill>
                <a:schemeClr val="bg1"/>
              </a:solidFill>
              <a:ln w="19050">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gradFill>
                    <a:gsLst>
                      <a:gs pos="0">
                        <a:srgbClr val="FFFFFF"/>
                      </a:gs>
                      <a:gs pos="100000">
                        <a:srgbClr val="FFFFFF"/>
                      </a:gs>
                    </a:gsLst>
                    <a:lin ang="5400000" scaled="0"/>
                  </a:gradFill>
                  <a:latin typeface="Segoe UI"/>
                </a:endParaRPr>
              </a:p>
            </p:txBody>
          </p:sp>
          <p:sp>
            <p:nvSpPr>
              <p:cNvPr id="45" name="Plus Sign 44">
                <a:extLst>
                  <a:ext uri="{FF2B5EF4-FFF2-40B4-BE49-F238E27FC236}">
                    <a16:creationId xmlns:a16="http://schemas.microsoft.com/office/drawing/2014/main" id="{6028C372-0E11-4419-A8D4-EBB1BC2E86D0}"/>
                  </a:ext>
                </a:extLst>
              </p:cNvPr>
              <p:cNvSpPr/>
              <p:nvPr/>
            </p:nvSpPr>
            <p:spPr bwMode="auto">
              <a:xfrm>
                <a:off x="11706106" y="544242"/>
                <a:ext cx="291553" cy="321544"/>
              </a:xfrm>
              <a:prstGeom prst="mathPlus">
                <a:avLst/>
              </a:prstGeom>
              <a:solidFill>
                <a:srgbClr val="5C2D8E"/>
              </a:solidFill>
              <a:ln w="19050">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defRPr/>
                </a:pPr>
                <a:endParaRPr lang="en-US" sz="1961">
                  <a:solidFill>
                    <a:srgbClr val="7030A0"/>
                  </a:solidFill>
                  <a:latin typeface="Segoe UI"/>
                </a:endParaRPr>
              </a:p>
            </p:txBody>
          </p:sp>
        </p:grpSp>
      </p:grpSp>
    </p:spTree>
    <p:custDataLst>
      <p:tags r:id="rId1"/>
    </p:custDataLst>
    <p:extLst>
      <p:ext uri="{BB962C8B-B14F-4D97-AF65-F5344CB8AC3E}">
        <p14:creationId xmlns:p14="http://schemas.microsoft.com/office/powerpoint/2010/main" val="1454620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B8938-55CB-668F-0049-DE87EF5E674D}"/>
              </a:ext>
            </a:extLst>
          </p:cNvPr>
          <p:cNvSpPr>
            <a:spLocks noGrp="1"/>
          </p:cNvSpPr>
          <p:nvPr>
            <p:ph type="title"/>
          </p:nvPr>
        </p:nvSpPr>
        <p:spPr/>
        <p:txBody>
          <a:bodyPr/>
          <a:lstStyle/>
          <a:p>
            <a:r>
              <a:rPr lang="en-GB">
                <a:latin typeface="Segoe UI"/>
                <a:cs typeface="Segoe UI"/>
              </a:rPr>
              <a:t>Windows Accessibility </a:t>
            </a:r>
          </a:p>
        </p:txBody>
      </p:sp>
      <p:pic>
        <p:nvPicPr>
          <p:cNvPr id="5" name="Graphic 4" descr="An open laptop">
            <a:extLst>
              <a:ext uri="{FF2B5EF4-FFF2-40B4-BE49-F238E27FC236}">
                <a16:creationId xmlns:a16="http://schemas.microsoft.com/office/drawing/2014/main" id="{90D4B8C0-0B85-8357-7524-09A002D3D8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38215" y="2243471"/>
            <a:ext cx="5910259" cy="3641392"/>
          </a:xfrm>
          <a:prstGeom prst="rect">
            <a:avLst/>
          </a:prstGeom>
        </p:spPr>
      </p:pic>
      <p:pic>
        <p:nvPicPr>
          <p:cNvPr id="6" name="Picture 5">
            <a:extLst>
              <a:ext uri="{FF2B5EF4-FFF2-40B4-BE49-F238E27FC236}">
                <a16:creationId xmlns:a16="http://schemas.microsoft.com/office/drawing/2014/main" id="{ECD9A65B-64BD-C37F-F804-43C1AC922378}"/>
              </a:ext>
            </a:extLst>
          </p:cNvPr>
          <p:cNvPicPr>
            <a:picLocks noChangeAspect="1"/>
          </p:cNvPicPr>
          <p:nvPr/>
        </p:nvPicPr>
        <p:blipFill>
          <a:blip r:embed="rId4"/>
          <a:stretch>
            <a:fillRect/>
          </a:stretch>
        </p:blipFill>
        <p:spPr>
          <a:xfrm>
            <a:off x="6561247" y="3179135"/>
            <a:ext cx="1654817" cy="1553458"/>
          </a:xfrm>
          <a:prstGeom prst="rect">
            <a:avLst/>
          </a:prstGeom>
        </p:spPr>
      </p:pic>
    </p:spTree>
    <p:extLst>
      <p:ext uri="{BB962C8B-B14F-4D97-AF65-F5344CB8AC3E}">
        <p14:creationId xmlns:p14="http://schemas.microsoft.com/office/powerpoint/2010/main" val="3813086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5CD2D-F3B4-D28C-CD6D-18BBBC461DA4}"/>
              </a:ext>
            </a:extLst>
          </p:cNvPr>
          <p:cNvSpPr>
            <a:spLocks noGrp="1"/>
          </p:cNvSpPr>
          <p:nvPr>
            <p:ph type="title"/>
          </p:nvPr>
        </p:nvSpPr>
        <p:spPr/>
        <p:txBody>
          <a:bodyPr/>
          <a:lstStyle/>
          <a:p>
            <a:r>
              <a:rPr lang="en-GB"/>
              <a:t>Recommended Accessibility Tools</a:t>
            </a:r>
          </a:p>
        </p:txBody>
      </p:sp>
      <p:sp>
        <p:nvSpPr>
          <p:cNvPr id="3" name="Content Placeholder 2">
            <a:extLst>
              <a:ext uri="{FF2B5EF4-FFF2-40B4-BE49-F238E27FC236}">
                <a16:creationId xmlns:a16="http://schemas.microsoft.com/office/drawing/2014/main" id="{8079E6DB-E1A8-900C-77A6-2C3544E86DD5}"/>
              </a:ext>
            </a:extLst>
          </p:cNvPr>
          <p:cNvSpPr>
            <a:spLocks noGrp="1"/>
          </p:cNvSpPr>
          <p:nvPr>
            <p:ph idx="1"/>
          </p:nvPr>
        </p:nvSpPr>
        <p:spPr>
          <a:xfrm>
            <a:off x="775557" y="2728345"/>
            <a:ext cx="3806718" cy="1639727"/>
          </a:xfrm>
        </p:spPr>
        <p:txBody>
          <a:bodyPr/>
          <a:lstStyle/>
          <a:p>
            <a:r>
              <a:rPr lang="en-GB"/>
              <a:t>Windows Ease of Access</a:t>
            </a:r>
          </a:p>
          <a:p>
            <a:pPr>
              <a:buClr>
                <a:srgbClr val="27B2E1"/>
              </a:buClr>
            </a:pPr>
            <a:r>
              <a:rPr lang="en-GB"/>
              <a:t>Office 365 Accessibility tools</a:t>
            </a:r>
          </a:p>
          <a:p>
            <a:pPr>
              <a:buClr>
                <a:srgbClr val="27B2E1"/>
              </a:buClr>
            </a:pPr>
            <a:endParaRPr lang="en-GB" i="0">
              <a:solidFill>
                <a:srgbClr val="000000"/>
              </a:solidFill>
              <a:effectLst/>
            </a:endParaRPr>
          </a:p>
          <a:p>
            <a:pPr>
              <a:buClr>
                <a:srgbClr val="27B2E1"/>
              </a:buClr>
            </a:pPr>
            <a:r>
              <a:rPr lang="en-GB">
                <a:ea typeface="+mn-lt"/>
                <a:cs typeface="+mn-lt"/>
                <a:hlinkClick r:id="rId2"/>
              </a:rPr>
              <a:t>https://sway.office.com/voJZKilvVKZQrsOw?ref=Link</a:t>
            </a:r>
            <a:endParaRPr lang="en-GB"/>
          </a:p>
          <a:p>
            <a:pPr>
              <a:buClr>
                <a:srgbClr val="27B2E1"/>
              </a:buClr>
            </a:pPr>
            <a:endParaRPr lang="en-GB" i="0">
              <a:solidFill>
                <a:srgbClr val="000000"/>
              </a:solidFill>
              <a:effectLst/>
            </a:endParaRPr>
          </a:p>
          <a:p>
            <a:pPr>
              <a:buClr>
                <a:srgbClr val="27B2E1"/>
              </a:buClr>
            </a:pPr>
            <a:endParaRPr lang="en-GB" i="0">
              <a:solidFill>
                <a:srgbClr val="000000"/>
              </a:solidFill>
              <a:effectLst/>
            </a:endParaRPr>
          </a:p>
          <a:p>
            <a:pPr>
              <a:buClr>
                <a:srgbClr val="27B2E1"/>
              </a:buClr>
            </a:pPr>
            <a:endParaRPr lang="en-GB"/>
          </a:p>
          <a:p>
            <a:pPr>
              <a:buClr>
                <a:srgbClr val="27B2E1"/>
              </a:buClr>
            </a:pPr>
            <a:endParaRPr lang="en-GB"/>
          </a:p>
          <a:p>
            <a:pPr marL="0" indent="0">
              <a:buNone/>
            </a:pPr>
            <a:endParaRPr lang="en-GB"/>
          </a:p>
          <a:p>
            <a:pPr>
              <a:buClr>
                <a:srgbClr val="27B2E1"/>
              </a:buClr>
            </a:pPr>
            <a:endParaRPr lang="en-GB"/>
          </a:p>
          <a:p>
            <a:pPr>
              <a:buClr>
                <a:srgbClr val="27B2E1"/>
              </a:buClr>
            </a:pPr>
            <a:endParaRPr lang="en-GB"/>
          </a:p>
        </p:txBody>
      </p:sp>
      <p:pic>
        <p:nvPicPr>
          <p:cNvPr id="5" name="Picture 4">
            <a:extLst>
              <a:ext uri="{FF2B5EF4-FFF2-40B4-BE49-F238E27FC236}">
                <a16:creationId xmlns:a16="http://schemas.microsoft.com/office/drawing/2014/main" id="{32EB90BD-5D16-A5DF-1611-9AB3A58890DE}"/>
              </a:ext>
            </a:extLst>
          </p:cNvPr>
          <p:cNvPicPr>
            <a:picLocks noChangeAspect="1"/>
          </p:cNvPicPr>
          <p:nvPr/>
        </p:nvPicPr>
        <p:blipFill>
          <a:blip r:embed="rId3"/>
          <a:stretch>
            <a:fillRect/>
          </a:stretch>
        </p:blipFill>
        <p:spPr>
          <a:xfrm>
            <a:off x="4869951" y="2537963"/>
            <a:ext cx="7126840" cy="1175774"/>
          </a:xfrm>
          <a:prstGeom prst="rect">
            <a:avLst/>
          </a:prstGeom>
        </p:spPr>
      </p:pic>
      <p:pic>
        <p:nvPicPr>
          <p:cNvPr id="2052" name="Picture 4" descr="Untitled">
            <a:extLst>
              <a:ext uri="{FF2B5EF4-FFF2-40B4-BE49-F238E27FC236}">
                <a16:creationId xmlns:a16="http://schemas.microsoft.com/office/drawing/2014/main" id="{7A15892C-9ACE-7264-9A6C-A448C4B33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5035" y="4368072"/>
            <a:ext cx="1272440" cy="12724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ture of M365 Accessibility tools in M365">
            <a:extLst>
              <a:ext uri="{FF2B5EF4-FFF2-40B4-BE49-F238E27FC236}">
                <a16:creationId xmlns:a16="http://schemas.microsoft.com/office/drawing/2014/main" id="{0CC30911-3F8D-1A86-E850-CB0FD1521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0313" y="3804069"/>
            <a:ext cx="21336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5705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83e36101-5a20-4cc5-9197-bd67235e3507&quot;,&quot;TimeStamp&quot;:&quot;2018-11-12T11:05:53.2866879-08: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d6d72aeb-a8af-4ad8-83b5-249b5d161a4e&quot;,&quot;TimeStamp&quot;:&quot;2018-11-12T11:05:53.3016868-08:00&qu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kc2018">
  <a:themeElements>
    <a:clrScheme name="Custom 1">
      <a:dk1>
        <a:srgbClr val="000000"/>
      </a:dk1>
      <a:lt1>
        <a:srgbClr val="FFFFFF"/>
      </a:lt1>
      <a:dk2>
        <a:srgbClr val="0E5580"/>
      </a:dk2>
      <a:lt2>
        <a:srgbClr val="EBEBEB"/>
      </a:lt2>
      <a:accent1>
        <a:srgbClr val="96D6D7"/>
      </a:accent1>
      <a:accent2>
        <a:srgbClr val="E6C133"/>
      </a:accent2>
      <a:accent3>
        <a:srgbClr val="EF7A24"/>
      </a:accent3>
      <a:accent4>
        <a:srgbClr val="7391F4"/>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Presentation2  -  Compatibility Mode" id="{33205FAC-3656-574D-ABBF-586C900E71CB}" vid="{8A86B1EA-7DB5-BB43-9113-2552029C9A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d70d0a-97a6-4589-8d06-a413f25e5078">
      <Value>3</Value>
    </TaxCatchAll>
    <Edmsdateclosed xmlns="b2d70d0a-97a6-4589-8d06-a413f25e5078" xsi:nil="true"/>
    <FileplanmarkerTaxHTField xmlns="b2d70d0a-97a6-4589-8d06-a413f25e5078">
      <Terms xmlns="http://schemas.microsoft.com/office/infopath/2007/PartnerControls">
        <TermInfo xmlns="http://schemas.microsoft.com/office/infopath/2007/PartnerControls">
          <TermName xmlns="http://schemas.microsoft.com/office/infopath/2007/PartnerControls">Published Articles</TermName>
          <TermId xmlns="http://schemas.microsoft.com/office/infopath/2007/PartnerControls">8e9199f9-2dd5-42fb-ba7d-528a3cf57d10</TermId>
        </TermInfo>
      </Terms>
    </FileplanmarkerTaxHTField>
    <Edmsdisposition xmlns="b2d70d0a-97a6-4589-8d06-a413f25e5078">Open</Edmsdisposition>
    <lcf76f155ced4ddcb4097134ff3c332f xmlns="101304bb-218f-4cb5-bd47-b79a43607536">
      <Terms xmlns="http://schemas.microsoft.com/office/infopath/2007/PartnerControls"/>
    </lcf76f155ced4ddcb4097134ff3c332f>
    <SharedWithUsers xmlns="b2d70d0a-97a6-4589-8d06-a413f25e5078">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EDMS Document" ma:contentTypeID="0x0101006303DCE5F3884555ABDE6450E03068EE00B3E50CB2A4E079488780C9C7A5523DA4" ma:contentTypeVersion="16" ma:contentTypeDescription="Core EDMS document content type" ma:contentTypeScope="" ma:versionID="4940d8009e510513919f787af852f92d">
  <xsd:schema xmlns:xsd="http://www.w3.org/2001/XMLSchema" xmlns:xs="http://www.w3.org/2001/XMLSchema" xmlns:p="http://schemas.microsoft.com/office/2006/metadata/properties" xmlns:ns2="b2d70d0a-97a6-4589-8d06-a413f25e5078" xmlns:ns3="101304bb-218f-4cb5-bd47-b79a43607536" targetNamespace="http://schemas.microsoft.com/office/2006/metadata/properties" ma:root="true" ma:fieldsID="19fbfe57f31d0a8ee8aab0386df874e3" ns2:_="" ns3:_="">
    <xsd:import namespace="b2d70d0a-97a6-4589-8d06-a413f25e5078"/>
    <xsd:import namespace="101304bb-218f-4cb5-bd47-b79a43607536"/>
    <xsd:element name="properties">
      <xsd:complexType>
        <xsd:sequence>
          <xsd:element name="documentManagement">
            <xsd:complexType>
              <xsd:all>
                <xsd:element ref="ns2:FileplanmarkerTaxHTField" minOccurs="0"/>
                <xsd:element ref="ns2:TaxCatchAll" minOccurs="0"/>
                <xsd:element ref="ns2:TaxCatchAllLabel" minOccurs="0"/>
                <xsd:element ref="ns2:Edmsdisposition" minOccurs="0"/>
                <xsd:element ref="ns2:Edmsdateclosed" minOccurs="0"/>
                <xsd:element ref="ns3:MediaServiceMetadata" minOccurs="0"/>
                <xsd:element ref="ns3:MediaServiceFastMetadata" minOccurs="0"/>
                <xsd:element ref="ns3:MediaServiceDateTaken" minOccurs="0"/>
                <xsd:element ref="ns3:MediaLengthInSeconds" minOccurs="0"/>
                <xsd:element ref="ns2:SharedWithUsers" minOccurs="0"/>
                <xsd:element ref="ns2:SharedWithDetails" minOccurs="0"/>
                <xsd:element ref="ns3:lcf76f155ced4ddcb4097134ff3c332f"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70d0a-97a6-4589-8d06-a413f25e5078" elementFormDefault="qualified">
    <xsd:import namespace="http://schemas.microsoft.com/office/2006/documentManagement/types"/>
    <xsd:import namespace="http://schemas.microsoft.com/office/infopath/2007/PartnerControls"/>
    <xsd:element name="FileplanmarkerTaxHTField" ma:index="8" nillable="true" ma:taxonomy="true" ma:internalName="FileplanmarkerTaxHTField" ma:taxonomyFieldName="Fileplanmarker" ma:displayName="Fileplan Marker" ma:readOnly="false" ma:default="" ma:fieldId="{8f3fe8ea-359e-4086-b18c-02f8ee4b76e8}" ma:sspId="13e93c12-6cf0-45db-a146-10f817293c1b" ma:termSetId="d34034d2-f642-4875-aa17-3b0a742a9d60" ma:anchorId="ad85a3eb-30a6-48d8-b0ea-1d32903598f7" ma:open="false" ma:isKeyword="false">
      <xsd:complexType>
        <xsd:sequence>
          <xsd:element ref="pc:Terms" minOccurs="0" maxOccurs="1"/>
        </xsd:sequence>
      </xsd:complexType>
    </xsd:element>
    <xsd:element name="TaxCatchAll" ma:index="9" nillable="true" ma:displayName="Taxonomy Catch All Column" ma:hidden="true" ma:list="{682d196e-af69-4d4c-ad8b-fd4a1e3934c4}" ma:internalName="TaxCatchAll" ma:showField="CatchAllData" ma:web="b2d70d0a-97a6-4589-8d06-a413f25e507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82d196e-af69-4d4c-ad8b-fd4a1e3934c4}" ma:internalName="TaxCatchAllLabel" ma:readOnly="true" ma:showField="CatchAllDataLabel" ma:web="b2d70d0a-97a6-4589-8d06-a413f25e5078">
      <xsd:complexType>
        <xsd:complexContent>
          <xsd:extension base="dms:MultiChoiceLookup">
            <xsd:sequence>
              <xsd:element name="Value" type="dms:Lookup" maxOccurs="unbounded" minOccurs="0" nillable="true"/>
            </xsd:sequence>
          </xsd:extension>
        </xsd:complexContent>
      </xsd:complexType>
    </xsd:element>
    <xsd:element name="Edmsdisposition" ma:index="12" nillable="true" ma:displayName="EDMS Disposition" ma:default="" ma:description="Indicates the items EDMS status" ma:format="Dropdown" ma:internalName="Edmsdisposition">
      <xsd:simpleType>
        <xsd:restriction base="dms:Choice">
          <xsd:enumeration value="Closed"/>
          <xsd:enumeration value="Open"/>
          <xsd:enumeration value="n/a"/>
        </xsd:restriction>
      </xsd:simpleType>
    </xsd:element>
    <xsd:element name="Edmsdateclosed" ma:index="13" nillable="true" ma:displayName="EDMS Date Closed" ma:format="DateOnly" ma:internalName="Edmsdateclosed">
      <xsd:simpleType>
        <xsd:restriction base="dms:DateTime"/>
      </xsd:simple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1304bb-218f-4cb5-bd47-b79a43607536"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3e93c12-6cf0-45db-a146-10f817293c1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E7117D-3FA9-4281-94CB-29C65294D524}">
  <ds:schemaRefs>
    <ds:schemaRef ds:uri="b042c712-ef14-41e5-b106-3f4f3f248194"/>
    <ds:schemaRef ds:uri="bf2219ac-5fa9-4311-aabc-abd2c4464b8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1109282-5E48-4EE2-B0A7-E27EE951E925}"/>
</file>

<file path=customXml/itemProps3.xml><?xml version="1.0" encoding="utf-8"?>
<ds:datastoreItem xmlns:ds="http://schemas.openxmlformats.org/officeDocument/2006/customXml" ds:itemID="{567FC54E-9ECF-4210-A4E2-82A7C7347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pkc2018</Template>
  <Application>Microsoft Office PowerPoint</Application>
  <PresentationFormat>Widescreen</PresentationFormat>
  <Slides>54</Slides>
  <Notes>6</Notes>
  <HiddenSlides>1</HiddenSlide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pkc2018</vt:lpstr>
      <vt:lpstr>PowerPoint Presentation</vt:lpstr>
      <vt:lpstr>Who we are</vt:lpstr>
      <vt:lpstr>PKC Goals</vt:lpstr>
      <vt:lpstr>A Digital Teacher- Your personal journey </vt:lpstr>
      <vt:lpstr>Reflective questions…</vt:lpstr>
      <vt:lpstr>What we will cover today:</vt:lpstr>
      <vt:lpstr>Promoting independent learning</vt:lpstr>
      <vt:lpstr>Windows Accessibility </vt:lpstr>
      <vt:lpstr>Recommended Accessibility Tools</vt:lpstr>
      <vt:lpstr>Ease of Access/Accessibility</vt:lpstr>
      <vt:lpstr>Narrator</vt:lpstr>
      <vt:lpstr>Some other tools-</vt:lpstr>
      <vt:lpstr>Magnifier</vt:lpstr>
      <vt:lpstr>Speech Recognition</vt:lpstr>
      <vt:lpstr>On Screen Keyboard</vt:lpstr>
      <vt:lpstr>Additional Apps</vt:lpstr>
      <vt:lpstr>Translator</vt:lpstr>
      <vt:lpstr>Office Lens</vt:lpstr>
      <vt:lpstr>Seeing AI slide</vt:lpstr>
      <vt:lpstr>Learning Tools</vt:lpstr>
      <vt:lpstr>Read aloud</vt:lpstr>
      <vt:lpstr>Subtitles and Captions</vt:lpstr>
      <vt:lpstr>Powerpoint Live</vt:lpstr>
      <vt:lpstr>PowerPoint Presentation</vt:lpstr>
      <vt:lpstr>PowerPoint Presentation</vt:lpstr>
      <vt:lpstr>Learning Accelerators</vt:lpstr>
      <vt:lpstr>Digital Learning Tools, Immersive Reader | Microsoft Education</vt:lpstr>
      <vt:lpstr>Immersive Reader in Microsoft Edge</vt:lpstr>
      <vt:lpstr>PowerPoint Presentation</vt:lpstr>
      <vt:lpstr>Immersive Reader</vt:lpstr>
      <vt:lpstr>Learning Accelerators</vt:lpstr>
      <vt:lpstr>Setting up a class on Teams-</vt:lpstr>
      <vt:lpstr>Reading Progress</vt:lpstr>
      <vt:lpstr>How to use Reading Progress</vt:lpstr>
      <vt:lpstr>PowerPoint Presentation</vt:lpstr>
      <vt:lpstr>Full Reading Progress Webinar</vt:lpstr>
      <vt:lpstr>Reading Coach in Immersive Reader</vt:lpstr>
      <vt:lpstr>Literacy One Page Guides</vt:lpstr>
      <vt:lpstr>PowerPoint Presentation</vt:lpstr>
      <vt:lpstr>PowerPoint Presentation</vt:lpstr>
      <vt:lpstr>Speaker Coach</vt:lpstr>
      <vt:lpstr>Search Coach</vt:lpstr>
      <vt:lpstr>Search Coach Insights</vt:lpstr>
      <vt:lpstr>Full Search Coach Guide</vt:lpstr>
      <vt:lpstr>Microsoft Reflect – Social and Emotional Wellbeing</vt:lpstr>
      <vt:lpstr>Microsoft Reflect</vt:lpstr>
      <vt:lpstr>PowerPoint Presentation</vt:lpstr>
      <vt:lpstr>Click here to find out more about the new features within Microsoft Reflect:</vt:lpstr>
      <vt:lpstr>Self Guided Learning-  Microsoft Learn Educator Pathways</vt:lpstr>
      <vt:lpstr>Accreditation on Microsoft Learn</vt:lpstr>
      <vt:lpstr>PowerPoint Presentation</vt:lpstr>
      <vt:lpstr>Useful Digital Documents</vt:lpstr>
      <vt:lpstr>Get in touch</vt:lpstr>
      <vt:lpstr>Important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Shearer</dc:creator>
  <cp:revision>1</cp:revision>
  <cp:lastPrinted>2020-02-14T13:41:41Z</cp:lastPrinted>
  <dcterms:created xsi:type="dcterms:W3CDTF">2020-01-21T19:28:28Z</dcterms:created>
  <dcterms:modified xsi:type="dcterms:W3CDTF">2023-05-16T15:54:10Z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0x0101006303DCE5F3884555ABDE6450E03068EE00B3E50CB2A4E079488780C9C7A5523DA4</vt:lpwstr>
  </property>
  <property fmtid="{D5CDD505-2E9C-101B-9397-08002B2CF9AE}" pid="3" name="Fileplanmarker">
    <vt:lpwstr>3;#Published Articles|8e9199f9-2dd5-42fb-ba7d-528a3cf57d10</vt:lpwstr>
  </property>
  <property fmtid="{D5CDD505-2E9C-101B-9397-08002B2CF9AE}" pid="4" name="MediaServiceImageTags">
    <vt:lpwstr/>
  </property>
  <property fmtid="{D5CDD505-2E9C-101B-9397-08002B2CF9AE}" pid="5" name="Order">
    <vt:r8>11500</vt:r8>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_ColorHex">
    <vt:lpwstr/>
  </property>
  <property fmtid="{D5CDD505-2E9C-101B-9397-08002B2CF9AE}" pid="11" name="_Emoji">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_ColorTag">
    <vt:lpwstr/>
  </property>
  <property fmtid="{D5CDD505-2E9C-101B-9397-08002B2CF9AE}" pid="16" name="TriggerFlowInfo">
    <vt:lpwstr/>
  </property>
</Properties>
</file>