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1876" r:id="rId2"/>
    <p:sldId id="11873" r:id="rId3"/>
    <p:sldId id="11870" r:id="rId4"/>
    <p:sldId id="11836" r:id="rId5"/>
    <p:sldId id="11854" r:id="rId6"/>
    <p:sldId id="11839" r:id="rId7"/>
    <p:sldId id="11849" r:id="rId8"/>
    <p:sldId id="11856" r:id="rId9"/>
    <p:sldId id="11857" r:id="rId10"/>
    <p:sldId id="11853" r:id="rId11"/>
    <p:sldId id="11837" r:id="rId12"/>
    <p:sldId id="11861" r:id="rId13"/>
    <p:sldId id="11864" r:id="rId14"/>
    <p:sldId id="11859" r:id="rId15"/>
    <p:sldId id="11860" r:id="rId16"/>
    <p:sldId id="11858" r:id="rId17"/>
    <p:sldId id="11872" r:id="rId18"/>
    <p:sldId id="11862"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1F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F7B31-7B2F-4E38-993D-3DC0A4D5468B}" v="6" dt="2023-06-13T11:37:06.4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 Brough" userId="1994359b-18d0-427d-9400-00f46d2a6837" providerId="ADAL" clId="{DDFF7B31-7B2F-4E38-993D-3DC0A4D5468B}"/>
    <pc:docChg chg="addSld delSld modSld sldOrd">
      <pc:chgData name="Meg Brough" userId="1994359b-18d0-427d-9400-00f46d2a6837" providerId="ADAL" clId="{DDFF7B31-7B2F-4E38-993D-3DC0A4D5468B}" dt="2023-06-13T11:37:10.221" v="13" actId="47"/>
      <pc:docMkLst>
        <pc:docMk/>
      </pc:docMkLst>
      <pc:sldChg chg="del">
        <pc:chgData name="Meg Brough" userId="1994359b-18d0-427d-9400-00f46d2a6837" providerId="ADAL" clId="{DDFF7B31-7B2F-4E38-993D-3DC0A4D5468B}" dt="2023-06-13T11:34:48.927" v="0" actId="47"/>
        <pc:sldMkLst>
          <pc:docMk/>
          <pc:sldMk cId="1860448417" sldId="256"/>
        </pc:sldMkLst>
      </pc:sldChg>
      <pc:sldChg chg="del">
        <pc:chgData name="Meg Brough" userId="1994359b-18d0-427d-9400-00f46d2a6837" providerId="ADAL" clId="{DDFF7B31-7B2F-4E38-993D-3DC0A4D5468B}" dt="2023-06-13T11:34:49.734" v="1" actId="47"/>
        <pc:sldMkLst>
          <pc:docMk/>
          <pc:sldMk cId="1507888036" sldId="2006"/>
        </pc:sldMkLst>
      </pc:sldChg>
      <pc:sldChg chg="del">
        <pc:chgData name="Meg Brough" userId="1994359b-18d0-427d-9400-00f46d2a6837" providerId="ADAL" clId="{DDFF7B31-7B2F-4E38-993D-3DC0A4D5468B}" dt="2023-06-13T11:37:10.221" v="13" actId="47"/>
        <pc:sldMkLst>
          <pc:docMk/>
          <pc:sldMk cId="732487082" sldId="11838"/>
        </pc:sldMkLst>
      </pc:sldChg>
      <pc:sldChg chg="ord">
        <pc:chgData name="Meg Brough" userId="1994359b-18d0-427d-9400-00f46d2a6837" providerId="ADAL" clId="{DDFF7B31-7B2F-4E38-993D-3DC0A4D5468B}" dt="2023-06-13T11:34:56.690" v="3"/>
        <pc:sldMkLst>
          <pc:docMk/>
          <pc:sldMk cId="3288495240" sldId="11873"/>
        </pc:sldMkLst>
      </pc:sldChg>
      <pc:sldChg chg="new del">
        <pc:chgData name="Meg Brough" userId="1994359b-18d0-427d-9400-00f46d2a6837" providerId="ADAL" clId="{DDFF7B31-7B2F-4E38-993D-3DC0A4D5468B}" dt="2023-06-13T11:37:09.708" v="12" actId="47"/>
        <pc:sldMkLst>
          <pc:docMk/>
          <pc:sldMk cId="3999141424" sldId="11874"/>
        </pc:sldMkLst>
      </pc:sldChg>
      <pc:sldChg chg="addSp delSp modSp add del">
        <pc:chgData name="Meg Brough" userId="1994359b-18d0-427d-9400-00f46d2a6837" providerId="ADAL" clId="{DDFF7B31-7B2F-4E38-993D-3DC0A4D5468B}" dt="2023-06-13T11:37:08.988" v="11" actId="47"/>
        <pc:sldMkLst>
          <pc:docMk/>
          <pc:sldMk cId="1255730521" sldId="11875"/>
        </pc:sldMkLst>
        <pc:graphicFrameChg chg="add del mod">
          <ac:chgData name="Meg Brough" userId="1994359b-18d0-427d-9400-00f46d2a6837" providerId="ADAL" clId="{DDFF7B31-7B2F-4E38-993D-3DC0A4D5468B}" dt="2023-06-13T11:35:15.382" v="7"/>
          <ac:graphicFrameMkLst>
            <pc:docMk/>
            <pc:sldMk cId="1255730521" sldId="11875"/>
            <ac:graphicFrameMk id="2" creationId="{048F741F-429A-8A73-2007-7A13508A9D18}"/>
          </ac:graphicFrameMkLst>
        </pc:graphicFrameChg>
        <pc:graphicFrameChg chg="add del mod">
          <ac:chgData name="Meg Brough" userId="1994359b-18d0-427d-9400-00f46d2a6837" providerId="ADAL" clId="{DDFF7B31-7B2F-4E38-993D-3DC0A4D5468B}" dt="2023-06-13T11:35:43.899" v="9"/>
          <ac:graphicFrameMkLst>
            <pc:docMk/>
            <pc:sldMk cId="1255730521" sldId="11875"/>
            <ac:graphicFrameMk id="3" creationId="{6AB3AB4E-B5EB-1406-4A5C-703990BF8016}"/>
          </ac:graphicFrameMkLst>
        </pc:graphicFrameChg>
      </pc:sldChg>
      <pc:sldChg chg="add">
        <pc:chgData name="Meg Brough" userId="1994359b-18d0-427d-9400-00f46d2a6837" providerId="ADAL" clId="{DDFF7B31-7B2F-4E38-993D-3DC0A4D5468B}" dt="2023-06-13T11:37:06.408" v="10"/>
        <pc:sldMkLst>
          <pc:docMk/>
          <pc:sldMk cId="2301088101" sldId="118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FAE20-EE85-44C3-B8EA-B745263F812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87177125-54F7-43AE-B072-72AB1DAA08EF}">
      <dgm:prSet phldrT="[Text]"/>
      <dgm:spPr/>
      <dgm:t>
        <a:bodyPr/>
        <a:lstStyle/>
        <a:p>
          <a:r>
            <a:rPr lang="en-GB" dirty="0">
              <a:latin typeface="Segoe UI" panose="020B0502040204020203" pitchFamily="34" charset="0"/>
              <a:cs typeface="Segoe UI" panose="020B0502040204020203" pitchFamily="34" charset="0"/>
            </a:rPr>
            <a:t>Reading</a:t>
          </a:r>
        </a:p>
      </dgm:t>
    </dgm:pt>
    <dgm:pt modelId="{C95C29C7-DD05-4C78-931B-CAABEBFDBE8D}" type="parTrans" cxnId="{C5350138-6535-422D-8AE0-973F8121EC10}">
      <dgm:prSet/>
      <dgm:spPr/>
      <dgm:t>
        <a:bodyPr/>
        <a:lstStyle/>
        <a:p>
          <a:endParaRPr lang="en-GB"/>
        </a:p>
      </dgm:t>
    </dgm:pt>
    <dgm:pt modelId="{4ADF77DA-1403-4CC5-B634-57C1E7BA87D9}" type="sibTrans" cxnId="{C5350138-6535-422D-8AE0-973F8121EC10}">
      <dgm:prSet/>
      <dgm:spPr/>
      <dgm:t>
        <a:bodyPr/>
        <a:lstStyle/>
        <a:p>
          <a:endParaRPr lang="en-GB"/>
        </a:p>
      </dgm:t>
    </dgm:pt>
    <dgm:pt modelId="{975A529C-199A-4A04-84FD-D810E656E5AA}">
      <dgm:prSet phldrT="[Text]" custT="1"/>
      <dgm:spPr/>
      <dgm:t>
        <a:bodyPr/>
        <a:lstStyle/>
        <a:p>
          <a:pPr algn="l">
            <a:spcBef>
              <a:spcPts val="600"/>
            </a:spcBef>
          </a:pPr>
          <a:endParaRPr lang="en-GB" sz="1600" dirty="0">
            <a:solidFill>
              <a:srgbClr val="7030A0"/>
            </a:solidFill>
            <a:latin typeface="Segoe UI" panose="020B0502040204020203" pitchFamily="34" charset="0"/>
            <a:cs typeface="Segoe UI" panose="020B0502040204020203" pitchFamily="34" charset="0"/>
          </a:endParaRPr>
        </a:p>
      </dgm:t>
    </dgm:pt>
    <dgm:pt modelId="{0E685768-2943-4B76-81BD-342C377ED571}" type="parTrans" cxnId="{4D688ADC-3299-4960-AFB5-91FED0986A22}">
      <dgm:prSet/>
      <dgm:spPr/>
      <dgm:t>
        <a:bodyPr/>
        <a:lstStyle/>
        <a:p>
          <a:endParaRPr lang="en-GB"/>
        </a:p>
      </dgm:t>
    </dgm:pt>
    <dgm:pt modelId="{7BA9182B-F42B-429F-8D79-183F57FF2871}" type="sibTrans" cxnId="{4D688ADC-3299-4960-AFB5-91FED0986A22}">
      <dgm:prSet/>
      <dgm:spPr/>
      <dgm:t>
        <a:bodyPr/>
        <a:lstStyle/>
        <a:p>
          <a:endParaRPr lang="en-GB"/>
        </a:p>
      </dgm:t>
    </dgm:pt>
    <dgm:pt modelId="{3E2F0AD5-11E3-4EA7-AE1D-36077ED2B6FE}">
      <dgm:prSet phldrT="[Text]"/>
      <dgm:spPr/>
      <dgm:t>
        <a:bodyPr/>
        <a:lstStyle/>
        <a:p>
          <a:r>
            <a:rPr lang="en-GB" dirty="0">
              <a:latin typeface="Segoe UI" panose="020B0502040204020203" pitchFamily="34" charset="0"/>
              <a:cs typeface="Segoe UI" panose="020B0502040204020203" pitchFamily="34" charset="0"/>
            </a:rPr>
            <a:t>Writing</a:t>
          </a:r>
        </a:p>
      </dgm:t>
    </dgm:pt>
    <dgm:pt modelId="{65430E09-1B50-4841-AEFE-1EFE82B16E72}" type="parTrans" cxnId="{E33FD864-93C4-48A4-B83C-CDFDA1A7C3A6}">
      <dgm:prSet/>
      <dgm:spPr/>
      <dgm:t>
        <a:bodyPr/>
        <a:lstStyle/>
        <a:p>
          <a:endParaRPr lang="en-GB"/>
        </a:p>
      </dgm:t>
    </dgm:pt>
    <dgm:pt modelId="{C26B5968-A08A-42FC-B2C1-9C699EC62D1A}" type="sibTrans" cxnId="{E33FD864-93C4-48A4-B83C-CDFDA1A7C3A6}">
      <dgm:prSet/>
      <dgm:spPr/>
      <dgm:t>
        <a:bodyPr/>
        <a:lstStyle/>
        <a:p>
          <a:endParaRPr lang="en-GB"/>
        </a:p>
      </dgm:t>
    </dgm:pt>
    <dgm:pt modelId="{EC0242D5-C976-44A3-9795-AAAED47C63D9}">
      <dgm:prSet phldrT="[Text]" custT="1"/>
      <dgm:spPr/>
      <dgm:t>
        <a:bodyPr/>
        <a:lstStyle/>
        <a:p>
          <a:pPr algn="l"/>
          <a:endParaRPr lang="en-GB" sz="1400" dirty="0">
            <a:solidFill>
              <a:srgbClr val="7030A0"/>
            </a:solidFill>
            <a:latin typeface="Segoe UI" panose="020B0502040204020203" pitchFamily="34" charset="0"/>
            <a:cs typeface="Segoe UI" panose="020B0502040204020203" pitchFamily="34" charset="0"/>
          </a:endParaRPr>
        </a:p>
      </dgm:t>
    </dgm:pt>
    <dgm:pt modelId="{D68A1F74-733D-428D-82C2-4B3136B59762}" type="parTrans" cxnId="{CE0E32A4-F289-4C0F-BA6D-DE8EDA9706A6}">
      <dgm:prSet/>
      <dgm:spPr/>
      <dgm:t>
        <a:bodyPr/>
        <a:lstStyle/>
        <a:p>
          <a:endParaRPr lang="en-GB"/>
        </a:p>
      </dgm:t>
    </dgm:pt>
    <dgm:pt modelId="{838F4D35-F9CA-48CF-9E48-BC815BFE5B74}" type="sibTrans" cxnId="{CE0E32A4-F289-4C0F-BA6D-DE8EDA9706A6}">
      <dgm:prSet/>
      <dgm:spPr/>
      <dgm:t>
        <a:bodyPr/>
        <a:lstStyle/>
        <a:p>
          <a:endParaRPr lang="en-GB"/>
        </a:p>
      </dgm:t>
    </dgm:pt>
    <dgm:pt modelId="{B202EA13-50C8-4454-82EB-490A906F10E5}">
      <dgm:prSet phldrT="[Text]"/>
      <dgm:spPr/>
      <dgm:t>
        <a:bodyPr/>
        <a:lstStyle/>
        <a:p>
          <a:r>
            <a:rPr lang="en-GB" dirty="0">
              <a:latin typeface="Segoe UI" panose="020B0502040204020203" pitchFamily="34" charset="0"/>
              <a:cs typeface="Segoe UI" panose="020B0502040204020203" pitchFamily="34" charset="0"/>
            </a:rPr>
            <a:t>Talking</a:t>
          </a:r>
        </a:p>
      </dgm:t>
    </dgm:pt>
    <dgm:pt modelId="{C28EE1DA-C5FE-4F41-BB50-87F9740D9C2D}" type="parTrans" cxnId="{1B8295C1-1BD4-475B-A5ED-5A41E40E4D84}">
      <dgm:prSet/>
      <dgm:spPr/>
      <dgm:t>
        <a:bodyPr/>
        <a:lstStyle/>
        <a:p>
          <a:endParaRPr lang="en-GB"/>
        </a:p>
      </dgm:t>
    </dgm:pt>
    <dgm:pt modelId="{30D7F026-6A30-4189-9A65-975CF521C371}" type="sibTrans" cxnId="{1B8295C1-1BD4-475B-A5ED-5A41E40E4D84}">
      <dgm:prSet/>
      <dgm:spPr/>
      <dgm:t>
        <a:bodyPr/>
        <a:lstStyle/>
        <a:p>
          <a:endParaRPr lang="en-GB"/>
        </a:p>
      </dgm:t>
    </dgm:pt>
    <dgm:pt modelId="{284E2ACA-7A66-423D-BFD0-36B01526B6E4}">
      <dgm:prSet phldrT="[Text]" custT="1"/>
      <dgm:spPr/>
      <dgm:t>
        <a:bodyPr/>
        <a:lstStyle/>
        <a:p>
          <a:pPr algn="l"/>
          <a:endParaRPr lang="en-GB" sz="1600" dirty="0">
            <a:solidFill>
              <a:srgbClr val="7030A0"/>
            </a:solidFill>
            <a:latin typeface="Segoe UI" panose="020B0502040204020203" pitchFamily="34" charset="0"/>
            <a:cs typeface="Segoe UI" panose="020B0502040204020203" pitchFamily="34" charset="0"/>
          </a:endParaRPr>
        </a:p>
      </dgm:t>
    </dgm:pt>
    <dgm:pt modelId="{CFA27E0F-7C1C-4E68-8450-89703BDEC07A}" type="parTrans" cxnId="{08547084-9E7F-41D6-AAD1-DCC440171C8D}">
      <dgm:prSet/>
      <dgm:spPr/>
      <dgm:t>
        <a:bodyPr/>
        <a:lstStyle/>
        <a:p>
          <a:endParaRPr lang="en-GB"/>
        </a:p>
      </dgm:t>
    </dgm:pt>
    <dgm:pt modelId="{ACC5165C-936F-4A67-95EB-70F9C9569971}" type="sibTrans" cxnId="{08547084-9E7F-41D6-AAD1-DCC440171C8D}">
      <dgm:prSet/>
      <dgm:spPr/>
      <dgm:t>
        <a:bodyPr/>
        <a:lstStyle/>
        <a:p>
          <a:endParaRPr lang="en-GB"/>
        </a:p>
      </dgm:t>
    </dgm:pt>
    <dgm:pt modelId="{C3B017F2-0B68-4A9F-B533-48147E2DC019}">
      <dgm:prSet phldrT="[Text]"/>
      <dgm:spPr/>
      <dgm:t>
        <a:bodyPr/>
        <a:lstStyle/>
        <a:p>
          <a:r>
            <a:rPr lang="en-GB" dirty="0">
              <a:latin typeface="Segoe UI" panose="020B0502040204020203" pitchFamily="34" charset="0"/>
              <a:cs typeface="Segoe UI" panose="020B0502040204020203" pitchFamily="34" charset="0"/>
            </a:rPr>
            <a:t>Listening</a:t>
          </a:r>
        </a:p>
      </dgm:t>
    </dgm:pt>
    <dgm:pt modelId="{64E22B32-0CF0-4854-A1B4-9BB49FE72576}" type="parTrans" cxnId="{FFE0D753-3169-435E-902E-B3D3E1EA51A9}">
      <dgm:prSet/>
      <dgm:spPr/>
      <dgm:t>
        <a:bodyPr/>
        <a:lstStyle/>
        <a:p>
          <a:endParaRPr lang="en-GB"/>
        </a:p>
      </dgm:t>
    </dgm:pt>
    <dgm:pt modelId="{5691B308-8D60-4D7F-8008-CDD945926176}" type="sibTrans" cxnId="{FFE0D753-3169-435E-902E-B3D3E1EA51A9}">
      <dgm:prSet/>
      <dgm:spPr/>
      <dgm:t>
        <a:bodyPr/>
        <a:lstStyle/>
        <a:p>
          <a:endParaRPr lang="en-GB"/>
        </a:p>
      </dgm:t>
    </dgm:pt>
    <dgm:pt modelId="{0492E6CB-E4F5-489A-BBB3-D30A79138D9E}">
      <dgm:prSet phldrT="[Text]" custT="1"/>
      <dgm:spPr/>
      <dgm:t>
        <a:bodyPr/>
        <a:lstStyle/>
        <a:p>
          <a:pPr algn="l"/>
          <a:endParaRPr lang="en-GB" sz="1400" dirty="0">
            <a:solidFill>
              <a:srgbClr val="7030A0"/>
            </a:solidFill>
            <a:latin typeface="Segoe UI" panose="020B0502040204020203" pitchFamily="34" charset="0"/>
            <a:cs typeface="Segoe UI" panose="020B0502040204020203" pitchFamily="34" charset="0"/>
          </a:endParaRPr>
        </a:p>
      </dgm:t>
    </dgm:pt>
    <dgm:pt modelId="{4A184EE0-469C-4575-81A4-EEB5F3383C72}" type="parTrans" cxnId="{6ECD4189-FE9F-4411-906F-2DFA43040917}">
      <dgm:prSet/>
      <dgm:spPr/>
      <dgm:t>
        <a:bodyPr/>
        <a:lstStyle/>
        <a:p>
          <a:endParaRPr lang="en-GB"/>
        </a:p>
      </dgm:t>
    </dgm:pt>
    <dgm:pt modelId="{4686B397-1116-4AE9-80D6-325A1061C182}" type="sibTrans" cxnId="{6ECD4189-FE9F-4411-906F-2DFA43040917}">
      <dgm:prSet/>
      <dgm:spPr/>
      <dgm:t>
        <a:bodyPr/>
        <a:lstStyle/>
        <a:p>
          <a:endParaRPr lang="en-GB"/>
        </a:p>
      </dgm:t>
    </dgm:pt>
    <dgm:pt modelId="{C7C3963D-4AC2-4024-B737-90B9A34B80AA}">
      <dgm:prSet phldrT="[Text]"/>
      <dgm:spPr/>
      <dgm:t>
        <a:bodyPr/>
        <a:lstStyle/>
        <a:p>
          <a:pPr algn="l"/>
          <a:endParaRPr lang="en-GB" sz="1100" dirty="0"/>
        </a:p>
      </dgm:t>
    </dgm:pt>
    <dgm:pt modelId="{8117E845-748F-47DB-901A-2D8B034FA996}" type="parTrans" cxnId="{B3029A66-1675-49EC-BA0C-2E7A3C9ED838}">
      <dgm:prSet/>
      <dgm:spPr/>
      <dgm:t>
        <a:bodyPr/>
        <a:lstStyle/>
        <a:p>
          <a:endParaRPr lang="en-GB"/>
        </a:p>
      </dgm:t>
    </dgm:pt>
    <dgm:pt modelId="{216BEE29-4737-4283-A5C1-C0E027DA684A}" type="sibTrans" cxnId="{B3029A66-1675-49EC-BA0C-2E7A3C9ED838}">
      <dgm:prSet/>
      <dgm:spPr/>
      <dgm:t>
        <a:bodyPr/>
        <a:lstStyle/>
        <a:p>
          <a:endParaRPr lang="en-GB"/>
        </a:p>
      </dgm:t>
    </dgm:pt>
    <dgm:pt modelId="{3E703D73-AC4B-450A-ACDF-F4836672BF4C}">
      <dgm:prSet phldrT="[Text]"/>
      <dgm:spPr/>
      <dgm:t>
        <a:bodyPr/>
        <a:lstStyle/>
        <a:p>
          <a:pPr algn="l"/>
          <a:endParaRPr lang="en-GB" sz="1100" dirty="0"/>
        </a:p>
      </dgm:t>
    </dgm:pt>
    <dgm:pt modelId="{B56E324E-C825-4B21-B760-7DDBB8C3E866}" type="parTrans" cxnId="{FC5C8B9C-F187-4CB0-986D-FCBFF00A7090}">
      <dgm:prSet/>
      <dgm:spPr/>
      <dgm:t>
        <a:bodyPr/>
        <a:lstStyle/>
        <a:p>
          <a:endParaRPr lang="en-GB"/>
        </a:p>
      </dgm:t>
    </dgm:pt>
    <dgm:pt modelId="{A1A67467-2FE9-4D0C-815E-E730F71BDAE4}" type="sibTrans" cxnId="{FC5C8B9C-F187-4CB0-986D-FCBFF00A7090}">
      <dgm:prSet/>
      <dgm:spPr/>
      <dgm:t>
        <a:bodyPr/>
        <a:lstStyle/>
        <a:p>
          <a:endParaRPr lang="en-GB"/>
        </a:p>
      </dgm:t>
    </dgm:pt>
    <dgm:pt modelId="{88F9D871-6198-45E5-808C-31C558906BF9}">
      <dgm:prSet phldrT="[Text]"/>
      <dgm:spPr/>
      <dgm:t>
        <a:bodyPr/>
        <a:lstStyle/>
        <a:p>
          <a:pPr algn="l"/>
          <a:endParaRPr lang="en-GB" sz="1000" dirty="0"/>
        </a:p>
      </dgm:t>
    </dgm:pt>
    <dgm:pt modelId="{F239FE29-3A39-4FEE-8837-7415A2F88A94}" type="parTrans" cxnId="{B01F17C8-3FF1-4558-9E04-8B0FEC29462D}">
      <dgm:prSet/>
      <dgm:spPr/>
      <dgm:t>
        <a:bodyPr/>
        <a:lstStyle/>
        <a:p>
          <a:endParaRPr lang="en-GB"/>
        </a:p>
      </dgm:t>
    </dgm:pt>
    <dgm:pt modelId="{2FCBF898-C618-495F-BDD8-D8389B4B92EF}" type="sibTrans" cxnId="{B01F17C8-3FF1-4558-9E04-8B0FEC29462D}">
      <dgm:prSet/>
      <dgm:spPr/>
      <dgm:t>
        <a:bodyPr/>
        <a:lstStyle/>
        <a:p>
          <a:endParaRPr lang="en-GB"/>
        </a:p>
      </dgm:t>
    </dgm:pt>
    <dgm:pt modelId="{C3B5E785-61BE-4275-8D59-ABE20927B0DB}">
      <dgm:prSet phldrT="[Text]"/>
      <dgm:spPr/>
      <dgm:t>
        <a:bodyPr/>
        <a:lstStyle/>
        <a:p>
          <a:pPr algn="l"/>
          <a:endParaRPr lang="en-GB" sz="1000" dirty="0"/>
        </a:p>
      </dgm:t>
    </dgm:pt>
    <dgm:pt modelId="{3E644702-E229-4FDB-B69E-8700E134D3BC}" type="parTrans" cxnId="{93BCB359-AF63-45EC-AAD4-6D5E55468175}">
      <dgm:prSet/>
      <dgm:spPr/>
      <dgm:t>
        <a:bodyPr/>
        <a:lstStyle/>
        <a:p>
          <a:endParaRPr lang="en-GB"/>
        </a:p>
      </dgm:t>
    </dgm:pt>
    <dgm:pt modelId="{379815EC-322D-45FF-8EBC-0CE07F6F4C26}" type="sibTrans" cxnId="{93BCB359-AF63-45EC-AAD4-6D5E55468175}">
      <dgm:prSet/>
      <dgm:spPr/>
      <dgm:t>
        <a:bodyPr/>
        <a:lstStyle/>
        <a:p>
          <a:endParaRPr lang="en-GB"/>
        </a:p>
      </dgm:t>
    </dgm:pt>
    <dgm:pt modelId="{773D943B-8000-48CD-A63D-49D21374FE7A}">
      <dgm:prSet phldrT="[Text]"/>
      <dgm:spPr/>
      <dgm:t>
        <a:bodyPr/>
        <a:lstStyle/>
        <a:p>
          <a:pPr algn="l"/>
          <a:endParaRPr lang="en-GB" sz="1000" dirty="0"/>
        </a:p>
      </dgm:t>
    </dgm:pt>
    <dgm:pt modelId="{56F80942-AC1A-407B-A23C-7A140410B8E1}" type="parTrans" cxnId="{D493B66A-22CF-4BCD-A29B-0B8CD1B4214B}">
      <dgm:prSet/>
      <dgm:spPr/>
      <dgm:t>
        <a:bodyPr/>
        <a:lstStyle/>
        <a:p>
          <a:endParaRPr lang="en-GB"/>
        </a:p>
      </dgm:t>
    </dgm:pt>
    <dgm:pt modelId="{C6A45C7C-1328-41D2-95E2-FB9D8F68B7B5}" type="sibTrans" cxnId="{D493B66A-22CF-4BCD-A29B-0B8CD1B4214B}">
      <dgm:prSet/>
      <dgm:spPr/>
      <dgm:t>
        <a:bodyPr/>
        <a:lstStyle/>
        <a:p>
          <a:endParaRPr lang="en-GB"/>
        </a:p>
      </dgm:t>
    </dgm:pt>
    <dgm:pt modelId="{829981AC-598E-4D1C-8C24-F1233C5C2AB8}" type="pres">
      <dgm:prSet presAssocID="{311FAE20-EE85-44C3-B8EA-B745263F812B}" presName="cycleMatrixDiagram" presStyleCnt="0">
        <dgm:presLayoutVars>
          <dgm:chMax val="1"/>
          <dgm:dir/>
          <dgm:animLvl val="lvl"/>
          <dgm:resizeHandles val="exact"/>
        </dgm:presLayoutVars>
      </dgm:prSet>
      <dgm:spPr/>
    </dgm:pt>
    <dgm:pt modelId="{C9D14A9D-B79B-4C2A-8C84-9A1DDEBDCBB2}" type="pres">
      <dgm:prSet presAssocID="{311FAE20-EE85-44C3-B8EA-B745263F812B}" presName="children" presStyleCnt="0"/>
      <dgm:spPr/>
    </dgm:pt>
    <dgm:pt modelId="{52846BBA-930E-49E4-BBBC-10E85EA08B42}" type="pres">
      <dgm:prSet presAssocID="{311FAE20-EE85-44C3-B8EA-B745263F812B}" presName="child1group" presStyleCnt="0"/>
      <dgm:spPr/>
    </dgm:pt>
    <dgm:pt modelId="{AE4A643F-7FD6-47D8-B9B5-9832F9CEBCE7}" type="pres">
      <dgm:prSet presAssocID="{311FAE20-EE85-44C3-B8EA-B745263F812B}" presName="child1" presStyleLbl="bgAcc1" presStyleIdx="0" presStyleCnt="4"/>
      <dgm:spPr/>
    </dgm:pt>
    <dgm:pt modelId="{309171CD-5047-4D9D-AF72-ED58D226C865}" type="pres">
      <dgm:prSet presAssocID="{311FAE20-EE85-44C3-B8EA-B745263F812B}" presName="child1Text" presStyleLbl="bgAcc1" presStyleIdx="0" presStyleCnt="4">
        <dgm:presLayoutVars>
          <dgm:bulletEnabled val="1"/>
        </dgm:presLayoutVars>
      </dgm:prSet>
      <dgm:spPr/>
    </dgm:pt>
    <dgm:pt modelId="{742282D3-7D93-41DB-9016-65A94BB878BB}" type="pres">
      <dgm:prSet presAssocID="{311FAE20-EE85-44C3-B8EA-B745263F812B}" presName="child2group" presStyleCnt="0"/>
      <dgm:spPr/>
    </dgm:pt>
    <dgm:pt modelId="{9C1652A0-5E0E-4700-8F9B-E87BFDF49D64}" type="pres">
      <dgm:prSet presAssocID="{311FAE20-EE85-44C3-B8EA-B745263F812B}" presName="child2" presStyleLbl="bgAcc1" presStyleIdx="1" presStyleCnt="4" custLinFactNeighborX="-1997" custLinFactNeighborY="1343"/>
      <dgm:spPr/>
    </dgm:pt>
    <dgm:pt modelId="{F436C3E3-2F66-4257-A041-7539FA2AEE92}" type="pres">
      <dgm:prSet presAssocID="{311FAE20-EE85-44C3-B8EA-B745263F812B}" presName="child2Text" presStyleLbl="bgAcc1" presStyleIdx="1" presStyleCnt="4">
        <dgm:presLayoutVars>
          <dgm:bulletEnabled val="1"/>
        </dgm:presLayoutVars>
      </dgm:prSet>
      <dgm:spPr/>
    </dgm:pt>
    <dgm:pt modelId="{08D2A131-79BE-4B1A-A52F-5448F17D8B20}" type="pres">
      <dgm:prSet presAssocID="{311FAE20-EE85-44C3-B8EA-B745263F812B}" presName="child3group" presStyleCnt="0"/>
      <dgm:spPr/>
    </dgm:pt>
    <dgm:pt modelId="{3E905FB1-9B64-4553-B858-7552D3DC2407}" type="pres">
      <dgm:prSet presAssocID="{311FAE20-EE85-44C3-B8EA-B745263F812B}" presName="child3" presStyleLbl="bgAcc1" presStyleIdx="2" presStyleCnt="4" custScaleX="91444" custScaleY="101492" custLinFactNeighborX="8059" custLinFactNeighborY="-1185"/>
      <dgm:spPr/>
    </dgm:pt>
    <dgm:pt modelId="{6D0CDC79-5332-4572-9F17-18FBDCA059B7}" type="pres">
      <dgm:prSet presAssocID="{311FAE20-EE85-44C3-B8EA-B745263F812B}" presName="child3Text" presStyleLbl="bgAcc1" presStyleIdx="2" presStyleCnt="4">
        <dgm:presLayoutVars>
          <dgm:bulletEnabled val="1"/>
        </dgm:presLayoutVars>
      </dgm:prSet>
      <dgm:spPr/>
    </dgm:pt>
    <dgm:pt modelId="{CCF333C7-0442-4390-AF61-9C61415F2FE6}" type="pres">
      <dgm:prSet presAssocID="{311FAE20-EE85-44C3-B8EA-B745263F812B}" presName="child4group" presStyleCnt="0"/>
      <dgm:spPr/>
    </dgm:pt>
    <dgm:pt modelId="{A3A5248F-FCE5-45EE-9DD5-32CFCB07D998}" type="pres">
      <dgm:prSet presAssocID="{311FAE20-EE85-44C3-B8EA-B745263F812B}" presName="child4" presStyleLbl="bgAcc1" presStyleIdx="3" presStyleCnt="4"/>
      <dgm:spPr/>
    </dgm:pt>
    <dgm:pt modelId="{655DBBA3-E997-42C7-9EEF-132FB3D11D97}" type="pres">
      <dgm:prSet presAssocID="{311FAE20-EE85-44C3-B8EA-B745263F812B}" presName="child4Text" presStyleLbl="bgAcc1" presStyleIdx="3" presStyleCnt="4">
        <dgm:presLayoutVars>
          <dgm:bulletEnabled val="1"/>
        </dgm:presLayoutVars>
      </dgm:prSet>
      <dgm:spPr/>
    </dgm:pt>
    <dgm:pt modelId="{3EF1EF78-2A3A-4A87-86EC-09107FB4FDED}" type="pres">
      <dgm:prSet presAssocID="{311FAE20-EE85-44C3-B8EA-B745263F812B}" presName="childPlaceholder" presStyleCnt="0"/>
      <dgm:spPr/>
    </dgm:pt>
    <dgm:pt modelId="{1B165938-7480-4347-8516-0478A528DD9E}" type="pres">
      <dgm:prSet presAssocID="{311FAE20-EE85-44C3-B8EA-B745263F812B}" presName="circle" presStyleCnt="0"/>
      <dgm:spPr/>
    </dgm:pt>
    <dgm:pt modelId="{9D48F242-E292-419B-863D-72F2292DA3D1}" type="pres">
      <dgm:prSet presAssocID="{311FAE20-EE85-44C3-B8EA-B745263F812B}" presName="quadrant1" presStyleLbl="node1" presStyleIdx="0" presStyleCnt="4">
        <dgm:presLayoutVars>
          <dgm:chMax val="1"/>
          <dgm:bulletEnabled val="1"/>
        </dgm:presLayoutVars>
      </dgm:prSet>
      <dgm:spPr/>
    </dgm:pt>
    <dgm:pt modelId="{BECECD67-2D21-434B-9272-99D111302F13}" type="pres">
      <dgm:prSet presAssocID="{311FAE20-EE85-44C3-B8EA-B745263F812B}" presName="quadrant2" presStyleLbl="node1" presStyleIdx="1" presStyleCnt="4">
        <dgm:presLayoutVars>
          <dgm:chMax val="1"/>
          <dgm:bulletEnabled val="1"/>
        </dgm:presLayoutVars>
      </dgm:prSet>
      <dgm:spPr/>
    </dgm:pt>
    <dgm:pt modelId="{4317E8BC-2F37-4811-AE02-AFF125C1515C}" type="pres">
      <dgm:prSet presAssocID="{311FAE20-EE85-44C3-B8EA-B745263F812B}" presName="quadrant3" presStyleLbl="node1" presStyleIdx="2" presStyleCnt="4">
        <dgm:presLayoutVars>
          <dgm:chMax val="1"/>
          <dgm:bulletEnabled val="1"/>
        </dgm:presLayoutVars>
      </dgm:prSet>
      <dgm:spPr/>
    </dgm:pt>
    <dgm:pt modelId="{8FF246BD-FEFE-4ECD-AD49-448C32DD018D}" type="pres">
      <dgm:prSet presAssocID="{311FAE20-EE85-44C3-B8EA-B745263F812B}" presName="quadrant4" presStyleLbl="node1" presStyleIdx="3" presStyleCnt="4">
        <dgm:presLayoutVars>
          <dgm:chMax val="1"/>
          <dgm:bulletEnabled val="1"/>
        </dgm:presLayoutVars>
      </dgm:prSet>
      <dgm:spPr/>
    </dgm:pt>
    <dgm:pt modelId="{0CA53B73-423E-4C39-9080-520E6E5D613C}" type="pres">
      <dgm:prSet presAssocID="{311FAE20-EE85-44C3-B8EA-B745263F812B}" presName="quadrantPlaceholder" presStyleCnt="0"/>
      <dgm:spPr/>
    </dgm:pt>
    <dgm:pt modelId="{320AD23B-02B0-46E3-BA60-4A79C3727295}" type="pres">
      <dgm:prSet presAssocID="{311FAE20-EE85-44C3-B8EA-B745263F812B}" presName="center1" presStyleLbl="fgShp" presStyleIdx="0" presStyleCnt="2"/>
      <dgm:spPr/>
    </dgm:pt>
    <dgm:pt modelId="{AEA3B863-C224-4EFA-932F-9D0CEE8C296B}" type="pres">
      <dgm:prSet presAssocID="{311FAE20-EE85-44C3-B8EA-B745263F812B}" presName="center2" presStyleLbl="fgShp" presStyleIdx="1" presStyleCnt="2"/>
      <dgm:spPr/>
    </dgm:pt>
  </dgm:ptLst>
  <dgm:cxnLst>
    <dgm:cxn modelId="{81AAC132-0CCF-4838-888B-FA7DAFAE313E}" type="presOf" srcId="{C7C3963D-4AC2-4024-B737-90B9A34B80AA}" destId="{9C1652A0-5E0E-4700-8F9B-E87BFDF49D64}" srcOrd="0" destOrd="2" presId="urn:microsoft.com/office/officeart/2005/8/layout/cycle4"/>
    <dgm:cxn modelId="{94757E33-42BC-4271-B3DB-505F559CB5C1}" type="presOf" srcId="{C3B5E785-61BE-4275-8D59-ABE20927B0DB}" destId="{655DBBA3-E997-42C7-9EEF-132FB3D11D97}" srcOrd="1" destOrd="2" presId="urn:microsoft.com/office/officeart/2005/8/layout/cycle4"/>
    <dgm:cxn modelId="{C5350138-6535-422D-8AE0-973F8121EC10}" srcId="{311FAE20-EE85-44C3-B8EA-B745263F812B}" destId="{87177125-54F7-43AE-B072-72AB1DAA08EF}" srcOrd="0" destOrd="0" parTransId="{C95C29C7-DD05-4C78-931B-CAABEBFDBE8D}" sibTransId="{4ADF77DA-1403-4CC5-B634-57C1E7BA87D9}"/>
    <dgm:cxn modelId="{997D263D-263A-4C99-97E8-FFF6C63DA3A8}" type="presOf" srcId="{88F9D871-6198-45E5-808C-31C558906BF9}" destId="{6D0CDC79-5332-4572-9F17-18FBDCA059B7}" srcOrd="1" destOrd="1" presId="urn:microsoft.com/office/officeart/2005/8/layout/cycle4"/>
    <dgm:cxn modelId="{309B3A43-8D7C-4154-AE40-49C71DB4872E}" type="presOf" srcId="{3E703D73-AC4B-450A-ACDF-F4836672BF4C}" destId="{9C1652A0-5E0E-4700-8F9B-E87BFDF49D64}" srcOrd="0" destOrd="1" presId="urn:microsoft.com/office/officeart/2005/8/layout/cycle4"/>
    <dgm:cxn modelId="{E33FD864-93C4-48A4-B83C-CDFDA1A7C3A6}" srcId="{311FAE20-EE85-44C3-B8EA-B745263F812B}" destId="{3E2F0AD5-11E3-4EA7-AE1D-36077ED2B6FE}" srcOrd="1" destOrd="0" parTransId="{65430E09-1B50-4841-AEFE-1EFE82B16E72}" sibTransId="{C26B5968-A08A-42FC-B2C1-9C699EC62D1A}"/>
    <dgm:cxn modelId="{B3029A66-1675-49EC-BA0C-2E7A3C9ED838}" srcId="{3E2F0AD5-11E3-4EA7-AE1D-36077ED2B6FE}" destId="{C7C3963D-4AC2-4024-B737-90B9A34B80AA}" srcOrd="2" destOrd="0" parTransId="{8117E845-748F-47DB-901A-2D8B034FA996}" sibTransId="{216BEE29-4737-4283-A5C1-C0E027DA684A}"/>
    <dgm:cxn modelId="{42EAE868-8470-4322-B99D-037006AE1CA2}" type="presOf" srcId="{87177125-54F7-43AE-B072-72AB1DAA08EF}" destId="{9D48F242-E292-419B-863D-72F2292DA3D1}" srcOrd="0" destOrd="0" presId="urn:microsoft.com/office/officeart/2005/8/layout/cycle4"/>
    <dgm:cxn modelId="{D493B66A-22CF-4BCD-A29B-0B8CD1B4214B}" srcId="{C3B017F2-0B68-4A9F-B533-48147E2DC019}" destId="{773D943B-8000-48CD-A63D-49D21374FE7A}" srcOrd="1" destOrd="0" parTransId="{56F80942-AC1A-407B-A23C-7A140410B8E1}" sibTransId="{C6A45C7C-1328-41D2-95E2-FB9D8F68B7B5}"/>
    <dgm:cxn modelId="{0E7A5A73-5097-490A-A19B-684ACEB84CF1}" type="presOf" srcId="{C3B5E785-61BE-4275-8D59-ABE20927B0DB}" destId="{A3A5248F-FCE5-45EE-9DD5-32CFCB07D998}" srcOrd="0" destOrd="2" presId="urn:microsoft.com/office/officeart/2005/8/layout/cycle4"/>
    <dgm:cxn modelId="{FFE0D753-3169-435E-902E-B3D3E1EA51A9}" srcId="{311FAE20-EE85-44C3-B8EA-B745263F812B}" destId="{C3B017F2-0B68-4A9F-B533-48147E2DC019}" srcOrd="3" destOrd="0" parTransId="{64E22B32-0CF0-4854-A1B4-9BB49FE72576}" sibTransId="{5691B308-8D60-4D7F-8008-CDD945926176}"/>
    <dgm:cxn modelId="{98BE2274-6E37-4269-9FD8-6A2B57A36F6F}" type="presOf" srcId="{88F9D871-6198-45E5-808C-31C558906BF9}" destId="{3E905FB1-9B64-4553-B858-7552D3DC2407}" srcOrd="0" destOrd="1" presId="urn:microsoft.com/office/officeart/2005/8/layout/cycle4"/>
    <dgm:cxn modelId="{574B7676-C73D-4E31-9CE8-08481A21E52E}" type="presOf" srcId="{975A529C-199A-4A04-84FD-D810E656E5AA}" destId="{309171CD-5047-4D9D-AF72-ED58D226C865}" srcOrd="1" destOrd="0" presId="urn:microsoft.com/office/officeart/2005/8/layout/cycle4"/>
    <dgm:cxn modelId="{93BCB359-AF63-45EC-AAD4-6D5E55468175}" srcId="{C3B017F2-0B68-4A9F-B533-48147E2DC019}" destId="{C3B5E785-61BE-4275-8D59-ABE20927B0DB}" srcOrd="2" destOrd="0" parTransId="{3E644702-E229-4FDB-B69E-8700E134D3BC}" sibTransId="{379815EC-322D-45FF-8EBC-0CE07F6F4C26}"/>
    <dgm:cxn modelId="{F803C459-E976-4023-ADE3-E63FEFA6A5FE}" type="presOf" srcId="{EC0242D5-C976-44A3-9795-AAAED47C63D9}" destId="{F436C3E3-2F66-4257-A041-7539FA2AEE92}" srcOrd="1" destOrd="0" presId="urn:microsoft.com/office/officeart/2005/8/layout/cycle4"/>
    <dgm:cxn modelId="{08547084-9E7F-41D6-AAD1-DCC440171C8D}" srcId="{B202EA13-50C8-4454-82EB-490A906F10E5}" destId="{284E2ACA-7A66-423D-BFD0-36B01526B6E4}" srcOrd="0" destOrd="0" parTransId="{CFA27E0F-7C1C-4E68-8450-89703BDEC07A}" sibTransId="{ACC5165C-936F-4A67-95EB-70F9C9569971}"/>
    <dgm:cxn modelId="{1EDC4285-DEE3-4D5F-A0E3-848BD828F324}" type="presOf" srcId="{773D943B-8000-48CD-A63D-49D21374FE7A}" destId="{655DBBA3-E997-42C7-9EEF-132FB3D11D97}" srcOrd="1" destOrd="1" presId="urn:microsoft.com/office/officeart/2005/8/layout/cycle4"/>
    <dgm:cxn modelId="{05E0A686-7E16-4A98-8350-7FF6477556FF}" type="presOf" srcId="{EC0242D5-C976-44A3-9795-AAAED47C63D9}" destId="{9C1652A0-5E0E-4700-8F9B-E87BFDF49D64}" srcOrd="0" destOrd="0" presId="urn:microsoft.com/office/officeart/2005/8/layout/cycle4"/>
    <dgm:cxn modelId="{6ECD4189-FE9F-4411-906F-2DFA43040917}" srcId="{C3B017F2-0B68-4A9F-B533-48147E2DC019}" destId="{0492E6CB-E4F5-489A-BBB3-D30A79138D9E}" srcOrd="0" destOrd="0" parTransId="{4A184EE0-469C-4575-81A4-EEB5F3383C72}" sibTransId="{4686B397-1116-4AE9-80D6-325A1061C182}"/>
    <dgm:cxn modelId="{19B09590-D42E-4C52-9BD3-2781020F5977}" type="presOf" srcId="{0492E6CB-E4F5-489A-BBB3-D30A79138D9E}" destId="{655DBBA3-E997-42C7-9EEF-132FB3D11D97}" srcOrd="1" destOrd="0" presId="urn:microsoft.com/office/officeart/2005/8/layout/cycle4"/>
    <dgm:cxn modelId="{B29D7A95-102A-404F-8502-5F2986BEC7F4}" type="presOf" srcId="{311FAE20-EE85-44C3-B8EA-B745263F812B}" destId="{829981AC-598E-4D1C-8C24-F1233C5C2AB8}" srcOrd="0" destOrd="0" presId="urn:microsoft.com/office/officeart/2005/8/layout/cycle4"/>
    <dgm:cxn modelId="{FC5C8B9C-F187-4CB0-986D-FCBFF00A7090}" srcId="{3E2F0AD5-11E3-4EA7-AE1D-36077ED2B6FE}" destId="{3E703D73-AC4B-450A-ACDF-F4836672BF4C}" srcOrd="1" destOrd="0" parTransId="{B56E324E-C825-4B21-B760-7DDBB8C3E866}" sibTransId="{A1A67467-2FE9-4D0C-815E-E730F71BDAE4}"/>
    <dgm:cxn modelId="{CE0E32A4-F289-4C0F-BA6D-DE8EDA9706A6}" srcId="{3E2F0AD5-11E3-4EA7-AE1D-36077ED2B6FE}" destId="{EC0242D5-C976-44A3-9795-AAAED47C63D9}" srcOrd="0" destOrd="0" parTransId="{D68A1F74-733D-428D-82C2-4B3136B59762}" sibTransId="{838F4D35-F9CA-48CF-9E48-BC815BFE5B74}"/>
    <dgm:cxn modelId="{1795D4B0-DBD6-4AA6-BCE1-68FF141D2C21}" type="presOf" srcId="{C3B017F2-0B68-4A9F-B533-48147E2DC019}" destId="{8FF246BD-FEFE-4ECD-AD49-448C32DD018D}" srcOrd="0" destOrd="0" presId="urn:microsoft.com/office/officeart/2005/8/layout/cycle4"/>
    <dgm:cxn modelId="{385A60BB-29C1-4E22-BD3B-0E78814EEC19}" type="presOf" srcId="{0492E6CB-E4F5-489A-BBB3-D30A79138D9E}" destId="{A3A5248F-FCE5-45EE-9DD5-32CFCB07D998}" srcOrd="0" destOrd="0" presId="urn:microsoft.com/office/officeart/2005/8/layout/cycle4"/>
    <dgm:cxn modelId="{1B8295C1-1BD4-475B-A5ED-5A41E40E4D84}" srcId="{311FAE20-EE85-44C3-B8EA-B745263F812B}" destId="{B202EA13-50C8-4454-82EB-490A906F10E5}" srcOrd="2" destOrd="0" parTransId="{C28EE1DA-C5FE-4F41-BB50-87F9740D9C2D}" sibTransId="{30D7F026-6A30-4189-9A65-975CF521C371}"/>
    <dgm:cxn modelId="{5E98F5C4-0DAA-4F3B-B500-2EC1550C2CCE}" type="presOf" srcId="{B202EA13-50C8-4454-82EB-490A906F10E5}" destId="{4317E8BC-2F37-4811-AE02-AFF125C1515C}" srcOrd="0" destOrd="0" presId="urn:microsoft.com/office/officeart/2005/8/layout/cycle4"/>
    <dgm:cxn modelId="{421991C6-C08F-4E89-9F7D-2AC9C794FB76}" type="presOf" srcId="{773D943B-8000-48CD-A63D-49D21374FE7A}" destId="{A3A5248F-FCE5-45EE-9DD5-32CFCB07D998}" srcOrd="0" destOrd="1" presId="urn:microsoft.com/office/officeart/2005/8/layout/cycle4"/>
    <dgm:cxn modelId="{B01F17C8-3FF1-4558-9E04-8B0FEC29462D}" srcId="{B202EA13-50C8-4454-82EB-490A906F10E5}" destId="{88F9D871-6198-45E5-808C-31C558906BF9}" srcOrd="1" destOrd="0" parTransId="{F239FE29-3A39-4FEE-8837-7415A2F88A94}" sibTransId="{2FCBF898-C618-495F-BDD8-D8389B4B92EF}"/>
    <dgm:cxn modelId="{361332C9-FCFC-4A35-B249-B6188E457141}" type="presOf" srcId="{3E2F0AD5-11E3-4EA7-AE1D-36077ED2B6FE}" destId="{BECECD67-2D21-434B-9272-99D111302F13}" srcOrd="0" destOrd="0" presId="urn:microsoft.com/office/officeart/2005/8/layout/cycle4"/>
    <dgm:cxn modelId="{7DC6D3CA-9B2F-4C61-9916-E16B9DFBDF5E}" type="presOf" srcId="{3E703D73-AC4B-450A-ACDF-F4836672BF4C}" destId="{F436C3E3-2F66-4257-A041-7539FA2AEE92}" srcOrd="1" destOrd="1" presId="urn:microsoft.com/office/officeart/2005/8/layout/cycle4"/>
    <dgm:cxn modelId="{4D688ADC-3299-4960-AFB5-91FED0986A22}" srcId="{87177125-54F7-43AE-B072-72AB1DAA08EF}" destId="{975A529C-199A-4A04-84FD-D810E656E5AA}" srcOrd="0" destOrd="0" parTransId="{0E685768-2943-4B76-81BD-342C377ED571}" sibTransId="{7BA9182B-F42B-429F-8D79-183F57FF2871}"/>
    <dgm:cxn modelId="{E1D33FE2-8ACE-457B-81CE-8A8D33B6C63B}" type="presOf" srcId="{975A529C-199A-4A04-84FD-D810E656E5AA}" destId="{AE4A643F-7FD6-47D8-B9B5-9832F9CEBCE7}" srcOrd="0" destOrd="0" presId="urn:microsoft.com/office/officeart/2005/8/layout/cycle4"/>
    <dgm:cxn modelId="{28193FF0-847C-4789-92A1-EFE4508AFA61}" type="presOf" srcId="{284E2ACA-7A66-423D-BFD0-36B01526B6E4}" destId="{6D0CDC79-5332-4572-9F17-18FBDCA059B7}" srcOrd="1" destOrd="0" presId="urn:microsoft.com/office/officeart/2005/8/layout/cycle4"/>
    <dgm:cxn modelId="{877D85FD-35DF-40A8-8FBD-F2C174997FCF}" type="presOf" srcId="{284E2ACA-7A66-423D-BFD0-36B01526B6E4}" destId="{3E905FB1-9B64-4553-B858-7552D3DC2407}" srcOrd="0" destOrd="0" presId="urn:microsoft.com/office/officeart/2005/8/layout/cycle4"/>
    <dgm:cxn modelId="{AC6E6CFE-E31A-48E7-91B8-F5183354B4A7}" type="presOf" srcId="{C7C3963D-4AC2-4024-B737-90B9A34B80AA}" destId="{F436C3E3-2F66-4257-A041-7539FA2AEE92}" srcOrd="1" destOrd="2" presId="urn:microsoft.com/office/officeart/2005/8/layout/cycle4"/>
    <dgm:cxn modelId="{A5DD5E5E-390E-4454-AE96-E4D5770E6FC1}" type="presParOf" srcId="{829981AC-598E-4D1C-8C24-F1233C5C2AB8}" destId="{C9D14A9D-B79B-4C2A-8C84-9A1DDEBDCBB2}" srcOrd="0" destOrd="0" presId="urn:microsoft.com/office/officeart/2005/8/layout/cycle4"/>
    <dgm:cxn modelId="{15AC3566-94AF-4297-9B02-E56E1068D8C8}" type="presParOf" srcId="{C9D14A9D-B79B-4C2A-8C84-9A1DDEBDCBB2}" destId="{52846BBA-930E-49E4-BBBC-10E85EA08B42}" srcOrd="0" destOrd="0" presId="urn:microsoft.com/office/officeart/2005/8/layout/cycle4"/>
    <dgm:cxn modelId="{4DAFDAA9-69CF-4928-962A-0534CB32B262}" type="presParOf" srcId="{52846BBA-930E-49E4-BBBC-10E85EA08B42}" destId="{AE4A643F-7FD6-47D8-B9B5-9832F9CEBCE7}" srcOrd="0" destOrd="0" presId="urn:microsoft.com/office/officeart/2005/8/layout/cycle4"/>
    <dgm:cxn modelId="{E64FB4A7-19B9-465C-91B5-D6A0C704A6A0}" type="presParOf" srcId="{52846BBA-930E-49E4-BBBC-10E85EA08B42}" destId="{309171CD-5047-4D9D-AF72-ED58D226C865}" srcOrd="1" destOrd="0" presId="urn:microsoft.com/office/officeart/2005/8/layout/cycle4"/>
    <dgm:cxn modelId="{1D3E1974-1648-449C-B5D3-5913823A1192}" type="presParOf" srcId="{C9D14A9D-B79B-4C2A-8C84-9A1DDEBDCBB2}" destId="{742282D3-7D93-41DB-9016-65A94BB878BB}" srcOrd="1" destOrd="0" presId="urn:microsoft.com/office/officeart/2005/8/layout/cycle4"/>
    <dgm:cxn modelId="{D303B728-2F36-454A-9880-648ED78F15D4}" type="presParOf" srcId="{742282D3-7D93-41DB-9016-65A94BB878BB}" destId="{9C1652A0-5E0E-4700-8F9B-E87BFDF49D64}" srcOrd="0" destOrd="0" presId="urn:microsoft.com/office/officeart/2005/8/layout/cycle4"/>
    <dgm:cxn modelId="{87BB081F-D15A-4534-9FA8-02C0C6678CFF}" type="presParOf" srcId="{742282D3-7D93-41DB-9016-65A94BB878BB}" destId="{F436C3E3-2F66-4257-A041-7539FA2AEE92}" srcOrd="1" destOrd="0" presId="urn:microsoft.com/office/officeart/2005/8/layout/cycle4"/>
    <dgm:cxn modelId="{7B77D183-83E2-4A32-8255-9E126A2DD3F4}" type="presParOf" srcId="{C9D14A9D-B79B-4C2A-8C84-9A1DDEBDCBB2}" destId="{08D2A131-79BE-4B1A-A52F-5448F17D8B20}" srcOrd="2" destOrd="0" presId="urn:microsoft.com/office/officeart/2005/8/layout/cycle4"/>
    <dgm:cxn modelId="{E15E21AE-050D-4F8D-A13D-FCAD7FA7D64B}" type="presParOf" srcId="{08D2A131-79BE-4B1A-A52F-5448F17D8B20}" destId="{3E905FB1-9B64-4553-B858-7552D3DC2407}" srcOrd="0" destOrd="0" presId="urn:microsoft.com/office/officeart/2005/8/layout/cycle4"/>
    <dgm:cxn modelId="{68148EFC-345A-430B-916F-90F1D8413B76}" type="presParOf" srcId="{08D2A131-79BE-4B1A-A52F-5448F17D8B20}" destId="{6D0CDC79-5332-4572-9F17-18FBDCA059B7}" srcOrd="1" destOrd="0" presId="urn:microsoft.com/office/officeart/2005/8/layout/cycle4"/>
    <dgm:cxn modelId="{2E2EA2AE-F3FC-47BE-86A9-778C21145CDE}" type="presParOf" srcId="{C9D14A9D-B79B-4C2A-8C84-9A1DDEBDCBB2}" destId="{CCF333C7-0442-4390-AF61-9C61415F2FE6}" srcOrd="3" destOrd="0" presId="urn:microsoft.com/office/officeart/2005/8/layout/cycle4"/>
    <dgm:cxn modelId="{00AD58B7-EE1C-42DF-8796-5300517B7BCD}" type="presParOf" srcId="{CCF333C7-0442-4390-AF61-9C61415F2FE6}" destId="{A3A5248F-FCE5-45EE-9DD5-32CFCB07D998}" srcOrd="0" destOrd="0" presId="urn:microsoft.com/office/officeart/2005/8/layout/cycle4"/>
    <dgm:cxn modelId="{8C3D149A-A4DB-4442-A9BC-D19EAF338546}" type="presParOf" srcId="{CCF333C7-0442-4390-AF61-9C61415F2FE6}" destId="{655DBBA3-E997-42C7-9EEF-132FB3D11D97}" srcOrd="1" destOrd="0" presId="urn:microsoft.com/office/officeart/2005/8/layout/cycle4"/>
    <dgm:cxn modelId="{AB638D84-18EC-46A4-A37A-C88422C8FA75}" type="presParOf" srcId="{C9D14A9D-B79B-4C2A-8C84-9A1DDEBDCBB2}" destId="{3EF1EF78-2A3A-4A87-86EC-09107FB4FDED}" srcOrd="4" destOrd="0" presId="urn:microsoft.com/office/officeart/2005/8/layout/cycle4"/>
    <dgm:cxn modelId="{9FB43B89-2AA8-4A85-9712-57DE6E82EE44}" type="presParOf" srcId="{829981AC-598E-4D1C-8C24-F1233C5C2AB8}" destId="{1B165938-7480-4347-8516-0478A528DD9E}" srcOrd="1" destOrd="0" presId="urn:microsoft.com/office/officeart/2005/8/layout/cycle4"/>
    <dgm:cxn modelId="{6FAB2E4E-7031-411D-BA7A-987069025822}" type="presParOf" srcId="{1B165938-7480-4347-8516-0478A528DD9E}" destId="{9D48F242-E292-419B-863D-72F2292DA3D1}" srcOrd="0" destOrd="0" presId="urn:microsoft.com/office/officeart/2005/8/layout/cycle4"/>
    <dgm:cxn modelId="{B1A2521B-3440-428B-A75F-38EC0F70E06C}" type="presParOf" srcId="{1B165938-7480-4347-8516-0478A528DD9E}" destId="{BECECD67-2D21-434B-9272-99D111302F13}" srcOrd="1" destOrd="0" presId="urn:microsoft.com/office/officeart/2005/8/layout/cycle4"/>
    <dgm:cxn modelId="{E0D91965-2D92-4280-A5DD-15045920FA31}" type="presParOf" srcId="{1B165938-7480-4347-8516-0478A528DD9E}" destId="{4317E8BC-2F37-4811-AE02-AFF125C1515C}" srcOrd="2" destOrd="0" presId="urn:microsoft.com/office/officeart/2005/8/layout/cycle4"/>
    <dgm:cxn modelId="{8BACBA8B-8649-47A0-A72E-93DE6FB1E9D7}" type="presParOf" srcId="{1B165938-7480-4347-8516-0478A528DD9E}" destId="{8FF246BD-FEFE-4ECD-AD49-448C32DD018D}" srcOrd="3" destOrd="0" presId="urn:microsoft.com/office/officeart/2005/8/layout/cycle4"/>
    <dgm:cxn modelId="{E53C9BA5-68EF-4F88-828F-C9EA4D212304}" type="presParOf" srcId="{1B165938-7480-4347-8516-0478A528DD9E}" destId="{0CA53B73-423E-4C39-9080-520E6E5D613C}" srcOrd="4" destOrd="0" presId="urn:microsoft.com/office/officeart/2005/8/layout/cycle4"/>
    <dgm:cxn modelId="{C6166B46-5AB9-4AD9-BC39-D88C6EA22B07}" type="presParOf" srcId="{829981AC-598E-4D1C-8C24-F1233C5C2AB8}" destId="{320AD23B-02B0-46E3-BA60-4A79C3727295}" srcOrd="2" destOrd="0" presId="urn:microsoft.com/office/officeart/2005/8/layout/cycle4"/>
    <dgm:cxn modelId="{3D3115B8-E55E-4EE3-B114-F1895B181D64}" type="presParOf" srcId="{829981AC-598E-4D1C-8C24-F1233C5C2AB8}" destId="{AEA3B863-C224-4EFA-932F-9D0CEE8C296B}"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7C9ECB-8E20-4720-A9BA-01BE5BE9375D}" type="doc">
      <dgm:prSet loTypeId="urn:microsoft.com/office/officeart/2005/8/layout/venn1" loCatId="relationship" qsTypeId="urn:microsoft.com/office/officeart/2005/8/quickstyle/simple1" qsCatId="simple" csTypeId="urn:microsoft.com/office/officeart/2005/8/colors/accent1_2" csCatId="accent1" phldr="1"/>
      <dgm:spPr/>
    </dgm:pt>
    <dgm:pt modelId="{BD7AA8A2-4467-47B5-8782-32617F303A09}">
      <dgm:prSet phldrT="[Text]"/>
      <dgm:spPr/>
      <dgm:t>
        <a:bodyPr/>
        <a:lstStyle/>
        <a:p>
          <a:endParaRPr lang="en-GB" dirty="0">
            <a:latin typeface="Segoe UI" panose="020B0502040204020203" pitchFamily="34" charset="0"/>
            <a:cs typeface="Segoe UI" panose="020B0502040204020203" pitchFamily="34" charset="0"/>
          </a:endParaRPr>
        </a:p>
      </dgm:t>
    </dgm:pt>
    <dgm:pt modelId="{F63136AD-50E9-417D-B987-1F1314E838C5}" type="parTrans" cxnId="{070358E6-0F8F-4844-A8CA-F59A7E976F21}">
      <dgm:prSet/>
      <dgm:spPr/>
      <dgm:t>
        <a:bodyPr/>
        <a:lstStyle/>
        <a:p>
          <a:endParaRPr lang="en-GB"/>
        </a:p>
      </dgm:t>
    </dgm:pt>
    <dgm:pt modelId="{CDA653DE-A3EE-4D61-8FA7-4CE160640661}" type="sibTrans" cxnId="{070358E6-0F8F-4844-A8CA-F59A7E976F21}">
      <dgm:prSet/>
      <dgm:spPr/>
      <dgm:t>
        <a:bodyPr/>
        <a:lstStyle/>
        <a:p>
          <a:endParaRPr lang="en-GB"/>
        </a:p>
      </dgm:t>
    </dgm:pt>
    <dgm:pt modelId="{91C936AF-ECF7-4EFC-A9F3-E478B2F0A687}">
      <dgm:prSet phldrT="[Text]"/>
      <dgm:spPr>
        <a:solidFill>
          <a:srgbClr val="E91FDB">
            <a:alpha val="49804"/>
          </a:srgbClr>
        </a:solidFill>
      </dgm:spPr>
      <dgm:t>
        <a:bodyPr/>
        <a:lstStyle/>
        <a:p>
          <a:endParaRPr lang="en-GB" dirty="0"/>
        </a:p>
      </dgm:t>
    </dgm:pt>
    <dgm:pt modelId="{CA147CC2-7E25-4D68-A1F0-02A9BBFBDBC5}" type="parTrans" cxnId="{01A6F63B-07F5-4F8A-AC7D-B5F0D632F711}">
      <dgm:prSet/>
      <dgm:spPr/>
      <dgm:t>
        <a:bodyPr/>
        <a:lstStyle/>
        <a:p>
          <a:endParaRPr lang="en-GB"/>
        </a:p>
      </dgm:t>
    </dgm:pt>
    <dgm:pt modelId="{357B7D99-7038-4833-A22F-DC58A8C04B2B}" type="sibTrans" cxnId="{01A6F63B-07F5-4F8A-AC7D-B5F0D632F711}">
      <dgm:prSet/>
      <dgm:spPr/>
      <dgm:t>
        <a:bodyPr/>
        <a:lstStyle/>
        <a:p>
          <a:endParaRPr lang="en-GB"/>
        </a:p>
      </dgm:t>
    </dgm:pt>
    <dgm:pt modelId="{B6B6FC1C-82F0-4188-935D-C985B457556B}">
      <dgm:prSet phldrT="[Text]" custT="1"/>
      <dgm:spPr>
        <a:solidFill>
          <a:srgbClr val="92D050">
            <a:alpha val="50000"/>
          </a:srgbClr>
        </a:solidFill>
      </dgm:spPr>
      <dgm:t>
        <a:bodyPr/>
        <a:lstStyle/>
        <a:p>
          <a:endParaRPr lang="en-GB" sz="1400" dirty="0">
            <a:latin typeface="Segoe UI" panose="020B0502040204020203" pitchFamily="34" charset="0"/>
            <a:cs typeface="Segoe UI" panose="020B0502040204020203" pitchFamily="34" charset="0"/>
          </a:endParaRPr>
        </a:p>
      </dgm:t>
    </dgm:pt>
    <dgm:pt modelId="{8F7E2A91-0090-4E19-8A02-EAB5BAABF9C5}" type="parTrans" cxnId="{5F7D7C8F-E821-4B06-A0EF-DE4660F97054}">
      <dgm:prSet/>
      <dgm:spPr/>
      <dgm:t>
        <a:bodyPr/>
        <a:lstStyle/>
        <a:p>
          <a:endParaRPr lang="en-GB"/>
        </a:p>
      </dgm:t>
    </dgm:pt>
    <dgm:pt modelId="{389F541C-CF80-4C1F-9694-B56A9B1D3B56}" type="sibTrans" cxnId="{5F7D7C8F-E821-4B06-A0EF-DE4660F97054}">
      <dgm:prSet/>
      <dgm:spPr/>
      <dgm:t>
        <a:bodyPr/>
        <a:lstStyle/>
        <a:p>
          <a:endParaRPr lang="en-GB"/>
        </a:p>
      </dgm:t>
    </dgm:pt>
    <dgm:pt modelId="{37DAB0BF-4B22-4974-BD19-72B913F419B8}" type="pres">
      <dgm:prSet presAssocID="{377C9ECB-8E20-4720-A9BA-01BE5BE9375D}" presName="compositeShape" presStyleCnt="0">
        <dgm:presLayoutVars>
          <dgm:chMax val="7"/>
          <dgm:dir/>
          <dgm:resizeHandles val="exact"/>
        </dgm:presLayoutVars>
      </dgm:prSet>
      <dgm:spPr/>
    </dgm:pt>
    <dgm:pt modelId="{A52498B3-5F1E-4D62-AFAB-A9BF29605235}" type="pres">
      <dgm:prSet presAssocID="{BD7AA8A2-4467-47B5-8782-32617F303A09}" presName="circ1" presStyleLbl="vennNode1" presStyleIdx="0" presStyleCnt="3" custLinFactNeighborX="0" custLinFactNeighborY="-26403"/>
      <dgm:spPr/>
    </dgm:pt>
    <dgm:pt modelId="{0B549F79-15E0-4C43-9B77-B6E2DE145B76}" type="pres">
      <dgm:prSet presAssocID="{BD7AA8A2-4467-47B5-8782-32617F303A09}" presName="circ1Tx" presStyleLbl="revTx" presStyleIdx="0" presStyleCnt="0">
        <dgm:presLayoutVars>
          <dgm:chMax val="0"/>
          <dgm:chPref val="0"/>
          <dgm:bulletEnabled val="1"/>
        </dgm:presLayoutVars>
      </dgm:prSet>
      <dgm:spPr/>
    </dgm:pt>
    <dgm:pt modelId="{EB6397C4-17D0-40B3-9287-9B3A96BE0B33}" type="pres">
      <dgm:prSet presAssocID="{91C936AF-ECF7-4EFC-A9F3-E478B2F0A687}" presName="circ2" presStyleLbl="vennNode1" presStyleIdx="1" presStyleCnt="3" custLinFactNeighborX="-356" custLinFactNeighborY="-726"/>
      <dgm:spPr/>
    </dgm:pt>
    <dgm:pt modelId="{DEEB50B7-1384-43A0-ABCA-427C8F2B1239}" type="pres">
      <dgm:prSet presAssocID="{91C936AF-ECF7-4EFC-A9F3-E478B2F0A687}" presName="circ2Tx" presStyleLbl="revTx" presStyleIdx="0" presStyleCnt="0">
        <dgm:presLayoutVars>
          <dgm:chMax val="0"/>
          <dgm:chPref val="0"/>
          <dgm:bulletEnabled val="1"/>
        </dgm:presLayoutVars>
      </dgm:prSet>
      <dgm:spPr/>
    </dgm:pt>
    <dgm:pt modelId="{394D204F-89C1-4AEF-8079-F4A2CBDEFEE3}" type="pres">
      <dgm:prSet presAssocID="{B6B6FC1C-82F0-4188-935D-C985B457556B}" presName="circ3" presStyleLbl="vennNode1" presStyleIdx="2" presStyleCnt="3"/>
      <dgm:spPr/>
    </dgm:pt>
    <dgm:pt modelId="{C9B8D00F-1A89-4841-9FC6-5FEAFD930213}" type="pres">
      <dgm:prSet presAssocID="{B6B6FC1C-82F0-4188-935D-C985B457556B}" presName="circ3Tx" presStyleLbl="revTx" presStyleIdx="0" presStyleCnt="0">
        <dgm:presLayoutVars>
          <dgm:chMax val="0"/>
          <dgm:chPref val="0"/>
          <dgm:bulletEnabled val="1"/>
        </dgm:presLayoutVars>
      </dgm:prSet>
      <dgm:spPr/>
    </dgm:pt>
  </dgm:ptLst>
  <dgm:cxnLst>
    <dgm:cxn modelId="{31F8F217-9B9F-46F6-A4A4-4D375736966B}" type="presOf" srcId="{377C9ECB-8E20-4720-A9BA-01BE5BE9375D}" destId="{37DAB0BF-4B22-4974-BD19-72B913F419B8}" srcOrd="0" destOrd="0" presId="urn:microsoft.com/office/officeart/2005/8/layout/venn1"/>
    <dgm:cxn modelId="{535F2B32-EE0A-423B-AD9E-90844A7BF792}" type="presOf" srcId="{91C936AF-ECF7-4EFC-A9F3-E478B2F0A687}" destId="{DEEB50B7-1384-43A0-ABCA-427C8F2B1239}" srcOrd="1" destOrd="0" presId="urn:microsoft.com/office/officeart/2005/8/layout/venn1"/>
    <dgm:cxn modelId="{01A6F63B-07F5-4F8A-AC7D-B5F0D632F711}" srcId="{377C9ECB-8E20-4720-A9BA-01BE5BE9375D}" destId="{91C936AF-ECF7-4EFC-A9F3-E478B2F0A687}" srcOrd="1" destOrd="0" parTransId="{CA147CC2-7E25-4D68-A1F0-02A9BBFBDBC5}" sibTransId="{357B7D99-7038-4833-A22F-DC58A8C04B2B}"/>
    <dgm:cxn modelId="{29DA4E70-0870-4A1E-B702-BE3C470307C6}" type="presOf" srcId="{B6B6FC1C-82F0-4188-935D-C985B457556B}" destId="{C9B8D00F-1A89-4841-9FC6-5FEAFD930213}" srcOrd="1" destOrd="0" presId="urn:microsoft.com/office/officeart/2005/8/layout/venn1"/>
    <dgm:cxn modelId="{E53D547E-ADC9-4A09-8557-338FB7B087E7}" type="presOf" srcId="{BD7AA8A2-4467-47B5-8782-32617F303A09}" destId="{0B549F79-15E0-4C43-9B77-B6E2DE145B76}" srcOrd="1" destOrd="0" presId="urn:microsoft.com/office/officeart/2005/8/layout/venn1"/>
    <dgm:cxn modelId="{953DB386-6C6A-44AC-ADBF-E2EDC7A1CFB2}" type="presOf" srcId="{91C936AF-ECF7-4EFC-A9F3-E478B2F0A687}" destId="{EB6397C4-17D0-40B3-9287-9B3A96BE0B33}" srcOrd="0" destOrd="0" presId="urn:microsoft.com/office/officeart/2005/8/layout/venn1"/>
    <dgm:cxn modelId="{5F7D7C8F-E821-4B06-A0EF-DE4660F97054}" srcId="{377C9ECB-8E20-4720-A9BA-01BE5BE9375D}" destId="{B6B6FC1C-82F0-4188-935D-C985B457556B}" srcOrd="2" destOrd="0" parTransId="{8F7E2A91-0090-4E19-8A02-EAB5BAABF9C5}" sibTransId="{389F541C-CF80-4C1F-9694-B56A9B1D3B56}"/>
    <dgm:cxn modelId="{99DCEFCA-22D5-4A31-BD75-F5DDCC61E518}" type="presOf" srcId="{BD7AA8A2-4467-47B5-8782-32617F303A09}" destId="{A52498B3-5F1E-4D62-AFAB-A9BF29605235}" srcOrd="0" destOrd="0" presId="urn:microsoft.com/office/officeart/2005/8/layout/venn1"/>
    <dgm:cxn modelId="{070358E6-0F8F-4844-A8CA-F59A7E976F21}" srcId="{377C9ECB-8E20-4720-A9BA-01BE5BE9375D}" destId="{BD7AA8A2-4467-47B5-8782-32617F303A09}" srcOrd="0" destOrd="0" parTransId="{F63136AD-50E9-417D-B987-1F1314E838C5}" sibTransId="{CDA653DE-A3EE-4D61-8FA7-4CE160640661}"/>
    <dgm:cxn modelId="{3A95CAF7-D4A6-46F2-91A7-63C3A416B50E}" type="presOf" srcId="{B6B6FC1C-82F0-4188-935D-C985B457556B}" destId="{394D204F-89C1-4AEF-8079-F4A2CBDEFEE3}" srcOrd="0" destOrd="0" presId="urn:microsoft.com/office/officeart/2005/8/layout/venn1"/>
    <dgm:cxn modelId="{8EACCF6C-1597-4691-A890-55FE0E70EC23}" type="presParOf" srcId="{37DAB0BF-4B22-4974-BD19-72B913F419B8}" destId="{A52498B3-5F1E-4D62-AFAB-A9BF29605235}" srcOrd="0" destOrd="0" presId="urn:microsoft.com/office/officeart/2005/8/layout/venn1"/>
    <dgm:cxn modelId="{0CFA2924-5904-41F1-865F-527630633247}" type="presParOf" srcId="{37DAB0BF-4B22-4974-BD19-72B913F419B8}" destId="{0B549F79-15E0-4C43-9B77-B6E2DE145B76}" srcOrd="1" destOrd="0" presId="urn:microsoft.com/office/officeart/2005/8/layout/venn1"/>
    <dgm:cxn modelId="{D0B55B8C-FBC5-4F58-8A6C-2BF8B6527888}" type="presParOf" srcId="{37DAB0BF-4B22-4974-BD19-72B913F419B8}" destId="{EB6397C4-17D0-40B3-9287-9B3A96BE0B33}" srcOrd="2" destOrd="0" presId="urn:microsoft.com/office/officeart/2005/8/layout/venn1"/>
    <dgm:cxn modelId="{7337D104-9365-4779-B9C2-B585035FCCA6}" type="presParOf" srcId="{37DAB0BF-4B22-4974-BD19-72B913F419B8}" destId="{DEEB50B7-1384-43A0-ABCA-427C8F2B1239}" srcOrd="3" destOrd="0" presId="urn:microsoft.com/office/officeart/2005/8/layout/venn1"/>
    <dgm:cxn modelId="{FB7A1A8B-4AEE-40BC-8E25-00F26E308670}" type="presParOf" srcId="{37DAB0BF-4B22-4974-BD19-72B913F419B8}" destId="{394D204F-89C1-4AEF-8079-F4A2CBDEFEE3}" srcOrd="4" destOrd="0" presId="urn:microsoft.com/office/officeart/2005/8/layout/venn1"/>
    <dgm:cxn modelId="{BC066CA6-C8AB-407D-91E1-5AD69634B21F}" type="presParOf" srcId="{37DAB0BF-4B22-4974-BD19-72B913F419B8}" destId="{C9B8D00F-1A89-4841-9FC6-5FEAFD93021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05FB1-9B64-4553-B858-7552D3DC2407}">
      <dsp:nvSpPr>
        <dsp:cNvPr id="0" name=""/>
        <dsp:cNvSpPr/>
      </dsp:nvSpPr>
      <dsp:spPr>
        <a:xfrm>
          <a:off x="5237563" y="3643161"/>
          <a:ext cx="2443654" cy="17568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solidFill>
              <a:srgbClr val="7030A0"/>
            </a:solidFill>
            <a:latin typeface="Segoe UI" panose="020B0502040204020203" pitchFamily="34" charset="0"/>
            <a:cs typeface="Segoe UI" panose="020B0502040204020203" pitchFamily="34" charset="0"/>
          </a:endParaRPr>
        </a:p>
        <a:p>
          <a:pPr marL="57150" lvl="1" indent="-57150" algn="l" defTabSz="444500">
            <a:lnSpc>
              <a:spcPct val="90000"/>
            </a:lnSpc>
            <a:spcBef>
              <a:spcPct val="0"/>
            </a:spcBef>
            <a:spcAft>
              <a:spcPct val="15000"/>
            </a:spcAft>
            <a:buChar char="•"/>
          </a:pPr>
          <a:endParaRPr lang="en-GB" sz="1000" kern="1200" dirty="0"/>
        </a:p>
      </dsp:txBody>
      <dsp:txXfrm>
        <a:off x="6009253" y="4120971"/>
        <a:ext cx="1633371" cy="1240465"/>
      </dsp:txXfrm>
    </dsp:sp>
    <dsp:sp modelId="{A3A5248F-FCE5-45EE-9DD5-32CFCB07D998}">
      <dsp:nvSpPr>
        <dsp:cNvPr id="0" name=""/>
        <dsp:cNvSpPr/>
      </dsp:nvSpPr>
      <dsp:spPr>
        <a:xfrm>
          <a:off x="547821" y="3676587"/>
          <a:ext cx="2672295" cy="17310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GB" sz="1400" kern="1200" dirty="0">
            <a:solidFill>
              <a:srgbClr val="7030A0"/>
            </a:solidFill>
            <a:latin typeface="Segoe UI" panose="020B0502040204020203" pitchFamily="34" charset="0"/>
            <a:cs typeface="Segoe UI" panose="020B0502040204020203" pitchFamily="34" charset="0"/>
          </a:endParaRPr>
        </a:p>
        <a:p>
          <a:pPr marL="57150" lvl="1" indent="-57150" algn="l" defTabSz="444500">
            <a:lnSpc>
              <a:spcPct val="90000"/>
            </a:lnSpc>
            <a:spcBef>
              <a:spcPct val="0"/>
            </a:spcBef>
            <a:spcAft>
              <a:spcPct val="15000"/>
            </a:spcAft>
            <a:buChar char="•"/>
          </a:pPr>
          <a:endParaRPr lang="en-GB" sz="1000" kern="1200" dirty="0"/>
        </a:p>
        <a:p>
          <a:pPr marL="57150" lvl="1" indent="-57150" algn="l" defTabSz="444500">
            <a:lnSpc>
              <a:spcPct val="90000"/>
            </a:lnSpc>
            <a:spcBef>
              <a:spcPct val="0"/>
            </a:spcBef>
            <a:spcAft>
              <a:spcPct val="15000"/>
            </a:spcAft>
            <a:buChar char="•"/>
          </a:pPr>
          <a:endParaRPr lang="en-GB" sz="1000" kern="1200" dirty="0"/>
        </a:p>
      </dsp:txBody>
      <dsp:txXfrm>
        <a:off x="585846" y="4147373"/>
        <a:ext cx="1794556" cy="1222231"/>
      </dsp:txXfrm>
    </dsp:sp>
    <dsp:sp modelId="{9C1652A0-5E0E-4700-8F9B-E87BFDF49D64}">
      <dsp:nvSpPr>
        <dsp:cNvPr id="0" name=""/>
        <dsp:cNvSpPr/>
      </dsp:nvSpPr>
      <dsp:spPr>
        <a:xfrm>
          <a:off x="4854517" y="21371"/>
          <a:ext cx="2672295" cy="17310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GB" sz="1400" kern="1200" dirty="0">
            <a:solidFill>
              <a:srgbClr val="7030A0"/>
            </a:solidFill>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endParaRPr lang="en-GB" sz="1100" kern="1200" dirty="0"/>
        </a:p>
        <a:p>
          <a:pPr marL="57150" lvl="1" indent="-57150" algn="l" defTabSz="488950">
            <a:lnSpc>
              <a:spcPct val="90000"/>
            </a:lnSpc>
            <a:spcBef>
              <a:spcPct val="0"/>
            </a:spcBef>
            <a:spcAft>
              <a:spcPct val="15000"/>
            </a:spcAft>
            <a:buChar char="•"/>
          </a:pPr>
          <a:endParaRPr lang="en-GB" sz="1100" kern="1200" dirty="0"/>
        </a:p>
      </dsp:txBody>
      <dsp:txXfrm>
        <a:off x="5694230" y="59396"/>
        <a:ext cx="1794556" cy="1222231"/>
      </dsp:txXfrm>
    </dsp:sp>
    <dsp:sp modelId="{AE4A643F-7FD6-47D8-B9B5-9832F9CEBCE7}">
      <dsp:nvSpPr>
        <dsp:cNvPr id="0" name=""/>
        <dsp:cNvSpPr/>
      </dsp:nvSpPr>
      <dsp:spPr>
        <a:xfrm>
          <a:off x="547821" y="-1876"/>
          <a:ext cx="2672295" cy="17310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GB" sz="1600" kern="1200" dirty="0">
            <a:solidFill>
              <a:srgbClr val="7030A0"/>
            </a:solidFill>
            <a:latin typeface="Segoe UI" panose="020B0502040204020203" pitchFamily="34" charset="0"/>
            <a:cs typeface="Segoe UI" panose="020B0502040204020203" pitchFamily="34" charset="0"/>
          </a:endParaRPr>
        </a:p>
      </dsp:txBody>
      <dsp:txXfrm>
        <a:off x="585846" y="36149"/>
        <a:ext cx="1794556" cy="1222231"/>
      </dsp:txXfrm>
    </dsp:sp>
    <dsp:sp modelId="{9D48F242-E292-419B-863D-72F2292DA3D1}">
      <dsp:nvSpPr>
        <dsp:cNvPr id="0" name=""/>
        <dsp:cNvSpPr/>
      </dsp:nvSpPr>
      <dsp:spPr>
        <a:xfrm>
          <a:off x="1667589" y="312922"/>
          <a:ext cx="2342315" cy="234231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Segoe UI" panose="020B0502040204020203" pitchFamily="34" charset="0"/>
              <a:cs typeface="Segoe UI" panose="020B0502040204020203" pitchFamily="34" charset="0"/>
            </a:rPr>
            <a:t>Reading</a:t>
          </a:r>
        </a:p>
      </dsp:txBody>
      <dsp:txXfrm>
        <a:off x="2353637" y="998970"/>
        <a:ext cx="1656267" cy="1656267"/>
      </dsp:txXfrm>
    </dsp:sp>
    <dsp:sp modelId="{BECECD67-2D21-434B-9272-99D111302F13}">
      <dsp:nvSpPr>
        <dsp:cNvPr id="0" name=""/>
        <dsp:cNvSpPr/>
      </dsp:nvSpPr>
      <dsp:spPr>
        <a:xfrm rot="5400000">
          <a:off x="4118095" y="312922"/>
          <a:ext cx="2342315" cy="234231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Segoe UI" panose="020B0502040204020203" pitchFamily="34" charset="0"/>
              <a:cs typeface="Segoe UI" panose="020B0502040204020203" pitchFamily="34" charset="0"/>
            </a:rPr>
            <a:t>Writing</a:t>
          </a:r>
        </a:p>
      </dsp:txBody>
      <dsp:txXfrm rot="-5400000">
        <a:off x="4118095" y="998970"/>
        <a:ext cx="1656267" cy="1656267"/>
      </dsp:txXfrm>
    </dsp:sp>
    <dsp:sp modelId="{4317E8BC-2F37-4811-AE02-AFF125C1515C}">
      <dsp:nvSpPr>
        <dsp:cNvPr id="0" name=""/>
        <dsp:cNvSpPr/>
      </dsp:nvSpPr>
      <dsp:spPr>
        <a:xfrm rot="10800000">
          <a:off x="4118095" y="2763428"/>
          <a:ext cx="2342315" cy="234231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Segoe UI" panose="020B0502040204020203" pitchFamily="34" charset="0"/>
              <a:cs typeface="Segoe UI" panose="020B0502040204020203" pitchFamily="34" charset="0"/>
            </a:rPr>
            <a:t>Talking</a:t>
          </a:r>
        </a:p>
      </dsp:txBody>
      <dsp:txXfrm rot="10800000">
        <a:off x="4118095" y="2763428"/>
        <a:ext cx="1656267" cy="1656267"/>
      </dsp:txXfrm>
    </dsp:sp>
    <dsp:sp modelId="{8FF246BD-FEFE-4ECD-AD49-448C32DD018D}">
      <dsp:nvSpPr>
        <dsp:cNvPr id="0" name=""/>
        <dsp:cNvSpPr/>
      </dsp:nvSpPr>
      <dsp:spPr>
        <a:xfrm rot="16200000">
          <a:off x="1667589" y="2763428"/>
          <a:ext cx="2342315" cy="2342315"/>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Segoe UI" panose="020B0502040204020203" pitchFamily="34" charset="0"/>
              <a:cs typeface="Segoe UI" panose="020B0502040204020203" pitchFamily="34" charset="0"/>
            </a:rPr>
            <a:t>Listening</a:t>
          </a:r>
        </a:p>
      </dsp:txBody>
      <dsp:txXfrm rot="5400000">
        <a:off x="2353637" y="2763428"/>
        <a:ext cx="1656267" cy="1656267"/>
      </dsp:txXfrm>
    </dsp:sp>
    <dsp:sp modelId="{320AD23B-02B0-46E3-BA60-4A79C3727295}">
      <dsp:nvSpPr>
        <dsp:cNvPr id="0" name=""/>
        <dsp:cNvSpPr/>
      </dsp:nvSpPr>
      <dsp:spPr>
        <a:xfrm>
          <a:off x="3659639" y="2222478"/>
          <a:ext cx="808721" cy="70323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A3B863-C224-4EFA-932F-9D0CEE8C296B}">
      <dsp:nvSpPr>
        <dsp:cNvPr id="0" name=""/>
        <dsp:cNvSpPr/>
      </dsp:nvSpPr>
      <dsp:spPr>
        <a:xfrm rot="10800000">
          <a:off x="3659639" y="2492953"/>
          <a:ext cx="808721" cy="70323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498B3-5F1E-4D62-AFAB-A9BF29605235}">
      <dsp:nvSpPr>
        <dsp:cNvPr id="0" name=""/>
        <dsp:cNvSpPr/>
      </dsp:nvSpPr>
      <dsp:spPr>
        <a:xfrm>
          <a:off x="2438399" y="0"/>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dirty="0">
            <a:latin typeface="Segoe UI" panose="020B0502040204020203" pitchFamily="34" charset="0"/>
            <a:cs typeface="Segoe UI" panose="020B0502040204020203" pitchFamily="34" charset="0"/>
          </a:endParaRPr>
        </a:p>
      </dsp:txBody>
      <dsp:txXfrm>
        <a:off x="2871893" y="568960"/>
        <a:ext cx="2384213" cy="1463040"/>
      </dsp:txXfrm>
    </dsp:sp>
    <dsp:sp modelId="{EB6397C4-17D0-40B3-9287-9B3A96BE0B33}">
      <dsp:nvSpPr>
        <dsp:cNvPr id="0" name=""/>
        <dsp:cNvSpPr/>
      </dsp:nvSpPr>
      <dsp:spPr>
        <a:xfrm>
          <a:off x="3599967" y="2076129"/>
          <a:ext cx="3251200" cy="3251200"/>
        </a:xfrm>
        <a:prstGeom prst="ellipse">
          <a:avLst/>
        </a:prstGeom>
        <a:solidFill>
          <a:srgbClr val="E91FDB">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4594292" y="2916023"/>
        <a:ext cx="1950720" cy="1788160"/>
      </dsp:txXfrm>
    </dsp:sp>
    <dsp:sp modelId="{394D204F-89C1-4AEF-8079-F4A2CBDEFEE3}">
      <dsp:nvSpPr>
        <dsp:cNvPr id="0" name=""/>
        <dsp:cNvSpPr/>
      </dsp:nvSpPr>
      <dsp:spPr>
        <a:xfrm>
          <a:off x="1265258" y="2099733"/>
          <a:ext cx="3251200" cy="3251200"/>
        </a:xfrm>
        <a:prstGeom prst="ellipse">
          <a:avLst/>
        </a:prstGeom>
        <a:solidFill>
          <a:srgbClr val="92D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dirty="0">
            <a:latin typeface="Segoe UI" panose="020B0502040204020203" pitchFamily="34" charset="0"/>
            <a:cs typeface="Segoe UI" panose="020B0502040204020203" pitchFamily="34" charset="0"/>
          </a:endParaRPr>
        </a:p>
      </dsp:txBody>
      <dsp:txXfrm>
        <a:off x="1571413" y="2939626"/>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4E634-AF73-4C06-A021-5A45B16FD3CF}" type="datetimeFigureOut">
              <a:rPr lang="en-GB" smtClean="0"/>
              <a:t>13/06/2023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C9FE4-B068-47A6-A76D-1DAE8AD08D7E}" type="slidenum">
              <a:rPr lang="en-GB" smtClean="0"/>
              <a:t>‹#›</a:t>
            </a:fld>
            <a:endParaRPr lang="en-GB"/>
          </a:p>
        </p:txBody>
      </p:sp>
    </p:spTree>
    <p:extLst>
      <p:ext uri="{BB962C8B-B14F-4D97-AF65-F5344CB8AC3E}">
        <p14:creationId xmlns:p14="http://schemas.microsoft.com/office/powerpoint/2010/main" val="187423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DEC9FE4-B068-47A6-A76D-1DAE8AD08D7E}" type="slidenum">
              <a:rPr lang="en-GB" smtClean="0"/>
              <a:t>1</a:t>
            </a:fld>
            <a:endParaRPr lang="en-GB"/>
          </a:p>
        </p:txBody>
      </p:sp>
    </p:spTree>
    <p:extLst>
      <p:ext uri="{BB962C8B-B14F-4D97-AF65-F5344CB8AC3E}">
        <p14:creationId xmlns:p14="http://schemas.microsoft.com/office/powerpoint/2010/main" val="126527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dirty="0"/>
              <a:t>Say: </a:t>
            </a:r>
            <a:r>
              <a:rPr lang="en-US" dirty="0"/>
              <a:t>Reading fluency is a reader’s ability to read text with accuracy, speed, and expression. When fluent readers read, they first read words (surface level) and secondly derive meaning from text (deeper level). A fluent reader focuses on three characteristics:</a:t>
            </a:r>
          </a:p>
          <a:p>
            <a:pPr marL="285750" indent="-285750">
              <a:spcBef>
                <a:spcPts val="0"/>
              </a:spcBef>
              <a:spcAft>
                <a:spcPts val="0"/>
              </a:spcAft>
              <a:buFont typeface="Symbol"/>
              <a:buChar char="•"/>
            </a:pPr>
            <a:r>
              <a:rPr lang="en-US" dirty="0"/>
              <a:t>Accuracy: Reading with few errors.</a:t>
            </a:r>
            <a:endParaRPr lang="en-US" dirty="0">
              <a:cs typeface="Calibri"/>
            </a:endParaRPr>
          </a:p>
          <a:p>
            <a:pPr marL="285750" indent="-285750">
              <a:spcBef>
                <a:spcPts val="0"/>
              </a:spcBef>
              <a:spcAft>
                <a:spcPts val="0"/>
              </a:spcAft>
              <a:buFont typeface="Symbol"/>
              <a:buChar char="•"/>
            </a:pPr>
            <a:r>
              <a:rPr lang="en-US" dirty="0"/>
              <a:t>Speed: The rate at which a reader reads.</a:t>
            </a:r>
            <a:endParaRPr lang="en-US" dirty="0">
              <a:cs typeface="Calibri"/>
            </a:endParaRPr>
          </a:p>
          <a:p>
            <a:pPr marL="285750" indent="-285750">
              <a:spcBef>
                <a:spcPts val="0"/>
              </a:spcBef>
              <a:buFont typeface="Symbol"/>
              <a:buChar char="•"/>
            </a:pPr>
            <a:r>
              <a:rPr lang="en-US" dirty="0"/>
              <a:t>Prosody: Reading aloud with proper intonation, phrasing, and expression.</a:t>
            </a:r>
            <a:endParaRPr lang="en-US" dirty="0">
              <a:cs typeface="Calibri"/>
            </a:endParaRPr>
          </a:p>
          <a:p>
            <a:endParaRPr lang="en-US" b="1" dirty="0"/>
          </a:p>
          <a:p>
            <a:r>
              <a:rPr lang="en-US" b="1" dirty="0"/>
              <a:t>Do: </a:t>
            </a:r>
            <a:r>
              <a:rPr lang="en-US" dirty="0"/>
              <a:t>Advance to the next slide. </a:t>
            </a:r>
          </a:p>
          <a:p>
            <a:pPr marL="0" marR="0" lvl="0" indent="0">
              <a:lnSpc>
                <a:spcPct val="107000"/>
              </a:lnSpc>
              <a:spcBef>
                <a:spcPts val="0"/>
              </a:spcBef>
              <a:spcAft>
                <a:spcPts val="800"/>
              </a:spcAft>
              <a:buFontTx/>
              <a:buNone/>
            </a:pPr>
            <a:endParaRPr lang="en-US" sz="1800" dirty="0">
              <a:effectLst/>
              <a:latin typeface="Segoe UI"/>
              <a:ea typeface="Calibri" panose="020F0502020204030204" pitchFamily="34" charset="0"/>
              <a:cs typeface="Segoe UI"/>
            </a:endParaRPr>
          </a:p>
        </p:txBody>
      </p:sp>
      <p:sp>
        <p:nvSpPr>
          <p:cNvPr id="4" name="Slide Number Placeholder 3"/>
          <p:cNvSpPr>
            <a:spLocks noGrp="1"/>
          </p:cNvSpPr>
          <p:nvPr>
            <p:ph type="sldNum" sz="quarter" idx="5"/>
          </p:nvPr>
        </p:nvSpPr>
        <p:spPr/>
        <p:txBody>
          <a:bodyPr/>
          <a:lstStyle/>
          <a:p>
            <a:fld id="{9C68B358-BD41-4024-8B4D-2882CB644EDB}" type="slidenum">
              <a:rPr lang="en-US" smtClean="0"/>
              <a:t>4</a:t>
            </a:fld>
            <a:endParaRPr lang="en-US"/>
          </a:p>
        </p:txBody>
      </p:sp>
    </p:spTree>
    <p:extLst>
      <p:ext uri="{BB962C8B-B14F-4D97-AF65-F5344CB8AC3E}">
        <p14:creationId xmlns:p14="http://schemas.microsoft.com/office/powerpoint/2010/main" val="224792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b="1" dirty="0"/>
              <a:t>Say: </a:t>
            </a:r>
            <a:r>
              <a:rPr lang="en-US" dirty="0"/>
              <a:t>Reading fluency is a reader’s ability to read text with accuracy, speed, and expression. When fluent readers read, they first read words (surface level) and secondly derive meaning from text (deeper level). A fluent reader focuses on three characteristics:</a:t>
            </a:r>
          </a:p>
          <a:p>
            <a:pPr marL="285750" indent="-285750">
              <a:spcBef>
                <a:spcPts val="0"/>
              </a:spcBef>
              <a:spcAft>
                <a:spcPts val="0"/>
              </a:spcAft>
              <a:buFont typeface="Symbol"/>
              <a:buChar char="•"/>
            </a:pPr>
            <a:r>
              <a:rPr lang="en-US" dirty="0"/>
              <a:t>Accuracy: Reading with few errors.</a:t>
            </a:r>
            <a:endParaRPr lang="en-US" dirty="0">
              <a:cs typeface="Calibri"/>
            </a:endParaRPr>
          </a:p>
          <a:p>
            <a:pPr marL="285750" indent="-285750">
              <a:spcBef>
                <a:spcPts val="0"/>
              </a:spcBef>
              <a:spcAft>
                <a:spcPts val="0"/>
              </a:spcAft>
              <a:buFont typeface="Symbol"/>
              <a:buChar char="•"/>
            </a:pPr>
            <a:r>
              <a:rPr lang="en-US" dirty="0"/>
              <a:t>Speed: The rate at which a reader reads.</a:t>
            </a:r>
            <a:endParaRPr lang="en-US" dirty="0">
              <a:cs typeface="Calibri"/>
            </a:endParaRPr>
          </a:p>
          <a:p>
            <a:pPr marL="285750" indent="-285750">
              <a:spcBef>
                <a:spcPts val="0"/>
              </a:spcBef>
              <a:buFont typeface="Symbol"/>
              <a:buChar char="•"/>
            </a:pPr>
            <a:r>
              <a:rPr lang="en-US" dirty="0"/>
              <a:t>Prosody: Reading aloud with proper intonation, phrasing, and expression.</a:t>
            </a:r>
            <a:endParaRPr lang="en-US" dirty="0">
              <a:cs typeface="Calibri"/>
            </a:endParaRPr>
          </a:p>
          <a:p>
            <a:endParaRPr lang="en-US" b="1" dirty="0"/>
          </a:p>
          <a:p>
            <a:r>
              <a:rPr lang="en-US" b="1" dirty="0"/>
              <a:t>Do: </a:t>
            </a:r>
            <a:r>
              <a:rPr lang="en-US" dirty="0"/>
              <a:t>Advance to the next slide. </a:t>
            </a:r>
          </a:p>
          <a:p>
            <a:pPr marL="0" marR="0" lvl="0" indent="0">
              <a:lnSpc>
                <a:spcPct val="107000"/>
              </a:lnSpc>
              <a:spcBef>
                <a:spcPts val="0"/>
              </a:spcBef>
              <a:spcAft>
                <a:spcPts val="800"/>
              </a:spcAft>
              <a:buFontTx/>
              <a:buNone/>
            </a:pPr>
            <a:endParaRPr lang="en-US" sz="1800" dirty="0">
              <a:effectLst/>
              <a:latin typeface="Segoe UI"/>
              <a:ea typeface="Calibri" panose="020F0502020204030204" pitchFamily="34" charset="0"/>
              <a:cs typeface="Segoe UI"/>
            </a:endParaRPr>
          </a:p>
        </p:txBody>
      </p:sp>
      <p:sp>
        <p:nvSpPr>
          <p:cNvPr id="4" name="Slide Number Placeholder 3"/>
          <p:cNvSpPr>
            <a:spLocks noGrp="1"/>
          </p:cNvSpPr>
          <p:nvPr>
            <p:ph type="sldNum" sz="quarter" idx="5"/>
          </p:nvPr>
        </p:nvSpPr>
        <p:spPr/>
        <p:txBody>
          <a:bodyPr/>
          <a:lstStyle/>
          <a:p>
            <a:fld id="{9C68B358-BD41-4024-8B4D-2882CB644EDB}" type="slidenum">
              <a:rPr lang="en-US" smtClean="0"/>
              <a:t>5</a:t>
            </a:fld>
            <a:endParaRPr lang="en-US"/>
          </a:p>
        </p:txBody>
      </p:sp>
    </p:spTree>
    <p:extLst>
      <p:ext uri="{BB962C8B-B14F-4D97-AF65-F5344CB8AC3E}">
        <p14:creationId xmlns:p14="http://schemas.microsoft.com/office/powerpoint/2010/main" val="265069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Reading Progress in Teams allows educators and districts to view data on both accuracy, errors, and overall trends in fluency data. The data can be viewed by school, class, or educator. Let’s take a look at what this data looks like.  </a:t>
            </a:r>
          </a:p>
          <a:p>
            <a:endParaRPr lang="en-US" dirty="0"/>
          </a:p>
          <a:p>
            <a:r>
              <a:rPr lang="en-US" b="1" dirty="0"/>
              <a:t>Do: </a:t>
            </a:r>
            <a:r>
              <a:rPr lang="en-US" dirty="0"/>
              <a:t>Advance to the next slide. </a:t>
            </a:r>
            <a:endParaRPr lang="en-US" dirty="0">
              <a:cs typeface="Calibri"/>
            </a:endParaRPr>
          </a:p>
          <a:p>
            <a:pPr>
              <a:lnSpc>
                <a:spcPct val="107000"/>
              </a:lnSpc>
              <a:spcAft>
                <a:spcPts val="800"/>
              </a:spcAft>
            </a:pPr>
            <a:r>
              <a:rPr lang="en-US" sz="1800" dirty="0">
                <a:latin typeface="Segoe UI"/>
                <a:ea typeface="Segoe UI" panose="020B0502040204020203" pitchFamily="34" charset="0"/>
                <a:cs typeface="Segoe UI"/>
              </a:rPr>
              <a:t> </a:t>
            </a:r>
            <a:endParaRPr lang="en-US" sz="180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9C68B358-BD41-4024-8B4D-2882CB644EDB}" type="slidenum">
              <a:rPr lang="en-US" smtClean="0"/>
              <a:t>6</a:t>
            </a:fld>
            <a:endParaRPr lang="en-US"/>
          </a:p>
        </p:txBody>
      </p:sp>
    </p:spTree>
    <p:extLst>
      <p:ext uri="{BB962C8B-B14F-4D97-AF65-F5344CB8AC3E}">
        <p14:creationId xmlns:p14="http://schemas.microsoft.com/office/powerpoint/2010/main" val="246331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 first screen that you see when opening Reading Progress is the overall trend in fluency data for the whole class.  </a:t>
            </a:r>
          </a:p>
          <a:p>
            <a:pPr>
              <a:spcBef>
                <a:spcPts val="0"/>
              </a:spcBef>
            </a:pPr>
            <a:endParaRPr lang="en-US" dirty="0"/>
          </a:p>
          <a:p>
            <a:r>
              <a:rPr lang="en-US" dirty="0"/>
              <a:t>You can click on each circle in the line graph to view the assignment name and the correct words read per minute. </a:t>
            </a:r>
          </a:p>
          <a:p>
            <a:pPr>
              <a:spcBef>
                <a:spcPts val="0"/>
              </a:spcBef>
            </a:pPr>
            <a:endParaRPr lang="en-US" dirty="0"/>
          </a:p>
          <a:p>
            <a:r>
              <a:rPr lang="en-US" dirty="0"/>
              <a:t>You can also click down below on each individual assignment to find more information for omissions, insertions, mispronunciation, and accuracy for the assignment.  </a:t>
            </a:r>
          </a:p>
          <a:p>
            <a:pPr>
              <a:spcBef>
                <a:spcPts val="0"/>
              </a:spcBef>
            </a:pPr>
            <a:endParaRPr lang="en-US" dirty="0"/>
          </a:p>
          <a:p>
            <a:r>
              <a:rPr lang="en-US" dirty="0"/>
              <a:t>The dashboard tracks class and individual student data over time for each assignment completed in reading progress. </a:t>
            </a:r>
          </a:p>
          <a:p>
            <a:pPr>
              <a:spcBef>
                <a:spcPts val="0"/>
              </a:spcBef>
            </a:pPr>
            <a:endParaRPr lang="en-US" dirty="0"/>
          </a:p>
          <a:p>
            <a:r>
              <a:rPr lang="en-US" dirty="0"/>
              <a:t>Information from the dashboard can also be exported to Excel. </a:t>
            </a:r>
          </a:p>
          <a:p>
            <a:endParaRPr lang="en-US" dirty="0"/>
          </a:p>
          <a:p>
            <a:r>
              <a:rPr lang="en-US" b="1" dirty="0"/>
              <a:t>Do: </a:t>
            </a:r>
            <a:r>
              <a:rPr lang="en-US" dirty="0"/>
              <a:t>Advance to the next slide. </a:t>
            </a:r>
          </a:p>
          <a:p>
            <a:pPr marL="0" marR="0">
              <a:lnSpc>
                <a:spcPct val="107000"/>
              </a:lnSpc>
              <a:spcBef>
                <a:spcPts val="0"/>
              </a:spcBef>
              <a:spcAft>
                <a:spcPts val="800"/>
              </a:spcAft>
            </a:pPr>
            <a:endParaRPr lang="en-US" sz="1800" dirty="0">
              <a:effectLst/>
              <a:latin typeface="Segoe UI"/>
              <a:ea typeface="Calibri" panose="020F0502020204030204" pitchFamily="34" charset="0"/>
              <a:cs typeface="Segoe UI"/>
            </a:endParaRPr>
          </a:p>
        </p:txBody>
      </p:sp>
      <p:sp>
        <p:nvSpPr>
          <p:cNvPr id="4" name="Slide Number Placeholder 3"/>
          <p:cNvSpPr>
            <a:spLocks noGrp="1"/>
          </p:cNvSpPr>
          <p:nvPr>
            <p:ph type="sldNum" sz="quarter" idx="5"/>
          </p:nvPr>
        </p:nvSpPr>
        <p:spPr/>
        <p:txBody>
          <a:bodyPr/>
          <a:lstStyle/>
          <a:p>
            <a:fld id="{9C68B358-BD41-4024-8B4D-2882CB644EDB}" type="slidenum">
              <a:rPr lang="en-US" smtClean="0"/>
              <a:t>7</a:t>
            </a:fld>
            <a:endParaRPr lang="en-US"/>
          </a:p>
        </p:txBody>
      </p:sp>
    </p:spTree>
    <p:extLst>
      <p:ext uri="{BB962C8B-B14F-4D97-AF65-F5344CB8AC3E}">
        <p14:creationId xmlns:p14="http://schemas.microsoft.com/office/powerpoint/2010/main" val="245560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Reading Progress also provides information about the most mispronounced words in a fluency assignment.  </a:t>
            </a:r>
          </a:p>
          <a:p>
            <a:endParaRPr lang="en-US" dirty="0"/>
          </a:p>
          <a:p>
            <a:r>
              <a:rPr lang="en-US" dirty="0"/>
              <a:t>A word cloud is created, and the size of the word indicates how often it was mispronounced. The larger the words, the more times the word was mispronounced.  </a:t>
            </a:r>
          </a:p>
          <a:p>
            <a:endParaRPr lang="en-US" dirty="0"/>
          </a:p>
          <a:p>
            <a:r>
              <a:rPr lang="en-US" dirty="0"/>
              <a:t>This information can help drive word study or be used to create a center for reading rotations. Educators can also create Reading Progress assignments based on these words, for the entire class or individual students.  Hovering over each word displays how many times each word is mispronounced. Educators create a new challenge assignment for students straight from this dashboard.  The Challenge Assignment is created automatically, and learners completing the assignment will practice the selected challenge words through the Reading Progress activity. </a:t>
            </a:r>
          </a:p>
          <a:p>
            <a:r>
              <a:rPr lang="en-US" dirty="0"/>
              <a:t> </a:t>
            </a:r>
            <a:endParaRPr lang="en-US" dirty="0">
              <a:cs typeface="Calibri"/>
            </a:endParaRPr>
          </a:p>
          <a:p>
            <a:r>
              <a:rPr lang="en-US" dirty="0"/>
              <a:t>Schools can subscribe to Education Insights Premium and gain access to system-wide data and analytics. </a:t>
            </a:r>
          </a:p>
          <a:p>
            <a:endParaRPr lang="en-GB" dirty="0"/>
          </a:p>
        </p:txBody>
      </p:sp>
      <p:sp>
        <p:nvSpPr>
          <p:cNvPr id="4" name="Slide Number Placeholder 3"/>
          <p:cNvSpPr>
            <a:spLocks noGrp="1"/>
          </p:cNvSpPr>
          <p:nvPr>
            <p:ph type="sldNum" sz="quarter" idx="5"/>
          </p:nvPr>
        </p:nvSpPr>
        <p:spPr/>
        <p:txBody>
          <a:bodyPr/>
          <a:lstStyle/>
          <a:p>
            <a:fld id="{0DEC9FE4-B068-47A6-A76D-1DAE8AD08D7E}" type="slidenum">
              <a:rPr lang="en-GB" smtClean="0"/>
              <a:t>9</a:t>
            </a:fld>
            <a:endParaRPr lang="en-GB"/>
          </a:p>
        </p:txBody>
      </p:sp>
    </p:spTree>
    <p:extLst>
      <p:ext uri="{BB962C8B-B14F-4D97-AF65-F5344CB8AC3E}">
        <p14:creationId xmlns:p14="http://schemas.microsoft.com/office/powerpoint/2010/main" val="382217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dirty="0"/>
              <a:t>Do: Log in to a student account in your sample class (Slide 17). </a:t>
            </a:r>
          </a:p>
        </p:txBody>
      </p:sp>
      <p:sp>
        <p:nvSpPr>
          <p:cNvPr id="4" name="Slide Number Placeholder 3"/>
          <p:cNvSpPr>
            <a:spLocks noGrp="1"/>
          </p:cNvSpPr>
          <p:nvPr>
            <p:ph type="sldNum" sz="quarter" idx="5"/>
          </p:nvPr>
        </p:nvSpPr>
        <p:spPr/>
        <p:txBody>
          <a:bodyPr/>
          <a:lstStyle/>
          <a:p>
            <a:fld id="{9C68B358-BD41-4024-8B4D-2882CB644EDB}" type="slidenum">
              <a:rPr lang="en-US" smtClean="0"/>
              <a:t>10</a:t>
            </a:fld>
            <a:endParaRPr lang="en-US"/>
          </a:p>
        </p:txBody>
      </p:sp>
    </p:spTree>
    <p:extLst>
      <p:ext uri="{BB962C8B-B14F-4D97-AF65-F5344CB8AC3E}">
        <p14:creationId xmlns:p14="http://schemas.microsoft.com/office/powerpoint/2010/main" val="18477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6985-4620-28E6-E578-D8BCB9648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B84342-CC63-B1C9-B495-9A5A0481D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4D8B6C-0C4C-2666-9E1C-76DCB0152A2B}"/>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5" name="Footer Placeholder 4">
            <a:extLst>
              <a:ext uri="{FF2B5EF4-FFF2-40B4-BE49-F238E27FC236}">
                <a16:creationId xmlns:a16="http://schemas.microsoft.com/office/drawing/2014/main" id="{BD938505-1997-B307-C953-7A42478CA5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DB609F-3420-0EBC-F452-AC746CCCE4C4}"/>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103820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C446-CA43-8902-025D-B76EE3F835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549CF-B867-BFBC-B135-7D308955F4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B07392-EAD8-FE30-0C82-04C0F3B2533E}"/>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5" name="Footer Placeholder 4">
            <a:extLst>
              <a:ext uri="{FF2B5EF4-FFF2-40B4-BE49-F238E27FC236}">
                <a16:creationId xmlns:a16="http://schemas.microsoft.com/office/drawing/2014/main" id="{899EA920-D94E-0FD3-606F-55A1ACBDB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C96AC0-A12D-1FA3-F5CE-6954B84EAB53}"/>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145883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DCC101-1E11-DFAA-48AE-AAD5564706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FF8BA0-9FD8-158B-B56C-3817F46D96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4F7344-095B-861B-6E2A-6DC476D1EC0A}"/>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5" name="Footer Placeholder 4">
            <a:extLst>
              <a:ext uri="{FF2B5EF4-FFF2-40B4-BE49-F238E27FC236}">
                <a16:creationId xmlns:a16="http://schemas.microsoft.com/office/drawing/2014/main" id="{A85D1142-0A1C-1C98-B338-9ABE02307A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0138E-4EA0-A9E3-B29F-007FCA108EEC}"/>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3004866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0D9C6E-A7EE-4496-9B17-8A8075C9E8ED}"/>
              </a:ext>
            </a:extLst>
          </p:cNvPr>
          <p:cNvSpPr/>
          <p:nvPr/>
        </p:nvSpPr>
        <p:spPr>
          <a:xfrm>
            <a:off x="0" y="1"/>
            <a:ext cx="12192000" cy="1065229"/>
          </a:xfrm>
          <a:prstGeom prst="rect">
            <a:avLst/>
          </a:prstGeom>
          <a:solidFill>
            <a:srgbClr val="3214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CA6B277-0F88-C043-9E45-C485E8C84BE1}"/>
              </a:ext>
            </a:extLst>
          </p:cNvPr>
          <p:cNvSpPr>
            <a:spLocks noGrp="1"/>
          </p:cNvSpPr>
          <p:nvPr>
            <p:ph type="title"/>
          </p:nvPr>
        </p:nvSpPr>
        <p:spPr/>
        <p:txBody>
          <a:bodyPr>
            <a:normAutofit/>
          </a:bodyPr>
          <a:lstStyle>
            <a:lvl1pPr>
              <a:defRPr sz="3529">
                <a:solidFill>
                  <a:srgbClr val="5DB6FF"/>
                </a:solidFill>
              </a:defRPr>
            </a:lvl1pPr>
          </a:lstStyle>
          <a:p>
            <a:r>
              <a:rPr lang="en-US"/>
              <a:t>Click to edit Master title style</a:t>
            </a:r>
          </a:p>
        </p:txBody>
      </p:sp>
    </p:spTree>
    <p:extLst>
      <p:ext uri="{BB962C8B-B14F-4D97-AF65-F5344CB8AC3E}">
        <p14:creationId xmlns:p14="http://schemas.microsoft.com/office/powerpoint/2010/main" val="176007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19CF-CDAC-EB84-37C2-A72CF8BBB2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8A7ABA-9A80-5451-5F6D-4CE9D831E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7164C-CAD3-E4A2-93DE-03C4FF9DC4D7}"/>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5" name="Footer Placeholder 4">
            <a:extLst>
              <a:ext uri="{FF2B5EF4-FFF2-40B4-BE49-F238E27FC236}">
                <a16:creationId xmlns:a16="http://schemas.microsoft.com/office/drawing/2014/main" id="{D4F3E5F2-7FA8-A723-D730-C3AF82D0E4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AF8B47-C985-F732-3271-173EB13B095C}"/>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36593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D227-50AA-CF22-5E01-D26F365FD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8BD341-1619-130F-B04F-CD439980D5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78803B-6307-82CE-1F00-AC0CE564CE83}"/>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5" name="Footer Placeholder 4">
            <a:extLst>
              <a:ext uri="{FF2B5EF4-FFF2-40B4-BE49-F238E27FC236}">
                <a16:creationId xmlns:a16="http://schemas.microsoft.com/office/drawing/2014/main" id="{714B0382-BF3A-063E-57A6-67DD06962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97EFC2-B0EC-095B-82A4-7749867CF671}"/>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339980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9105-2CAE-868E-9116-B2AD4B5680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DABD0A-B4AB-E014-7D11-E347EFCD86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1CD294-E278-EF0A-8124-3406C13910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0E5ECE-2341-8757-4E58-909022B59F88}"/>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6" name="Footer Placeholder 5">
            <a:extLst>
              <a:ext uri="{FF2B5EF4-FFF2-40B4-BE49-F238E27FC236}">
                <a16:creationId xmlns:a16="http://schemas.microsoft.com/office/drawing/2014/main" id="{B532A188-0CCD-BF7F-28A1-B64453CE96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C52D1E-BCC0-6E10-843B-BACCF9996AB8}"/>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247668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A576-838C-F06F-A006-2BBB894A9F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58B789-DA51-0D32-1120-6029D59C3C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9C5051-F397-3DAF-309E-1B2F772194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560F24-E504-4515-B5D0-F5F210A046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8F66BF-B904-95EB-6875-486981874C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2A47C9-FE28-6797-B5D2-8DC2EA3A57BB}"/>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8" name="Footer Placeholder 7">
            <a:extLst>
              <a:ext uri="{FF2B5EF4-FFF2-40B4-BE49-F238E27FC236}">
                <a16:creationId xmlns:a16="http://schemas.microsoft.com/office/drawing/2014/main" id="{85C2679F-0E12-9F3A-5F2D-D441687B9B0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614088-121A-D0BF-0943-540EFDA85645}"/>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417381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2E445-33B8-F55B-DFD0-FE10568F95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8B64F3-EFCC-C15A-647F-4E4FB351EDF4}"/>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4" name="Footer Placeholder 3">
            <a:extLst>
              <a:ext uri="{FF2B5EF4-FFF2-40B4-BE49-F238E27FC236}">
                <a16:creationId xmlns:a16="http://schemas.microsoft.com/office/drawing/2014/main" id="{742B3372-3876-96AC-EEFF-BD88297724F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46668D-C335-DE9E-9F09-1792CF1D06F6}"/>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263155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4B404-86B3-F358-2F88-CFBA527E396F}"/>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3" name="Footer Placeholder 2">
            <a:extLst>
              <a:ext uri="{FF2B5EF4-FFF2-40B4-BE49-F238E27FC236}">
                <a16:creationId xmlns:a16="http://schemas.microsoft.com/office/drawing/2014/main" id="{025FCD28-587D-3E3C-76E2-A37C323841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8BE634-1699-1B1A-37EB-334C13296301}"/>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403617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33CF-9E95-A2B3-F270-83B6E8EB4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ECDD7B-3771-F3AE-8AEE-37F5196413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D8EC26-CF4C-067B-F91A-A30119462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A9CCF8-68ED-C3D7-00C2-379C146B7FD1}"/>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6" name="Footer Placeholder 5">
            <a:extLst>
              <a:ext uri="{FF2B5EF4-FFF2-40B4-BE49-F238E27FC236}">
                <a16:creationId xmlns:a16="http://schemas.microsoft.com/office/drawing/2014/main" id="{3B2357B4-B527-614D-1A0B-37ABD7779B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1115D4-79CB-40A5-E552-D58EC24B4A02}"/>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338494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E127-354E-CB46-62E2-B24197EFA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DDF620-FA99-6181-7044-ACE64F3D4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4CD81B-677A-2FCD-51CC-4ED09CCDE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70D93-EA02-B1D0-73BF-58094CD0EEC1}"/>
              </a:ext>
            </a:extLst>
          </p:cNvPr>
          <p:cNvSpPr>
            <a:spLocks noGrp="1"/>
          </p:cNvSpPr>
          <p:nvPr>
            <p:ph type="dt" sz="half" idx="10"/>
          </p:nvPr>
        </p:nvSpPr>
        <p:spPr/>
        <p:txBody>
          <a:bodyPr/>
          <a:lstStyle/>
          <a:p>
            <a:fld id="{8DCDB762-2481-4EAD-88CE-5568D2941F1F}" type="datetimeFigureOut">
              <a:rPr lang="en-GB" smtClean="0"/>
              <a:t>13/06/2023</a:t>
            </a:fld>
            <a:endParaRPr lang="en-GB"/>
          </a:p>
        </p:txBody>
      </p:sp>
      <p:sp>
        <p:nvSpPr>
          <p:cNvPr id="6" name="Footer Placeholder 5">
            <a:extLst>
              <a:ext uri="{FF2B5EF4-FFF2-40B4-BE49-F238E27FC236}">
                <a16:creationId xmlns:a16="http://schemas.microsoft.com/office/drawing/2014/main" id="{5B92B1AA-ED38-E036-B652-338C61DD1C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653D05-5171-0957-2E51-E248DB1A9C22}"/>
              </a:ext>
            </a:extLst>
          </p:cNvPr>
          <p:cNvSpPr>
            <a:spLocks noGrp="1"/>
          </p:cNvSpPr>
          <p:nvPr>
            <p:ph type="sldNum" sz="quarter" idx="12"/>
          </p:nvPr>
        </p:nvSpPr>
        <p:spPr/>
        <p:txBody>
          <a:bodyPr/>
          <a:lstStyle/>
          <a:p>
            <a:fld id="{8BF8B58F-993A-4EBB-8F9F-29B45923605D}" type="slidenum">
              <a:rPr lang="en-GB" smtClean="0"/>
              <a:t>‹#›</a:t>
            </a:fld>
            <a:endParaRPr lang="en-GB"/>
          </a:p>
        </p:txBody>
      </p:sp>
    </p:spTree>
    <p:extLst>
      <p:ext uri="{BB962C8B-B14F-4D97-AF65-F5344CB8AC3E}">
        <p14:creationId xmlns:p14="http://schemas.microsoft.com/office/powerpoint/2010/main" val="256004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1D82C7-B5C2-9058-253D-6164A5CF5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73BFB9-1367-FF69-FFBF-EBA84754E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EB69B3-4CCF-D38A-AF0E-48F3E68DF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DB762-2481-4EAD-88CE-5568D2941F1F}" type="datetimeFigureOut">
              <a:rPr lang="en-GB" smtClean="0"/>
              <a:t>13/06/2023</a:t>
            </a:fld>
            <a:endParaRPr lang="en-GB"/>
          </a:p>
        </p:txBody>
      </p:sp>
      <p:sp>
        <p:nvSpPr>
          <p:cNvPr id="5" name="Footer Placeholder 4">
            <a:extLst>
              <a:ext uri="{FF2B5EF4-FFF2-40B4-BE49-F238E27FC236}">
                <a16:creationId xmlns:a16="http://schemas.microsoft.com/office/drawing/2014/main" id="{168BB50A-5011-4326-9450-08E7F9B20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A84CD3-6816-5FAA-CB10-0CA6CA1B4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8B58F-993A-4EBB-8F9F-29B45923605D}" type="slidenum">
              <a:rPr lang="en-GB" smtClean="0"/>
              <a:t>‹#›</a:t>
            </a:fld>
            <a:endParaRPr lang="en-GB"/>
          </a:p>
        </p:txBody>
      </p:sp>
    </p:spTree>
    <p:extLst>
      <p:ext uri="{BB962C8B-B14F-4D97-AF65-F5344CB8AC3E}">
        <p14:creationId xmlns:p14="http://schemas.microsoft.com/office/powerpoint/2010/main" val="402367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hyperlink" Target="https://youtu.be/tGkANWhoo0Y" TargetMode="External"/><Relationship Id="rId18" Type="http://schemas.openxmlformats.org/officeDocument/2006/relationships/hyperlink" Target="https://youtu.be/tiPRRjgfuOg" TargetMode="External"/><Relationship Id="rId3" Type="http://schemas.openxmlformats.org/officeDocument/2006/relationships/image" Target="../media/image1.jpeg"/><Relationship Id="rId21" Type="http://schemas.openxmlformats.org/officeDocument/2006/relationships/hyperlink" Target="https://youtu.be/fj9wTyC5sz4" TargetMode="External"/><Relationship Id="rId7" Type="http://schemas.openxmlformats.org/officeDocument/2006/relationships/diagramData" Target="../diagrams/data1.xml"/><Relationship Id="rId12" Type="http://schemas.openxmlformats.org/officeDocument/2006/relationships/hyperlink" Target="https://www.youtube.com/watch?v=PLjFryotQ7A" TargetMode="External"/><Relationship Id="rId17" Type="http://schemas.openxmlformats.org/officeDocument/2006/relationships/hyperlink" Target="https://youtu.be/GJZZZ_2m_18" TargetMode="External"/><Relationship Id="rId2" Type="http://schemas.openxmlformats.org/officeDocument/2006/relationships/notesSlide" Target="../notesSlides/notesSlide1.xml"/><Relationship Id="rId16" Type="http://schemas.openxmlformats.org/officeDocument/2006/relationships/hyperlink" Target="https://www.youtube.com/watch?v=lnwQr3jNcTg" TargetMode="External"/><Relationship Id="rId20" Type="http://schemas.openxmlformats.org/officeDocument/2006/relationships/hyperlink" Target="https://youtu.be/Ebf_68gUJCw" TargetMode="External"/><Relationship Id="rId1" Type="http://schemas.openxmlformats.org/officeDocument/2006/relationships/slideLayout" Target="../slideLayouts/slideLayout7.xml"/><Relationship Id="rId6" Type="http://schemas.openxmlformats.org/officeDocument/2006/relationships/hyperlink" Target="https://www.youtube.com/watch?v=0sC_JVgCtJU" TargetMode="External"/><Relationship Id="rId11" Type="http://schemas.microsoft.com/office/2007/relationships/diagramDrawing" Target="../diagrams/drawing1.xml"/><Relationship Id="rId5" Type="http://schemas.openxmlformats.org/officeDocument/2006/relationships/hyperlink" Target="https://youtu.be/v7SaczzNLBI" TargetMode="External"/><Relationship Id="rId15" Type="http://schemas.openxmlformats.org/officeDocument/2006/relationships/hyperlink" Target="https://youtu.be/KVlXk3BsLVE" TargetMode="External"/><Relationship Id="rId10" Type="http://schemas.openxmlformats.org/officeDocument/2006/relationships/diagramColors" Target="../diagrams/colors1.xml"/><Relationship Id="rId19" Type="http://schemas.openxmlformats.org/officeDocument/2006/relationships/hyperlink" Target="https://www.youtube.com/watch?v=2zfnWTSObfc" TargetMode="External"/><Relationship Id="rId4" Type="http://schemas.openxmlformats.org/officeDocument/2006/relationships/hyperlink" Target="https://youtu.be/lfvxNK8d_Q4" TargetMode="External"/><Relationship Id="rId9" Type="http://schemas.openxmlformats.org/officeDocument/2006/relationships/diagramQuickStyle" Target="../diagrams/quickStyle1.xml"/><Relationship Id="rId14" Type="http://schemas.openxmlformats.org/officeDocument/2006/relationships/hyperlink" Target="https://support.microsoft.com/en-gb/office/use-the-speak-text-to-speech-feature-to-read-text-aloud-459e7704-a76d-4fe2-ab48-189d6b83333c#:~:text=How%20to%20Speak%20in%20Word%20You%20can%20add,then%20click%20Add.%205%20Click%20OK.%20See%20More." TargetMode="External"/><Relationship Id="rId2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office.com/article/editor-is-your-writing-assistant-91ecbe1b-d021-4e9e-a82e-abc4cd7163d7?ui=en-US&amp;rs=en-US&amp;ad=US" TargetMode="External"/><Relationship Id="rId2" Type="http://schemas.openxmlformats.org/officeDocument/2006/relationships/hyperlink" Target="https://support.office.com/article/Using-Word-Prediction-for-inclusive-classrooms-8ca3ea32-66b1-4d9d-abf1-1d0ead34f2a2" TargetMode="External"/><Relationship Id="rId1" Type="http://schemas.openxmlformats.org/officeDocument/2006/relationships/slideLayout" Target="../slideLayouts/slideLayout2.xml"/><Relationship Id="rId4" Type="http://schemas.openxmlformats.org/officeDocument/2006/relationships/hyperlink" Target="https://support.microsoft.com/help/4042244/windows-10-use-dict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hyperlink" Target="https://onedrive.live.com/view.aspx?resid=53C617FAC1BF5355!6654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blogs.office.com/en-us/2016/04/19/learning-tools-are-a-game-changer-for-my-special-education-students/" TargetMode="External"/><Relationship Id="rId2" Type="http://schemas.openxmlformats.org/officeDocument/2006/relationships/hyperlink" Target="https://educationblog.microsoft.com/2017/10/new-research-learning-tools-improves-reading-comprehension/" TargetMode="External"/><Relationship Id="rId1" Type="http://schemas.openxmlformats.org/officeDocument/2006/relationships/slideLayout" Target="../slideLayouts/slideLayout2.xml"/><Relationship Id="rId6" Type="http://schemas.openxmlformats.org/officeDocument/2006/relationships/hyperlink" Target="https://educationblog.microsoft.com/2017/08/learning-tools-word-desktop-immersive-reader-update/" TargetMode="External"/><Relationship Id="rId5" Type="http://schemas.openxmlformats.org/officeDocument/2006/relationships/hyperlink" Target="https://educationblog.microsoft.com/2017/06/struggling-1st-grade-readers-improve-with-the-help-of-onenote-learning-tools/" TargetMode="External"/><Relationship Id="rId4" Type="http://schemas.openxmlformats.org/officeDocument/2006/relationships/hyperlink" Target="https://www.forbes.com/sites/jordanshapiro/2016/01/25/learning-tools-for-microsoft-onenote-may-be-one-of-the-most-disruptive-education-technologies-yet/#3134a82172b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allscotland.org.uk/blog/immersive-reader-in-powerpoint/" TargetMode="External"/><Relationship Id="rId7" Type="http://schemas.openxmlformats.org/officeDocument/2006/relationships/hyperlink" Target="https://www.callscotland.org.uk/blog/using-immersive-reader-with-teams/" TargetMode="External"/><Relationship Id="rId2" Type="http://schemas.openxmlformats.org/officeDocument/2006/relationships/hyperlink" Target="https://www.callscotland.org.uk/information/text-to-speech/immersive-reader/#:~:text=Immersive%20Reader%201%20The%20Basics%20The%20exact%20features,features%20available%20in%20Immersive%20Reader.%20...%203%20Conclusion" TargetMode="External"/><Relationship Id="rId1" Type="http://schemas.openxmlformats.org/officeDocument/2006/relationships/slideLayout" Target="../slideLayouts/slideLayout2.xml"/><Relationship Id="rId6" Type="http://schemas.openxmlformats.org/officeDocument/2006/relationships/hyperlink" Target="https://www.callscotland.org.uk/blog/using-immersive-reader-with-the-edge-browser-app-and-chrome-extension/" TargetMode="External"/><Relationship Id="rId5" Type="http://schemas.openxmlformats.org/officeDocument/2006/relationships/hyperlink" Target="https://www.callscotland.org.uk/blog/how-to-read-maths-with-immersive-reader/" TargetMode="External"/><Relationship Id="rId4" Type="http://schemas.openxmlformats.org/officeDocument/2006/relationships/hyperlink" Target="https://www.callscotland.org.uk/blog/getting-immersive-reader-in-edge-to-work/"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earn.microsoft.com/en-us/training/educator-center/product-guides/immersive-reader/" TargetMode="External"/><Relationship Id="rId2" Type="http://schemas.openxmlformats.org/officeDocument/2006/relationships/hyperlink" Target="https://learn.microsoft.com/en-us/training/modules/support-reading-fluency-practice-with-reading-progress/"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learn.microsoft.com/en-us/training/modules/empower-every-student-with-inclusive-classroom/" TargetMode="External"/><Relationship Id="rId4" Type="http://schemas.openxmlformats.org/officeDocument/2006/relationships/hyperlink" Target="https://learn.microsoft.com/en-us/training/modules/accessibility-special-education-online-learning-equit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hyperlink" Target="https://youtu.be/NilBP_YwXDw" TargetMode="External"/><Relationship Id="rId12" Type="http://schemas.openxmlformats.org/officeDocument/2006/relationships/image" Target="../media/image6.png"/><Relationship Id="rId17" Type="http://schemas.openxmlformats.org/officeDocument/2006/relationships/image" Target="../media/image11.svg"/><Relationship Id="rId2" Type="http://schemas.openxmlformats.org/officeDocument/2006/relationships/diagramData" Target="../diagrams/data2.xml"/><Relationship Id="rId16" Type="http://schemas.openxmlformats.org/officeDocument/2006/relationships/image" Target="../media/image10.png"/><Relationship Id="rId20"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5.png"/><Relationship Id="rId5" Type="http://schemas.openxmlformats.org/officeDocument/2006/relationships/diagramColors" Target="../diagrams/colors2.xml"/><Relationship Id="rId15" Type="http://schemas.openxmlformats.org/officeDocument/2006/relationships/image" Target="../media/image9.svg"/><Relationship Id="rId10" Type="http://schemas.openxmlformats.org/officeDocument/2006/relationships/image" Target="../media/image4.png"/><Relationship Id="rId19" Type="http://schemas.openxmlformats.org/officeDocument/2006/relationships/image" Target="../media/image13.svg"/><Relationship Id="rId4" Type="http://schemas.openxmlformats.org/officeDocument/2006/relationships/diagramQuickStyle" Target="../diagrams/quickStyle2.xml"/><Relationship Id="rId9" Type="http://schemas.openxmlformats.org/officeDocument/2006/relationships/hyperlink" Target="https://youtu.be/KVlXk3BsLVE" TargetMode="External"/><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icrosoft.com/en-us/education/products/teams"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icrosoft translate">
            <a:extLst>
              <a:ext uri="{FF2B5EF4-FFF2-40B4-BE49-F238E27FC236}">
                <a16:creationId xmlns:a16="http://schemas.microsoft.com/office/drawing/2014/main" id="{92C62634-9513-979F-7050-3F1A62F81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47" y="3655787"/>
            <a:ext cx="672308" cy="672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CE4E18-9929-2AE0-E02C-95005799D863}"/>
              </a:ext>
            </a:extLst>
          </p:cNvPr>
          <p:cNvSpPr txBox="1"/>
          <p:nvPr/>
        </p:nvSpPr>
        <p:spPr>
          <a:xfrm>
            <a:off x="179120" y="4474599"/>
            <a:ext cx="2109562" cy="1477328"/>
          </a:xfrm>
          <a:prstGeom prst="rect">
            <a:avLst/>
          </a:prstGeom>
          <a:noFill/>
        </p:spPr>
        <p:txBody>
          <a:bodyPr wrap="square" lIns="91440" tIns="45720" rIns="91440" bIns="45720" rtlCol="0" anchor="t">
            <a:spAutoFit/>
          </a:bodyPr>
          <a:lstStyle/>
          <a:p>
            <a:pPr algn="ctr"/>
            <a:r>
              <a:rPr lang="en-GB" dirty="0">
                <a:solidFill>
                  <a:srgbClr val="00B050"/>
                </a:solidFill>
                <a:latin typeface="Segoe UI"/>
                <a:cs typeface="Segoe UI"/>
                <a:hlinkClick r:id="rId4">
                  <a:extLst>
                    <a:ext uri="{A12FA001-AC4F-418D-AE19-62706E023703}">
                      <ahyp:hlinkClr xmlns:ahyp="http://schemas.microsoft.com/office/drawing/2018/hyperlinkcolor" val="tx"/>
                    </a:ext>
                  </a:extLst>
                </a:hlinkClick>
              </a:rPr>
              <a:t>Translator</a:t>
            </a:r>
            <a:r>
              <a:rPr lang="en-GB" dirty="0">
                <a:solidFill>
                  <a:srgbClr val="00B050"/>
                </a:solidFill>
                <a:latin typeface="Segoe UI"/>
                <a:cs typeface="Segoe UI"/>
                <a:hlinkClick r:id="rId5">
                  <a:extLst>
                    <a:ext uri="{A12FA001-AC4F-418D-AE19-62706E023703}">
                      <ahyp:hlinkClr xmlns:ahyp="http://schemas.microsoft.com/office/drawing/2018/hyperlinkcolor" val="tx"/>
                    </a:ext>
                  </a:extLst>
                </a:hlinkClick>
              </a:rPr>
              <a:t> app </a:t>
            </a:r>
            <a:r>
              <a:rPr lang="en-GB" dirty="0">
                <a:latin typeface="Segoe UI"/>
                <a:cs typeface="Segoe UI"/>
              </a:rPr>
              <a:t>supports EAL </a:t>
            </a:r>
            <a:endParaRPr lang="en-GB" dirty="0">
              <a:latin typeface="Segoe UI" panose="020B0502040204020203" pitchFamily="34" charset="0"/>
              <a:cs typeface="Segoe UI" panose="020B0502040204020203" pitchFamily="34" charset="0"/>
            </a:endParaRPr>
          </a:p>
          <a:p>
            <a:pPr algn="ctr"/>
            <a:r>
              <a:rPr lang="en-GB" dirty="0">
                <a:latin typeface="Segoe UI" panose="020B0502040204020203" pitchFamily="34" charset="0"/>
                <a:cs typeface="Segoe UI" panose="020B0502040204020203" pitchFamily="34" charset="0"/>
              </a:rPr>
              <a:t>students to access </a:t>
            </a:r>
          </a:p>
          <a:p>
            <a:pPr algn="ctr"/>
            <a:r>
              <a:rPr lang="en-GB" dirty="0">
                <a:latin typeface="Segoe UI" panose="020B0502040204020203" pitchFamily="34" charset="0"/>
                <a:cs typeface="Segoe UI" panose="020B0502040204020203" pitchFamily="34" charset="0"/>
              </a:rPr>
              <a:t>all aspects of the </a:t>
            </a:r>
          </a:p>
          <a:p>
            <a:pPr algn="ctr"/>
            <a:r>
              <a:rPr lang="en-GB" dirty="0">
                <a:latin typeface="Segoe UI" panose="020B0502040204020203" pitchFamily="34" charset="0"/>
                <a:cs typeface="Segoe UI" panose="020B0502040204020203" pitchFamily="34" charset="0"/>
              </a:rPr>
              <a:t>curriculum.</a:t>
            </a:r>
          </a:p>
        </p:txBody>
      </p:sp>
      <p:sp>
        <p:nvSpPr>
          <p:cNvPr id="5" name="TextBox 4">
            <a:extLst>
              <a:ext uri="{FF2B5EF4-FFF2-40B4-BE49-F238E27FC236}">
                <a16:creationId xmlns:a16="http://schemas.microsoft.com/office/drawing/2014/main" id="{AD9521F2-5669-8687-6ECE-CFA8FDC7DE33}"/>
              </a:ext>
            </a:extLst>
          </p:cNvPr>
          <p:cNvSpPr txBox="1"/>
          <p:nvPr/>
        </p:nvSpPr>
        <p:spPr>
          <a:xfrm>
            <a:off x="10331251" y="1856641"/>
            <a:ext cx="1631878" cy="2663988"/>
          </a:xfrm>
          <a:prstGeom prst="rect">
            <a:avLst/>
          </a:prstGeom>
          <a:solidFill>
            <a:srgbClr val="7030A0"/>
          </a:solidFill>
        </p:spPr>
        <p:txBody>
          <a:bodyPr wrap="square" rtlCol="0">
            <a:spAutoFit/>
          </a:bodyPr>
          <a:lstStyle/>
          <a:p>
            <a:pPr algn="ctr"/>
            <a:r>
              <a:rPr lang="en-GB" dirty="0">
                <a:solidFill>
                  <a:schemeClr val="bg1"/>
                </a:solidFill>
                <a:latin typeface="Segoe UI" panose="020B0502040204020203" pitchFamily="34" charset="0"/>
                <a:cs typeface="Segoe UI" panose="020B0502040204020203" pitchFamily="34" charset="0"/>
              </a:rPr>
              <a:t>Educators should use the ‘</a:t>
            </a:r>
            <a:r>
              <a:rPr lang="en-GB" dirty="0">
                <a:solidFill>
                  <a:schemeClr val="bg1"/>
                </a:solidFill>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Accessibility Checker’ </a:t>
            </a:r>
            <a:r>
              <a:rPr lang="en-GB" dirty="0">
                <a:solidFill>
                  <a:schemeClr val="bg1"/>
                </a:solidFill>
                <a:latin typeface="Segoe UI" panose="020B0502040204020203" pitchFamily="34" charset="0"/>
                <a:cs typeface="Segoe UI" panose="020B0502040204020203" pitchFamily="34" charset="0"/>
              </a:rPr>
              <a:t>tool to ensure their content is accessible to all learners</a:t>
            </a:r>
          </a:p>
        </p:txBody>
      </p:sp>
      <p:sp>
        <p:nvSpPr>
          <p:cNvPr id="6" name="TextBox 5">
            <a:extLst>
              <a:ext uri="{FF2B5EF4-FFF2-40B4-BE49-F238E27FC236}">
                <a16:creationId xmlns:a16="http://schemas.microsoft.com/office/drawing/2014/main" id="{9A7F51A6-5C87-F073-95A4-07C936FD3F36}"/>
              </a:ext>
            </a:extLst>
          </p:cNvPr>
          <p:cNvSpPr txBox="1"/>
          <p:nvPr/>
        </p:nvSpPr>
        <p:spPr>
          <a:xfrm>
            <a:off x="191380" y="216073"/>
            <a:ext cx="2599361" cy="1815882"/>
          </a:xfrm>
          <a:prstGeom prst="rect">
            <a:avLst/>
          </a:prstGeom>
          <a:solidFill>
            <a:srgbClr val="7030A0"/>
          </a:solidFill>
          <a:ln w="28575">
            <a:solidFill>
              <a:schemeClr val="tx1"/>
            </a:solidFill>
          </a:ln>
        </p:spPr>
        <p:txBody>
          <a:bodyPr wrap="square" rtlCol="0">
            <a:spAutoFit/>
          </a:bodyPr>
          <a:lstStyle/>
          <a:p>
            <a:pPr algn="ctr"/>
            <a:r>
              <a:rPr lang="en-GB" sz="2800" dirty="0">
                <a:solidFill>
                  <a:schemeClr val="bg1"/>
                </a:solidFill>
                <a:latin typeface="Segoe UI" panose="020B0502040204020203" pitchFamily="34" charset="0"/>
                <a:cs typeface="Segoe UI" panose="020B0502040204020203" pitchFamily="34" charset="0"/>
              </a:rPr>
              <a:t>Supporting and improving literacy with Microsoft Tools</a:t>
            </a:r>
          </a:p>
        </p:txBody>
      </p:sp>
      <p:graphicFrame>
        <p:nvGraphicFramePr>
          <p:cNvPr id="2" name="Diagram 1">
            <a:extLst>
              <a:ext uri="{FF2B5EF4-FFF2-40B4-BE49-F238E27FC236}">
                <a16:creationId xmlns:a16="http://schemas.microsoft.com/office/drawing/2014/main" id="{001E2E13-B290-59AC-38D6-32A57DEFA6A9}"/>
              </a:ext>
            </a:extLst>
          </p:cNvPr>
          <p:cNvGraphicFramePr/>
          <p:nvPr/>
        </p:nvGraphicFramePr>
        <p:xfrm>
          <a:off x="2443823" y="641313"/>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64FC29C0-E135-51C6-B3CB-B4F8B48FE75E}"/>
              </a:ext>
            </a:extLst>
          </p:cNvPr>
          <p:cNvSpPr txBox="1"/>
          <p:nvPr/>
        </p:nvSpPr>
        <p:spPr>
          <a:xfrm>
            <a:off x="8389091" y="4328095"/>
            <a:ext cx="1631878" cy="2239074"/>
          </a:xfrm>
          <a:prstGeom prst="rect">
            <a:avLst/>
          </a:prstGeom>
          <a:noFill/>
        </p:spPr>
        <p:txBody>
          <a:bodyPr wrap="square" rtlCol="0">
            <a:spAutoFit/>
          </a:bodyPr>
          <a:lstStyle/>
          <a:p>
            <a:pPr marL="285750" lvl="0" indent="-285750" algn="l">
              <a:spcAft>
                <a:spcPts val="600"/>
              </a:spcAft>
              <a:buFont typeface="Arial" panose="020B0604020202020204" pitchFamily="34" charset="0"/>
              <a:buChar char="•"/>
            </a:pPr>
            <a:r>
              <a:rPr lang="en-GB" sz="1600" dirty="0">
                <a:solidFill>
                  <a:srgbClr val="7030A0"/>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Slide record</a:t>
            </a:r>
            <a:endParaRPr lang="en-GB" sz="1600" dirty="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600" dirty="0">
                <a:solidFill>
                  <a:srgbClr val="7030A0"/>
                </a:solidFill>
                <a:latin typeface="Segoe UI" panose="020B0502040204020203" pitchFamily="34" charset="0"/>
                <a:cs typeface="Segoe UI" panose="020B0502040204020203" pitchFamily="34" charset="0"/>
                <a:hlinkClick r:id="rId13">
                  <a:extLst>
                    <a:ext uri="{A12FA001-AC4F-418D-AE19-62706E023703}">
                      <ahyp:hlinkClr xmlns:ahyp="http://schemas.microsoft.com/office/drawing/2018/hyperlinkcolor" val="tx"/>
                    </a:ext>
                  </a:extLst>
                </a:hlinkClick>
              </a:rPr>
              <a:t>PowerPoint ‘Rehearse with Coach’ </a:t>
            </a:r>
            <a:endParaRPr lang="en-GB" sz="1600" dirty="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600" dirty="0">
                <a:solidFill>
                  <a:srgbClr val="7030A0"/>
                </a:solidFill>
                <a:latin typeface="Segoe UI" panose="020B0502040204020203" pitchFamily="34" charset="0"/>
                <a:cs typeface="Segoe UI" panose="020B0502040204020203" pitchFamily="34" charset="0"/>
                <a:hlinkClick r:id="rId14">
                  <a:extLst>
                    <a:ext uri="{A12FA001-AC4F-418D-AE19-62706E023703}">
                      <ahyp:hlinkClr xmlns:ahyp="http://schemas.microsoft.com/office/drawing/2018/hyperlinkcolor" val="tx"/>
                    </a:ext>
                  </a:extLst>
                </a:hlinkClick>
              </a:rPr>
              <a:t>Text to Speech</a:t>
            </a:r>
            <a:endParaRPr lang="en-GB" sz="1600" dirty="0">
              <a:solidFill>
                <a:srgbClr val="7030A0"/>
              </a:solidFill>
              <a:latin typeface="Segoe UI" panose="020B0502040204020203" pitchFamily="34" charset="0"/>
              <a:cs typeface="Segoe UI" panose="020B0502040204020203" pitchFamily="34" charset="0"/>
            </a:endParaRPr>
          </a:p>
          <a:p>
            <a:pPr marL="171450" lvl="0" indent="-171450" algn="l">
              <a:buFont typeface="Arial" panose="020B0604020202020204" pitchFamily="34" charset="0"/>
              <a:buChar char="•"/>
            </a:pPr>
            <a:endParaRPr lang="en-GB" sz="1050" dirty="0"/>
          </a:p>
          <a:p>
            <a:pPr marL="285750" indent="-285750">
              <a:buFont typeface="Arial" panose="020B0604020202020204" pitchFamily="34" charset="0"/>
              <a:buChar char="•"/>
            </a:pPr>
            <a:endParaRPr lang="en-GB" dirty="0"/>
          </a:p>
        </p:txBody>
      </p:sp>
      <p:sp>
        <p:nvSpPr>
          <p:cNvPr id="11" name="TextBox 10">
            <a:extLst>
              <a:ext uri="{FF2B5EF4-FFF2-40B4-BE49-F238E27FC236}">
                <a16:creationId xmlns:a16="http://schemas.microsoft.com/office/drawing/2014/main" id="{B233ABDB-82C0-E5E7-C4AB-5570DFFAE285}"/>
              </a:ext>
            </a:extLst>
          </p:cNvPr>
          <p:cNvSpPr txBox="1"/>
          <p:nvPr/>
        </p:nvSpPr>
        <p:spPr>
          <a:xfrm>
            <a:off x="3068108" y="4397095"/>
            <a:ext cx="1839074" cy="1831271"/>
          </a:xfrm>
          <a:prstGeom prst="rect">
            <a:avLst/>
          </a:prstGeom>
          <a:noFill/>
        </p:spPr>
        <p:txBody>
          <a:bodyPr wrap="square" rtlCol="0">
            <a:spAutoFit/>
          </a:bodyPr>
          <a:lstStyle/>
          <a:p>
            <a:pPr marL="285750" lvl="0" indent="-285750" algn="l">
              <a:spcAft>
                <a:spcPts val="600"/>
              </a:spcAft>
              <a:buFont typeface="Arial" panose="020B0604020202020204" pitchFamily="34" charset="0"/>
              <a:buChar char="•"/>
            </a:pPr>
            <a:r>
              <a:rPr lang="en-GB" sz="1600" dirty="0">
                <a:solidFill>
                  <a:srgbClr val="7030A0"/>
                </a:solidFill>
                <a:latin typeface="Segoe UI" panose="020B0502040204020203" pitchFamily="34" charset="0"/>
                <a:cs typeface="Segoe UI" panose="020B0502040204020203" pitchFamily="34" charset="0"/>
                <a:hlinkClick r:id="rId15">
                  <a:extLst>
                    <a:ext uri="{A12FA001-AC4F-418D-AE19-62706E023703}">
                      <ahyp:hlinkClr xmlns:ahyp="http://schemas.microsoft.com/office/drawing/2018/hyperlinkcolor" val="tx"/>
                    </a:ext>
                  </a:extLst>
                </a:hlinkClick>
              </a:rPr>
              <a:t>Immersive Reader</a:t>
            </a:r>
            <a:endParaRPr lang="en-GB" sz="1600" dirty="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600" dirty="0">
                <a:solidFill>
                  <a:srgbClr val="7030A0"/>
                </a:solidFill>
                <a:latin typeface="Segoe UI" panose="020B0502040204020203" pitchFamily="34" charset="0"/>
                <a:cs typeface="Segoe UI" panose="020B0502040204020203" pitchFamily="34" charset="0"/>
                <a:hlinkClick r:id="rId16">
                  <a:extLst>
                    <a:ext uri="{A12FA001-AC4F-418D-AE19-62706E023703}">
                      <ahyp:hlinkClr xmlns:ahyp="http://schemas.microsoft.com/office/drawing/2018/hyperlinkcolor" val="tx"/>
                    </a:ext>
                  </a:extLst>
                </a:hlinkClick>
              </a:rPr>
              <a:t>Captions and subtitles</a:t>
            </a:r>
            <a:endParaRPr lang="en-GB" sz="1600" dirty="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600" dirty="0">
                <a:solidFill>
                  <a:srgbClr val="7030A0"/>
                </a:solidFill>
                <a:latin typeface="Segoe UI" panose="020B0502040204020203" pitchFamily="34" charset="0"/>
                <a:cs typeface="Segoe UI" panose="020B0502040204020203" pitchFamily="34" charset="0"/>
                <a:hlinkClick r:id="rId17">
                  <a:extLst>
                    <a:ext uri="{A12FA001-AC4F-418D-AE19-62706E023703}">
                      <ahyp:hlinkClr xmlns:ahyp="http://schemas.microsoft.com/office/drawing/2018/hyperlinkcolor" val="tx"/>
                    </a:ext>
                  </a:extLst>
                </a:hlinkClick>
              </a:rPr>
              <a:t>Read Aloud</a:t>
            </a:r>
            <a:endParaRPr lang="en-GB" sz="1600" dirty="0">
              <a:solidFill>
                <a:srgbClr val="7030A0"/>
              </a:solidFill>
              <a:latin typeface="Segoe UI" panose="020B0502040204020203" pitchFamily="34" charset="0"/>
              <a:cs typeface="Segoe UI" panose="020B0502040204020203" pitchFamily="34" charset="0"/>
            </a:endParaRPr>
          </a:p>
          <a:p>
            <a:endParaRPr lang="en-GB" dirty="0"/>
          </a:p>
        </p:txBody>
      </p:sp>
      <p:sp>
        <p:nvSpPr>
          <p:cNvPr id="12" name="TextBox 11">
            <a:extLst>
              <a:ext uri="{FF2B5EF4-FFF2-40B4-BE49-F238E27FC236}">
                <a16:creationId xmlns:a16="http://schemas.microsoft.com/office/drawing/2014/main" id="{AAD5F39A-7C1D-2FA8-00ED-C4A5B334C2F5}"/>
              </a:ext>
            </a:extLst>
          </p:cNvPr>
          <p:cNvSpPr txBox="1"/>
          <p:nvPr/>
        </p:nvSpPr>
        <p:spPr>
          <a:xfrm>
            <a:off x="2989688" y="701604"/>
            <a:ext cx="2260315" cy="1631216"/>
          </a:xfrm>
          <a:prstGeom prst="rect">
            <a:avLst/>
          </a:prstGeom>
          <a:noFill/>
        </p:spPr>
        <p:txBody>
          <a:bodyPr wrap="square" rtlCol="0">
            <a:spAutoFit/>
          </a:bodyPr>
          <a:lstStyle/>
          <a:p>
            <a:pPr marL="285750" lvl="0" indent="-285750" algn="l">
              <a:spcBef>
                <a:spcPts val="600"/>
              </a:spcBef>
              <a:buFont typeface="Arial" panose="020B0604020202020204" pitchFamily="34" charset="0"/>
              <a:buChar char="•"/>
            </a:pPr>
            <a:r>
              <a:rPr lang="en-GB" sz="1800" dirty="0">
                <a:solidFill>
                  <a:srgbClr val="7030A0"/>
                </a:solidFill>
                <a:latin typeface="Segoe UI" panose="020B0502040204020203" pitchFamily="34" charset="0"/>
                <a:cs typeface="Segoe UI" panose="020B0502040204020203" pitchFamily="34" charset="0"/>
                <a:hlinkClick r:id="rId18">
                  <a:extLst>
                    <a:ext uri="{A12FA001-AC4F-418D-AE19-62706E023703}">
                      <ahyp:hlinkClr xmlns:ahyp="http://schemas.microsoft.com/office/drawing/2018/hyperlinkcolor" val="tx"/>
                    </a:ext>
                  </a:extLst>
                </a:hlinkClick>
              </a:rPr>
              <a:t>Reading Progress</a:t>
            </a:r>
            <a:endParaRPr lang="en-GB" sz="1800" dirty="0">
              <a:solidFill>
                <a:srgbClr val="7030A0"/>
              </a:solidFill>
              <a:latin typeface="Segoe UI" panose="020B0502040204020203" pitchFamily="34" charset="0"/>
              <a:cs typeface="Segoe UI" panose="020B0502040204020203" pitchFamily="34" charset="0"/>
            </a:endParaRPr>
          </a:p>
          <a:p>
            <a:pPr marL="285750" lvl="0" indent="-285750" algn="l">
              <a:spcBef>
                <a:spcPts val="600"/>
              </a:spcBef>
              <a:buFont typeface="Arial" panose="020B0604020202020204" pitchFamily="34" charset="0"/>
              <a:buChar char="•"/>
            </a:pPr>
            <a:r>
              <a:rPr lang="en-GB" sz="1800" dirty="0">
                <a:solidFill>
                  <a:srgbClr val="7030A0"/>
                </a:solidFill>
                <a:latin typeface="Segoe UI" panose="020B0502040204020203" pitchFamily="34" charset="0"/>
                <a:cs typeface="Segoe UI" panose="020B0502040204020203" pitchFamily="34" charset="0"/>
                <a:hlinkClick r:id="rId15">
                  <a:extLst>
                    <a:ext uri="{A12FA001-AC4F-418D-AE19-62706E023703}">
                      <ahyp:hlinkClr xmlns:ahyp="http://schemas.microsoft.com/office/drawing/2018/hyperlinkcolor" val="tx"/>
                    </a:ext>
                  </a:extLst>
                </a:hlinkClick>
              </a:rPr>
              <a:t>Immersive Reader</a:t>
            </a:r>
            <a:endParaRPr lang="en-GB" sz="1800" dirty="0">
              <a:solidFill>
                <a:srgbClr val="7030A0"/>
              </a:solidFill>
              <a:latin typeface="Segoe UI" panose="020B0502040204020203" pitchFamily="34" charset="0"/>
              <a:cs typeface="Segoe UI" panose="020B0502040204020203" pitchFamily="34" charset="0"/>
            </a:endParaRPr>
          </a:p>
          <a:p>
            <a:pPr marL="285750" lvl="0" indent="-285750" algn="l">
              <a:spcBef>
                <a:spcPts val="600"/>
              </a:spcBef>
              <a:buFont typeface="Arial" panose="020B0604020202020204" pitchFamily="34" charset="0"/>
              <a:buChar char="•"/>
            </a:pPr>
            <a:r>
              <a:rPr lang="en-GB" sz="1800" dirty="0">
                <a:solidFill>
                  <a:srgbClr val="7030A0"/>
                </a:solidFill>
                <a:latin typeface="Segoe UI" panose="020B0502040204020203" pitchFamily="34" charset="0"/>
                <a:cs typeface="Segoe UI" panose="020B0502040204020203" pitchFamily="34" charset="0"/>
                <a:hlinkClick r:id="rId17">
                  <a:extLst>
                    <a:ext uri="{A12FA001-AC4F-418D-AE19-62706E023703}">
                      <ahyp:hlinkClr xmlns:ahyp="http://schemas.microsoft.com/office/drawing/2018/hyperlinkcolor" val="tx"/>
                    </a:ext>
                  </a:extLst>
                </a:hlinkClick>
              </a:rPr>
              <a:t>Read aloud</a:t>
            </a:r>
            <a:endParaRPr lang="en-GB" sz="1800" dirty="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dirty="0"/>
          </a:p>
        </p:txBody>
      </p:sp>
      <p:sp>
        <p:nvSpPr>
          <p:cNvPr id="13" name="TextBox 12">
            <a:extLst>
              <a:ext uri="{FF2B5EF4-FFF2-40B4-BE49-F238E27FC236}">
                <a16:creationId xmlns:a16="http://schemas.microsoft.com/office/drawing/2014/main" id="{14BB05B3-2708-B2AA-A745-9F7F9984EF37}"/>
              </a:ext>
            </a:extLst>
          </p:cNvPr>
          <p:cNvSpPr txBox="1"/>
          <p:nvPr/>
        </p:nvSpPr>
        <p:spPr>
          <a:xfrm>
            <a:off x="8247258" y="702218"/>
            <a:ext cx="1716784" cy="1708160"/>
          </a:xfrm>
          <a:prstGeom prst="rect">
            <a:avLst/>
          </a:prstGeom>
          <a:noFill/>
        </p:spPr>
        <p:txBody>
          <a:bodyPr wrap="square" rtlCol="0">
            <a:spAutoFit/>
          </a:bodyPr>
          <a:lstStyle/>
          <a:p>
            <a:pPr marL="285750" lvl="0" indent="-285750" algn="l">
              <a:spcAft>
                <a:spcPts val="600"/>
              </a:spcAft>
              <a:buFont typeface="Arial" panose="020B0604020202020204" pitchFamily="34" charset="0"/>
              <a:buChar char="•"/>
            </a:pPr>
            <a:r>
              <a:rPr lang="en-GB" sz="1800" dirty="0">
                <a:solidFill>
                  <a:srgbClr val="7030A0"/>
                </a:solidFill>
                <a:latin typeface="Segoe UI" panose="020B0502040204020203" pitchFamily="34" charset="0"/>
                <a:cs typeface="Segoe UI" panose="020B0502040204020203" pitchFamily="34" charset="0"/>
                <a:hlinkClick r:id="rId19">
                  <a:extLst>
                    <a:ext uri="{A12FA001-AC4F-418D-AE19-62706E023703}">
                      <ahyp:hlinkClr xmlns:ahyp="http://schemas.microsoft.com/office/drawing/2018/hyperlinkcolor" val="tx"/>
                    </a:ext>
                  </a:extLst>
                </a:hlinkClick>
              </a:rPr>
              <a:t>Dictation</a:t>
            </a:r>
            <a:endParaRPr lang="en-GB" sz="1800" dirty="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800" dirty="0">
                <a:solidFill>
                  <a:srgbClr val="7030A0"/>
                </a:solidFill>
                <a:latin typeface="Segoe UI" panose="020B0502040204020203" pitchFamily="34" charset="0"/>
                <a:cs typeface="Segoe UI" panose="020B0502040204020203" pitchFamily="34" charset="0"/>
                <a:hlinkClick r:id="rId20">
                  <a:extLst>
                    <a:ext uri="{A12FA001-AC4F-418D-AE19-62706E023703}">
                      <ahyp:hlinkClr xmlns:ahyp="http://schemas.microsoft.com/office/drawing/2018/hyperlinkcolor" val="tx"/>
                    </a:ext>
                  </a:extLst>
                </a:hlinkClick>
              </a:rPr>
              <a:t>Editor</a:t>
            </a:r>
            <a:endParaRPr lang="en-GB" sz="1800" dirty="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800" dirty="0">
                <a:solidFill>
                  <a:srgbClr val="7030A0"/>
                </a:solidFill>
                <a:latin typeface="Segoe UI" panose="020B0502040204020203" pitchFamily="34" charset="0"/>
                <a:cs typeface="Segoe UI" panose="020B0502040204020203" pitchFamily="34" charset="0"/>
                <a:hlinkClick r:id="rId21">
                  <a:extLst>
                    <a:ext uri="{A12FA001-AC4F-418D-AE19-62706E023703}">
                      <ahyp:hlinkClr xmlns:ahyp="http://schemas.microsoft.com/office/drawing/2018/hyperlinkcolor" val="tx"/>
                    </a:ext>
                  </a:extLst>
                </a:hlinkClick>
              </a:rPr>
              <a:t>Word Prediction</a:t>
            </a:r>
            <a:endParaRPr lang="en-GB" sz="1800" dirty="0">
              <a:solidFill>
                <a:srgbClr val="7030A0"/>
              </a:solidFill>
              <a:latin typeface="Segoe UI" panose="020B0502040204020203" pitchFamily="34" charset="0"/>
              <a:cs typeface="Segoe UI" panose="020B0502040204020203" pitchFamily="34" charset="0"/>
            </a:endParaRPr>
          </a:p>
          <a:p>
            <a:endParaRPr lang="en-GB" dirty="0"/>
          </a:p>
        </p:txBody>
      </p:sp>
      <p:sp>
        <p:nvSpPr>
          <p:cNvPr id="7" name="TextBox 6">
            <a:extLst>
              <a:ext uri="{FF2B5EF4-FFF2-40B4-BE49-F238E27FC236}">
                <a16:creationId xmlns:a16="http://schemas.microsoft.com/office/drawing/2014/main" id="{ED3FF4A9-713B-A014-FC54-95ECC7B8FD47}"/>
              </a:ext>
            </a:extLst>
          </p:cNvPr>
          <p:cNvSpPr txBox="1"/>
          <p:nvPr/>
        </p:nvSpPr>
        <p:spPr>
          <a:xfrm>
            <a:off x="4418007" y="6436364"/>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rgbClr val="002060"/>
                </a:solidFill>
                <a:latin typeface="Arial" panose="020B0604020202020204" pitchFamily="34" charset="0"/>
                <a:cs typeface="Arial" panose="020B0604020202020204" pitchFamily="34" charset="0"/>
              </a:rPr>
              <a:t>Improving Lives Together     </a:t>
            </a:r>
            <a:r>
              <a:rPr lang="en-GB" sz="1100" b="1" dirty="0">
                <a:solidFill>
                  <a:schemeClr val="accent5">
                    <a:lumMod val="50000"/>
                  </a:schemeClr>
                </a:solidFill>
                <a:latin typeface="Arial" panose="020B0604020202020204" pitchFamily="34" charset="0"/>
                <a:cs typeface="Arial" panose="020B0604020202020204" pitchFamily="34" charset="0"/>
              </a:rPr>
              <a:t>Ambition | Compassion | Integrity</a:t>
            </a:r>
            <a:endParaRPr lang="en-US" dirty="0">
              <a:solidFill>
                <a:schemeClr val="accent5">
                  <a:lumMod val="50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469ED66-F845-0819-3776-C5B9E14F823B}"/>
              </a:ext>
            </a:extLst>
          </p:cNvPr>
          <p:cNvPicPr>
            <a:picLocks noChangeAspect="1"/>
          </p:cNvPicPr>
          <p:nvPr/>
        </p:nvPicPr>
        <p:blipFill>
          <a:blip r:embed="rId22"/>
          <a:stretch>
            <a:fillRect/>
          </a:stretch>
        </p:blipFill>
        <p:spPr>
          <a:xfrm>
            <a:off x="10039079" y="209942"/>
            <a:ext cx="1924050" cy="1076325"/>
          </a:xfrm>
          <a:prstGeom prst="rect">
            <a:avLst/>
          </a:prstGeom>
        </p:spPr>
      </p:pic>
    </p:spTree>
    <p:extLst>
      <p:ext uri="{BB962C8B-B14F-4D97-AF65-F5344CB8AC3E}">
        <p14:creationId xmlns:p14="http://schemas.microsoft.com/office/powerpoint/2010/main" val="2301088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6CEF-B61A-4BAD-9F4C-1C29B219F5B9}"/>
              </a:ext>
            </a:extLst>
          </p:cNvPr>
          <p:cNvSpPr>
            <a:spLocks noGrp="1"/>
          </p:cNvSpPr>
          <p:nvPr>
            <p:ph type="title"/>
          </p:nvPr>
        </p:nvSpPr>
        <p:spPr/>
        <p:txBody>
          <a:bodyPr>
            <a:normAutofit/>
          </a:bodyPr>
          <a:lstStyle/>
          <a:p>
            <a:r>
              <a:rPr lang="en-US" sz="3500" dirty="0">
                <a:solidFill>
                  <a:schemeClr val="bg1"/>
                </a:solidFill>
                <a:latin typeface="Segoe UI Semibold"/>
                <a:cs typeface="Segoe UI Semibold"/>
              </a:rPr>
              <a:t> </a:t>
            </a:r>
            <a:r>
              <a:rPr lang="en-US" sz="3200" b="1" dirty="0">
                <a:latin typeface="Segoe UI Semibold"/>
                <a:cs typeface="Segoe UI Semibold"/>
              </a:rPr>
              <a:t>The student experience in Reading Coach</a:t>
            </a:r>
            <a:endParaRPr lang="en-US" sz="3200" dirty="0">
              <a:latin typeface="Segoe UI Semibold"/>
              <a:cs typeface="Segoe UI Semibold"/>
            </a:endParaRPr>
          </a:p>
        </p:txBody>
      </p:sp>
      <p:pic>
        <p:nvPicPr>
          <p:cNvPr id="6" name="Content Placeholder 5">
            <a:extLst>
              <a:ext uri="{FF2B5EF4-FFF2-40B4-BE49-F238E27FC236}">
                <a16:creationId xmlns:a16="http://schemas.microsoft.com/office/drawing/2014/main" id="{223AACC6-3D03-9C16-867D-E64429389FF2}"/>
              </a:ext>
            </a:extLst>
          </p:cNvPr>
          <p:cNvPicPr>
            <a:picLocks noGrp="1" noChangeAspect="1"/>
          </p:cNvPicPr>
          <p:nvPr>
            <p:ph idx="1"/>
          </p:nvPr>
        </p:nvPicPr>
        <p:blipFill>
          <a:blip r:embed="rId3"/>
          <a:stretch>
            <a:fillRect/>
          </a:stretch>
        </p:blipFill>
        <p:spPr>
          <a:xfrm>
            <a:off x="2289373" y="1825625"/>
            <a:ext cx="7613253" cy="4351338"/>
          </a:xfrm>
          <a:prstGeom prst="rect">
            <a:avLst/>
          </a:prstGeom>
        </p:spPr>
      </p:pic>
    </p:spTree>
    <p:extLst>
      <p:ext uri="{BB962C8B-B14F-4D97-AF65-F5344CB8AC3E}">
        <p14:creationId xmlns:p14="http://schemas.microsoft.com/office/powerpoint/2010/main" val="201936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mpresension:&#10;Fluency, vocabulary, phonemic awareness, phonics">
            <a:extLst>
              <a:ext uri="{FF2B5EF4-FFF2-40B4-BE49-F238E27FC236}">
                <a16:creationId xmlns:a16="http://schemas.microsoft.com/office/drawing/2014/main" id="{511235E5-7866-8B55-D28D-1F14886F335C}"/>
              </a:ext>
            </a:extLst>
          </p:cNvPr>
          <p:cNvPicPr>
            <a:picLocks noChangeAspect="1"/>
          </p:cNvPicPr>
          <p:nvPr/>
        </p:nvPicPr>
        <p:blipFill>
          <a:blip r:embed="rId2"/>
          <a:stretch>
            <a:fillRect/>
          </a:stretch>
        </p:blipFill>
        <p:spPr>
          <a:xfrm>
            <a:off x="2899610" y="604336"/>
            <a:ext cx="6392779" cy="5649328"/>
          </a:xfrm>
          <a:prstGeom prst="rect">
            <a:avLst/>
          </a:prstGeom>
        </p:spPr>
      </p:pic>
    </p:spTree>
    <p:extLst>
      <p:ext uri="{BB962C8B-B14F-4D97-AF65-F5344CB8AC3E}">
        <p14:creationId xmlns:p14="http://schemas.microsoft.com/office/powerpoint/2010/main" val="84408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84F2-48CF-C2BE-7352-88589695C287}"/>
              </a:ext>
            </a:extLst>
          </p:cNvPr>
          <p:cNvSpPr>
            <a:spLocks noGrp="1"/>
          </p:cNvSpPr>
          <p:nvPr>
            <p:ph type="title"/>
          </p:nvPr>
        </p:nvSpPr>
        <p:spPr/>
        <p:txBody>
          <a:bodyPr/>
          <a:lstStyle/>
          <a:p>
            <a:r>
              <a:rPr lang="en-GB" dirty="0">
                <a:latin typeface="Segoe UI" panose="020B0502040204020203" pitchFamily="34" charset="0"/>
                <a:cs typeface="Segoe UI" panose="020B0502040204020203" pitchFamily="34" charset="0"/>
              </a:rPr>
              <a:t>Immersive Reader</a:t>
            </a:r>
          </a:p>
        </p:txBody>
      </p:sp>
      <p:sp>
        <p:nvSpPr>
          <p:cNvPr id="4" name="Content Placeholder 3">
            <a:extLst>
              <a:ext uri="{FF2B5EF4-FFF2-40B4-BE49-F238E27FC236}">
                <a16:creationId xmlns:a16="http://schemas.microsoft.com/office/drawing/2014/main" id="{2E7B382D-7A63-8873-82C8-756F38A1B72C}"/>
              </a:ext>
            </a:extLst>
          </p:cNvPr>
          <p:cNvSpPr>
            <a:spLocks noGrp="1"/>
          </p:cNvSpPr>
          <p:nvPr>
            <p:ph sz="half" idx="2"/>
          </p:nvPr>
        </p:nvSpPr>
        <p:spPr/>
        <p:txBody>
          <a:bodyPr>
            <a:normAutofit/>
          </a:bodyPr>
          <a:lstStyle/>
          <a:p>
            <a:pPr marL="0" indent="0">
              <a:buNone/>
            </a:pPr>
            <a:r>
              <a:rPr lang="en-GB" b="0" i="0" dirty="0">
                <a:solidFill>
                  <a:srgbClr val="171717"/>
                </a:solidFill>
                <a:effectLst/>
                <a:latin typeface="Segoe UI" panose="020B0502040204020203" pitchFamily="34" charset="0"/>
                <a:cs typeface="Segoe UI" panose="020B0502040204020203" pitchFamily="34" charset="0"/>
              </a:rPr>
              <a:t>Microsoft's Immersive Reader is a free tool, built into Word, OneNote, Outlook, Office Lens, Microsoft Teams, Reading Progress, Forms, Flipgrid, Minecraft Education Edition and the Edge browser, that implements proven techniques to improve reading and writing for people regardless of their age or ability.</a:t>
            </a:r>
            <a:endParaRPr lang="en-GB" dirty="0">
              <a:latin typeface="Segoe UI" panose="020B0502040204020203" pitchFamily="34" charset="0"/>
              <a:cs typeface="Segoe UI" panose="020B0502040204020203" pitchFamily="34" charset="0"/>
            </a:endParaRPr>
          </a:p>
          <a:p>
            <a:endParaRPr lang="en-GB" dirty="0"/>
          </a:p>
        </p:txBody>
      </p:sp>
      <p:pic>
        <p:nvPicPr>
          <p:cNvPr id="5" name="Content Placeholder 4">
            <a:extLst>
              <a:ext uri="{FF2B5EF4-FFF2-40B4-BE49-F238E27FC236}">
                <a16:creationId xmlns:a16="http://schemas.microsoft.com/office/drawing/2014/main" id="{957A81F0-CE5A-C821-B1C2-8A61B35C16FB}"/>
              </a:ext>
            </a:extLst>
          </p:cNvPr>
          <p:cNvPicPr>
            <a:picLocks noGrp="1" noChangeAspect="1"/>
          </p:cNvPicPr>
          <p:nvPr>
            <p:ph sz="half" idx="1"/>
          </p:nvPr>
        </p:nvPicPr>
        <p:blipFill>
          <a:blip r:embed="rId2"/>
          <a:stretch>
            <a:fillRect/>
          </a:stretch>
        </p:blipFill>
        <p:spPr>
          <a:xfrm>
            <a:off x="838200" y="2385337"/>
            <a:ext cx="5181600" cy="3231913"/>
          </a:xfrm>
          <a:prstGeom prst="rect">
            <a:avLst/>
          </a:prstGeom>
        </p:spPr>
      </p:pic>
    </p:spTree>
    <p:extLst>
      <p:ext uri="{BB962C8B-B14F-4D97-AF65-F5344CB8AC3E}">
        <p14:creationId xmlns:p14="http://schemas.microsoft.com/office/powerpoint/2010/main" val="116862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FE45ED-7706-52C1-4668-7E4E46CC5B18}"/>
              </a:ext>
            </a:extLst>
          </p:cNvPr>
          <p:cNvPicPr>
            <a:picLocks noChangeAspect="1"/>
          </p:cNvPicPr>
          <p:nvPr/>
        </p:nvPicPr>
        <p:blipFill>
          <a:blip r:embed="rId2"/>
          <a:stretch>
            <a:fillRect/>
          </a:stretch>
        </p:blipFill>
        <p:spPr>
          <a:xfrm>
            <a:off x="758093" y="445803"/>
            <a:ext cx="10963489" cy="6227262"/>
          </a:xfrm>
          <a:prstGeom prst="rect">
            <a:avLst/>
          </a:prstGeom>
        </p:spPr>
      </p:pic>
    </p:spTree>
    <p:extLst>
      <p:ext uri="{BB962C8B-B14F-4D97-AF65-F5344CB8AC3E}">
        <p14:creationId xmlns:p14="http://schemas.microsoft.com/office/powerpoint/2010/main" val="189501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DBDA-7B09-9918-9FEF-B646E1E59AE6}"/>
              </a:ext>
            </a:extLst>
          </p:cNvPr>
          <p:cNvSpPr>
            <a:spLocks noGrp="1"/>
          </p:cNvSpPr>
          <p:nvPr>
            <p:ph type="title"/>
          </p:nvPr>
        </p:nvSpPr>
        <p:spPr/>
        <p:txBody>
          <a:bodyPr>
            <a:normAutofit fontScale="90000"/>
          </a:bodyPr>
          <a:lstStyle/>
          <a:p>
            <a:r>
              <a:rPr lang="en-GB" b="1" i="0" dirty="0">
                <a:solidFill>
                  <a:srgbClr val="171717"/>
                </a:solidFill>
                <a:effectLst/>
                <a:latin typeface="Segoe UI" panose="020B0502040204020203" pitchFamily="34" charset="0"/>
              </a:rPr>
              <a:t>Writing efficiency: Dictation, Editor, and Word Prediction</a:t>
            </a:r>
            <a:br>
              <a:rPr lang="en-GB" b="1" i="0" dirty="0">
                <a:solidFill>
                  <a:srgbClr val="171717"/>
                </a:solidFill>
                <a:effectLst/>
                <a:latin typeface="Segoe UI" panose="020B0502040204020203" pitchFamily="34" charset="0"/>
              </a:rPr>
            </a:br>
            <a:endParaRPr lang="en-GB" dirty="0"/>
          </a:p>
        </p:txBody>
      </p:sp>
      <p:sp>
        <p:nvSpPr>
          <p:cNvPr id="3" name="Content Placeholder 2">
            <a:extLst>
              <a:ext uri="{FF2B5EF4-FFF2-40B4-BE49-F238E27FC236}">
                <a16:creationId xmlns:a16="http://schemas.microsoft.com/office/drawing/2014/main" id="{1546F738-3578-D00F-332F-13F99599A55E}"/>
              </a:ext>
            </a:extLst>
          </p:cNvPr>
          <p:cNvSpPr>
            <a:spLocks noGrp="1"/>
          </p:cNvSpPr>
          <p:nvPr>
            <p:ph idx="1"/>
          </p:nvPr>
        </p:nvSpPr>
        <p:spPr/>
        <p:txBody>
          <a:bodyPr/>
          <a:lstStyle/>
          <a:p>
            <a:r>
              <a:rPr lang="en-GB" b="0" i="0" u="none" strike="noStrike" dirty="0">
                <a:solidFill>
                  <a:srgbClr val="171717"/>
                </a:solidFill>
                <a:effectLst/>
                <a:latin typeface="Segoe UI" panose="020B0502040204020203" pitchFamily="34" charset="0"/>
                <a:hlinkClick r:id="rId2"/>
              </a:rPr>
              <a:t>Word Prediction:</a:t>
            </a:r>
            <a:r>
              <a:rPr lang="en-GB" b="0" i="0" dirty="0">
                <a:solidFill>
                  <a:srgbClr val="171717"/>
                </a:solidFill>
                <a:effectLst/>
                <a:latin typeface="Segoe UI" panose="020B0502040204020203" pitchFamily="34" charset="0"/>
              </a:rPr>
              <a:t> Windows 10 Word Prediction (also known as text suggestions) offers suggestions for words as the user types.</a:t>
            </a:r>
          </a:p>
          <a:p>
            <a:pPr algn="l">
              <a:buFont typeface="Arial" panose="020B0604020202020204" pitchFamily="34" charset="0"/>
              <a:buChar char="•"/>
            </a:pPr>
            <a:r>
              <a:rPr lang="en-GB" b="0" i="0" u="none" strike="noStrike" dirty="0">
                <a:solidFill>
                  <a:srgbClr val="171717"/>
                </a:solidFill>
                <a:effectLst/>
                <a:latin typeface="Segoe UI" panose="020B0502040204020203" pitchFamily="34" charset="0"/>
                <a:hlinkClick r:id="rId3"/>
              </a:rPr>
              <a:t>Editor:</a:t>
            </a:r>
            <a:r>
              <a:rPr lang="en-GB" b="0" i="0" dirty="0">
                <a:solidFill>
                  <a:srgbClr val="171717"/>
                </a:solidFill>
                <a:effectLst/>
                <a:latin typeface="Segoe UI" panose="020B0502040204020203" pitchFamily="34" charset="0"/>
              </a:rPr>
              <a:t> An enhanced spell checker, Editor takes natural language capabilities, focus and attention, and read-aloud, and combines them into one easy-to-use interface.</a:t>
            </a:r>
          </a:p>
          <a:p>
            <a:pPr algn="l">
              <a:buFont typeface="Arial" panose="020B0604020202020204" pitchFamily="34" charset="0"/>
              <a:buChar char="•"/>
            </a:pPr>
            <a:r>
              <a:rPr lang="en-GB" b="0" i="0" u="none" strike="noStrike" dirty="0">
                <a:solidFill>
                  <a:srgbClr val="171717"/>
                </a:solidFill>
                <a:effectLst/>
                <a:latin typeface="Segoe UI" panose="020B0502040204020203" pitchFamily="34" charset="0"/>
                <a:hlinkClick r:id="rId4"/>
              </a:rPr>
              <a:t>Dictation</a:t>
            </a:r>
            <a:r>
              <a:rPr lang="en-GB" b="0" i="0" dirty="0">
                <a:solidFill>
                  <a:srgbClr val="171717"/>
                </a:solidFill>
                <a:effectLst/>
                <a:latin typeface="Segoe UI" panose="020B0502040204020203" pitchFamily="34" charset="0"/>
              </a:rPr>
              <a:t>: Some students really struggle with getting their ideas on paper. Using the Dictate feature within Microsoft Word and OneNote enables students to use technology without the frightening burden of typing things perfectly.</a:t>
            </a:r>
          </a:p>
          <a:p>
            <a:endParaRPr lang="en-GB" dirty="0"/>
          </a:p>
        </p:txBody>
      </p:sp>
    </p:spTree>
    <p:extLst>
      <p:ext uri="{BB962C8B-B14F-4D97-AF65-F5344CB8AC3E}">
        <p14:creationId xmlns:p14="http://schemas.microsoft.com/office/powerpoint/2010/main" val="1088588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E92E-2ECE-837B-F2E6-7FCB98F7332C}"/>
              </a:ext>
            </a:extLst>
          </p:cNvPr>
          <p:cNvSpPr>
            <a:spLocks noGrp="1"/>
          </p:cNvSpPr>
          <p:nvPr>
            <p:ph type="title"/>
          </p:nvPr>
        </p:nvSpPr>
        <p:spPr/>
        <p:txBody>
          <a:bodyPr/>
          <a:lstStyle/>
          <a:p>
            <a:r>
              <a:rPr lang="en-GB" dirty="0">
                <a:latin typeface="Segoe UI" panose="020B0502040204020203" pitchFamily="34" charset="0"/>
                <a:cs typeface="Segoe UI" panose="020B0502040204020203" pitchFamily="34" charset="0"/>
              </a:rPr>
              <a:t>Tools for Listening and Talking</a:t>
            </a:r>
          </a:p>
        </p:txBody>
      </p:sp>
      <p:sp>
        <p:nvSpPr>
          <p:cNvPr id="3" name="Content Placeholder 2">
            <a:extLst>
              <a:ext uri="{FF2B5EF4-FFF2-40B4-BE49-F238E27FC236}">
                <a16:creationId xmlns:a16="http://schemas.microsoft.com/office/drawing/2014/main" id="{470B75D0-8651-1DB7-1092-E8FD00EC225E}"/>
              </a:ext>
            </a:extLst>
          </p:cNvPr>
          <p:cNvSpPr>
            <a:spLocks noGrp="1"/>
          </p:cNvSpPr>
          <p:nvPr>
            <p:ph idx="1"/>
          </p:nvPr>
        </p:nvSpPr>
        <p:spPr/>
        <p:txBody>
          <a:bodyPr>
            <a:normAutofit lnSpcReduction="10000"/>
          </a:bodyPr>
          <a:lstStyle/>
          <a:p>
            <a:r>
              <a:rPr lang="en-GB" dirty="0" err="1">
                <a:latin typeface="Segoe UI" panose="020B0502040204020203" pitchFamily="34" charset="0"/>
                <a:cs typeface="Segoe UI" panose="020B0502040204020203" pitchFamily="34" charset="0"/>
              </a:rPr>
              <a:t>Powerpoint</a:t>
            </a:r>
            <a:r>
              <a:rPr lang="en-GB" dirty="0">
                <a:latin typeface="Segoe UI" panose="020B0502040204020203" pitchFamily="34" charset="0"/>
                <a:cs typeface="Segoe UI" panose="020B0502040204020203" pitchFamily="34" charset="0"/>
              </a:rPr>
              <a:t>: Present in real time, screen record and ‘Rehearse with Coach’</a:t>
            </a:r>
          </a:p>
          <a:p>
            <a:r>
              <a:rPr lang="en-GB" dirty="0">
                <a:latin typeface="Segoe UI" panose="020B0502040204020203" pitchFamily="34" charset="0"/>
                <a:cs typeface="Segoe UI" panose="020B0502040204020203" pitchFamily="34" charset="0"/>
              </a:rPr>
              <a:t>Read Aloud</a:t>
            </a:r>
          </a:p>
          <a:p>
            <a:r>
              <a:rPr lang="en-GB" dirty="0">
                <a:latin typeface="Segoe UI" panose="020B0502040204020203" pitchFamily="34" charset="0"/>
                <a:cs typeface="Segoe UI" panose="020B0502040204020203" pitchFamily="34" charset="0"/>
              </a:rPr>
              <a:t>Microsoft Translator App: Allow ESOL learners to engage in meaningful conversations and translate written documents</a:t>
            </a:r>
          </a:p>
          <a:p>
            <a:r>
              <a:rPr lang="en-GB" dirty="0">
                <a:latin typeface="Segoe UI" panose="020B0502040204020203" pitchFamily="34" charset="0"/>
                <a:cs typeface="Segoe UI" panose="020B0502040204020203" pitchFamily="34" charset="0"/>
              </a:rPr>
              <a:t>Microsoft Captions and Subtitles: Live subtitles in many languages</a:t>
            </a:r>
          </a:p>
          <a:p>
            <a:r>
              <a:rPr lang="en-GB" dirty="0">
                <a:latin typeface="Segoe UI" panose="020B0502040204020203" pitchFamily="34" charset="0"/>
                <a:cs typeface="Segoe UI" panose="020B0502040204020203" pitchFamily="34" charset="0"/>
              </a:rPr>
              <a:t>Text to Speech – Dictate feature</a:t>
            </a:r>
          </a:p>
          <a:p>
            <a:r>
              <a:rPr lang="en-GB" dirty="0"/>
              <a:t>“Speak”</a:t>
            </a:r>
          </a:p>
          <a:p>
            <a:r>
              <a:rPr lang="en-GB" dirty="0"/>
              <a:t>Read Aloud</a:t>
            </a:r>
          </a:p>
        </p:txBody>
      </p:sp>
      <p:pic>
        <p:nvPicPr>
          <p:cNvPr id="3074" name="Picture 2" descr="Image result for microsoft translate">
            <a:extLst>
              <a:ext uri="{FF2B5EF4-FFF2-40B4-BE49-F238E27FC236}">
                <a16:creationId xmlns:a16="http://schemas.microsoft.com/office/drawing/2014/main" id="{2664CAC0-6B79-E908-82EF-44B3A2274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120" y="4946523"/>
            <a:ext cx="1573390" cy="15733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364E53-89E9-9290-F11C-15C758BB05DD}"/>
              </a:ext>
            </a:extLst>
          </p:cNvPr>
          <p:cNvPicPr>
            <a:picLocks noChangeAspect="1"/>
          </p:cNvPicPr>
          <p:nvPr/>
        </p:nvPicPr>
        <p:blipFill>
          <a:blip r:embed="rId3"/>
          <a:stretch>
            <a:fillRect/>
          </a:stretch>
        </p:blipFill>
        <p:spPr>
          <a:xfrm>
            <a:off x="6262262" y="4944492"/>
            <a:ext cx="1191802" cy="1513910"/>
          </a:xfrm>
          <a:prstGeom prst="rect">
            <a:avLst/>
          </a:prstGeom>
        </p:spPr>
      </p:pic>
      <p:pic>
        <p:nvPicPr>
          <p:cNvPr id="7" name="Picture 6">
            <a:extLst>
              <a:ext uri="{FF2B5EF4-FFF2-40B4-BE49-F238E27FC236}">
                <a16:creationId xmlns:a16="http://schemas.microsoft.com/office/drawing/2014/main" id="{E8DBD8B0-B184-575B-BDB7-328900DE7CE5}"/>
              </a:ext>
            </a:extLst>
          </p:cNvPr>
          <p:cNvPicPr>
            <a:picLocks noChangeAspect="1"/>
          </p:cNvPicPr>
          <p:nvPr/>
        </p:nvPicPr>
        <p:blipFill>
          <a:blip r:embed="rId4"/>
          <a:stretch>
            <a:fillRect/>
          </a:stretch>
        </p:blipFill>
        <p:spPr>
          <a:xfrm>
            <a:off x="9655566" y="4973562"/>
            <a:ext cx="2430901" cy="1519313"/>
          </a:xfrm>
          <a:prstGeom prst="rect">
            <a:avLst/>
          </a:prstGeom>
        </p:spPr>
      </p:pic>
    </p:spTree>
    <p:extLst>
      <p:ext uri="{BB962C8B-B14F-4D97-AF65-F5344CB8AC3E}">
        <p14:creationId xmlns:p14="http://schemas.microsoft.com/office/powerpoint/2010/main" val="1351143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E5B0B-E150-5ED3-898B-DBFE34BC5757}"/>
              </a:ext>
            </a:extLst>
          </p:cNvPr>
          <p:cNvSpPr>
            <a:spLocks noGrp="1"/>
          </p:cNvSpPr>
          <p:nvPr>
            <p:ph type="title"/>
          </p:nvPr>
        </p:nvSpPr>
        <p:spPr/>
        <p:txBody>
          <a:bodyPr/>
          <a:lstStyle/>
          <a:p>
            <a:pPr algn="ctr"/>
            <a:r>
              <a:rPr lang="en-GB" dirty="0">
                <a:latin typeface="Segoe UI" panose="020B0502040204020203" pitchFamily="34" charset="0"/>
                <a:cs typeface="Segoe UI" panose="020B0502040204020203" pitchFamily="34" charset="0"/>
              </a:rPr>
              <a:t>“Learning Tools One Pager”</a:t>
            </a:r>
          </a:p>
        </p:txBody>
      </p:sp>
      <p:pic>
        <p:nvPicPr>
          <p:cNvPr id="4" name="Picture 3">
            <a:extLst>
              <a:ext uri="{FF2B5EF4-FFF2-40B4-BE49-F238E27FC236}">
                <a16:creationId xmlns:a16="http://schemas.microsoft.com/office/drawing/2014/main" id="{ADF945DA-F9E6-6C70-95B0-3C1FA9C1F3B6}"/>
              </a:ext>
            </a:extLst>
          </p:cNvPr>
          <p:cNvPicPr>
            <a:picLocks noChangeAspect="1"/>
          </p:cNvPicPr>
          <p:nvPr/>
        </p:nvPicPr>
        <p:blipFill>
          <a:blip r:embed="rId2"/>
          <a:stretch>
            <a:fillRect/>
          </a:stretch>
        </p:blipFill>
        <p:spPr>
          <a:xfrm>
            <a:off x="375862" y="1852399"/>
            <a:ext cx="5575015" cy="3347933"/>
          </a:xfrm>
          <a:prstGeom prst="rect">
            <a:avLst/>
          </a:prstGeom>
        </p:spPr>
      </p:pic>
      <p:pic>
        <p:nvPicPr>
          <p:cNvPr id="6" name="Picture 5">
            <a:extLst>
              <a:ext uri="{FF2B5EF4-FFF2-40B4-BE49-F238E27FC236}">
                <a16:creationId xmlns:a16="http://schemas.microsoft.com/office/drawing/2014/main" id="{F4774C27-F015-91F5-016E-115159DA1915}"/>
              </a:ext>
            </a:extLst>
          </p:cNvPr>
          <p:cNvPicPr>
            <a:picLocks noChangeAspect="1"/>
          </p:cNvPicPr>
          <p:nvPr/>
        </p:nvPicPr>
        <p:blipFill>
          <a:blip r:embed="rId3"/>
          <a:stretch>
            <a:fillRect/>
          </a:stretch>
        </p:blipFill>
        <p:spPr>
          <a:xfrm>
            <a:off x="6114356" y="2036133"/>
            <a:ext cx="5701782" cy="3297762"/>
          </a:xfrm>
          <a:prstGeom prst="rect">
            <a:avLst/>
          </a:prstGeom>
        </p:spPr>
      </p:pic>
      <p:sp>
        <p:nvSpPr>
          <p:cNvPr id="8" name="TextBox 7">
            <a:extLst>
              <a:ext uri="{FF2B5EF4-FFF2-40B4-BE49-F238E27FC236}">
                <a16:creationId xmlns:a16="http://schemas.microsoft.com/office/drawing/2014/main" id="{4426782A-3B93-CD4D-E866-028B3C547016}"/>
              </a:ext>
            </a:extLst>
          </p:cNvPr>
          <p:cNvSpPr txBox="1"/>
          <p:nvPr/>
        </p:nvSpPr>
        <p:spPr>
          <a:xfrm>
            <a:off x="2867535" y="5679340"/>
            <a:ext cx="6097712" cy="646331"/>
          </a:xfrm>
          <a:prstGeom prst="rect">
            <a:avLst/>
          </a:prstGeom>
          <a:noFill/>
        </p:spPr>
        <p:txBody>
          <a:bodyPr wrap="square">
            <a:spAutoFit/>
          </a:bodyPr>
          <a:lstStyle/>
          <a:p>
            <a:r>
              <a:rPr lang="en-GB" dirty="0">
                <a:hlinkClick r:id="rId4"/>
              </a:rPr>
              <a:t>https://onedrive.live.com/view.aspx?resid=53C617FAC1BF5355!66541</a:t>
            </a:r>
            <a:endParaRPr lang="en-GB" dirty="0"/>
          </a:p>
        </p:txBody>
      </p:sp>
    </p:spTree>
    <p:extLst>
      <p:ext uri="{BB962C8B-B14F-4D97-AF65-F5344CB8AC3E}">
        <p14:creationId xmlns:p14="http://schemas.microsoft.com/office/powerpoint/2010/main" val="176843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9619-3A7C-947B-3CB8-869EB1AE1FB2}"/>
              </a:ext>
            </a:extLst>
          </p:cNvPr>
          <p:cNvSpPr>
            <a:spLocks noGrp="1"/>
          </p:cNvSpPr>
          <p:nvPr>
            <p:ph type="title"/>
          </p:nvPr>
        </p:nvSpPr>
        <p:spPr/>
        <p:txBody>
          <a:bodyPr/>
          <a:lstStyle/>
          <a:p>
            <a:r>
              <a:rPr lang="en-GB" dirty="0">
                <a:latin typeface="Segoe UI" panose="020B0502040204020203" pitchFamily="34" charset="0"/>
                <a:cs typeface="Segoe UI" panose="020B0502040204020203" pitchFamily="34" charset="0"/>
              </a:rPr>
              <a:t>Success stories and Case Studies</a:t>
            </a:r>
          </a:p>
        </p:txBody>
      </p:sp>
      <p:sp>
        <p:nvSpPr>
          <p:cNvPr id="4" name="Content Placeholder 3">
            <a:extLst>
              <a:ext uri="{FF2B5EF4-FFF2-40B4-BE49-F238E27FC236}">
                <a16:creationId xmlns:a16="http://schemas.microsoft.com/office/drawing/2014/main" id="{CE918069-529D-BEE2-507D-07827FA8D74F}"/>
              </a:ext>
            </a:extLst>
          </p:cNvPr>
          <p:cNvSpPr>
            <a:spLocks noGrp="1"/>
          </p:cNvSpPr>
          <p:nvPr>
            <p:ph idx="1"/>
          </p:nvPr>
        </p:nvSpPr>
        <p:spPr/>
        <p:txBody>
          <a:bodyPr>
            <a:normAutofit fontScale="77500" lnSpcReduction="20000"/>
          </a:bodyPr>
          <a:lstStyle/>
          <a:p>
            <a:pPr algn="l"/>
            <a:r>
              <a:rPr lang="en-GB" b="1" i="0" u="none" strike="noStrike" dirty="0">
                <a:solidFill>
                  <a:srgbClr val="0067B8"/>
                </a:solidFill>
                <a:effectLst/>
                <a:latin typeface="Segoe UI" panose="020B0502040204020203" pitchFamily="34" charset="0"/>
                <a:hlinkClick r:id="rId2"/>
              </a:rPr>
              <a:t>New research shows Learning Tools improved reading comprehension in diverse student groups</a:t>
            </a:r>
            <a:br>
              <a:rPr lang="en-GB" b="0" i="0" dirty="0">
                <a:solidFill>
                  <a:srgbClr val="000000"/>
                </a:solidFill>
                <a:effectLst/>
                <a:latin typeface="Segoe UI" panose="020B0502040204020203" pitchFamily="34" charset="0"/>
              </a:rPr>
            </a:br>
            <a:r>
              <a:rPr lang="en-GB" b="0" i="0" dirty="0" err="1">
                <a:solidFill>
                  <a:srgbClr val="000000"/>
                </a:solidFill>
                <a:effectLst/>
                <a:latin typeface="Segoe UI" panose="020B0502040204020203" pitchFamily="34" charset="0"/>
              </a:rPr>
              <a:t>RTi</a:t>
            </a:r>
            <a:r>
              <a:rPr lang="en-GB" b="0" i="0" dirty="0">
                <a:solidFill>
                  <a:srgbClr val="000000"/>
                </a:solidFill>
                <a:effectLst/>
                <a:latin typeface="Segoe UI" panose="020B0502040204020203" pitchFamily="34" charset="0"/>
              </a:rPr>
              <a:t> Research</a:t>
            </a:r>
          </a:p>
          <a:p>
            <a:pPr algn="l"/>
            <a:r>
              <a:rPr lang="en-GB" b="1" i="0" u="none" strike="noStrike" dirty="0">
                <a:solidFill>
                  <a:srgbClr val="0067B8"/>
                </a:solidFill>
                <a:effectLst/>
                <a:latin typeface="Segoe UI" panose="020B0502040204020203" pitchFamily="34" charset="0"/>
                <a:hlinkClick r:id="rId3"/>
              </a:rPr>
              <a:t>Learning Tools are a game changer for my special education students</a:t>
            </a:r>
            <a:br>
              <a:rPr lang="en-GB" b="0" i="0" dirty="0">
                <a:solidFill>
                  <a:srgbClr val="000000"/>
                </a:solidFill>
                <a:effectLst/>
                <a:latin typeface="Segoe UI" panose="020B0502040204020203" pitchFamily="34" charset="0"/>
              </a:rPr>
            </a:br>
            <a:r>
              <a:rPr lang="en-GB" b="0" i="0" dirty="0">
                <a:solidFill>
                  <a:srgbClr val="000000"/>
                </a:solidFill>
                <a:effectLst/>
                <a:latin typeface="Segoe UI" panose="020B0502040204020203" pitchFamily="34" charset="0"/>
              </a:rPr>
              <a:t>Lauren Pittman, special education teacher at Holly Springs Elementary School in Georgia</a:t>
            </a:r>
          </a:p>
          <a:p>
            <a:pPr algn="l"/>
            <a:r>
              <a:rPr lang="en-GB" b="1" i="0" u="none" strike="noStrike" dirty="0">
                <a:solidFill>
                  <a:srgbClr val="0067B8"/>
                </a:solidFill>
                <a:effectLst/>
                <a:latin typeface="Segoe UI" panose="020B0502040204020203" pitchFamily="34" charset="0"/>
                <a:hlinkClick r:id="rId4"/>
              </a:rPr>
              <a:t>Learning Tools For Microsoft OneNote May Be One Of The Most Disruptive Education Technologies Yet</a:t>
            </a:r>
            <a:br>
              <a:rPr lang="en-GB" b="0" i="0" dirty="0">
                <a:solidFill>
                  <a:srgbClr val="000000"/>
                </a:solidFill>
                <a:effectLst/>
                <a:latin typeface="Segoe UI" panose="020B0502040204020203" pitchFamily="34" charset="0"/>
              </a:rPr>
            </a:br>
            <a:r>
              <a:rPr lang="en-GB" b="0" i="0" dirty="0">
                <a:solidFill>
                  <a:srgbClr val="000000"/>
                </a:solidFill>
                <a:effectLst/>
                <a:latin typeface="Segoe UI" panose="020B0502040204020203" pitchFamily="34" charset="0"/>
              </a:rPr>
              <a:t>Jordan Shapiro, Forbes Magazine</a:t>
            </a:r>
          </a:p>
          <a:p>
            <a:pPr algn="l"/>
            <a:r>
              <a:rPr lang="en-GB" b="1" i="0" u="none" strike="noStrike" dirty="0">
                <a:solidFill>
                  <a:srgbClr val="0067B8"/>
                </a:solidFill>
                <a:effectLst/>
                <a:latin typeface="Segoe UI" panose="020B0502040204020203" pitchFamily="34" charset="0"/>
                <a:hlinkClick r:id="rId5"/>
              </a:rPr>
              <a:t>Struggling 1st grade readers improve with the help of OneNote Learning Tools</a:t>
            </a:r>
            <a:br>
              <a:rPr lang="en-GB" b="0" i="0" dirty="0">
                <a:solidFill>
                  <a:srgbClr val="000000"/>
                </a:solidFill>
                <a:effectLst/>
                <a:latin typeface="Segoe UI" panose="020B0502040204020203" pitchFamily="34" charset="0"/>
              </a:rPr>
            </a:br>
            <a:r>
              <a:rPr lang="en-GB" b="0" i="0" dirty="0">
                <a:solidFill>
                  <a:srgbClr val="000000"/>
                </a:solidFill>
                <a:effectLst/>
                <a:latin typeface="Segoe UI" panose="020B0502040204020203" pitchFamily="34" charset="0"/>
              </a:rPr>
              <a:t>Jeanne Caudill, 1st Grade Teacher and MIEE, Mullins Sch</a:t>
            </a:r>
            <a:r>
              <a:rPr lang="en-GB" b="0" i="0" u="none" strike="noStrike" dirty="0">
                <a:solidFill>
                  <a:srgbClr val="333333"/>
                </a:solidFill>
                <a:effectLst/>
                <a:latin typeface="Georgia" panose="02040502050405020303" pitchFamily="18" charset="0"/>
              </a:rPr>
              <a:t>ool, Kentucky</a:t>
            </a:r>
            <a:endParaRPr lang="en-GB" b="0" i="0" dirty="0">
              <a:solidFill>
                <a:srgbClr val="000000"/>
              </a:solidFill>
              <a:effectLst/>
              <a:latin typeface="Segoe UI" panose="020B0502040204020203" pitchFamily="34" charset="0"/>
            </a:endParaRPr>
          </a:p>
          <a:p>
            <a:pPr algn="l"/>
            <a:r>
              <a:rPr lang="en-GB" b="1" i="0" u="none" strike="noStrike" dirty="0">
                <a:solidFill>
                  <a:srgbClr val="0067B8"/>
                </a:solidFill>
                <a:effectLst/>
                <a:latin typeface="Segoe UI" panose="020B0502040204020203" pitchFamily="34" charset="0"/>
                <a:hlinkClick r:id="rId6"/>
              </a:rPr>
              <a:t>Learning Tools and Immersive Reader updated for OneNote, Word and Outlook</a:t>
            </a:r>
            <a:br>
              <a:rPr lang="en-GB" b="0" i="0" dirty="0">
                <a:solidFill>
                  <a:srgbClr val="000000"/>
                </a:solidFill>
                <a:effectLst/>
                <a:latin typeface="Segoe UI" panose="020B0502040204020203" pitchFamily="34" charset="0"/>
              </a:rPr>
            </a:br>
            <a:r>
              <a:rPr lang="en-GB" b="0" i="0" dirty="0">
                <a:solidFill>
                  <a:srgbClr val="000000"/>
                </a:solidFill>
                <a:effectLst/>
                <a:latin typeface="Segoe UI" panose="020B0502040204020203" pitchFamily="34" charset="0"/>
              </a:rPr>
              <a:t>Microsoft Education Blog</a:t>
            </a:r>
          </a:p>
          <a:p>
            <a:endParaRPr lang="en-GB" b="1" dirty="0"/>
          </a:p>
        </p:txBody>
      </p:sp>
    </p:spTree>
    <p:extLst>
      <p:ext uri="{BB962C8B-B14F-4D97-AF65-F5344CB8AC3E}">
        <p14:creationId xmlns:p14="http://schemas.microsoft.com/office/powerpoint/2010/main" val="108128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D1D0-BED8-EB64-05B5-015935BD9534}"/>
              </a:ext>
            </a:extLst>
          </p:cNvPr>
          <p:cNvSpPr>
            <a:spLocks noGrp="1"/>
          </p:cNvSpPr>
          <p:nvPr>
            <p:ph type="title"/>
          </p:nvPr>
        </p:nvSpPr>
        <p:spPr/>
        <p:txBody>
          <a:bodyPr/>
          <a:lstStyle/>
          <a:p>
            <a:r>
              <a:rPr lang="en-GB" dirty="0">
                <a:latin typeface="Segoe UI" panose="020B0502040204020203" pitchFamily="34" charset="0"/>
                <a:cs typeface="Segoe UI" panose="020B0502040204020203" pitchFamily="34" charset="0"/>
              </a:rPr>
              <a:t>Call Scotland Support</a:t>
            </a:r>
          </a:p>
        </p:txBody>
      </p:sp>
      <p:sp>
        <p:nvSpPr>
          <p:cNvPr id="3" name="Content Placeholder 2">
            <a:extLst>
              <a:ext uri="{FF2B5EF4-FFF2-40B4-BE49-F238E27FC236}">
                <a16:creationId xmlns:a16="http://schemas.microsoft.com/office/drawing/2014/main" id="{111A3423-F2C5-D456-0AFA-FAEAB3A9AC6F}"/>
              </a:ext>
            </a:extLst>
          </p:cNvPr>
          <p:cNvSpPr>
            <a:spLocks noGrp="1"/>
          </p:cNvSpPr>
          <p:nvPr>
            <p:ph idx="1"/>
          </p:nvPr>
        </p:nvSpPr>
        <p:spPr/>
        <p:txBody>
          <a:bodyPr>
            <a:normAutofit/>
          </a:bodyPr>
          <a:lstStyle/>
          <a:p>
            <a:pPr algn="l"/>
            <a:r>
              <a:rPr lang="en-GB" i="0" dirty="0">
                <a:solidFill>
                  <a:srgbClr val="000000"/>
                </a:solidFill>
                <a:effectLst/>
                <a:latin typeface="Segoe UI" panose="020B0502040204020203" pitchFamily="34" charset="0"/>
                <a:cs typeface="Segoe UI" panose="020B0502040204020203" pitchFamily="34" charset="0"/>
              </a:rPr>
              <a:t>Blogs</a:t>
            </a:r>
          </a:p>
          <a:p>
            <a:pPr algn="l"/>
            <a:r>
              <a:rPr lang="en-GB" dirty="0">
                <a:latin typeface="Segoe UI" panose="020B0502040204020203" pitchFamily="34" charset="0"/>
                <a:cs typeface="Segoe UI" panose="020B0502040204020203" pitchFamily="34" charset="0"/>
                <a:hlinkClick r:id="rId2"/>
              </a:rPr>
              <a:t>Immersive Reader (callscotland.org.uk)</a:t>
            </a:r>
            <a:endParaRPr lang="en-GB" i="0" dirty="0">
              <a:solidFill>
                <a:srgbClr val="000000"/>
              </a:solidFill>
              <a:effectLst/>
              <a:latin typeface="Segoe UI" panose="020B0502040204020203" pitchFamily="34" charset="0"/>
              <a:cs typeface="Segoe UI" panose="020B0502040204020203" pitchFamily="34" charset="0"/>
            </a:endParaRPr>
          </a:p>
          <a:p>
            <a:pPr algn="l">
              <a:buFont typeface="Arial" panose="020B0604020202020204" pitchFamily="34" charset="0"/>
              <a:buChar char="•"/>
            </a:pPr>
            <a:r>
              <a:rPr lang="en-GB" i="0" u="sng" dirty="0">
                <a:solidFill>
                  <a:srgbClr val="214EC1"/>
                </a:solidFill>
                <a:effectLst/>
                <a:latin typeface="Segoe UI" panose="020B0502040204020203" pitchFamily="34" charset="0"/>
                <a:cs typeface="Segoe UI" panose="020B0502040204020203" pitchFamily="34" charset="0"/>
                <a:hlinkClick r:id="rId3"/>
              </a:rPr>
              <a:t>Immersive Reader in </a:t>
            </a:r>
            <a:r>
              <a:rPr lang="en-GB" i="0" u="sng" dirty="0" err="1">
                <a:solidFill>
                  <a:srgbClr val="214EC1"/>
                </a:solidFill>
                <a:effectLst/>
                <a:latin typeface="Segoe UI" panose="020B0502040204020203" pitchFamily="34" charset="0"/>
                <a:cs typeface="Segoe UI" panose="020B0502040204020203" pitchFamily="34" charset="0"/>
                <a:hlinkClick r:id="rId3"/>
              </a:rPr>
              <a:t>Powerpoint</a:t>
            </a:r>
            <a:r>
              <a:rPr lang="en-GB" i="0" dirty="0">
                <a:solidFill>
                  <a:srgbClr val="000000"/>
                </a:solidFill>
                <a:effectLst/>
                <a:latin typeface="Segoe UI" panose="020B0502040204020203" pitchFamily="34" charset="0"/>
                <a:cs typeface="Segoe UI" panose="020B0502040204020203" pitchFamily="34" charset="0"/>
              </a:rPr>
              <a:t> (callscotland.org.uk)</a:t>
            </a:r>
          </a:p>
          <a:p>
            <a:pPr algn="l">
              <a:buFont typeface="Arial" panose="020B0604020202020204" pitchFamily="34" charset="0"/>
              <a:buChar char="•"/>
            </a:pPr>
            <a:r>
              <a:rPr lang="en-GB" i="0" u="sng" dirty="0">
                <a:solidFill>
                  <a:srgbClr val="214EC1"/>
                </a:solidFill>
                <a:effectLst/>
                <a:latin typeface="Segoe UI" panose="020B0502040204020203" pitchFamily="34" charset="0"/>
                <a:cs typeface="Segoe UI" panose="020B0502040204020203" pitchFamily="34" charset="0"/>
                <a:hlinkClick r:id="rId4"/>
              </a:rPr>
              <a:t>Getting Immersive Reader in Edge to Work</a:t>
            </a:r>
            <a:r>
              <a:rPr lang="en-GB" i="0" dirty="0">
                <a:solidFill>
                  <a:srgbClr val="000000"/>
                </a:solidFill>
                <a:effectLst/>
                <a:latin typeface="Segoe UI" panose="020B0502040204020203" pitchFamily="34" charset="0"/>
                <a:cs typeface="Segoe UI" panose="020B0502040204020203" pitchFamily="34" charset="0"/>
              </a:rPr>
              <a:t> (callscotland.org.uk)</a:t>
            </a:r>
          </a:p>
          <a:p>
            <a:pPr algn="l">
              <a:buFont typeface="Arial" panose="020B0604020202020204" pitchFamily="34" charset="0"/>
              <a:buChar char="•"/>
            </a:pPr>
            <a:r>
              <a:rPr lang="en-GB" i="0" u="sng" dirty="0">
                <a:solidFill>
                  <a:srgbClr val="214EC1"/>
                </a:solidFill>
                <a:effectLst/>
                <a:latin typeface="Segoe UI" panose="020B0502040204020203" pitchFamily="34" charset="0"/>
                <a:cs typeface="Segoe UI" panose="020B0502040204020203" pitchFamily="34" charset="0"/>
                <a:hlinkClick r:id="rId5"/>
              </a:rPr>
              <a:t>How to Read Maths with Immersive Reader</a:t>
            </a:r>
            <a:r>
              <a:rPr lang="en-GB" i="0" dirty="0">
                <a:solidFill>
                  <a:srgbClr val="000000"/>
                </a:solidFill>
                <a:effectLst/>
                <a:latin typeface="Segoe UI" panose="020B0502040204020203" pitchFamily="34" charset="0"/>
                <a:cs typeface="Segoe UI" panose="020B0502040204020203" pitchFamily="34" charset="0"/>
              </a:rPr>
              <a:t> (callscotland.org.uk)</a:t>
            </a:r>
          </a:p>
          <a:p>
            <a:pPr algn="l">
              <a:buFont typeface="Arial" panose="020B0604020202020204" pitchFamily="34" charset="0"/>
              <a:buChar char="•"/>
            </a:pPr>
            <a:r>
              <a:rPr lang="en-GB" i="0" u="sng" dirty="0">
                <a:solidFill>
                  <a:srgbClr val="214EC1"/>
                </a:solidFill>
                <a:effectLst/>
                <a:latin typeface="Segoe UI" panose="020B0502040204020203" pitchFamily="34" charset="0"/>
                <a:cs typeface="Segoe UI" panose="020B0502040204020203" pitchFamily="34" charset="0"/>
                <a:hlinkClick r:id="rId6"/>
              </a:rPr>
              <a:t>Using Immersive Reader with the Edge Browser App and Chrome Extension</a:t>
            </a:r>
            <a:r>
              <a:rPr lang="en-GB" i="0" dirty="0">
                <a:solidFill>
                  <a:srgbClr val="000000"/>
                </a:solidFill>
                <a:effectLst/>
                <a:latin typeface="Segoe UI" panose="020B0502040204020203" pitchFamily="34" charset="0"/>
                <a:cs typeface="Segoe UI" panose="020B0502040204020203" pitchFamily="34" charset="0"/>
              </a:rPr>
              <a:t> (callscotland.org.uk)</a:t>
            </a:r>
          </a:p>
          <a:p>
            <a:pPr algn="l">
              <a:buFont typeface="Arial" panose="020B0604020202020204" pitchFamily="34" charset="0"/>
              <a:buChar char="•"/>
            </a:pPr>
            <a:r>
              <a:rPr lang="en-GB" i="0" u="sng" dirty="0">
                <a:solidFill>
                  <a:srgbClr val="214EC1"/>
                </a:solidFill>
                <a:effectLst/>
                <a:latin typeface="Segoe UI" panose="020B0502040204020203" pitchFamily="34" charset="0"/>
                <a:cs typeface="Segoe UI" panose="020B0502040204020203" pitchFamily="34" charset="0"/>
                <a:hlinkClick r:id="rId7"/>
              </a:rPr>
              <a:t>Using Immersive Reader with Teams</a:t>
            </a:r>
            <a:r>
              <a:rPr lang="en-GB" i="0" dirty="0">
                <a:solidFill>
                  <a:srgbClr val="000000"/>
                </a:solidFill>
                <a:effectLst/>
                <a:latin typeface="Segoe UI" panose="020B0502040204020203" pitchFamily="34" charset="0"/>
                <a:cs typeface="Segoe UI" panose="020B0502040204020203" pitchFamily="34" charset="0"/>
              </a:rPr>
              <a:t> (callscotland.org.uk)</a:t>
            </a:r>
          </a:p>
          <a:p>
            <a:endParaRPr lang="en-GB" dirty="0"/>
          </a:p>
        </p:txBody>
      </p:sp>
    </p:spTree>
    <p:extLst>
      <p:ext uri="{BB962C8B-B14F-4D97-AF65-F5344CB8AC3E}">
        <p14:creationId xmlns:p14="http://schemas.microsoft.com/office/powerpoint/2010/main" val="148813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A0E1-A732-3386-891C-5A4D328C4ACE}"/>
              </a:ext>
            </a:extLst>
          </p:cNvPr>
          <p:cNvSpPr>
            <a:spLocks noGrp="1"/>
          </p:cNvSpPr>
          <p:nvPr>
            <p:ph type="title"/>
          </p:nvPr>
        </p:nvSpPr>
        <p:spPr/>
        <p:txBody>
          <a:bodyPr/>
          <a:lstStyle/>
          <a:p>
            <a:pPr algn="ctr"/>
            <a:r>
              <a:rPr lang="en-GB" dirty="0">
                <a:latin typeface="Segoe UI" panose="020B0502040204020203" pitchFamily="34" charset="0"/>
                <a:cs typeface="Segoe UI" panose="020B0502040204020203" pitchFamily="34" charset="0"/>
              </a:rPr>
              <a:t>Training Resources</a:t>
            </a:r>
          </a:p>
        </p:txBody>
      </p:sp>
      <p:sp>
        <p:nvSpPr>
          <p:cNvPr id="3" name="Content Placeholder 2">
            <a:extLst>
              <a:ext uri="{FF2B5EF4-FFF2-40B4-BE49-F238E27FC236}">
                <a16:creationId xmlns:a16="http://schemas.microsoft.com/office/drawing/2014/main" id="{D6DD6DD1-8BB0-F466-A55E-BD18CB139A89}"/>
              </a:ext>
            </a:extLst>
          </p:cNvPr>
          <p:cNvSpPr>
            <a:spLocks noGrp="1"/>
          </p:cNvSpPr>
          <p:nvPr>
            <p:ph idx="1"/>
          </p:nvPr>
        </p:nvSpPr>
        <p:spPr>
          <a:xfrm>
            <a:off x="838200" y="1825625"/>
            <a:ext cx="6230420" cy="4351338"/>
          </a:xfrm>
        </p:spPr>
        <p:txBody>
          <a:bodyPr>
            <a:normAutofit fontScale="92500" lnSpcReduction="20000"/>
          </a:bodyPr>
          <a:lstStyle/>
          <a:p>
            <a:r>
              <a:rPr lang="en-GB" dirty="0">
                <a:latin typeface="Segoe UI" panose="020B0502040204020203" pitchFamily="34" charset="0"/>
                <a:cs typeface="Segoe UI" panose="020B0502040204020203" pitchFamily="34" charset="0"/>
              </a:rPr>
              <a:t>“Support fluency with Reading Progress” &gt; </a:t>
            </a:r>
            <a:r>
              <a:rPr lang="en-GB" dirty="0">
                <a:latin typeface="Segoe UI" panose="020B0502040204020203" pitchFamily="34" charset="0"/>
                <a:cs typeface="Segoe UI" panose="020B0502040204020203" pitchFamily="34" charset="0"/>
                <a:hlinkClick r:id="rId2"/>
              </a:rPr>
              <a:t>MS Learn Module</a:t>
            </a:r>
            <a:endParaRPr lang="en-GB" dirty="0">
              <a:latin typeface="Segoe UI" panose="020B0502040204020203" pitchFamily="34" charset="0"/>
              <a:cs typeface="Segoe UI" panose="020B0502040204020203" pitchFamily="34" charset="0"/>
            </a:endParaRPr>
          </a:p>
          <a:p>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hlinkClick r:id="rId3"/>
              </a:rPr>
              <a:t>Immersive Reader product guide - Microsoft Learn Educator </a:t>
            </a:r>
            <a:r>
              <a:rPr lang="en-GB" dirty="0" err="1">
                <a:latin typeface="Segoe UI" panose="020B0502040204020203" pitchFamily="34" charset="0"/>
                <a:cs typeface="Segoe UI" panose="020B0502040204020203" pitchFamily="34" charset="0"/>
                <a:hlinkClick r:id="rId3"/>
              </a:rPr>
              <a:t>Center</a:t>
            </a:r>
            <a:r>
              <a:rPr lang="en-GB" dirty="0">
                <a:latin typeface="Segoe UI" panose="020B0502040204020203" pitchFamily="34" charset="0"/>
                <a:cs typeface="Segoe UI" panose="020B0502040204020203" pitchFamily="34" charset="0"/>
                <a:hlinkClick r:id="rId3"/>
              </a:rPr>
              <a:t> | Microsoft Learn</a:t>
            </a:r>
            <a:endParaRPr lang="en-GB" dirty="0">
              <a:latin typeface="Segoe UI" panose="020B0502040204020203" pitchFamily="34" charset="0"/>
              <a:cs typeface="Segoe UI" panose="020B0502040204020203" pitchFamily="34" charset="0"/>
            </a:endParaRPr>
          </a:p>
          <a:p>
            <a:r>
              <a:rPr lang="en-GB" dirty="0">
                <a:latin typeface="Segoe UI" panose="020B0502040204020203" pitchFamily="34" charset="0"/>
                <a:cs typeface="Segoe UI" panose="020B0502040204020203" pitchFamily="34" charset="0"/>
                <a:hlinkClick r:id="rId4"/>
              </a:rPr>
              <a:t>Accessibility, special education, and online learning: Supporting equity in a remote learning environment - Training | Microsoft Learn</a:t>
            </a:r>
            <a:endParaRPr lang="en-GB" dirty="0">
              <a:latin typeface="Segoe UI" panose="020B0502040204020203" pitchFamily="34" charset="0"/>
              <a:cs typeface="Segoe UI" panose="020B0502040204020203" pitchFamily="34" charset="0"/>
            </a:endParaRPr>
          </a:p>
          <a:p>
            <a:r>
              <a:rPr lang="en-GB" dirty="0">
                <a:hlinkClick r:id="rId5"/>
              </a:rPr>
              <a:t>Empower every student with an inclusive classroom - Training | Microsoft Learn</a:t>
            </a:r>
            <a:endParaRPr lang="en-GB" dirty="0">
              <a:latin typeface="Segoe UI" panose="020B0502040204020203" pitchFamily="34" charset="0"/>
              <a:cs typeface="Segoe UI" panose="020B0502040204020203" pitchFamily="34" charset="0"/>
            </a:endParaRPr>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C2180D43-AC91-0D33-3929-C330F7DAFA6C}"/>
              </a:ext>
            </a:extLst>
          </p:cNvPr>
          <p:cNvPicPr>
            <a:picLocks noChangeAspect="1"/>
          </p:cNvPicPr>
          <p:nvPr/>
        </p:nvPicPr>
        <p:blipFill>
          <a:blip r:embed="rId6"/>
          <a:stretch>
            <a:fillRect/>
          </a:stretch>
        </p:blipFill>
        <p:spPr>
          <a:xfrm>
            <a:off x="6861203" y="2045780"/>
            <a:ext cx="5082611" cy="2598140"/>
          </a:xfrm>
          <a:prstGeom prst="rect">
            <a:avLst/>
          </a:prstGeom>
        </p:spPr>
      </p:pic>
    </p:spTree>
    <p:extLst>
      <p:ext uri="{BB962C8B-B14F-4D97-AF65-F5344CB8AC3E}">
        <p14:creationId xmlns:p14="http://schemas.microsoft.com/office/powerpoint/2010/main" val="268336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664D5E1-B8A5-D5FD-EEF7-15A2D0BE5546}"/>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See the source image">
            <a:hlinkClick r:id="rId7"/>
            <a:extLst>
              <a:ext uri="{FF2B5EF4-FFF2-40B4-BE49-F238E27FC236}">
                <a16:creationId xmlns:a16="http://schemas.microsoft.com/office/drawing/2014/main" id="{F5541533-3F58-2A5D-509B-88D6559A55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11" y="3959100"/>
            <a:ext cx="1094491" cy="924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hlinkClick r:id="rId9"/>
            <a:extLst>
              <a:ext uri="{FF2B5EF4-FFF2-40B4-BE49-F238E27FC236}">
                <a16:creationId xmlns:a16="http://schemas.microsoft.com/office/drawing/2014/main" id="{031D25A0-BF5C-8FD7-B722-33323F6629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6218" y="4050990"/>
            <a:ext cx="924560" cy="924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mpresension:&#10;Fluency, vocabulary, phonemic awareness, phonics">
            <a:extLst>
              <a:ext uri="{FF2B5EF4-FFF2-40B4-BE49-F238E27FC236}">
                <a16:creationId xmlns:a16="http://schemas.microsoft.com/office/drawing/2014/main" id="{1CE487E9-A210-7E6D-BBA3-7B98B19A69CB}"/>
              </a:ext>
            </a:extLst>
          </p:cNvPr>
          <p:cNvPicPr>
            <a:picLocks noChangeAspect="1"/>
          </p:cNvPicPr>
          <p:nvPr/>
        </p:nvPicPr>
        <p:blipFill>
          <a:blip r:embed="rId11"/>
          <a:stretch>
            <a:fillRect/>
          </a:stretch>
        </p:blipFill>
        <p:spPr>
          <a:xfrm>
            <a:off x="127500" y="4156436"/>
            <a:ext cx="2751685" cy="2431677"/>
          </a:xfrm>
          <a:prstGeom prst="rect">
            <a:avLst/>
          </a:prstGeom>
        </p:spPr>
      </p:pic>
      <p:pic>
        <p:nvPicPr>
          <p:cNvPr id="6" name="Picture 5">
            <a:extLst>
              <a:ext uri="{FF2B5EF4-FFF2-40B4-BE49-F238E27FC236}">
                <a16:creationId xmlns:a16="http://schemas.microsoft.com/office/drawing/2014/main" id="{C71D7225-C606-AA09-3122-7D3A6A4F5E8D}"/>
              </a:ext>
            </a:extLst>
          </p:cNvPr>
          <p:cNvPicPr>
            <a:picLocks noChangeAspect="1"/>
          </p:cNvPicPr>
          <p:nvPr/>
        </p:nvPicPr>
        <p:blipFill rotWithShape="1">
          <a:blip r:embed="rId12"/>
          <a:srcRect l="3376"/>
          <a:stretch/>
        </p:blipFill>
        <p:spPr>
          <a:xfrm>
            <a:off x="9467264" y="3701350"/>
            <a:ext cx="2584995" cy="2675307"/>
          </a:xfrm>
          <a:prstGeom prst="rect">
            <a:avLst/>
          </a:prstGeom>
        </p:spPr>
      </p:pic>
      <p:sp>
        <p:nvSpPr>
          <p:cNvPr id="8" name="TextBox 7">
            <a:extLst>
              <a:ext uri="{FF2B5EF4-FFF2-40B4-BE49-F238E27FC236}">
                <a16:creationId xmlns:a16="http://schemas.microsoft.com/office/drawing/2014/main" id="{9ECFAE7A-E74D-EF6A-D157-58F998F37205}"/>
              </a:ext>
            </a:extLst>
          </p:cNvPr>
          <p:cNvSpPr txBox="1"/>
          <p:nvPr/>
        </p:nvSpPr>
        <p:spPr>
          <a:xfrm>
            <a:off x="4897250" y="935170"/>
            <a:ext cx="2538222" cy="1538883"/>
          </a:xfrm>
          <a:prstGeom prst="rect">
            <a:avLst/>
          </a:prstGeom>
          <a:noFill/>
        </p:spPr>
        <p:txBody>
          <a:bodyPr wrap="square" rtlCol="0">
            <a:spAutoFit/>
          </a:bodyPr>
          <a:lstStyle/>
          <a:p>
            <a:pPr lvl="0" algn="ctr"/>
            <a:r>
              <a:rPr lang="en-GB" sz="2000" b="1" dirty="0">
                <a:latin typeface="Segoe UI" panose="020B0502040204020203" pitchFamily="34" charset="0"/>
                <a:cs typeface="Segoe UI" panose="020B0502040204020203" pitchFamily="34" charset="0"/>
              </a:rPr>
              <a:t>Decoding</a:t>
            </a:r>
            <a:endParaRPr lang="en-GB" sz="1400" dirty="0">
              <a:latin typeface="Segoe UI" panose="020B0502040204020203" pitchFamily="34" charset="0"/>
              <a:cs typeface="Segoe UI" panose="020B0502040204020203" pitchFamily="34" charset="0"/>
            </a:endParaRPr>
          </a:p>
          <a:p>
            <a:pPr lvl="0" algn="ctr"/>
            <a:r>
              <a:rPr lang="en-GB" sz="1400" dirty="0">
                <a:latin typeface="Segoe UI" panose="020B0502040204020203" pitchFamily="34" charset="0"/>
                <a:cs typeface="Segoe UI" panose="020B0502040204020203" pitchFamily="34" charset="0"/>
              </a:rPr>
              <a:t>Phonemic Awareness through school/authority recommended reading programme</a:t>
            </a:r>
          </a:p>
          <a:p>
            <a:endParaRPr lang="en-GB" dirty="0"/>
          </a:p>
        </p:txBody>
      </p:sp>
      <p:sp>
        <p:nvSpPr>
          <p:cNvPr id="10" name="TextBox 9">
            <a:extLst>
              <a:ext uri="{FF2B5EF4-FFF2-40B4-BE49-F238E27FC236}">
                <a16:creationId xmlns:a16="http://schemas.microsoft.com/office/drawing/2014/main" id="{FE7DCE06-933B-8953-098F-BAA6915FC4AB}"/>
              </a:ext>
            </a:extLst>
          </p:cNvPr>
          <p:cNvSpPr txBox="1"/>
          <p:nvPr/>
        </p:nvSpPr>
        <p:spPr>
          <a:xfrm>
            <a:off x="3871935" y="3563647"/>
            <a:ext cx="1890967" cy="369332"/>
          </a:xfrm>
          <a:prstGeom prst="rect">
            <a:avLst/>
          </a:prstGeom>
          <a:noFill/>
        </p:spPr>
        <p:txBody>
          <a:bodyPr wrap="none" rtlCol="0">
            <a:spAutoFit/>
          </a:bodyPr>
          <a:lstStyle/>
          <a:p>
            <a:r>
              <a:rPr lang="en-GB" b="1" dirty="0">
                <a:latin typeface="Segoe UI" panose="020B0502040204020203" pitchFamily="34" charset="0"/>
                <a:cs typeface="Segoe UI" panose="020B0502040204020203" pitchFamily="34" charset="0"/>
              </a:rPr>
              <a:t>Comprehension</a:t>
            </a:r>
          </a:p>
        </p:txBody>
      </p:sp>
      <p:sp>
        <p:nvSpPr>
          <p:cNvPr id="11" name="TextBox 10">
            <a:extLst>
              <a:ext uri="{FF2B5EF4-FFF2-40B4-BE49-F238E27FC236}">
                <a16:creationId xmlns:a16="http://schemas.microsoft.com/office/drawing/2014/main" id="{70D1D15F-DF6C-C726-6C8D-305549D579CC}"/>
              </a:ext>
            </a:extLst>
          </p:cNvPr>
          <p:cNvSpPr txBox="1"/>
          <p:nvPr/>
        </p:nvSpPr>
        <p:spPr>
          <a:xfrm>
            <a:off x="3792823" y="5002943"/>
            <a:ext cx="1996316" cy="369332"/>
          </a:xfrm>
          <a:prstGeom prst="rect">
            <a:avLst/>
          </a:prstGeom>
          <a:noFill/>
        </p:spPr>
        <p:txBody>
          <a:bodyPr wrap="none" rtlCol="0">
            <a:spAutoFit/>
          </a:bodyPr>
          <a:lstStyle/>
          <a:p>
            <a:r>
              <a:rPr lang="en-GB" dirty="0">
                <a:latin typeface="Segoe UI" panose="020B0502040204020203" pitchFamily="34" charset="0"/>
                <a:cs typeface="Segoe UI" panose="020B0502040204020203" pitchFamily="34" charset="0"/>
              </a:rPr>
              <a:t>Immersive Reader</a:t>
            </a:r>
          </a:p>
        </p:txBody>
      </p:sp>
      <p:sp>
        <p:nvSpPr>
          <p:cNvPr id="12" name="TextBox 11">
            <a:extLst>
              <a:ext uri="{FF2B5EF4-FFF2-40B4-BE49-F238E27FC236}">
                <a16:creationId xmlns:a16="http://schemas.microsoft.com/office/drawing/2014/main" id="{CC267DC9-4C5D-D317-0618-F5D32C391C46}"/>
              </a:ext>
            </a:extLst>
          </p:cNvPr>
          <p:cNvSpPr txBox="1"/>
          <p:nvPr/>
        </p:nvSpPr>
        <p:spPr>
          <a:xfrm>
            <a:off x="6952841" y="3520366"/>
            <a:ext cx="1008609" cy="369332"/>
          </a:xfrm>
          <a:prstGeom prst="rect">
            <a:avLst/>
          </a:prstGeom>
          <a:noFill/>
        </p:spPr>
        <p:txBody>
          <a:bodyPr wrap="none" rtlCol="0">
            <a:spAutoFit/>
          </a:bodyPr>
          <a:lstStyle/>
          <a:p>
            <a:r>
              <a:rPr lang="en-GB" b="1" dirty="0">
                <a:latin typeface="Segoe UI" panose="020B0502040204020203" pitchFamily="34" charset="0"/>
                <a:cs typeface="Segoe UI" panose="020B0502040204020203" pitchFamily="34" charset="0"/>
              </a:rPr>
              <a:t>Fluency</a:t>
            </a:r>
          </a:p>
        </p:txBody>
      </p:sp>
      <p:sp>
        <p:nvSpPr>
          <p:cNvPr id="13" name="TextBox 12">
            <a:extLst>
              <a:ext uri="{FF2B5EF4-FFF2-40B4-BE49-F238E27FC236}">
                <a16:creationId xmlns:a16="http://schemas.microsoft.com/office/drawing/2014/main" id="{24BD5B81-8038-7499-2D9E-6EEC7C9B14CB}"/>
              </a:ext>
            </a:extLst>
          </p:cNvPr>
          <p:cNvSpPr txBox="1"/>
          <p:nvPr/>
        </p:nvSpPr>
        <p:spPr>
          <a:xfrm>
            <a:off x="6392028" y="4925999"/>
            <a:ext cx="1996316" cy="523220"/>
          </a:xfrm>
          <a:prstGeom prst="rect">
            <a:avLst/>
          </a:prstGeom>
          <a:noFill/>
        </p:spPr>
        <p:txBody>
          <a:bodyPr wrap="square" rtlCol="0">
            <a:spAutoFit/>
          </a:bodyPr>
          <a:lstStyle/>
          <a:p>
            <a:pPr algn="ctr"/>
            <a:r>
              <a:rPr lang="en-GB" sz="1400" dirty="0">
                <a:latin typeface="Segoe UI" panose="020B0502040204020203" pitchFamily="34" charset="0"/>
                <a:cs typeface="Segoe UI" panose="020B0502040204020203" pitchFamily="34" charset="0"/>
              </a:rPr>
              <a:t>Reading Progress in Microsoft Teams</a:t>
            </a:r>
          </a:p>
        </p:txBody>
      </p:sp>
      <p:pic>
        <p:nvPicPr>
          <p:cNvPr id="1034" name="Picture 10" descr="See the source image">
            <a:extLst>
              <a:ext uri="{FF2B5EF4-FFF2-40B4-BE49-F238E27FC236}">
                <a16:creationId xmlns:a16="http://schemas.microsoft.com/office/drawing/2014/main" id="{8A83CEFA-2B48-2FCD-7A9E-441B1B66D7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41696" y="2436258"/>
            <a:ext cx="1249329" cy="589427"/>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Line arrow: Counter-clockwise curve outline">
            <a:extLst>
              <a:ext uri="{FF2B5EF4-FFF2-40B4-BE49-F238E27FC236}">
                <a16:creationId xmlns:a16="http://schemas.microsoft.com/office/drawing/2014/main" id="{B90EFDDB-D76E-510D-B7AE-6CDEDD4F10C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362349">
            <a:off x="7572084" y="1961374"/>
            <a:ext cx="1610440" cy="1610440"/>
          </a:xfrm>
          <a:prstGeom prst="rect">
            <a:avLst/>
          </a:prstGeom>
        </p:spPr>
      </p:pic>
      <p:sp>
        <p:nvSpPr>
          <p:cNvPr id="20" name="TextBox 19">
            <a:extLst>
              <a:ext uri="{FF2B5EF4-FFF2-40B4-BE49-F238E27FC236}">
                <a16:creationId xmlns:a16="http://schemas.microsoft.com/office/drawing/2014/main" id="{E193FE39-2E7D-CDE8-8CFB-C846A75641A8}"/>
              </a:ext>
            </a:extLst>
          </p:cNvPr>
          <p:cNvSpPr txBox="1"/>
          <p:nvPr/>
        </p:nvSpPr>
        <p:spPr>
          <a:xfrm>
            <a:off x="8621416" y="2156325"/>
            <a:ext cx="2795830" cy="738664"/>
          </a:xfrm>
          <a:prstGeom prst="rect">
            <a:avLst/>
          </a:prstGeom>
          <a:noFill/>
        </p:spPr>
        <p:txBody>
          <a:bodyPr wrap="none" rtlCol="0">
            <a:spAutoFit/>
          </a:bodyPr>
          <a:lstStyle/>
          <a:p>
            <a:pPr algn="ctr"/>
            <a:r>
              <a:rPr lang="en-GB" sz="1400" b="1" dirty="0">
                <a:latin typeface="Segoe UI" panose="020B0502040204020203" pitchFamily="34" charset="0"/>
                <a:cs typeface="Segoe UI" panose="020B0502040204020203" pitchFamily="34" charset="0"/>
              </a:rPr>
              <a:t>Reading Coach </a:t>
            </a:r>
          </a:p>
          <a:p>
            <a:pPr algn="ctr"/>
            <a:r>
              <a:rPr lang="en-GB" sz="1400" dirty="0">
                <a:latin typeface="Segoe UI" panose="020B0502040204020203" pitchFamily="34" charset="0"/>
                <a:cs typeface="Segoe UI" panose="020B0502040204020203" pitchFamily="34" charset="0"/>
              </a:rPr>
              <a:t>Reinforces Phonemic awareness</a:t>
            </a:r>
          </a:p>
          <a:p>
            <a:pPr algn="ctr"/>
            <a:r>
              <a:rPr lang="en-GB" sz="1400" dirty="0">
                <a:latin typeface="Segoe UI" panose="020B0502040204020203" pitchFamily="34" charset="0"/>
                <a:cs typeface="Segoe UI" panose="020B0502040204020203" pitchFamily="34" charset="0"/>
              </a:rPr>
              <a:t>based on insights</a:t>
            </a:r>
          </a:p>
        </p:txBody>
      </p:sp>
      <p:pic>
        <p:nvPicPr>
          <p:cNvPr id="22" name="Graphic 21" descr="Back outline">
            <a:extLst>
              <a:ext uri="{FF2B5EF4-FFF2-40B4-BE49-F238E27FC236}">
                <a16:creationId xmlns:a16="http://schemas.microsoft.com/office/drawing/2014/main" id="{5E387D31-06AA-398C-616D-7764414B2A4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456986">
            <a:off x="8587742" y="5113581"/>
            <a:ext cx="914400" cy="914400"/>
          </a:xfrm>
          <a:prstGeom prst="rect">
            <a:avLst/>
          </a:prstGeom>
        </p:spPr>
      </p:pic>
      <p:pic>
        <p:nvPicPr>
          <p:cNvPr id="29" name="Graphic 28" descr="Back outline">
            <a:extLst>
              <a:ext uri="{FF2B5EF4-FFF2-40B4-BE49-F238E27FC236}">
                <a16:creationId xmlns:a16="http://schemas.microsoft.com/office/drawing/2014/main" id="{6C4AA329-6CA2-79CE-4365-ACC699083F3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1143014" flipH="1">
            <a:off x="2675032" y="5074671"/>
            <a:ext cx="914400" cy="914400"/>
          </a:xfrm>
          <a:prstGeom prst="rect">
            <a:avLst/>
          </a:prstGeom>
        </p:spPr>
      </p:pic>
      <p:sp>
        <p:nvSpPr>
          <p:cNvPr id="23" name="TextBox 22">
            <a:extLst>
              <a:ext uri="{FF2B5EF4-FFF2-40B4-BE49-F238E27FC236}">
                <a16:creationId xmlns:a16="http://schemas.microsoft.com/office/drawing/2014/main" id="{3B85EEE0-F585-B001-B9F6-CAA462AC268D}"/>
              </a:ext>
            </a:extLst>
          </p:cNvPr>
          <p:cNvSpPr txBox="1"/>
          <p:nvPr/>
        </p:nvSpPr>
        <p:spPr>
          <a:xfrm>
            <a:off x="297951" y="369870"/>
            <a:ext cx="3573984" cy="1384995"/>
          </a:xfrm>
          <a:prstGeom prst="rect">
            <a:avLst/>
          </a:prstGeom>
          <a:solidFill>
            <a:srgbClr val="7030A0"/>
          </a:solidFill>
          <a:ln w="28575">
            <a:solidFill>
              <a:schemeClr val="tx1"/>
            </a:solidFill>
          </a:ln>
        </p:spPr>
        <p:txBody>
          <a:bodyPr wrap="square" rtlCol="0">
            <a:spAutoFit/>
          </a:bodyPr>
          <a:lstStyle/>
          <a:p>
            <a:pPr algn="ctr"/>
            <a:r>
              <a:rPr lang="en-GB" sz="2800" dirty="0">
                <a:solidFill>
                  <a:schemeClr val="bg1"/>
                </a:solidFill>
                <a:latin typeface="Segoe UI" panose="020B0502040204020203" pitchFamily="34" charset="0"/>
                <a:cs typeface="Segoe UI" panose="020B0502040204020203" pitchFamily="34" charset="0"/>
              </a:rPr>
              <a:t>Supporting and improving reading with Microsoft Tools</a:t>
            </a:r>
          </a:p>
        </p:txBody>
      </p:sp>
      <p:pic>
        <p:nvPicPr>
          <p:cNvPr id="3" name="Picture 2">
            <a:extLst>
              <a:ext uri="{FF2B5EF4-FFF2-40B4-BE49-F238E27FC236}">
                <a16:creationId xmlns:a16="http://schemas.microsoft.com/office/drawing/2014/main" id="{B76B771D-4E18-1A58-91E7-C71EBE0D2744}"/>
              </a:ext>
            </a:extLst>
          </p:cNvPr>
          <p:cNvPicPr>
            <a:picLocks noChangeAspect="1"/>
          </p:cNvPicPr>
          <p:nvPr/>
        </p:nvPicPr>
        <p:blipFill>
          <a:blip r:embed="rId20"/>
          <a:stretch>
            <a:fillRect/>
          </a:stretch>
        </p:blipFill>
        <p:spPr>
          <a:xfrm>
            <a:off x="10187526" y="162167"/>
            <a:ext cx="1924050" cy="1076325"/>
          </a:xfrm>
          <a:prstGeom prst="rect">
            <a:avLst/>
          </a:prstGeom>
        </p:spPr>
      </p:pic>
      <p:sp>
        <p:nvSpPr>
          <p:cNvPr id="5" name="TextBox 4">
            <a:extLst>
              <a:ext uri="{FF2B5EF4-FFF2-40B4-BE49-F238E27FC236}">
                <a16:creationId xmlns:a16="http://schemas.microsoft.com/office/drawing/2014/main" id="{752D430F-4EA8-2570-7B94-47315C4584AD}"/>
              </a:ext>
            </a:extLst>
          </p:cNvPr>
          <p:cNvSpPr txBox="1"/>
          <p:nvPr/>
        </p:nvSpPr>
        <p:spPr>
          <a:xfrm>
            <a:off x="7879479" y="548531"/>
            <a:ext cx="1993906" cy="830997"/>
          </a:xfrm>
          <a:prstGeom prst="rect">
            <a:avLst/>
          </a:prstGeom>
          <a:solidFill>
            <a:srgbClr val="7030A0"/>
          </a:solidFill>
          <a:ln w="28575">
            <a:solidFill>
              <a:schemeClr val="tx1"/>
            </a:solidFill>
          </a:ln>
        </p:spPr>
        <p:txBody>
          <a:bodyPr wrap="square" rtlCol="0">
            <a:spAutoFit/>
          </a:bodyPr>
          <a:lstStyle/>
          <a:p>
            <a:pPr algn="ctr"/>
            <a:r>
              <a:rPr lang="en-GB" sz="1200" dirty="0">
                <a:solidFill>
                  <a:schemeClr val="bg1"/>
                </a:solidFill>
                <a:latin typeface="Segoe UI" panose="020B0502040204020203" pitchFamily="34" charset="0"/>
                <a:cs typeface="Segoe UI" panose="020B0502040204020203" pitchFamily="34" charset="0"/>
              </a:rPr>
              <a:t>Although you might want to use PowerPoint features to make learning sounds more interactive!</a:t>
            </a:r>
          </a:p>
        </p:txBody>
      </p:sp>
    </p:spTree>
    <p:extLst>
      <p:ext uri="{BB962C8B-B14F-4D97-AF65-F5344CB8AC3E}">
        <p14:creationId xmlns:p14="http://schemas.microsoft.com/office/powerpoint/2010/main" val="3288495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4F18B-8D33-9103-5C6C-F56FE515646D}"/>
              </a:ext>
            </a:extLst>
          </p:cNvPr>
          <p:cNvSpPr txBox="1"/>
          <p:nvPr/>
        </p:nvSpPr>
        <p:spPr>
          <a:xfrm>
            <a:off x="640569" y="1527392"/>
            <a:ext cx="6102848" cy="2585323"/>
          </a:xfrm>
          <a:prstGeom prst="rect">
            <a:avLst/>
          </a:prstGeom>
          <a:noFill/>
        </p:spPr>
        <p:txBody>
          <a:bodyPr wrap="square">
            <a:spAutoFit/>
          </a:bodyPr>
          <a:lstStyle/>
          <a:p>
            <a:r>
              <a:rPr lang="en-GB" b="0" i="0" dirty="0">
                <a:solidFill>
                  <a:srgbClr val="1E1E1E"/>
                </a:solidFill>
                <a:effectLst/>
                <a:latin typeface="Segoe UI" panose="020B0502040204020203" pitchFamily="34" charset="0"/>
              </a:rPr>
              <a:t>Reading Progress is a </a:t>
            </a:r>
            <a:r>
              <a:rPr lang="en-GB" b="0" i="1" dirty="0">
                <a:solidFill>
                  <a:srgbClr val="1E1E1E"/>
                </a:solidFill>
                <a:effectLst/>
                <a:latin typeface="Segoe UI" panose="020B0502040204020203" pitchFamily="34" charset="0"/>
              </a:rPr>
              <a:t>free</a:t>
            </a:r>
            <a:r>
              <a:rPr lang="en-GB" b="0" i="0" dirty="0">
                <a:solidFill>
                  <a:srgbClr val="1E1E1E"/>
                </a:solidFill>
                <a:effectLst/>
                <a:latin typeface="Segoe UI" panose="020B0502040204020203" pitchFamily="34" charset="0"/>
              </a:rPr>
              <a:t> tool built into </a:t>
            </a:r>
            <a:r>
              <a:rPr lang="en-GB" b="0" i="0" u="none" strike="noStrike" dirty="0">
                <a:solidFill>
                  <a:srgbClr val="006CAC"/>
                </a:solidFill>
                <a:effectLst/>
                <a:latin typeface="Segoe UI" panose="020B0502040204020203" pitchFamily="34" charset="0"/>
                <a:hlinkClick r:id="rId2"/>
              </a:rPr>
              <a:t>Microsoft Teams</a:t>
            </a:r>
            <a:r>
              <a:rPr lang="en-GB" b="0" i="0" dirty="0">
                <a:solidFill>
                  <a:srgbClr val="1E1E1E"/>
                </a:solidFill>
                <a:effectLst/>
                <a:latin typeface="Segoe UI" panose="020B0502040204020203" pitchFamily="34" charset="0"/>
              </a:rPr>
              <a:t> designed to support and track reading fluency in your class.</a:t>
            </a:r>
          </a:p>
          <a:p>
            <a:endParaRPr lang="en-GB" b="0" i="0" dirty="0">
              <a:solidFill>
                <a:srgbClr val="1E1E1E"/>
              </a:solidFill>
              <a:effectLst/>
              <a:latin typeface="Segoe UI" panose="020B0502040204020203" pitchFamily="34" charset="0"/>
            </a:endParaRPr>
          </a:p>
          <a:p>
            <a:r>
              <a:rPr lang="en-GB" b="0" i="0" dirty="0">
                <a:solidFill>
                  <a:srgbClr val="1E1E1E"/>
                </a:solidFill>
                <a:effectLst/>
                <a:latin typeface="Segoe UI" panose="020B0502040204020203" pitchFamily="34" charset="0"/>
              </a:rPr>
              <a:t> Students record their reading on camera and submit it to you. As you mark and return their work, data is automatically collected and organized in Insights, helping you spend more time with students and less time analysing data. </a:t>
            </a:r>
          </a:p>
        </p:txBody>
      </p:sp>
      <p:pic>
        <p:nvPicPr>
          <p:cNvPr id="5" name="Picture 4" descr="Screenshot of the review pane of Reading Progress, ">
            <a:extLst>
              <a:ext uri="{FF2B5EF4-FFF2-40B4-BE49-F238E27FC236}">
                <a16:creationId xmlns:a16="http://schemas.microsoft.com/office/drawing/2014/main" id="{E7ECD705-659E-FC6D-B38E-42CF3D909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837" y="4434677"/>
            <a:ext cx="4433502" cy="1570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creenshot of the dropdown that categorizes errors, you can mark errors as correct, omission, insertion, mispronunciation, repetition, or self-correction.">
            <a:extLst>
              <a:ext uri="{FF2B5EF4-FFF2-40B4-BE49-F238E27FC236}">
                <a16:creationId xmlns:a16="http://schemas.microsoft.com/office/drawing/2014/main" id="{EB552BB1-A8B2-E9F1-AC46-C74C1247D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7930" y="1669897"/>
            <a:ext cx="4433501" cy="46868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2E07377-768F-C117-30A9-AB7440B0D0FA}"/>
              </a:ext>
            </a:extLst>
          </p:cNvPr>
          <p:cNvPicPr>
            <a:picLocks noChangeAspect="1"/>
          </p:cNvPicPr>
          <p:nvPr/>
        </p:nvPicPr>
        <p:blipFill>
          <a:blip r:embed="rId5"/>
          <a:stretch>
            <a:fillRect/>
          </a:stretch>
        </p:blipFill>
        <p:spPr>
          <a:xfrm>
            <a:off x="640569" y="260439"/>
            <a:ext cx="5314950" cy="809625"/>
          </a:xfrm>
          <a:prstGeom prst="rect">
            <a:avLst/>
          </a:prstGeom>
        </p:spPr>
      </p:pic>
    </p:spTree>
    <p:extLst>
      <p:ext uri="{BB962C8B-B14F-4D97-AF65-F5344CB8AC3E}">
        <p14:creationId xmlns:p14="http://schemas.microsoft.com/office/powerpoint/2010/main" val="346932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D4F0-EB68-4711-B8E3-E31B413F4678}"/>
              </a:ext>
            </a:extLst>
          </p:cNvPr>
          <p:cNvSpPr>
            <a:spLocks noGrp="1"/>
          </p:cNvSpPr>
          <p:nvPr>
            <p:ph type="title"/>
          </p:nvPr>
        </p:nvSpPr>
        <p:spPr>
          <a:xfrm>
            <a:off x="761999" y="0"/>
            <a:ext cx="10448925" cy="1325563"/>
          </a:xfrm>
        </p:spPr>
        <p:txBody>
          <a:bodyPr/>
          <a:lstStyle/>
          <a:p>
            <a:r>
              <a:rPr lang="en-US" sz="3500" dirty="0">
                <a:solidFill>
                  <a:schemeClr val="bg1"/>
                </a:solidFill>
                <a:latin typeface="Segoe UI Semibold"/>
                <a:cs typeface="Segoe UI Semibold"/>
              </a:rPr>
              <a:t>What is reading fluency?</a:t>
            </a:r>
            <a:endParaRPr lang="en-US" sz="3500" dirty="0">
              <a:solidFill>
                <a:schemeClr val="bg1"/>
              </a:solidFill>
            </a:endParaRPr>
          </a:p>
        </p:txBody>
      </p:sp>
      <p:pic>
        <p:nvPicPr>
          <p:cNvPr id="5" name="Picture 5" descr="Diagram:&#10;Oral reading fluency includes 3 parts:&#10;Accuracy: reading with few errors&#10;Reading Speed: the rate at which a student reads&#10;Prosody: The skill of reading aloud with proper intonation, phrasing, and expression">
            <a:extLst>
              <a:ext uri="{FF2B5EF4-FFF2-40B4-BE49-F238E27FC236}">
                <a16:creationId xmlns:a16="http://schemas.microsoft.com/office/drawing/2014/main" id="{54CFB042-834D-404F-9C42-E131C9A71693}"/>
              </a:ext>
            </a:extLst>
          </p:cNvPr>
          <p:cNvPicPr>
            <a:picLocks noChangeAspect="1"/>
          </p:cNvPicPr>
          <p:nvPr/>
        </p:nvPicPr>
        <p:blipFill>
          <a:blip r:embed="rId3"/>
          <a:stretch>
            <a:fillRect/>
          </a:stretch>
        </p:blipFill>
        <p:spPr>
          <a:xfrm>
            <a:off x="102269" y="1288744"/>
            <a:ext cx="11987463" cy="5463618"/>
          </a:xfrm>
          <a:prstGeom prst="rect">
            <a:avLst/>
          </a:prstGeom>
        </p:spPr>
      </p:pic>
    </p:spTree>
    <p:extLst>
      <p:ext uri="{BB962C8B-B14F-4D97-AF65-F5344CB8AC3E}">
        <p14:creationId xmlns:p14="http://schemas.microsoft.com/office/powerpoint/2010/main" val="281690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D4F0-EB68-4711-B8E3-E31B413F4678}"/>
              </a:ext>
            </a:extLst>
          </p:cNvPr>
          <p:cNvSpPr>
            <a:spLocks noGrp="1"/>
          </p:cNvSpPr>
          <p:nvPr>
            <p:ph type="title"/>
          </p:nvPr>
        </p:nvSpPr>
        <p:spPr>
          <a:xfrm>
            <a:off x="761999" y="0"/>
            <a:ext cx="10448925" cy="1325563"/>
          </a:xfrm>
        </p:spPr>
        <p:txBody>
          <a:bodyPr/>
          <a:lstStyle/>
          <a:p>
            <a:r>
              <a:rPr lang="en-US" sz="3500" dirty="0">
                <a:solidFill>
                  <a:schemeClr val="bg1"/>
                </a:solidFill>
                <a:latin typeface="Segoe UI Semibold"/>
                <a:cs typeface="Segoe UI Semibold"/>
              </a:rPr>
              <a:t>Teacher View</a:t>
            </a:r>
            <a:endParaRPr lang="en-US" sz="3500" dirty="0">
              <a:solidFill>
                <a:schemeClr val="bg1"/>
              </a:solidFill>
            </a:endParaRPr>
          </a:p>
        </p:txBody>
      </p:sp>
      <p:grpSp>
        <p:nvGrpSpPr>
          <p:cNvPr id="4" name="Group 3">
            <a:extLst>
              <a:ext uri="{FF2B5EF4-FFF2-40B4-BE49-F238E27FC236}">
                <a16:creationId xmlns:a16="http://schemas.microsoft.com/office/drawing/2014/main" id="{27B7DCD2-7C5E-2AF5-19F1-8B92C4D3E817}"/>
              </a:ext>
            </a:extLst>
          </p:cNvPr>
          <p:cNvGrpSpPr/>
          <p:nvPr/>
        </p:nvGrpSpPr>
        <p:grpSpPr>
          <a:xfrm>
            <a:off x="1383846" y="1325563"/>
            <a:ext cx="9424307" cy="5272948"/>
            <a:chOff x="1383846" y="1174117"/>
            <a:chExt cx="9424307" cy="5272948"/>
          </a:xfrm>
        </p:grpSpPr>
        <p:pic>
          <p:nvPicPr>
            <p:cNvPr id="6" name="Picture 2" descr="Chemistry. Atoms &amp; Molecules &#10;0:00/ 1:02 &#10;practiced wo &#10;water &#10;chemistry &#10;pretty &#10;bonded &#10;molecule &#10;Attempts: 1 &#10;147 &#10;Correct words per &#10;minute &#10;Words: &#10;168 &#10;92% &#10;Accuracy rate &#10;Close &#10;Repetitions &#10;Mispronunciati ons &#10;Self-corrections &#10;What is the difference between atoms and molecules? It is actually simple. &#10;Molecules are made up of atoms. Each element on the periodic table of elements is made up &#10;of one single type of atom. Molecules are formed when atoms bond. Different types of &#10;atoms can form together to make a molecule. Two or more of the same type of atom can &#10;bonded • &#10;molecule &#10;For example, H is the symbol for hydrogen and O is the symbol for oxygen. is made &#10;up of both hydrogen oxygen. H20 is the symbol water. Two hydrogen &#10;atoms and one oxygen atom are bonded together to create • &#10;Oxygen gas is made up of two oxygen atoms bonded together. 02 is the symbol for an &#10;molecule &#10;With so many elements, imagine all the combinations of atoms that have been researched ">
              <a:extLst>
                <a:ext uri="{FF2B5EF4-FFF2-40B4-BE49-F238E27FC236}">
                  <a16:creationId xmlns:a16="http://schemas.microsoft.com/office/drawing/2014/main" id="{59CCBDAB-CCFE-946A-3B94-C95BF4B4A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846" y="1174117"/>
              <a:ext cx="9424307" cy="52729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7DF7D1-A4AB-C66A-2D89-8FD8BE60943B}"/>
                </a:ext>
              </a:extLst>
            </p:cNvPr>
            <p:cNvPicPr>
              <a:picLocks noChangeAspect="1"/>
            </p:cNvPicPr>
            <p:nvPr/>
          </p:nvPicPr>
          <p:blipFill rotWithShape="1">
            <a:blip r:embed="rId4">
              <a:extLst>
                <a:ext uri="{28A0092B-C50C-407E-A947-70E740481C1C}">
                  <a14:useLocalDpi xmlns:a14="http://schemas.microsoft.com/office/drawing/2010/main" val="0"/>
                </a:ext>
              </a:extLst>
            </a:blip>
            <a:srcRect l="19507" t="8809" r="10802" b="19041"/>
            <a:stretch/>
          </p:blipFill>
          <p:spPr>
            <a:xfrm>
              <a:off x="1519536" y="1657677"/>
              <a:ext cx="2647901" cy="1869294"/>
            </a:xfrm>
            <a:prstGeom prst="rect">
              <a:avLst/>
            </a:prstGeom>
          </p:spPr>
        </p:pic>
      </p:grpSp>
    </p:spTree>
    <p:extLst>
      <p:ext uri="{BB962C8B-B14F-4D97-AF65-F5344CB8AC3E}">
        <p14:creationId xmlns:p14="http://schemas.microsoft.com/office/powerpoint/2010/main" val="199746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1C47-DACC-4002-A607-D53EE59D8EAD}"/>
              </a:ext>
            </a:extLst>
          </p:cNvPr>
          <p:cNvSpPr>
            <a:spLocks noGrp="1"/>
          </p:cNvSpPr>
          <p:nvPr>
            <p:ph type="title"/>
          </p:nvPr>
        </p:nvSpPr>
        <p:spPr>
          <a:noFill/>
        </p:spPr>
        <p:txBody>
          <a:bodyPr/>
          <a:lstStyle/>
          <a:p>
            <a:r>
              <a:rPr lang="en-US" sz="3500">
                <a:solidFill>
                  <a:srgbClr val="FFFFFF"/>
                </a:solidFill>
                <a:latin typeface="Segoe UI Semibold"/>
                <a:cs typeface="Segoe UI Semibold"/>
              </a:rPr>
              <a:t>Insights and Analytics</a:t>
            </a:r>
            <a:endParaRPr lang="en-US">
              <a:solidFill>
                <a:srgbClr val="FFFFFF"/>
              </a:solidFill>
            </a:endParaRPr>
          </a:p>
        </p:txBody>
      </p:sp>
      <p:pic>
        <p:nvPicPr>
          <p:cNvPr id="3" name="Picture 3" descr="Chart showing the timeline of reading progress in line and bar graph format&#10;&#10;Description automatically generated">
            <a:extLst>
              <a:ext uri="{FF2B5EF4-FFF2-40B4-BE49-F238E27FC236}">
                <a16:creationId xmlns:a16="http://schemas.microsoft.com/office/drawing/2014/main" id="{F73306B5-504B-4F2D-8EE2-8E28CB2C4644}"/>
              </a:ext>
            </a:extLst>
          </p:cNvPr>
          <p:cNvPicPr>
            <a:picLocks noChangeAspect="1"/>
          </p:cNvPicPr>
          <p:nvPr/>
        </p:nvPicPr>
        <p:blipFill>
          <a:blip r:embed="rId3"/>
          <a:stretch>
            <a:fillRect/>
          </a:stretch>
        </p:blipFill>
        <p:spPr>
          <a:xfrm>
            <a:off x="443163" y="807987"/>
            <a:ext cx="11305673" cy="5242026"/>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77114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1C47-DACC-4002-A607-D53EE59D8EAD}"/>
              </a:ext>
            </a:extLst>
          </p:cNvPr>
          <p:cNvSpPr>
            <a:spLocks noGrp="1"/>
          </p:cNvSpPr>
          <p:nvPr>
            <p:ph type="title"/>
          </p:nvPr>
        </p:nvSpPr>
        <p:spPr>
          <a:noFill/>
        </p:spPr>
        <p:txBody>
          <a:bodyPr/>
          <a:lstStyle/>
          <a:p>
            <a:r>
              <a:rPr lang="en-US" sz="3500">
                <a:solidFill>
                  <a:srgbClr val="FFFFFF"/>
                </a:solidFill>
                <a:latin typeface="Segoe UI Semibold"/>
                <a:cs typeface="Segoe UI Semibold"/>
              </a:rPr>
              <a:t>Insights and Analytics</a:t>
            </a:r>
            <a:endParaRPr lang="en-US">
              <a:solidFill>
                <a:srgbClr val="FFFFFF"/>
              </a:solidFill>
            </a:endParaRPr>
          </a:p>
        </p:txBody>
      </p:sp>
      <p:pic>
        <p:nvPicPr>
          <p:cNvPr id="5" name="Picture 5" descr="Chart, line chart showing Average words per minute&#10;&#10;Description automatically generated">
            <a:extLst>
              <a:ext uri="{FF2B5EF4-FFF2-40B4-BE49-F238E27FC236}">
                <a16:creationId xmlns:a16="http://schemas.microsoft.com/office/drawing/2014/main" id="{79696B67-EBBA-488E-BF6F-FEE3875E7053}"/>
              </a:ext>
            </a:extLst>
          </p:cNvPr>
          <p:cNvPicPr>
            <a:picLocks noChangeAspect="1"/>
          </p:cNvPicPr>
          <p:nvPr/>
        </p:nvPicPr>
        <p:blipFill>
          <a:blip r:embed="rId3"/>
          <a:stretch>
            <a:fillRect/>
          </a:stretch>
        </p:blipFill>
        <p:spPr>
          <a:xfrm>
            <a:off x="1536031" y="564328"/>
            <a:ext cx="8949489" cy="2537969"/>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pic>
        <p:nvPicPr>
          <p:cNvPr id="6" name="Picture 6" descr="Chart, waterfall chart showing average accuracy rate over time&#10;&#10;Description automatically generated">
            <a:extLst>
              <a:ext uri="{FF2B5EF4-FFF2-40B4-BE49-F238E27FC236}">
                <a16:creationId xmlns:a16="http://schemas.microsoft.com/office/drawing/2014/main" id="{E4A1F7A6-7403-45A0-A956-DA77ED42B2F1}"/>
              </a:ext>
            </a:extLst>
          </p:cNvPr>
          <p:cNvPicPr>
            <a:picLocks noChangeAspect="1"/>
          </p:cNvPicPr>
          <p:nvPr/>
        </p:nvPicPr>
        <p:blipFill>
          <a:blip r:embed="rId4"/>
          <a:stretch>
            <a:fillRect/>
          </a:stretch>
        </p:blipFill>
        <p:spPr>
          <a:xfrm>
            <a:off x="1536031" y="3861241"/>
            <a:ext cx="8949489" cy="2546470"/>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6105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Statistics for student Takahasi, Tomo on June 5th &#10;The Comeback article: class 103 words per minute on average&#10;Takahasi, Tomo 86 words per minute on average">
            <a:extLst>
              <a:ext uri="{FF2B5EF4-FFF2-40B4-BE49-F238E27FC236}">
                <a16:creationId xmlns:a16="http://schemas.microsoft.com/office/drawing/2014/main" id="{8E068D2B-4A70-CC75-D67C-A1E403B7B0EC}"/>
              </a:ext>
            </a:extLst>
          </p:cNvPr>
          <p:cNvPicPr>
            <a:picLocks noChangeAspect="1"/>
          </p:cNvPicPr>
          <p:nvPr/>
        </p:nvPicPr>
        <p:blipFill>
          <a:blip r:embed="rId2"/>
          <a:stretch>
            <a:fillRect/>
          </a:stretch>
        </p:blipFill>
        <p:spPr>
          <a:xfrm>
            <a:off x="1617445" y="346075"/>
            <a:ext cx="9129963" cy="4256162"/>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sp>
        <p:nvSpPr>
          <p:cNvPr id="5" name="TextBox 4">
            <a:extLst>
              <a:ext uri="{FF2B5EF4-FFF2-40B4-BE49-F238E27FC236}">
                <a16:creationId xmlns:a16="http://schemas.microsoft.com/office/drawing/2014/main" id="{3B613C49-C493-AED6-BDCE-6A660B78287C}"/>
              </a:ext>
            </a:extLst>
          </p:cNvPr>
          <p:cNvSpPr txBox="1"/>
          <p:nvPr/>
        </p:nvSpPr>
        <p:spPr>
          <a:xfrm>
            <a:off x="392906" y="5065375"/>
            <a:ext cx="11406187" cy="1446550"/>
          </a:xfrm>
          <a:prstGeom prst="rect">
            <a:avLst/>
          </a:prstGeom>
          <a:noFill/>
        </p:spPr>
        <p:txBody>
          <a:bodyPr wrap="square">
            <a:spAutoFit/>
          </a:bodyPr>
          <a:lstStyle/>
          <a:p>
            <a:r>
              <a:rPr lang="en-US" sz="1400" dirty="0"/>
              <a:t>The dashboard automatically displays class fluency information. </a:t>
            </a:r>
          </a:p>
          <a:p>
            <a:pPr>
              <a:spcBef>
                <a:spcPts val="0"/>
              </a:spcBef>
            </a:pPr>
            <a:endParaRPr lang="en-US" sz="1400" dirty="0"/>
          </a:p>
          <a:p>
            <a:r>
              <a:rPr lang="en-US" sz="1400" dirty="0"/>
              <a:t>You can isolate specific student, reading level or assignment by changing the selection box above the line graph.  </a:t>
            </a:r>
          </a:p>
          <a:p>
            <a:pPr>
              <a:spcBef>
                <a:spcPts val="0"/>
              </a:spcBef>
            </a:pPr>
            <a:endParaRPr lang="en-US" sz="1400" dirty="0"/>
          </a:p>
          <a:p>
            <a:r>
              <a:rPr lang="en-US" sz="1400" dirty="0"/>
              <a:t>When you isolate the data, it displays information about all completed fluency assignments for that student or reading level.  From there, you can hover over the circles in the line graph or click on the bar graphs to get additional information</a:t>
            </a:r>
            <a:r>
              <a:rPr lang="en-US" dirty="0"/>
              <a:t>. </a:t>
            </a:r>
          </a:p>
        </p:txBody>
      </p:sp>
    </p:spTree>
    <p:extLst>
      <p:ext uri="{BB962C8B-B14F-4D97-AF65-F5344CB8AC3E}">
        <p14:creationId xmlns:p14="http://schemas.microsoft.com/office/powerpoint/2010/main" val="34531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t; Back to overview &#10;Reading Progress for Mrs. Keene's Reading Group &#10;Search student &#10;Accuracy rate &#10;100 &#10;50 &#10;Challenging words &#10;water &#10;All genres v &#10;All reading levels v &#10;MAY 4 &#10;cyclopes &#10;Chem i stry &#10;Last 28 days v &#10;MAY 4 &#10;molecule &#10;underworld &#10;MAY 4 &#10;Create a Reading Progress challenge &#10;O &#10;These words were most challenging for &#10;your class. Generate a list of challenging &#10;words to provide extra practice. &#10;Create challenge assignment ">
            <a:extLst>
              <a:ext uri="{FF2B5EF4-FFF2-40B4-BE49-F238E27FC236}">
                <a16:creationId xmlns:a16="http://schemas.microsoft.com/office/drawing/2014/main" id="{37536445-C458-8391-F5A8-342416A34D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80"/>
          <a:stretch/>
        </p:blipFill>
        <p:spPr bwMode="auto">
          <a:xfrm>
            <a:off x="87869" y="1756881"/>
            <a:ext cx="12016262" cy="319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7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1290</Words>
  <Application>Microsoft Office PowerPoint</Application>
  <PresentationFormat>Widescreen</PresentationFormat>
  <Paragraphs>127</Paragraphs>
  <Slides>19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Georgia</vt:lpstr>
      <vt:lpstr>Segoe UI</vt:lpstr>
      <vt:lpstr>Segoe UI Semibold</vt:lpstr>
      <vt:lpstr>Symbol</vt:lpstr>
      <vt:lpstr>Office Theme</vt:lpstr>
      <vt:lpstr>PowerPoint Presentation</vt:lpstr>
      <vt:lpstr>PowerPoint Presentation</vt:lpstr>
      <vt:lpstr>PowerPoint Presentation</vt:lpstr>
      <vt:lpstr>What is reading fluency?</vt:lpstr>
      <vt:lpstr>Teacher View</vt:lpstr>
      <vt:lpstr>Insights and Analytics</vt:lpstr>
      <vt:lpstr>Insights and Analytics</vt:lpstr>
      <vt:lpstr>PowerPoint Presentation</vt:lpstr>
      <vt:lpstr>PowerPoint Presentation</vt:lpstr>
      <vt:lpstr> The student experience in Reading Coach</vt:lpstr>
      <vt:lpstr>PowerPoint Presentation</vt:lpstr>
      <vt:lpstr>Immersive Reader</vt:lpstr>
      <vt:lpstr>PowerPoint Presentation</vt:lpstr>
      <vt:lpstr>Writing efficiency: Dictation, Editor, and Word Prediction </vt:lpstr>
      <vt:lpstr>Tools for Listening and Talking</vt:lpstr>
      <vt:lpstr>“Learning Tools One Pager”</vt:lpstr>
      <vt:lpstr>Success stories and Case Studies</vt:lpstr>
      <vt:lpstr>Call Scotland Support</vt:lpstr>
      <vt:lpstr>Training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literacy using Microsoft Learning Tools</dc:title>
  <dc:creator>Meg Brough</dc:creator>
  <cp:lastModifiedBy>Meg Brough</cp:lastModifiedBy>
  <cp:revision>2</cp:revision>
  <dcterms:created xsi:type="dcterms:W3CDTF">2022-12-02T10:53:36Z</dcterms:created>
  <dcterms:modified xsi:type="dcterms:W3CDTF">2023-06-13T11:37:16Z</dcterms:modified>
</cp:coreProperties>
</file>