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1183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A439F6-65CB-4737-A932-DC7B7E2396A6}" v="2" dt="2023-05-11T12:17:53.3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eg Brough" userId="1994359b-18d0-427d-9400-00f46d2a6837" providerId="ADAL" clId="{A81F0C3A-CEB0-4DBD-9152-D679F95B8A8F}"/>
    <pc:docChg chg="modSld">
      <pc:chgData name="Meg Brough" userId="1994359b-18d0-427d-9400-00f46d2a6837" providerId="ADAL" clId="{A81F0C3A-CEB0-4DBD-9152-D679F95B8A8F}" dt="2022-12-08T13:23:18.916" v="10" actId="1076"/>
      <pc:docMkLst>
        <pc:docMk/>
      </pc:docMkLst>
      <pc:sldChg chg="addSp modSp mod">
        <pc:chgData name="Meg Brough" userId="1994359b-18d0-427d-9400-00f46d2a6837" providerId="ADAL" clId="{A81F0C3A-CEB0-4DBD-9152-D679F95B8A8F}" dt="2022-12-08T13:23:18.916" v="10" actId="1076"/>
        <pc:sldMkLst>
          <pc:docMk/>
          <pc:sldMk cId="732487082" sldId="11838"/>
        </pc:sldMkLst>
        <pc:spChg chg="mod">
          <ac:chgData name="Meg Brough" userId="1994359b-18d0-427d-9400-00f46d2a6837" providerId="ADAL" clId="{A81F0C3A-CEB0-4DBD-9152-D679F95B8A8F}" dt="2022-12-08T13:23:16.099" v="9" actId="1076"/>
          <ac:spMkLst>
            <pc:docMk/>
            <pc:sldMk cId="732487082" sldId="11838"/>
            <ac:spMk id="4" creationId="{C2CE4E18-9929-2AE0-E02C-95005799D863}"/>
          </ac:spMkLst>
        </pc:spChg>
        <pc:spChg chg="add mod">
          <ac:chgData name="Meg Brough" userId="1994359b-18d0-427d-9400-00f46d2a6837" providerId="ADAL" clId="{A81F0C3A-CEB0-4DBD-9152-D679F95B8A8F}" dt="2022-12-08T13:21:56.882" v="7" actId="1076"/>
          <ac:spMkLst>
            <pc:docMk/>
            <pc:sldMk cId="732487082" sldId="11838"/>
            <ac:spMk id="7" creationId="{ED3FF4A9-713B-A014-FC54-95ECC7B8FD47}"/>
          </ac:spMkLst>
        </pc:spChg>
        <pc:picChg chg="mod">
          <ac:chgData name="Meg Brough" userId="1994359b-18d0-427d-9400-00f46d2a6837" providerId="ADAL" clId="{A81F0C3A-CEB0-4DBD-9152-D679F95B8A8F}" dt="2022-12-08T13:23:18.916" v="10" actId="1076"/>
          <ac:picMkLst>
            <pc:docMk/>
            <pc:sldMk cId="732487082" sldId="11838"/>
            <ac:picMk id="3" creationId="{92C62634-9513-979F-7050-3F1A62F818C1}"/>
          </ac:picMkLst>
        </pc:picChg>
        <pc:picChg chg="add mod">
          <ac:chgData name="Meg Brough" userId="1994359b-18d0-427d-9400-00f46d2a6837" providerId="ADAL" clId="{A81F0C3A-CEB0-4DBD-9152-D679F95B8A8F}" dt="2022-12-08T13:23:08.232" v="8" actId="1076"/>
          <ac:picMkLst>
            <pc:docMk/>
            <pc:sldMk cId="732487082" sldId="11838"/>
            <ac:picMk id="9" creationId="{8469ED66-F845-0819-3776-C5B9E14F823B}"/>
          </ac:picMkLst>
        </pc:picChg>
      </pc:sldChg>
    </pc:docChg>
  </pc:docChgLst>
  <pc:docChgLst>
    <pc:chgData name="Meg Brough" userId="S::mbrough@pkc.gov.uk::1994359b-18d0-427d-9400-00f46d2a6837" providerId="AD" clId="Web-{2FC95673-E306-4CFC-C776-DD8DBFAC96ED}"/>
    <pc:docChg chg="modSld">
      <pc:chgData name="Meg Brough" userId="S::mbrough@pkc.gov.uk::1994359b-18d0-427d-9400-00f46d2a6837" providerId="AD" clId="Web-{2FC95673-E306-4CFC-C776-DD8DBFAC96ED}" dt="2023-01-31T08:47:58.692" v="1" actId="20577"/>
      <pc:docMkLst>
        <pc:docMk/>
      </pc:docMkLst>
      <pc:sldChg chg="modSp">
        <pc:chgData name="Meg Brough" userId="S::mbrough@pkc.gov.uk::1994359b-18d0-427d-9400-00f46d2a6837" providerId="AD" clId="Web-{2FC95673-E306-4CFC-C776-DD8DBFAC96ED}" dt="2023-01-31T08:47:58.692" v="1" actId="20577"/>
        <pc:sldMkLst>
          <pc:docMk/>
          <pc:sldMk cId="732487082" sldId="11838"/>
        </pc:sldMkLst>
        <pc:spChg chg="mod">
          <ac:chgData name="Meg Brough" userId="S::mbrough@pkc.gov.uk::1994359b-18d0-427d-9400-00f46d2a6837" providerId="AD" clId="Web-{2FC95673-E306-4CFC-C776-DD8DBFAC96ED}" dt="2023-01-31T08:47:58.692" v="1" actId="20577"/>
          <ac:spMkLst>
            <pc:docMk/>
            <pc:sldMk cId="732487082" sldId="11838"/>
            <ac:spMk id="4" creationId="{C2CE4E18-9929-2AE0-E02C-95005799D863}"/>
          </ac:spMkLst>
        </pc:spChg>
      </pc:sldChg>
    </pc:docChg>
  </pc:docChgLst>
  <pc:docChgLst>
    <pc:chgData name="Meg Brough" userId="1994359b-18d0-427d-9400-00f46d2a6837" providerId="ADAL" clId="{A9A439F6-65CB-4737-A932-DC7B7E2396A6}"/>
    <pc:docChg chg="modSld">
      <pc:chgData name="Meg Brough" userId="1994359b-18d0-427d-9400-00f46d2a6837" providerId="ADAL" clId="{A9A439F6-65CB-4737-A932-DC7B7E2396A6}" dt="2023-05-11T12:25:57.594" v="0" actId="1076"/>
      <pc:docMkLst>
        <pc:docMk/>
      </pc:docMkLst>
      <pc:sldChg chg="modSp mod">
        <pc:chgData name="Meg Brough" userId="1994359b-18d0-427d-9400-00f46d2a6837" providerId="ADAL" clId="{A9A439F6-65CB-4737-A932-DC7B7E2396A6}" dt="2023-05-11T12:25:57.594" v="0" actId="1076"/>
        <pc:sldMkLst>
          <pc:docMk/>
          <pc:sldMk cId="732487082" sldId="11838"/>
        </pc:sldMkLst>
        <pc:spChg chg="mod">
          <ac:chgData name="Meg Brough" userId="1994359b-18d0-427d-9400-00f46d2a6837" providerId="ADAL" clId="{A9A439F6-65CB-4737-A932-DC7B7E2396A6}" dt="2023-05-11T12:25:57.594" v="0" actId="1076"/>
          <ac:spMkLst>
            <pc:docMk/>
            <pc:sldMk cId="732487082" sldId="11838"/>
            <ac:spMk id="7" creationId="{ED3FF4A9-713B-A014-FC54-95ECC7B8FD47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11FAE20-EE85-44C3-B8EA-B745263F812B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87177125-54F7-43AE-B072-72AB1DAA08EF}">
      <dgm:prSet phldrT="[Text]"/>
      <dgm:spPr/>
      <dgm:t>
        <a:bodyPr/>
        <a:lstStyle/>
        <a:p>
          <a:r>
            <a:rPr lang="en-GB" dirty="0">
              <a:latin typeface="Segoe UI" panose="020B0502040204020203" pitchFamily="34" charset="0"/>
              <a:cs typeface="Segoe UI" panose="020B0502040204020203" pitchFamily="34" charset="0"/>
            </a:rPr>
            <a:t>Reading</a:t>
          </a:r>
        </a:p>
      </dgm:t>
    </dgm:pt>
    <dgm:pt modelId="{C95C29C7-DD05-4C78-931B-CAABEBFDBE8D}" type="parTrans" cxnId="{C5350138-6535-422D-8AE0-973F8121EC10}">
      <dgm:prSet/>
      <dgm:spPr/>
      <dgm:t>
        <a:bodyPr/>
        <a:lstStyle/>
        <a:p>
          <a:endParaRPr lang="en-GB"/>
        </a:p>
      </dgm:t>
    </dgm:pt>
    <dgm:pt modelId="{4ADF77DA-1403-4CC5-B634-57C1E7BA87D9}" type="sibTrans" cxnId="{C5350138-6535-422D-8AE0-973F8121EC10}">
      <dgm:prSet/>
      <dgm:spPr/>
      <dgm:t>
        <a:bodyPr/>
        <a:lstStyle/>
        <a:p>
          <a:endParaRPr lang="en-GB"/>
        </a:p>
      </dgm:t>
    </dgm:pt>
    <dgm:pt modelId="{975A529C-199A-4A04-84FD-D810E656E5AA}">
      <dgm:prSet phldrT="[Text]" custT="1"/>
      <dgm:spPr/>
      <dgm:t>
        <a:bodyPr/>
        <a:lstStyle/>
        <a:p>
          <a:pPr algn="l">
            <a:spcBef>
              <a:spcPts val="600"/>
            </a:spcBef>
          </a:pPr>
          <a:endParaRPr lang="en-GB" sz="1600" dirty="0">
            <a:solidFill>
              <a:srgbClr val="7030A0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0E685768-2943-4B76-81BD-342C377ED571}" type="parTrans" cxnId="{4D688ADC-3299-4960-AFB5-91FED0986A22}">
      <dgm:prSet/>
      <dgm:spPr/>
      <dgm:t>
        <a:bodyPr/>
        <a:lstStyle/>
        <a:p>
          <a:endParaRPr lang="en-GB"/>
        </a:p>
      </dgm:t>
    </dgm:pt>
    <dgm:pt modelId="{7BA9182B-F42B-429F-8D79-183F57FF2871}" type="sibTrans" cxnId="{4D688ADC-3299-4960-AFB5-91FED0986A22}">
      <dgm:prSet/>
      <dgm:spPr/>
      <dgm:t>
        <a:bodyPr/>
        <a:lstStyle/>
        <a:p>
          <a:endParaRPr lang="en-GB"/>
        </a:p>
      </dgm:t>
    </dgm:pt>
    <dgm:pt modelId="{3E2F0AD5-11E3-4EA7-AE1D-36077ED2B6FE}">
      <dgm:prSet phldrT="[Text]"/>
      <dgm:spPr/>
      <dgm:t>
        <a:bodyPr/>
        <a:lstStyle/>
        <a:p>
          <a:r>
            <a:rPr lang="en-GB" dirty="0">
              <a:latin typeface="Segoe UI" panose="020B0502040204020203" pitchFamily="34" charset="0"/>
              <a:cs typeface="Segoe UI" panose="020B0502040204020203" pitchFamily="34" charset="0"/>
            </a:rPr>
            <a:t>Writing</a:t>
          </a:r>
        </a:p>
      </dgm:t>
    </dgm:pt>
    <dgm:pt modelId="{65430E09-1B50-4841-AEFE-1EFE82B16E72}" type="parTrans" cxnId="{E33FD864-93C4-48A4-B83C-CDFDA1A7C3A6}">
      <dgm:prSet/>
      <dgm:spPr/>
      <dgm:t>
        <a:bodyPr/>
        <a:lstStyle/>
        <a:p>
          <a:endParaRPr lang="en-GB"/>
        </a:p>
      </dgm:t>
    </dgm:pt>
    <dgm:pt modelId="{C26B5968-A08A-42FC-B2C1-9C699EC62D1A}" type="sibTrans" cxnId="{E33FD864-93C4-48A4-B83C-CDFDA1A7C3A6}">
      <dgm:prSet/>
      <dgm:spPr/>
      <dgm:t>
        <a:bodyPr/>
        <a:lstStyle/>
        <a:p>
          <a:endParaRPr lang="en-GB"/>
        </a:p>
      </dgm:t>
    </dgm:pt>
    <dgm:pt modelId="{EC0242D5-C976-44A3-9795-AAAED47C63D9}">
      <dgm:prSet phldrT="[Text]" custT="1"/>
      <dgm:spPr/>
      <dgm:t>
        <a:bodyPr/>
        <a:lstStyle/>
        <a:p>
          <a:pPr algn="l"/>
          <a:endParaRPr lang="en-GB" sz="1400" dirty="0">
            <a:solidFill>
              <a:srgbClr val="7030A0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D68A1F74-733D-428D-82C2-4B3136B59762}" type="parTrans" cxnId="{CE0E32A4-F289-4C0F-BA6D-DE8EDA9706A6}">
      <dgm:prSet/>
      <dgm:spPr/>
      <dgm:t>
        <a:bodyPr/>
        <a:lstStyle/>
        <a:p>
          <a:endParaRPr lang="en-GB"/>
        </a:p>
      </dgm:t>
    </dgm:pt>
    <dgm:pt modelId="{838F4D35-F9CA-48CF-9E48-BC815BFE5B74}" type="sibTrans" cxnId="{CE0E32A4-F289-4C0F-BA6D-DE8EDA9706A6}">
      <dgm:prSet/>
      <dgm:spPr/>
      <dgm:t>
        <a:bodyPr/>
        <a:lstStyle/>
        <a:p>
          <a:endParaRPr lang="en-GB"/>
        </a:p>
      </dgm:t>
    </dgm:pt>
    <dgm:pt modelId="{B202EA13-50C8-4454-82EB-490A906F10E5}">
      <dgm:prSet phldrT="[Text]"/>
      <dgm:spPr/>
      <dgm:t>
        <a:bodyPr/>
        <a:lstStyle/>
        <a:p>
          <a:r>
            <a:rPr lang="en-GB" dirty="0">
              <a:latin typeface="Segoe UI" panose="020B0502040204020203" pitchFamily="34" charset="0"/>
              <a:cs typeface="Segoe UI" panose="020B0502040204020203" pitchFamily="34" charset="0"/>
            </a:rPr>
            <a:t>Talking</a:t>
          </a:r>
        </a:p>
      </dgm:t>
    </dgm:pt>
    <dgm:pt modelId="{C28EE1DA-C5FE-4F41-BB50-87F9740D9C2D}" type="parTrans" cxnId="{1B8295C1-1BD4-475B-A5ED-5A41E40E4D84}">
      <dgm:prSet/>
      <dgm:spPr/>
      <dgm:t>
        <a:bodyPr/>
        <a:lstStyle/>
        <a:p>
          <a:endParaRPr lang="en-GB"/>
        </a:p>
      </dgm:t>
    </dgm:pt>
    <dgm:pt modelId="{30D7F026-6A30-4189-9A65-975CF521C371}" type="sibTrans" cxnId="{1B8295C1-1BD4-475B-A5ED-5A41E40E4D84}">
      <dgm:prSet/>
      <dgm:spPr/>
      <dgm:t>
        <a:bodyPr/>
        <a:lstStyle/>
        <a:p>
          <a:endParaRPr lang="en-GB"/>
        </a:p>
      </dgm:t>
    </dgm:pt>
    <dgm:pt modelId="{284E2ACA-7A66-423D-BFD0-36B01526B6E4}">
      <dgm:prSet phldrT="[Text]" custT="1"/>
      <dgm:spPr/>
      <dgm:t>
        <a:bodyPr/>
        <a:lstStyle/>
        <a:p>
          <a:pPr algn="l"/>
          <a:endParaRPr lang="en-GB" sz="1600" dirty="0">
            <a:solidFill>
              <a:srgbClr val="7030A0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CFA27E0F-7C1C-4E68-8450-89703BDEC07A}" type="parTrans" cxnId="{08547084-9E7F-41D6-AAD1-DCC440171C8D}">
      <dgm:prSet/>
      <dgm:spPr/>
      <dgm:t>
        <a:bodyPr/>
        <a:lstStyle/>
        <a:p>
          <a:endParaRPr lang="en-GB"/>
        </a:p>
      </dgm:t>
    </dgm:pt>
    <dgm:pt modelId="{ACC5165C-936F-4A67-95EB-70F9C9569971}" type="sibTrans" cxnId="{08547084-9E7F-41D6-AAD1-DCC440171C8D}">
      <dgm:prSet/>
      <dgm:spPr/>
      <dgm:t>
        <a:bodyPr/>
        <a:lstStyle/>
        <a:p>
          <a:endParaRPr lang="en-GB"/>
        </a:p>
      </dgm:t>
    </dgm:pt>
    <dgm:pt modelId="{C3B017F2-0B68-4A9F-B533-48147E2DC019}">
      <dgm:prSet phldrT="[Text]"/>
      <dgm:spPr/>
      <dgm:t>
        <a:bodyPr/>
        <a:lstStyle/>
        <a:p>
          <a:r>
            <a:rPr lang="en-GB" dirty="0">
              <a:latin typeface="Segoe UI" panose="020B0502040204020203" pitchFamily="34" charset="0"/>
              <a:cs typeface="Segoe UI" panose="020B0502040204020203" pitchFamily="34" charset="0"/>
            </a:rPr>
            <a:t>Listening</a:t>
          </a:r>
        </a:p>
      </dgm:t>
    </dgm:pt>
    <dgm:pt modelId="{64E22B32-0CF0-4854-A1B4-9BB49FE72576}" type="parTrans" cxnId="{FFE0D753-3169-435E-902E-B3D3E1EA51A9}">
      <dgm:prSet/>
      <dgm:spPr/>
      <dgm:t>
        <a:bodyPr/>
        <a:lstStyle/>
        <a:p>
          <a:endParaRPr lang="en-GB"/>
        </a:p>
      </dgm:t>
    </dgm:pt>
    <dgm:pt modelId="{5691B308-8D60-4D7F-8008-CDD945926176}" type="sibTrans" cxnId="{FFE0D753-3169-435E-902E-B3D3E1EA51A9}">
      <dgm:prSet/>
      <dgm:spPr/>
      <dgm:t>
        <a:bodyPr/>
        <a:lstStyle/>
        <a:p>
          <a:endParaRPr lang="en-GB"/>
        </a:p>
      </dgm:t>
    </dgm:pt>
    <dgm:pt modelId="{0492E6CB-E4F5-489A-BBB3-D30A79138D9E}">
      <dgm:prSet phldrT="[Text]" custT="1"/>
      <dgm:spPr/>
      <dgm:t>
        <a:bodyPr/>
        <a:lstStyle/>
        <a:p>
          <a:pPr algn="l"/>
          <a:endParaRPr lang="en-GB" sz="1400" dirty="0">
            <a:solidFill>
              <a:srgbClr val="7030A0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gm:t>
    </dgm:pt>
    <dgm:pt modelId="{4A184EE0-469C-4575-81A4-EEB5F3383C72}" type="parTrans" cxnId="{6ECD4189-FE9F-4411-906F-2DFA43040917}">
      <dgm:prSet/>
      <dgm:spPr/>
      <dgm:t>
        <a:bodyPr/>
        <a:lstStyle/>
        <a:p>
          <a:endParaRPr lang="en-GB"/>
        </a:p>
      </dgm:t>
    </dgm:pt>
    <dgm:pt modelId="{4686B397-1116-4AE9-80D6-325A1061C182}" type="sibTrans" cxnId="{6ECD4189-FE9F-4411-906F-2DFA43040917}">
      <dgm:prSet/>
      <dgm:spPr/>
      <dgm:t>
        <a:bodyPr/>
        <a:lstStyle/>
        <a:p>
          <a:endParaRPr lang="en-GB"/>
        </a:p>
      </dgm:t>
    </dgm:pt>
    <dgm:pt modelId="{C7C3963D-4AC2-4024-B737-90B9A34B80AA}">
      <dgm:prSet phldrT="[Text]"/>
      <dgm:spPr/>
      <dgm:t>
        <a:bodyPr/>
        <a:lstStyle/>
        <a:p>
          <a:pPr algn="l"/>
          <a:endParaRPr lang="en-GB" sz="1100" dirty="0"/>
        </a:p>
      </dgm:t>
    </dgm:pt>
    <dgm:pt modelId="{8117E845-748F-47DB-901A-2D8B034FA996}" type="parTrans" cxnId="{B3029A66-1675-49EC-BA0C-2E7A3C9ED838}">
      <dgm:prSet/>
      <dgm:spPr/>
      <dgm:t>
        <a:bodyPr/>
        <a:lstStyle/>
        <a:p>
          <a:endParaRPr lang="en-GB"/>
        </a:p>
      </dgm:t>
    </dgm:pt>
    <dgm:pt modelId="{216BEE29-4737-4283-A5C1-C0E027DA684A}" type="sibTrans" cxnId="{B3029A66-1675-49EC-BA0C-2E7A3C9ED838}">
      <dgm:prSet/>
      <dgm:spPr/>
      <dgm:t>
        <a:bodyPr/>
        <a:lstStyle/>
        <a:p>
          <a:endParaRPr lang="en-GB"/>
        </a:p>
      </dgm:t>
    </dgm:pt>
    <dgm:pt modelId="{3E703D73-AC4B-450A-ACDF-F4836672BF4C}">
      <dgm:prSet phldrT="[Text]"/>
      <dgm:spPr/>
      <dgm:t>
        <a:bodyPr/>
        <a:lstStyle/>
        <a:p>
          <a:pPr algn="l"/>
          <a:endParaRPr lang="en-GB" sz="1100" dirty="0"/>
        </a:p>
      </dgm:t>
    </dgm:pt>
    <dgm:pt modelId="{B56E324E-C825-4B21-B760-7DDBB8C3E866}" type="parTrans" cxnId="{FC5C8B9C-F187-4CB0-986D-FCBFF00A7090}">
      <dgm:prSet/>
      <dgm:spPr/>
      <dgm:t>
        <a:bodyPr/>
        <a:lstStyle/>
        <a:p>
          <a:endParaRPr lang="en-GB"/>
        </a:p>
      </dgm:t>
    </dgm:pt>
    <dgm:pt modelId="{A1A67467-2FE9-4D0C-815E-E730F71BDAE4}" type="sibTrans" cxnId="{FC5C8B9C-F187-4CB0-986D-FCBFF00A7090}">
      <dgm:prSet/>
      <dgm:spPr/>
      <dgm:t>
        <a:bodyPr/>
        <a:lstStyle/>
        <a:p>
          <a:endParaRPr lang="en-GB"/>
        </a:p>
      </dgm:t>
    </dgm:pt>
    <dgm:pt modelId="{88F9D871-6198-45E5-808C-31C558906BF9}">
      <dgm:prSet phldrT="[Text]"/>
      <dgm:spPr/>
      <dgm:t>
        <a:bodyPr/>
        <a:lstStyle/>
        <a:p>
          <a:pPr algn="l"/>
          <a:endParaRPr lang="en-GB" sz="1000" dirty="0"/>
        </a:p>
      </dgm:t>
    </dgm:pt>
    <dgm:pt modelId="{F239FE29-3A39-4FEE-8837-7415A2F88A94}" type="parTrans" cxnId="{B01F17C8-3FF1-4558-9E04-8B0FEC29462D}">
      <dgm:prSet/>
      <dgm:spPr/>
      <dgm:t>
        <a:bodyPr/>
        <a:lstStyle/>
        <a:p>
          <a:endParaRPr lang="en-GB"/>
        </a:p>
      </dgm:t>
    </dgm:pt>
    <dgm:pt modelId="{2FCBF898-C618-495F-BDD8-D8389B4B92EF}" type="sibTrans" cxnId="{B01F17C8-3FF1-4558-9E04-8B0FEC29462D}">
      <dgm:prSet/>
      <dgm:spPr/>
      <dgm:t>
        <a:bodyPr/>
        <a:lstStyle/>
        <a:p>
          <a:endParaRPr lang="en-GB"/>
        </a:p>
      </dgm:t>
    </dgm:pt>
    <dgm:pt modelId="{C3B5E785-61BE-4275-8D59-ABE20927B0DB}">
      <dgm:prSet phldrT="[Text]"/>
      <dgm:spPr/>
      <dgm:t>
        <a:bodyPr/>
        <a:lstStyle/>
        <a:p>
          <a:pPr algn="l"/>
          <a:endParaRPr lang="en-GB" sz="1000" dirty="0"/>
        </a:p>
      </dgm:t>
    </dgm:pt>
    <dgm:pt modelId="{3E644702-E229-4FDB-B69E-8700E134D3BC}" type="parTrans" cxnId="{93BCB359-AF63-45EC-AAD4-6D5E55468175}">
      <dgm:prSet/>
      <dgm:spPr/>
      <dgm:t>
        <a:bodyPr/>
        <a:lstStyle/>
        <a:p>
          <a:endParaRPr lang="en-GB"/>
        </a:p>
      </dgm:t>
    </dgm:pt>
    <dgm:pt modelId="{379815EC-322D-45FF-8EBC-0CE07F6F4C26}" type="sibTrans" cxnId="{93BCB359-AF63-45EC-AAD4-6D5E55468175}">
      <dgm:prSet/>
      <dgm:spPr/>
      <dgm:t>
        <a:bodyPr/>
        <a:lstStyle/>
        <a:p>
          <a:endParaRPr lang="en-GB"/>
        </a:p>
      </dgm:t>
    </dgm:pt>
    <dgm:pt modelId="{773D943B-8000-48CD-A63D-49D21374FE7A}">
      <dgm:prSet phldrT="[Text]"/>
      <dgm:spPr/>
      <dgm:t>
        <a:bodyPr/>
        <a:lstStyle/>
        <a:p>
          <a:pPr algn="l"/>
          <a:endParaRPr lang="en-GB" sz="1000" dirty="0"/>
        </a:p>
      </dgm:t>
    </dgm:pt>
    <dgm:pt modelId="{56F80942-AC1A-407B-A23C-7A140410B8E1}" type="parTrans" cxnId="{D493B66A-22CF-4BCD-A29B-0B8CD1B4214B}">
      <dgm:prSet/>
      <dgm:spPr/>
      <dgm:t>
        <a:bodyPr/>
        <a:lstStyle/>
        <a:p>
          <a:endParaRPr lang="en-GB"/>
        </a:p>
      </dgm:t>
    </dgm:pt>
    <dgm:pt modelId="{C6A45C7C-1328-41D2-95E2-FB9D8F68B7B5}" type="sibTrans" cxnId="{D493B66A-22CF-4BCD-A29B-0B8CD1B4214B}">
      <dgm:prSet/>
      <dgm:spPr/>
      <dgm:t>
        <a:bodyPr/>
        <a:lstStyle/>
        <a:p>
          <a:endParaRPr lang="en-GB"/>
        </a:p>
      </dgm:t>
    </dgm:pt>
    <dgm:pt modelId="{829981AC-598E-4D1C-8C24-F1233C5C2AB8}" type="pres">
      <dgm:prSet presAssocID="{311FAE20-EE85-44C3-B8EA-B745263F812B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</dgm:pt>
    <dgm:pt modelId="{C9D14A9D-B79B-4C2A-8C84-9A1DDEBDCBB2}" type="pres">
      <dgm:prSet presAssocID="{311FAE20-EE85-44C3-B8EA-B745263F812B}" presName="children" presStyleCnt="0"/>
      <dgm:spPr/>
    </dgm:pt>
    <dgm:pt modelId="{52846BBA-930E-49E4-BBBC-10E85EA08B42}" type="pres">
      <dgm:prSet presAssocID="{311FAE20-EE85-44C3-B8EA-B745263F812B}" presName="child1group" presStyleCnt="0"/>
      <dgm:spPr/>
    </dgm:pt>
    <dgm:pt modelId="{AE4A643F-7FD6-47D8-B9B5-9832F9CEBCE7}" type="pres">
      <dgm:prSet presAssocID="{311FAE20-EE85-44C3-B8EA-B745263F812B}" presName="child1" presStyleLbl="bgAcc1" presStyleIdx="0" presStyleCnt="4"/>
      <dgm:spPr/>
    </dgm:pt>
    <dgm:pt modelId="{309171CD-5047-4D9D-AF72-ED58D226C865}" type="pres">
      <dgm:prSet presAssocID="{311FAE20-EE85-44C3-B8EA-B745263F812B}" presName="child1Text" presStyleLbl="bgAcc1" presStyleIdx="0" presStyleCnt="4">
        <dgm:presLayoutVars>
          <dgm:bulletEnabled val="1"/>
        </dgm:presLayoutVars>
      </dgm:prSet>
      <dgm:spPr/>
    </dgm:pt>
    <dgm:pt modelId="{742282D3-7D93-41DB-9016-65A94BB878BB}" type="pres">
      <dgm:prSet presAssocID="{311FAE20-EE85-44C3-B8EA-B745263F812B}" presName="child2group" presStyleCnt="0"/>
      <dgm:spPr/>
    </dgm:pt>
    <dgm:pt modelId="{9C1652A0-5E0E-4700-8F9B-E87BFDF49D64}" type="pres">
      <dgm:prSet presAssocID="{311FAE20-EE85-44C3-B8EA-B745263F812B}" presName="child2" presStyleLbl="bgAcc1" presStyleIdx="1" presStyleCnt="4" custLinFactNeighborX="-1997" custLinFactNeighborY="1343"/>
      <dgm:spPr/>
    </dgm:pt>
    <dgm:pt modelId="{F436C3E3-2F66-4257-A041-7539FA2AEE92}" type="pres">
      <dgm:prSet presAssocID="{311FAE20-EE85-44C3-B8EA-B745263F812B}" presName="child2Text" presStyleLbl="bgAcc1" presStyleIdx="1" presStyleCnt="4">
        <dgm:presLayoutVars>
          <dgm:bulletEnabled val="1"/>
        </dgm:presLayoutVars>
      </dgm:prSet>
      <dgm:spPr/>
    </dgm:pt>
    <dgm:pt modelId="{08D2A131-79BE-4B1A-A52F-5448F17D8B20}" type="pres">
      <dgm:prSet presAssocID="{311FAE20-EE85-44C3-B8EA-B745263F812B}" presName="child3group" presStyleCnt="0"/>
      <dgm:spPr/>
    </dgm:pt>
    <dgm:pt modelId="{3E905FB1-9B64-4553-B858-7552D3DC2407}" type="pres">
      <dgm:prSet presAssocID="{311FAE20-EE85-44C3-B8EA-B745263F812B}" presName="child3" presStyleLbl="bgAcc1" presStyleIdx="2" presStyleCnt="4" custScaleX="91444" custScaleY="101492" custLinFactNeighborX="8059" custLinFactNeighborY="-1185"/>
      <dgm:spPr/>
    </dgm:pt>
    <dgm:pt modelId="{6D0CDC79-5332-4572-9F17-18FBDCA059B7}" type="pres">
      <dgm:prSet presAssocID="{311FAE20-EE85-44C3-B8EA-B745263F812B}" presName="child3Text" presStyleLbl="bgAcc1" presStyleIdx="2" presStyleCnt="4">
        <dgm:presLayoutVars>
          <dgm:bulletEnabled val="1"/>
        </dgm:presLayoutVars>
      </dgm:prSet>
      <dgm:spPr/>
    </dgm:pt>
    <dgm:pt modelId="{CCF333C7-0442-4390-AF61-9C61415F2FE6}" type="pres">
      <dgm:prSet presAssocID="{311FAE20-EE85-44C3-B8EA-B745263F812B}" presName="child4group" presStyleCnt="0"/>
      <dgm:spPr/>
    </dgm:pt>
    <dgm:pt modelId="{A3A5248F-FCE5-45EE-9DD5-32CFCB07D998}" type="pres">
      <dgm:prSet presAssocID="{311FAE20-EE85-44C3-B8EA-B745263F812B}" presName="child4" presStyleLbl="bgAcc1" presStyleIdx="3" presStyleCnt="4"/>
      <dgm:spPr/>
    </dgm:pt>
    <dgm:pt modelId="{655DBBA3-E997-42C7-9EEF-132FB3D11D97}" type="pres">
      <dgm:prSet presAssocID="{311FAE20-EE85-44C3-B8EA-B745263F812B}" presName="child4Text" presStyleLbl="bgAcc1" presStyleIdx="3" presStyleCnt="4">
        <dgm:presLayoutVars>
          <dgm:bulletEnabled val="1"/>
        </dgm:presLayoutVars>
      </dgm:prSet>
      <dgm:spPr/>
    </dgm:pt>
    <dgm:pt modelId="{3EF1EF78-2A3A-4A87-86EC-09107FB4FDED}" type="pres">
      <dgm:prSet presAssocID="{311FAE20-EE85-44C3-B8EA-B745263F812B}" presName="childPlaceholder" presStyleCnt="0"/>
      <dgm:spPr/>
    </dgm:pt>
    <dgm:pt modelId="{1B165938-7480-4347-8516-0478A528DD9E}" type="pres">
      <dgm:prSet presAssocID="{311FAE20-EE85-44C3-B8EA-B745263F812B}" presName="circle" presStyleCnt="0"/>
      <dgm:spPr/>
    </dgm:pt>
    <dgm:pt modelId="{9D48F242-E292-419B-863D-72F2292DA3D1}" type="pres">
      <dgm:prSet presAssocID="{311FAE20-EE85-44C3-B8EA-B745263F812B}" presName="quadrant1" presStyleLbl="node1" presStyleIdx="0" presStyleCnt="4">
        <dgm:presLayoutVars>
          <dgm:chMax val="1"/>
          <dgm:bulletEnabled val="1"/>
        </dgm:presLayoutVars>
      </dgm:prSet>
      <dgm:spPr/>
    </dgm:pt>
    <dgm:pt modelId="{BECECD67-2D21-434B-9272-99D111302F13}" type="pres">
      <dgm:prSet presAssocID="{311FAE20-EE85-44C3-B8EA-B745263F812B}" presName="quadrant2" presStyleLbl="node1" presStyleIdx="1" presStyleCnt="4">
        <dgm:presLayoutVars>
          <dgm:chMax val="1"/>
          <dgm:bulletEnabled val="1"/>
        </dgm:presLayoutVars>
      </dgm:prSet>
      <dgm:spPr/>
    </dgm:pt>
    <dgm:pt modelId="{4317E8BC-2F37-4811-AE02-AFF125C1515C}" type="pres">
      <dgm:prSet presAssocID="{311FAE20-EE85-44C3-B8EA-B745263F812B}" presName="quadrant3" presStyleLbl="node1" presStyleIdx="2" presStyleCnt="4">
        <dgm:presLayoutVars>
          <dgm:chMax val="1"/>
          <dgm:bulletEnabled val="1"/>
        </dgm:presLayoutVars>
      </dgm:prSet>
      <dgm:spPr/>
    </dgm:pt>
    <dgm:pt modelId="{8FF246BD-FEFE-4ECD-AD49-448C32DD018D}" type="pres">
      <dgm:prSet presAssocID="{311FAE20-EE85-44C3-B8EA-B745263F812B}" presName="quadrant4" presStyleLbl="node1" presStyleIdx="3" presStyleCnt="4">
        <dgm:presLayoutVars>
          <dgm:chMax val="1"/>
          <dgm:bulletEnabled val="1"/>
        </dgm:presLayoutVars>
      </dgm:prSet>
      <dgm:spPr/>
    </dgm:pt>
    <dgm:pt modelId="{0CA53B73-423E-4C39-9080-520E6E5D613C}" type="pres">
      <dgm:prSet presAssocID="{311FAE20-EE85-44C3-B8EA-B745263F812B}" presName="quadrantPlaceholder" presStyleCnt="0"/>
      <dgm:spPr/>
    </dgm:pt>
    <dgm:pt modelId="{320AD23B-02B0-46E3-BA60-4A79C3727295}" type="pres">
      <dgm:prSet presAssocID="{311FAE20-EE85-44C3-B8EA-B745263F812B}" presName="center1" presStyleLbl="fgShp" presStyleIdx="0" presStyleCnt="2"/>
      <dgm:spPr/>
    </dgm:pt>
    <dgm:pt modelId="{AEA3B863-C224-4EFA-932F-9D0CEE8C296B}" type="pres">
      <dgm:prSet presAssocID="{311FAE20-EE85-44C3-B8EA-B745263F812B}" presName="center2" presStyleLbl="fgShp" presStyleIdx="1" presStyleCnt="2"/>
      <dgm:spPr/>
    </dgm:pt>
  </dgm:ptLst>
  <dgm:cxnLst>
    <dgm:cxn modelId="{81AAC132-0CCF-4838-888B-FA7DAFAE313E}" type="presOf" srcId="{C7C3963D-4AC2-4024-B737-90B9A34B80AA}" destId="{9C1652A0-5E0E-4700-8F9B-E87BFDF49D64}" srcOrd="0" destOrd="2" presId="urn:microsoft.com/office/officeart/2005/8/layout/cycle4"/>
    <dgm:cxn modelId="{94757E33-42BC-4271-B3DB-505F559CB5C1}" type="presOf" srcId="{C3B5E785-61BE-4275-8D59-ABE20927B0DB}" destId="{655DBBA3-E997-42C7-9EEF-132FB3D11D97}" srcOrd="1" destOrd="2" presId="urn:microsoft.com/office/officeart/2005/8/layout/cycle4"/>
    <dgm:cxn modelId="{C5350138-6535-422D-8AE0-973F8121EC10}" srcId="{311FAE20-EE85-44C3-B8EA-B745263F812B}" destId="{87177125-54F7-43AE-B072-72AB1DAA08EF}" srcOrd="0" destOrd="0" parTransId="{C95C29C7-DD05-4C78-931B-CAABEBFDBE8D}" sibTransId="{4ADF77DA-1403-4CC5-B634-57C1E7BA87D9}"/>
    <dgm:cxn modelId="{997D263D-263A-4C99-97E8-FFF6C63DA3A8}" type="presOf" srcId="{88F9D871-6198-45E5-808C-31C558906BF9}" destId="{6D0CDC79-5332-4572-9F17-18FBDCA059B7}" srcOrd="1" destOrd="1" presId="urn:microsoft.com/office/officeart/2005/8/layout/cycle4"/>
    <dgm:cxn modelId="{309B3A43-8D7C-4154-AE40-49C71DB4872E}" type="presOf" srcId="{3E703D73-AC4B-450A-ACDF-F4836672BF4C}" destId="{9C1652A0-5E0E-4700-8F9B-E87BFDF49D64}" srcOrd="0" destOrd="1" presId="urn:microsoft.com/office/officeart/2005/8/layout/cycle4"/>
    <dgm:cxn modelId="{E33FD864-93C4-48A4-B83C-CDFDA1A7C3A6}" srcId="{311FAE20-EE85-44C3-B8EA-B745263F812B}" destId="{3E2F0AD5-11E3-4EA7-AE1D-36077ED2B6FE}" srcOrd="1" destOrd="0" parTransId="{65430E09-1B50-4841-AEFE-1EFE82B16E72}" sibTransId="{C26B5968-A08A-42FC-B2C1-9C699EC62D1A}"/>
    <dgm:cxn modelId="{B3029A66-1675-49EC-BA0C-2E7A3C9ED838}" srcId="{3E2F0AD5-11E3-4EA7-AE1D-36077ED2B6FE}" destId="{C7C3963D-4AC2-4024-B737-90B9A34B80AA}" srcOrd="2" destOrd="0" parTransId="{8117E845-748F-47DB-901A-2D8B034FA996}" sibTransId="{216BEE29-4737-4283-A5C1-C0E027DA684A}"/>
    <dgm:cxn modelId="{42EAE868-8470-4322-B99D-037006AE1CA2}" type="presOf" srcId="{87177125-54F7-43AE-B072-72AB1DAA08EF}" destId="{9D48F242-E292-419B-863D-72F2292DA3D1}" srcOrd="0" destOrd="0" presId="urn:microsoft.com/office/officeart/2005/8/layout/cycle4"/>
    <dgm:cxn modelId="{D493B66A-22CF-4BCD-A29B-0B8CD1B4214B}" srcId="{C3B017F2-0B68-4A9F-B533-48147E2DC019}" destId="{773D943B-8000-48CD-A63D-49D21374FE7A}" srcOrd="1" destOrd="0" parTransId="{56F80942-AC1A-407B-A23C-7A140410B8E1}" sibTransId="{C6A45C7C-1328-41D2-95E2-FB9D8F68B7B5}"/>
    <dgm:cxn modelId="{0E7A5A73-5097-490A-A19B-684ACEB84CF1}" type="presOf" srcId="{C3B5E785-61BE-4275-8D59-ABE20927B0DB}" destId="{A3A5248F-FCE5-45EE-9DD5-32CFCB07D998}" srcOrd="0" destOrd="2" presId="urn:microsoft.com/office/officeart/2005/8/layout/cycle4"/>
    <dgm:cxn modelId="{FFE0D753-3169-435E-902E-B3D3E1EA51A9}" srcId="{311FAE20-EE85-44C3-B8EA-B745263F812B}" destId="{C3B017F2-0B68-4A9F-B533-48147E2DC019}" srcOrd="3" destOrd="0" parTransId="{64E22B32-0CF0-4854-A1B4-9BB49FE72576}" sibTransId="{5691B308-8D60-4D7F-8008-CDD945926176}"/>
    <dgm:cxn modelId="{98BE2274-6E37-4269-9FD8-6A2B57A36F6F}" type="presOf" srcId="{88F9D871-6198-45E5-808C-31C558906BF9}" destId="{3E905FB1-9B64-4553-B858-7552D3DC2407}" srcOrd="0" destOrd="1" presId="urn:microsoft.com/office/officeart/2005/8/layout/cycle4"/>
    <dgm:cxn modelId="{574B7676-C73D-4E31-9CE8-08481A21E52E}" type="presOf" srcId="{975A529C-199A-4A04-84FD-D810E656E5AA}" destId="{309171CD-5047-4D9D-AF72-ED58D226C865}" srcOrd="1" destOrd="0" presId="urn:microsoft.com/office/officeart/2005/8/layout/cycle4"/>
    <dgm:cxn modelId="{93BCB359-AF63-45EC-AAD4-6D5E55468175}" srcId="{C3B017F2-0B68-4A9F-B533-48147E2DC019}" destId="{C3B5E785-61BE-4275-8D59-ABE20927B0DB}" srcOrd="2" destOrd="0" parTransId="{3E644702-E229-4FDB-B69E-8700E134D3BC}" sibTransId="{379815EC-322D-45FF-8EBC-0CE07F6F4C26}"/>
    <dgm:cxn modelId="{F803C459-E976-4023-ADE3-E63FEFA6A5FE}" type="presOf" srcId="{EC0242D5-C976-44A3-9795-AAAED47C63D9}" destId="{F436C3E3-2F66-4257-A041-7539FA2AEE92}" srcOrd="1" destOrd="0" presId="urn:microsoft.com/office/officeart/2005/8/layout/cycle4"/>
    <dgm:cxn modelId="{08547084-9E7F-41D6-AAD1-DCC440171C8D}" srcId="{B202EA13-50C8-4454-82EB-490A906F10E5}" destId="{284E2ACA-7A66-423D-BFD0-36B01526B6E4}" srcOrd="0" destOrd="0" parTransId="{CFA27E0F-7C1C-4E68-8450-89703BDEC07A}" sibTransId="{ACC5165C-936F-4A67-95EB-70F9C9569971}"/>
    <dgm:cxn modelId="{1EDC4285-DEE3-4D5F-A0E3-848BD828F324}" type="presOf" srcId="{773D943B-8000-48CD-A63D-49D21374FE7A}" destId="{655DBBA3-E997-42C7-9EEF-132FB3D11D97}" srcOrd="1" destOrd="1" presId="urn:microsoft.com/office/officeart/2005/8/layout/cycle4"/>
    <dgm:cxn modelId="{05E0A686-7E16-4A98-8350-7FF6477556FF}" type="presOf" srcId="{EC0242D5-C976-44A3-9795-AAAED47C63D9}" destId="{9C1652A0-5E0E-4700-8F9B-E87BFDF49D64}" srcOrd="0" destOrd="0" presId="urn:microsoft.com/office/officeart/2005/8/layout/cycle4"/>
    <dgm:cxn modelId="{6ECD4189-FE9F-4411-906F-2DFA43040917}" srcId="{C3B017F2-0B68-4A9F-B533-48147E2DC019}" destId="{0492E6CB-E4F5-489A-BBB3-D30A79138D9E}" srcOrd="0" destOrd="0" parTransId="{4A184EE0-469C-4575-81A4-EEB5F3383C72}" sibTransId="{4686B397-1116-4AE9-80D6-325A1061C182}"/>
    <dgm:cxn modelId="{19B09590-D42E-4C52-9BD3-2781020F5977}" type="presOf" srcId="{0492E6CB-E4F5-489A-BBB3-D30A79138D9E}" destId="{655DBBA3-E997-42C7-9EEF-132FB3D11D97}" srcOrd="1" destOrd="0" presId="urn:microsoft.com/office/officeart/2005/8/layout/cycle4"/>
    <dgm:cxn modelId="{B29D7A95-102A-404F-8502-5F2986BEC7F4}" type="presOf" srcId="{311FAE20-EE85-44C3-B8EA-B745263F812B}" destId="{829981AC-598E-4D1C-8C24-F1233C5C2AB8}" srcOrd="0" destOrd="0" presId="urn:microsoft.com/office/officeart/2005/8/layout/cycle4"/>
    <dgm:cxn modelId="{FC5C8B9C-F187-4CB0-986D-FCBFF00A7090}" srcId="{3E2F0AD5-11E3-4EA7-AE1D-36077ED2B6FE}" destId="{3E703D73-AC4B-450A-ACDF-F4836672BF4C}" srcOrd="1" destOrd="0" parTransId="{B56E324E-C825-4B21-B760-7DDBB8C3E866}" sibTransId="{A1A67467-2FE9-4D0C-815E-E730F71BDAE4}"/>
    <dgm:cxn modelId="{CE0E32A4-F289-4C0F-BA6D-DE8EDA9706A6}" srcId="{3E2F0AD5-11E3-4EA7-AE1D-36077ED2B6FE}" destId="{EC0242D5-C976-44A3-9795-AAAED47C63D9}" srcOrd="0" destOrd="0" parTransId="{D68A1F74-733D-428D-82C2-4B3136B59762}" sibTransId="{838F4D35-F9CA-48CF-9E48-BC815BFE5B74}"/>
    <dgm:cxn modelId="{1795D4B0-DBD6-4AA6-BCE1-68FF141D2C21}" type="presOf" srcId="{C3B017F2-0B68-4A9F-B533-48147E2DC019}" destId="{8FF246BD-FEFE-4ECD-AD49-448C32DD018D}" srcOrd="0" destOrd="0" presId="urn:microsoft.com/office/officeart/2005/8/layout/cycle4"/>
    <dgm:cxn modelId="{385A60BB-29C1-4E22-BD3B-0E78814EEC19}" type="presOf" srcId="{0492E6CB-E4F5-489A-BBB3-D30A79138D9E}" destId="{A3A5248F-FCE5-45EE-9DD5-32CFCB07D998}" srcOrd="0" destOrd="0" presId="urn:microsoft.com/office/officeart/2005/8/layout/cycle4"/>
    <dgm:cxn modelId="{1B8295C1-1BD4-475B-A5ED-5A41E40E4D84}" srcId="{311FAE20-EE85-44C3-B8EA-B745263F812B}" destId="{B202EA13-50C8-4454-82EB-490A906F10E5}" srcOrd="2" destOrd="0" parTransId="{C28EE1DA-C5FE-4F41-BB50-87F9740D9C2D}" sibTransId="{30D7F026-6A30-4189-9A65-975CF521C371}"/>
    <dgm:cxn modelId="{5E98F5C4-0DAA-4F3B-B500-2EC1550C2CCE}" type="presOf" srcId="{B202EA13-50C8-4454-82EB-490A906F10E5}" destId="{4317E8BC-2F37-4811-AE02-AFF125C1515C}" srcOrd="0" destOrd="0" presId="urn:microsoft.com/office/officeart/2005/8/layout/cycle4"/>
    <dgm:cxn modelId="{421991C6-C08F-4E89-9F7D-2AC9C794FB76}" type="presOf" srcId="{773D943B-8000-48CD-A63D-49D21374FE7A}" destId="{A3A5248F-FCE5-45EE-9DD5-32CFCB07D998}" srcOrd="0" destOrd="1" presId="urn:microsoft.com/office/officeart/2005/8/layout/cycle4"/>
    <dgm:cxn modelId="{B01F17C8-3FF1-4558-9E04-8B0FEC29462D}" srcId="{B202EA13-50C8-4454-82EB-490A906F10E5}" destId="{88F9D871-6198-45E5-808C-31C558906BF9}" srcOrd="1" destOrd="0" parTransId="{F239FE29-3A39-4FEE-8837-7415A2F88A94}" sibTransId="{2FCBF898-C618-495F-BDD8-D8389B4B92EF}"/>
    <dgm:cxn modelId="{361332C9-FCFC-4A35-B249-B6188E457141}" type="presOf" srcId="{3E2F0AD5-11E3-4EA7-AE1D-36077ED2B6FE}" destId="{BECECD67-2D21-434B-9272-99D111302F13}" srcOrd="0" destOrd="0" presId="urn:microsoft.com/office/officeart/2005/8/layout/cycle4"/>
    <dgm:cxn modelId="{7DC6D3CA-9B2F-4C61-9916-E16B9DFBDF5E}" type="presOf" srcId="{3E703D73-AC4B-450A-ACDF-F4836672BF4C}" destId="{F436C3E3-2F66-4257-A041-7539FA2AEE92}" srcOrd="1" destOrd="1" presId="urn:microsoft.com/office/officeart/2005/8/layout/cycle4"/>
    <dgm:cxn modelId="{4D688ADC-3299-4960-AFB5-91FED0986A22}" srcId="{87177125-54F7-43AE-B072-72AB1DAA08EF}" destId="{975A529C-199A-4A04-84FD-D810E656E5AA}" srcOrd="0" destOrd="0" parTransId="{0E685768-2943-4B76-81BD-342C377ED571}" sibTransId="{7BA9182B-F42B-429F-8D79-183F57FF2871}"/>
    <dgm:cxn modelId="{E1D33FE2-8ACE-457B-81CE-8A8D33B6C63B}" type="presOf" srcId="{975A529C-199A-4A04-84FD-D810E656E5AA}" destId="{AE4A643F-7FD6-47D8-B9B5-9832F9CEBCE7}" srcOrd="0" destOrd="0" presId="urn:microsoft.com/office/officeart/2005/8/layout/cycle4"/>
    <dgm:cxn modelId="{28193FF0-847C-4789-92A1-EFE4508AFA61}" type="presOf" srcId="{284E2ACA-7A66-423D-BFD0-36B01526B6E4}" destId="{6D0CDC79-5332-4572-9F17-18FBDCA059B7}" srcOrd="1" destOrd="0" presId="urn:microsoft.com/office/officeart/2005/8/layout/cycle4"/>
    <dgm:cxn modelId="{877D85FD-35DF-40A8-8FBD-F2C174997FCF}" type="presOf" srcId="{284E2ACA-7A66-423D-BFD0-36B01526B6E4}" destId="{3E905FB1-9B64-4553-B858-7552D3DC2407}" srcOrd="0" destOrd="0" presId="urn:microsoft.com/office/officeart/2005/8/layout/cycle4"/>
    <dgm:cxn modelId="{AC6E6CFE-E31A-48E7-91B8-F5183354B4A7}" type="presOf" srcId="{C7C3963D-4AC2-4024-B737-90B9A34B80AA}" destId="{F436C3E3-2F66-4257-A041-7539FA2AEE92}" srcOrd="1" destOrd="2" presId="urn:microsoft.com/office/officeart/2005/8/layout/cycle4"/>
    <dgm:cxn modelId="{A5DD5E5E-390E-4454-AE96-E4D5770E6FC1}" type="presParOf" srcId="{829981AC-598E-4D1C-8C24-F1233C5C2AB8}" destId="{C9D14A9D-B79B-4C2A-8C84-9A1DDEBDCBB2}" srcOrd="0" destOrd="0" presId="urn:microsoft.com/office/officeart/2005/8/layout/cycle4"/>
    <dgm:cxn modelId="{15AC3566-94AF-4297-9B02-E56E1068D8C8}" type="presParOf" srcId="{C9D14A9D-B79B-4C2A-8C84-9A1DDEBDCBB2}" destId="{52846BBA-930E-49E4-BBBC-10E85EA08B42}" srcOrd="0" destOrd="0" presId="urn:microsoft.com/office/officeart/2005/8/layout/cycle4"/>
    <dgm:cxn modelId="{4DAFDAA9-69CF-4928-962A-0534CB32B262}" type="presParOf" srcId="{52846BBA-930E-49E4-BBBC-10E85EA08B42}" destId="{AE4A643F-7FD6-47D8-B9B5-9832F9CEBCE7}" srcOrd="0" destOrd="0" presId="urn:microsoft.com/office/officeart/2005/8/layout/cycle4"/>
    <dgm:cxn modelId="{E64FB4A7-19B9-465C-91B5-D6A0C704A6A0}" type="presParOf" srcId="{52846BBA-930E-49E4-BBBC-10E85EA08B42}" destId="{309171CD-5047-4D9D-AF72-ED58D226C865}" srcOrd="1" destOrd="0" presId="urn:microsoft.com/office/officeart/2005/8/layout/cycle4"/>
    <dgm:cxn modelId="{1D3E1974-1648-449C-B5D3-5913823A1192}" type="presParOf" srcId="{C9D14A9D-B79B-4C2A-8C84-9A1DDEBDCBB2}" destId="{742282D3-7D93-41DB-9016-65A94BB878BB}" srcOrd="1" destOrd="0" presId="urn:microsoft.com/office/officeart/2005/8/layout/cycle4"/>
    <dgm:cxn modelId="{D303B728-2F36-454A-9880-648ED78F15D4}" type="presParOf" srcId="{742282D3-7D93-41DB-9016-65A94BB878BB}" destId="{9C1652A0-5E0E-4700-8F9B-E87BFDF49D64}" srcOrd="0" destOrd="0" presId="urn:microsoft.com/office/officeart/2005/8/layout/cycle4"/>
    <dgm:cxn modelId="{87BB081F-D15A-4534-9FA8-02C0C6678CFF}" type="presParOf" srcId="{742282D3-7D93-41DB-9016-65A94BB878BB}" destId="{F436C3E3-2F66-4257-A041-7539FA2AEE92}" srcOrd="1" destOrd="0" presId="urn:microsoft.com/office/officeart/2005/8/layout/cycle4"/>
    <dgm:cxn modelId="{7B77D183-83E2-4A32-8255-9E126A2DD3F4}" type="presParOf" srcId="{C9D14A9D-B79B-4C2A-8C84-9A1DDEBDCBB2}" destId="{08D2A131-79BE-4B1A-A52F-5448F17D8B20}" srcOrd="2" destOrd="0" presId="urn:microsoft.com/office/officeart/2005/8/layout/cycle4"/>
    <dgm:cxn modelId="{E15E21AE-050D-4F8D-A13D-FCAD7FA7D64B}" type="presParOf" srcId="{08D2A131-79BE-4B1A-A52F-5448F17D8B20}" destId="{3E905FB1-9B64-4553-B858-7552D3DC2407}" srcOrd="0" destOrd="0" presId="urn:microsoft.com/office/officeart/2005/8/layout/cycle4"/>
    <dgm:cxn modelId="{68148EFC-345A-430B-916F-90F1D8413B76}" type="presParOf" srcId="{08D2A131-79BE-4B1A-A52F-5448F17D8B20}" destId="{6D0CDC79-5332-4572-9F17-18FBDCA059B7}" srcOrd="1" destOrd="0" presId="urn:microsoft.com/office/officeart/2005/8/layout/cycle4"/>
    <dgm:cxn modelId="{2E2EA2AE-F3FC-47BE-86A9-778C21145CDE}" type="presParOf" srcId="{C9D14A9D-B79B-4C2A-8C84-9A1DDEBDCBB2}" destId="{CCF333C7-0442-4390-AF61-9C61415F2FE6}" srcOrd="3" destOrd="0" presId="urn:microsoft.com/office/officeart/2005/8/layout/cycle4"/>
    <dgm:cxn modelId="{00AD58B7-EE1C-42DF-8796-5300517B7BCD}" type="presParOf" srcId="{CCF333C7-0442-4390-AF61-9C61415F2FE6}" destId="{A3A5248F-FCE5-45EE-9DD5-32CFCB07D998}" srcOrd="0" destOrd="0" presId="urn:microsoft.com/office/officeart/2005/8/layout/cycle4"/>
    <dgm:cxn modelId="{8C3D149A-A4DB-4442-A9BC-D19EAF338546}" type="presParOf" srcId="{CCF333C7-0442-4390-AF61-9C61415F2FE6}" destId="{655DBBA3-E997-42C7-9EEF-132FB3D11D97}" srcOrd="1" destOrd="0" presId="urn:microsoft.com/office/officeart/2005/8/layout/cycle4"/>
    <dgm:cxn modelId="{AB638D84-18EC-46A4-A37A-C88422C8FA75}" type="presParOf" srcId="{C9D14A9D-B79B-4C2A-8C84-9A1DDEBDCBB2}" destId="{3EF1EF78-2A3A-4A87-86EC-09107FB4FDED}" srcOrd="4" destOrd="0" presId="urn:microsoft.com/office/officeart/2005/8/layout/cycle4"/>
    <dgm:cxn modelId="{9FB43B89-2AA8-4A85-9712-57DE6E82EE44}" type="presParOf" srcId="{829981AC-598E-4D1C-8C24-F1233C5C2AB8}" destId="{1B165938-7480-4347-8516-0478A528DD9E}" srcOrd="1" destOrd="0" presId="urn:microsoft.com/office/officeart/2005/8/layout/cycle4"/>
    <dgm:cxn modelId="{6FAB2E4E-7031-411D-BA7A-987069025822}" type="presParOf" srcId="{1B165938-7480-4347-8516-0478A528DD9E}" destId="{9D48F242-E292-419B-863D-72F2292DA3D1}" srcOrd="0" destOrd="0" presId="urn:microsoft.com/office/officeart/2005/8/layout/cycle4"/>
    <dgm:cxn modelId="{B1A2521B-3440-428B-A75F-38EC0F70E06C}" type="presParOf" srcId="{1B165938-7480-4347-8516-0478A528DD9E}" destId="{BECECD67-2D21-434B-9272-99D111302F13}" srcOrd="1" destOrd="0" presId="urn:microsoft.com/office/officeart/2005/8/layout/cycle4"/>
    <dgm:cxn modelId="{E0D91965-2D92-4280-A5DD-15045920FA31}" type="presParOf" srcId="{1B165938-7480-4347-8516-0478A528DD9E}" destId="{4317E8BC-2F37-4811-AE02-AFF125C1515C}" srcOrd="2" destOrd="0" presId="urn:microsoft.com/office/officeart/2005/8/layout/cycle4"/>
    <dgm:cxn modelId="{8BACBA8B-8649-47A0-A72E-93DE6FB1E9D7}" type="presParOf" srcId="{1B165938-7480-4347-8516-0478A528DD9E}" destId="{8FF246BD-FEFE-4ECD-AD49-448C32DD018D}" srcOrd="3" destOrd="0" presId="urn:microsoft.com/office/officeart/2005/8/layout/cycle4"/>
    <dgm:cxn modelId="{E53C9BA5-68EF-4F88-828F-C9EA4D212304}" type="presParOf" srcId="{1B165938-7480-4347-8516-0478A528DD9E}" destId="{0CA53B73-423E-4C39-9080-520E6E5D613C}" srcOrd="4" destOrd="0" presId="urn:microsoft.com/office/officeart/2005/8/layout/cycle4"/>
    <dgm:cxn modelId="{C6166B46-5AB9-4AD9-BC39-D88C6EA22B07}" type="presParOf" srcId="{829981AC-598E-4D1C-8C24-F1233C5C2AB8}" destId="{320AD23B-02B0-46E3-BA60-4A79C3727295}" srcOrd="2" destOrd="0" presId="urn:microsoft.com/office/officeart/2005/8/layout/cycle4"/>
    <dgm:cxn modelId="{3D3115B8-E55E-4EE3-B114-F1895B181D64}" type="presParOf" srcId="{829981AC-598E-4D1C-8C24-F1233C5C2AB8}" destId="{AEA3B863-C224-4EFA-932F-9D0CEE8C296B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E905FB1-9B64-4553-B858-7552D3DC2407}">
      <dsp:nvSpPr>
        <dsp:cNvPr id="0" name=""/>
        <dsp:cNvSpPr/>
      </dsp:nvSpPr>
      <dsp:spPr>
        <a:xfrm>
          <a:off x="5237563" y="3643161"/>
          <a:ext cx="2443654" cy="1756868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600" kern="1200" dirty="0">
            <a:solidFill>
              <a:srgbClr val="7030A0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000" kern="1200" dirty="0"/>
        </a:p>
      </dsp:txBody>
      <dsp:txXfrm>
        <a:off x="6009253" y="4120971"/>
        <a:ext cx="1633371" cy="1240465"/>
      </dsp:txXfrm>
    </dsp:sp>
    <dsp:sp modelId="{A3A5248F-FCE5-45EE-9DD5-32CFCB07D998}">
      <dsp:nvSpPr>
        <dsp:cNvPr id="0" name=""/>
        <dsp:cNvSpPr/>
      </dsp:nvSpPr>
      <dsp:spPr>
        <a:xfrm>
          <a:off x="547821" y="3676587"/>
          <a:ext cx="2672295" cy="17310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400" kern="1200" dirty="0">
            <a:solidFill>
              <a:srgbClr val="7030A0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000" kern="1200" dirty="0"/>
        </a:p>
      </dsp:txBody>
      <dsp:txXfrm>
        <a:off x="585846" y="4147373"/>
        <a:ext cx="1794556" cy="1222231"/>
      </dsp:txXfrm>
    </dsp:sp>
    <dsp:sp modelId="{9C1652A0-5E0E-4700-8F9B-E87BFDF49D64}">
      <dsp:nvSpPr>
        <dsp:cNvPr id="0" name=""/>
        <dsp:cNvSpPr/>
      </dsp:nvSpPr>
      <dsp:spPr>
        <a:xfrm>
          <a:off x="4854517" y="21371"/>
          <a:ext cx="2672295" cy="17310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t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400" kern="1200" dirty="0">
            <a:solidFill>
              <a:srgbClr val="7030A0"/>
            </a:solidFill>
            <a:latin typeface="Segoe UI" panose="020B0502040204020203" pitchFamily="34" charset="0"/>
            <a:cs typeface="Segoe UI" panose="020B0502040204020203" pitchFamily="34" charset="0"/>
          </a:endParaRP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1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100" kern="1200" dirty="0"/>
        </a:p>
      </dsp:txBody>
      <dsp:txXfrm>
        <a:off x="5694230" y="59396"/>
        <a:ext cx="1794556" cy="1222231"/>
      </dsp:txXfrm>
    </dsp:sp>
    <dsp:sp modelId="{AE4A643F-7FD6-47D8-B9B5-9832F9CEBCE7}">
      <dsp:nvSpPr>
        <dsp:cNvPr id="0" name=""/>
        <dsp:cNvSpPr/>
      </dsp:nvSpPr>
      <dsp:spPr>
        <a:xfrm>
          <a:off x="547821" y="-1876"/>
          <a:ext cx="2672295" cy="17310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GB" sz="1600" kern="1200" dirty="0">
            <a:solidFill>
              <a:srgbClr val="7030A0"/>
            </a:solidFill>
            <a:latin typeface="Segoe UI" panose="020B0502040204020203" pitchFamily="34" charset="0"/>
            <a:cs typeface="Segoe UI" panose="020B0502040204020203" pitchFamily="34" charset="0"/>
          </a:endParaRPr>
        </a:p>
      </dsp:txBody>
      <dsp:txXfrm>
        <a:off x="585846" y="36149"/>
        <a:ext cx="1794556" cy="1222231"/>
      </dsp:txXfrm>
    </dsp:sp>
    <dsp:sp modelId="{9D48F242-E292-419B-863D-72F2292DA3D1}">
      <dsp:nvSpPr>
        <dsp:cNvPr id="0" name=""/>
        <dsp:cNvSpPr/>
      </dsp:nvSpPr>
      <dsp:spPr>
        <a:xfrm>
          <a:off x="1667589" y="312922"/>
          <a:ext cx="2342315" cy="234231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>
              <a:latin typeface="Segoe UI" panose="020B0502040204020203" pitchFamily="34" charset="0"/>
              <a:cs typeface="Segoe UI" panose="020B0502040204020203" pitchFamily="34" charset="0"/>
            </a:rPr>
            <a:t>Reading</a:t>
          </a:r>
        </a:p>
      </dsp:txBody>
      <dsp:txXfrm>
        <a:off x="2353637" y="998970"/>
        <a:ext cx="1656267" cy="1656267"/>
      </dsp:txXfrm>
    </dsp:sp>
    <dsp:sp modelId="{BECECD67-2D21-434B-9272-99D111302F13}">
      <dsp:nvSpPr>
        <dsp:cNvPr id="0" name=""/>
        <dsp:cNvSpPr/>
      </dsp:nvSpPr>
      <dsp:spPr>
        <a:xfrm rot="5400000">
          <a:off x="4118095" y="312922"/>
          <a:ext cx="2342315" cy="234231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>
              <a:latin typeface="Segoe UI" panose="020B0502040204020203" pitchFamily="34" charset="0"/>
              <a:cs typeface="Segoe UI" panose="020B0502040204020203" pitchFamily="34" charset="0"/>
            </a:rPr>
            <a:t>Writing</a:t>
          </a:r>
        </a:p>
      </dsp:txBody>
      <dsp:txXfrm rot="-5400000">
        <a:off x="4118095" y="998970"/>
        <a:ext cx="1656267" cy="1656267"/>
      </dsp:txXfrm>
    </dsp:sp>
    <dsp:sp modelId="{4317E8BC-2F37-4811-AE02-AFF125C1515C}">
      <dsp:nvSpPr>
        <dsp:cNvPr id="0" name=""/>
        <dsp:cNvSpPr/>
      </dsp:nvSpPr>
      <dsp:spPr>
        <a:xfrm rot="10800000">
          <a:off x="4118095" y="2763428"/>
          <a:ext cx="2342315" cy="234231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>
              <a:latin typeface="Segoe UI" panose="020B0502040204020203" pitchFamily="34" charset="0"/>
              <a:cs typeface="Segoe UI" panose="020B0502040204020203" pitchFamily="34" charset="0"/>
            </a:rPr>
            <a:t>Talking</a:t>
          </a:r>
        </a:p>
      </dsp:txBody>
      <dsp:txXfrm rot="10800000">
        <a:off x="4118095" y="2763428"/>
        <a:ext cx="1656267" cy="1656267"/>
      </dsp:txXfrm>
    </dsp:sp>
    <dsp:sp modelId="{8FF246BD-FEFE-4ECD-AD49-448C32DD018D}">
      <dsp:nvSpPr>
        <dsp:cNvPr id="0" name=""/>
        <dsp:cNvSpPr/>
      </dsp:nvSpPr>
      <dsp:spPr>
        <a:xfrm rot="16200000">
          <a:off x="1667589" y="2763428"/>
          <a:ext cx="2342315" cy="2342315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0" tIns="177800" rIns="177800" bIns="177800" numCol="1" spcCol="1270" anchor="ctr" anchorCtr="0">
          <a:noAutofit/>
        </a:bodyPr>
        <a:lstStyle/>
        <a:p>
          <a:pPr marL="0" lvl="0" indent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500" kern="1200" dirty="0">
              <a:latin typeface="Segoe UI" panose="020B0502040204020203" pitchFamily="34" charset="0"/>
              <a:cs typeface="Segoe UI" panose="020B0502040204020203" pitchFamily="34" charset="0"/>
            </a:rPr>
            <a:t>Listening</a:t>
          </a:r>
        </a:p>
      </dsp:txBody>
      <dsp:txXfrm rot="5400000">
        <a:off x="2353637" y="2763428"/>
        <a:ext cx="1656267" cy="1656267"/>
      </dsp:txXfrm>
    </dsp:sp>
    <dsp:sp modelId="{320AD23B-02B0-46E3-BA60-4A79C3727295}">
      <dsp:nvSpPr>
        <dsp:cNvPr id="0" name=""/>
        <dsp:cNvSpPr/>
      </dsp:nvSpPr>
      <dsp:spPr>
        <a:xfrm>
          <a:off x="3659639" y="2222478"/>
          <a:ext cx="808721" cy="70323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A3B863-C224-4EFA-932F-9D0CEE8C296B}">
      <dsp:nvSpPr>
        <dsp:cNvPr id="0" name=""/>
        <dsp:cNvSpPr/>
      </dsp:nvSpPr>
      <dsp:spPr>
        <a:xfrm rot="10800000">
          <a:off x="3659639" y="2492953"/>
          <a:ext cx="808721" cy="703235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36E17B-3C8E-4B45-91B5-85FB944DB102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698A7-220F-4A1C-8E17-F5D4AD8946E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7639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DEC9FE4-B068-47A6-A76D-1DAE8AD08D7E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52705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77BF36-A491-DB4C-8C79-FF4D1FE662D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3D693E-4A34-BF2C-2E79-73C5397EF3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839D8-BD15-C840-8862-B3D3A0F0D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45E6-3300-41BA-A708-B2F500F60987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4C255F-52C2-06D5-AEB9-5C1C49832A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4B53F-3222-5543-E693-F6EE8E451E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7D4A-C86E-434B-9C36-8FE3CA07B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1709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D0D8D-1616-4D37-A8D4-FDEFAA49D9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B26753-3286-601B-F62E-CE00800637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20B843-6C92-E0DC-028C-CBECB37BE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45E6-3300-41BA-A708-B2F500F60987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880393-394C-BD83-B828-F59175720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C7EBDC-5DF5-16BC-5B1C-B5C05B913F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7D4A-C86E-434B-9C36-8FE3CA07B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23036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E868F7-CF72-C7CF-CFE6-FEC0AD573BA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7F06C8-50C0-79EF-8101-E0E5AB144DC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24075D0-ED0F-E7D2-EA5B-048E9A5C4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45E6-3300-41BA-A708-B2F500F60987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B8363B-BE5C-3980-7D3F-977A54F36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6A9E04-9957-2452-6DA3-A215CF98D5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7D4A-C86E-434B-9C36-8FE3CA07B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7683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978BF-3E0D-CB93-1C18-A0EF41419A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F4C581F-7A7B-38B6-B0CD-26D5982AC0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2E0D88-BBB2-4931-CE41-FC471F1CCD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45E6-3300-41BA-A708-B2F500F60987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25EAB9-9E2F-5ED3-12F6-68A448DF5C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9536FA-71C6-3A9A-E117-34E8022C6F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7D4A-C86E-434B-9C36-8FE3CA07B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308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6219E1-B092-0380-90B8-D1D24DAC81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61624D2-69B0-E22E-3A5E-C098BAA21A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FBAEB-F08A-E352-9ACF-C8987931C4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45E6-3300-41BA-A708-B2F500F60987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9B168C-AFBC-5567-EEFD-8AA7541C3F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08DAB4E-6691-BD22-ADF4-1308095AD3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7D4A-C86E-434B-9C36-8FE3CA07B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8132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38384D-06D4-D8C0-FD6A-D777316032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B22A83-8875-0F04-A016-6711AF8017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8F21D1-340C-B98C-DAA3-77C6F0B990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CD46D68-FC7C-2EDD-A1B7-C43585C3BE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45E6-3300-41BA-A708-B2F500F60987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8F9237F-A28A-9FB6-DD9A-D2EE29A187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145CE3-A6FE-FCCD-38CA-593B357E1A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7D4A-C86E-434B-9C36-8FE3CA07B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80006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A92D70-3840-07E0-8D8E-49E9C59FCD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EBB8CF-C756-165C-5EF2-A5FEABF564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493F31D-C64E-9756-7113-7824023B0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C44B189-5400-CBC9-ED69-DADDEA220C9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4CA3251-C86B-0DFD-300A-99F04D49049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F8E1F7F-142B-46B6-1BA9-5619842F2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45E6-3300-41BA-A708-B2F500F60987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F1ED3EB-2331-0645-08AC-EE3984D164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5C8140D-5BB5-A4D9-81AE-7FBF81AB7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7D4A-C86E-434B-9C36-8FE3CA07B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4644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92DCF-1CB6-C181-8A4E-ADAFF732E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F7D371-CEE2-07BF-F0F5-2E9A408C6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45E6-3300-41BA-A708-B2F500F60987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0598DC7-C862-C19C-9CF6-4A1ABAFC5B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B5DCE0-01D9-D410-0DD9-881F441489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7D4A-C86E-434B-9C36-8FE3CA07B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865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85904FC-10B7-E221-9D9E-F8DB1DEE1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45E6-3300-41BA-A708-B2F500F60987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0A997D-428E-B227-0F2C-063515387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15A342-8772-84F2-F2B2-381BA63C6A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7D4A-C86E-434B-9C36-8FE3CA07B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247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357BDD-84F8-DDAE-B930-9DE6D3BC8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52DABD-D7F4-AD8B-6DE0-78ABCF9A60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24BF83F-F25F-DDFA-EFFC-C988B04088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194315F-C8D8-7559-8501-50AB07AD1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45E6-3300-41BA-A708-B2F500F60987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CA9893-612B-D0BC-8B6B-A40EC3FA78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B711D7-0EFE-00EC-4A1D-E52AD3021C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7D4A-C86E-434B-9C36-8FE3CA07B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9824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05CA80-E55C-D8F3-2B4F-BA210A9A1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7B9221-EF9F-134C-59A1-CA821600EC0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67E9CD4-55EA-E060-F8D9-DED1350550E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A30F0F0-CE09-17D0-ADF7-DE0426118E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245E6-3300-41BA-A708-B2F500F60987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ECBBC99-FFE8-EB71-9158-F1BDD3B0D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4DFE405-CC2E-8C21-40E0-9833D766D6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1F7D4A-C86E-434B-9C36-8FE3CA07B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1824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F860BA-A200-29CC-4230-2E63A3A3D1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1F6337-E5B3-E8B6-1EBD-8A4F874B2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B204A4-0EA4-C9CA-79D1-43E50A2B33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245E6-3300-41BA-A708-B2F500F60987}" type="datetimeFigureOut">
              <a:rPr lang="en-GB" smtClean="0"/>
              <a:t>11/05/2023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A52FC8-512A-4477-D4A9-DBDF7B0779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656CE11-714C-3E80-05D6-CD9B9164D0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1F7D4A-C86E-434B-9C36-8FE3CA07B60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5781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1.xml"/><Relationship Id="rId13" Type="http://schemas.openxmlformats.org/officeDocument/2006/relationships/hyperlink" Target="https://youtu.be/tGkANWhoo0Y" TargetMode="External"/><Relationship Id="rId18" Type="http://schemas.openxmlformats.org/officeDocument/2006/relationships/hyperlink" Target="https://youtu.be/tiPRRjgfuOg" TargetMode="External"/><Relationship Id="rId3" Type="http://schemas.openxmlformats.org/officeDocument/2006/relationships/image" Target="../media/image1.jpeg"/><Relationship Id="rId21" Type="http://schemas.openxmlformats.org/officeDocument/2006/relationships/hyperlink" Target="https://youtu.be/fj9wTyC5sz4" TargetMode="External"/><Relationship Id="rId7" Type="http://schemas.openxmlformats.org/officeDocument/2006/relationships/diagramData" Target="../diagrams/data1.xml"/><Relationship Id="rId12" Type="http://schemas.openxmlformats.org/officeDocument/2006/relationships/hyperlink" Target="https://www.youtube.com/watch?v=PLjFryotQ7A" TargetMode="External"/><Relationship Id="rId17" Type="http://schemas.openxmlformats.org/officeDocument/2006/relationships/hyperlink" Target="https://youtu.be/GJZZZ_2m_18" TargetMode="External"/><Relationship Id="rId2" Type="http://schemas.openxmlformats.org/officeDocument/2006/relationships/notesSlide" Target="../notesSlides/notesSlide1.xml"/><Relationship Id="rId16" Type="http://schemas.openxmlformats.org/officeDocument/2006/relationships/hyperlink" Target="https://www.youtube.com/watch?v=lnwQr3jNcTg" TargetMode="External"/><Relationship Id="rId20" Type="http://schemas.openxmlformats.org/officeDocument/2006/relationships/hyperlink" Target="https://youtu.be/Ebf_68gUJCw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s://www.youtube.com/watch?v=0sC_JVgCtJU" TargetMode="External"/><Relationship Id="rId11" Type="http://schemas.microsoft.com/office/2007/relationships/diagramDrawing" Target="../diagrams/drawing1.xml"/><Relationship Id="rId5" Type="http://schemas.openxmlformats.org/officeDocument/2006/relationships/hyperlink" Target="https://youtu.be/v7SaczzNLBI" TargetMode="External"/><Relationship Id="rId15" Type="http://schemas.openxmlformats.org/officeDocument/2006/relationships/hyperlink" Target="https://youtu.be/KVlXk3BsLVE" TargetMode="External"/><Relationship Id="rId10" Type="http://schemas.openxmlformats.org/officeDocument/2006/relationships/diagramColors" Target="../diagrams/colors1.xml"/><Relationship Id="rId19" Type="http://schemas.openxmlformats.org/officeDocument/2006/relationships/hyperlink" Target="https://www.youtube.com/watch?v=2zfnWTSObfc" TargetMode="External"/><Relationship Id="rId4" Type="http://schemas.openxmlformats.org/officeDocument/2006/relationships/hyperlink" Target="https://youtu.be/lfvxNK8d_Q4" TargetMode="External"/><Relationship Id="rId9" Type="http://schemas.openxmlformats.org/officeDocument/2006/relationships/diagramQuickStyle" Target="../diagrams/quickStyle1.xml"/><Relationship Id="rId14" Type="http://schemas.openxmlformats.org/officeDocument/2006/relationships/hyperlink" Target="https://support.microsoft.com/en-gb/office/use-the-speak-text-to-speech-feature-to-read-text-aloud-459e7704-a76d-4fe2-ab48-189d6b83333c#:~:text=How%20to%20Speak%20in%20Word%20You%20can%20add,then%20click%20Add.%205%20Click%20OK.%20See%20More." TargetMode="External"/><Relationship Id="rId2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Image result for microsoft translate">
            <a:extLst>
              <a:ext uri="{FF2B5EF4-FFF2-40B4-BE49-F238E27FC236}">
                <a16:creationId xmlns:a16="http://schemas.microsoft.com/office/drawing/2014/main" id="{92C62634-9513-979F-7050-3F1A62F818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7747" y="3655787"/>
            <a:ext cx="672308" cy="672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2CE4E18-9929-2AE0-E02C-95005799D863}"/>
              </a:ext>
            </a:extLst>
          </p:cNvPr>
          <p:cNvSpPr txBox="1"/>
          <p:nvPr/>
        </p:nvSpPr>
        <p:spPr>
          <a:xfrm>
            <a:off x="179120" y="4474599"/>
            <a:ext cx="2109562" cy="147732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GB" dirty="0">
                <a:solidFill>
                  <a:srgbClr val="00B050"/>
                </a:solidFill>
                <a:latin typeface="Segoe UI"/>
                <a:cs typeface="Segoe U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Translator</a:t>
            </a:r>
            <a:r>
              <a:rPr lang="en-GB" dirty="0">
                <a:solidFill>
                  <a:srgbClr val="00B050"/>
                </a:solidFill>
                <a:latin typeface="Segoe UI"/>
                <a:cs typeface="Segoe U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 app </a:t>
            </a:r>
            <a:r>
              <a:rPr lang="en-GB" dirty="0">
                <a:latin typeface="Segoe UI"/>
                <a:cs typeface="Segoe UI"/>
              </a:rPr>
              <a:t>supports EAL </a:t>
            </a:r>
            <a:endParaRPr lang="en-GB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ctr"/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students to access </a:t>
            </a:r>
          </a:p>
          <a:p>
            <a:pPr algn="ctr"/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all aspects of the </a:t>
            </a:r>
          </a:p>
          <a:p>
            <a:pPr algn="ctr"/>
            <a:r>
              <a:rPr lang="en-GB" dirty="0">
                <a:latin typeface="Segoe UI" panose="020B0502040204020203" pitchFamily="34" charset="0"/>
                <a:cs typeface="Segoe UI" panose="020B0502040204020203" pitchFamily="34" charset="0"/>
              </a:rPr>
              <a:t>curriculum.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D9521F2-5669-8687-6ECE-CFA8FDC7DE33}"/>
              </a:ext>
            </a:extLst>
          </p:cNvPr>
          <p:cNvSpPr txBox="1"/>
          <p:nvPr/>
        </p:nvSpPr>
        <p:spPr>
          <a:xfrm>
            <a:off x="10331251" y="1856641"/>
            <a:ext cx="1631878" cy="2663988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Educators should use the ‘</a:t>
            </a:r>
            <a:r>
              <a:rPr lang="en-GB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Accessibility Checker’ </a:t>
            </a:r>
            <a:r>
              <a:rPr lang="en-GB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tool to ensure their content is accessible to all learners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A7F51A6-5C87-F073-95A4-07C936FD3F36}"/>
              </a:ext>
            </a:extLst>
          </p:cNvPr>
          <p:cNvSpPr txBox="1"/>
          <p:nvPr/>
        </p:nvSpPr>
        <p:spPr>
          <a:xfrm>
            <a:off x="191380" y="216073"/>
            <a:ext cx="2599361" cy="1815882"/>
          </a:xfrm>
          <a:prstGeom prst="rect">
            <a:avLst/>
          </a:prstGeom>
          <a:solidFill>
            <a:srgbClr val="7030A0"/>
          </a:solidFill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2800" dirty="0">
                <a:solidFill>
                  <a:schemeClr val="bg1"/>
                </a:solidFill>
                <a:latin typeface="Segoe UI" panose="020B0502040204020203" pitchFamily="34" charset="0"/>
                <a:cs typeface="Segoe UI" panose="020B0502040204020203" pitchFamily="34" charset="0"/>
              </a:rPr>
              <a:t>Supporting and improving literacy with Microsoft Tools</a:t>
            </a:r>
          </a:p>
        </p:txBody>
      </p:sp>
      <p:graphicFrame>
        <p:nvGraphicFramePr>
          <p:cNvPr id="2" name="Diagram 1">
            <a:extLst>
              <a:ext uri="{FF2B5EF4-FFF2-40B4-BE49-F238E27FC236}">
                <a16:creationId xmlns:a16="http://schemas.microsoft.com/office/drawing/2014/main" id="{001E2E13-B290-59AC-38D6-32A57DEFA6A9}"/>
              </a:ext>
            </a:extLst>
          </p:cNvPr>
          <p:cNvGraphicFramePr/>
          <p:nvPr/>
        </p:nvGraphicFramePr>
        <p:xfrm>
          <a:off x="2443823" y="641313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64FC29C0-E135-51C6-B3CB-B4F8B48FE75E}"/>
              </a:ext>
            </a:extLst>
          </p:cNvPr>
          <p:cNvSpPr txBox="1"/>
          <p:nvPr/>
        </p:nvSpPr>
        <p:spPr>
          <a:xfrm>
            <a:off x="8389091" y="4328095"/>
            <a:ext cx="1631878" cy="22390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Slide record</a:t>
            </a:r>
            <a:endParaRPr lang="en-GB" sz="1600" dirty="0">
              <a:solidFill>
                <a:srgbClr val="7030A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lvl="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1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PowerPoint ‘Rehearse with Coach’ </a:t>
            </a:r>
            <a:endParaRPr lang="en-GB" sz="1600" dirty="0">
              <a:solidFill>
                <a:srgbClr val="7030A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lvl="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1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Text to Speech</a:t>
            </a:r>
            <a:endParaRPr lang="en-GB" sz="1600" dirty="0">
              <a:solidFill>
                <a:srgbClr val="7030A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171450" lvl="0" indent="-171450" algn="l">
              <a:buFont typeface="Arial" panose="020B0604020202020204" pitchFamily="34" charset="0"/>
              <a:buChar char="•"/>
            </a:pPr>
            <a:endParaRPr lang="en-GB" sz="105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233ABDB-82C0-E5E7-C4AB-5570DFFAE285}"/>
              </a:ext>
            </a:extLst>
          </p:cNvPr>
          <p:cNvSpPr txBox="1"/>
          <p:nvPr/>
        </p:nvSpPr>
        <p:spPr>
          <a:xfrm>
            <a:off x="3068108" y="4397095"/>
            <a:ext cx="1839074" cy="18312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Immersive Reader</a:t>
            </a:r>
            <a:endParaRPr lang="en-GB" sz="1600" dirty="0">
              <a:solidFill>
                <a:srgbClr val="7030A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lvl="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1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Captions and subtitles</a:t>
            </a:r>
            <a:endParaRPr lang="en-GB" sz="1600" dirty="0">
              <a:solidFill>
                <a:srgbClr val="7030A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lvl="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6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Read Aloud</a:t>
            </a:r>
            <a:endParaRPr lang="en-GB" sz="1600" dirty="0">
              <a:solidFill>
                <a:srgbClr val="7030A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GB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AD5F39A-7C1D-2FA8-00ED-C4A5B334C2F5}"/>
              </a:ext>
            </a:extLst>
          </p:cNvPr>
          <p:cNvSpPr txBox="1"/>
          <p:nvPr/>
        </p:nvSpPr>
        <p:spPr>
          <a:xfrm>
            <a:off x="2989688" y="701604"/>
            <a:ext cx="2260315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1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Reading Progress</a:t>
            </a:r>
            <a:endParaRPr lang="en-GB" sz="1800" dirty="0">
              <a:solidFill>
                <a:srgbClr val="7030A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lvl="0" indent="-2857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1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Immersive Reader</a:t>
            </a:r>
            <a:endParaRPr lang="en-GB" sz="1800" dirty="0">
              <a:solidFill>
                <a:srgbClr val="7030A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lvl="0" indent="-285750" algn="l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1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Read aloud</a:t>
            </a:r>
            <a:endParaRPr lang="en-GB" sz="1800" dirty="0">
              <a:solidFill>
                <a:srgbClr val="7030A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4BB05B3-2708-B2AA-A745-9F7F9984EF37}"/>
              </a:ext>
            </a:extLst>
          </p:cNvPr>
          <p:cNvSpPr txBox="1"/>
          <p:nvPr/>
        </p:nvSpPr>
        <p:spPr>
          <a:xfrm>
            <a:off x="8247258" y="702218"/>
            <a:ext cx="1716784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1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Dictation</a:t>
            </a:r>
            <a:endParaRPr lang="en-GB" sz="1800" dirty="0">
              <a:solidFill>
                <a:srgbClr val="7030A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lvl="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2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Editor</a:t>
            </a:r>
            <a:endParaRPr lang="en-GB" sz="1800" dirty="0">
              <a:solidFill>
                <a:srgbClr val="7030A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marL="285750" lvl="0" indent="-285750" algn="l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sz="1800" dirty="0">
                <a:solidFill>
                  <a:srgbClr val="7030A0"/>
                </a:solidFill>
                <a:latin typeface="Segoe UI" panose="020B0502040204020203" pitchFamily="34" charset="0"/>
                <a:cs typeface="Segoe UI" panose="020B0502040204020203" pitchFamily="34" charset="0"/>
                <a:hlinkClick r:id="rId2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Word Prediction</a:t>
            </a:r>
            <a:endParaRPr lang="en-GB" sz="1800" dirty="0">
              <a:solidFill>
                <a:srgbClr val="7030A0"/>
              </a:solidFill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en-GB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D3FF4A9-713B-A014-FC54-95ECC7B8FD47}"/>
              </a:ext>
            </a:extLst>
          </p:cNvPr>
          <p:cNvSpPr txBox="1"/>
          <p:nvPr/>
        </p:nvSpPr>
        <p:spPr>
          <a:xfrm>
            <a:off x="4418007" y="6436364"/>
            <a:ext cx="5546035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1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Improving Lives Together     </a:t>
            </a:r>
            <a:r>
              <a:rPr lang="en-GB" sz="1100" b="1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Ambition | Compassion | Integrity</a:t>
            </a:r>
            <a:endParaRPr lang="en-US" dirty="0">
              <a:solidFill>
                <a:schemeClr val="accent5">
                  <a:lumMod val="50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469ED66-F845-0819-3776-C5B9E14F823B}"/>
              </a:ext>
            </a:extLst>
          </p:cNvPr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10039079" y="209942"/>
            <a:ext cx="1924050" cy="107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24870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79</Words>
  <Application>Microsoft Office PowerPoint</Application>
  <PresentationFormat>Widescreen</PresentationFormat>
  <Paragraphs>24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Segoe UI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Meg Brough</dc:creator>
  <cp:lastModifiedBy>Meg Brough</cp:lastModifiedBy>
  <cp:revision>4</cp:revision>
  <dcterms:created xsi:type="dcterms:W3CDTF">2022-12-08T13:16:15Z</dcterms:created>
  <dcterms:modified xsi:type="dcterms:W3CDTF">2023-05-11T12:26:07Z</dcterms:modified>
</cp:coreProperties>
</file>