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420456444" r:id="rId1"/>
  </p:sldMasterIdLst>
  <p:notesMasterIdLst>
    <p:notesMasterId r:id="rId13"/>
  </p:notesMasterIdLst>
  <p:sldIdLst>
    <p:sldId id="256" r:id="rId2"/>
    <p:sldId id="265" r:id="rId3"/>
    <p:sldId id="258" r:id="rId4"/>
    <p:sldId id="267" r:id="rId5"/>
    <p:sldId id="264" r:id="rId6"/>
    <p:sldId id="259" r:id="rId7"/>
    <p:sldId id="260" r:id="rId8"/>
    <p:sldId id="266" r:id="rId9"/>
    <p:sldId id="261" r:id="rId10"/>
    <p:sldId id="268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3759CC3-1975-40A2-997B-4D6BA746ABF2}">
          <p14:sldIdLst>
            <p14:sldId id="256"/>
            <p14:sldId id="265"/>
            <p14:sldId id="258"/>
            <p14:sldId id="267"/>
            <p14:sldId id="264"/>
            <p14:sldId id="259"/>
            <p14:sldId id="260"/>
            <p14:sldId id="266"/>
            <p14:sldId id="261"/>
            <p14:sldId id="268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3C778-04A3-47E3-9729-D1CE576C7618}" v="851" dt="2024-11-25T16:32:44.511"/>
    <p1510:client id="{5BDBAFF1-9E30-4DEB-8FEE-29D4B4F1EA34}" v="134" dt="2024-11-26T09:49:42.184"/>
    <p1510:client id="{8FCF395E-4570-2F44-81BA-8CD1CE917560}" v="4" dt="2024-11-26T09:50:27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02" autoAdjust="0"/>
  </p:normalViewPr>
  <p:slideViewPr>
    <p:cSldViewPr>
      <p:cViewPr>
        <p:scale>
          <a:sx n="93" d="100"/>
          <a:sy n="93" d="100"/>
        </p:scale>
        <p:origin x="91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Shand" userId="11b38f62-4209-4f0d-89fa-3d1fc407643c" providerId="ADAL" clId="{5BDBAFF1-9E30-4DEB-8FEE-29D4B4F1EA34}"/>
    <pc:docChg chg="undo custSel addSld modSld modSection">
      <pc:chgData name="Iain Shand" userId="11b38f62-4209-4f0d-89fa-3d1fc407643c" providerId="ADAL" clId="{5BDBAFF1-9E30-4DEB-8FEE-29D4B4F1EA34}" dt="2024-11-26T09:49:42.184" v="896" actId="20577"/>
      <pc:docMkLst>
        <pc:docMk/>
      </pc:docMkLst>
      <pc:sldChg chg="addSp delSp delDesignElem">
        <pc:chgData name="Iain Shand" userId="11b38f62-4209-4f0d-89fa-3d1fc407643c" providerId="ADAL" clId="{5BDBAFF1-9E30-4DEB-8FEE-29D4B4F1EA34}" dt="2024-11-25T21:26:56.199" v="709"/>
        <pc:sldMkLst>
          <pc:docMk/>
          <pc:sldMk cId="0" sldId="256"/>
        </pc:sldMkLst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56"/>
            <ac:spMk id="7" creationId="{337940BB-FBC4-492E-BD92-3B7B914D0EAE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56"/>
            <ac:spMk id="8" creationId="{3FCFB1DE-0B7E-48CC-BA90-B2AB0889F9D6}"/>
          </ac:spMkLst>
        </pc:spChg>
      </pc:sldChg>
      <pc:sldChg chg="modSp">
        <pc:chgData name="Iain Shand" userId="11b38f62-4209-4f0d-89fa-3d1fc407643c" providerId="ADAL" clId="{5BDBAFF1-9E30-4DEB-8FEE-29D4B4F1EA34}" dt="2024-11-25T19:00:18.240" v="457" actId="313"/>
        <pc:sldMkLst>
          <pc:docMk/>
          <pc:sldMk cId="0" sldId="258"/>
        </pc:sldMkLst>
        <pc:graphicFrameChg chg="mod">
          <ac:chgData name="Iain Shand" userId="11b38f62-4209-4f0d-89fa-3d1fc407643c" providerId="ADAL" clId="{5BDBAFF1-9E30-4DEB-8FEE-29D4B4F1EA34}" dt="2024-11-25T19:00:18.240" v="457" actId="313"/>
          <ac:graphicFrameMkLst>
            <pc:docMk/>
            <pc:sldMk cId="0" sldId="258"/>
            <ac:graphicFrameMk id="18" creationId="{C8F6A1B7-7FDA-9793-D62B-2636AE13AA62}"/>
          </ac:graphicFrameMkLst>
        </pc:graphicFrameChg>
      </pc:sldChg>
      <pc:sldChg chg="addSp delSp modSp mod delDesignElem">
        <pc:chgData name="Iain Shand" userId="11b38f62-4209-4f0d-89fa-3d1fc407643c" providerId="ADAL" clId="{5BDBAFF1-9E30-4DEB-8FEE-29D4B4F1EA34}" dt="2024-11-25T22:03:38.054" v="739" actId="255"/>
        <pc:sldMkLst>
          <pc:docMk/>
          <pc:sldMk cId="0" sldId="259"/>
        </pc:sldMkLst>
        <pc:spChg chg="mod">
          <ac:chgData name="Iain Shand" userId="11b38f62-4209-4f0d-89fa-3d1fc407643c" providerId="ADAL" clId="{5BDBAFF1-9E30-4DEB-8FEE-29D4B4F1EA34}" dt="2024-11-25T22:03:38.054" v="739" actId="255"/>
          <ac:spMkLst>
            <pc:docMk/>
            <pc:sldMk cId="0" sldId="259"/>
            <ac:spMk id="5" creationId="{DC2DBDBF-8B69-D5EC-0405-D7E34791A290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59"/>
            <ac:spMk id="25" creationId="{3346177D-ADC4-4968-B747-5CFCD390B5B9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59"/>
            <ac:spMk id="27" creationId="{0844A943-BF79-4FEA-ABB1-3BD54D236606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59"/>
            <ac:spMk id="29" creationId="{6437CC72-F4A8-4DC3-AFAB-D22C482C8100}"/>
          </ac:spMkLst>
        </pc:spChg>
      </pc:sldChg>
      <pc:sldChg chg="addSp delSp modSp mod delDesignElem">
        <pc:chgData name="Iain Shand" userId="11b38f62-4209-4f0d-89fa-3d1fc407643c" providerId="ADAL" clId="{5BDBAFF1-9E30-4DEB-8FEE-29D4B4F1EA34}" dt="2024-11-25T22:08:15.965" v="882" actId="20577"/>
        <pc:sldMkLst>
          <pc:docMk/>
          <pc:sldMk cId="0" sldId="260"/>
        </pc:sldMkLst>
        <pc:spChg chg="mod">
          <ac:chgData name="Iain Shand" userId="11b38f62-4209-4f0d-89fa-3d1fc407643c" providerId="ADAL" clId="{5BDBAFF1-9E30-4DEB-8FEE-29D4B4F1EA34}" dt="2024-11-25T22:06:36.582" v="783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Iain Shand" userId="11b38f62-4209-4f0d-89fa-3d1fc407643c" providerId="ADAL" clId="{5BDBAFF1-9E30-4DEB-8FEE-29D4B4F1EA34}" dt="2024-11-25T22:08:15.965" v="882" actId="20577"/>
          <ac:spMkLst>
            <pc:docMk/>
            <pc:sldMk cId="0" sldId="260"/>
            <ac:spMk id="4" creationId="{00000000-0000-0000-0000-000000000000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60"/>
            <ac:spMk id="6" creationId="{100EDD19-6802-4EC3-95CE-CFFAB042CFD6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60"/>
            <ac:spMk id="7" creationId="{DB17E863-922E-4C26-BD64-E8FD41D28661}"/>
          </ac:spMkLst>
        </pc:spChg>
        <pc:picChg chg="add del">
          <ac:chgData name="Iain Shand" userId="11b38f62-4209-4f0d-89fa-3d1fc407643c" providerId="ADAL" clId="{5BDBAFF1-9E30-4DEB-8FEE-29D4B4F1EA34}" dt="2024-11-25T18:56:56.656" v="406" actId="22"/>
          <ac:picMkLst>
            <pc:docMk/>
            <pc:sldMk cId="0" sldId="260"/>
            <ac:picMk id="5" creationId="{E4FFB27D-07F6-7EAB-F292-C8351C9216C5}"/>
          </ac:picMkLst>
        </pc:picChg>
      </pc:sldChg>
      <pc:sldChg chg="addSp delSp delDesignElem">
        <pc:chgData name="Iain Shand" userId="11b38f62-4209-4f0d-89fa-3d1fc407643c" providerId="ADAL" clId="{5BDBAFF1-9E30-4DEB-8FEE-29D4B4F1EA34}" dt="2024-11-25T21:26:56.199" v="709"/>
        <pc:sldMkLst>
          <pc:docMk/>
          <pc:sldMk cId="0" sldId="261"/>
        </pc:sldMkLst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61"/>
            <ac:spMk id="37" creationId="{3346177D-ADC4-4968-B747-5CFCD390B5B9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61"/>
            <ac:spMk id="42" creationId="{0844A943-BF79-4FEA-ABB1-3BD54D236606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0" sldId="261"/>
            <ac:spMk id="44" creationId="{6437CC72-F4A8-4DC3-AFAB-D22C482C8100}"/>
          </ac:spMkLst>
        </pc:spChg>
      </pc:sldChg>
      <pc:sldChg chg="addSp delSp modSp mod setBg delDesignElem">
        <pc:chgData name="Iain Shand" userId="11b38f62-4209-4f0d-89fa-3d1fc407643c" providerId="ADAL" clId="{5BDBAFF1-9E30-4DEB-8FEE-29D4B4F1EA34}" dt="2024-11-25T21:47:07.867" v="726" actId="26606"/>
        <pc:sldMkLst>
          <pc:docMk/>
          <pc:sldMk cId="0" sldId="263"/>
        </pc:sldMkLst>
        <pc:spChg chg="add del mod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2" creationId="{7057E261-3A86-75B5-00DE-70074DCD834F}"/>
          </ac:spMkLst>
        </pc:spChg>
        <pc:spChg chg="mod ord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3" creationId="{00000000-0000-0000-0000-000000000000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9" creationId="{B6924B03-77BD-EAE3-2854-43363FF8E6BB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11" creationId="{4D60F200-5EB0-B223-2439-C96C67F0FEE1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13" creationId="{1740453C-744F-DB3A-47EC-15EACE1DC117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15" creationId="{01EB5855-8EB7-1AE5-9030-5D0AA3C1AF4B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20" creationId="{C3420C89-0B09-4632-A4AF-3971D08BF7A8}"/>
          </ac:spMkLst>
        </pc:spChg>
        <pc:spChg chg="add del">
          <ac:chgData name="Iain Shand" userId="11b38f62-4209-4f0d-89fa-3d1fc407643c" providerId="ADAL" clId="{5BDBAFF1-9E30-4DEB-8FEE-29D4B4F1EA34}" dt="2024-11-25T21:47:07.867" v="726" actId="26606"/>
          <ac:spMkLst>
            <pc:docMk/>
            <pc:sldMk cId="0" sldId="263"/>
            <ac:spMk id="22" creationId="{4E5CBA61-BF74-40B4-A3A8-366BBA626CCF}"/>
          </ac:spMkLst>
        </pc:spChg>
        <pc:grpChg chg="add del">
          <ac:chgData name="Iain Shand" userId="11b38f62-4209-4f0d-89fa-3d1fc407643c" providerId="ADAL" clId="{5BDBAFF1-9E30-4DEB-8FEE-29D4B4F1EA34}" dt="2024-11-25T21:47:07.867" v="726" actId="26606"/>
          <ac:grpSpMkLst>
            <pc:docMk/>
            <pc:sldMk cId="0" sldId="263"/>
            <ac:grpSpMk id="24" creationId="{AC27E70C-5470-4262-B9CE-AE52C51CF4C1}"/>
          </ac:grpSpMkLst>
        </pc:grpChg>
        <pc:grpChg chg="add del">
          <ac:chgData name="Iain Shand" userId="11b38f62-4209-4f0d-89fa-3d1fc407643c" providerId="ADAL" clId="{5BDBAFF1-9E30-4DEB-8FEE-29D4B4F1EA34}" dt="2024-11-25T21:47:07.867" v="726" actId="26606"/>
          <ac:grpSpMkLst>
            <pc:docMk/>
            <pc:sldMk cId="0" sldId="263"/>
            <ac:grpSpMk id="28" creationId="{E27AF472-EAE3-4572-AB69-B92BD10DBC6D}"/>
          </ac:grpSpMkLst>
        </pc:grpChg>
        <pc:graphicFrameChg chg="add del">
          <ac:chgData name="Iain Shand" userId="11b38f62-4209-4f0d-89fa-3d1fc407643c" providerId="ADAL" clId="{5BDBAFF1-9E30-4DEB-8FEE-29D4B4F1EA34}" dt="2024-11-25T21:46:07.621" v="722" actId="26606"/>
          <ac:graphicFrameMkLst>
            <pc:docMk/>
            <pc:sldMk cId="0" sldId="263"/>
            <ac:graphicFrameMk id="17" creationId="{F805EA12-E9E2-5800-C73F-21DF0E8C5A45}"/>
          </ac:graphicFrameMkLst>
        </pc:graphicFrameChg>
        <pc:picChg chg="add del mod">
          <ac:chgData name="Iain Shand" userId="11b38f62-4209-4f0d-89fa-3d1fc407643c" providerId="ADAL" clId="{5BDBAFF1-9E30-4DEB-8FEE-29D4B4F1EA34}" dt="2024-11-25T21:47:07.867" v="726" actId="26606"/>
          <ac:picMkLst>
            <pc:docMk/>
            <pc:sldMk cId="0" sldId="263"/>
            <ac:picMk id="5" creationId="{2999B233-2507-ECEA-929C-ACF17E2E2E5A}"/>
          </ac:picMkLst>
        </pc:picChg>
      </pc:sldChg>
      <pc:sldChg chg="addSp delSp modSp mod delDesignElem">
        <pc:chgData name="Iain Shand" userId="11b38f62-4209-4f0d-89fa-3d1fc407643c" providerId="ADAL" clId="{5BDBAFF1-9E30-4DEB-8FEE-29D4B4F1EA34}" dt="2024-11-25T21:26:56.199" v="709"/>
        <pc:sldMkLst>
          <pc:docMk/>
          <pc:sldMk cId="218733067" sldId="264"/>
        </pc:sldMkLst>
        <pc:spChg chg="mod">
          <ac:chgData name="Iain Shand" userId="11b38f62-4209-4f0d-89fa-3d1fc407643c" providerId="ADAL" clId="{5BDBAFF1-9E30-4DEB-8FEE-29D4B4F1EA34}" dt="2024-11-25T19:09:17.236" v="473" actId="27636"/>
          <ac:spMkLst>
            <pc:docMk/>
            <pc:sldMk cId="218733067" sldId="264"/>
            <ac:spMk id="3" creationId="{57F26D94-8642-6470-5B0A-D4B4942DE43C}"/>
          </ac:spMkLst>
        </pc:spChg>
        <pc:spChg chg="del">
          <ac:chgData name="Iain Shand" userId="11b38f62-4209-4f0d-89fa-3d1fc407643c" providerId="ADAL" clId="{5BDBAFF1-9E30-4DEB-8FEE-29D4B4F1EA34}" dt="2024-11-25T19:09:02.494" v="471" actId="26606"/>
          <ac:spMkLst>
            <pc:docMk/>
            <pc:sldMk cId="218733067" sldId="264"/>
            <ac:spMk id="30" creationId="{6C4028FD-8BAA-4A19-BFDE-594D991B7552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218733067" sldId="264"/>
            <ac:spMk id="35" creationId="{955A2079-FA98-4876-80F0-72364A7D2EA4}"/>
          </ac:spMkLst>
        </pc:spChg>
        <pc:graphicFrameChg chg="mod modGraphic">
          <ac:chgData name="Iain Shand" userId="11b38f62-4209-4f0d-89fa-3d1fc407643c" providerId="ADAL" clId="{5BDBAFF1-9E30-4DEB-8FEE-29D4B4F1EA34}" dt="2024-11-25T21:19:59.882" v="689" actId="20577"/>
          <ac:graphicFrameMkLst>
            <pc:docMk/>
            <pc:sldMk cId="218733067" sldId="264"/>
            <ac:graphicFrameMk id="18" creationId="{5B260276-0A7D-5E4F-A3B2-BC9287BBAE4A}"/>
          </ac:graphicFrameMkLst>
        </pc:graphicFrameChg>
      </pc:sldChg>
      <pc:sldChg chg="addSp delSp delDesignElem">
        <pc:chgData name="Iain Shand" userId="11b38f62-4209-4f0d-89fa-3d1fc407643c" providerId="ADAL" clId="{5BDBAFF1-9E30-4DEB-8FEE-29D4B4F1EA34}" dt="2024-11-25T21:26:56.199" v="709"/>
        <pc:sldMkLst>
          <pc:docMk/>
          <pc:sldMk cId="3474660067" sldId="265"/>
        </pc:sldMkLst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3474660067" sldId="265"/>
            <ac:spMk id="24" creationId="{955A2079-FA98-4876-80F0-72364A7D2EA4}"/>
          </ac:spMkLst>
        </pc:spChg>
      </pc:sldChg>
      <pc:sldChg chg="addSp delSp delDesignElem">
        <pc:chgData name="Iain Shand" userId="11b38f62-4209-4f0d-89fa-3d1fc407643c" providerId="ADAL" clId="{5BDBAFF1-9E30-4DEB-8FEE-29D4B4F1EA34}" dt="2024-11-25T21:26:56.199" v="709"/>
        <pc:sldMkLst>
          <pc:docMk/>
          <pc:sldMk cId="2269526436" sldId="266"/>
        </pc:sldMkLst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2269526436" sldId="266"/>
            <ac:spMk id="6" creationId="{F01F6240-4C5D-3F20-B410-F0C600CDE937}"/>
          </ac:spMkLst>
        </pc:spChg>
        <pc:spChg chg="add del">
          <ac:chgData name="Iain Shand" userId="11b38f62-4209-4f0d-89fa-3d1fc407643c" providerId="ADAL" clId="{5BDBAFF1-9E30-4DEB-8FEE-29D4B4F1EA34}" dt="2024-11-25T21:26:56.199" v="709"/>
          <ac:spMkLst>
            <pc:docMk/>
            <pc:sldMk cId="2269526436" sldId="266"/>
            <ac:spMk id="7" creationId="{DD3E59B6-90E2-4BA7-14A4-85989C67D8CA}"/>
          </ac:spMkLst>
        </pc:spChg>
      </pc:sldChg>
      <pc:sldChg chg="modSp modNotesTx">
        <pc:chgData name="Iain Shand" userId="11b38f62-4209-4f0d-89fa-3d1fc407643c" providerId="ADAL" clId="{5BDBAFF1-9E30-4DEB-8FEE-29D4B4F1EA34}" dt="2024-11-26T09:49:42.184" v="896" actId="20577"/>
        <pc:sldMkLst>
          <pc:docMk/>
          <pc:sldMk cId="1532982164" sldId="267"/>
        </pc:sldMkLst>
        <pc:graphicFrameChg chg="mod">
          <ac:chgData name="Iain Shand" userId="11b38f62-4209-4f0d-89fa-3d1fc407643c" providerId="ADAL" clId="{5BDBAFF1-9E30-4DEB-8FEE-29D4B4F1EA34}" dt="2024-11-26T09:49:42.184" v="896" actId="20577"/>
          <ac:graphicFrameMkLst>
            <pc:docMk/>
            <pc:sldMk cId="1532982164" sldId="267"/>
            <ac:graphicFrameMk id="18" creationId="{5227C623-7369-7925-705B-C788E72F67C0}"/>
          </ac:graphicFrameMkLst>
        </pc:graphicFrameChg>
      </pc:sldChg>
      <pc:sldChg chg="addSp delSp modSp new mod setBg modClrScheme delDesignElem chgLayout">
        <pc:chgData name="Iain Shand" userId="11b38f62-4209-4f0d-89fa-3d1fc407643c" providerId="ADAL" clId="{5BDBAFF1-9E30-4DEB-8FEE-29D4B4F1EA34}" dt="2024-11-25T22:18:29.957" v="894" actId="20577"/>
        <pc:sldMkLst>
          <pc:docMk/>
          <pc:sldMk cId="3316965843" sldId="268"/>
        </pc:sldMkLst>
        <pc:spChg chg="add mod ord">
          <ac:chgData name="Iain Shand" userId="11b38f62-4209-4f0d-89fa-3d1fc407643c" providerId="ADAL" clId="{5BDBAFF1-9E30-4DEB-8FEE-29D4B4F1EA34}" dt="2024-11-25T21:31:00.412" v="713" actId="14100"/>
          <ac:spMkLst>
            <pc:docMk/>
            <pc:sldMk cId="3316965843" sldId="268"/>
            <ac:spMk id="2" creationId="{93CFD7A3-5667-D4B6-6EFF-555653BBF427}"/>
          </ac:spMkLst>
        </pc:spChg>
        <pc:spChg chg="add del mod">
          <ac:chgData name="Iain Shand" userId="11b38f62-4209-4f0d-89fa-3d1fc407643c" providerId="ADAL" clId="{5BDBAFF1-9E30-4DEB-8FEE-29D4B4F1EA34}" dt="2024-11-25T21:14:54.360" v="668" actId="26606"/>
          <ac:spMkLst>
            <pc:docMk/>
            <pc:sldMk cId="3316965843" sldId="268"/>
            <ac:spMk id="3" creationId="{2F50617C-18BE-09B2-BAAF-14C6DFDD3F99}"/>
          </ac:spMkLst>
        </pc:spChg>
        <pc:spChg chg="add del">
          <ac:chgData name="Iain Shand" userId="11b38f62-4209-4f0d-89fa-3d1fc407643c" providerId="ADAL" clId="{5BDBAFF1-9E30-4DEB-8FEE-29D4B4F1EA34}" dt="2024-11-25T21:14:54.329" v="667" actId="26606"/>
          <ac:spMkLst>
            <pc:docMk/>
            <pc:sldMk cId="3316965843" sldId="268"/>
            <ac:spMk id="8" creationId="{DAF1966E-FD40-4A4A-B61B-C4DF7FA05F06}"/>
          </ac:spMkLst>
        </pc:spChg>
        <pc:spChg chg="add del">
          <ac:chgData name="Iain Shand" userId="11b38f62-4209-4f0d-89fa-3d1fc407643c" providerId="ADAL" clId="{5BDBAFF1-9E30-4DEB-8FEE-29D4B4F1EA34}" dt="2024-11-25T21:12:50.432" v="655" actId="26606"/>
          <ac:spMkLst>
            <pc:docMk/>
            <pc:sldMk cId="3316965843" sldId="268"/>
            <ac:spMk id="9" creationId="{5C8908E2-EE49-44D2-9428-A28D2312A8D5}"/>
          </ac:spMkLst>
        </pc:spChg>
        <pc:spChg chg="add del">
          <ac:chgData name="Iain Shand" userId="11b38f62-4209-4f0d-89fa-3d1fc407643c" providerId="ADAL" clId="{5BDBAFF1-9E30-4DEB-8FEE-29D4B4F1EA34}" dt="2024-11-25T21:14:21.260" v="663" actId="26606"/>
          <ac:spMkLst>
            <pc:docMk/>
            <pc:sldMk cId="3316965843" sldId="268"/>
            <ac:spMk id="10" creationId="{245A9F99-D9B1-4094-A2E2-B90AC1DB7B9C}"/>
          </ac:spMkLst>
        </pc:spChg>
        <pc:spChg chg="add del">
          <ac:chgData name="Iain Shand" userId="11b38f62-4209-4f0d-89fa-3d1fc407643c" providerId="ADAL" clId="{5BDBAFF1-9E30-4DEB-8FEE-29D4B4F1EA34}" dt="2024-11-25T21:14:21.260" v="663" actId="26606"/>
          <ac:spMkLst>
            <pc:docMk/>
            <pc:sldMk cId="3316965843" sldId="268"/>
            <ac:spMk id="12" creationId="{B7FAF607-473A-4A43-A23D-BBFF5C4117BB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13" creationId="{3847E18C-932D-4C95-AABA-FEC7C9499AD7}"/>
          </ac:spMkLst>
        </pc:spChg>
        <pc:spChg chg="add del">
          <ac:chgData name="Iain Shand" userId="11b38f62-4209-4f0d-89fa-3d1fc407643c" providerId="ADAL" clId="{5BDBAFF1-9E30-4DEB-8FEE-29D4B4F1EA34}" dt="2024-11-25T21:12:50.432" v="655" actId="26606"/>
          <ac:spMkLst>
            <pc:docMk/>
            <pc:sldMk cId="3316965843" sldId="268"/>
            <ac:spMk id="15" creationId="{7449A6C7-D15F-4AA5-BFA5-71A404B47016}"/>
          </ac:spMkLst>
        </pc:spChg>
        <pc:spChg chg="add del">
          <ac:chgData name="Iain Shand" userId="11b38f62-4209-4f0d-89fa-3d1fc407643c" providerId="ADAL" clId="{5BDBAFF1-9E30-4DEB-8FEE-29D4B4F1EA34}" dt="2024-11-25T21:12:50.432" v="655" actId="26606"/>
          <ac:spMkLst>
            <pc:docMk/>
            <pc:sldMk cId="3316965843" sldId="268"/>
            <ac:spMk id="17" creationId="{ED888B23-07FA-482A-96DF-47E31AF1A603}"/>
          </ac:spMkLst>
        </pc:spChg>
        <pc:spChg chg="add del">
          <ac:chgData name="Iain Shand" userId="11b38f62-4209-4f0d-89fa-3d1fc407643c" providerId="ADAL" clId="{5BDBAFF1-9E30-4DEB-8FEE-29D4B4F1EA34}" dt="2024-11-25T21:12:55.292" v="657" actId="26606"/>
          <ac:spMkLst>
            <pc:docMk/>
            <pc:sldMk cId="3316965843" sldId="268"/>
            <ac:spMk id="19" creationId="{C0763A76-9F1C-4FC5-82B7-DD475DA461B2}"/>
          </ac:spMkLst>
        </pc:spChg>
        <pc:spChg chg="add del">
          <ac:chgData name="Iain Shand" userId="11b38f62-4209-4f0d-89fa-3d1fc407643c" providerId="ADAL" clId="{5BDBAFF1-9E30-4DEB-8FEE-29D4B4F1EA34}" dt="2024-11-25T21:12:55.292" v="657" actId="26606"/>
          <ac:spMkLst>
            <pc:docMk/>
            <pc:sldMk cId="3316965843" sldId="268"/>
            <ac:spMk id="20" creationId="{E81BF4F6-F2CF-4984-9D14-D6966D92F99F}"/>
          </ac:spMkLst>
        </pc:spChg>
        <pc:spChg chg="add del">
          <ac:chgData name="Iain Shand" userId="11b38f62-4209-4f0d-89fa-3d1fc407643c" providerId="ADAL" clId="{5BDBAFF1-9E30-4DEB-8FEE-29D4B4F1EA34}" dt="2024-11-25T21:12:55.292" v="657" actId="26606"/>
          <ac:spMkLst>
            <pc:docMk/>
            <pc:sldMk cId="3316965843" sldId="268"/>
            <ac:spMk id="21" creationId="{2F50617C-18BE-09B2-BAAF-14C6DFDD3F99}"/>
          </ac:spMkLst>
        </pc:spChg>
        <pc:spChg chg="add del">
          <ac:chgData name="Iain Shand" userId="11b38f62-4209-4f0d-89fa-3d1fc407643c" providerId="ADAL" clId="{5BDBAFF1-9E30-4DEB-8FEE-29D4B4F1EA34}" dt="2024-11-25T21:12:56.324" v="659" actId="26606"/>
          <ac:spMkLst>
            <pc:docMk/>
            <pc:sldMk cId="3316965843" sldId="268"/>
            <ac:spMk id="24" creationId="{5C8908E2-EE49-44D2-9428-A28D2312A8D5}"/>
          </ac:spMkLst>
        </pc:spChg>
        <pc:spChg chg="add del">
          <ac:chgData name="Iain Shand" userId="11b38f62-4209-4f0d-89fa-3d1fc407643c" providerId="ADAL" clId="{5BDBAFF1-9E30-4DEB-8FEE-29D4B4F1EA34}" dt="2024-11-25T21:12:56.324" v="659" actId="26606"/>
          <ac:spMkLst>
            <pc:docMk/>
            <pc:sldMk cId="3316965843" sldId="268"/>
            <ac:spMk id="26" creationId="{7449A6C7-D15F-4AA5-BFA5-71A404B47016}"/>
          </ac:spMkLst>
        </pc:spChg>
        <pc:spChg chg="add del">
          <ac:chgData name="Iain Shand" userId="11b38f62-4209-4f0d-89fa-3d1fc407643c" providerId="ADAL" clId="{5BDBAFF1-9E30-4DEB-8FEE-29D4B4F1EA34}" dt="2024-11-25T21:12:56.324" v="659" actId="26606"/>
          <ac:spMkLst>
            <pc:docMk/>
            <pc:sldMk cId="3316965843" sldId="268"/>
            <ac:spMk id="27" creationId="{ED888B23-07FA-482A-96DF-47E31AF1A603}"/>
          </ac:spMkLst>
        </pc:spChg>
        <pc:spChg chg="add del">
          <ac:chgData name="Iain Shand" userId="11b38f62-4209-4f0d-89fa-3d1fc407643c" providerId="ADAL" clId="{5BDBAFF1-9E30-4DEB-8FEE-29D4B4F1EA34}" dt="2024-11-25T21:13:37.943" v="661" actId="26606"/>
          <ac:spMkLst>
            <pc:docMk/>
            <pc:sldMk cId="3316965843" sldId="268"/>
            <ac:spMk id="30" creationId="{5C8908E2-EE49-44D2-9428-A28D2312A8D5}"/>
          </ac:spMkLst>
        </pc:spChg>
        <pc:spChg chg="add del">
          <ac:chgData name="Iain Shand" userId="11b38f62-4209-4f0d-89fa-3d1fc407643c" providerId="ADAL" clId="{5BDBAFF1-9E30-4DEB-8FEE-29D4B4F1EA34}" dt="2024-11-25T21:13:37.943" v="661" actId="26606"/>
          <ac:spMkLst>
            <pc:docMk/>
            <pc:sldMk cId="3316965843" sldId="268"/>
            <ac:spMk id="34" creationId="{7449A6C7-D15F-4AA5-BFA5-71A404B47016}"/>
          </ac:spMkLst>
        </pc:spChg>
        <pc:spChg chg="add del">
          <ac:chgData name="Iain Shand" userId="11b38f62-4209-4f0d-89fa-3d1fc407643c" providerId="ADAL" clId="{5BDBAFF1-9E30-4DEB-8FEE-29D4B4F1EA34}" dt="2024-11-25T21:13:37.943" v="661" actId="26606"/>
          <ac:spMkLst>
            <pc:docMk/>
            <pc:sldMk cId="3316965843" sldId="268"/>
            <ac:spMk id="35" creationId="{ED888B23-07FA-482A-96DF-47E31AF1A603}"/>
          </ac:spMkLst>
        </pc:spChg>
        <pc:spChg chg="add del">
          <ac:chgData name="Iain Shand" userId="11b38f62-4209-4f0d-89fa-3d1fc407643c" providerId="ADAL" clId="{5BDBAFF1-9E30-4DEB-8FEE-29D4B4F1EA34}" dt="2024-11-25T21:14:21.260" v="663" actId="26606"/>
          <ac:spMkLst>
            <pc:docMk/>
            <pc:sldMk cId="3316965843" sldId="268"/>
            <ac:spMk id="38" creationId="{2F50617C-18BE-09B2-BAAF-14C6DFDD3F99}"/>
          </ac:spMkLst>
        </pc:spChg>
        <pc:spChg chg="add del">
          <ac:chgData name="Iain Shand" userId="11b38f62-4209-4f0d-89fa-3d1fc407643c" providerId="ADAL" clId="{5BDBAFF1-9E30-4DEB-8FEE-29D4B4F1EA34}" dt="2024-11-25T21:14:54.329" v="667" actId="26606"/>
          <ac:spMkLst>
            <pc:docMk/>
            <pc:sldMk cId="3316965843" sldId="268"/>
            <ac:spMk id="44" creationId="{047BFA19-D45E-416B-A404-7AF2F3F27017}"/>
          </ac:spMkLst>
        </pc:spChg>
        <pc:spChg chg="add del">
          <ac:chgData name="Iain Shand" userId="11b38f62-4209-4f0d-89fa-3d1fc407643c" providerId="ADAL" clId="{5BDBAFF1-9E30-4DEB-8FEE-29D4B4F1EA34}" dt="2024-11-25T21:14:54.329" v="667" actId="26606"/>
          <ac:spMkLst>
            <pc:docMk/>
            <pc:sldMk cId="3316965843" sldId="268"/>
            <ac:spMk id="45" creationId="{8E0105E7-23DB-4CF2-8258-FF47C7620F6E}"/>
          </ac:spMkLst>
        </pc:spChg>
        <pc:spChg chg="add del">
          <ac:chgData name="Iain Shand" userId="11b38f62-4209-4f0d-89fa-3d1fc407643c" providerId="ADAL" clId="{5BDBAFF1-9E30-4DEB-8FEE-29D4B4F1EA34}" dt="2024-11-25T21:14:54.329" v="667" actId="26606"/>
          <ac:spMkLst>
            <pc:docMk/>
            <pc:sldMk cId="3316965843" sldId="268"/>
            <ac:spMk id="46" creationId="{074B4F7D-14B2-478B-8BF5-01E4E0C5D263}"/>
          </ac:spMkLst>
        </pc:spChg>
        <pc:spChg chg="add del">
          <ac:chgData name="Iain Shand" userId="11b38f62-4209-4f0d-89fa-3d1fc407643c" providerId="ADAL" clId="{5BDBAFF1-9E30-4DEB-8FEE-29D4B4F1EA34}" dt="2024-11-25T21:14:54.329" v="667" actId="26606"/>
          <ac:spMkLst>
            <pc:docMk/>
            <pc:sldMk cId="3316965843" sldId="268"/>
            <ac:spMk id="47" creationId="{2F50617C-18BE-09B2-BAAF-14C6DFDD3F99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49" creationId="{BACC6370-2D7E-4714-9D71-7542949D7D5D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50" creationId="{256B2C21-A230-48C0-8DF1-C46611373C44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51" creationId="{3150CB11-0C61-439E-910F-5787759E72A0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52" creationId="{43F8A58B-5155-44CE-A5FF-7647B47D0A7A}"/>
          </ac:spMkLst>
        </pc:spChg>
        <pc:spChg chg="add del">
          <ac:chgData name="Iain Shand" userId="11b38f62-4209-4f0d-89fa-3d1fc407643c" providerId="ADAL" clId="{5BDBAFF1-9E30-4DEB-8FEE-29D4B4F1EA34}" dt="2024-11-25T21:23:07.276" v="692" actId="26606"/>
          <ac:spMkLst>
            <pc:docMk/>
            <pc:sldMk cId="3316965843" sldId="268"/>
            <ac:spMk id="53" creationId="{443F2ACA-E6D6-4028-82DD-F03C262D5DE6}"/>
          </ac:spMkLst>
        </pc:spChg>
        <pc:spChg chg="add del">
          <ac:chgData name="Iain Shand" userId="11b38f62-4209-4f0d-89fa-3d1fc407643c" providerId="ADAL" clId="{5BDBAFF1-9E30-4DEB-8FEE-29D4B4F1EA34}" dt="2024-11-25T21:23:07.229" v="691" actId="26606"/>
          <ac:spMkLst>
            <pc:docMk/>
            <pc:sldMk cId="3316965843" sldId="268"/>
            <ac:spMk id="59" creationId="{9DBC8166-481C-4473-95F5-9A5B9073B7F1}"/>
          </ac:spMkLst>
        </pc:spChg>
        <pc:spChg chg="add del">
          <ac:chgData name="Iain Shand" userId="11b38f62-4209-4f0d-89fa-3d1fc407643c" providerId="ADAL" clId="{5BDBAFF1-9E30-4DEB-8FEE-29D4B4F1EA34}" dt="2024-11-25T21:23:07.229" v="691" actId="26606"/>
          <ac:spMkLst>
            <pc:docMk/>
            <pc:sldMk cId="3316965843" sldId="268"/>
            <ac:spMk id="61" creationId="{A5A5CE6E-90AF-4D43-A014-1F9EC83EB93D}"/>
          </ac:spMkLst>
        </pc:spChg>
        <pc:spChg chg="add del">
          <ac:chgData name="Iain Shand" userId="11b38f62-4209-4f0d-89fa-3d1fc407643c" providerId="ADAL" clId="{5BDBAFF1-9E30-4DEB-8FEE-29D4B4F1EA34}" dt="2024-11-25T21:24:58.496" v="694" actId="26606"/>
          <ac:spMkLst>
            <pc:docMk/>
            <pc:sldMk cId="3316965843" sldId="268"/>
            <ac:spMk id="63" creationId="{955A2079-FA98-4876-80F0-72364A7D2EA4}"/>
          </ac:spMkLst>
        </pc:spChg>
        <pc:spChg chg="add del">
          <ac:chgData name="Iain Shand" userId="11b38f62-4209-4f0d-89fa-3d1fc407643c" providerId="ADAL" clId="{5BDBAFF1-9E30-4DEB-8FEE-29D4B4F1EA34}" dt="2024-11-25T21:25:28.260" v="695" actId="26606"/>
          <ac:spMkLst>
            <pc:docMk/>
            <pc:sldMk cId="3316965843" sldId="268"/>
            <ac:spMk id="68" creationId="{DCC231C8-C761-4B31-9B1C-C6D19248C6B3}"/>
          </ac:spMkLst>
        </pc:spChg>
        <pc:spChg chg="add del">
          <ac:chgData name="Iain Shand" userId="11b38f62-4209-4f0d-89fa-3d1fc407643c" providerId="ADAL" clId="{5BDBAFF1-9E30-4DEB-8FEE-29D4B4F1EA34}" dt="2024-11-25T21:26:16.181" v="698" actId="26606"/>
          <ac:spMkLst>
            <pc:docMk/>
            <pc:sldMk cId="3316965843" sldId="268"/>
            <ac:spMk id="74" creationId="{D335A262-7106-4571-BE09-CFA60A9DB0FF}"/>
          </ac:spMkLst>
        </pc:spChg>
        <pc:spChg chg="add del">
          <ac:chgData name="Iain Shand" userId="11b38f62-4209-4f0d-89fa-3d1fc407643c" providerId="ADAL" clId="{5BDBAFF1-9E30-4DEB-8FEE-29D4B4F1EA34}" dt="2024-11-25T21:26:16.181" v="698" actId="26606"/>
          <ac:spMkLst>
            <pc:docMk/>
            <pc:sldMk cId="3316965843" sldId="268"/>
            <ac:spMk id="76" creationId="{7A6F043C-2A2A-4ECE-99FC-9670FAF956C5}"/>
          </ac:spMkLst>
        </pc:spChg>
        <pc:spChg chg="add del">
          <ac:chgData name="Iain Shand" userId="11b38f62-4209-4f0d-89fa-3d1fc407643c" providerId="ADAL" clId="{5BDBAFF1-9E30-4DEB-8FEE-29D4B4F1EA34}" dt="2024-11-25T21:26:16.181" v="698" actId="26606"/>
          <ac:spMkLst>
            <pc:docMk/>
            <pc:sldMk cId="3316965843" sldId="268"/>
            <ac:spMk id="78" creationId="{046FE5A8-8C9A-4D97-A7C4-214929653ACC}"/>
          </ac:spMkLst>
        </pc:spChg>
        <pc:spChg chg="add del">
          <ac:chgData name="Iain Shand" userId="11b38f62-4209-4f0d-89fa-3d1fc407643c" providerId="ADAL" clId="{5BDBAFF1-9E30-4DEB-8FEE-29D4B4F1EA34}" dt="2024-11-25T21:26:16.181" v="698" actId="26606"/>
          <ac:spMkLst>
            <pc:docMk/>
            <pc:sldMk cId="3316965843" sldId="268"/>
            <ac:spMk id="80" creationId="{B6297F2B-78AD-4022-83A4-78FC55E1136B}"/>
          </ac:spMkLst>
        </pc:spChg>
        <pc:spChg chg="add del">
          <ac:chgData name="Iain Shand" userId="11b38f62-4209-4f0d-89fa-3d1fc407643c" providerId="ADAL" clId="{5BDBAFF1-9E30-4DEB-8FEE-29D4B4F1EA34}" dt="2024-11-25T21:26:16.134" v="697" actId="26606"/>
          <ac:spMkLst>
            <pc:docMk/>
            <pc:sldMk cId="3316965843" sldId="268"/>
            <ac:spMk id="85" creationId="{0CCC4BA0-1298-4DBD-86F1-B51D8C9D3437}"/>
          </ac:spMkLst>
        </pc:spChg>
        <pc:spChg chg="add del">
          <ac:chgData name="Iain Shand" userId="11b38f62-4209-4f0d-89fa-3d1fc407643c" providerId="ADAL" clId="{5BDBAFF1-9E30-4DEB-8FEE-29D4B4F1EA34}" dt="2024-11-25T21:26:16.134" v="697" actId="26606"/>
          <ac:spMkLst>
            <pc:docMk/>
            <pc:sldMk cId="3316965843" sldId="268"/>
            <ac:spMk id="87" creationId="{EEBF1590-3B36-48EE-A89D-3B6F3CB256AB}"/>
          </ac:spMkLst>
        </pc:spChg>
        <pc:spChg chg="add del">
          <ac:chgData name="Iain Shand" userId="11b38f62-4209-4f0d-89fa-3d1fc407643c" providerId="ADAL" clId="{5BDBAFF1-9E30-4DEB-8FEE-29D4B4F1EA34}" dt="2024-11-25T21:26:16.134" v="697" actId="26606"/>
          <ac:spMkLst>
            <pc:docMk/>
            <pc:sldMk cId="3316965843" sldId="268"/>
            <ac:spMk id="89" creationId="{AC8F6C8C-AB5A-4548-942D-E3FD40ACBC49}"/>
          </ac:spMkLst>
        </pc:spChg>
        <pc:spChg chg="add del">
          <ac:chgData name="Iain Shand" userId="11b38f62-4209-4f0d-89fa-3d1fc407643c" providerId="ADAL" clId="{5BDBAFF1-9E30-4DEB-8FEE-29D4B4F1EA34}" dt="2024-11-25T21:28:34.927" v="712" actId="26606"/>
          <ac:spMkLst>
            <pc:docMk/>
            <pc:sldMk cId="3316965843" sldId="268"/>
            <ac:spMk id="91" creationId="{B50AB553-2A96-4A92-96F2-93548E096954}"/>
          </ac:spMkLst>
        </pc:spChg>
        <pc:spChg chg="add">
          <ac:chgData name="Iain Shand" userId="11b38f62-4209-4f0d-89fa-3d1fc407643c" providerId="ADAL" clId="{5BDBAFF1-9E30-4DEB-8FEE-29D4B4F1EA34}" dt="2024-11-25T21:28:34.927" v="712" actId="26606"/>
          <ac:spMkLst>
            <pc:docMk/>
            <pc:sldMk cId="3316965843" sldId="268"/>
            <ac:spMk id="96" creationId="{0CCC4BA0-1298-4DBD-86F1-B51D8C9D3437}"/>
          </ac:spMkLst>
        </pc:spChg>
        <pc:spChg chg="add">
          <ac:chgData name="Iain Shand" userId="11b38f62-4209-4f0d-89fa-3d1fc407643c" providerId="ADAL" clId="{5BDBAFF1-9E30-4DEB-8FEE-29D4B4F1EA34}" dt="2024-11-25T21:28:34.927" v="712" actId="26606"/>
          <ac:spMkLst>
            <pc:docMk/>
            <pc:sldMk cId="3316965843" sldId="268"/>
            <ac:spMk id="98" creationId="{EEBF1590-3B36-48EE-A89D-3B6F3CB256AB}"/>
          </ac:spMkLst>
        </pc:spChg>
        <pc:spChg chg="add">
          <ac:chgData name="Iain Shand" userId="11b38f62-4209-4f0d-89fa-3d1fc407643c" providerId="ADAL" clId="{5BDBAFF1-9E30-4DEB-8FEE-29D4B4F1EA34}" dt="2024-11-25T21:28:34.927" v="712" actId="26606"/>
          <ac:spMkLst>
            <pc:docMk/>
            <pc:sldMk cId="3316965843" sldId="268"/>
            <ac:spMk id="100" creationId="{AC8F6C8C-AB5A-4548-942D-E3FD40ACBC49}"/>
          </ac:spMkLst>
        </pc:spChg>
        <pc:grpChg chg="add del">
          <ac:chgData name="Iain Shand" userId="11b38f62-4209-4f0d-89fa-3d1fc407643c" providerId="ADAL" clId="{5BDBAFF1-9E30-4DEB-8FEE-29D4B4F1EA34}" dt="2024-11-25T21:12:50.432" v="655" actId="26606"/>
          <ac:grpSpMkLst>
            <pc:docMk/>
            <pc:sldMk cId="3316965843" sldId="268"/>
            <ac:grpSpMk id="11" creationId="{05314994-6337-4875-8CF5-652CAFE8342C}"/>
          </ac:grpSpMkLst>
        </pc:grpChg>
        <pc:grpChg chg="add del">
          <ac:chgData name="Iain Shand" userId="11b38f62-4209-4f0d-89fa-3d1fc407643c" providerId="ADAL" clId="{5BDBAFF1-9E30-4DEB-8FEE-29D4B4F1EA34}" dt="2024-11-25T21:14:21.260" v="663" actId="26606"/>
          <ac:grpSpMkLst>
            <pc:docMk/>
            <pc:sldMk cId="3316965843" sldId="268"/>
            <ac:grpSpMk id="14" creationId="{C5F6476F-D303-44D3-B30F-1BA348F0F64A}"/>
          </ac:grpSpMkLst>
        </pc:grpChg>
        <pc:grpChg chg="add del">
          <ac:chgData name="Iain Shand" userId="11b38f62-4209-4f0d-89fa-3d1fc407643c" providerId="ADAL" clId="{5BDBAFF1-9E30-4DEB-8FEE-29D4B4F1EA34}" dt="2024-11-25T21:12:56.324" v="659" actId="26606"/>
          <ac:grpSpMkLst>
            <pc:docMk/>
            <pc:sldMk cId="3316965843" sldId="268"/>
            <ac:grpSpMk id="25" creationId="{05314994-6337-4875-8CF5-652CAFE8342C}"/>
          </ac:grpSpMkLst>
        </pc:grpChg>
        <pc:grpChg chg="add del">
          <ac:chgData name="Iain Shand" userId="11b38f62-4209-4f0d-89fa-3d1fc407643c" providerId="ADAL" clId="{5BDBAFF1-9E30-4DEB-8FEE-29D4B4F1EA34}" dt="2024-11-25T21:13:37.943" v="661" actId="26606"/>
          <ac:grpSpMkLst>
            <pc:docMk/>
            <pc:sldMk cId="3316965843" sldId="268"/>
            <ac:grpSpMk id="31" creationId="{05314994-6337-4875-8CF5-652CAFE8342C}"/>
          </ac:grpSpMkLst>
        </pc:grpChg>
        <pc:graphicFrameChg chg="add del">
          <ac:chgData name="Iain Shand" userId="11b38f62-4209-4f0d-89fa-3d1fc407643c" providerId="ADAL" clId="{5BDBAFF1-9E30-4DEB-8FEE-29D4B4F1EA34}" dt="2024-11-25T21:12:50.432" v="655" actId="26606"/>
          <ac:graphicFrameMkLst>
            <pc:docMk/>
            <pc:sldMk cId="3316965843" sldId="268"/>
            <ac:graphicFrameMk id="5" creationId="{58EC9C5B-F628-3579-0AE6-EE0BFD0E1A5B}"/>
          </ac:graphicFrameMkLst>
        </pc:graphicFrameChg>
        <pc:graphicFrameChg chg="add del">
          <ac:chgData name="Iain Shand" userId="11b38f62-4209-4f0d-89fa-3d1fc407643c" providerId="ADAL" clId="{5BDBAFF1-9E30-4DEB-8FEE-29D4B4F1EA34}" dt="2024-11-25T21:12:56.324" v="659" actId="26606"/>
          <ac:graphicFrameMkLst>
            <pc:docMk/>
            <pc:sldMk cId="3316965843" sldId="268"/>
            <ac:graphicFrameMk id="28" creationId="{58EC9C5B-F628-3579-0AE6-EE0BFD0E1A5B}"/>
          </ac:graphicFrameMkLst>
        </pc:graphicFrameChg>
        <pc:graphicFrameChg chg="add del">
          <ac:chgData name="Iain Shand" userId="11b38f62-4209-4f0d-89fa-3d1fc407643c" providerId="ADAL" clId="{5BDBAFF1-9E30-4DEB-8FEE-29D4B4F1EA34}" dt="2024-11-25T21:13:37.943" v="661" actId="26606"/>
          <ac:graphicFrameMkLst>
            <pc:docMk/>
            <pc:sldMk cId="3316965843" sldId="268"/>
            <ac:graphicFrameMk id="36" creationId="{2ABA8C78-0FF1-A6CD-2BD7-DBCDE6F22FA5}"/>
          </ac:graphicFrameMkLst>
        </pc:graphicFrameChg>
        <pc:graphicFrameChg chg="add del">
          <ac:chgData name="Iain Shand" userId="11b38f62-4209-4f0d-89fa-3d1fc407643c" providerId="ADAL" clId="{5BDBAFF1-9E30-4DEB-8FEE-29D4B4F1EA34}" dt="2024-11-25T21:14:42.514" v="665" actId="26606"/>
          <ac:graphicFrameMkLst>
            <pc:docMk/>
            <pc:sldMk cId="3316965843" sldId="268"/>
            <ac:graphicFrameMk id="42" creationId="{1DEA0400-1BBA-D656-8544-9EE0E8ACE634}"/>
          </ac:graphicFrameMkLst>
        </pc:graphicFrameChg>
        <pc:graphicFrameChg chg="add mod modGraphic">
          <ac:chgData name="Iain Shand" userId="11b38f62-4209-4f0d-89fa-3d1fc407643c" providerId="ADAL" clId="{5BDBAFF1-9E30-4DEB-8FEE-29D4B4F1EA34}" dt="2024-11-25T22:18:29.957" v="894" actId="20577"/>
          <ac:graphicFrameMkLst>
            <pc:docMk/>
            <pc:sldMk cId="3316965843" sldId="268"/>
            <ac:graphicFrameMk id="54" creationId="{05CC4680-F4BC-6D03-B1DA-F2198F1DA611}"/>
          </ac:graphicFrameMkLst>
        </pc:graphicFrameChg>
        <pc:picChg chg="add del">
          <ac:chgData name="Iain Shand" userId="11b38f62-4209-4f0d-89fa-3d1fc407643c" providerId="ADAL" clId="{5BDBAFF1-9E30-4DEB-8FEE-29D4B4F1EA34}" dt="2024-11-25T21:14:21.260" v="663" actId="26606"/>
          <ac:picMkLst>
            <pc:docMk/>
            <pc:sldMk cId="3316965843" sldId="268"/>
            <ac:picMk id="7" creationId="{79ADB92C-B461-293F-4934-C79396781391}"/>
          </ac:picMkLst>
        </pc:picChg>
        <pc:picChg chg="add del">
          <ac:chgData name="Iain Shand" userId="11b38f62-4209-4f0d-89fa-3d1fc407643c" providerId="ADAL" clId="{5BDBAFF1-9E30-4DEB-8FEE-29D4B4F1EA34}" dt="2024-11-25T21:12:55.292" v="657" actId="26606"/>
          <ac:picMkLst>
            <pc:docMk/>
            <pc:sldMk cId="3316965843" sldId="268"/>
            <ac:picMk id="22" creationId="{2FD6C906-02F9-AA39-3CFE-75BD27255AB4}"/>
          </ac:picMkLst>
        </pc:picChg>
        <pc:picChg chg="add mod ord">
          <ac:chgData name="Iain Shand" userId="11b38f62-4209-4f0d-89fa-3d1fc407643c" providerId="ADAL" clId="{5BDBAFF1-9E30-4DEB-8FEE-29D4B4F1EA34}" dt="2024-11-25T21:28:34.927" v="712" actId="26606"/>
          <ac:picMkLst>
            <pc:docMk/>
            <pc:sldMk cId="3316965843" sldId="268"/>
            <ac:picMk id="70" creationId="{C8D1851D-104D-2CDD-4404-16D90E694337}"/>
          </ac:picMkLst>
        </pc:picChg>
      </pc:sldChg>
    </pc:docChg>
  </pc:docChgLst>
  <pc:docChgLst>
    <pc:chgData name="Iain Shand" userId="11b38f62-4209-4f0d-89fa-3d1fc407643c" providerId="ADAL" clId="{8FCF395E-4570-2F44-81BA-8CD1CE917560}"/>
    <pc:docChg chg="modSld">
      <pc:chgData name="Iain Shand" userId="11b38f62-4209-4f0d-89fa-3d1fc407643c" providerId="ADAL" clId="{8FCF395E-4570-2F44-81BA-8CD1CE917560}" dt="2024-11-26T09:50:27.223" v="3" actId="1076"/>
      <pc:docMkLst>
        <pc:docMk/>
      </pc:docMkLst>
      <pc:sldChg chg="modSp">
        <pc:chgData name="Iain Shand" userId="11b38f62-4209-4f0d-89fa-3d1fc407643c" providerId="ADAL" clId="{8FCF395E-4570-2F44-81BA-8CD1CE917560}" dt="2024-11-26T09:50:27.223" v="3" actId="1076"/>
        <pc:sldMkLst>
          <pc:docMk/>
          <pc:sldMk cId="1532982164" sldId="267"/>
        </pc:sldMkLst>
        <pc:graphicFrameChg chg="mod">
          <ac:chgData name="Iain Shand" userId="11b38f62-4209-4f0d-89fa-3d1fc407643c" providerId="ADAL" clId="{8FCF395E-4570-2F44-81BA-8CD1CE917560}" dt="2024-11-26T09:50:27.223" v="3" actId="1076"/>
          <ac:graphicFrameMkLst>
            <pc:docMk/>
            <pc:sldMk cId="1532982164" sldId="267"/>
            <ac:graphicFrameMk id="18" creationId="{5227C623-7369-7925-705B-C788E72F67C0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hyperlink" Target="https://www.sqa.org.uk/files_ccc/GG7E16.pdf" TargetMode="Externa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hyperlink" Target="https://www.sqa.org.uk/files_ccc/GG7D16.pdf" TargetMode="External"/><Relationship Id="rId1" Type="http://schemas.openxmlformats.org/officeDocument/2006/relationships/hyperlink" Target="https://www.sqa.org.uk/files_ccc/GG7C16.pdf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hyperlink" Target="https://www.sqa.org.uk/sqa/files_ccc/GM0915_GM0A16.pdf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www.sqa.org.uk/files_ccc/GP8316.pdf" TargetMode="External"/><Relationship Id="rId9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hyperlink" Target="https://www.sqa.org.uk/sqa/files_ccc/GM0915_GM0A16.pdf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hyperlink" Target="https://www.sqa.org.uk/files_ccc/GP8316.pdf" TargetMode="External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hyperlink" Target="https://www.sqa.org.uk/files_ccc/GG7E16.pdf" TargetMode="External"/><Relationship Id="rId5" Type="http://schemas.openxmlformats.org/officeDocument/2006/relationships/image" Target="../media/image30.png"/><Relationship Id="rId10" Type="http://schemas.openxmlformats.org/officeDocument/2006/relationships/hyperlink" Target="https://www.sqa.org.uk/files_ccc/GG7D16.pdf" TargetMode="External"/><Relationship Id="rId4" Type="http://schemas.openxmlformats.org/officeDocument/2006/relationships/image" Target="../media/image29.svg"/><Relationship Id="rId9" Type="http://schemas.openxmlformats.org/officeDocument/2006/relationships/hyperlink" Target="https://www.sqa.org.uk/files_ccc/GG7C16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AAEEB6-26E5-46E7-9F24-66535486C87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4F72045D-9715-4E4F-8FA1-7F439259A2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 dirty="0"/>
            <a:t>Enrollment Trends</a:t>
          </a:r>
        </a:p>
        <a:p>
          <a:pPr>
            <a:lnSpc>
              <a:spcPct val="100000"/>
            </a:lnSpc>
            <a:defRPr cap="all"/>
          </a:pPr>
          <a:br>
            <a:rPr lang="en-US" b="0" i="0" dirty="0"/>
          </a:br>
          <a:r>
            <a:rPr lang="en-US" b="0" i="0" dirty="0"/>
            <a:t>Back to pre-covid levels</a:t>
          </a:r>
        </a:p>
        <a:p>
          <a:pPr>
            <a:lnSpc>
              <a:spcPct val="100000"/>
            </a:lnSpc>
            <a:defRPr cap="all"/>
          </a:pPr>
          <a:r>
            <a:rPr lang="en-US" b="0" i="0" dirty="0"/>
            <a:t>Up across all computing courses</a:t>
          </a:r>
          <a:endParaRPr lang="en-US" dirty="0"/>
        </a:p>
      </dgm:t>
    </dgm:pt>
    <dgm:pt modelId="{E6111441-659D-4C33-94F3-10AA878DE626}" type="parTrans" cxnId="{4E9D9B63-5E63-43F9-BFB5-E8A4F2E4CC7D}">
      <dgm:prSet/>
      <dgm:spPr/>
      <dgm:t>
        <a:bodyPr/>
        <a:lstStyle/>
        <a:p>
          <a:endParaRPr lang="en-US"/>
        </a:p>
      </dgm:t>
    </dgm:pt>
    <dgm:pt modelId="{FAEF79E2-A546-448B-ADF3-90C84F5CCE86}" type="sibTrans" cxnId="{4E9D9B63-5E63-43F9-BFB5-E8A4F2E4CC7D}">
      <dgm:prSet/>
      <dgm:spPr/>
      <dgm:t>
        <a:bodyPr/>
        <a:lstStyle/>
        <a:p>
          <a:endParaRPr lang="en-US"/>
        </a:p>
      </dgm:t>
    </dgm:pt>
    <dgm:pt modelId="{3C684822-90F6-43B7-AF8C-7482A0C86E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Popular Courses</a:t>
          </a:r>
        </a:p>
        <a:p>
          <a:pPr>
            <a:lnSpc>
              <a:spcPct val="100000"/>
            </a:lnSpc>
            <a:defRPr cap="all"/>
          </a:pPr>
          <a:r>
            <a:rPr lang="en-US" b="0" dirty="0"/>
            <a:t>(On an upward trajectory)</a:t>
          </a:r>
        </a:p>
        <a:p>
          <a:pPr>
            <a:lnSpc>
              <a:spcPct val="100000"/>
            </a:lnSpc>
            <a:defRPr cap="all"/>
          </a:pPr>
          <a:r>
            <a:rPr lang="en-US" b="0" dirty="0"/>
            <a:t>Cyber Security</a:t>
          </a:r>
        </a:p>
        <a:p>
          <a:pPr>
            <a:lnSpc>
              <a:spcPct val="100000"/>
            </a:lnSpc>
            <a:defRPr cap="all"/>
          </a:pPr>
          <a:r>
            <a:rPr lang="en-US" b="0" dirty="0"/>
            <a:t>Games Development</a:t>
          </a:r>
        </a:p>
        <a:p>
          <a:pPr>
            <a:lnSpc>
              <a:spcPct val="100000"/>
            </a:lnSpc>
            <a:defRPr cap="all"/>
          </a:pPr>
          <a:r>
            <a:rPr lang="en-US" b="0" dirty="0"/>
            <a:t>Software Development</a:t>
          </a:r>
        </a:p>
      </dgm:t>
    </dgm:pt>
    <dgm:pt modelId="{410DE25E-1C40-4CD8-B8D5-2B9B9DC1EE28}" type="parTrans" cxnId="{3825EAF6-0DD2-4B3F-8C24-6467657F8BDF}">
      <dgm:prSet/>
      <dgm:spPr/>
      <dgm:t>
        <a:bodyPr/>
        <a:lstStyle/>
        <a:p>
          <a:endParaRPr lang="en-US"/>
        </a:p>
      </dgm:t>
    </dgm:pt>
    <dgm:pt modelId="{8D708E9A-AC53-493F-9A31-A641A2AC15B4}" type="sibTrans" cxnId="{3825EAF6-0DD2-4B3F-8C24-6467657F8BDF}">
      <dgm:prSet/>
      <dgm:spPr/>
      <dgm:t>
        <a:bodyPr/>
        <a:lstStyle/>
        <a:p>
          <a:endParaRPr lang="en-US"/>
        </a:p>
      </dgm:t>
    </dgm:pt>
    <dgm:pt modelId="{27D931EA-CEC9-49C2-B6DE-379E4A1295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Funding Challenges</a:t>
          </a:r>
          <a:br>
            <a:rPr lang="en-US" dirty="0"/>
          </a:br>
          <a:br>
            <a:rPr lang="en-US" dirty="0"/>
          </a:br>
          <a:r>
            <a:rPr lang="en-US" dirty="0"/>
            <a:t>Funding for FE Colleges cut</a:t>
          </a:r>
          <a:br>
            <a:rPr lang="en-US" dirty="0"/>
          </a:br>
          <a:r>
            <a:rPr lang="en-US" dirty="0"/>
            <a:t>17% in real terms since 21/22</a:t>
          </a:r>
        </a:p>
      </dgm:t>
    </dgm:pt>
    <dgm:pt modelId="{F723470B-4845-4B3E-8611-D2C993F94D89}" type="parTrans" cxnId="{4211C5A6-2B3E-49CC-9C62-E25C12867207}">
      <dgm:prSet/>
      <dgm:spPr/>
      <dgm:t>
        <a:bodyPr/>
        <a:lstStyle/>
        <a:p>
          <a:endParaRPr lang="en-GB"/>
        </a:p>
      </dgm:t>
    </dgm:pt>
    <dgm:pt modelId="{33101B57-1F7C-4EE5-9538-718BC938D79D}" type="sibTrans" cxnId="{4211C5A6-2B3E-49CC-9C62-E25C12867207}">
      <dgm:prSet/>
      <dgm:spPr/>
      <dgm:t>
        <a:bodyPr/>
        <a:lstStyle/>
        <a:p>
          <a:endParaRPr lang="en-GB"/>
        </a:p>
      </dgm:t>
    </dgm:pt>
    <dgm:pt modelId="{9B619A6F-2754-47B6-8E2E-326BCC2076D3}" type="pres">
      <dgm:prSet presAssocID="{6DAAEEB6-26E5-46E7-9F24-66535486C875}" presName="root" presStyleCnt="0">
        <dgm:presLayoutVars>
          <dgm:dir/>
          <dgm:resizeHandles val="exact"/>
        </dgm:presLayoutVars>
      </dgm:prSet>
      <dgm:spPr/>
    </dgm:pt>
    <dgm:pt modelId="{59878084-F53E-4580-81A7-40015904620A}" type="pres">
      <dgm:prSet presAssocID="{27D931EA-CEC9-49C2-B6DE-379E4A12957B}" presName="compNode" presStyleCnt="0"/>
      <dgm:spPr/>
    </dgm:pt>
    <dgm:pt modelId="{D8F8A228-AE93-446C-A117-AFFFA804F4D2}" type="pres">
      <dgm:prSet presAssocID="{27D931EA-CEC9-49C2-B6DE-379E4A12957B}" presName="iconBgRect" presStyleLbl="bgShp" presStyleIdx="0" presStyleCnt="3"/>
      <dgm:spPr/>
    </dgm:pt>
    <dgm:pt modelId="{18A757F3-5BF6-4F77-BC3D-5A9032F9D4C2}" type="pres">
      <dgm:prSet presAssocID="{27D931EA-CEC9-49C2-B6DE-379E4A1295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ssors with solid fill"/>
        </a:ext>
      </dgm:extLst>
    </dgm:pt>
    <dgm:pt modelId="{2AEB8965-417C-4555-8A69-394AD581AA73}" type="pres">
      <dgm:prSet presAssocID="{27D931EA-CEC9-49C2-B6DE-379E4A12957B}" presName="spaceRect" presStyleCnt="0"/>
      <dgm:spPr/>
    </dgm:pt>
    <dgm:pt modelId="{E49A0722-54B4-462E-9CBA-87094E9D347F}" type="pres">
      <dgm:prSet presAssocID="{27D931EA-CEC9-49C2-B6DE-379E4A12957B}" presName="textRect" presStyleLbl="revTx" presStyleIdx="0" presStyleCnt="3">
        <dgm:presLayoutVars>
          <dgm:chMax val="1"/>
          <dgm:chPref val="1"/>
        </dgm:presLayoutVars>
      </dgm:prSet>
      <dgm:spPr/>
    </dgm:pt>
    <dgm:pt modelId="{5A6DFAAA-3F94-4BC9-B87A-4F0A5909F336}" type="pres">
      <dgm:prSet presAssocID="{33101B57-1F7C-4EE5-9538-718BC938D79D}" presName="sibTrans" presStyleCnt="0"/>
      <dgm:spPr/>
    </dgm:pt>
    <dgm:pt modelId="{6BD088E2-CF4D-4B9C-8B56-27D197F79235}" type="pres">
      <dgm:prSet presAssocID="{4F72045D-9715-4E4F-8FA1-7F439259A28F}" presName="compNode" presStyleCnt="0"/>
      <dgm:spPr/>
    </dgm:pt>
    <dgm:pt modelId="{ACBF2132-883E-4FC8-BCA7-D8DDDEB552AD}" type="pres">
      <dgm:prSet presAssocID="{4F72045D-9715-4E4F-8FA1-7F439259A28F}" presName="iconBgRect" presStyleLbl="bgShp" presStyleIdx="1" presStyleCnt="3"/>
      <dgm:spPr/>
    </dgm:pt>
    <dgm:pt modelId="{F6A6A3B8-DF04-447B-A916-2510EDC1D29A}" type="pres">
      <dgm:prSet presAssocID="{4F72045D-9715-4E4F-8FA1-7F439259A2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31FFB4D-5336-43D9-A25F-951CCE44FDFB}" type="pres">
      <dgm:prSet presAssocID="{4F72045D-9715-4E4F-8FA1-7F439259A28F}" presName="spaceRect" presStyleCnt="0"/>
      <dgm:spPr/>
    </dgm:pt>
    <dgm:pt modelId="{CF2574D5-B8EB-4CD5-91E4-3B2A232AB53B}" type="pres">
      <dgm:prSet presAssocID="{4F72045D-9715-4E4F-8FA1-7F439259A28F}" presName="textRect" presStyleLbl="revTx" presStyleIdx="1" presStyleCnt="3">
        <dgm:presLayoutVars>
          <dgm:chMax val="1"/>
          <dgm:chPref val="1"/>
        </dgm:presLayoutVars>
      </dgm:prSet>
      <dgm:spPr/>
    </dgm:pt>
    <dgm:pt modelId="{F61FD299-84A5-42F8-B59C-42624FE17196}" type="pres">
      <dgm:prSet presAssocID="{FAEF79E2-A546-448B-ADF3-90C84F5CCE86}" presName="sibTrans" presStyleCnt="0"/>
      <dgm:spPr/>
    </dgm:pt>
    <dgm:pt modelId="{667ED596-3F9A-4584-8BD1-A5C159B88CE6}" type="pres">
      <dgm:prSet presAssocID="{3C684822-90F6-43B7-AF8C-7482A0C86EED}" presName="compNode" presStyleCnt="0"/>
      <dgm:spPr/>
    </dgm:pt>
    <dgm:pt modelId="{360680E4-3F75-4230-8438-272684CC78E5}" type="pres">
      <dgm:prSet presAssocID="{3C684822-90F6-43B7-AF8C-7482A0C86EED}" presName="iconBgRect" presStyleLbl="bgShp" presStyleIdx="2" presStyleCnt="3"/>
      <dgm:spPr/>
    </dgm:pt>
    <dgm:pt modelId="{64DD29ED-4655-4FE5-B802-1BC688A64815}" type="pres">
      <dgm:prSet presAssocID="{3C684822-90F6-43B7-AF8C-7482A0C86EE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B1A58DAE-8996-4736-8F37-75A074DE67B5}" type="pres">
      <dgm:prSet presAssocID="{3C684822-90F6-43B7-AF8C-7482A0C86EED}" presName="spaceRect" presStyleCnt="0"/>
      <dgm:spPr/>
    </dgm:pt>
    <dgm:pt modelId="{59CF168A-F931-444F-A93D-C5A99EAD61DD}" type="pres">
      <dgm:prSet presAssocID="{3C684822-90F6-43B7-AF8C-7482A0C86EE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E9D9B63-5E63-43F9-BFB5-E8A4F2E4CC7D}" srcId="{6DAAEEB6-26E5-46E7-9F24-66535486C875}" destId="{4F72045D-9715-4E4F-8FA1-7F439259A28F}" srcOrd="1" destOrd="0" parTransId="{E6111441-659D-4C33-94F3-10AA878DE626}" sibTransId="{FAEF79E2-A546-448B-ADF3-90C84F5CCE86}"/>
    <dgm:cxn modelId="{402EE29B-3711-40BA-8D6F-5E0FBD12E472}" type="presOf" srcId="{4F72045D-9715-4E4F-8FA1-7F439259A28F}" destId="{CF2574D5-B8EB-4CD5-91E4-3B2A232AB53B}" srcOrd="0" destOrd="0" presId="urn:microsoft.com/office/officeart/2018/5/layout/IconCircleLabelList"/>
    <dgm:cxn modelId="{4211C5A6-2B3E-49CC-9C62-E25C12867207}" srcId="{6DAAEEB6-26E5-46E7-9F24-66535486C875}" destId="{27D931EA-CEC9-49C2-B6DE-379E4A12957B}" srcOrd="0" destOrd="0" parTransId="{F723470B-4845-4B3E-8611-D2C993F94D89}" sibTransId="{33101B57-1F7C-4EE5-9538-718BC938D79D}"/>
    <dgm:cxn modelId="{E70187AE-2A8C-40D8-B042-BDFFBAB4A598}" type="presOf" srcId="{3C684822-90F6-43B7-AF8C-7482A0C86EED}" destId="{59CF168A-F931-444F-A93D-C5A99EAD61DD}" srcOrd="0" destOrd="0" presId="urn:microsoft.com/office/officeart/2018/5/layout/IconCircleLabelList"/>
    <dgm:cxn modelId="{884E97B5-ABA7-4EC3-B45F-C7EDDED23B2D}" type="presOf" srcId="{27D931EA-CEC9-49C2-B6DE-379E4A12957B}" destId="{E49A0722-54B4-462E-9CBA-87094E9D347F}" srcOrd="0" destOrd="0" presId="urn:microsoft.com/office/officeart/2018/5/layout/IconCircleLabelList"/>
    <dgm:cxn modelId="{92F9C8EE-A22F-4B0B-B2F3-EEC1C5C21F1A}" type="presOf" srcId="{6DAAEEB6-26E5-46E7-9F24-66535486C875}" destId="{9B619A6F-2754-47B6-8E2E-326BCC2076D3}" srcOrd="0" destOrd="0" presId="urn:microsoft.com/office/officeart/2018/5/layout/IconCircleLabelList"/>
    <dgm:cxn modelId="{3825EAF6-0DD2-4B3F-8C24-6467657F8BDF}" srcId="{6DAAEEB6-26E5-46E7-9F24-66535486C875}" destId="{3C684822-90F6-43B7-AF8C-7482A0C86EED}" srcOrd="2" destOrd="0" parTransId="{410DE25E-1C40-4CD8-B8D5-2B9B9DC1EE28}" sibTransId="{8D708E9A-AC53-493F-9A31-A641A2AC15B4}"/>
    <dgm:cxn modelId="{A31D7834-E545-45B5-9962-F325687C3F20}" type="presParOf" srcId="{9B619A6F-2754-47B6-8E2E-326BCC2076D3}" destId="{59878084-F53E-4580-81A7-40015904620A}" srcOrd="0" destOrd="0" presId="urn:microsoft.com/office/officeart/2018/5/layout/IconCircleLabelList"/>
    <dgm:cxn modelId="{60EAEDE3-3517-495E-81F2-0012838D0AB5}" type="presParOf" srcId="{59878084-F53E-4580-81A7-40015904620A}" destId="{D8F8A228-AE93-446C-A117-AFFFA804F4D2}" srcOrd="0" destOrd="0" presId="urn:microsoft.com/office/officeart/2018/5/layout/IconCircleLabelList"/>
    <dgm:cxn modelId="{BD1C415D-1799-42EC-A63A-239A51ADB018}" type="presParOf" srcId="{59878084-F53E-4580-81A7-40015904620A}" destId="{18A757F3-5BF6-4F77-BC3D-5A9032F9D4C2}" srcOrd="1" destOrd="0" presId="urn:microsoft.com/office/officeart/2018/5/layout/IconCircleLabelList"/>
    <dgm:cxn modelId="{A84FD94B-A46A-4667-B47F-7FF6293D6754}" type="presParOf" srcId="{59878084-F53E-4580-81A7-40015904620A}" destId="{2AEB8965-417C-4555-8A69-394AD581AA73}" srcOrd="2" destOrd="0" presId="urn:microsoft.com/office/officeart/2018/5/layout/IconCircleLabelList"/>
    <dgm:cxn modelId="{043552F0-3ADC-4566-9FCF-5BE3FE5B23F1}" type="presParOf" srcId="{59878084-F53E-4580-81A7-40015904620A}" destId="{E49A0722-54B4-462E-9CBA-87094E9D347F}" srcOrd="3" destOrd="0" presId="urn:microsoft.com/office/officeart/2018/5/layout/IconCircleLabelList"/>
    <dgm:cxn modelId="{BF1B0745-730B-4CA8-8954-71137F0E881F}" type="presParOf" srcId="{9B619A6F-2754-47B6-8E2E-326BCC2076D3}" destId="{5A6DFAAA-3F94-4BC9-B87A-4F0A5909F336}" srcOrd="1" destOrd="0" presId="urn:microsoft.com/office/officeart/2018/5/layout/IconCircleLabelList"/>
    <dgm:cxn modelId="{A70ADAD2-1D77-44A6-9B84-25EAC78A584A}" type="presParOf" srcId="{9B619A6F-2754-47B6-8E2E-326BCC2076D3}" destId="{6BD088E2-CF4D-4B9C-8B56-27D197F79235}" srcOrd="2" destOrd="0" presId="urn:microsoft.com/office/officeart/2018/5/layout/IconCircleLabelList"/>
    <dgm:cxn modelId="{1A3D40C5-D836-4DDD-AF00-1B5D983972E3}" type="presParOf" srcId="{6BD088E2-CF4D-4B9C-8B56-27D197F79235}" destId="{ACBF2132-883E-4FC8-BCA7-D8DDDEB552AD}" srcOrd="0" destOrd="0" presId="urn:microsoft.com/office/officeart/2018/5/layout/IconCircleLabelList"/>
    <dgm:cxn modelId="{D882C47D-B925-4DC2-8EE9-5C2ABADC6542}" type="presParOf" srcId="{6BD088E2-CF4D-4B9C-8B56-27D197F79235}" destId="{F6A6A3B8-DF04-447B-A916-2510EDC1D29A}" srcOrd="1" destOrd="0" presId="urn:microsoft.com/office/officeart/2018/5/layout/IconCircleLabelList"/>
    <dgm:cxn modelId="{85A9C451-5FBF-4EC4-AA57-FE3B66B0E71F}" type="presParOf" srcId="{6BD088E2-CF4D-4B9C-8B56-27D197F79235}" destId="{331FFB4D-5336-43D9-A25F-951CCE44FDFB}" srcOrd="2" destOrd="0" presId="urn:microsoft.com/office/officeart/2018/5/layout/IconCircleLabelList"/>
    <dgm:cxn modelId="{6D96AD72-499B-4B4D-8F87-0DB0FEF82208}" type="presParOf" srcId="{6BD088E2-CF4D-4B9C-8B56-27D197F79235}" destId="{CF2574D5-B8EB-4CD5-91E4-3B2A232AB53B}" srcOrd="3" destOrd="0" presId="urn:microsoft.com/office/officeart/2018/5/layout/IconCircleLabelList"/>
    <dgm:cxn modelId="{1484CE5F-9F40-4F14-82D7-68F22F592B3E}" type="presParOf" srcId="{9B619A6F-2754-47B6-8E2E-326BCC2076D3}" destId="{F61FD299-84A5-42F8-B59C-42624FE17196}" srcOrd="3" destOrd="0" presId="urn:microsoft.com/office/officeart/2018/5/layout/IconCircleLabelList"/>
    <dgm:cxn modelId="{58B3324C-58B4-4A63-B853-CED3CC814037}" type="presParOf" srcId="{9B619A6F-2754-47B6-8E2E-326BCC2076D3}" destId="{667ED596-3F9A-4584-8BD1-A5C159B88CE6}" srcOrd="4" destOrd="0" presId="urn:microsoft.com/office/officeart/2018/5/layout/IconCircleLabelList"/>
    <dgm:cxn modelId="{54872DA9-DA23-4EEB-938B-7FDE4BCEA8D2}" type="presParOf" srcId="{667ED596-3F9A-4584-8BD1-A5C159B88CE6}" destId="{360680E4-3F75-4230-8438-272684CC78E5}" srcOrd="0" destOrd="0" presId="urn:microsoft.com/office/officeart/2018/5/layout/IconCircleLabelList"/>
    <dgm:cxn modelId="{CC715622-F1B9-4A1F-B91D-F1853E5AC36F}" type="presParOf" srcId="{667ED596-3F9A-4584-8BD1-A5C159B88CE6}" destId="{64DD29ED-4655-4FE5-B802-1BC688A64815}" srcOrd="1" destOrd="0" presId="urn:microsoft.com/office/officeart/2018/5/layout/IconCircleLabelList"/>
    <dgm:cxn modelId="{350A961E-A636-4043-9526-FAE78A97CC43}" type="presParOf" srcId="{667ED596-3F9A-4584-8BD1-A5C159B88CE6}" destId="{B1A58DAE-8996-4736-8F37-75A074DE67B5}" srcOrd="2" destOrd="0" presId="urn:microsoft.com/office/officeart/2018/5/layout/IconCircleLabelList"/>
    <dgm:cxn modelId="{BDAE4831-B4BD-45EE-A352-96A854DE5592}" type="presParOf" srcId="{667ED596-3F9A-4584-8BD1-A5C159B88CE6}" destId="{59CF168A-F931-444F-A93D-C5A99EAD61D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22A7F9-0151-4B00-AF60-024CCA01AFE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0C8BF7-7157-4E4F-8B58-A26FAF890F99}">
      <dgm:prSet/>
      <dgm:spPr/>
      <dgm:t>
        <a:bodyPr/>
        <a:lstStyle/>
        <a:p>
          <a:r>
            <a:rPr lang="en-US" dirty="0"/>
            <a:t>Diverse backgrounds</a:t>
          </a:r>
        </a:p>
      </dgm:t>
    </dgm:pt>
    <dgm:pt modelId="{A44DB0B5-77BC-424B-97B2-D735E7E3ECFD}" type="parTrans" cxnId="{32F4C2EE-19E7-4834-B5D2-6A2AEB1A4CE7}">
      <dgm:prSet/>
      <dgm:spPr/>
      <dgm:t>
        <a:bodyPr/>
        <a:lstStyle/>
        <a:p>
          <a:endParaRPr lang="en-US"/>
        </a:p>
      </dgm:t>
    </dgm:pt>
    <dgm:pt modelId="{FDB3EC7F-44BA-4689-A18B-4EF84ECBB8F5}" type="sibTrans" cxnId="{32F4C2EE-19E7-4834-B5D2-6A2AEB1A4CE7}">
      <dgm:prSet/>
      <dgm:spPr/>
      <dgm:t>
        <a:bodyPr/>
        <a:lstStyle/>
        <a:p>
          <a:endParaRPr lang="en-US"/>
        </a:p>
      </dgm:t>
    </dgm:pt>
    <dgm:pt modelId="{152E4EEC-3805-48C8-BF68-ECBD4818CEBF}">
      <dgm:prSet/>
      <dgm:spPr/>
      <dgm:t>
        <a:bodyPr/>
        <a:lstStyle/>
        <a:p>
          <a:r>
            <a:rPr lang="en-US" dirty="0"/>
            <a:t>School Leavers (16-18) seeking entry to tech industry</a:t>
          </a:r>
        </a:p>
      </dgm:t>
    </dgm:pt>
    <dgm:pt modelId="{20A90223-BC60-47E4-AECA-B50628FB1C7A}" type="parTrans" cxnId="{A7F490E1-14BC-4609-873F-3D2D9564815E}">
      <dgm:prSet/>
      <dgm:spPr/>
      <dgm:t>
        <a:bodyPr/>
        <a:lstStyle/>
        <a:p>
          <a:endParaRPr lang="en-US"/>
        </a:p>
      </dgm:t>
    </dgm:pt>
    <dgm:pt modelId="{A7DDF61E-D433-4B0F-8A7B-A7A7D4129E05}" type="sibTrans" cxnId="{A7F490E1-14BC-4609-873F-3D2D9564815E}">
      <dgm:prSet/>
      <dgm:spPr/>
      <dgm:t>
        <a:bodyPr/>
        <a:lstStyle/>
        <a:p>
          <a:endParaRPr lang="en-US"/>
        </a:p>
      </dgm:t>
    </dgm:pt>
    <dgm:pt modelId="{F95FC439-F645-48DE-9901-49E05DA798AA}">
      <dgm:prSet/>
      <dgm:spPr/>
      <dgm:t>
        <a:bodyPr/>
        <a:lstStyle/>
        <a:p>
          <a:r>
            <a:rPr lang="en-US" dirty="0"/>
            <a:t>Adult returners looking to reskill</a:t>
          </a:r>
        </a:p>
      </dgm:t>
    </dgm:pt>
    <dgm:pt modelId="{EF8B18DF-D77E-4E78-8448-A4917DE9BF47}" type="parTrans" cxnId="{DF1BD142-75FB-4403-B2FA-1C087FDF0EC6}">
      <dgm:prSet/>
      <dgm:spPr/>
      <dgm:t>
        <a:bodyPr/>
        <a:lstStyle/>
        <a:p>
          <a:endParaRPr lang="en-US"/>
        </a:p>
      </dgm:t>
    </dgm:pt>
    <dgm:pt modelId="{5386CC52-A6DD-40F2-ADF0-22CFDF84D1D1}" type="sibTrans" cxnId="{DF1BD142-75FB-4403-B2FA-1C087FDF0EC6}">
      <dgm:prSet/>
      <dgm:spPr/>
      <dgm:t>
        <a:bodyPr/>
        <a:lstStyle/>
        <a:p>
          <a:endParaRPr lang="en-US"/>
        </a:p>
      </dgm:t>
    </dgm:pt>
    <dgm:pt modelId="{08E34FFB-7FF8-4503-AE4F-C894D896CDD0}">
      <dgm:prSet/>
      <dgm:spPr/>
      <dgm:t>
        <a:bodyPr/>
        <a:lstStyle/>
        <a:p>
          <a:r>
            <a:rPr lang="en-US" dirty="0"/>
            <a:t>May have non-traditional educational backgrounds, may or may not hold SQA qualifications</a:t>
          </a:r>
        </a:p>
      </dgm:t>
    </dgm:pt>
    <dgm:pt modelId="{E3F1F46D-E423-497E-935F-E342D2AC080C}" type="parTrans" cxnId="{0EAB0A14-F5CF-4D4C-A0F9-42F4F8F6E5D4}">
      <dgm:prSet/>
      <dgm:spPr/>
      <dgm:t>
        <a:bodyPr/>
        <a:lstStyle/>
        <a:p>
          <a:endParaRPr lang="en-US"/>
        </a:p>
      </dgm:t>
    </dgm:pt>
    <dgm:pt modelId="{CB4F7463-240E-439C-8308-C10B0D5E541A}" type="sibTrans" cxnId="{0EAB0A14-F5CF-4D4C-A0F9-42F4F8F6E5D4}">
      <dgm:prSet/>
      <dgm:spPr/>
      <dgm:t>
        <a:bodyPr/>
        <a:lstStyle/>
        <a:p>
          <a:endParaRPr lang="en-US"/>
        </a:p>
      </dgm:t>
    </dgm:pt>
    <dgm:pt modelId="{30917F52-9088-44E5-9709-1711F621A1F8}">
      <dgm:prSet/>
      <dgm:spPr/>
      <dgm:t>
        <a:bodyPr/>
        <a:lstStyle/>
        <a:p>
          <a:r>
            <a:rPr lang="en-US" dirty="0"/>
            <a:t>Predominantly Male</a:t>
          </a:r>
        </a:p>
      </dgm:t>
    </dgm:pt>
    <dgm:pt modelId="{EE00A9E7-7E13-402C-8D15-DAE2A62343DF}" type="parTrans" cxnId="{F476DD0A-468A-47C3-BAEA-5065E52B7EF3}">
      <dgm:prSet/>
      <dgm:spPr/>
      <dgm:t>
        <a:bodyPr/>
        <a:lstStyle/>
        <a:p>
          <a:endParaRPr lang="en-GB"/>
        </a:p>
      </dgm:t>
    </dgm:pt>
    <dgm:pt modelId="{72EBC299-A0BA-494D-9BD4-2366BAB24CA6}" type="sibTrans" cxnId="{F476DD0A-468A-47C3-BAEA-5065E52B7EF3}">
      <dgm:prSet/>
      <dgm:spPr/>
      <dgm:t>
        <a:bodyPr/>
        <a:lstStyle/>
        <a:p>
          <a:endParaRPr lang="en-GB"/>
        </a:p>
      </dgm:t>
    </dgm:pt>
    <dgm:pt modelId="{B1D50BDB-2C35-44AB-AAD9-DD2125CF8891}" type="pres">
      <dgm:prSet presAssocID="{6122A7F9-0151-4B00-AF60-024CCA01AFE7}" presName="linear" presStyleCnt="0">
        <dgm:presLayoutVars>
          <dgm:animLvl val="lvl"/>
          <dgm:resizeHandles val="exact"/>
        </dgm:presLayoutVars>
      </dgm:prSet>
      <dgm:spPr/>
    </dgm:pt>
    <dgm:pt modelId="{45AD5248-3CF7-4364-8CF5-F4DB24A5EEBB}" type="pres">
      <dgm:prSet presAssocID="{110C8BF7-7157-4E4F-8B58-A26FAF890F9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A17DFBB-F994-4B87-8543-9012C5472E4C}" type="pres">
      <dgm:prSet presAssocID="{FDB3EC7F-44BA-4689-A18B-4EF84ECBB8F5}" presName="spacer" presStyleCnt="0"/>
      <dgm:spPr/>
    </dgm:pt>
    <dgm:pt modelId="{97EDD8E0-42DC-40D0-BA2E-46D26F3B71E5}" type="pres">
      <dgm:prSet presAssocID="{152E4EEC-3805-48C8-BF68-ECBD4818CE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60D32AC-8699-43AC-9323-55D40268759F}" type="pres">
      <dgm:prSet presAssocID="{A7DDF61E-D433-4B0F-8A7B-A7A7D4129E05}" presName="spacer" presStyleCnt="0"/>
      <dgm:spPr/>
    </dgm:pt>
    <dgm:pt modelId="{3D94D5B9-498B-4B19-9192-7BCFC7408B77}" type="pres">
      <dgm:prSet presAssocID="{F95FC439-F645-48DE-9901-49E05DA798A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22C8AB8-BBEE-4D78-8108-98DB59AC1DD2}" type="pres">
      <dgm:prSet presAssocID="{5386CC52-A6DD-40F2-ADF0-22CFDF84D1D1}" presName="spacer" presStyleCnt="0"/>
      <dgm:spPr/>
    </dgm:pt>
    <dgm:pt modelId="{CAF60531-FC71-4820-956F-DD78DDDF91E4}" type="pres">
      <dgm:prSet presAssocID="{30917F52-9088-44E5-9709-1711F621A1F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8E7F74A-097E-4A6E-9CFB-8A82E04DAF97}" type="pres">
      <dgm:prSet presAssocID="{72EBC299-A0BA-494D-9BD4-2366BAB24CA6}" presName="spacer" presStyleCnt="0"/>
      <dgm:spPr/>
    </dgm:pt>
    <dgm:pt modelId="{34FF89B0-B2DC-4887-AEFF-7FF7C9C56E6B}" type="pres">
      <dgm:prSet presAssocID="{08E34FFB-7FF8-4503-AE4F-C894D896CDD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0887B01-0AE4-4454-BBBA-7E1A0D2D15C4}" type="presOf" srcId="{08E34FFB-7FF8-4503-AE4F-C894D896CDD0}" destId="{34FF89B0-B2DC-4887-AEFF-7FF7C9C56E6B}" srcOrd="0" destOrd="0" presId="urn:microsoft.com/office/officeart/2005/8/layout/vList2"/>
    <dgm:cxn modelId="{F476DD0A-468A-47C3-BAEA-5065E52B7EF3}" srcId="{6122A7F9-0151-4B00-AF60-024CCA01AFE7}" destId="{30917F52-9088-44E5-9709-1711F621A1F8}" srcOrd="3" destOrd="0" parTransId="{EE00A9E7-7E13-402C-8D15-DAE2A62343DF}" sibTransId="{72EBC299-A0BA-494D-9BD4-2366BAB24CA6}"/>
    <dgm:cxn modelId="{0EAB0A14-F5CF-4D4C-A0F9-42F4F8F6E5D4}" srcId="{6122A7F9-0151-4B00-AF60-024CCA01AFE7}" destId="{08E34FFB-7FF8-4503-AE4F-C894D896CDD0}" srcOrd="4" destOrd="0" parTransId="{E3F1F46D-E423-497E-935F-E342D2AC080C}" sibTransId="{CB4F7463-240E-439C-8308-C10B0D5E541A}"/>
    <dgm:cxn modelId="{DDE1F95B-08A7-4527-AEFD-77117C89F994}" type="presOf" srcId="{6122A7F9-0151-4B00-AF60-024CCA01AFE7}" destId="{B1D50BDB-2C35-44AB-AAD9-DD2125CF8891}" srcOrd="0" destOrd="0" presId="urn:microsoft.com/office/officeart/2005/8/layout/vList2"/>
    <dgm:cxn modelId="{DF1BD142-75FB-4403-B2FA-1C087FDF0EC6}" srcId="{6122A7F9-0151-4B00-AF60-024CCA01AFE7}" destId="{F95FC439-F645-48DE-9901-49E05DA798AA}" srcOrd="2" destOrd="0" parTransId="{EF8B18DF-D77E-4E78-8448-A4917DE9BF47}" sibTransId="{5386CC52-A6DD-40F2-ADF0-22CFDF84D1D1}"/>
    <dgm:cxn modelId="{C2C45352-6600-4AFE-B805-EC278A0FBC26}" type="presOf" srcId="{110C8BF7-7157-4E4F-8B58-A26FAF890F99}" destId="{45AD5248-3CF7-4364-8CF5-F4DB24A5EEBB}" srcOrd="0" destOrd="0" presId="urn:microsoft.com/office/officeart/2005/8/layout/vList2"/>
    <dgm:cxn modelId="{754D3E83-466A-4F24-B4C9-061B4E4235C5}" type="presOf" srcId="{F95FC439-F645-48DE-9901-49E05DA798AA}" destId="{3D94D5B9-498B-4B19-9192-7BCFC7408B77}" srcOrd="0" destOrd="0" presId="urn:microsoft.com/office/officeart/2005/8/layout/vList2"/>
    <dgm:cxn modelId="{30BBE19F-395D-4199-8394-1E83154F944A}" type="presOf" srcId="{152E4EEC-3805-48C8-BF68-ECBD4818CEBF}" destId="{97EDD8E0-42DC-40D0-BA2E-46D26F3B71E5}" srcOrd="0" destOrd="0" presId="urn:microsoft.com/office/officeart/2005/8/layout/vList2"/>
    <dgm:cxn modelId="{DEE4DCD1-D595-400D-9045-D526778DB2D4}" type="presOf" srcId="{30917F52-9088-44E5-9709-1711F621A1F8}" destId="{CAF60531-FC71-4820-956F-DD78DDDF91E4}" srcOrd="0" destOrd="0" presId="urn:microsoft.com/office/officeart/2005/8/layout/vList2"/>
    <dgm:cxn modelId="{A7F490E1-14BC-4609-873F-3D2D9564815E}" srcId="{6122A7F9-0151-4B00-AF60-024CCA01AFE7}" destId="{152E4EEC-3805-48C8-BF68-ECBD4818CEBF}" srcOrd="1" destOrd="0" parTransId="{20A90223-BC60-47E4-AECA-B50628FB1C7A}" sibTransId="{A7DDF61E-D433-4B0F-8A7B-A7A7D4129E05}"/>
    <dgm:cxn modelId="{32F4C2EE-19E7-4834-B5D2-6A2AEB1A4CE7}" srcId="{6122A7F9-0151-4B00-AF60-024CCA01AFE7}" destId="{110C8BF7-7157-4E4F-8B58-A26FAF890F99}" srcOrd="0" destOrd="0" parTransId="{A44DB0B5-77BC-424B-97B2-D735E7E3ECFD}" sibTransId="{FDB3EC7F-44BA-4689-A18B-4EF84ECBB8F5}"/>
    <dgm:cxn modelId="{7A98BAB5-4CFC-44EF-85F3-9C3EF7B63E79}" type="presParOf" srcId="{B1D50BDB-2C35-44AB-AAD9-DD2125CF8891}" destId="{45AD5248-3CF7-4364-8CF5-F4DB24A5EEBB}" srcOrd="0" destOrd="0" presId="urn:microsoft.com/office/officeart/2005/8/layout/vList2"/>
    <dgm:cxn modelId="{BF4F14A1-DAA9-405F-828C-F6FCF0470E43}" type="presParOf" srcId="{B1D50BDB-2C35-44AB-AAD9-DD2125CF8891}" destId="{1A17DFBB-F994-4B87-8543-9012C5472E4C}" srcOrd="1" destOrd="0" presId="urn:microsoft.com/office/officeart/2005/8/layout/vList2"/>
    <dgm:cxn modelId="{413F6072-8456-4658-B9E5-AA9368C12881}" type="presParOf" srcId="{B1D50BDB-2C35-44AB-AAD9-DD2125CF8891}" destId="{97EDD8E0-42DC-40D0-BA2E-46D26F3B71E5}" srcOrd="2" destOrd="0" presId="urn:microsoft.com/office/officeart/2005/8/layout/vList2"/>
    <dgm:cxn modelId="{94D9B63B-F28F-4C42-BB5F-C84F3EABAFD5}" type="presParOf" srcId="{B1D50BDB-2C35-44AB-AAD9-DD2125CF8891}" destId="{860D32AC-8699-43AC-9323-55D40268759F}" srcOrd="3" destOrd="0" presId="urn:microsoft.com/office/officeart/2005/8/layout/vList2"/>
    <dgm:cxn modelId="{EBC1C2E8-AEE5-4949-BD2E-A0F536EE9146}" type="presParOf" srcId="{B1D50BDB-2C35-44AB-AAD9-DD2125CF8891}" destId="{3D94D5B9-498B-4B19-9192-7BCFC7408B77}" srcOrd="4" destOrd="0" presId="urn:microsoft.com/office/officeart/2005/8/layout/vList2"/>
    <dgm:cxn modelId="{872063E0-AA79-4BD6-A3DB-C96EFCDE3E9F}" type="presParOf" srcId="{B1D50BDB-2C35-44AB-AAD9-DD2125CF8891}" destId="{322C8AB8-BBEE-4D78-8108-98DB59AC1DD2}" srcOrd="5" destOrd="0" presId="urn:microsoft.com/office/officeart/2005/8/layout/vList2"/>
    <dgm:cxn modelId="{2BD18EC2-3F7E-4CDE-89AC-2E90A364B065}" type="presParOf" srcId="{B1D50BDB-2C35-44AB-AAD9-DD2125CF8891}" destId="{CAF60531-FC71-4820-956F-DD78DDDF91E4}" srcOrd="6" destOrd="0" presId="urn:microsoft.com/office/officeart/2005/8/layout/vList2"/>
    <dgm:cxn modelId="{DE303170-384C-4FDA-A8E6-1C2F60C55F54}" type="presParOf" srcId="{B1D50BDB-2C35-44AB-AAD9-DD2125CF8891}" destId="{48E7F74A-097E-4A6E-9CFB-8A82E04DAF97}" srcOrd="7" destOrd="0" presId="urn:microsoft.com/office/officeart/2005/8/layout/vList2"/>
    <dgm:cxn modelId="{EC2F1C4B-1451-4EEF-9CD0-D28F040738F2}" type="presParOf" srcId="{B1D50BDB-2C35-44AB-AAD9-DD2125CF8891}" destId="{34FF89B0-B2DC-4887-AEFF-7FF7C9C56E6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15C66A-A08A-44CD-A568-1E8E673C71D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3FFEC90-443B-4688-BE02-5783EB76665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Pathways: </a:t>
          </a:r>
          <a:br>
            <a:rPr lang="en-US" dirty="0"/>
          </a:br>
          <a:r>
            <a:rPr lang="en-US" dirty="0"/>
            <a:t>From NQ through to university</a:t>
          </a:r>
        </a:p>
      </dgm:t>
    </dgm:pt>
    <dgm:pt modelId="{9D5D0F95-684F-4ECE-A7F1-7D4FE59E28BD}" type="parTrans" cxnId="{EFF9896D-F52D-4CD2-B6E3-3FDD2D1497E2}">
      <dgm:prSet/>
      <dgm:spPr/>
      <dgm:t>
        <a:bodyPr/>
        <a:lstStyle/>
        <a:p>
          <a:endParaRPr lang="en-US"/>
        </a:p>
      </dgm:t>
    </dgm:pt>
    <dgm:pt modelId="{5F6B50FA-7CE3-46A1-BD7A-E351F282200C}" type="sibTrans" cxnId="{EFF9896D-F52D-4CD2-B6E3-3FDD2D1497E2}">
      <dgm:prSet/>
      <dgm:spPr/>
      <dgm:t>
        <a:bodyPr/>
        <a:lstStyle/>
        <a:p>
          <a:endParaRPr lang="en-US"/>
        </a:p>
      </dgm:t>
    </dgm:pt>
    <dgm:pt modelId="{7D527D34-5F26-4445-AA7C-D11EDF779C4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NQ Courses usually require 3 Nat 5 Passes</a:t>
          </a:r>
        </a:p>
      </dgm:t>
    </dgm:pt>
    <dgm:pt modelId="{88D5746E-6450-4968-BFD0-C01F76A1934F}" type="parTrans" cxnId="{B36A64A4-F6B8-4332-A462-28A00EAA83BE}">
      <dgm:prSet/>
      <dgm:spPr/>
      <dgm:t>
        <a:bodyPr/>
        <a:lstStyle/>
        <a:p>
          <a:endParaRPr lang="en-US"/>
        </a:p>
      </dgm:t>
    </dgm:pt>
    <dgm:pt modelId="{AD41D849-55D2-4459-9C8E-47CDEC357B74}" type="sibTrans" cxnId="{B36A64A4-F6B8-4332-A462-28A00EAA83BE}">
      <dgm:prSet/>
      <dgm:spPr/>
      <dgm:t>
        <a:bodyPr/>
        <a:lstStyle/>
        <a:p>
          <a:endParaRPr lang="en-US"/>
        </a:p>
      </dgm:t>
    </dgm:pt>
    <dgm:pt modelId="{C7AFE536-5E29-4FC8-B500-8DEB6AF606F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100" dirty="0"/>
            <a:t>HNC/D COURSES USUALLY REQUIRE 1 OR MORE HIGHER PASSES</a:t>
          </a:r>
          <a:br>
            <a:rPr lang="en-US" sz="1100" dirty="0"/>
          </a:br>
          <a:r>
            <a:rPr lang="en-US" sz="800" dirty="0"/>
            <a:t>CyberFirst Project changing this for Cyber Courses</a:t>
          </a:r>
        </a:p>
      </dgm:t>
    </dgm:pt>
    <dgm:pt modelId="{D064D876-D69C-4A52-A9CA-E0AA68FB4F73}" type="parTrans" cxnId="{06CD32CA-1C2B-49DA-B606-2BF10AA84B74}">
      <dgm:prSet/>
      <dgm:spPr/>
      <dgm:t>
        <a:bodyPr/>
        <a:lstStyle/>
        <a:p>
          <a:endParaRPr lang="en-US"/>
        </a:p>
      </dgm:t>
    </dgm:pt>
    <dgm:pt modelId="{122D7944-768B-440B-BFA6-B60EC36A397D}" type="sibTrans" cxnId="{06CD32CA-1C2B-49DA-B606-2BF10AA84B74}">
      <dgm:prSet/>
      <dgm:spPr/>
      <dgm:t>
        <a:bodyPr/>
        <a:lstStyle/>
        <a:p>
          <a:endParaRPr lang="en-US"/>
        </a:p>
      </dgm:t>
    </dgm:pt>
    <dgm:pt modelId="{0F076846-79CE-4357-98CF-B1876AAC60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Progression </a:t>
          </a:r>
          <a:br>
            <a:rPr lang="en-US" dirty="0"/>
          </a:br>
          <a:r>
            <a:rPr lang="en-US" dirty="0"/>
            <a:t>from NQ to 3</a:t>
          </a:r>
          <a:r>
            <a:rPr lang="en-US" baseline="30000" dirty="0"/>
            <a:t>rd</a:t>
          </a:r>
          <a:r>
            <a:rPr lang="en-US" dirty="0"/>
            <a:t> Year University in 3 years</a:t>
          </a:r>
          <a:br>
            <a:rPr lang="en-US" dirty="0"/>
          </a:br>
          <a:r>
            <a:rPr lang="en-US" dirty="0"/>
            <a:t>from HNC to University in 2 years</a:t>
          </a:r>
        </a:p>
      </dgm:t>
    </dgm:pt>
    <dgm:pt modelId="{9E919A7D-C531-4A29-AE02-C0D99780F90B}" type="parTrans" cxnId="{1614E4D1-EFB1-4C38-B412-60F09D468E36}">
      <dgm:prSet/>
      <dgm:spPr/>
      <dgm:t>
        <a:bodyPr/>
        <a:lstStyle/>
        <a:p>
          <a:endParaRPr lang="en-US"/>
        </a:p>
      </dgm:t>
    </dgm:pt>
    <dgm:pt modelId="{59A2F62C-CF15-4DD5-950C-E5B949A9989A}" type="sibTrans" cxnId="{1614E4D1-EFB1-4C38-B412-60F09D468E36}">
      <dgm:prSet/>
      <dgm:spPr/>
      <dgm:t>
        <a:bodyPr/>
        <a:lstStyle/>
        <a:p>
          <a:endParaRPr lang="en-US"/>
        </a:p>
      </dgm:t>
    </dgm:pt>
    <dgm:pt modelId="{54CDF42A-7EFC-4D29-B738-16F32A48CF02}" type="pres">
      <dgm:prSet presAssocID="{5215C66A-A08A-44CD-A568-1E8E673C71D8}" presName="root" presStyleCnt="0">
        <dgm:presLayoutVars>
          <dgm:dir/>
          <dgm:resizeHandles val="exact"/>
        </dgm:presLayoutVars>
      </dgm:prSet>
      <dgm:spPr/>
    </dgm:pt>
    <dgm:pt modelId="{B94F22F3-534E-4844-8A7D-11AAFA35C1EA}" type="pres">
      <dgm:prSet presAssocID="{83FFEC90-443B-4688-BE02-5783EB766653}" presName="compNode" presStyleCnt="0"/>
      <dgm:spPr/>
    </dgm:pt>
    <dgm:pt modelId="{A06859CB-AB01-484F-AA37-95E9201B185F}" type="pres">
      <dgm:prSet presAssocID="{83FFEC90-443B-4688-BE02-5783EB76665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2FF93D5-C0E6-44FF-B089-33E2FC0E9C92}" type="pres">
      <dgm:prSet presAssocID="{83FFEC90-443B-4688-BE02-5783EB7666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ntalHealth"/>
        </a:ext>
      </dgm:extLst>
    </dgm:pt>
    <dgm:pt modelId="{FDED54D0-A49F-46CA-B6E2-E9E95EED4E17}" type="pres">
      <dgm:prSet presAssocID="{83FFEC90-443B-4688-BE02-5783EB766653}" presName="spaceRect" presStyleCnt="0"/>
      <dgm:spPr/>
    </dgm:pt>
    <dgm:pt modelId="{47F6D159-88CE-4E7C-98BF-A76A8CEC29DB}" type="pres">
      <dgm:prSet presAssocID="{83FFEC90-443B-4688-BE02-5783EB766653}" presName="textRect" presStyleLbl="revTx" presStyleIdx="0" presStyleCnt="4">
        <dgm:presLayoutVars>
          <dgm:chMax val="1"/>
          <dgm:chPref val="1"/>
        </dgm:presLayoutVars>
      </dgm:prSet>
      <dgm:spPr/>
    </dgm:pt>
    <dgm:pt modelId="{D96B0DB2-4432-48CD-857C-F03DFA0B86DA}" type="pres">
      <dgm:prSet presAssocID="{5F6B50FA-7CE3-46A1-BD7A-E351F282200C}" presName="sibTrans" presStyleCnt="0"/>
      <dgm:spPr/>
    </dgm:pt>
    <dgm:pt modelId="{33F7FA3C-FCB4-4FC7-989E-700BE7C974FC}" type="pres">
      <dgm:prSet presAssocID="{7D527D34-5F26-4445-AA7C-D11EDF779C47}" presName="compNode" presStyleCnt="0"/>
      <dgm:spPr/>
    </dgm:pt>
    <dgm:pt modelId="{4A685C88-5D83-4875-9E2B-AA8C97400712}" type="pres">
      <dgm:prSet presAssocID="{7D527D34-5F26-4445-AA7C-D11EDF779C47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D53BD1F-F835-442F-8CAD-0BAFC3D98A9A}" type="pres">
      <dgm:prSet presAssocID="{7D527D34-5F26-4445-AA7C-D11EDF779C4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06CCC78-A130-40EE-9409-A7CFC20DCFA2}" type="pres">
      <dgm:prSet presAssocID="{7D527D34-5F26-4445-AA7C-D11EDF779C47}" presName="spaceRect" presStyleCnt="0"/>
      <dgm:spPr/>
    </dgm:pt>
    <dgm:pt modelId="{57B42970-60A4-4F32-BFDA-D5573BDD4F40}" type="pres">
      <dgm:prSet presAssocID="{7D527D34-5F26-4445-AA7C-D11EDF779C47}" presName="textRect" presStyleLbl="revTx" presStyleIdx="1" presStyleCnt="4">
        <dgm:presLayoutVars>
          <dgm:chMax val="1"/>
          <dgm:chPref val="1"/>
        </dgm:presLayoutVars>
      </dgm:prSet>
      <dgm:spPr/>
    </dgm:pt>
    <dgm:pt modelId="{BD85AB1F-E75C-4B61-98F3-1E4A66D8F4E2}" type="pres">
      <dgm:prSet presAssocID="{AD41D849-55D2-4459-9C8E-47CDEC357B74}" presName="sibTrans" presStyleCnt="0"/>
      <dgm:spPr/>
    </dgm:pt>
    <dgm:pt modelId="{5DC97905-071C-4B75-8DA7-6899B35376BD}" type="pres">
      <dgm:prSet presAssocID="{C7AFE536-5E29-4FC8-B500-8DEB6AF606F4}" presName="compNode" presStyleCnt="0"/>
      <dgm:spPr/>
    </dgm:pt>
    <dgm:pt modelId="{C5C09108-8C9D-43BE-AB2D-4EE24C532446}" type="pres">
      <dgm:prSet presAssocID="{C7AFE536-5E29-4FC8-B500-8DEB6AF606F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31613E8-5A9C-4FE3-ACA0-EB661D6E5B1B}" type="pres">
      <dgm:prSet presAssocID="{C7AFE536-5E29-4FC8-B500-8DEB6AF606F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8638B8F-70BE-48C0-A96F-73B4832262EE}" type="pres">
      <dgm:prSet presAssocID="{C7AFE536-5E29-4FC8-B500-8DEB6AF606F4}" presName="spaceRect" presStyleCnt="0"/>
      <dgm:spPr/>
    </dgm:pt>
    <dgm:pt modelId="{A43C3EC5-92CE-44D1-B278-A1B20AA6DCDA}" type="pres">
      <dgm:prSet presAssocID="{C7AFE536-5E29-4FC8-B500-8DEB6AF606F4}" presName="textRect" presStyleLbl="revTx" presStyleIdx="2" presStyleCnt="4">
        <dgm:presLayoutVars>
          <dgm:chMax val="1"/>
          <dgm:chPref val="1"/>
        </dgm:presLayoutVars>
      </dgm:prSet>
      <dgm:spPr/>
    </dgm:pt>
    <dgm:pt modelId="{2E124E61-8F8F-4325-BE5E-F7620E9292FD}" type="pres">
      <dgm:prSet presAssocID="{122D7944-768B-440B-BFA6-B60EC36A397D}" presName="sibTrans" presStyleCnt="0"/>
      <dgm:spPr/>
    </dgm:pt>
    <dgm:pt modelId="{755953DC-75AD-4F92-BF88-4F24C97CB20E}" type="pres">
      <dgm:prSet presAssocID="{0F076846-79CE-4357-98CF-B1876AAC6022}" presName="compNode" presStyleCnt="0"/>
      <dgm:spPr/>
    </dgm:pt>
    <dgm:pt modelId="{66059D0A-0DB1-4D1A-83ED-02CC4C79101E}" type="pres">
      <dgm:prSet presAssocID="{0F076846-79CE-4357-98CF-B1876AAC6022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2B79E29-FFD6-4CE6-B526-70E09CAEE50B}" type="pres">
      <dgm:prSet presAssocID="{0F076846-79CE-4357-98CF-B1876AAC602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307B44D-DDFA-4627-B08B-5C0A7829A68D}" type="pres">
      <dgm:prSet presAssocID="{0F076846-79CE-4357-98CF-B1876AAC6022}" presName="spaceRect" presStyleCnt="0"/>
      <dgm:spPr/>
    </dgm:pt>
    <dgm:pt modelId="{A36A6EEA-46D4-49A6-9A14-0FBC54EF2A4F}" type="pres">
      <dgm:prSet presAssocID="{0F076846-79CE-4357-98CF-B1876AAC602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67BC0E-7697-43F6-B60C-79297E477607}" type="presOf" srcId="{83FFEC90-443B-4688-BE02-5783EB766653}" destId="{47F6D159-88CE-4E7C-98BF-A76A8CEC29DB}" srcOrd="0" destOrd="0" presId="urn:microsoft.com/office/officeart/2018/5/layout/IconLeafLabelList"/>
    <dgm:cxn modelId="{EFF9896D-F52D-4CD2-B6E3-3FDD2D1497E2}" srcId="{5215C66A-A08A-44CD-A568-1E8E673C71D8}" destId="{83FFEC90-443B-4688-BE02-5783EB766653}" srcOrd="0" destOrd="0" parTransId="{9D5D0F95-684F-4ECE-A7F1-7D4FE59E28BD}" sibTransId="{5F6B50FA-7CE3-46A1-BD7A-E351F282200C}"/>
    <dgm:cxn modelId="{59E2C953-1C0E-4541-9776-13A292CC22D3}" type="presOf" srcId="{0F076846-79CE-4357-98CF-B1876AAC6022}" destId="{A36A6EEA-46D4-49A6-9A14-0FBC54EF2A4F}" srcOrd="0" destOrd="0" presId="urn:microsoft.com/office/officeart/2018/5/layout/IconLeafLabelList"/>
    <dgm:cxn modelId="{0AD4FD7F-0F43-49DC-BCBA-5FA469DF89A0}" type="presOf" srcId="{C7AFE536-5E29-4FC8-B500-8DEB6AF606F4}" destId="{A43C3EC5-92CE-44D1-B278-A1B20AA6DCDA}" srcOrd="0" destOrd="0" presId="urn:microsoft.com/office/officeart/2018/5/layout/IconLeafLabelList"/>
    <dgm:cxn modelId="{B36A64A4-F6B8-4332-A462-28A00EAA83BE}" srcId="{5215C66A-A08A-44CD-A568-1E8E673C71D8}" destId="{7D527D34-5F26-4445-AA7C-D11EDF779C47}" srcOrd="1" destOrd="0" parTransId="{88D5746E-6450-4968-BFD0-C01F76A1934F}" sibTransId="{AD41D849-55D2-4459-9C8E-47CDEC357B74}"/>
    <dgm:cxn modelId="{06CD32CA-1C2B-49DA-B606-2BF10AA84B74}" srcId="{5215C66A-A08A-44CD-A568-1E8E673C71D8}" destId="{C7AFE536-5E29-4FC8-B500-8DEB6AF606F4}" srcOrd="2" destOrd="0" parTransId="{D064D876-D69C-4A52-A9CA-E0AA68FB4F73}" sibTransId="{122D7944-768B-440B-BFA6-B60EC36A397D}"/>
    <dgm:cxn modelId="{A78B56CF-00BE-409C-8B96-3A359162164D}" type="presOf" srcId="{7D527D34-5F26-4445-AA7C-D11EDF779C47}" destId="{57B42970-60A4-4F32-BFDA-D5573BDD4F40}" srcOrd="0" destOrd="0" presId="urn:microsoft.com/office/officeart/2018/5/layout/IconLeafLabelList"/>
    <dgm:cxn modelId="{1614E4D1-EFB1-4C38-B412-60F09D468E36}" srcId="{5215C66A-A08A-44CD-A568-1E8E673C71D8}" destId="{0F076846-79CE-4357-98CF-B1876AAC6022}" srcOrd="3" destOrd="0" parTransId="{9E919A7D-C531-4A29-AE02-C0D99780F90B}" sibTransId="{59A2F62C-CF15-4DD5-950C-E5B949A9989A}"/>
    <dgm:cxn modelId="{03157FD7-0AB9-485D-9C15-081A73FA4D5D}" type="presOf" srcId="{5215C66A-A08A-44CD-A568-1E8E673C71D8}" destId="{54CDF42A-7EFC-4D29-B738-16F32A48CF02}" srcOrd="0" destOrd="0" presId="urn:microsoft.com/office/officeart/2018/5/layout/IconLeafLabelList"/>
    <dgm:cxn modelId="{182AE0C8-BD88-4803-BE96-3C3B81A3DFA7}" type="presParOf" srcId="{54CDF42A-7EFC-4D29-B738-16F32A48CF02}" destId="{B94F22F3-534E-4844-8A7D-11AAFA35C1EA}" srcOrd="0" destOrd="0" presId="urn:microsoft.com/office/officeart/2018/5/layout/IconLeafLabelList"/>
    <dgm:cxn modelId="{E95DF1F4-0D4F-410D-9ADB-63BF5EAB451E}" type="presParOf" srcId="{B94F22F3-534E-4844-8A7D-11AAFA35C1EA}" destId="{A06859CB-AB01-484F-AA37-95E9201B185F}" srcOrd="0" destOrd="0" presId="urn:microsoft.com/office/officeart/2018/5/layout/IconLeafLabelList"/>
    <dgm:cxn modelId="{4EC8322F-3BEC-437C-93E2-D085D77E2D94}" type="presParOf" srcId="{B94F22F3-534E-4844-8A7D-11AAFA35C1EA}" destId="{22FF93D5-C0E6-44FF-B089-33E2FC0E9C92}" srcOrd="1" destOrd="0" presId="urn:microsoft.com/office/officeart/2018/5/layout/IconLeafLabelList"/>
    <dgm:cxn modelId="{8286FD61-5AFA-454C-A62B-B6A53236BBCF}" type="presParOf" srcId="{B94F22F3-534E-4844-8A7D-11AAFA35C1EA}" destId="{FDED54D0-A49F-46CA-B6E2-E9E95EED4E17}" srcOrd="2" destOrd="0" presId="urn:microsoft.com/office/officeart/2018/5/layout/IconLeafLabelList"/>
    <dgm:cxn modelId="{6CA56FD8-40D5-4A90-B13F-E423DA30F858}" type="presParOf" srcId="{B94F22F3-534E-4844-8A7D-11AAFA35C1EA}" destId="{47F6D159-88CE-4E7C-98BF-A76A8CEC29DB}" srcOrd="3" destOrd="0" presId="urn:microsoft.com/office/officeart/2018/5/layout/IconLeafLabelList"/>
    <dgm:cxn modelId="{E8237B8C-CAC9-4510-9287-FCAB4A7CD07D}" type="presParOf" srcId="{54CDF42A-7EFC-4D29-B738-16F32A48CF02}" destId="{D96B0DB2-4432-48CD-857C-F03DFA0B86DA}" srcOrd="1" destOrd="0" presId="urn:microsoft.com/office/officeart/2018/5/layout/IconLeafLabelList"/>
    <dgm:cxn modelId="{B5DCF8BA-3F97-497F-BF89-027FF4E8B19F}" type="presParOf" srcId="{54CDF42A-7EFC-4D29-B738-16F32A48CF02}" destId="{33F7FA3C-FCB4-4FC7-989E-700BE7C974FC}" srcOrd="2" destOrd="0" presId="urn:microsoft.com/office/officeart/2018/5/layout/IconLeafLabelList"/>
    <dgm:cxn modelId="{729E8350-DD6D-439B-B20B-4D96ED2AF27A}" type="presParOf" srcId="{33F7FA3C-FCB4-4FC7-989E-700BE7C974FC}" destId="{4A685C88-5D83-4875-9E2B-AA8C97400712}" srcOrd="0" destOrd="0" presId="urn:microsoft.com/office/officeart/2018/5/layout/IconLeafLabelList"/>
    <dgm:cxn modelId="{6D2AA2B6-A4DA-4BB1-B41F-79974CF0AD71}" type="presParOf" srcId="{33F7FA3C-FCB4-4FC7-989E-700BE7C974FC}" destId="{BD53BD1F-F835-442F-8CAD-0BAFC3D98A9A}" srcOrd="1" destOrd="0" presId="urn:microsoft.com/office/officeart/2018/5/layout/IconLeafLabelList"/>
    <dgm:cxn modelId="{B56F4010-3958-4746-B187-CD626AA1196E}" type="presParOf" srcId="{33F7FA3C-FCB4-4FC7-989E-700BE7C974FC}" destId="{B06CCC78-A130-40EE-9409-A7CFC20DCFA2}" srcOrd="2" destOrd="0" presId="urn:microsoft.com/office/officeart/2018/5/layout/IconLeafLabelList"/>
    <dgm:cxn modelId="{39B7C92C-F6BA-4436-952B-3C17BF181D69}" type="presParOf" srcId="{33F7FA3C-FCB4-4FC7-989E-700BE7C974FC}" destId="{57B42970-60A4-4F32-BFDA-D5573BDD4F40}" srcOrd="3" destOrd="0" presId="urn:microsoft.com/office/officeart/2018/5/layout/IconLeafLabelList"/>
    <dgm:cxn modelId="{1D5C2C94-B4CC-4CED-A6FA-FBFC83E91FB5}" type="presParOf" srcId="{54CDF42A-7EFC-4D29-B738-16F32A48CF02}" destId="{BD85AB1F-E75C-4B61-98F3-1E4A66D8F4E2}" srcOrd="3" destOrd="0" presId="urn:microsoft.com/office/officeart/2018/5/layout/IconLeafLabelList"/>
    <dgm:cxn modelId="{D5C5384D-71D5-445D-94C1-A27C31F3B020}" type="presParOf" srcId="{54CDF42A-7EFC-4D29-B738-16F32A48CF02}" destId="{5DC97905-071C-4B75-8DA7-6899B35376BD}" srcOrd="4" destOrd="0" presId="urn:microsoft.com/office/officeart/2018/5/layout/IconLeafLabelList"/>
    <dgm:cxn modelId="{421AE142-0D95-4EFF-93E9-A3E5209CBFC9}" type="presParOf" srcId="{5DC97905-071C-4B75-8DA7-6899B35376BD}" destId="{C5C09108-8C9D-43BE-AB2D-4EE24C532446}" srcOrd="0" destOrd="0" presId="urn:microsoft.com/office/officeart/2018/5/layout/IconLeafLabelList"/>
    <dgm:cxn modelId="{FBAFB306-A789-4A38-8A78-925A7CDC6E03}" type="presParOf" srcId="{5DC97905-071C-4B75-8DA7-6899B35376BD}" destId="{831613E8-5A9C-4FE3-ACA0-EB661D6E5B1B}" srcOrd="1" destOrd="0" presId="urn:microsoft.com/office/officeart/2018/5/layout/IconLeafLabelList"/>
    <dgm:cxn modelId="{21B9105B-A78C-4E2D-8397-C1F2E344589E}" type="presParOf" srcId="{5DC97905-071C-4B75-8DA7-6899B35376BD}" destId="{08638B8F-70BE-48C0-A96F-73B4832262EE}" srcOrd="2" destOrd="0" presId="urn:microsoft.com/office/officeart/2018/5/layout/IconLeafLabelList"/>
    <dgm:cxn modelId="{4DF703BE-C9DE-45FA-8452-4F6B9C80F0D6}" type="presParOf" srcId="{5DC97905-071C-4B75-8DA7-6899B35376BD}" destId="{A43C3EC5-92CE-44D1-B278-A1B20AA6DCDA}" srcOrd="3" destOrd="0" presId="urn:microsoft.com/office/officeart/2018/5/layout/IconLeafLabelList"/>
    <dgm:cxn modelId="{F4D39F74-9EA2-4DA1-AF00-9C278343A181}" type="presParOf" srcId="{54CDF42A-7EFC-4D29-B738-16F32A48CF02}" destId="{2E124E61-8F8F-4325-BE5E-F7620E9292FD}" srcOrd="5" destOrd="0" presId="urn:microsoft.com/office/officeart/2018/5/layout/IconLeafLabelList"/>
    <dgm:cxn modelId="{CB5591C4-F8D1-4AEA-99C3-28F7408B6CFD}" type="presParOf" srcId="{54CDF42A-7EFC-4D29-B738-16F32A48CF02}" destId="{755953DC-75AD-4F92-BF88-4F24C97CB20E}" srcOrd="6" destOrd="0" presId="urn:microsoft.com/office/officeart/2018/5/layout/IconLeafLabelList"/>
    <dgm:cxn modelId="{38F6074B-1D1B-4AD2-A24D-1B0B2B4AB5EB}" type="presParOf" srcId="{755953DC-75AD-4F92-BF88-4F24C97CB20E}" destId="{66059D0A-0DB1-4D1A-83ED-02CC4C79101E}" srcOrd="0" destOrd="0" presId="urn:microsoft.com/office/officeart/2018/5/layout/IconLeafLabelList"/>
    <dgm:cxn modelId="{C80DBF7B-2F32-4F43-9844-D2E55585162F}" type="presParOf" srcId="{755953DC-75AD-4F92-BF88-4F24C97CB20E}" destId="{A2B79E29-FFD6-4CE6-B526-70E09CAEE50B}" srcOrd="1" destOrd="0" presId="urn:microsoft.com/office/officeart/2018/5/layout/IconLeafLabelList"/>
    <dgm:cxn modelId="{3E43D8C7-568A-4796-A3DA-E8589F1ED744}" type="presParOf" srcId="{755953DC-75AD-4F92-BF88-4F24C97CB20E}" destId="{1307B44D-DDFA-4627-B08B-5C0A7829A68D}" srcOrd="2" destOrd="0" presId="urn:microsoft.com/office/officeart/2018/5/layout/IconLeafLabelList"/>
    <dgm:cxn modelId="{54F01D83-A2FE-4B3B-817B-D8450D44A08B}" type="presParOf" srcId="{755953DC-75AD-4F92-BF88-4F24C97CB20E}" destId="{A36A6EEA-46D4-49A6-9A14-0FBC54EF2A4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15C66A-A08A-44CD-A568-1E8E673C71D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3FFEC90-443B-4688-BE02-5783EB76665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Direct Entry into Employment (usually from HND only)</a:t>
          </a:r>
        </a:p>
      </dgm:t>
    </dgm:pt>
    <dgm:pt modelId="{9D5D0F95-684F-4ECE-A7F1-7D4FE59E28BD}" type="parTrans" cxnId="{EFF9896D-F52D-4CD2-B6E3-3FDD2D1497E2}">
      <dgm:prSet/>
      <dgm:spPr/>
      <dgm:t>
        <a:bodyPr/>
        <a:lstStyle/>
        <a:p>
          <a:endParaRPr lang="en-US"/>
        </a:p>
      </dgm:t>
    </dgm:pt>
    <dgm:pt modelId="{5F6B50FA-7CE3-46A1-BD7A-E351F282200C}" type="sibTrans" cxnId="{EFF9896D-F52D-4CD2-B6E3-3FDD2D1497E2}">
      <dgm:prSet/>
      <dgm:spPr/>
      <dgm:t>
        <a:bodyPr/>
        <a:lstStyle/>
        <a:p>
          <a:endParaRPr lang="en-US"/>
        </a:p>
      </dgm:t>
    </dgm:pt>
    <dgm:pt modelId="{C7AFE536-5E29-4FC8-B500-8DEB6AF606F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Articulation to university usually on a 2+2 model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(Most popular route)</a:t>
          </a:r>
        </a:p>
      </dgm:t>
    </dgm:pt>
    <dgm:pt modelId="{D064D876-D69C-4A52-A9CA-E0AA68FB4F73}" type="parTrans" cxnId="{06CD32CA-1C2B-49DA-B606-2BF10AA84B74}">
      <dgm:prSet/>
      <dgm:spPr/>
      <dgm:t>
        <a:bodyPr/>
        <a:lstStyle/>
        <a:p>
          <a:endParaRPr lang="en-US"/>
        </a:p>
      </dgm:t>
    </dgm:pt>
    <dgm:pt modelId="{122D7944-768B-440B-BFA6-B60EC36A397D}" type="sibTrans" cxnId="{06CD32CA-1C2B-49DA-B606-2BF10AA84B74}">
      <dgm:prSet/>
      <dgm:spPr/>
      <dgm:t>
        <a:bodyPr/>
        <a:lstStyle/>
        <a:p>
          <a:endParaRPr lang="en-US"/>
        </a:p>
      </dgm:t>
    </dgm:pt>
    <dgm:pt modelId="{E5F03076-ACBE-4459-A084-603682F097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Self Employment / Freelancing</a:t>
          </a:r>
        </a:p>
      </dgm:t>
    </dgm:pt>
    <dgm:pt modelId="{70705CEA-41D6-41CF-95A0-6A43AE27B183}" type="parTrans" cxnId="{3D144AFB-5FE9-4315-BC9E-E1555FE53462}">
      <dgm:prSet/>
      <dgm:spPr/>
      <dgm:t>
        <a:bodyPr/>
        <a:lstStyle/>
        <a:p>
          <a:endParaRPr lang="en-US"/>
        </a:p>
      </dgm:t>
    </dgm:pt>
    <dgm:pt modelId="{9790829E-E85B-436A-86FE-3CD04CA2F02B}" type="sibTrans" cxnId="{3D144AFB-5FE9-4315-BC9E-E1555FE53462}">
      <dgm:prSet/>
      <dgm:spPr/>
      <dgm:t>
        <a:bodyPr/>
        <a:lstStyle/>
        <a:p>
          <a:endParaRPr lang="en-US"/>
        </a:p>
      </dgm:t>
    </dgm:pt>
    <dgm:pt modelId="{0F076846-79CE-4357-98CF-B1876AAC60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Statistics</a:t>
          </a:r>
        </a:p>
      </dgm:t>
    </dgm:pt>
    <dgm:pt modelId="{9E919A7D-C531-4A29-AE02-C0D99780F90B}" type="parTrans" cxnId="{1614E4D1-EFB1-4C38-B412-60F09D468E36}">
      <dgm:prSet/>
      <dgm:spPr/>
      <dgm:t>
        <a:bodyPr/>
        <a:lstStyle/>
        <a:p>
          <a:endParaRPr lang="en-US"/>
        </a:p>
      </dgm:t>
    </dgm:pt>
    <dgm:pt modelId="{59A2F62C-CF15-4DD5-950C-E5B949A9989A}" type="sibTrans" cxnId="{1614E4D1-EFB1-4C38-B412-60F09D468E36}">
      <dgm:prSet/>
      <dgm:spPr/>
      <dgm:t>
        <a:bodyPr/>
        <a:lstStyle/>
        <a:p>
          <a:endParaRPr lang="en-US"/>
        </a:p>
      </dgm:t>
    </dgm:pt>
    <dgm:pt modelId="{54CDF42A-7EFC-4D29-B738-16F32A48CF02}" type="pres">
      <dgm:prSet presAssocID="{5215C66A-A08A-44CD-A568-1E8E673C71D8}" presName="root" presStyleCnt="0">
        <dgm:presLayoutVars>
          <dgm:dir/>
          <dgm:resizeHandles val="exact"/>
        </dgm:presLayoutVars>
      </dgm:prSet>
      <dgm:spPr/>
    </dgm:pt>
    <dgm:pt modelId="{B94F22F3-534E-4844-8A7D-11AAFA35C1EA}" type="pres">
      <dgm:prSet presAssocID="{83FFEC90-443B-4688-BE02-5783EB766653}" presName="compNode" presStyleCnt="0"/>
      <dgm:spPr/>
    </dgm:pt>
    <dgm:pt modelId="{A06859CB-AB01-484F-AA37-95E9201B185F}" type="pres">
      <dgm:prSet presAssocID="{83FFEC90-443B-4688-BE02-5783EB76665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2FF93D5-C0E6-44FF-B089-33E2FC0E9C92}" type="pres">
      <dgm:prSet presAssocID="{83FFEC90-443B-4688-BE02-5783EB7666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ntalHealth"/>
        </a:ext>
      </dgm:extLst>
    </dgm:pt>
    <dgm:pt modelId="{FDED54D0-A49F-46CA-B6E2-E9E95EED4E17}" type="pres">
      <dgm:prSet presAssocID="{83FFEC90-443B-4688-BE02-5783EB766653}" presName="spaceRect" presStyleCnt="0"/>
      <dgm:spPr/>
    </dgm:pt>
    <dgm:pt modelId="{47F6D159-88CE-4E7C-98BF-A76A8CEC29DB}" type="pres">
      <dgm:prSet presAssocID="{83FFEC90-443B-4688-BE02-5783EB766653}" presName="textRect" presStyleLbl="revTx" presStyleIdx="0" presStyleCnt="4">
        <dgm:presLayoutVars>
          <dgm:chMax val="1"/>
          <dgm:chPref val="1"/>
        </dgm:presLayoutVars>
      </dgm:prSet>
      <dgm:spPr/>
    </dgm:pt>
    <dgm:pt modelId="{D96B0DB2-4432-48CD-857C-F03DFA0B86DA}" type="pres">
      <dgm:prSet presAssocID="{5F6B50FA-7CE3-46A1-BD7A-E351F282200C}" presName="sibTrans" presStyleCnt="0"/>
      <dgm:spPr/>
    </dgm:pt>
    <dgm:pt modelId="{5DC97905-071C-4B75-8DA7-6899B35376BD}" type="pres">
      <dgm:prSet presAssocID="{C7AFE536-5E29-4FC8-B500-8DEB6AF606F4}" presName="compNode" presStyleCnt="0"/>
      <dgm:spPr/>
    </dgm:pt>
    <dgm:pt modelId="{C5C09108-8C9D-43BE-AB2D-4EE24C532446}" type="pres">
      <dgm:prSet presAssocID="{C7AFE536-5E29-4FC8-B500-8DEB6AF606F4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31613E8-5A9C-4FE3-ACA0-EB661D6E5B1B}" type="pres">
      <dgm:prSet presAssocID="{C7AFE536-5E29-4FC8-B500-8DEB6AF606F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8638B8F-70BE-48C0-A96F-73B4832262EE}" type="pres">
      <dgm:prSet presAssocID="{C7AFE536-5E29-4FC8-B500-8DEB6AF606F4}" presName="spaceRect" presStyleCnt="0"/>
      <dgm:spPr/>
    </dgm:pt>
    <dgm:pt modelId="{A43C3EC5-92CE-44D1-B278-A1B20AA6DCDA}" type="pres">
      <dgm:prSet presAssocID="{C7AFE536-5E29-4FC8-B500-8DEB6AF606F4}" presName="textRect" presStyleLbl="revTx" presStyleIdx="1" presStyleCnt="4">
        <dgm:presLayoutVars>
          <dgm:chMax val="1"/>
          <dgm:chPref val="1"/>
        </dgm:presLayoutVars>
      </dgm:prSet>
      <dgm:spPr/>
    </dgm:pt>
    <dgm:pt modelId="{2E124E61-8F8F-4325-BE5E-F7620E9292FD}" type="pres">
      <dgm:prSet presAssocID="{122D7944-768B-440B-BFA6-B60EC36A397D}" presName="sibTrans" presStyleCnt="0"/>
      <dgm:spPr/>
    </dgm:pt>
    <dgm:pt modelId="{B22E0466-89CD-437A-AD78-63D0B6392D2C}" type="pres">
      <dgm:prSet presAssocID="{E5F03076-ACBE-4459-A084-603682F097CC}" presName="compNode" presStyleCnt="0"/>
      <dgm:spPr/>
    </dgm:pt>
    <dgm:pt modelId="{12EC23B0-EE3F-4175-AD57-C111A2B959B6}" type="pres">
      <dgm:prSet presAssocID="{E5F03076-ACBE-4459-A084-603682F097CC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882556F-0021-42F3-BDFC-50A42850AA34}" type="pres">
      <dgm:prSet presAssocID="{E5F03076-ACBE-4459-A084-603682F097C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9CFF740B-2C98-44BA-8F29-62D07D119E63}" type="pres">
      <dgm:prSet presAssocID="{E5F03076-ACBE-4459-A084-603682F097CC}" presName="spaceRect" presStyleCnt="0"/>
      <dgm:spPr/>
    </dgm:pt>
    <dgm:pt modelId="{7FA4B42F-664C-4DAC-B3F0-551BB16CB0B3}" type="pres">
      <dgm:prSet presAssocID="{E5F03076-ACBE-4459-A084-603682F097CC}" presName="textRect" presStyleLbl="revTx" presStyleIdx="2" presStyleCnt="4">
        <dgm:presLayoutVars>
          <dgm:chMax val="1"/>
          <dgm:chPref val="1"/>
        </dgm:presLayoutVars>
      </dgm:prSet>
      <dgm:spPr/>
    </dgm:pt>
    <dgm:pt modelId="{DF58165B-711A-412E-AA3D-FE9FAB28534F}" type="pres">
      <dgm:prSet presAssocID="{9790829E-E85B-436A-86FE-3CD04CA2F02B}" presName="sibTrans" presStyleCnt="0"/>
      <dgm:spPr/>
    </dgm:pt>
    <dgm:pt modelId="{755953DC-75AD-4F92-BF88-4F24C97CB20E}" type="pres">
      <dgm:prSet presAssocID="{0F076846-79CE-4357-98CF-B1876AAC6022}" presName="compNode" presStyleCnt="0"/>
      <dgm:spPr/>
    </dgm:pt>
    <dgm:pt modelId="{66059D0A-0DB1-4D1A-83ED-02CC4C79101E}" type="pres">
      <dgm:prSet presAssocID="{0F076846-79CE-4357-98CF-B1876AAC6022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2B79E29-FFD6-4CE6-B526-70E09CAEE50B}" type="pres">
      <dgm:prSet presAssocID="{0F076846-79CE-4357-98CF-B1876AAC602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307B44D-DDFA-4627-B08B-5C0A7829A68D}" type="pres">
      <dgm:prSet presAssocID="{0F076846-79CE-4357-98CF-B1876AAC6022}" presName="spaceRect" presStyleCnt="0"/>
      <dgm:spPr/>
    </dgm:pt>
    <dgm:pt modelId="{A36A6EEA-46D4-49A6-9A14-0FBC54EF2A4F}" type="pres">
      <dgm:prSet presAssocID="{0F076846-79CE-4357-98CF-B1876AAC602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67BC0E-7697-43F6-B60C-79297E477607}" type="presOf" srcId="{83FFEC90-443B-4688-BE02-5783EB766653}" destId="{47F6D159-88CE-4E7C-98BF-A76A8CEC29DB}" srcOrd="0" destOrd="0" presId="urn:microsoft.com/office/officeart/2018/5/layout/IconLeafLabelList"/>
    <dgm:cxn modelId="{EFF9896D-F52D-4CD2-B6E3-3FDD2D1497E2}" srcId="{5215C66A-A08A-44CD-A568-1E8E673C71D8}" destId="{83FFEC90-443B-4688-BE02-5783EB766653}" srcOrd="0" destOrd="0" parTransId="{9D5D0F95-684F-4ECE-A7F1-7D4FE59E28BD}" sibTransId="{5F6B50FA-7CE3-46A1-BD7A-E351F282200C}"/>
    <dgm:cxn modelId="{59E2C953-1C0E-4541-9776-13A292CC22D3}" type="presOf" srcId="{0F076846-79CE-4357-98CF-B1876AAC6022}" destId="{A36A6EEA-46D4-49A6-9A14-0FBC54EF2A4F}" srcOrd="0" destOrd="0" presId="urn:microsoft.com/office/officeart/2018/5/layout/IconLeafLabelList"/>
    <dgm:cxn modelId="{0AD4FD7F-0F43-49DC-BCBA-5FA469DF89A0}" type="presOf" srcId="{C7AFE536-5E29-4FC8-B500-8DEB6AF606F4}" destId="{A43C3EC5-92CE-44D1-B278-A1B20AA6DCDA}" srcOrd="0" destOrd="0" presId="urn:microsoft.com/office/officeart/2018/5/layout/IconLeafLabelList"/>
    <dgm:cxn modelId="{6F972FB4-1B9A-48D4-AEC6-F8A77630D688}" type="presOf" srcId="{E5F03076-ACBE-4459-A084-603682F097CC}" destId="{7FA4B42F-664C-4DAC-B3F0-551BB16CB0B3}" srcOrd="0" destOrd="0" presId="urn:microsoft.com/office/officeart/2018/5/layout/IconLeafLabelList"/>
    <dgm:cxn modelId="{06CD32CA-1C2B-49DA-B606-2BF10AA84B74}" srcId="{5215C66A-A08A-44CD-A568-1E8E673C71D8}" destId="{C7AFE536-5E29-4FC8-B500-8DEB6AF606F4}" srcOrd="1" destOrd="0" parTransId="{D064D876-D69C-4A52-A9CA-E0AA68FB4F73}" sibTransId="{122D7944-768B-440B-BFA6-B60EC36A397D}"/>
    <dgm:cxn modelId="{1614E4D1-EFB1-4C38-B412-60F09D468E36}" srcId="{5215C66A-A08A-44CD-A568-1E8E673C71D8}" destId="{0F076846-79CE-4357-98CF-B1876AAC6022}" srcOrd="3" destOrd="0" parTransId="{9E919A7D-C531-4A29-AE02-C0D99780F90B}" sibTransId="{59A2F62C-CF15-4DD5-950C-E5B949A9989A}"/>
    <dgm:cxn modelId="{03157FD7-0AB9-485D-9C15-081A73FA4D5D}" type="presOf" srcId="{5215C66A-A08A-44CD-A568-1E8E673C71D8}" destId="{54CDF42A-7EFC-4D29-B738-16F32A48CF02}" srcOrd="0" destOrd="0" presId="urn:microsoft.com/office/officeart/2018/5/layout/IconLeafLabelList"/>
    <dgm:cxn modelId="{3D144AFB-5FE9-4315-BC9E-E1555FE53462}" srcId="{5215C66A-A08A-44CD-A568-1E8E673C71D8}" destId="{E5F03076-ACBE-4459-A084-603682F097CC}" srcOrd="2" destOrd="0" parTransId="{70705CEA-41D6-41CF-95A0-6A43AE27B183}" sibTransId="{9790829E-E85B-436A-86FE-3CD04CA2F02B}"/>
    <dgm:cxn modelId="{182AE0C8-BD88-4803-BE96-3C3B81A3DFA7}" type="presParOf" srcId="{54CDF42A-7EFC-4D29-B738-16F32A48CF02}" destId="{B94F22F3-534E-4844-8A7D-11AAFA35C1EA}" srcOrd="0" destOrd="0" presId="urn:microsoft.com/office/officeart/2018/5/layout/IconLeafLabelList"/>
    <dgm:cxn modelId="{E95DF1F4-0D4F-410D-9ADB-63BF5EAB451E}" type="presParOf" srcId="{B94F22F3-534E-4844-8A7D-11AAFA35C1EA}" destId="{A06859CB-AB01-484F-AA37-95E9201B185F}" srcOrd="0" destOrd="0" presId="urn:microsoft.com/office/officeart/2018/5/layout/IconLeafLabelList"/>
    <dgm:cxn modelId="{4EC8322F-3BEC-437C-93E2-D085D77E2D94}" type="presParOf" srcId="{B94F22F3-534E-4844-8A7D-11AAFA35C1EA}" destId="{22FF93D5-C0E6-44FF-B089-33E2FC0E9C92}" srcOrd="1" destOrd="0" presId="urn:microsoft.com/office/officeart/2018/5/layout/IconLeafLabelList"/>
    <dgm:cxn modelId="{8286FD61-5AFA-454C-A62B-B6A53236BBCF}" type="presParOf" srcId="{B94F22F3-534E-4844-8A7D-11AAFA35C1EA}" destId="{FDED54D0-A49F-46CA-B6E2-E9E95EED4E17}" srcOrd="2" destOrd="0" presId="urn:microsoft.com/office/officeart/2018/5/layout/IconLeafLabelList"/>
    <dgm:cxn modelId="{6CA56FD8-40D5-4A90-B13F-E423DA30F858}" type="presParOf" srcId="{B94F22F3-534E-4844-8A7D-11AAFA35C1EA}" destId="{47F6D159-88CE-4E7C-98BF-A76A8CEC29DB}" srcOrd="3" destOrd="0" presId="urn:microsoft.com/office/officeart/2018/5/layout/IconLeafLabelList"/>
    <dgm:cxn modelId="{E8237B8C-CAC9-4510-9287-FCAB4A7CD07D}" type="presParOf" srcId="{54CDF42A-7EFC-4D29-B738-16F32A48CF02}" destId="{D96B0DB2-4432-48CD-857C-F03DFA0B86DA}" srcOrd="1" destOrd="0" presId="urn:microsoft.com/office/officeart/2018/5/layout/IconLeafLabelList"/>
    <dgm:cxn modelId="{D5C5384D-71D5-445D-94C1-A27C31F3B020}" type="presParOf" srcId="{54CDF42A-7EFC-4D29-B738-16F32A48CF02}" destId="{5DC97905-071C-4B75-8DA7-6899B35376BD}" srcOrd="2" destOrd="0" presId="urn:microsoft.com/office/officeart/2018/5/layout/IconLeafLabelList"/>
    <dgm:cxn modelId="{421AE142-0D95-4EFF-93E9-A3E5209CBFC9}" type="presParOf" srcId="{5DC97905-071C-4B75-8DA7-6899B35376BD}" destId="{C5C09108-8C9D-43BE-AB2D-4EE24C532446}" srcOrd="0" destOrd="0" presId="urn:microsoft.com/office/officeart/2018/5/layout/IconLeafLabelList"/>
    <dgm:cxn modelId="{FBAFB306-A789-4A38-8A78-925A7CDC6E03}" type="presParOf" srcId="{5DC97905-071C-4B75-8DA7-6899B35376BD}" destId="{831613E8-5A9C-4FE3-ACA0-EB661D6E5B1B}" srcOrd="1" destOrd="0" presId="urn:microsoft.com/office/officeart/2018/5/layout/IconLeafLabelList"/>
    <dgm:cxn modelId="{21B9105B-A78C-4E2D-8397-C1F2E344589E}" type="presParOf" srcId="{5DC97905-071C-4B75-8DA7-6899B35376BD}" destId="{08638B8F-70BE-48C0-A96F-73B4832262EE}" srcOrd="2" destOrd="0" presId="urn:microsoft.com/office/officeart/2018/5/layout/IconLeafLabelList"/>
    <dgm:cxn modelId="{4DF703BE-C9DE-45FA-8452-4F6B9C80F0D6}" type="presParOf" srcId="{5DC97905-071C-4B75-8DA7-6899B35376BD}" destId="{A43C3EC5-92CE-44D1-B278-A1B20AA6DCDA}" srcOrd="3" destOrd="0" presId="urn:microsoft.com/office/officeart/2018/5/layout/IconLeafLabelList"/>
    <dgm:cxn modelId="{F4D39F74-9EA2-4DA1-AF00-9C278343A181}" type="presParOf" srcId="{54CDF42A-7EFC-4D29-B738-16F32A48CF02}" destId="{2E124E61-8F8F-4325-BE5E-F7620E9292FD}" srcOrd="3" destOrd="0" presId="urn:microsoft.com/office/officeart/2018/5/layout/IconLeafLabelList"/>
    <dgm:cxn modelId="{22C6659D-9B4F-499F-9CC4-86771A423036}" type="presParOf" srcId="{54CDF42A-7EFC-4D29-B738-16F32A48CF02}" destId="{B22E0466-89CD-437A-AD78-63D0B6392D2C}" srcOrd="4" destOrd="0" presId="urn:microsoft.com/office/officeart/2018/5/layout/IconLeafLabelList"/>
    <dgm:cxn modelId="{5395FF0A-FE32-4544-BED6-F4E960D28F9A}" type="presParOf" srcId="{B22E0466-89CD-437A-AD78-63D0B6392D2C}" destId="{12EC23B0-EE3F-4175-AD57-C111A2B959B6}" srcOrd="0" destOrd="0" presId="urn:microsoft.com/office/officeart/2018/5/layout/IconLeafLabelList"/>
    <dgm:cxn modelId="{4AFA4EEA-6499-4B11-AFDF-DEB078D347FF}" type="presParOf" srcId="{B22E0466-89CD-437A-AD78-63D0B6392D2C}" destId="{6882556F-0021-42F3-BDFC-50A42850AA34}" srcOrd="1" destOrd="0" presId="urn:microsoft.com/office/officeart/2018/5/layout/IconLeafLabelList"/>
    <dgm:cxn modelId="{6245FF6C-F41E-40C5-B73E-B126E1FA9055}" type="presParOf" srcId="{B22E0466-89CD-437A-AD78-63D0B6392D2C}" destId="{9CFF740B-2C98-44BA-8F29-62D07D119E63}" srcOrd="2" destOrd="0" presId="urn:microsoft.com/office/officeart/2018/5/layout/IconLeafLabelList"/>
    <dgm:cxn modelId="{2AE0E4FE-A298-4E8E-8B1F-14D8B1818BB8}" type="presParOf" srcId="{B22E0466-89CD-437A-AD78-63D0B6392D2C}" destId="{7FA4B42F-664C-4DAC-B3F0-551BB16CB0B3}" srcOrd="3" destOrd="0" presId="urn:microsoft.com/office/officeart/2018/5/layout/IconLeafLabelList"/>
    <dgm:cxn modelId="{8B23FEE4-2B43-47C5-B463-7DE2B278D2DD}" type="presParOf" srcId="{54CDF42A-7EFC-4D29-B738-16F32A48CF02}" destId="{DF58165B-711A-412E-AA3D-FE9FAB28534F}" srcOrd="5" destOrd="0" presId="urn:microsoft.com/office/officeart/2018/5/layout/IconLeafLabelList"/>
    <dgm:cxn modelId="{CB5591C4-F8D1-4AEA-99C3-28F7408B6CFD}" type="presParOf" srcId="{54CDF42A-7EFC-4D29-B738-16F32A48CF02}" destId="{755953DC-75AD-4F92-BF88-4F24C97CB20E}" srcOrd="6" destOrd="0" presId="urn:microsoft.com/office/officeart/2018/5/layout/IconLeafLabelList"/>
    <dgm:cxn modelId="{38F6074B-1D1B-4AD2-A24D-1B0B2B4AB5EB}" type="presParOf" srcId="{755953DC-75AD-4F92-BF88-4F24C97CB20E}" destId="{66059D0A-0DB1-4D1A-83ED-02CC4C79101E}" srcOrd="0" destOrd="0" presId="urn:microsoft.com/office/officeart/2018/5/layout/IconLeafLabelList"/>
    <dgm:cxn modelId="{C80DBF7B-2F32-4F43-9844-D2E55585162F}" type="presParOf" srcId="{755953DC-75AD-4F92-BF88-4F24C97CB20E}" destId="{A2B79E29-FFD6-4CE6-B526-70E09CAEE50B}" srcOrd="1" destOrd="0" presId="urn:microsoft.com/office/officeart/2018/5/layout/IconLeafLabelList"/>
    <dgm:cxn modelId="{3E43D8C7-568A-4796-A3DA-E8589F1ED744}" type="presParOf" srcId="{755953DC-75AD-4F92-BF88-4F24C97CB20E}" destId="{1307B44D-DDFA-4627-B08B-5C0A7829A68D}" srcOrd="2" destOrd="0" presId="urn:microsoft.com/office/officeart/2018/5/layout/IconLeafLabelList"/>
    <dgm:cxn modelId="{54F01D83-A2FE-4B3B-817B-D8450D44A08B}" type="presParOf" srcId="{755953DC-75AD-4F92-BF88-4F24C97CB20E}" destId="{A36A6EEA-46D4-49A6-9A14-0FBC54EF2A4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85D37F-EF31-48F5-86EF-4C9C8A1788E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6CB15F-07F7-41C5-AF0C-08B85016AE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courses are SQA devised</a:t>
          </a:r>
        </a:p>
      </dgm:t>
    </dgm:pt>
    <dgm:pt modelId="{0247810F-586B-41CC-AA50-EBEF16A7A4C2}" type="parTrans" cxnId="{B61C74C5-DA0D-4F63-A6C9-5E364D2ADD7F}">
      <dgm:prSet/>
      <dgm:spPr/>
      <dgm:t>
        <a:bodyPr/>
        <a:lstStyle/>
        <a:p>
          <a:endParaRPr lang="en-US"/>
        </a:p>
      </dgm:t>
    </dgm:pt>
    <dgm:pt modelId="{66481CF0-FE95-41AF-9A88-27C4284A7F18}" type="sibTrans" cxnId="{B61C74C5-DA0D-4F63-A6C9-5E364D2ADD7F}">
      <dgm:prSet/>
      <dgm:spPr/>
      <dgm:t>
        <a:bodyPr/>
        <a:lstStyle/>
        <a:p>
          <a:endParaRPr lang="en-US"/>
        </a:p>
      </dgm:t>
    </dgm:pt>
    <dgm:pt modelId="{084D040B-A485-4925-8923-EDECA2CD7D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Based on the SQA Group Award Specification for the qualification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17226084-E508-449B-9AE5-76E6FE4EDC4A}" type="parTrans" cxnId="{0F262A58-3CEF-40B6-B150-C85E6F96B2F8}">
      <dgm:prSet/>
      <dgm:spPr/>
      <dgm:t>
        <a:bodyPr/>
        <a:lstStyle/>
        <a:p>
          <a:endParaRPr lang="en-US"/>
        </a:p>
      </dgm:t>
    </dgm:pt>
    <dgm:pt modelId="{5EF00649-0C74-47AC-AD88-6A5E22AAC12B}" type="sibTrans" cxnId="{0F262A58-3CEF-40B6-B150-C85E6F96B2F8}">
      <dgm:prSet/>
      <dgm:spPr/>
      <dgm:t>
        <a:bodyPr/>
        <a:lstStyle/>
        <a:p>
          <a:endParaRPr lang="en-US"/>
        </a:p>
      </dgm:t>
    </dgm:pt>
    <dgm:pt modelId="{F7485E09-7C02-47D4-B0EA-3DEC4D26FA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Number of (core)  Mandatory Units</a:t>
          </a:r>
          <a:br>
            <a:rPr lang="en-US" dirty="0"/>
          </a:br>
          <a:br>
            <a:rPr lang="en-US" dirty="0"/>
          </a:br>
          <a:r>
            <a:rPr lang="en-US" dirty="0"/>
            <a:t>A number of optional units to make award up to 12 credits for HNC and  30 credits for HND</a:t>
          </a:r>
        </a:p>
      </dgm:t>
    </dgm:pt>
    <dgm:pt modelId="{05116B01-481A-42E1-80D6-0AEE885664D2}" type="parTrans" cxnId="{9B736402-7921-41D8-A53D-8DF4C52AEAD7}">
      <dgm:prSet/>
      <dgm:spPr/>
      <dgm:t>
        <a:bodyPr/>
        <a:lstStyle/>
        <a:p>
          <a:endParaRPr lang="en-US"/>
        </a:p>
      </dgm:t>
    </dgm:pt>
    <dgm:pt modelId="{5FC77080-0A30-4D46-9863-2ED217118900}" type="sibTrans" cxnId="{9B736402-7921-41D8-A53D-8DF4C52AEAD7}">
      <dgm:prSet/>
      <dgm:spPr/>
      <dgm:t>
        <a:bodyPr/>
        <a:lstStyle/>
        <a:p>
          <a:endParaRPr lang="en-US"/>
        </a:p>
      </dgm:t>
    </dgm:pt>
    <dgm:pt modelId="{976034F7-2F2A-4B30-9A33-973D3130A8E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hlinkClick xmlns:r="http://schemas.openxmlformats.org/officeDocument/2006/relationships" r:id="rId1"/>
            </a:rPr>
            <a:t>GG7C16.pdf</a:t>
          </a:r>
          <a:r>
            <a:rPr lang="en-GB" dirty="0"/>
            <a:t> </a:t>
          </a:r>
          <a:br>
            <a:rPr lang="en-GB" dirty="0"/>
          </a:br>
          <a:r>
            <a:rPr lang="en-GB" dirty="0"/>
            <a:t>HND Computing: Networking</a:t>
          </a:r>
          <a:br>
            <a:rPr lang="en-US" dirty="0"/>
          </a:br>
          <a:r>
            <a:rPr lang="en-GB" dirty="0">
              <a:hlinkClick xmlns:r="http://schemas.openxmlformats.org/officeDocument/2006/relationships" r:id="rId2"/>
            </a:rPr>
            <a:t>GG7D16.pdf</a:t>
          </a:r>
          <a:br>
            <a:rPr lang="en-GB" dirty="0"/>
          </a:br>
          <a:r>
            <a:rPr lang="en-GB" dirty="0"/>
            <a:t>HND Computer Science</a:t>
          </a:r>
          <a:br>
            <a:rPr lang="en-GB" dirty="0"/>
          </a:br>
          <a:r>
            <a:rPr lang="en-GB" dirty="0">
              <a:hlinkClick xmlns:r="http://schemas.openxmlformats.org/officeDocument/2006/relationships" r:id="rId3"/>
            </a:rPr>
            <a:t>GG7E16.pdf</a:t>
          </a:r>
          <a:r>
            <a:rPr lang="en-GB" dirty="0"/>
            <a:t> </a:t>
          </a:r>
          <a:br>
            <a:rPr lang="en-GB" dirty="0"/>
          </a:br>
          <a:r>
            <a:rPr lang="en-GB" dirty="0"/>
            <a:t>HND Computing: Software Development</a:t>
          </a:r>
          <a:br>
            <a:rPr lang="en-GB" dirty="0"/>
          </a:br>
          <a:r>
            <a:rPr lang="en-GB" dirty="0">
              <a:hlinkClick xmlns:r="http://schemas.openxmlformats.org/officeDocument/2006/relationships" r:id="rId4"/>
            </a:rPr>
            <a:t>GP8316.pdf</a:t>
          </a:r>
          <a:r>
            <a:rPr lang="en-GB" dirty="0"/>
            <a:t> </a:t>
          </a:r>
          <a:br>
            <a:rPr lang="en-GB" dirty="0"/>
          </a:br>
          <a:r>
            <a:rPr lang="en-GB" dirty="0"/>
            <a:t>HND Cyber Security</a:t>
          </a:r>
          <a:br>
            <a:rPr lang="en-GB" dirty="0"/>
          </a:br>
          <a:r>
            <a:rPr lang="en-US" dirty="0">
              <a:hlinkClick xmlns:r="http://schemas.openxmlformats.org/officeDocument/2006/relationships" r:id="rId5"/>
            </a:rPr>
            <a:t>GM0A16.pdf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HND Computer Games Development</a:t>
          </a:r>
        </a:p>
      </dgm:t>
    </dgm:pt>
    <dgm:pt modelId="{5C10788E-62C8-498F-873E-DA558B299559}" type="parTrans" cxnId="{55783642-440E-4D78-80D4-98BD6745B1D0}">
      <dgm:prSet/>
      <dgm:spPr/>
      <dgm:t>
        <a:bodyPr/>
        <a:lstStyle/>
        <a:p>
          <a:endParaRPr lang="en-US"/>
        </a:p>
      </dgm:t>
    </dgm:pt>
    <dgm:pt modelId="{389CC01C-111A-4438-85FA-0330BD3B4DB5}" type="sibTrans" cxnId="{55783642-440E-4D78-80D4-98BD6745B1D0}">
      <dgm:prSet/>
      <dgm:spPr/>
      <dgm:t>
        <a:bodyPr/>
        <a:lstStyle/>
        <a:p>
          <a:endParaRPr lang="en-US"/>
        </a:p>
      </dgm:t>
    </dgm:pt>
    <dgm:pt modelId="{41C2933B-5D25-40EF-8F6B-3F63B76A318F}" type="pres">
      <dgm:prSet presAssocID="{E185D37F-EF31-48F5-86EF-4C9C8A1788E6}" presName="root" presStyleCnt="0">
        <dgm:presLayoutVars>
          <dgm:dir/>
          <dgm:resizeHandles val="exact"/>
        </dgm:presLayoutVars>
      </dgm:prSet>
      <dgm:spPr/>
    </dgm:pt>
    <dgm:pt modelId="{F0A70AF4-B528-47B0-82CB-FE1A9C69B1A6}" type="pres">
      <dgm:prSet presAssocID="{DF6CB15F-07F7-41C5-AF0C-08B85016AEE5}" presName="compNode" presStyleCnt="0"/>
      <dgm:spPr/>
    </dgm:pt>
    <dgm:pt modelId="{405623F0-79AD-4DF9-A575-44F298210E74}" type="pres">
      <dgm:prSet presAssocID="{DF6CB15F-07F7-41C5-AF0C-08B85016AEE5}" presName="iconRect" presStyleLbl="node1" presStyleIdx="0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5E7B677-0AF6-4AA9-AFCF-2BEACE808BAD}" type="pres">
      <dgm:prSet presAssocID="{DF6CB15F-07F7-41C5-AF0C-08B85016AEE5}" presName="spaceRect" presStyleCnt="0"/>
      <dgm:spPr/>
    </dgm:pt>
    <dgm:pt modelId="{497463A1-34C8-451D-97C3-70FC673054E2}" type="pres">
      <dgm:prSet presAssocID="{DF6CB15F-07F7-41C5-AF0C-08B85016AEE5}" presName="textRect" presStyleLbl="revTx" presStyleIdx="0" presStyleCnt="4">
        <dgm:presLayoutVars>
          <dgm:chMax val="1"/>
          <dgm:chPref val="1"/>
        </dgm:presLayoutVars>
      </dgm:prSet>
      <dgm:spPr/>
    </dgm:pt>
    <dgm:pt modelId="{D9CD7B61-8C62-41E8-B108-0F8837DA9FF9}" type="pres">
      <dgm:prSet presAssocID="{66481CF0-FE95-41AF-9A88-27C4284A7F18}" presName="sibTrans" presStyleCnt="0"/>
      <dgm:spPr/>
    </dgm:pt>
    <dgm:pt modelId="{96DBBDE3-920A-46ED-9BA4-CDEB9587C7C2}" type="pres">
      <dgm:prSet presAssocID="{084D040B-A485-4925-8923-EDECA2CD7DBC}" presName="compNode" presStyleCnt="0"/>
      <dgm:spPr/>
    </dgm:pt>
    <dgm:pt modelId="{CDE975F8-6459-4FDB-B6D4-E0705A6EFBDB}" type="pres">
      <dgm:prSet presAssocID="{084D040B-A485-4925-8923-EDECA2CD7DBC}" presName="iconRect" presStyleLbl="node1" presStyleIdx="1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559DEA6-09DA-40A5-8454-477672DDDEEB}" type="pres">
      <dgm:prSet presAssocID="{084D040B-A485-4925-8923-EDECA2CD7DBC}" presName="spaceRect" presStyleCnt="0"/>
      <dgm:spPr/>
    </dgm:pt>
    <dgm:pt modelId="{2E740340-7B43-4B13-9C63-A58768BC54B7}" type="pres">
      <dgm:prSet presAssocID="{084D040B-A485-4925-8923-EDECA2CD7DBC}" presName="textRect" presStyleLbl="revTx" presStyleIdx="1" presStyleCnt="4">
        <dgm:presLayoutVars>
          <dgm:chMax val="1"/>
          <dgm:chPref val="1"/>
        </dgm:presLayoutVars>
      </dgm:prSet>
      <dgm:spPr/>
    </dgm:pt>
    <dgm:pt modelId="{4C85277D-B6DE-4538-ACF7-63988A0DEB48}" type="pres">
      <dgm:prSet presAssocID="{5EF00649-0C74-47AC-AD88-6A5E22AAC12B}" presName="sibTrans" presStyleCnt="0"/>
      <dgm:spPr/>
    </dgm:pt>
    <dgm:pt modelId="{CECAA39D-ADDD-4CE1-BD4A-249977CE6557}" type="pres">
      <dgm:prSet presAssocID="{F7485E09-7C02-47D4-B0EA-3DEC4D26FAB1}" presName="compNode" presStyleCnt="0"/>
      <dgm:spPr/>
    </dgm:pt>
    <dgm:pt modelId="{24078B44-ACF4-4266-9D3F-0D68C238D22E}" type="pres">
      <dgm:prSet presAssocID="{F7485E09-7C02-47D4-B0EA-3DEC4D26FAB1}" presName="iconRect" presStyleLbl="node1" presStyleIdx="2" presStyleCnt="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B7E9838-22F4-4C52-B57E-8741F0FCCEE0}" type="pres">
      <dgm:prSet presAssocID="{F7485E09-7C02-47D4-B0EA-3DEC4D26FAB1}" presName="spaceRect" presStyleCnt="0"/>
      <dgm:spPr/>
    </dgm:pt>
    <dgm:pt modelId="{4E8C6853-1C8D-4E0D-B1A0-168AB32FE48F}" type="pres">
      <dgm:prSet presAssocID="{F7485E09-7C02-47D4-B0EA-3DEC4D26FAB1}" presName="textRect" presStyleLbl="revTx" presStyleIdx="2" presStyleCnt="4">
        <dgm:presLayoutVars>
          <dgm:chMax val="1"/>
          <dgm:chPref val="1"/>
        </dgm:presLayoutVars>
      </dgm:prSet>
      <dgm:spPr/>
    </dgm:pt>
    <dgm:pt modelId="{677E64E1-536B-4867-9447-76D1F91C865D}" type="pres">
      <dgm:prSet presAssocID="{5FC77080-0A30-4D46-9863-2ED217118900}" presName="sibTrans" presStyleCnt="0"/>
      <dgm:spPr/>
    </dgm:pt>
    <dgm:pt modelId="{3CDEFC9B-92F4-49DA-8A74-1E33233C1D4E}" type="pres">
      <dgm:prSet presAssocID="{976034F7-2F2A-4B30-9A33-973D3130A8EA}" presName="compNode" presStyleCnt="0"/>
      <dgm:spPr/>
    </dgm:pt>
    <dgm:pt modelId="{428BB082-2B68-4860-9483-926EC05E7CA9}" type="pres">
      <dgm:prSet presAssocID="{976034F7-2F2A-4B30-9A33-973D3130A8EA}" presName="iconRect" presStyleLbl="node1" presStyleIdx="3" presStyleCnt="4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5CD49B0B-1153-45BD-AFF5-7D2984655E46}" type="pres">
      <dgm:prSet presAssocID="{976034F7-2F2A-4B30-9A33-973D3130A8EA}" presName="spaceRect" presStyleCnt="0"/>
      <dgm:spPr/>
    </dgm:pt>
    <dgm:pt modelId="{F1956D70-476E-499F-8EC7-9F32C00E185C}" type="pres">
      <dgm:prSet presAssocID="{976034F7-2F2A-4B30-9A33-973D3130A8EA}" presName="textRect" presStyleLbl="revTx" presStyleIdx="3" presStyleCnt="4" custScaleX="112667">
        <dgm:presLayoutVars>
          <dgm:chMax val="1"/>
          <dgm:chPref val="1"/>
        </dgm:presLayoutVars>
      </dgm:prSet>
      <dgm:spPr/>
    </dgm:pt>
  </dgm:ptLst>
  <dgm:cxnLst>
    <dgm:cxn modelId="{9B736402-7921-41D8-A53D-8DF4C52AEAD7}" srcId="{E185D37F-EF31-48F5-86EF-4C9C8A1788E6}" destId="{F7485E09-7C02-47D4-B0EA-3DEC4D26FAB1}" srcOrd="2" destOrd="0" parTransId="{05116B01-481A-42E1-80D6-0AEE885664D2}" sibTransId="{5FC77080-0A30-4D46-9863-2ED217118900}"/>
    <dgm:cxn modelId="{55783642-440E-4D78-80D4-98BD6745B1D0}" srcId="{E185D37F-EF31-48F5-86EF-4C9C8A1788E6}" destId="{976034F7-2F2A-4B30-9A33-973D3130A8EA}" srcOrd="3" destOrd="0" parTransId="{5C10788E-62C8-498F-873E-DA558B299559}" sibTransId="{389CC01C-111A-4438-85FA-0330BD3B4DB5}"/>
    <dgm:cxn modelId="{AD24A06C-6B59-492E-B4CF-7F4ECD219346}" type="presOf" srcId="{976034F7-2F2A-4B30-9A33-973D3130A8EA}" destId="{F1956D70-476E-499F-8EC7-9F32C00E185C}" srcOrd="0" destOrd="0" presId="urn:microsoft.com/office/officeart/2018/2/layout/IconLabelList"/>
    <dgm:cxn modelId="{0F262A58-3CEF-40B6-B150-C85E6F96B2F8}" srcId="{E185D37F-EF31-48F5-86EF-4C9C8A1788E6}" destId="{084D040B-A485-4925-8923-EDECA2CD7DBC}" srcOrd="1" destOrd="0" parTransId="{17226084-E508-449B-9AE5-76E6FE4EDC4A}" sibTransId="{5EF00649-0C74-47AC-AD88-6A5E22AAC12B}"/>
    <dgm:cxn modelId="{3E51F38D-CD6F-4034-B662-79EDCEE9CDD4}" type="presOf" srcId="{084D040B-A485-4925-8923-EDECA2CD7DBC}" destId="{2E740340-7B43-4B13-9C63-A58768BC54B7}" srcOrd="0" destOrd="0" presId="urn:microsoft.com/office/officeart/2018/2/layout/IconLabelList"/>
    <dgm:cxn modelId="{0598FE96-33BD-4B91-9293-078A79E8D8C2}" type="presOf" srcId="{F7485E09-7C02-47D4-B0EA-3DEC4D26FAB1}" destId="{4E8C6853-1C8D-4E0D-B1A0-168AB32FE48F}" srcOrd="0" destOrd="0" presId="urn:microsoft.com/office/officeart/2018/2/layout/IconLabelList"/>
    <dgm:cxn modelId="{B61C74C5-DA0D-4F63-A6C9-5E364D2ADD7F}" srcId="{E185D37F-EF31-48F5-86EF-4C9C8A1788E6}" destId="{DF6CB15F-07F7-41C5-AF0C-08B85016AEE5}" srcOrd="0" destOrd="0" parTransId="{0247810F-586B-41CC-AA50-EBEF16A7A4C2}" sibTransId="{66481CF0-FE95-41AF-9A88-27C4284A7F18}"/>
    <dgm:cxn modelId="{6761B0DF-2501-408F-B8A9-76229DB2264B}" type="presOf" srcId="{DF6CB15F-07F7-41C5-AF0C-08B85016AEE5}" destId="{497463A1-34C8-451D-97C3-70FC673054E2}" srcOrd="0" destOrd="0" presId="urn:microsoft.com/office/officeart/2018/2/layout/IconLabelList"/>
    <dgm:cxn modelId="{D7E5F5E1-89AF-42EF-A592-8DB3D1625738}" type="presOf" srcId="{E185D37F-EF31-48F5-86EF-4C9C8A1788E6}" destId="{41C2933B-5D25-40EF-8F6B-3F63B76A318F}" srcOrd="0" destOrd="0" presId="urn:microsoft.com/office/officeart/2018/2/layout/IconLabelList"/>
    <dgm:cxn modelId="{88761EBC-D162-46CE-A465-E5BEC6F52301}" type="presParOf" srcId="{41C2933B-5D25-40EF-8F6B-3F63B76A318F}" destId="{F0A70AF4-B528-47B0-82CB-FE1A9C69B1A6}" srcOrd="0" destOrd="0" presId="urn:microsoft.com/office/officeart/2018/2/layout/IconLabelList"/>
    <dgm:cxn modelId="{610360CC-AFD5-44B2-BF12-C0BE5B768C08}" type="presParOf" srcId="{F0A70AF4-B528-47B0-82CB-FE1A9C69B1A6}" destId="{405623F0-79AD-4DF9-A575-44F298210E74}" srcOrd="0" destOrd="0" presId="urn:microsoft.com/office/officeart/2018/2/layout/IconLabelList"/>
    <dgm:cxn modelId="{835FA798-D199-4E11-BAD5-A13DA7066BC3}" type="presParOf" srcId="{F0A70AF4-B528-47B0-82CB-FE1A9C69B1A6}" destId="{D5E7B677-0AF6-4AA9-AFCF-2BEACE808BAD}" srcOrd="1" destOrd="0" presId="urn:microsoft.com/office/officeart/2018/2/layout/IconLabelList"/>
    <dgm:cxn modelId="{2D647935-A703-4861-A8B2-83424D7A3A33}" type="presParOf" srcId="{F0A70AF4-B528-47B0-82CB-FE1A9C69B1A6}" destId="{497463A1-34C8-451D-97C3-70FC673054E2}" srcOrd="2" destOrd="0" presId="urn:microsoft.com/office/officeart/2018/2/layout/IconLabelList"/>
    <dgm:cxn modelId="{E7144504-258E-4E3C-BE58-D8F9D45858F7}" type="presParOf" srcId="{41C2933B-5D25-40EF-8F6B-3F63B76A318F}" destId="{D9CD7B61-8C62-41E8-B108-0F8837DA9FF9}" srcOrd="1" destOrd="0" presId="urn:microsoft.com/office/officeart/2018/2/layout/IconLabelList"/>
    <dgm:cxn modelId="{61FAE62F-96AB-4691-B75A-6044A97E0A84}" type="presParOf" srcId="{41C2933B-5D25-40EF-8F6B-3F63B76A318F}" destId="{96DBBDE3-920A-46ED-9BA4-CDEB9587C7C2}" srcOrd="2" destOrd="0" presId="urn:microsoft.com/office/officeart/2018/2/layout/IconLabelList"/>
    <dgm:cxn modelId="{8AD8186C-57F8-440D-9441-F19DC6F65016}" type="presParOf" srcId="{96DBBDE3-920A-46ED-9BA4-CDEB9587C7C2}" destId="{CDE975F8-6459-4FDB-B6D4-E0705A6EFBDB}" srcOrd="0" destOrd="0" presId="urn:microsoft.com/office/officeart/2018/2/layout/IconLabelList"/>
    <dgm:cxn modelId="{86425829-DCDF-47F7-AE86-6B700CFDDE55}" type="presParOf" srcId="{96DBBDE3-920A-46ED-9BA4-CDEB9587C7C2}" destId="{F559DEA6-09DA-40A5-8454-477672DDDEEB}" srcOrd="1" destOrd="0" presId="urn:microsoft.com/office/officeart/2018/2/layout/IconLabelList"/>
    <dgm:cxn modelId="{89112BF2-8EB7-4CA0-8224-B9DC7ACA30CD}" type="presParOf" srcId="{96DBBDE3-920A-46ED-9BA4-CDEB9587C7C2}" destId="{2E740340-7B43-4B13-9C63-A58768BC54B7}" srcOrd="2" destOrd="0" presId="urn:microsoft.com/office/officeart/2018/2/layout/IconLabelList"/>
    <dgm:cxn modelId="{446969FF-B952-4D11-880E-EFFF661D80E7}" type="presParOf" srcId="{41C2933B-5D25-40EF-8F6B-3F63B76A318F}" destId="{4C85277D-B6DE-4538-ACF7-63988A0DEB48}" srcOrd="3" destOrd="0" presId="urn:microsoft.com/office/officeart/2018/2/layout/IconLabelList"/>
    <dgm:cxn modelId="{3A9825DE-68C2-42B6-958D-84C46830082D}" type="presParOf" srcId="{41C2933B-5D25-40EF-8F6B-3F63B76A318F}" destId="{CECAA39D-ADDD-4CE1-BD4A-249977CE6557}" srcOrd="4" destOrd="0" presId="urn:microsoft.com/office/officeart/2018/2/layout/IconLabelList"/>
    <dgm:cxn modelId="{570A1ADF-65D9-4550-92DE-97B0BB927DA2}" type="presParOf" srcId="{CECAA39D-ADDD-4CE1-BD4A-249977CE6557}" destId="{24078B44-ACF4-4266-9D3F-0D68C238D22E}" srcOrd="0" destOrd="0" presId="urn:microsoft.com/office/officeart/2018/2/layout/IconLabelList"/>
    <dgm:cxn modelId="{1EE8A3DB-81E3-4A94-9184-F7DC196114E7}" type="presParOf" srcId="{CECAA39D-ADDD-4CE1-BD4A-249977CE6557}" destId="{FB7E9838-22F4-4C52-B57E-8741F0FCCEE0}" srcOrd="1" destOrd="0" presId="urn:microsoft.com/office/officeart/2018/2/layout/IconLabelList"/>
    <dgm:cxn modelId="{AFF6554A-4E37-4D90-8489-9C66A49D8B45}" type="presParOf" srcId="{CECAA39D-ADDD-4CE1-BD4A-249977CE6557}" destId="{4E8C6853-1C8D-4E0D-B1A0-168AB32FE48F}" srcOrd="2" destOrd="0" presId="urn:microsoft.com/office/officeart/2018/2/layout/IconLabelList"/>
    <dgm:cxn modelId="{8E1A7095-A31A-4F4C-B32A-3EC2C987250B}" type="presParOf" srcId="{41C2933B-5D25-40EF-8F6B-3F63B76A318F}" destId="{677E64E1-536B-4867-9447-76D1F91C865D}" srcOrd="5" destOrd="0" presId="urn:microsoft.com/office/officeart/2018/2/layout/IconLabelList"/>
    <dgm:cxn modelId="{7889D0AF-6AAA-4AA3-83F5-90E80F818991}" type="presParOf" srcId="{41C2933B-5D25-40EF-8F6B-3F63B76A318F}" destId="{3CDEFC9B-92F4-49DA-8A74-1E33233C1D4E}" srcOrd="6" destOrd="0" presId="urn:microsoft.com/office/officeart/2018/2/layout/IconLabelList"/>
    <dgm:cxn modelId="{AC08C3EF-8C77-4932-A14E-7AB4DCA4869F}" type="presParOf" srcId="{3CDEFC9B-92F4-49DA-8A74-1E33233C1D4E}" destId="{428BB082-2B68-4860-9483-926EC05E7CA9}" srcOrd="0" destOrd="0" presId="urn:microsoft.com/office/officeart/2018/2/layout/IconLabelList"/>
    <dgm:cxn modelId="{3BC88F02-A41D-4296-A275-E6423A950FC5}" type="presParOf" srcId="{3CDEFC9B-92F4-49DA-8A74-1E33233C1D4E}" destId="{5CD49B0B-1153-45BD-AFF5-7D2984655E46}" srcOrd="1" destOrd="0" presId="urn:microsoft.com/office/officeart/2018/2/layout/IconLabelList"/>
    <dgm:cxn modelId="{A3B72632-B453-4465-9FEA-6771E0ACFAB4}" type="presParOf" srcId="{3CDEFC9B-92F4-49DA-8A74-1E33233C1D4E}" destId="{F1956D70-476E-499F-8EC7-9F32C00E185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9E02AC-4CDB-4D6E-AD2F-C9D74E119808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7B0D48E-4E71-49B3-BD14-FFB2ED84A040}">
      <dgm:prSet/>
      <dgm:spPr/>
      <dgm:t>
        <a:bodyPr/>
        <a:lstStyle/>
        <a:p>
          <a:r>
            <a:rPr lang="en-GB" dirty="0"/>
            <a:t>Practical assignments</a:t>
          </a:r>
          <a:endParaRPr lang="en-US" dirty="0"/>
        </a:p>
      </dgm:t>
    </dgm:pt>
    <dgm:pt modelId="{2504A061-6BC9-4876-92A0-5F5701ED2E97}" type="parTrans" cxnId="{E40D42BA-8C20-464F-BB93-EFEED7A39A75}">
      <dgm:prSet/>
      <dgm:spPr/>
      <dgm:t>
        <a:bodyPr/>
        <a:lstStyle/>
        <a:p>
          <a:endParaRPr lang="en-US"/>
        </a:p>
      </dgm:t>
    </dgm:pt>
    <dgm:pt modelId="{9EB9C6D4-4414-402F-97B7-5121855B0F56}" type="sibTrans" cxnId="{E40D42BA-8C20-464F-BB93-EFEED7A39A75}">
      <dgm:prSet/>
      <dgm:spPr/>
      <dgm:t>
        <a:bodyPr/>
        <a:lstStyle/>
        <a:p>
          <a:endParaRPr lang="en-US"/>
        </a:p>
      </dgm:t>
    </dgm:pt>
    <dgm:pt modelId="{7CC599AC-7875-4C31-AC15-B013A9A755E6}">
      <dgm:prSet/>
      <dgm:spPr/>
      <dgm:t>
        <a:bodyPr/>
        <a:lstStyle/>
        <a:p>
          <a:r>
            <a:rPr lang="en-GB"/>
            <a:t>Project work (individual and group)</a:t>
          </a:r>
          <a:endParaRPr lang="en-US"/>
        </a:p>
      </dgm:t>
    </dgm:pt>
    <dgm:pt modelId="{FB1937C2-A5E7-496D-AD8B-B2C2762587A9}" type="parTrans" cxnId="{9B463333-6F6A-4EE7-BCC6-8C57E23FB6DF}">
      <dgm:prSet/>
      <dgm:spPr/>
      <dgm:t>
        <a:bodyPr/>
        <a:lstStyle/>
        <a:p>
          <a:endParaRPr lang="en-US"/>
        </a:p>
      </dgm:t>
    </dgm:pt>
    <dgm:pt modelId="{F5307FB4-5755-4E1B-AB6D-F945C97F1044}" type="sibTrans" cxnId="{9B463333-6F6A-4EE7-BCC6-8C57E23FB6DF}">
      <dgm:prSet/>
      <dgm:spPr/>
      <dgm:t>
        <a:bodyPr/>
        <a:lstStyle/>
        <a:p>
          <a:endParaRPr lang="en-US"/>
        </a:p>
      </dgm:t>
    </dgm:pt>
    <dgm:pt modelId="{C5B4A94B-04DD-4A6F-9127-EC1DD716876B}">
      <dgm:prSet/>
      <dgm:spPr/>
      <dgm:t>
        <a:bodyPr/>
        <a:lstStyle/>
        <a:p>
          <a:r>
            <a:rPr lang="en-GB"/>
            <a:t>Lab exercises</a:t>
          </a:r>
          <a:endParaRPr lang="en-US"/>
        </a:p>
      </dgm:t>
    </dgm:pt>
    <dgm:pt modelId="{F8662FC7-4786-4E6F-984B-2E97BE93681C}" type="parTrans" cxnId="{A0EA2880-9E11-4D37-8418-49A1817EFF69}">
      <dgm:prSet/>
      <dgm:spPr/>
      <dgm:t>
        <a:bodyPr/>
        <a:lstStyle/>
        <a:p>
          <a:endParaRPr lang="en-US"/>
        </a:p>
      </dgm:t>
    </dgm:pt>
    <dgm:pt modelId="{1C47D6D8-6F5E-495F-BE81-22BDB4B7D321}" type="sibTrans" cxnId="{A0EA2880-9E11-4D37-8418-49A1817EFF69}">
      <dgm:prSet/>
      <dgm:spPr/>
      <dgm:t>
        <a:bodyPr/>
        <a:lstStyle/>
        <a:p>
          <a:endParaRPr lang="en-US"/>
        </a:p>
      </dgm:t>
    </dgm:pt>
    <dgm:pt modelId="{388A63FF-E50C-4D4A-97F7-29660478EE03}">
      <dgm:prSet/>
      <dgm:spPr/>
      <dgm:t>
        <a:bodyPr/>
        <a:lstStyle/>
        <a:p>
          <a:r>
            <a:rPr lang="en-GB" dirty="0"/>
            <a:t>Technical documentation</a:t>
          </a:r>
          <a:endParaRPr lang="en-US" dirty="0"/>
        </a:p>
      </dgm:t>
    </dgm:pt>
    <dgm:pt modelId="{67582F6F-13C0-4DBC-9A25-58185D4F8CF6}" type="parTrans" cxnId="{3DCDB533-EA16-4EC0-B050-867F0B20614A}">
      <dgm:prSet/>
      <dgm:spPr/>
      <dgm:t>
        <a:bodyPr/>
        <a:lstStyle/>
        <a:p>
          <a:endParaRPr lang="en-US"/>
        </a:p>
      </dgm:t>
    </dgm:pt>
    <dgm:pt modelId="{FDA7A6DC-A7DC-431C-A843-C74049992F60}" type="sibTrans" cxnId="{3DCDB533-EA16-4EC0-B050-867F0B20614A}">
      <dgm:prSet/>
      <dgm:spPr/>
      <dgm:t>
        <a:bodyPr/>
        <a:lstStyle/>
        <a:p>
          <a:endParaRPr lang="en-US"/>
        </a:p>
      </dgm:t>
    </dgm:pt>
    <dgm:pt modelId="{232075CB-998F-46F9-8448-C629884A96BE}">
      <dgm:prSet/>
      <dgm:spPr/>
      <dgm:t>
        <a:bodyPr/>
        <a:lstStyle/>
        <a:p>
          <a:r>
            <a:rPr lang="en-GB"/>
            <a:t>Portfolio development</a:t>
          </a:r>
          <a:endParaRPr lang="en-US"/>
        </a:p>
      </dgm:t>
    </dgm:pt>
    <dgm:pt modelId="{E90C0F88-EF09-4813-99D2-33A111B95F6A}" type="parTrans" cxnId="{B7716F08-4E65-4F84-A47F-6BF67AD8A528}">
      <dgm:prSet/>
      <dgm:spPr/>
      <dgm:t>
        <a:bodyPr/>
        <a:lstStyle/>
        <a:p>
          <a:endParaRPr lang="en-US"/>
        </a:p>
      </dgm:t>
    </dgm:pt>
    <dgm:pt modelId="{3F5B394C-783A-48C4-B21C-AAF543428DCA}" type="sibTrans" cxnId="{B7716F08-4E65-4F84-A47F-6BF67AD8A528}">
      <dgm:prSet/>
      <dgm:spPr/>
      <dgm:t>
        <a:bodyPr/>
        <a:lstStyle/>
        <a:p>
          <a:endParaRPr lang="en-US"/>
        </a:p>
      </dgm:t>
    </dgm:pt>
    <dgm:pt modelId="{4D1EC05B-DDB9-43E2-B544-0DBE3CF8B55C}">
      <dgm:prSet/>
      <dgm:spPr/>
      <dgm:t>
        <a:bodyPr/>
        <a:lstStyle/>
        <a:p>
          <a:r>
            <a:rPr lang="en-GB"/>
            <a:t>Written examinations</a:t>
          </a:r>
          <a:endParaRPr lang="en-US"/>
        </a:p>
      </dgm:t>
    </dgm:pt>
    <dgm:pt modelId="{A63EECF4-10A9-423F-848A-DC563B1BDBE1}" type="parTrans" cxnId="{CD42C119-CB2C-431F-B392-262C1F51AC32}">
      <dgm:prSet/>
      <dgm:spPr/>
      <dgm:t>
        <a:bodyPr/>
        <a:lstStyle/>
        <a:p>
          <a:endParaRPr lang="en-US"/>
        </a:p>
      </dgm:t>
    </dgm:pt>
    <dgm:pt modelId="{C4023428-F71A-49B6-A10A-AD8DC29B0784}" type="sibTrans" cxnId="{CD42C119-CB2C-431F-B392-262C1F51AC32}">
      <dgm:prSet/>
      <dgm:spPr/>
      <dgm:t>
        <a:bodyPr/>
        <a:lstStyle/>
        <a:p>
          <a:endParaRPr lang="en-US"/>
        </a:p>
      </dgm:t>
    </dgm:pt>
    <dgm:pt modelId="{ED66747C-C145-4FF2-ABDA-34C8982D9640}">
      <dgm:prSet/>
      <dgm:spPr/>
      <dgm:t>
        <a:bodyPr/>
        <a:lstStyle/>
        <a:p>
          <a:r>
            <a:rPr lang="en-GB"/>
            <a:t>Multiple choice tests</a:t>
          </a:r>
          <a:endParaRPr lang="en-US"/>
        </a:p>
      </dgm:t>
    </dgm:pt>
    <dgm:pt modelId="{35C2F8E0-DD0F-47CA-B99A-7448541D76A8}" type="parTrans" cxnId="{125E749F-E5AF-4C95-9D30-537E2FCF0F2D}">
      <dgm:prSet/>
      <dgm:spPr/>
      <dgm:t>
        <a:bodyPr/>
        <a:lstStyle/>
        <a:p>
          <a:endParaRPr lang="en-US"/>
        </a:p>
      </dgm:t>
    </dgm:pt>
    <dgm:pt modelId="{624CDAFD-D862-4C9E-B7F6-A5D34A9314D1}" type="sibTrans" cxnId="{125E749F-E5AF-4C95-9D30-537E2FCF0F2D}">
      <dgm:prSet/>
      <dgm:spPr/>
      <dgm:t>
        <a:bodyPr/>
        <a:lstStyle/>
        <a:p>
          <a:endParaRPr lang="en-US"/>
        </a:p>
      </dgm:t>
    </dgm:pt>
    <dgm:pt modelId="{E0DD33B9-66A6-4C70-A937-A027C70236D6}">
      <dgm:prSet/>
      <dgm:spPr/>
      <dgm:t>
        <a:bodyPr/>
        <a:lstStyle/>
        <a:p>
          <a:r>
            <a:rPr lang="en-GB"/>
            <a:t>Technical presentations</a:t>
          </a:r>
          <a:endParaRPr lang="en-US"/>
        </a:p>
      </dgm:t>
    </dgm:pt>
    <dgm:pt modelId="{ACDA2FEF-ED25-4B2F-B6CB-76A54B076352}" type="parTrans" cxnId="{C9AF916E-1D6B-4F8B-BD11-EC6E8724845C}">
      <dgm:prSet/>
      <dgm:spPr/>
      <dgm:t>
        <a:bodyPr/>
        <a:lstStyle/>
        <a:p>
          <a:endParaRPr lang="en-US"/>
        </a:p>
      </dgm:t>
    </dgm:pt>
    <dgm:pt modelId="{0AF592E6-876F-442E-AB71-EF0949EAFE54}" type="sibTrans" cxnId="{C9AF916E-1D6B-4F8B-BD11-EC6E8724845C}">
      <dgm:prSet/>
      <dgm:spPr/>
      <dgm:t>
        <a:bodyPr/>
        <a:lstStyle/>
        <a:p>
          <a:endParaRPr lang="en-US"/>
        </a:p>
      </dgm:t>
    </dgm:pt>
    <dgm:pt modelId="{E1E22A9E-5D40-41BE-8ABF-05EC5156ECBC}">
      <dgm:prSet/>
      <dgm:spPr/>
      <dgm:t>
        <a:bodyPr/>
        <a:lstStyle/>
        <a:p>
          <a:r>
            <a:rPr lang="en-GB"/>
            <a:t>Peer reviews</a:t>
          </a:r>
          <a:endParaRPr lang="en-US"/>
        </a:p>
      </dgm:t>
    </dgm:pt>
    <dgm:pt modelId="{5F096407-3F93-4B19-933D-3AF7663859EF}" type="parTrans" cxnId="{20B8DFBE-9CAB-4387-9C53-172327274440}">
      <dgm:prSet/>
      <dgm:spPr/>
      <dgm:t>
        <a:bodyPr/>
        <a:lstStyle/>
        <a:p>
          <a:endParaRPr lang="en-US"/>
        </a:p>
      </dgm:t>
    </dgm:pt>
    <dgm:pt modelId="{5498A8B8-50DC-44E3-BA88-4E88B9B691DD}" type="sibTrans" cxnId="{20B8DFBE-9CAB-4387-9C53-172327274440}">
      <dgm:prSet/>
      <dgm:spPr/>
      <dgm:t>
        <a:bodyPr/>
        <a:lstStyle/>
        <a:p>
          <a:endParaRPr lang="en-US"/>
        </a:p>
      </dgm:t>
    </dgm:pt>
    <dgm:pt modelId="{E0102875-04E4-49A6-89D1-B138125F6D5C}">
      <dgm:prSet/>
      <dgm:spPr/>
      <dgm:t>
        <a:bodyPr/>
        <a:lstStyle/>
        <a:p>
          <a:r>
            <a:rPr lang="en-GB"/>
            <a:t>Graded exercises</a:t>
          </a:r>
          <a:endParaRPr lang="en-US"/>
        </a:p>
      </dgm:t>
    </dgm:pt>
    <dgm:pt modelId="{F009D6A2-3FF7-49F2-BD55-6172E848964A}" type="parTrans" cxnId="{1423B472-DD0E-41BF-81DD-A52C259920E2}">
      <dgm:prSet/>
      <dgm:spPr/>
      <dgm:t>
        <a:bodyPr/>
        <a:lstStyle/>
        <a:p>
          <a:endParaRPr lang="en-US"/>
        </a:p>
      </dgm:t>
    </dgm:pt>
    <dgm:pt modelId="{91B54BAA-D4D1-4F49-8DF9-2A0DFC451E2D}" type="sibTrans" cxnId="{1423B472-DD0E-41BF-81DD-A52C259920E2}">
      <dgm:prSet/>
      <dgm:spPr/>
      <dgm:t>
        <a:bodyPr/>
        <a:lstStyle/>
        <a:p>
          <a:endParaRPr lang="en-US"/>
        </a:p>
      </dgm:t>
    </dgm:pt>
    <dgm:pt modelId="{017161DC-7C4F-4066-BC77-CB188D04D9DE}">
      <dgm:prSet/>
      <dgm:spPr/>
      <dgm:t>
        <a:bodyPr/>
        <a:lstStyle/>
        <a:p>
          <a:r>
            <a:rPr lang="en-GB"/>
            <a:t>Some HNC courses consist of a final exam which is graded</a:t>
          </a:r>
          <a:endParaRPr lang="en-US"/>
        </a:p>
      </dgm:t>
    </dgm:pt>
    <dgm:pt modelId="{565AC59E-10ED-4546-AEC0-7BB166A39D26}" type="parTrans" cxnId="{D75EB586-5BD0-4A6E-9EFB-2BBE4735BB40}">
      <dgm:prSet/>
      <dgm:spPr/>
      <dgm:t>
        <a:bodyPr/>
        <a:lstStyle/>
        <a:p>
          <a:endParaRPr lang="en-US"/>
        </a:p>
      </dgm:t>
    </dgm:pt>
    <dgm:pt modelId="{6D23A815-9A6D-4ADA-81C4-1C40D7BEF631}" type="sibTrans" cxnId="{D75EB586-5BD0-4A6E-9EFB-2BBE4735BB40}">
      <dgm:prSet/>
      <dgm:spPr/>
      <dgm:t>
        <a:bodyPr/>
        <a:lstStyle/>
        <a:p>
          <a:endParaRPr lang="en-US"/>
        </a:p>
      </dgm:t>
    </dgm:pt>
    <dgm:pt modelId="{E9A8E6EC-CF23-4A60-A053-83501A7AA372}" type="pres">
      <dgm:prSet presAssocID="{DF9E02AC-4CDB-4D6E-AD2F-C9D74E119808}" presName="vert0" presStyleCnt="0">
        <dgm:presLayoutVars>
          <dgm:dir/>
          <dgm:animOne val="branch"/>
          <dgm:animLvl val="lvl"/>
        </dgm:presLayoutVars>
      </dgm:prSet>
      <dgm:spPr/>
    </dgm:pt>
    <dgm:pt modelId="{71DF2425-5E4B-45F9-9859-29059D2A5217}" type="pres">
      <dgm:prSet presAssocID="{77B0D48E-4E71-49B3-BD14-FFB2ED84A040}" presName="thickLine" presStyleLbl="alignNode1" presStyleIdx="0" presStyleCnt="11"/>
      <dgm:spPr/>
    </dgm:pt>
    <dgm:pt modelId="{BAA10514-8ABA-4C3F-BD69-48529A50B8A5}" type="pres">
      <dgm:prSet presAssocID="{77B0D48E-4E71-49B3-BD14-FFB2ED84A040}" presName="horz1" presStyleCnt="0"/>
      <dgm:spPr/>
    </dgm:pt>
    <dgm:pt modelId="{C9ACA0D2-8736-4C82-90E9-32437C0593A5}" type="pres">
      <dgm:prSet presAssocID="{77B0D48E-4E71-49B3-BD14-FFB2ED84A040}" presName="tx1" presStyleLbl="revTx" presStyleIdx="0" presStyleCnt="11"/>
      <dgm:spPr/>
    </dgm:pt>
    <dgm:pt modelId="{B9230035-545A-486A-B56E-087B6C8B691E}" type="pres">
      <dgm:prSet presAssocID="{77B0D48E-4E71-49B3-BD14-FFB2ED84A040}" presName="vert1" presStyleCnt="0"/>
      <dgm:spPr/>
    </dgm:pt>
    <dgm:pt modelId="{881DB637-6EB3-4959-BBFF-A7B0654B95A1}" type="pres">
      <dgm:prSet presAssocID="{7CC599AC-7875-4C31-AC15-B013A9A755E6}" presName="thickLine" presStyleLbl="alignNode1" presStyleIdx="1" presStyleCnt="11"/>
      <dgm:spPr/>
    </dgm:pt>
    <dgm:pt modelId="{A8536836-E340-44D2-A6DE-DA3E6A6E1188}" type="pres">
      <dgm:prSet presAssocID="{7CC599AC-7875-4C31-AC15-B013A9A755E6}" presName="horz1" presStyleCnt="0"/>
      <dgm:spPr/>
    </dgm:pt>
    <dgm:pt modelId="{598A977F-6125-4361-AF25-BEDCC1D90F93}" type="pres">
      <dgm:prSet presAssocID="{7CC599AC-7875-4C31-AC15-B013A9A755E6}" presName="tx1" presStyleLbl="revTx" presStyleIdx="1" presStyleCnt="11"/>
      <dgm:spPr/>
    </dgm:pt>
    <dgm:pt modelId="{29BF5E17-5156-4639-A801-4FC5DF4956BA}" type="pres">
      <dgm:prSet presAssocID="{7CC599AC-7875-4C31-AC15-B013A9A755E6}" presName="vert1" presStyleCnt="0"/>
      <dgm:spPr/>
    </dgm:pt>
    <dgm:pt modelId="{680CCEBF-BEDA-4DC7-9ADF-FE45E691D40E}" type="pres">
      <dgm:prSet presAssocID="{C5B4A94B-04DD-4A6F-9127-EC1DD716876B}" presName="thickLine" presStyleLbl="alignNode1" presStyleIdx="2" presStyleCnt="11"/>
      <dgm:spPr/>
    </dgm:pt>
    <dgm:pt modelId="{820F0898-5496-4653-A284-6CF0AD134CCE}" type="pres">
      <dgm:prSet presAssocID="{C5B4A94B-04DD-4A6F-9127-EC1DD716876B}" presName="horz1" presStyleCnt="0"/>
      <dgm:spPr/>
    </dgm:pt>
    <dgm:pt modelId="{40B2AA6D-C1BA-44AF-8EDE-B6B444E3ED69}" type="pres">
      <dgm:prSet presAssocID="{C5B4A94B-04DD-4A6F-9127-EC1DD716876B}" presName="tx1" presStyleLbl="revTx" presStyleIdx="2" presStyleCnt="11"/>
      <dgm:spPr/>
    </dgm:pt>
    <dgm:pt modelId="{4C27F972-1D26-4243-A3D0-946B16C51FAC}" type="pres">
      <dgm:prSet presAssocID="{C5B4A94B-04DD-4A6F-9127-EC1DD716876B}" presName="vert1" presStyleCnt="0"/>
      <dgm:spPr/>
    </dgm:pt>
    <dgm:pt modelId="{9DFE8FE8-60FE-47AE-B1EC-760D52155200}" type="pres">
      <dgm:prSet presAssocID="{388A63FF-E50C-4D4A-97F7-29660478EE03}" presName="thickLine" presStyleLbl="alignNode1" presStyleIdx="3" presStyleCnt="11"/>
      <dgm:spPr/>
    </dgm:pt>
    <dgm:pt modelId="{55D031E1-5538-4863-B3D5-99F376652EA4}" type="pres">
      <dgm:prSet presAssocID="{388A63FF-E50C-4D4A-97F7-29660478EE03}" presName="horz1" presStyleCnt="0"/>
      <dgm:spPr/>
    </dgm:pt>
    <dgm:pt modelId="{8411A651-C108-42C3-8C33-E17B7AB42763}" type="pres">
      <dgm:prSet presAssocID="{388A63FF-E50C-4D4A-97F7-29660478EE03}" presName="tx1" presStyleLbl="revTx" presStyleIdx="3" presStyleCnt="11"/>
      <dgm:spPr/>
    </dgm:pt>
    <dgm:pt modelId="{A1BE83B9-473D-49B3-9DCB-CF23DB084294}" type="pres">
      <dgm:prSet presAssocID="{388A63FF-E50C-4D4A-97F7-29660478EE03}" presName="vert1" presStyleCnt="0"/>
      <dgm:spPr/>
    </dgm:pt>
    <dgm:pt modelId="{74CC494E-F4AE-401C-BBFE-34625D302550}" type="pres">
      <dgm:prSet presAssocID="{232075CB-998F-46F9-8448-C629884A96BE}" presName="thickLine" presStyleLbl="alignNode1" presStyleIdx="4" presStyleCnt="11"/>
      <dgm:spPr/>
    </dgm:pt>
    <dgm:pt modelId="{3CB8A2AE-665D-4D16-8A38-B58C6DB03C23}" type="pres">
      <dgm:prSet presAssocID="{232075CB-998F-46F9-8448-C629884A96BE}" presName="horz1" presStyleCnt="0"/>
      <dgm:spPr/>
    </dgm:pt>
    <dgm:pt modelId="{70F7A834-26C7-43F5-BE6C-213AB79001C8}" type="pres">
      <dgm:prSet presAssocID="{232075CB-998F-46F9-8448-C629884A96BE}" presName="tx1" presStyleLbl="revTx" presStyleIdx="4" presStyleCnt="11"/>
      <dgm:spPr/>
    </dgm:pt>
    <dgm:pt modelId="{F9167F2C-BF24-4E32-8AC8-A3B31346FE01}" type="pres">
      <dgm:prSet presAssocID="{232075CB-998F-46F9-8448-C629884A96BE}" presName="vert1" presStyleCnt="0"/>
      <dgm:spPr/>
    </dgm:pt>
    <dgm:pt modelId="{E54EA144-380A-4A93-B26B-E01F8B37355F}" type="pres">
      <dgm:prSet presAssocID="{4D1EC05B-DDB9-43E2-B544-0DBE3CF8B55C}" presName="thickLine" presStyleLbl="alignNode1" presStyleIdx="5" presStyleCnt="11"/>
      <dgm:spPr/>
    </dgm:pt>
    <dgm:pt modelId="{C3F88091-9ED7-4F73-9E96-D72EB0D7D71D}" type="pres">
      <dgm:prSet presAssocID="{4D1EC05B-DDB9-43E2-B544-0DBE3CF8B55C}" presName="horz1" presStyleCnt="0"/>
      <dgm:spPr/>
    </dgm:pt>
    <dgm:pt modelId="{F2525676-1053-492C-85AD-956B8F9D5027}" type="pres">
      <dgm:prSet presAssocID="{4D1EC05B-DDB9-43E2-B544-0DBE3CF8B55C}" presName="tx1" presStyleLbl="revTx" presStyleIdx="5" presStyleCnt="11"/>
      <dgm:spPr/>
    </dgm:pt>
    <dgm:pt modelId="{244B85DA-49A6-4023-909E-39EB2B438D30}" type="pres">
      <dgm:prSet presAssocID="{4D1EC05B-DDB9-43E2-B544-0DBE3CF8B55C}" presName="vert1" presStyleCnt="0"/>
      <dgm:spPr/>
    </dgm:pt>
    <dgm:pt modelId="{9753D886-B9B7-4838-9056-BEE3DC4C0DAB}" type="pres">
      <dgm:prSet presAssocID="{ED66747C-C145-4FF2-ABDA-34C8982D9640}" presName="thickLine" presStyleLbl="alignNode1" presStyleIdx="6" presStyleCnt="11"/>
      <dgm:spPr/>
    </dgm:pt>
    <dgm:pt modelId="{82A53EC3-D650-42AE-A8DE-E528F4A4786C}" type="pres">
      <dgm:prSet presAssocID="{ED66747C-C145-4FF2-ABDA-34C8982D9640}" presName="horz1" presStyleCnt="0"/>
      <dgm:spPr/>
    </dgm:pt>
    <dgm:pt modelId="{E43BAFA5-44CD-4BAD-A90A-93AEE2994122}" type="pres">
      <dgm:prSet presAssocID="{ED66747C-C145-4FF2-ABDA-34C8982D9640}" presName="tx1" presStyleLbl="revTx" presStyleIdx="6" presStyleCnt="11"/>
      <dgm:spPr/>
    </dgm:pt>
    <dgm:pt modelId="{D89F3FB8-3ED5-4366-88D6-9AE70B642B83}" type="pres">
      <dgm:prSet presAssocID="{ED66747C-C145-4FF2-ABDA-34C8982D9640}" presName="vert1" presStyleCnt="0"/>
      <dgm:spPr/>
    </dgm:pt>
    <dgm:pt modelId="{EF995FB8-5B1C-42A9-8394-6EDF049D12A3}" type="pres">
      <dgm:prSet presAssocID="{E0DD33B9-66A6-4C70-A937-A027C70236D6}" presName="thickLine" presStyleLbl="alignNode1" presStyleIdx="7" presStyleCnt="11"/>
      <dgm:spPr/>
    </dgm:pt>
    <dgm:pt modelId="{1ECB4D0D-BA8A-4B58-81BA-EFF328778492}" type="pres">
      <dgm:prSet presAssocID="{E0DD33B9-66A6-4C70-A937-A027C70236D6}" presName="horz1" presStyleCnt="0"/>
      <dgm:spPr/>
    </dgm:pt>
    <dgm:pt modelId="{C6B96C5E-CC32-4C05-9A8E-0D22E812E874}" type="pres">
      <dgm:prSet presAssocID="{E0DD33B9-66A6-4C70-A937-A027C70236D6}" presName="tx1" presStyleLbl="revTx" presStyleIdx="7" presStyleCnt="11"/>
      <dgm:spPr/>
    </dgm:pt>
    <dgm:pt modelId="{881DEC25-B8BE-4889-90C4-A69AF36A0DAD}" type="pres">
      <dgm:prSet presAssocID="{E0DD33B9-66A6-4C70-A937-A027C70236D6}" presName="vert1" presStyleCnt="0"/>
      <dgm:spPr/>
    </dgm:pt>
    <dgm:pt modelId="{CB49AFF9-9306-4DF0-8201-B62CF6DC0A5A}" type="pres">
      <dgm:prSet presAssocID="{E1E22A9E-5D40-41BE-8ABF-05EC5156ECBC}" presName="thickLine" presStyleLbl="alignNode1" presStyleIdx="8" presStyleCnt="11"/>
      <dgm:spPr/>
    </dgm:pt>
    <dgm:pt modelId="{24F093D5-9E89-415C-B944-9B288461AF50}" type="pres">
      <dgm:prSet presAssocID="{E1E22A9E-5D40-41BE-8ABF-05EC5156ECBC}" presName="horz1" presStyleCnt="0"/>
      <dgm:spPr/>
    </dgm:pt>
    <dgm:pt modelId="{E25F3AFC-FA79-4733-9013-7691E97881F1}" type="pres">
      <dgm:prSet presAssocID="{E1E22A9E-5D40-41BE-8ABF-05EC5156ECBC}" presName="tx1" presStyleLbl="revTx" presStyleIdx="8" presStyleCnt="11"/>
      <dgm:spPr/>
    </dgm:pt>
    <dgm:pt modelId="{BC77B6DA-803A-4E5F-B967-65954EDA9509}" type="pres">
      <dgm:prSet presAssocID="{E1E22A9E-5D40-41BE-8ABF-05EC5156ECBC}" presName="vert1" presStyleCnt="0"/>
      <dgm:spPr/>
    </dgm:pt>
    <dgm:pt modelId="{5195397B-9797-4D1D-87B8-0E988DE62766}" type="pres">
      <dgm:prSet presAssocID="{E0102875-04E4-49A6-89D1-B138125F6D5C}" presName="thickLine" presStyleLbl="alignNode1" presStyleIdx="9" presStyleCnt="11"/>
      <dgm:spPr/>
    </dgm:pt>
    <dgm:pt modelId="{0CEBC7D5-DDB9-49AB-8932-3BAFEC4DD675}" type="pres">
      <dgm:prSet presAssocID="{E0102875-04E4-49A6-89D1-B138125F6D5C}" presName="horz1" presStyleCnt="0"/>
      <dgm:spPr/>
    </dgm:pt>
    <dgm:pt modelId="{4BA5D38B-AC0C-4699-AACB-3B2A53B828BA}" type="pres">
      <dgm:prSet presAssocID="{E0102875-04E4-49A6-89D1-B138125F6D5C}" presName="tx1" presStyleLbl="revTx" presStyleIdx="9" presStyleCnt="11"/>
      <dgm:spPr/>
    </dgm:pt>
    <dgm:pt modelId="{CC635048-F383-48E6-A82B-6B392B316EA9}" type="pres">
      <dgm:prSet presAssocID="{E0102875-04E4-49A6-89D1-B138125F6D5C}" presName="vert1" presStyleCnt="0"/>
      <dgm:spPr/>
    </dgm:pt>
    <dgm:pt modelId="{E867A2F6-1126-49F1-893F-898EA37B81CD}" type="pres">
      <dgm:prSet presAssocID="{017161DC-7C4F-4066-BC77-CB188D04D9DE}" presName="thickLine" presStyleLbl="alignNode1" presStyleIdx="10" presStyleCnt="11"/>
      <dgm:spPr/>
    </dgm:pt>
    <dgm:pt modelId="{BCE909A9-3612-4A5B-83A4-3A5C3BDF99FE}" type="pres">
      <dgm:prSet presAssocID="{017161DC-7C4F-4066-BC77-CB188D04D9DE}" presName="horz1" presStyleCnt="0"/>
      <dgm:spPr/>
    </dgm:pt>
    <dgm:pt modelId="{218C44F4-0628-4505-923E-5721E7E939B3}" type="pres">
      <dgm:prSet presAssocID="{017161DC-7C4F-4066-BC77-CB188D04D9DE}" presName="tx1" presStyleLbl="revTx" presStyleIdx="10" presStyleCnt="11"/>
      <dgm:spPr/>
    </dgm:pt>
    <dgm:pt modelId="{26F12F1B-0AEE-4FF4-A87F-BF24EC9534EC}" type="pres">
      <dgm:prSet presAssocID="{017161DC-7C4F-4066-BC77-CB188D04D9DE}" presName="vert1" presStyleCnt="0"/>
      <dgm:spPr/>
    </dgm:pt>
  </dgm:ptLst>
  <dgm:cxnLst>
    <dgm:cxn modelId="{B7716F08-4E65-4F84-A47F-6BF67AD8A528}" srcId="{DF9E02AC-4CDB-4D6E-AD2F-C9D74E119808}" destId="{232075CB-998F-46F9-8448-C629884A96BE}" srcOrd="4" destOrd="0" parTransId="{E90C0F88-EF09-4813-99D2-33A111B95F6A}" sibTransId="{3F5B394C-783A-48C4-B21C-AAF543428DCA}"/>
    <dgm:cxn modelId="{CD42C119-CB2C-431F-B392-262C1F51AC32}" srcId="{DF9E02AC-4CDB-4D6E-AD2F-C9D74E119808}" destId="{4D1EC05B-DDB9-43E2-B544-0DBE3CF8B55C}" srcOrd="5" destOrd="0" parTransId="{A63EECF4-10A9-423F-848A-DC563B1BDBE1}" sibTransId="{C4023428-F71A-49B6-A10A-AD8DC29B0784}"/>
    <dgm:cxn modelId="{07F5981F-D479-4BCA-AE1F-B4DB6A593BB4}" type="presOf" srcId="{E0DD33B9-66A6-4C70-A937-A027C70236D6}" destId="{C6B96C5E-CC32-4C05-9A8E-0D22E812E874}" srcOrd="0" destOrd="0" presId="urn:microsoft.com/office/officeart/2008/layout/LinedList"/>
    <dgm:cxn modelId="{5C65FE21-B5A0-4571-A552-99A1A2ABBAF4}" type="presOf" srcId="{4D1EC05B-DDB9-43E2-B544-0DBE3CF8B55C}" destId="{F2525676-1053-492C-85AD-956B8F9D5027}" srcOrd="0" destOrd="0" presId="urn:microsoft.com/office/officeart/2008/layout/LinedList"/>
    <dgm:cxn modelId="{9B463333-6F6A-4EE7-BCC6-8C57E23FB6DF}" srcId="{DF9E02AC-4CDB-4D6E-AD2F-C9D74E119808}" destId="{7CC599AC-7875-4C31-AC15-B013A9A755E6}" srcOrd="1" destOrd="0" parTransId="{FB1937C2-A5E7-496D-AD8B-B2C2762587A9}" sibTransId="{F5307FB4-5755-4E1B-AB6D-F945C97F1044}"/>
    <dgm:cxn modelId="{3DCDB533-EA16-4EC0-B050-867F0B20614A}" srcId="{DF9E02AC-4CDB-4D6E-AD2F-C9D74E119808}" destId="{388A63FF-E50C-4D4A-97F7-29660478EE03}" srcOrd="3" destOrd="0" parTransId="{67582F6F-13C0-4DBC-9A25-58185D4F8CF6}" sibTransId="{FDA7A6DC-A7DC-431C-A843-C74049992F60}"/>
    <dgm:cxn modelId="{11901D3A-E7A1-4AF8-80EE-BC1878202B0E}" type="presOf" srcId="{7CC599AC-7875-4C31-AC15-B013A9A755E6}" destId="{598A977F-6125-4361-AF25-BEDCC1D90F93}" srcOrd="0" destOrd="0" presId="urn:microsoft.com/office/officeart/2008/layout/LinedList"/>
    <dgm:cxn modelId="{C9AF916E-1D6B-4F8B-BD11-EC6E8724845C}" srcId="{DF9E02AC-4CDB-4D6E-AD2F-C9D74E119808}" destId="{E0DD33B9-66A6-4C70-A937-A027C70236D6}" srcOrd="7" destOrd="0" parTransId="{ACDA2FEF-ED25-4B2F-B6CB-76A54B076352}" sibTransId="{0AF592E6-876F-442E-AB71-EF0949EAFE54}"/>
    <dgm:cxn modelId="{C483B172-939C-4BA4-BE54-7CF7AA881CA7}" type="presOf" srcId="{ED66747C-C145-4FF2-ABDA-34C8982D9640}" destId="{E43BAFA5-44CD-4BAD-A90A-93AEE2994122}" srcOrd="0" destOrd="0" presId="urn:microsoft.com/office/officeart/2008/layout/LinedList"/>
    <dgm:cxn modelId="{1423B472-DD0E-41BF-81DD-A52C259920E2}" srcId="{DF9E02AC-4CDB-4D6E-AD2F-C9D74E119808}" destId="{E0102875-04E4-49A6-89D1-B138125F6D5C}" srcOrd="9" destOrd="0" parTransId="{F009D6A2-3FF7-49F2-BD55-6172E848964A}" sibTransId="{91B54BAA-D4D1-4F49-8DF9-2A0DFC451E2D}"/>
    <dgm:cxn modelId="{A669B153-FC48-4D3B-8623-C4E9A71CB7BD}" type="presOf" srcId="{C5B4A94B-04DD-4A6F-9127-EC1DD716876B}" destId="{40B2AA6D-C1BA-44AF-8EDE-B6B444E3ED69}" srcOrd="0" destOrd="0" presId="urn:microsoft.com/office/officeart/2008/layout/LinedList"/>
    <dgm:cxn modelId="{A0EA2880-9E11-4D37-8418-49A1817EFF69}" srcId="{DF9E02AC-4CDB-4D6E-AD2F-C9D74E119808}" destId="{C5B4A94B-04DD-4A6F-9127-EC1DD716876B}" srcOrd="2" destOrd="0" parTransId="{F8662FC7-4786-4E6F-984B-2E97BE93681C}" sibTransId="{1C47D6D8-6F5E-495F-BE81-22BDB4B7D321}"/>
    <dgm:cxn modelId="{D75EB586-5BD0-4A6E-9EFB-2BBE4735BB40}" srcId="{DF9E02AC-4CDB-4D6E-AD2F-C9D74E119808}" destId="{017161DC-7C4F-4066-BC77-CB188D04D9DE}" srcOrd="10" destOrd="0" parTransId="{565AC59E-10ED-4546-AEC0-7BB166A39D26}" sibTransId="{6D23A815-9A6D-4ADA-81C4-1C40D7BEF631}"/>
    <dgm:cxn modelId="{176F558E-4563-4563-BCCF-E727BFD05F15}" type="presOf" srcId="{232075CB-998F-46F9-8448-C629884A96BE}" destId="{70F7A834-26C7-43F5-BE6C-213AB79001C8}" srcOrd="0" destOrd="0" presId="urn:microsoft.com/office/officeart/2008/layout/LinedList"/>
    <dgm:cxn modelId="{495D3A92-D7AB-4AE6-BFDD-00F14BA6EC6A}" type="presOf" srcId="{388A63FF-E50C-4D4A-97F7-29660478EE03}" destId="{8411A651-C108-42C3-8C33-E17B7AB42763}" srcOrd="0" destOrd="0" presId="urn:microsoft.com/office/officeart/2008/layout/LinedList"/>
    <dgm:cxn modelId="{1A5A189A-503F-4C49-B9F9-228FB3304D4E}" type="presOf" srcId="{E0102875-04E4-49A6-89D1-B138125F6D5C}" destId="{4BA5D38B-AC0C-4699-AACB-3B2A53B828BA}" srcOrd="0" destOrd="0" presId="urn:microsoft.com/office/officeart/2008/layout/LinedList"/>
    <dgm:cxn modelId="{125A869A-63AB-40E0-96A0-59B27FCC661F}" type="presOf" srcId="{017161DC-7C4F-4066-BC77-CB188D04D9DE}" destId="{218C44F4-0628-4505-923E-5721E7E939B3}" srcOrd="0" destOrd="0" presId="urn:microsoft.com/office/officeart/2008/layout/LinedList"/>
    <dgm:cxn modelId="{125E749F-E5AF-4C95-9D30-537E2FCF0F2D}" srcId="{DF9E02AC-4CDB-4D6E-AD2F-C9D74E119808}" destId="{ED66747C-C145-4FF2-ABDA-34C8982D9640}" srcOrd="6" destOrd="0" parTransId="{35C2F8E0-DD0F-47CA-B99A-7448541D76A8}" sibTransId="{624CDAFD-D862-4C9E-B7F6-A5D34A9314D1}"/>
    <dgm:cxn modelId="{0C1A29A2-3183-49A3-AB65-76B0506F34CF}" type="presOf" srcId="{E1E22A9E-5D40-41BE-8ABF-05EC5156ECBC}" destId="{E25F3AFC-FA79-4733-9013-7691E97881F1}" srcOrd="0" destOrd="0" presId="urn:microsoft.com/office/officeart/2008/layout/LinedList"/>
    <dgm:cxn modelId="{C1DBB6B7-411C-44B9-9C82-95C2FC03FE75}" type="presOf" srcId="{77B0D48E-4E71-49B3-BD14-FFB2ED84A040}" destId="{C9ACA0D2-8736-4C82-90E9-32437C0593A5}" srcOrd="0" destOrd="0" presId="urn:microsoft.com/office/officeart/2008/layout/LinedList"/>
    <dgm:cxn modelId="{E40D42BA-8C20-464F-BB93-EFEED7A39A75}" srcId="{DF9E02AC-4CDB-4D6E-AD2F-C9D74E119808}" destId="{77B0D48E-4E71-49B3-BD14-FFB2ED84A040}" srcOrd="0" destOrd="0" parTransId="{2504A061-6BC9-4876-92A0-5F5701ED2E97}" sibTransId="{9EB9C6D4-4414-402F-97B7-5121855B0F56}"/>
    <dgm:cxn modelId="{20B8DFBE-9CAB-4387-9C53-172327274440}" srcId="{DF9E02AC-4CDB-4D6E-AD2F-C9D74E119808}" destId="{E1E22A9E-5D40-41BE-8ABF-05EC5156ECBC}" srcOrd="8" destOrd="0" parTransId="{5F096407-3F93-4B19-933D-3AF7663859EF}" sibTransId="{5498A8B8-50DC-44E3-BA88-4E88B9B691DD}"/>
    <dgm:cxn modelId="{58D59EFC-B83D-4B70-8CE0-5A82C1DFEC6C}" type="presOf" srcId="{DF9E02AC-4CDB-4D6E-AD2F-C9D74E119808}" destId="{E9A8E6EC-CF23-4A60-A053-83501A7AA372}" srcOrd="0" destOrd="0" presId="urn:microsoft.com/office/officeart/2008/layout/LinedList"/>
    <dgm:cxn modelId="{99944280-BDAD-461D-A6AD-09F55C051E56}" type="presParOf" srcId="{E9A8E6EC-CF23-4A60-A053-83501A7AA372}" destId="{71DF2425-5E4B-45F9-9859-29059D2A5217}" srcOrd="0" destOrd="0" presId="urn:microsoft.com/office/officeart/2008/layout/LinedList"/>
    <dgm:cxn modelId="{640C27CC-FBFB-4062-8E51-2A977F19EC64}" type="presParOf" srcId="{E9A8E6EC-CF23-4A60-A053-83501A7AA372}" destId="{BAA10514-8ABA-4C3F-BD69-48529A50B8A5}" srcOrd="1" destOrd="0" presId="urn:microsoft.com/office/officeart/2008/layout/LinedList"/>
    <dgm:cxn modelId="{692C8B36-7D56-4A49-95A1-5AC2E3D46C1D}" type="presParOf" srcId="{BAA10514-8ABA-4C3F-BD69-48529A50B8A5}" destId="{C9ACA0D2-8736-4C82-90E9-32437C0593A5}" srcOrd="0" destOrd="0" presId="urn:microsoft.com/office/officeart/2008/layout/LinedList"/>
    <dgm:cxn modelId="{22001A77-95FB-429D-9A8B-9E8B331C0A3F}" type="presParOf" srcId="{BAA10514-8ABA-4C3F-BD69-48529A50B8A5}" destId="{B9230035-545A-486A-B56E-087B6C8B691E}" srcOrd="1" destOrd="0" presId="urn:microsoft.com/office/officeart/2008/layout/LinedList"/>
    <dgm:cxn modelId="{51A13800-688B-4B76-B31F-418052658DF3}" type="presParOf" srcId="{E9A8E6EC-CF23-4A60-A053-83501A7AA372}" destId="{881DB637-6EB3-4959-BBFF-A7B0654B95A1}" srcOrd="2" destOrd="0" presId="urn:microsoft.com/office/officeart/2008/layout/LinedList"/>
    <dgm:cxn modelId="{0565A958-E199-43BD-8AF5-A7C860C152B1}" type="presParOf" srcId="{E9A8E6EC-CF23-4A60-A053-83501A7AA372}" destId="{A8536836-E340-44D2-A6DE-DA3E6A6E1188}" srcOrd="3" destOrd="0" presId="urn:microsoft.com/office/officeart/2008/layout/LinedList"/>
    <dgm:cxn modelId="{2CF99EB0-196C-4348-A1C2-F42803DEF403}" type="presParOf" srcId="{A8536836-E340-44D2-A6DE-DA3E6A6E1188}" destId="{598A977F-6125-4361-AF25-BEDCC1D90F93}" srcOrd="0" destOrd="0" presId="urn:microsoft.com/office/officeart/2008/layout/LinedList"/>
    <dgm:cxn modelId="{E0F8AABA-64C0-44D9-B7C9-EF2A9FD80904}" type="presParOf" srcId="{A8536836-E340-44D2-A6DE-DA3E6A6E1188}" destId="{29BF5E17-5156-4639-A801-4FC5DF4956BA}" srcOrd="1" destOrd="0" presId="urn:microsoft.com/office/officeart/2008/layout/LinedList"/>
    <dgm:cxn modelId="{D483265A-15E0-4570-9F5D-371D954E9E60}" type="presParOf" srcId="{E9A8E6EC-CF23-4A60-A053-83501A7AA372}" destId="{680CCEBF-BEDA-4DC7-9ADF-FE45E691D40E}" srcOrd="4" destOrd="0" presId="urn:microsoft.com/office/officeart/2008/layout/LinedList"/>
    <dgm:cxn modelId="{12A689BC-93F0-4D15-B580-7168E7D4858E}" type="presParOf" srcId="{E9A8E6EC-CF23-4A60-A053-83501A7AA372}" destId="{820F0898-5496-4653-A284-6CF0AD134CCE}" srcOrd="5" destOrd="0" presId="urn:microsoft.com/office/officeart/2008/layout/LinedList"/>
    <dgm:cxn modelId="{C9BE1121-D942-485E-8386-93F063084338}" type="presParOf" srcId="{820F0898-5496-4653-A284-6CF0AD134CCE}" destId="{40B2AA6D-C1BA-44AF-8EDE-B6B444E3ED69}" srcOrd="0" destOrd="0" presId="urn:microsoft.com/office/officeart/2008/layout/LinedList"/>
    <dgm:cxn modelId="{4A27CC74-2A54-4E9F-B980-D547FE1EEC12}" type="presParOf" srcId="{820F0898-5496-4653-A284-6CF0AD134CCE}" destId="{4C27F972-1D26-4243-A3D0-946B16C51FAC}" srcOrd="1" destOrd="0" presId="urn:microsoft.com/office/officeart/2008/layout/LinedList"/>
    <dgm:cxn modelId="{82C8DABC-8726-46CA-92D9-42DEEEA2E019}" type="presParOf" srcId="{E9A8E6EC-CF23-4A60-A053-83501A7AA372}" destId="{9DFE8FE8-60FE-47AE-B1EC-760D52155200}" srcOrd="6" destOrd="0" presId="urn:microsoft.com/office/officeart/2008/layout/LinedList"/>
    <dgm:cxn modelId="{76EEDA65-983B-423B-8892-C6841AB0247F}" type="presParOf" srcId="{E9A8E6EC-CF23-4A60-A053-83501A7AA372}" destId="{55D031E1-5538-4863-B3D5-99F376652EA4}" srcOrd="7" destOrd="0" presId="urn:microsoft.com/office/officeart/2008/layout/LinedList"/>
    <dgm:cxn modelId="{0FFBA1BA-490F-487B-9CCD-DAACEA927F3F}" type="presParOf" srcId="{55D031E1-5538-4863-B3D5-99F376652EA4}" destId="{8411A651-C108-42C3-8C33-E17B7AB42763}" srcOrd="0" destOrd="0" presId="urn:microsoft.com/office/officeart/2008/layout/LinedList"/>
    <dgm:cxn modelId="{1C8A46AF-E1CD-4298-916B-BC2640A7CF21}" type="presParOf" srcId="{55D031E1-5538-4863-B3D5-99F376652EA4}" destId="{A1BE83B9-473D-49B3-9DCB-CF23DB084294}" srcOrd="1" destOrd="0" presId="urn:microsoft.com/office/officeart/2008/layout/LinedList"/>
    <dgm:cxn modelId="{9C775239-6B12-4B09-8484-ED353D4ACAEE}" type="presParOf" srcId="{E9A8E6EC-CF23-4A60-A053-83501A7AA372}" destId="{74CC494E-F4AE-401C-BBFE-34625D302550}" srcOrd="8" destOrd="0" presId="urn:microsoft.com/office/officeart/2008/layout/LinedList"/>
    <dgm:cxn modelId="{547D7865-F548-400C-9199-F622886FEFB1}" type="presParOf" srcId="{E9A8E6EC-CF23-4A60-A053-83501A7AA372}" destId="{3CB8A2AE-665D-4D16-8A38-B58C6DB03C23}" srcOrd="9" destOrd="0" presId="urn:microsoft.com/office/officeart/2008/layout/LinedList"/>
    <dgm:cxn modelId="{1CFEDEA8-FCDE-40B9-88BC-5CB303A94F31}" type="presParOf" srcId="{3CB8A2AE-665D-4D16-8A38-B58C6DB03C23}" destId="{70F7A834-26C7-43F5-BE6C-213AB79001C8}" srcOrd="0" destOrd="0" presId="urn:microsoft.com/office/officeart/2008/layout/LinedList"/>
    <dgm:cxn modelId="{CE15D529-9BBE-4CBE-B28C-348545E0028D}" type="presParOf" srcId="{3CB8A2AE-665D-4D16-8A38-B58C6DB03C23}" destId="{F9167F2C-BF24-4E32-8AC8-A3B31346FE01}" srcOrd="1" destOrd="0" presId="urn:microsoft.com/office/officeart/2008/layout/LinedList"/>
    <dgm:cxn modelId="{B63D7A8D-84BE-430E-B1A4-0976E1501663}" type="presParOf" srcId="{E9A8E6EC-CF23-4A60-A053-83501A7AA372}" destId="{E54EA144-380A-4A93-B26B-E01F8B37355F}" srcOrd="10" destOrd="0" presId="urn:microsoft.com/office/officeart/2008/layout/LinedList"/>
    <dgm:cxn modelId="{C9AE2EDD-FC6F-49C2-92EC-E9AE2838A4EA}" type="presParOf" srcId="{E9A8E6EC-CF23-4A60-A053-83501A7AA372}" destId="{C3F88091-9ED7-4F73-9E96-D72EB0D7D71D}" srcOrd="11" destOrd="0" presId="urn:microsoft.com/office/officeart/2008/layout/LinedList"/>
    <dgm:cxn modelId="{4954C7AE-F418-431A-904A-B3E76A7A7D4D}" type="presParOf" srcId="{C3F88091-9ED7-4F73-9E96-D72EB0D7D71D}" destId="{F2525676-1053-492C-85AD-956B8F9D5027}" srcOrd="0" destOrd="0" presId="urn:microsoft.com/office/officeart/2008/layout/LinedList"/>
    <dgm:cxn modelId="{D4591038-5D05-4917-949A-37D875237E85}" type="presParOf" srcId="{C3F88091-9ED7-4F73-9E96-D72EB0D7D71D}" destId="{244B85DA-49A6-4023-909E-39EB2B438D30}" srcOrd="1" destOrd="0" presId="urn:microsoft.com/office/officeart/2008/layout/LinedList"/>
    <dgm:cxn modelId="{6F8ADBE2-E653-4A2E-A712-8DF6BE3C6514}" type="presParOf" srcId="{E9A8E6EC-CF23-4A60-A053-83501A7AA372}" destId="{9753D886-B9B7-4838-9056-BEE3DC4C0DAB}" srcOrd="12" destOrd="0" presId="urn:microsoft.com/office/officeart/2008/layout/LinedList"/>
    <dgm:cxn modelId="{C8477550-95B8-499F-8C81-D7C8234329BC}" type="presParOf" srcId="{E9A8E6EC-CF23-4A60-A053-83501A7AA372}" destId="{82A53EC3-D650-42AE-A8DE-E528F4A4786C}" srcOrd="13" destOrd="0" presId="urn:microsoft.com/office/officeart/2008/layout/LinedList"/>
    <dgm:cxn modelId="{49FB244B-5BF6-4A08-B41F-BBCF335BA90B}" type="presParOf" srcId="{82A53EC3-D650-42AE-A8DE-E528F4A4786C}" destId="{E43BAFA5-44CD-4BAD-A90A-93AEE2994122}" srcOrd="0" destOrd="0" presId="urn:microsoft.com/office/officeart/2008/layout/LinedList"/>
    <dgm:cxn modelId="{9C018723-6A03-4DA9-94BA-AE7743EBA0DC}" type="presParOf" srcId="{82A53EC3-D650-42AE-A8DE-E528F4A4786C}" destId="{D89F3FB8-3ED5-4366-88D6-9AE70B642B83}" srcOrd="1" destOrd="0" presId="urn:microsoft.com/office/officeart/2008/layout/LinedList"/>
    <dgm:cxn modelId="{2B737BD8-F472-40A3-B1F3-B05B2CCA60E0}" type="presParOf" srcId="{E9A8E6EC-CF23-4A60-A053-83501A7AA372}" destId="{EF995FB8-5B1C-42A9-8394-6EDF049D12A3}" srcOrd="14" destOrd="0" presId="urn:microsoft.com/office/officeart/2008/layout/LinedList"/>
    <dgm:cxn modelId="{653E1131-455A-4E52-BC70-32A2343AD2A9}" type="presParOf" srcId="{E9A8E6EC-CF23-4A60-A053-83501A7AA372}" destId="{1ECB4D0D-BA8A-4B58-81BA-EFF328778492}" srcOrd="15" destOrd="0" presId="urn:microsoft.com/office/officeart/2008/layout/LinedList"/>
    <dgm:cxn modelId="{B7542C47-2DF8-43D5-99DA-1EA58D0EC8A8}" type="presParOf" srcId="{1ECB4D0D-BA8A-4B58-81BA-EFF328778492}" destId="{C6B96C5E-CC32-4C05-9A8E-0D22E812E874}" srcOrd="0" destOrd="0" presId="urn:microsoft.com/office/officeart/2008/layout/LinedList"/>
    <dgm:cxn modelId="{0EC59716-7D11-4658-92ED-7FB80D420BEE}" type="presParOf" srcId="{1ECB4D0D-BA8A-4B58-81BA-EFF328778492}" destId="{881DEC25-B8BE-4889-90C4-A69AF36A0DAD}" srcOrd="1" destOrd="0" presId="urn:microsoft.com/office/officeart/2008/layout/LinedList"/>
    <dgm:cxn modelId="{A98D2256-E706-48C8-8BB5-861B5AB7193F}" type="presParOf" srcId="{E9A8E6EC-CF23-4A60-A053-83501A7AA372}" destId="{CB49AFF9-9306-4DF0-8201-B62CF6DC0A5A}" srcOrd="16" destOrd="0" presId="urn:microsoft.com/office/officeart/2008/layout/LinedList"/>
    <dgm:cxn modelId="{01B424CA-C0F3-4D4A-AC14-8440C58E9401}" type="presParOf" srcId="{E9A8E6EC-CF23-4A60-A053-83501A7AA372}" destId="{24F093D5-9E89-415C-B944-9B288461AF50}" srcOrd="17" destOrd="0" presId="urn:microsoft.com/office/officeart/2008/layout/LinedList"/>
    <dgm:cxn modelId="{18286BDF-E984-439D-B46C-1185FDB92A07}" type="presParOf" srcId="{24F093D5-9E89-415C-B944-9B288461AF50}" destId="{E25F3AFC-FA79-4733-9013-7691E97881F1}" srcOrd="0" destOrd="0" presId="urn:microsoft.com/office/officeart/2008/layout/LinedList"/>
    <dgm:cxn modelId="{45E40FDB-5C71-4DB2-82B7-A9CC10B0F3D4}" type="presParOf" srcId="{24F093D5-9E89-415C-B944-9B288461AF50}" destId="{BC77B6DA-803A-4E5F-B967-65954EDA9509}" srcOrd="1" destOrd="0" presId="urn:microsoft.com/office/officeart/2008/layout/LinedList"/>
    <dgm:cxn modelId="{195EA4A3-FE82-42B2-85FD-6B380160DFEC}" type="presParOf" srcId="{E9A8E6EC-CF23-4A60-A053-83501A7AA372}" destId="{5195397B-9797-4D1D-87B8-0E988DE62766}" srcOrd="18" destOrd="0" presId="urn:microsoft.com/office/officeart/2008/layout/LinedList"/>
    <dgm:cxn modelId="{2CD1B1E5-6537-40FB-89FC-4BB340559DD0}" type="presParOf" srcId="{E9A8E6EC-CF23-4A60-A053-83501A7AA372}" destId="{0CEBC7D5-DDB9-49AB-8932-3BAFEC4DD675}" srcOrd="19" destOrd="0" presId="urn:microsoft.com/office/officeart/2008/layout/LinedList"/>
    <dgm:cxn modelId="{7B9A6B16-013D-49F3-A303-B795606BC417}" type="presParOf" srcId="{0CEBC7D5-DDB9-49AB-8932-3BAFEC4DD675}" destId="{4BA5D38B-AC0C-4699-AACB-3B2A53B828BA}" srcOrd="0" destOrd="0" presId="urn:microsoft.com/office/officeart/2008/layout/LinedList"/>
    <dgm:cxn modelId="{67601CE9-93F4-4332-8E1C-8C916193427A}" type="presParOf" srcId="{0CEBC7D5-DDB9-49AB-8932-3BAFEC4DD675}" destId="{CC635048-F383-48E6-A82B-6B392B316EA9}" srcOrd="1" destOrd="0" presId="urn:microsoft.com/office/officeart/2008/layout/LinedList"/>
    <dgm:cxn modelId="{78F72F94-76FF-431E-8E27-860539059ADB}" type="presParOf" srcId="{E9A8E6EC-CF23-4A60-A053-83501A7AA372}" destId="{E867A2F6-1126-49F1-893F-898EA37B81CD}" srcOrd="20" destOrd="0" presId="urn:microsoft.com/office/officeart/2008/layout/LinedList"/>
    <dgm:cxn modelId="{49141A4A-4C72-4A45-9FAE-E742A2D66415}" type="presParOf" srcId="{E9A8E6EC-CF23-4A60-A053-83501A7AA372}" destId="{BCE909A9-3612-4A5B-83A4-3A5C3BDF99FE}" srcOrd="21" destOrd="0" presId="urn:microsoft.com/office/officeart/2008/layout/LinedList"/>
    <dgm:cxn modelId="{C8B9CE77-0D41-461E-9FC0-9B335745703C}" type="presParOf" srcId="{BCE909A9-3612-4A5B-83A4-3A5C3BDF99FE}" destId="{218C44F4-0628-4505-923E-5721E7E939B3}" srcOrd="0" destOrd="0" presId="urn:microsoft.com/office/officeart/2008/layout/LinedList"/>
    <dgm:cxn modelId="{F92B486D-2800-4269-8D0D-EE2CD4D3EA60}" type="presParOf" srcId="{BCE909A9-3612-4A5B-83A4-3A5C3BDF99FE}" destId="{26F12F1B-0AEE-4FF4-A87F-BF24EC9534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6868F6-937B-4A81-9B4B-7CB2EAA2CCB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22F360-39D1-4948-8310-8379E63840BA}">
      <dgm:prSet/>
      <dgm:spPr/>
      <dgm:t>
        <a:bodyPr/>
        <a:lstStyle/>
        <a:p>
          <a:r>
            <a:rPr lang="en-GB" b="1" dirty="0"/>
            <a:t>Closing the Skills Gap</a:t>
          </a:r>
          <a:endParaRPr lang="en-US" dirty="0"/>
        </a:p>
      </dgm:t>
    </dgm:pt>
    <dgm:pt modelId="{1E2652F9-D6C4-467F-98B7-8F54A8062199}" type="parTrans" cxnId="{96CEEA15-4424-48CD-A64A-18A2D989D0AB}">
      <dgm:prSet/>
      <dgm:spPr/>
      <dgm:t>
        <a:bodyPr/>
        <a:lstStyle/>
        <a:p>
          <a:endParaRPr lang="en-US"/>
        </a:p>
      </dgm:t>
    </dgm:pt>
    <dgm:pt modelId="{12B65E9A-2A92-4EF9-AC76-3A15E3911D24}" type="sibTrans" cxnId="{96CEEA15-4424-48CD-A64A-18A2D989D0AB}">
      <dgm:prSet/>
      <dgm:spPr/>
      <dgm:t>
        <a:bodyPr/>
        <a:lstStyle/>
        <a:p>
          <a:endParaRPr lang="en-US"/>
        </a:p>
      </dgm:t>
    </dgm:pt>
    <dgm:pt modelId="{9A9B2C91-8ED4-4365-901E-3F90B7B567AF}">
      <dgm:prSet/>
      <dgm:spPr/>
      <dgm:t>
        <a:bodyPr/>
        <a:lstStyle/>
        <a:p>
          <a:r>
            <a:rPr lang="en-GB" b="1" dirty="0"/>
            <a:t>Gender imbalance and diversity</a:t>
          </a:r>
          <a:endParaRPr lang="en-US" dirty="0"/>
        </a:p>
      </dgm:t>
    </dgm:pt>
    <dgm:pt modelId="{BBB75869-FD46-43D0-A98A-0FF0D9AA6831}" type="parTrans" cxnId="{3D92500D-7FD5-4DB1-B759-89DC3AC25E99}">
      <dgm:prSet/>
      <dgm:spPr/>
      <dgm:t>
        <a:bodyPr/>
        <a:lstStyle/>
        <a:p>
          <a:endParaRPr lang="en-US"/>
        </a:p>
      </dgm:t>
    </dgm:pt>
    <dgm:pt modelId="{20CEC718-F8DE-4443-B6BB-9C5518FDFF1A}" type="sibTrans" cxnId="{3D92500D-7FD5-4DB1-B759-89DC3AC25E99}">
      <dgm:prSet/>
      <dgm:spPr/>
      <dgm:t>
        <a:bodyPr/>
        <a:lstStyle/>
        <a:p>
          <a:endParaRPr lang="en-US"/>
        </a:p>
      </dgm:t>
    </dgm:pt>
    <dgm:pt modelId="{692D3CA3-5265-4539-83C6-133E00889806}">
      <dgm:prSet/>
      <dgm:spPr/>
      <dgm:t>
        <a:bodyPr/>
        <a:lstStyle/>
        <a:p>
          <a:r>
            <a:rPr lang="en-GB" b="1"/>
            <a:t>Funding</a:t>
          </a:r>
          <a:endParaRPr lang="en-US"/>
        </a:p>
      </dgm:t>
    </dgm:pt>
    <dgm:pt modelId="{2CFCB039-D5BD-42C2-B4A1-3CDE6443C8F4}" type="parTrans" cxnId="{25353D46-DB69-4932-A586-4A45A8CF2DBA}">
      <dgm:prSet/>
      <dgm:spPr/>
      <dgm:t>
        <a:bodyPr/>
        <a:lstStyle/>
        <a:p>
          <a:endParaRPr lang="en-US"/>
        </a:p>
      </dgm:t>
    </dgm:pt>
    <dgm:pt modelId="{C2DBB79D-5DF5-4DCF-B019-CF62FC4EFEEA}" type="sibTrans" cxnId="{25353D46-DB69-4932-A586-4A45A8CF2DBA}">
      <dgm:prSet/>
      <dgm:spPr/>
      <dgm:t>
        <a:bodyPr/>
        <a:lstStyle/>
        <a:p>
          <a:endParaRPr lang="en-US"/>
        </a:p>
      </dgm:t>
    </dgm:pt>
    <dgm:pt modelId="{D5E79DE0-A600-4430-A6F6-F1BF76E021BF}">
      <dgm:prSet/>
      <dgm:spPr/>
      <dgm:t>
        <a:bodyPr/>
        <a:lstStyle/>
        <a:p>
          <a:r>
            <a:rPr lang="en-GB" b="1" i="0"/>
            <a:t>Socioeconomic Barriers</a:t>
          </a:r>
          <a:endParaRPr lang="en-US"/>
        </a:p>
      </dgm:t>
    </dgm:pt>
    <dgm:pt modelId="{FBA36623-92E0-4167-AAAB-0EF1B96BD21E}" type="parTrans" cxnId="{B0B9698E-EB5D-49FF-82FB-5CFE6B01B06C}">
      <dgm:prSet/>
      <dgm:spPr/>
      <dgm:t>
        <a:bodyPr/>
        <a:lstStyle/>
        <a:p>
          <a:endParaRPr lang="en-US"/>
        </a:p>
      </dgm:t>
    </dgm:pt>
    <dgm:pt modelId="{7506D934-E9A7-4569-838A-C07A083958DC}" type="sibTrans" cxnId="{B0B9698E-EB5D-49FF-82FB-5CFE6B01B06C}">
      <dgm:prSet/>
      <dgm:spPr/>
      <dgm:t>
        <a:bodyPr/>
        <a:lstStyle/>
        <a:p>
          <a:endParaRPr lang="en-US"/>
        </a:p>
      </dgm:t>
    </dgm:pt>
    <dgm:pt modelId="{F915B7EC-3520-4C95-BDD7-EB4AFD3CB961}" type="pres">
      <dgm:prSet presAssocID="{D36868F6-937B-4A81-9B4B-7CB2EAA2CCBB}" presName="linear" presStyleCnt="0">
        <dgm:presLayoutVars>
          <dgm:animLvl val="lvl"/>
          <dgm:resizeHandles val="exact"/>
        </dgm:presLayoutVars>
      </dgm:prSet>
      <dgm:spPr/>
    </dgm:pt>
    <dgm:pt modelId="{85A9D64B-F634-49D2-95ED-935C42669D8B}" type="pres">
      <dgm:prSet presAssocID="{2622F360-39D1-4948-8310-8379E63840B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2841E88-71E3-45CD-B663-18C0DD7AB126}" type="pres">
      <dgm:prSet presAssocID="{12B65E9A-2A92-4EF9-AC76-3A15E3911D24}" presName="spacer" presStyleCnt="0"/>
      <dgm:spPr/>
    </dgm:pt>
    <dgm:pt modelId="{EDFBA232-2828-47BE-8740-47A116D1AA58}" type="pres">
      <dgm:prSet presAssocID="{9A9B2C91-8ED4-4365-901E-3F90B7B567A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9D9645A-6B39-454C-9324-779E92764364}" type="pres">
      <dgm:prSet presAssocID="{20CEC718-F8DE-4443-B6BB-9C5518FDFF1A}" presName="spacer" presStyleCnt="0"/>
      <dgm:spPr/>
    </dgm:pt>
    <dgm:pt modelId="{A3EA546A-7BD8-4647-8F94-F2E91E422BF9}" type="pres">
      <dgm:prSet presAssocID="{692D3CA3-5265-4539-83C6-133E008898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D51492D-126E-42A2-B54A-2C2771E5E9ED}" type="pres">
      <dgm:prSet presAssocID="{C2DBB79D-5DF5-4DCF-B019-CF62FC4EFEEA}" presName="spacer" presStyleCnt="0"/>
      <dgm:spPr/>
    </dgm:pt>
    <dgm:pt modelId="{9EB2CAB7-4CC0-4E72-B911-633BD650D4A3}" type="pres">
      <dgm:prSet presAssocID="{D5E79DE0-A600-4430-A6F6-F1BF76E021B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92500D-7FD5-4DB1-B759-89DC3AC25E99}" srcId="{D36868F6-937B-4A81-9B4B-7CB2EAA2CCBB}" destId="{9A9B2C91-8ED4-4365-901E-3F90B7B567AF}" srcOrd="1" destOrd="0" parTransId="{BBB75869-FD46-43D0-A98A-0FF0D9AA6831}" sibTransId="{20CEC718-F8DE-4443-B6BB-9C5518FDFF1A}"/>
    <dgm:cxn modelId="{96CEEA15-4424-48CD-A64A-18A2D989D0AB}" srcId="{D36868F6-937B-4A81-9B4B-7CB2EAA2CCBB}" destId="{2622F360-39D1-4948-8310-8379E63840BA}" srcOrd="0" destOrd="0" parTransId="{1E2652F9-D6C4-467F-98B7-8F54A8062199}" sibTransId="{12B65E9A-2A92-4EF9-AC76-3A15E3911D24}"/>
    <dgm:cxn modelId="{42B97E1B-D2C8-4422-B1E7-91E78B433870}" type="presOf" srcId="{692D3CA3-5265-4539-83C6-133E00889806}" destId="{A3EA546A-7BD8-4647-8F94-F2E91E422BF9}" srcOrd="0" destOrd="0" presId="urn:microsoft.com/office/officeart/2005/8/layout/vList2"/>
    <dgm:cxn modelId="{AD4F1B28-5586-48B9-96E4-6F2FE49B590A}" type="presOf" srcId="{D36868F6-937B-4A81-9B4B-7CB2EAA2CCBB}" destId="{F915B7EC-3520-4C95-BDD7-EB4AFD3CB961}" srcOrd="0" destOrd="0" presId="urn:microsoft.com/office/officeart/2005/8/layout/vList2"/>
    <dgm:cxn modelId="{25353D46-DB69-4932-A586-4A45A8CF2DBA}" srcId="{D36868F6-937B-4A81-9B4B-7CB2EAA2CCBB}" destId="{692D3CA3-5265-4539-83C6-133E00889806}" srcOrd="2" destOrd="0" parTransId="{2CFCB039-D5BD-42C2-B4A1-3CDE6443C8F4}" sibTransId="{C2DBB79D-5DF5-4DCF-B019-CF62FC4EFEEA}"/>
    <dgm:cxn modelId="{B0B9698E-EB5D-49FF-82FB-5CFE6B01B06C}" srcId="{D36868F6-937B-4A81-9B4B-7CB2EAA2CCBB}" destId="{D5E79DE0-A600-4430-A6F6-F1BF76E021BF}" srcOrd="3" destOrd="0" parTransId="{FBA36623-92E0-4167-AAAB-0EF1B96BD21E}" sibTransId="{7506D934-E9A7-4569-838A-C07A083958DC}"/>
    <dgm:cxn modelId="{73F3F0D1-5793-4D97-B1E8-182A0CD47C4E}" type="presOf" srcId="{2622F360-39D1-4948-8310-8379E63840BA}" destId="{85A9D64B-F634-49D2-95ED-935C42669D8B}" srcOrd="0" destOrd="0" presId="urn:microsoft.com/office/officeart/2005/8/layout/vList2"/>
    <dgm:cxn modelId="{1E6972E9-9750-44D4-8653-DEB1EB0606A8}" type="presOf" srcId="{D5E79DE0-A600-4430-A6F6-F1BF76E021BF}" destId="{9EB2CAB7-4CC0-4E72-B911-633BD650D4A3}" srcOrd="0" destOrd="0" presId="urn:microsoft.com/office/officeart/2005/8/layout/vList2"/>
    <dgm:cxn modelId="{AA8F90FA-D1BF-4466-88D6-AEEABA688687}" type="presOf" srcId="{9A9B2C91-8ED4-4365-901E-3F90B7B567AF}" destId="{EDFBA232-2828-47BE-8740-47A116D1AA58}" srcOrd="0" destOrd="0" presId="urn:microsoft.com/office/officeart/2005/8/layout/vList2"/>
    <dgm:cxn modelId="{68E5FDC5-1964-4E14-9555-9D2BED22EB4F}" type="presParOf" srcId="{F915B7EC-3520-4C95-BDD7-EB4AFD3CB961}" destId="{85A9D64B-F634-49D2-95ED-935C42669D8B}" srcOrd="0" destOrd="0" presId="urn:microsoft.com/office/officeart/2005/8/layout/vList2"/>
    <dgm:cxn modelId="{EA20A94C-F33C-4697-B36C-FCFD7634AEAE}" type="presParOf" srcId="{F915B7EC-3520-4C95-BDD7-EB4AFD3CB961}" destId="{12841E88-71E3-45CD-B663-18C0DD7AB126}" srcOrd="1" destOrd="0" presId="urn:microsoft.com/office/officeart/2005/8/layout/vList2"/>
    <dgm:cxn modelId="{02322A6D-42C8-4F6A-B905-EB05B7123946}" type="presParOf" srcId="{F915B7EC-3520-4C95-BDD7-EB4AFD3CB961}" destId="{EDFBA232-2828-47BE-8740-47A116D1AA58}" srcOrd="2" destOrd="0" presId="urn:microsoft.com/office/officeart/2005/8/layout/vList2"/>
    <dgm:cxn modelId="{1E4F6A1B-F5FE-49DD-A8C1-96FCCF949CC9}" type="presParOf" srcId="{F915B7EC-3520-4C95-BDD7-EB4AFD3CB961}" destId="{49D9645A-6B39-454C-9324-779E92764364}" srcOrd="3" destOrd="0" presId="urn:microsoft.com/office/officeart/2005/8/layout/vList2"/>
    <dgm:cxn modelId="{E0425B04-3661-4D03-81F5-3A04C523E110}" type="presParOf" srcId="{F915B7EC-3520-4C95-BDD7-EB4AFD3CB961}" destId="{A3EA546A-7BD8-4647-8F94-F2E91E422BF9}" srcOrd="4" destOrd="0" presId="urn:microsoft.com/office/officeart/2005/8/layout/vList2"/>
    <dgm:cxn modelId="{799203CB-5540-4F95-B736-BBCBA3208C56}" type="presParOf" srcId="{F915B7EC-3520-4C95-BDD7-EB4AFD3CB961}" destId="{ED51492D-126E-42A2-B54A-2C2771E5E9ED}" srcOrd="5" destOrd="0" presId="urn:microsoft.com/office/officeart/2005/8/layout/vList2"/>
    <dgm:cxn modelId="{B4DA26D1-5420-4C0A-840B-4DC924D36DB8}" type="presParOf" srcId="{F915B7EC-3520-4C95-BDD7-EB4AFD3CB961}" destId="{9EB2CAB7-4CC0-4E72-B911-633BD650D4A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8A228-AE93-446C-A117-AFFFA804F4D2}">
      <dsp:nvSpPr>
        <dsp:cNvPr id="0" name=""/>
        <dsp:cNvSpPr/>
      </dsp:nvSpPr>
      <dsp:spPr>
        <a:xfrm>
          <a:off x="530099" y="162496"/>
          <a:ext cx="1406812" cy="1406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757F3-5BF6-4F77-BC3D-5A9032F9D4C2}">
      <dsp:nvSpPr>
        <dsp:cNvPr id="0" name=""/>
        <dsp:cNvSpPr/>
      </dsp:nvSpPr>
      <dsp:spPr>
        <a:xfrm>
          <a:off x="829912" y="462309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A0722-54B4-462E-9CBA-87094E9D347F}">
      <dsp:nvSpPr>
        <dsp:cNvPr id="0" name=""/>
        <dsp:cNvSpPr/>
      </dsp:nvSpPr>
      <dsp:spPr>
        <a:xfrm>
          <a:off x="80381" y="2007496"/>
          <a:ext cx="2306250" cy="109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 dirty="0"/>
            <a:t>Funding Challenges</a:t>
          </a:r>
          <a:br>
            <a:rPr lang="en-US" sz="1100" kern="1200" dirty="0"/>
          </a:br>
          <a:br>
            <a:rPr lang="en-US" sz="1100" kern="1200" dirty="0"/>
          </a:br>
          <a:r>
            <a:rPr lang="en-US" sz="1100" kern="1200" dirty="0"/>
            <a:t>Funding for FE Colleges cut</a:t>
          </a:r>
          <a:br>
            <a:rPr lang="en-US" sz="1100" kern="1200" dirty="0"/>
          </a:br>
          <a:r>
            <a:rPr lang="en-US" sz="1100" kern="1200" dirty="0"/>
            <a:t>17% in real terms since 21/22</a:t>
          </a:r>
        </a:p>
      </dsp:txBody>
      <dsp:txXfrm>
        <a:off x="80381" y="2007496"/>
        <a:ext cx="2306250" cy="1094414"/>
      </dsp:txXfrm>
    </dsp:sp>
    <dsp:sp modelId="{ACBF2132-883E-4FC8-BCA7-D8DDDEB552AD}">
      <dsp:nvSpPr>
        <dsp:cNvPr id="0" name=""/>
        <dsp:cNvSpPr/>
      </dsp:nvSpPr>
      <dsp:spPr>
        <a:xfrm>
          <a:off x="3239943" y="162496"/>
          <a:ext cx="1406812" cy="1406812"/>
        </a:xfrm>
        <a:prstGeom prst="ellips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3B8-DF04-447B-A916-2510EDC1D29A}">
      <dsp:nvSpPr>
        <dsp:cNvPr id="0" name=""/>
        <dsp:cNvSpPr/>
      </dsp:nvSpPr>
      <dsp:spPr>
        <a:xfrm>
          <a:off x="3539756" y="462309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574D5-B8EB-4CD5-91E4-3B2A232AB53B}">
      <dsp:nvSpPr>
        <dsp:cNvPr id="0" name=""/>
        <dsp:cNvSpPr/>
      </dsp:nvSpPr>
      <dsp:spPr>
        <a:xfrm>
          <a:off x="2790224" y="2007496"/>
          <a:ext cx="2306250" cy="109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 dirty="0"/>
            <a:t>Enrollment Trends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br>
            <a:rPr lang="en-US" sz="1100" b="0" i="0" kern="1200" dirty="0"/>
          </a:br>
          <a:r>
            <a:rPr lang="en-US" sz="1100" b="0" i="0" kern="1200" dirty="0"/>
            <a:t>Back to pre-covid levels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Up across all computing courses</a:t>
          </a:r>
          <a:endParaRPr lang="en-US" sz="1100" kern="1200" dirty="0"/>
        </a:p>
      </dsp:txBody>
      <dsp:txXfrm>
        <a:off x="2790224" y="2007496"/>
        <a:ext cx="2306250" cy="1094414"/>
      </dsp:txXfrm>
    </dsp:sp>
    <dsp:sp modelId="{360680E4-3F75-4230-8438-272684CC78E5}">
      <dsp:nvSpPr>
        <dsp:cNvPr id="0" name=""/>
        <dsp:cNvSpPr/>
      </dsp:nvSpPr>
      <dsp:spPr>
        <a:xfrm>
          <a:off x="5949787" y="162496"/>
          <a:ext cx="1406812" cy="1406812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D29ED-4655-4FE5-B802-1BC688A64815}">
      <dsp:nvSpPr>
        <dsp:cNvPr id="0" name=""/>
        <dsp:cNvSpPr/>
      </dsp:nvSpPr>
      <dsp:spPr>
        <a:xfrm>
          <a:off x="6249600" y="462309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F168A-F931-444F-A93D-C5A99EAD61DD}">
      <dsp:nvSpPr>
        <dsp:cNvPr id="0" name=""/>
        <dsp:cNvSpPr/>
      </dsp:nvSpPr>
      <dsp:spPr>
        <a:xfrm>
          <a:off x="5500068" y="2007496"/>
          <a:ext cx="2306250" cy="109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 dirty="0"/>
            <a:t>Popular Courses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kern="1200" dirty="0"/>
            <a:t>(On an upward trajectory)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kern="1200" dirty="0"/>
            <a:t>Cyber Security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kern="1200" dirty="0"/>
            <a:t>Games Development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kern="1200" dirty="0"/>
            <a:t>Software Development</a:t>
          </a:r>
        </a:p>
      </dsp:txBody>
      <dsp:txXfrm>
        <a:off x="5500068" y="2007496"/>
        <a:ext cx="2306250" cy="1094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D5248-3CF7-4364-8CF5-F4DB24A5EEBB}">
      <dsp:nvSpPr>
        <dsp:cNvPr id="0" name=""/>
        <dsp:cNvSpPr/>
      </dsp:nvSpPr>
      <dsp:spPr>
        <a:xfrm>
          <a:off x="0" y="18497"/>
          <a:ext cx="3943350" cy="7860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Diverse backgrounds</a:t>
          </a:r>
        </a:p>
      </dsp:txBody>
      <dsp:txXfrm>
        <a:off x="38372" y="56869"/>
        <a:ext cx="3866606" cy="709304"/>
      </dsp:txXfrm>
    </dsp:sp>
    <dsp:sp modelId="{97EDD8E0-42DC-40D0-BA2E-46D26F3B71E5}">
      <dsp:nvSpPr>
        <dsp:cNvPr id="0" name=""/>
        <dsp:cNvSpPr/>
      </dsp:nvSpPr>
      <dsp:spPr>
        <a:xfrm>
          <a:off x="0" y="844865"/>
          <a:ext cx="3943350" cy="7860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School Leavers (16-18) seeking entry to tech industry</a:t>
          </a:r>
        </a:p>
      </dsp:txBody>
      <dsp:txXfrm>
        <a:off x="38372" y="883237"/>
        <a:ext cx="3866606" cy="709304"/>
      </dsp:txXfrm>
    </dsp:sp>
    <dsp:sp modelId="{3D94D5B9-498B-4B19-9192-7BCFC7408B77}">
      <dsp:nvSpPr>
        <dsp:cNvPr id="0" name=""/>
        <dsp:cNvSpPr/>
      </dsp:nvSpPr>
      <dsp:spPr>
        <a:xfrm>
          <a:off x="0" y="1671233"/>
          <a:ext cx="3943350" cy="7860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Adult returners looking to reskill</a:t>
          </a:r>
        </a:p>
      </dsp:txBody>
      <dsp:txXfrm>
        <a:off x="38372" y="1709605"/>
        <a:ext cx="3866606" cy="709304"/>
      </dsp:txXfrm>
    </dsp:sp>
    <dsp:sp modelId="{CAF60531-FC71-4820-956F-DD78DDDF91E4}">
      <dsp:nvSpPr>
        <dsp:cNvPr id="0" name=""/>
        <dsp:cNvSpPr/>
      </dsp:nvSpPr>
      <dsp:spPr>
        <a:xfrm>
          <a:off x="0" y="2497602"/>
          <a:ext cx="3943350" cy="7860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Predominantly Male</a:t>
          </a:r>
        </a:p>
      </dsp:txBody>
      <dsp:txXfrm>
        <a:off x="38372" y="2535974"/>
        <a:ext cx="3866606" cy="709304"/>
      </dsp:txXfrm>
    </dsp:sp>
    <dsp:sp modelId="{34FF89B0-B2DC-4887-AEFF-7FF7C9C56E6B}">
      <dsp:nvSpPr>
        <dsp:cNvPr id="0" name=""/>
        <dsp:cNvSpPr/>
      </dsp:nvSpPr>
      <dsp:spPr>
        <a:xfrm>
          <a:off x="0" y="3323970"/>
          <a:ext cx="3943350" cy="78604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May have non-traditional educational backgrounds, may or may not hold SQA qualifications</a:t>
          </a:r>
        </a:p>
      </dsp:txBody>
      <dsp:txXfrm>
        <a:off x="38372" y="3362342"/>
        <a:ext cx="3866606" cy="709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59CB-AB01-484F-AA37-95E9201B185F}">
      <dsp:nvSpPr>
        <dsp:cNvPr id="0" name=""/>
        <dsp:cNvSpPr/>
      </dsp:nvSpPr>
      <dsp:spPr>
        <a:xfrm>
          <a:off x="341781" y="518962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F93D5-C0E6-44FF-B089-33E2FC0E9C92}">
      <dsp:nvSpPr>
        <dsp:cNvPr id="0" name=""/>
        <dsp:cNvSpPr/>
      </dsp:nvSpPr>
      <dsp:spPr>
        <a:xfrm>
          <a:off x="568240" y="745421"/>
          <a:ext cx="609697" cy="6096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6D159-88CE-4E7C-98BF-A76A8CEC29DB}">
      <dsp:nvSpPr>
        <dsp:cNvPr id="0" name=""/>
        <dsp:cNvSpPr/>
      </dsp:nvSpPr>
      <dsp:spPr>
        <a:xfrm>
          <a:off x="2092" y="1912555"/>
          <a:ext cx="1741992" cy="83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Pathways: </a:t>
          </a:r>
          <a:br>
            <a:rPr lang="en-US" sz="1100" kern="1200" dirty="0"/>
          </a:br>
          <a:r>
            <a:rPr lang="en-US" sz="1100" kern="1200" dirty="0"/>
            <a:t>From NQ through to university</a:t>
          </a:r>
        </a:p>
      </dsp:txBody>
      <dsp:txXfrm>
        <a:off x="2092" y="1912555"/>
        <a:ext cx="1741992" cy="832890"/>
      </dsp:txXfrm>
    </dsp:sp>
    <dsp:sp modelId="{4A685C88-5D83-4875-9E2B-AA8C97400712}">
      <dsp:nvSpPr>
        <dsp:cNvPr id="0" name=""/>
        <dsp:cNvSpPr/>
      </dsp:nvSpPr>
      <dsp:spPr>
        <a:xfrm>
          <a:off x="2388621" y="518962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3BD1F-F835-442F-8CAD-0BAFC3D98A9A}">
      <dsp:nvSpPr>
        <dsp:cNvPr id="0" name=""/>
        <dsp:cNvSpPr/>
      </dsp:nvSpPr>
      <dsp:spPr>
        <a:xfrm>
          <a:off x="2615080" y="745421"/>
          <a:ext cx="609697" cy="609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42970-60A4-4F32-BFDA-D5573BDD4F40}">
      <dsp:nvSpPr>
        <dsp:cNvPr id="0" name=""/>
        <dsp:cNvSpPr/>
      </dsp:nvSpPr>
      <dsp:spPr>
        <a:xfrm>
          <a:off x="2048933" y="1912555"/>
          <a:ext cx="1741992" cy="83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NQ Courses usually require 3 Nat 5 Passes</a:t>
          </a:r>
        </a:p>
      </dsp:txBody>
      <dsp:txXfrm>
        <a:off x="2048933" y="1912555"/>
        <a:ext cx="1741992" cy="832890"/>
      </dsp:txXfrm>
    </dsp:sp>
    <dsp:sp modelId="{C5C09108-8C9D-43BE-AB2D-4EE24C532446}">
      <dsp:nvSpPr>
        <dsp:cNvPr id="0" name=""/>
        <dsp:cNvSpPr/>
      </dsp:nvSpPr>
      <dsp:spPr>
        <a:xfrm>
          <a:off x="4435462" y="518962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613E8-5A9C-4FE3-ACA0-EB661D6E5B1B}">
      <dsp:nvSpPr>
        <dsp:cNvPr id="0" name=""/>
        <dsp:cNvSpPr/>
      </dsp:nvSpPr>
      <dsp:spPr>
        <a:xfrm>
          <a:off x="4661921" y="745421"/>
          <a:ext cx="609697" cy="609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C3EC5-92CE-44D1-B278-A1B20AA6DCDA}">
      <dsp:nvSpPr>
        <dsp:cNvPr id="0" name=""/>
        <dsp:cNvSpPr/>
      </dsp:nvSpPr>
      <dsp:spPr>
        <a:xfrm>
          <a:off x="4095774" y="1912555"/>
          <a:ext cx="1741992" cy="83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HNC/D COURSES USUALLY REQUIRE 1 OR MORE HIGHER PASSES</a:t>
          </a:r>
          <a:br>
            <a:rPr lang="en-US" sz="1100" kern="1200" dirty="0"/>
          </a:br>
          <a:r>
            <a:rPr lang="en-US" sz="800" kern="1200" dirty="0"/>
            <a:t>CyberFirst Project changing this for Cyber Courses</a:t>
          </a:r>
        </a:p>
      </dsp:txBody>
      <dsp:txXfrm>
        <a:off x="4095774" y="1912555"/>
        <a:ext cx="1741992" cy="832890"/>
      </dsp:txXfrm>
    </dsp:sp>
    <dsp:sp modelId="{66059D0A-0DB1-4D1A-83ED-02CC4C79101E}">
      <dsp:nvSpPr>
        <dsp:cNvPr id="0" name=""/>
        <dsp:cNvSpPr/>
      </dsp:nvSpPr>
      <dsp:spPr>
        <a:xfrm>
          <a:off x="6482303" y="518962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79E29-FFD6-4CE6-B526-70E09CAEE50B}">
      <dsp:nvSpPr>
        <dsp:cNvPr id="0" name=""/>
        <dsp:cNvSpPr/>
      </dsp:nvSpPr>
      <dsp:spPr>
        <a:xfrm>
          <a:off x="6708762" y="745421"/>
          <a:ext cx="609697" cy="6096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A6EEA-46D4-49A6-9A14-0FBC54EF2A4F}">
      <dsp:nvSpPr>
        <dsp:cNvPr id="0" name=""/>
        <dsp:cNvSpPr/>
      </dsp:nvSpPr>
      <dsp:spPr>
        <a:xfrm>
          <a:off x="6142615" y="1912555"/>
          <a:ext cx="1741992" cy="83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Progression </a:t>
          </a:r>
          <a:br>
            <a:rPr lang="en-US" sz="1100" kern="1200" dirty="0"/>
          </a:br>
          <a:r>
            <a:rPr lang="en-US" sz="1100" kern="1200" dirty="0"/>
            <a:t>from NQ to 3</a:t>
          </a:r>
          <a:r>
            <a:rPr lang="en-US" sz="1100" kern="1200" baseline="30000" dirty="0"/>
            <a:t>rd</a:t>
          </a:r>
          <a:r>
            <a:rPr lang="en-US" sz="1100" kern="1200" dirty="0"/>
            <a:t> Year University in 3 years</a:t>
          </a:r>
          <a:br>
            <a:rPr lang="en-US" sz="1100" kern="1200" dirty="0"/>
          </a:br>
          <a:r>
            <a:rPr lang="en-US" sz="1100" kern="1200" dirty="0"/>
            <a:t>from HNC to University in 2 years</a:t>
          </a:r>
        </a:p>
      </dsp:txBody>
      <dsp:txXfrm>
        <a:off x="6142615" y="1912555"/>
        <a:ext cx="1741992" cy="832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59CB-AB01-484F-AA37-95E9201B185F}">
      <dsp:nvSpPr>
        <dsp:cNvPr id="0" name=""/>
        <dsp:cNvSpPr/>
      </dsp:nvSpPr>
      <dsp:spPr>
        <a:xfrm>
          <a:off x="341781" y="576121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F93D5-C0E6-44FF-B089-33E2FC0E9C92}">
      <dsp:nvSpPr>
        <dsp:cNvPr id="0" name=""/>
        <dsp:cNvSpPr/>
      </dsp:nvSpPr>
      <dsp:spPr>
        <a:xfrm>
          <a:off x="568240" y="802580"/>
          <a:ext cx="609697" cy="6096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6D159-88CE-4E7C-98BF-A76A8CEC29DB}">
      <dsp:nvSpPr>
        <dsp:cNvPr id="0" name=""/>
        <dsp:cNvSpPr/>
      </dsp:nvSpPr>
      <dsp:spPr>
        <a:xfrm>
          <a:off x="2092" y="1969714"/>
          <a:ext cx="1741992" cy="71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Direct Entry into Employment (usually from HND only)</a:t>
          </a:r>
        </a:p>
      </dsp:txBody>
      <dsp:txXfrm>
        <a:off x="2092" y="1969714"/>
        <a:ext cx="1741992" cy="718571"/>
      </dsp:txXfrm>
    </dsp:sp>
    <dsp:sp modelId="{C5C09108-8C9D-43BE-AB2D-4EE24C532446}">
      <dsp:nvSpPr>
        <dsp:cNvPr id="0" name=""/>
        <dsp:cNvSpPr/>
      </dsp:nvSpPr>
      <dsp:spPr>
        <a:xfrm>
          <a:off x="2388621" y="576121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613E8-5A9C-4FE3-ACA0-EB661D6E5B1B}">
      <dsp:nvSpPr>
        <dsp:cNvPr id="0" name=""/>
        <dsp:cNvSpPr/>
      </dsp:nvSpPr>
      <dsp:spPr>
        <a:xfrm>
          <a:off x="2615080" y="802580"/>
          <a:ext cx="609697" cy="609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C3EC5-92CE-44D1-B278-A1B20AA6DCDA}">
      <dsp:nvSpPr>
        <dsp:cNvPr id="0" name=""/>
        <dsp:cNvSpPr/>
      </dsp:nvSpPr>
      <dsp:spPr>
        <a:xfrm>
          <a:off x="2048933" y="1969714"/>
          <a:ext cx="1741992" cy="71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Articulation to university usually on a 2+2 model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(Most popular route)</a:t>
          </a:r>
        </a:p>
      </dsp:txBody>
      <dsp:txXfrm>
        <a:off x="2048933" y="1969714"/>
        <a:ext cx="1741992" cy="718571"/>
      </dsp:txXfrm>
    </dsp:sp>
    <dsp:sp modelId="{12EC23B0-EE3F-4175-AD57-C111A2B959B6}">
      <dsp:nvSpPr>
        <dsp:cNvPr id="0" name=""/>
        <dsp:cNvSpPr/>
      </dsp:nvSpPr>
      <dsp:spPr>
        <a:xfrm>
          <a:off x="4435462" y="576121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2556F-0021-42F3-BDFC-50A42850AA34}">
      <dsp:nvSpPr>
        <dsp:cNvPr id="0" name=""/>
        <dsp:cNvSpPr/>
      </dsp:nvSpPr>
      <dsp:spPr>
        <a:xfrm>
          <a:off x="4661921" y="802580"/>
          <a:ext cx="609697" cy="609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4B42F-664C-4DAC-B3F0-551BB16CB0B3}">
      <dsp:nvSpPr>
        <dsp:cNvPr id="0" name=""/>
        <dsp:cNvSpPr/>
      </dsp:nvSpPr>
      <dsp:spPr>
        <a:xfrm>
          <a:off x="4095774" y="1969714"/>
          <a:ext cx="1741992" cy="71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Self Employment / Freelancing</a:t>
          </a:r>
        </a:p>
      </dsp:txBody>
      <dsp:txXfrm>
        <a:off x="4095774" y="1969714"/>
        <a:ext cx="1741992" cy="718571"/>
      </dsp:txXfrm>
    </dsp:sp>
    <dsp:sp modelId="{66059D0A-0DB1-4D1A-83ED-02CC4C79101E}">
      <dsp:nvSpPr>
        <dsp:cNvPr id="0" name=""/>
        <dsp:cNvSpPr/>
      </dsp:nvSpPr>
      <dsp:spPr>
        <a:xfrm>
          <a:off x="6482303" y="576121"/>
          <a:ext cx="1062615" cy="106261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79E29-FFD6-4CE6-B526-70E09CAEE50B}">
      <dsp:nvSpPr>
        <dsp:cNvPr id="0" name=""/>
        <dsp:cNvSpPr/>
      </dsp:nvSpPr>
      <dsp:spPr>
        <a:xfrm>
          <a:off x="6708762" y="802580"/>
          <a:ext cx="609697" cy="6096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A6EEA-46D4-49A6-9A14-0FBC54EF2A4F}">
      <dsp:nvSpPr>
        <dsp:cNvPr id="0" name=""/>
        <dsp:cNvSpPr/>
      </dsp:nvSpPr>
      <dsp:spPr>
        <a:xfrm>
          <a:off x="6142615" y="1969714"/>
          <a:ext cx="1741992" cy="71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Statistics</a:t>
          </a:r>
        </a:p>
      </dsp:txBody>
      <dsp:txXfrm>
        <a:off x="6142615" y="1969714"/>
        <a:ext cx="1741992" cy="7185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623F0-79AD-4DF9-A575-44F298210E74}">
      <dsp:nvSpPr>
        <dsp:cNvPr id="0" name=""/>
        <dsp:cNvSpPr/>
      </dsp:nvSpPr>
      <dsp:spPr>
        <a:xfrm>
          <a:off x="993080" y="215985"/>
          <a:ext cx="730107" cy="7301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463A1-34C8-451D-97C3-70FC673054E2}">
      <dsp:nvSpPr>
        <dsp:cNvPr id="0" name=""/>
        <dsp:cNvSpPr/>
      </dsp:nvSpPr>
      <dsp:spPr>
        <a:xfrm>
          <a:off x="546903" y="1406485"/>
          <a:ext cx="1622460" cy="1878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All courses are SQA devised</a:t>
          </a:r>
        </a:p>
      </dsp:txBody>
      <dsp:txXfrm>
        <a:off x="546903" y="1406485"/>
        <a:ext cx="1622460" cy="1878505"/>
      </dsp:txXfrm>
    </dsp:sp>
    <dsp:sp modelId="{CDE975F8-6459-4FDB-B6D4-E0705A6EFBDB}">
      <dsp:nvSpPr>
        <dsp:cNvPr id="0" name=""/>
        <dsp:cNvSpPr/>
      </dsp:nvSpPr>
      <dsp:spPr>
        <a:xfrm>
          <a:off x="2899471" y="215985"/>
          <a:ext cx="730107" cy="7301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40340-7B43-4B13-9C63-A58768BC54B7}">
      <dsp:nvSpPr>
        <dsp:cNvPr id="0" name=""/>
        <dsp:cNvSpPr/>
      </dsp:nvSpPr>
      <dsp:spPr>
        <a:xfrm>
          <a:off x="2453295" y="1406485"/>
          <a:ext cx="1622460" cy="1878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Based on the SQA Group Award Specification for the qualification</a:t>
          </a:r>
          <a:br>
            <a:rPr lang="en-US" sz="1100" kern="1200" dirty="0"/>
          </a:br>
          <a:br>
            <a:rPr lang="en-US" sz="1100" kern="1200" dirty="0"/>
          </a:br>
          <a:endParaRPr lang="en-US" sz="1100" kern="1200" dirty="0"/>
        </a:p>
      </dsp:txBody>
      <dsp:txXfrm>
        <a:off x="2453295" y="1406485"/>
        <a:ext cx="1622460" cy="1878505"/>
      </dsp:txXfrm>
    </dsp:sp>
    <dsp:sp modelId="{24078B44-ACF4-4266-9D3F-0D68C238D22E}">
      <dsp:nvSpPr>
        <dsp:cNvPr id="0" name=""/>
        <dsp:cNvSpPr/>
      </dsp:nvSpPr>
      <dsp:spPr>
        <a:xfrm>
          <a:off x="4805863" y="215985"/>
          <a:ext cx="730107" cy="7301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C6853-1C8D-4E0D-B1A0-168AB32FE48F}">
      <dsp:nvSpPr>
        <dsp:cNvPr id="0" name=""/>
        <dsp:cNvSpPr/>
      </dsp:nvSpPr>
      <dsp:spPr>
        <a:xfrm>
          <a:off x="4359686" y="1406485"/>
          <a:ext cx="1622460" cy="1878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Number of (core)  Mandatory Units</a:t>
          </a:r>
          <a:br>
            <a:rPr lang="en-US" sz="1100" kern="1200" dirty="0"/>
          </a:br>
          <a:br>
            <a:rPr lang="en-US" sz="1100" kern="1200" dirty="0"/>
          </a:br>
          <a:r>
            <a:rPr lang="en-US" sz="1100" kern="1200" dirty="0"/>
            <a:t>A number of optional units to make award up to 12 credits for HNC and  30 credits for HND</a:t>
          </a:r>
        </a:p>
      </dsp:txBody>
      <dsp:txXfrm>
        <a:off x="4359686" y="1406485"/>
        <a:ext cx="1622460" cy="1878505"/>
      </dsp:txXfrm>
    </dsp:sp>
    <dsp:sp modelId="{428BB082-2B68-4860-9483-926EC05E7CA9}">
      <dsp:nvSpPr>
        <dsp:cNvPr id="0" name=""/>
        <dsp:cNvSpPr/>
      </dsp:nvSpPr>
      <dsp:spPr>
        <a:xfrm>
          <a:off x="6815013" y="215985"/>
          <a:ext cx="730107" cy="7301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56D70-476E-499F-8EC7-9F32C00E185C}">
      <dsp:nvSpPr>
        <dsp:cNvPr id="0" name=""/>
        <dsp:cNvSpPr/>
      </dsp:nvSpPr>
      <dsp:spPr>
        <a:xfrm>
          <a:off x="6266078" y="1406485"/>
          <a:ext cx="1827978" cy="1878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hlinkClick xmlns:r="http://schemas.openxmlformats.org/officeDocument/2006/relationships" r:id="rId9"/>
            </a:rPr>
            <a:t>GG7C16.pdf</a:t>
          </a:r>
          <a:r>
            <a:rPr lang="en-GB" sz="1100" kern="1200" dirty="0"/>
            <a:t> </a:t>
          </a:r>
          <a:br>
            <a:rPr lang="en-GB" sz="1100" kern="1200" dirty="0"/>
          </a:br>
          <a:r>
            <a:rPr lang="en-GB" sz="1100" kern="1200" dirty="0"/>
            <a:t>HND Computing: Networking</a:t>
          </a:r>
          <a:br>
            <a:rPr lang="en-US" sz="1100" kern="1200" dirty="0"/>
          </a:br>
          <a:r>
            <a:rPr lang="en-GB" sz="1100" kern="1200" dirty="0">
              <a:hlinkClick xmlns:r="http://schemas.openxmlformats.org/officeDocument/2006/relationships" r:id="rId10"/>
            </a:rPr>
            <a:t>GG7D16.pdf</a:t>
          </a:r>
          <a:br>
            <a:rPr lang="en-GB" sz="1100" kern="1200" dirty="0"/>
          </a:br>
          <a:r>
            <a:rPr lang="en-GB" sz="1100" kern="1200" dirty="0"/>
            <a:t>HND Computer Science</a:t>
          </a:r>
          <a:br>
            <a:rPr lang="en-GB" sz="1100" kern="1200" dirty="0"/>
          </a:br>
          <a:r>
            <a:rPr lang="en-GB" sz="1100" kern="1200" dirty="0">
              <a:hlinkClick xmlns:r="http://schemas.openxmlformats.org/officeDocument/2006/relationships" r:id="rId11"/>
            </a:rPr>
            <a:t>GG7E16.pdf</a:t>
          </a:r>
          <a:r>
            <a:rPr lang="en-GB" sz="1100" kern="1200" dirty="0"/>
            <a:t> </a:t>
          </a:r>
          <a:br>
            <a:rPr lang="en-GB" sz="1100" kern="1200" dirty="0"/>
          </a:br>
          <a:r>
            <a:rPr lang="en-GB" sz="1100" kern="1200" dirty="0"/>
            <a:t>HND Computing: Software Development</a:t>
          </a:r>
          <a:br>
            <a:rPr lang="en-GB" sz="1100" kern="1200" dirty="0"/>
          </a:br>
          <a:r>
            <a:rPr lang="en-GB" sz="1100" kern="1200" dirty="0">
              <a:hlinkClick xmlns:r="http://schemas.openxmlformats.org/officeDocument/2006/relationships" r:id="rId12"/>
            </a:rPr>
            <a:t>GP8316.pdf</a:t>
          </a:r>
          <a:r>
            <a:rPr lang="en-GB" sz="1100" kern="1200" dirty="0"/>
            <a:t> </a:t>
          </a:r>
          <a:br>
            <a:rPr lang="en-GB" sz="1100" kern="1200" dirty="0"/>
          </a:br>
          <a:r>
            <a:rPr lang="en-GB" sz="1100" kern="1200" dirty="0"/>
            <a:t>HND Cyber Security</a:t>
          </a:r>
          <a:br>
            <a:rPr lang="en-GB" sz="1100" kern="1200" dirty="0"/>
          </a:br>
          <a:r>
            <a:rPr lang="en-US" sz="1100" kern="1200" dirty="0">
              <a:hlinkClick xmlns:r="http://schemas.openxmlformats.org/officeDocument/2006/relationships" r:id="rId13"/>
            </a:rPr>
            <a:t>GM0A16.pdf</a:t>
          </a:r>
          <a:r>
            <a:rPr lang="en-US" sz="1100" kern="1200" dirty="0"/>
            <a:t> </a:t>
          </a:r>
          <a:br>
            <a:rPr lang="en-US" sz="1100" kern="1200" dirty="0"/>
          </a:br>
          <a:r>
            <a:rPr lang="en-US" sz="1100" kern="1200" dirty="0"/>
            <a:t>HND Computer Games Development</a:t>
          </a:r>
        </a:p>
      </dsp:txBody>
      <dsp:txXfrm>
        <a:off x="6266078" y="1406485"/>
        <a:ext cx="1827978" cy="1878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F2425-5E4B-45F9-9859-29059D2A5217}">
      <dsp:nvSpPr>
        <dsp:cNvPr id="0" name=""/>
        <dsp:cNvSpPr/>
      </dsp:nvSpPr>
      <dsp:spPr>
        <a:xfrm>
          <a:off x="0" y="1547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ACA0D2-8736-4C82-90E9-32437C0593A5}">
      <dsp:nvSpPr>
        <dsp:cNvPr id="0" name=""/>
        <dsp:cNvSpPr/>
      </dsp:nvSpPr>
      <dsp:spPr>
        <a:xfrm>
          <a:off x="0" y="1547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Practical assignments</a:t>
          </a:r>
          <a:endParaRPr lang="en-US" sz="1300" kern="1200" dirty="0"/>
        </a:p>
      </dsp:txBody>
      <dsp:txXfrm>
        <a:off x="0" y="1547"/>
        <a:ext cx="5184576" cy="287750"/>
      </dsp:txXfrm>
    </dsp:sp>
    <dsp:sp modelId="{881DB637-6EB3-4959-BBFF-A7B0654B95A1}">
      <dsp:nvSpPr>
        <dsp:cNvPr id="0" name=""/>
        <dsp:cNvSpPr/>
      </dsp:nvSpPr>
      <dsp:spPr>
        <a:xfrm>
          <a:off x="0" y="289297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A977F-6125-4361-AF25-BEDCC1D90F93}">
      <dsp:nvSpPr>
        <dsp:cNvPr id="0" name=""/>
        <dsp:cNvSpPr/>
      </dsp:nvSpPr>
      <dsp:spPr>
        <a:xfrm>
          <a:off x="0" y="289297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Project work (individual and group)</a:t>
          </a:r>
          <a:endParaRPr lang="en-US" sz="1300" kern="1200"/>
        </a:p>
      </dsp:txBody>
      <dsp:txXfrm>
        <a:off x="0" y="289297"/>
        <a:ext cx="5184576" cy="287750"/>
      </dsp:txXfrm>
    </dsp:sp>
    <dsp:sp modelId="{680CCEBF-BEDA-4DC7-9ADF-FE45E691D40E}">
      <dsp:nvSpPr>
        <dsp:cNvPr id="0" name=""/>
        <dsp:cNvSpPr/>
      </dsp:nvSpPr>
      <dsp:spPr>
        <a:xfrm>
          <a:off x="0" y="577048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B2AA6D-C1BA-44AF-8EDE-B6B444E3ED69}">
      <dsp:nvSpPr>
        <dsp:cNvPr id="0" name=""/>
        <dsp:cNvSpPr/>
      </dsp:nvSpPr>
      <dsp:spPr>
        <a:xfrm>
          <a:off x="0" y="577048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Lab exercises</a:t>
          </a:r>
          <a:endParaRPr lang="en-US" sz="1300" kern="1200"/>
        </a:p>
      </dsp:txBody>
      <dsp:txXfrm>
        <a:off x="0" y="577048"/>
        <a:ext cx="5184576" cy="287750"/>
      </dsp:txXfrm>
    </dsp:sp>
    <dsp:sp modelId="{9DFE8FE8-60FE-47AE-B1EC-760D52155200}">
      <dsp:nvSpPr>
        <dsp:cNvPr id="0" name=""/>
        <dsp:cNvSpPr/>
      </dsp:nvSpPr>
      <dsp:spPr>
        <a:xfrm>
          <a:off x="0" y="864799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11A651-C108-42C3-8C33-E17B7AB42763}">
      <dsp:nvSpPr>
        <dsp:cNvPr id="0" name=""/>
        <dsp:cNvSpPr/>
      </dsp:nvSpPr>
      <dsp:spPr>
        <a:xfrm>
          <a:off x="0" y="864799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Technical documentation</a:t>
          </a:r>
          <a:endParaRPr lang="en-US" sz="1300" kern="1200" dirty="0"/>
        </a:p>
      </dsp:txBody>
      <dsp:txXfrm>
        <a:off x="0" y="864799"/>
        <a:ext cx="5184576" cy="287750"/>
      </dsp:txXfrm>
    </dsp:sp>
    <dsp:sp modelId="{74CC494E-F4AE-401C-BBFE-34625D302550}">
      <dsp:nvSpPr>
        <dsp:cNvPr id="0" name=""/>
        <dsp:cNvSpPr/>
      </dsp:nvSpPr>
      <dsp:spPr>
        <a:xfrm>
          <a:off x="0" y="1152549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F7A834-26C7-43F5-BE6C-213AB79001C8}">
      <dsp:nvSpPr>
        <dsp:cNvPr id="0" name=""/>
        <dsp:cNvSpPr/>
      </dsp:nvSpPr>
      <dsp:spPr>
        <a:xfrm>
          <a:off x="0" y="1152549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Portfolio development</a:t>
          </a:r>
          <a:endParaRPr lang="en-US" sz="1300" kern="1200"/>
        </a:p>
      </dsp:txBody>
      <dsp:txXfrm>
        <a:off x="0" y="1152549"/>
        <a:ext cx="5184576" cy="287750"/>
      </dsp:txXfrm>
    </dsp:sp>
    <dsp:sp modelId="{E54EA144-380A-4A93-B26B-E01F8B37355F}">
      <dsp:nvSpPr>
        <dsp:cNvPr id="0" name=""/>
        <dsp:cNvSpPr/>
      </dsp:nvSpPr>
      <dsp:spPr>
        <a:xfrm>
          <a:off x="0" y="1440300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525676-1053-492C-85AD-956B8F9D5027}">
      <dsp:nvSpPr>
        <dsp:cNvPr id="0" name=""/>
        <dsp:cNvSpPr/>
      </dsp:nvSpPr>
      <dsp:spPr>
        <a:xfrm>
          <a:off x="0" y="1440300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Written examinations</a:t>
          </a:r>
          <a:endParaRPr lang="en-US" sz="1300" kern="1200"/>
        </a:p>
      </dsp:txBody>
      <dsp:txXfrm>
        <a:off x="0" y="1440300"/>
        <a:ext cx="5184576" cy="287750"/>
      </dsp:txXfrm>
    </dsp:sp>
    <dsp:sp modelId="{9753D886-B9B7-4838-9056-BEE3DC4C0DAB}">
      <dsp:nvSpPr>
        <dsp:cNvPr id="0" name=""/>
        <dsp:cNvSpPr/>
      </dsp:nvSpPr>
      <dsp:spPr>
        <a:xfrm>
          <a:off x="0" y="1728051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BAFA5-44CD-4BAD-A90A-93AEE2994122}">
      <dsp:nvSpPr>
        <dsp:cNvPr id="0" name=""/>
        <dsp:cNvSpPr/>
      </dsp:nvSpPr>
      <dsp:spPr>
        <a:xfrm>
          <a:off x="0" y="1728051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Multiple choice tests</a:t>
          </a:r>
          <a:endParaRPr lang="en-US" sz="1300" kern="1200"/>
        </a:p>
      </dsp:txBody>
      <dsp:txXfrm>
        <a:off x="0" y="1728051"/>
        <a:ext cx="5184576" cy="287750"/>
      </dsp:txXfrm>
    </dsp:sp>
    <dsp:sp modelId="{EF995FB8-5B1C-42A9-8394-6EDF049D12A3}">
      <dsp:nvSpPr>
        <dsp:cNvPr id="0" name=""/>
        <dsp:cNvSpPr/>
      </dsp:nvSpPr>
      <dsp:spPr>
        <a:xfrm>
          <a:off x="0" y="2015802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96C5E-CC32-4C05-9A8E-0D22E812E874}">
      <dsp:nvSpPr>
        <dsp:cNvPr id="0" name=""/>
        <dsp:cNvSpPr/>
      </dsp:nvSpPr>
      <dsp:spPr>
        <a:xfrm>
          <a:off x="0" y="2015802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Technical presentations</a:t>
          </a:r>
          <a:endParaRPr lang="en-US" sz="1300" kern="1200"/>
        </a:p>
      </dsp:txBody>
      <dsp:txXfrm>
        <a:off x="0" y="2015802"/>
        <a:ext cx="5184576" cy="287750"/>
      </dsp:txXfrm>
    </dsp:sp>
    <dsp:sp modelId="{CB49AFF9-9306-4DF0-8201-B62CF6DC0A5A}">
      <dsp:nvSpPr>
        <dsp:cNvPr id="0" name=""/>
        <dsp:cNvSpPr/>
      </dsp:nvSpPr>
      <dsp:spPr>
        <a:xfrm>
          <a:off x="0" y="2303552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F3AFC-FA79-4733-9013-7691E97881F1}">
      <dsp:nvSpPr>
        <dsp:cNvPr id="0" name=""/>
        <dsp:cNvSpPr/>
      </dsp:nvSpPr>
      <dsp:spPr>
        <a:xfrm>
          <a:off x="0" y="2303552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Peer reviews</a:t>
          </a:r>
          <a:endParaRPr lang="en-US" sz="1300" kern="1200"/>
        </a:p>
      </dsp:txBody>
      <dsp:txXfrm>
        <a:off x="0" y="2303552"/>
        <a:ext cx="5184576" cy="287750"/>
      </dsp:txXfrm>
    </dsp:sp>
    <dsp:sp modelId="{5195397B-9797-4D1D-87B8-0E988DE62766}">
      <dsp:nvSpPr>
        <dsp:cNvPr id="0" name=""/>
        <dsp:cNvSpPr/>
      </dsp:nvSpPr>
      <dsp:spPr>
        <a:xfrm>
          <a:off x="0" y="2591303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A5D38B-AC0C-4699-AACB-3B2A53B828BA}">
      <dsp:nvSpPr>
        <dsp:cNvPr id="0" name=""/>
        <dsp:cNvSpPr/>
      </dsp:nvSpPr>
      <dsp:spPr>
        <a:xfrm>
          <a:off x="0" y="2591303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Graded exercises</a:t>
          </a:r>
          <a:endParaRPr lang="en-US" sz="1300" kern="1200"/>
        </a:p>
      </dsp:txBody>
      <dsp:txXfrm>
        <a:off x="0" y="2591303"/>
        <a:ext cx="5184576" cy="287750"/>
      </dsp:txXfrm>
    </dsp:sp>
    <dsp:sp modelId="{E867A2F6-1126-49F1-893F-898EA37B81CD}">
      <dsp:nvSpPr>
        <dsp:cNvPr id="0" name=""/>
        <dsp:cNvSpPr/>
      </dsp:nvSpPr>
      <dsp:spPr>
        <a:xfrm>
          <a:off x="0" y="2879054"/>
          <a:ext cx="5184576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8C44F4-0628-4505-923E-5721E7E939B3}">
      <dsp:nvSpPr>
        <dsp:cNvPr id="0" name=""/>
        <dsp:cNvSpPr/>
      </dsp:nvSpPr>
      <dsp:spPr>
        <a:xfrm>
          <a:off x="0" y="2879054"/>
          <a:ext cx="5184576" cy="28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Some HNC courses consist of a final exam which is graded</a:t>
          </a:r>
          <a:endParaRPr lang="en-US" sz="1300" kern="1200"/>
        </a:p>
      </dsp:txBody>
      <dsp:txXfrm>
        <a:off x="0" y="2879054"/>
        <a:ext cx="5184576" cy="2877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9D64B-F634-49D2-95ED-935C42669D8B}">
      <dsp:nvSpPr>
        <dsp:cNvPr id="0" name=""/>
        <dsp:cNvSpPr/>
      </dsp:nvSpPr>
      <dsp:spPr>
        <a:xfrm>
          <a:off x="0" y="202995"/>
          <a:ext cx="4070645" cy="5159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Closing the Skills Gap</a:t>
          </a:r>
          <a:endParaRPr lang="en-US" sz="2100" kern="1200" dirty="0"/>
        </a:p>
      </dsp:txBody>
      <dsp:txXfrm>
        <a:off x="25188" y="228183"/>
        <a:ext cx="4020269" cy="465594"/>
      </dsp:txXfrm>
    </dsp:sp>
    <dsp:sp modelId="{EDFBA232-2828-47BE-8740-47A116D1AA58}">
      <dsp:nvSpPr>
        <dsp:cNvPr id="0" name=""/>
        <dsp:cNvSpPr/>
      </dsp:nvSpPr>
      <dsp:spPr>
        <a:xfrm>
          <a:off x="0" y="779445"/>
          <a:ext cx="4070645" cy="5159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Gender imbalance and diversity</a:t>
          </a:r>
          <a:endParaRPr lang="en-US" sz="2100" kern="1200" dirty="0"/>
        </a:p>
      </dsp:txBody>
      <dsp:txXfrm>
        <a:off x="25188" y="804633"/>
        <a:ext cx="4020269" cy="465594"/>
      </dsp:txXfrm>
    </dsp:sp>
    <dsp:sp modelId="{A3EA546A-7BD8-4647-8F94-F2E91E422BF9}">
      <dsp:nvSpPr>
        <dsp:cNvPr id="0" name=""/>
        <dsp:cNvSpPr/>
      </dsp:nvSpPr>
      <dsp:spPr>
        <a:xfrm>
          <a:off x="0" y="1355895"/>
          <a:ext cx="4070645" cy="5159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/>
            <a:t>Funding</a:t>
          </a:r>
          <a:endParaRPr lang="en-US" sz="2100" kern="1200"/>
        </a:p>
      </dsp:txBody>
      <dsp:txXfrm>
        <a:off x="25188" y="1381083"/>
        <a:ext cx="4020269" cy="465594"/>
      </dsp:txXfrm>
    </dsp:sp>
    <dsp:sp modelId="{9EB2CAB7-4CC0-4E72-B911-633BD650D4A3}">
      <dsp:nvSpPr>
        <dsp:cNvPr id="0" name=""/>
        <dsp:cNvSpPr/>
      </dsp:nvSpPr>
      <dsp:spPr>
        <a:xfrm>
          <a:off x="0" y="1932346"/>
          <a:ext cx="4070645" cy="5159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i="0" kern="1200"/>
            <a:t>Socioeconomic Barriers</a:t>
          </a:r>
          <a:endParaRPr lang="en-US" sz="2100" kern="1200"/>
        </a:p>
      </dsp:txBody>
      <dsp:txXfrm>
        <a:off x="25188" y="1957534"/>
        <a:ext cx="4020269" cy="465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BE34-8768-40F0-8DAE-85DAEDB86F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BADE1-68EE-41F0-98A4-060E76D3A8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60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BADE1-68EE-41F0-98A4-060E76D3A8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Scot Gov Digital Agenda helps computing</a:t>
            </a:r>
          </a:p>
          <a:p>
            <a:r>
              <a:rPr lang="en-GB" dirty="0"/>
              <a:t>Not so popular (cant recruit) Data Science, Computer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BADE1-68EE-41F0-98A4-060E76D3A8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81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0D3C8-9F42-B714-4F98-FE2DC22B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88F78-0F80-883D-7A8F-50BC47DB7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8CD02-3E7C-0877-F7D0-687B9761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Exceptions are those over 21 with industry/life experience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BC53-A3F9-F1C6-96BA-C1D20ABD8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BADE1-68EE-41F0-98A4-060E76D3A8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45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Pathways – NQ to HNC to HND to Degree (ordinary 1 year and Hons 2 years)</a:t>
            </a:r>
          </a:p>
          <a:p>
            <a:endParaRPr lang="en-GB" dirty="0"/>
          </a:p>
          <a:p>
            <a:r>
              <a:rPr lang="en-US" dirty="0"/>
              <a:t>Widening participation in HE continues to be a focus for the Scottish Government. The participation gap between students from the most and least advantaged areas is a concerning but improving statistic [4]. In a report by the Scottish Funding Council [29], 26.1% of first degree entrants entered university via further education (FE). The report also identified that 41.8% of the first degree entrants who are from the most deprived areas entered university via FE colleges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BADE1-68EE-41F0-98A4-060E76D3A8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46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BADE1-68EE-41F0-98A4-060E76D3A8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43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CCE0-C64C-1540-5A52-88622DCD9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7BB8B-2E49-DBF3-B818-B79A19466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9E430-4E3F-32A4-9D30-DC3554D2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70E3D-BAA8-9C1A-890D-D9174604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B0C9-640E-CB51-DD79-30B8E946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7787-959F-92DA-28A8-B5185E6A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D5188-4A85-A2AC-E3FE-637F2E385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CDA0E-6F91-ABF6-3310-858B8B2E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3739B-B866-329F-824D-A26BFC9F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01ADB-FB76-7B0B-D969-E0EEBE88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6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8CAEC-0772-B55F-9CB0-368420F90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15D51-5BEA-DF83-FDBF-877A413A4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F3D33-DC38-5985-F193-AA6AE811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A53E7-A8F5-4CE3-1196-EFAC6F04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B5E5-C045-FAB4-CA33-67D46EA0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577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3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6568-B0CA-6CF7-4E09-BEC35808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0F0C6-2143-2F6E-EC00-CFEF159C2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598F6-3D3E-22A8-77F4-70827DAD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40D5A-5C77-0E97-73DA-45BC1D0D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A72DC-71C6-698C-BD06-E32C8861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787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D5F5-3831-061B-1703-3832B80D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5E538-10BE-6F60-847B-28476832D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11B0B-810E-5DFC-D227-88E52784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E71E7-0B0A-5DB6-2045-66E295AC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419F-5007-AE59-8039-A08CFA2F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34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08FA7-F82D-A7F2-CF82-F621771F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E453-C7B7-06B9-4AC0-6FFF45C06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3B55E-B4EB-6AE9-7EC4-63D52ACF4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B37C3-DAD4-21DE-4610-D41510E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AC549-1B91-6D77-BE5E-2FE0AC4D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373ED-F298-E3DE-F6FE-61422B60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5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5DC1-1DE0-E87A-6961-4C60763E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793CF-7A4F-D8AE-222B-5F4CDEC1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E17CD-224D-62D7-5ADF-1B4BD1BAA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3EA67-44F0-207D-F39A-9234BA9CB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33D51-5EEC-61EB-343B-5DDC634AB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30BA5-187F-0721-C454-CA015C4F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A2C3E0-1E27-9BB5-0715-629F81BA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9813C-64AE-A741-D077-1428BD08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0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1459-4F6B-ECBF-6623-B208CBAF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428B8-AF42-890F-CDF2-F6150074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6CC8-1555-9B6E-1733-C150374B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B4D1D-3450-0013-4A60-9B1CF821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13E85-7667-D203-91CB-8A954334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30631-8E48-3B57-3970-95524797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5766-A12B-8EFC-ADD1-68C34773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3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6AEF-094B-3AA5-4539-7A711696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87170-EDB6-025E-C724-74745C15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E68FB-5452-0F01-E30E-2C1A29712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63A93-6487-47A0-AEAA-7AF4262B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FC4FA-058E-B322-9980-A5587E89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19B1D-9FF5-8C00-1481-EA2F6303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6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16F9-6761-325C-4EBC-0B009EFE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36070-7E0E-3CA0-A686-AFC4B1117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5B561-A85E-72F2-1924-3B2CC18F1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69767-BA96-F6BB-3A1A-25A4AB18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8ADF0-A550-3F6E-89A5-C30EA65C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7996B-616B-4874-AB11-E66B42B5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83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85B00-A2B2-7DE2-F875-DDC9A04E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9C74E-D2C7-EBC1-C967-A422A0F9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F963B-E01E-748A-8BC5-76E5E9D16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EA718D-BF38-4393-8DF3-3518E60A48DB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9478A-ABEE-3456-3154-F8158DAA3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C75D-805B-D70E-45CA-0ED3C6E79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4DEDA-086D-47E3-9E36-918DC7CB4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420456445" r:id="rId1"/>
    <p:sldLayoutId id="2420456446" r:id="rId2"/>
    <p:sldLayoutId id="2420456447" r:id="rId3"/>
    <p:sldLayoutId id="2420456448" r:id="rId4"/>
    <p:sldLayoutId id="2420456449" r:id="rId5"/>
    <p:sldLayoutId id="2420456450" r:id="rId6"/>
    <p:sldLayoutId id="2420456451" r:id="rId7"/>
    <p:sldLayoutId id="2420456452" r:id="rId8"/>
    <p:sldLayoutId id="2420456453" r:id="rId9"/>
    <p:sldLayoutId id="2420456454" r:id="rId10"/>
    <p:sldLayoutId id="2420456455" r:id="rId11"/>
    <p:sldLayoutId id="242045645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mailto:iain.shand@wcs.ac.uk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9144000" cy="8210550"/>
          <a:chOff x="0" y="0"/>
          <a:chExt cx="9144000" cy="821055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165EC-B250-B40B-5DC8-E100817C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0491" y="240030"/>
            <a:ext cx="5030313" cy="2919501"/>
          </a:xfrm>
        </p:spPr>
        <p:txBody>
          <a:bodyPr>
            <a:normAutofit/>
          </a:bodyPr>
          <a:lstStyle/>
          <a:p>
            <a:pPr algn="l"/>
            <a:r>
              <a:rPr lang="en-GB" sz="5000" dirty="0"/>
              <a:t>Overview of Computing in Further Education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5958A6-085C-FB99-AAFF-2C75F7BB0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0274" y="3473370"/>
            <a:ext cx="5030524" cy="117711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sz="1700" dirty="0"/>
              <a:t>Iain Shand</a:t>
            </a:r>
            <a:br>
              <a:rPr lang="en-GB" sz="1700" dirty="0"/>
            </a:br>
            <a:r>
              <a:rPr lang="en-GB" sz="1700" dirty="0"/>
              <a:t>Curriculum and Quality Leader</a:t>
            </a:r>
            <a:br>
              <a:rPr lang="en-GB" sz="1700" dirty="0"/>
            </a:br>
            <a:r>
              <a:rPr lang="en-GB" sz="1700" dirty="0"/>
              <a:t>West College Scotland</a:t>
            </a:r>
          </a:p>
          <a:p>
            <a:pPr algn="l"/>
            <a:br>
              <a:rPr lang="en-GB" sz="1700" dirty="0"/>
            </a:br>
            <a:r>
              <a:rPr lang="en-GB" sz="1700" dirty="0">
                <a:hlinkClick r:id="rId5"/>
              </a:rPr>
              <a:t>iain.shand@wcs.ac.uk</a:t>
            </a:r>
            <a:br>
              <a:rPr lang="en-GB" sz="1700" dirty="0"/>
            </a:br>
            <a:r>
              <a:rPr lang="en-GB" sz="1700" dirty="0"/>
              <a:t>x: @iainshand3</a:t>
            </a:r>
          </a:p>
        </p:txBody>
      </p:sp>
      <p:pic>
        <p:nvPicPr>
          <p:cNvPr id="5" name="Video 4" descr="Math And Science Formulas">
            <a:extLst>
              <a:ext uri="{FF2B5EF4-FFF2-40B4-BE49-F238E27FC236}">
                <a16:creationId xmlns:a16="http://schemas.microsoft.com/office/drawing/2014/main" id="{5A1DCF81-7CC1-4A95-2F4C-167B7B701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284"/>
          <a:stretch/>
        </p:blipFill>
        <p:spPr>
          <a:xfrm>
            <a:off x="240030" y="1592718"/>
            <a:ext cx="3065526" cy="1719461"/>
          </a:xfrm>
          <a:prstGeom prst="rect">
            <a:avLst/>
          </a:prstGeom>
        </p:spPr>
      </p:pic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0490" y="3306950"/>
            <a:ext cx="3182692" cy="20574"/>
          </a:xfrm>
          <a:custGeom>
            <a:avLst/>
            <a:gdLst>
              <a:gd name="connsiteX0" fmla="*/ 0 w 3182692"/>
              <a:gd name="connsiteY0" fmla="*/ 0 h 20574"/>
              <a:gd name="connsiteX1" fmla="*/ 604711 w 3182692"/>
              <a:gd name="connsiteY1" fmla="*/ 0 h 20574"/>
              <a:gd name="connsiteX2" fmla="*/ 1241250 w 3182692"/>
              <a:gd name="connsiteY2" fmla="*/ 0 h 20574"/>
              <a:gd name="connsiteX3" fmla="*/ 1909615 w 3182692"/>
              <a:gd name="connsiteY3" fmla="*/ 0 h 20574"/>
              <a:gd name="connsiteX4" fmla="*/ 2577981 w 3182692"/>
              <a:gd name="connsiteY4" fmla="*/ 0 h 20574"/>
              <a:gd name="connsiteX5" fmla="*/ 3182692 w 3182692"/>
              <a:gd name="connsiteY5" fmla="*/ 0 h 20574"/>
              <a:gd name="connsiteX6" fmla="*/ 3182692 w 3182692"/>
              <a:gd name="connsiteY6" fmla="*/ 20574 h 20574"/>
              <a:gd name="connsiteX7" fmla="*/ 2482500 w 3182692"/>
              <a:gd name="connsiteY7" fmla="*/ 20574 h 20574"/>
              <a:gd name="connsiteX8" fmla="*/ 1782308 w 3182692"/>
              <a:gd name="connsiteY8" fmla="*/ 20574 h 20574"/>
              <a:gd name="connsiteX9" fmla="*/ 1145769 w 3182692"/>
              <a:gd name="connsiteY9" fmla="*/ 20574 h 20574"/>
              <a:gd name="connsiteX10" fmla="*/ 0 w 3182692"/>
              <a:gd name="connsiteY10" fmla="*/ 20574 h 20574"/>
              <a:gd name="connsiteX11" fmla="*/ 0 w 31826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0574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869" y="8892"/>
                  <a:pt x="3183080" y="12703"/>
                  <a:pt x="3182692" y="20574"/>
                </a:cubicBezTo>
                <a:cubicBezTo>
                  <a:pt x="2998421" y="24028"/>
                  <a:pt x="2675038" y="21300"/>
                  <a:pt x="2482500" y="20574"/>
                </a:cubicBezTo>
                <a:cubicBezTo>
                  <a:pt x="2289962" y="19848"/>
                  <a:pt x="1930644" y="9120"/>
                  <a:pt x="1782308" y="20574"/>
                </a:cubicBezTo>
                <a:cubicBezTo>
                  <a:pt x="1633972" y="32028"/>
                  <a:pt x="1287388" y="294"/>
                  <a:pt x="1145769" y="20574"/>
                </a:cubicBezTo>
                <a:cubicBezTo>
                  <a:pt x="1004150" y="40854"/>
                  <a:pt x="256377" y="-35152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182692" h="20574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3228" y="8886"/>
                  <a:pt x="3182047" y="10327"/>
                  <a:pt x="3182692" y="20574"/>
                </a:cubicBezTo>
                <a:cubicBezTo>
                  <a:pt x="3039109" y="-10415"/>
                  <a:pt x="2823860" y="16134"/>
                  <a:pt x="2546154" y="20574"/>
                </a:cubicBezTo>
                <a:cubicBezTo>
                  <a:pt x="2268448" y="25014"/>
                  <a:pt x="2098674" y="7577"/>
                  <a:pt x="1845961" y="20574"/>
                </a:cubicBezTo>
                <a:cubicBezTo>
                  <a:pt x="1593248" y="33571"/>
                  <a:pt x="1456743" y="29846"/>
                  <a:pt x="1304904" y="20574"/>
                </a:cubicBezTo>
                <a:cubicBezTo>
                  <a:pt x="1153065" y="11302"/>
                  <a:pt x="947204" y="13412"/>
                  <a:pt x="668365" y="20574"/>
                </a:cubicBezTo>
                <a:cubicBezTo>
                  <a:pt x="389526" y="27736"/>
                  <a:pt x="288244" y="-2342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FD7A3-5667-D4B6-6EFF-555653BBF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8" y="376515"/>
            <a:ext cx="4070644" cy="611059"/>
          </a:xfrm>
        </p:spPr>
        <p:txBody>
          <a:bodyPr anchor="b">
            <a:normAutofit/>
          </a:bodyPr>
          <a:lstStyle/>
          <a:p>
            <a:r>
              <a:rPr lang="en-GB" sz="3000" dirty="0"/>
              <a:t>Challenges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8D1851D-104D-2CDD-4404-16D90E6943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2" r="22746" b="-3"/>
          <a:stretch/>
        </p:blipFill>
        <p:spPr>
          <a:xfrm>
            <a:off x="5285634" y="731733"/>
            <a:ext cx="3332586" cy="3332586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05CC4680-F4BC-6D03-B1DA-F2198F1DA6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457163"/>
              </p:ext>
            </p:extLst>
          </p:nvPr>
        </p:nvGraphicFramePr>
        <p:xfrm>
          <a:off x="852297" y="1074644"/>
          <a:ext cx="4070645" cy="26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696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8572500" cy="5143500"/>
          <a:chOff x="0" y="0"/>
          <a:chExt cx="8572500" cy="5143500"/>
        </a:xfrm>
      </p:grpSpPr>
      <p:pic>
        <p:nvPicPr>
          <p:cNvPr id="5" name="Picture 4" descr="Aerial view of a highway near the ocean">
            <a:extLst>
              <a:ext uri="{FF2B5EF4-FFF2-40B4-BE49-F238E27FC236}">
                <a16:creationId xmlns:a16="http://schemas.microsoft.com/office/drawing/2014/main" id="{2999B233-2507-ECEA-929C-ACF17E2E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33" b="13167"/>
          <a:stretch/>
        </p:blipFill>
        <p:spPr>
          <a:xfrm>
            <a:off x="2" y="10"/>
            <a:ext cx="9143998" cy="51434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76273" y="1659859"/>
            <a:ext cx="5148074" cy="181921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871912" y="0"/>
            <a:ext cx="5286509" cy="51435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64841" y="-45508"/>
            <a:ext cx="5148072" cy="523908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21693" y="-485919"/>
            <a:ext cx="2129455" cy="9144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36096" y="3129816"/>
            <a:ext cx="3693484" cy="19314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7500" lnSpcReduction="20000"/>
          </a:bodyPr>
          <a:lstStyle/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Iain Shand</a:t>
            </a:r>
          </a:p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u="none" strike="noStrike" cap="none" spc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Curriculum and Quality Leader</a:t>
            </a:r>
          </a:p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College Scotland</a:t>
            </a:r>
            <a:br>
              <a:rPr lang="en-US" sz="27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7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700" b="1" u="none" strike="noStrike" cap="none" spc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ain.shand@wcs.ac.uk</a:t>
            </a:r>
          </a:p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u="none" strike="noStrike" cap="none" spc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x: @iainshand3</a:t>
            </a:r>
          </a:p>
          <a:p>
            <a:pPr marL="0" marR="0" lvl="0" indent="0" font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b="1" u="none" strike="noStrike" cap="none" spc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7E261-3A86-75B5-00DE-70074DCD834F}"/>
              </a:ext>
            </a:extLst>
          </p:cNvPr>
          <p:cNvSpPr txBox="1"/>
          <p:nvPr/>
        </p:nvSpPr>
        <p:spPr>
          <a:xfrm>
            <a:off x="683568" y="267494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Thank you</a:t>
            </a:r>
          </a:p>
          <a:p>
            <a:endParaRPr lang="en-GB" sz="6000">
              <a:solidFill>
                <a:schemeClr val="bg1"/>
              </a:solidFill>
              <a:latin typeface="+mj-lt"/>
            </a:endParaRPr>
          </a:p>
          <a:p>
            <a:r>
              <a:rPr lang="en-GB" sz="6000">
                <a:solidFill>
                  <a:schemeClr val="bg1"/>
                </a:solidFill>
                <a:latin typeface="+mj-lt"/>
              </a:rPr>
              <a:t>Q&amp;A</a:t>
            </a:r>
            <a:endParaRPr lang="en-GB" sz="6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73F7B-78DB-25D8-447F-795A17D12F29}"/>
            </a:ext>
          </a:extLst>
        </p:cNvPr>
        <p:cNvGrpSpPr/>
        <p:nvPr/>
      </p:nvGrpSpPr>
      <p:grpSpPr>
        <a:xfrm>
          <a:off x="-1714500" y="0"/>
          <a:ext cx="8382000" cy="5143500"/>
          <a:chOff x="-1714500" y="0"/>
          <a:chExt cx="8382000" cy="514350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9BDC-296C-F11A-35F2-9ECB98ACD0AC}"/>
              </a:ext>
            </a:extLst>
          </p:cNvPr>
          <p:cNvSpPr txBox="1"/>
          <p:nvPr/>
        </p:nvSpPr>
        <p:spPr>
          <a:xfrm>
            <a:off x="628650" y="417891"/>
            <a:ext cx="7886700" cy="8501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ctr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u="none" strike="noStrike" kern="1200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State of Computing in Further Education</a:t>
            </a:r>
          </a:p>
        </p:txBody>
      </p:sp>
      <p:graphicFrame>
        <p:nvGraphicFramePr>
          <p:cNvPr id="19" name="TextBox 3">
            <a:extLst>
              <a:ext uri="{FF2B5EF4-FFF2-40B4-BE49-F238E27FC236}">
                <a16:creationId xmlns:a16="http://schemas.microsoft.com/office/drawing/2014/main" id="{F01B8742-32BE-25AB-70B6-634A7341F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539578"/>
              </p:ext>
            </p:extLst>
          </p:nvPr>
        </p:nvGraphicFramePr>
        <p:xfrm>
          <a:off x="628650" y="1371600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660067"/>
      </p:ext>
    </p:extLst>
  </p:cSld>
  <p:clrMapOvr>
    <a:masterClrMapping/>
  </p:clrMapOvr>
  <p:transition advClick="0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285750"/>
          <a:ext cx="9144000" cy="8639175"/>
          <a:chOff x="0" y="285750"/>
          <a:chExt cx="9144000" cy="8639175"/>
        </a:xfrm>
      </p:grpSpPr>
      <p:sp>
        <p:nvSpPr>
          <p:cNvPr id="3" name="TextBox 2"/>
          <p:cNvSpPr txBox="1"/>
          <p:nvPr/>
        </p:nvSpPr>
        <p:spPr>
          <a:xfrm>
            <a:off x="628650" y="417891"/>
            <a:ext cx="3647136" cy="41769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Types of Learners We Generally </a:t>
            </a:r>
            <a:r>
              <a:rPr lang="en-US" sz="3900" b="1" dirty="0">
                <a:latin typeface="+mj-lt"/>
                <a:ea typeface="+mj-ea"/>
                <a:cs typeface="+mj-cs"/>
              </a:rPr>
              <a:t>S</a:t>
            </a:r>
            <a:r>
              <a:rPr lang="en-US" sz="39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</a:t>
            </a:r>
          </a:p>
        </p:txBody>
      </p:sp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C8F6A1B7-7FDA-9793-D62B-2636AE13A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212685"/>
              </p:ext>
            </p:extLst>
          </p:nvPr>
        </p:nvGraphicFramePr>
        <p:xfrm>
          <a:off x="4574286" y="466344"/>
          <a:ext cx="394335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 advClick="0"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7D21DD-7806-E1DD-3792-317207F97DB4}"/>
            </a:ext>
          </a:extLst>
        </p:cNvPr>
        <p:cNvGrpSpPr/>
        <p:nvPr/>
      </p:nvGrpSpPr>
      <p:grpSpPr>
        <a:xfrm>
          <a:off x="0" y="285750"/>
          <a:ext cx="9144000" cy="8639175"/>
          <a:chOff x="0" y="285750"/>
          <a:chExt cx="9144000" cy="8639175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04A95A-0CDF-DD15-D93C-B74A0CBDCB3E}"/>
              </a:ext>
            </a:extLst>
          </p:cNvPr>
          <p:cNvSpPr txBox="1"/>
          <p:nvPr/>
        </p:nvSpPr>
        <p:spPr>
          <a:xfrm>
            <a:off x="628650" y="417891"/>
            <a:ext cx="7886700" cy="8501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/>
          <a:p>
            <a:pPr marL="0" marR="0" lvl="0" indent="0" algn="ctr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Learner Journey in Further Education</a:t>
            </a:r>
            <a:endParaRPr lang="en-US" sz="3900" b="1" dirty="0">
              <a:latin typeface="+mj-lt"/>
              <a:ea typeface="+mj-ea"/>
              <a:cs typeface="+mj-cs"/>
            </a:endParaRPr>
          </a:p>
          <a:p>
            <a:pPr marL="0" marR="0" lvl="0" indent="0" algn="ctr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they do when they are with us</a:t>
            </a:r>
          </a:p>
        </p:txBody>
      </p:sp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5227C623-7369-7925-705B-C788E72F6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833614"/>
              </p:ext>
            </p:extLst>
          </p:nvPr>
        </p:nvGraphicFramePr>
        <p:xfrm>
          <a:off x="1124119" y="2914403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982164"/>
      </p:ext>
    </p:extLst>
  </p:cSld>
  <p:clrMapOvr>
    <a:masterClrMapping/>
  </p:clrMapOvr>
  <p:transition spd="med" advClick="0"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5875D-BB2A-102E-AC12-08CEAB391FD7}"/>
            </a:ext>
          </a:extLst>
        </p:cNvPr>
        <p:cNvGrpSpPr/>
        <p:nvPr/>
      </p:nvGrpSpPr>
      <p:grpSpPr>
        <a:xfrm>
          <a:off x="0" y="285750"/>
          <a:ext cx="9144000" cy="8639175"/>
          <a:chOff x="0" y="285750"/>
          <a:chExt cx="9144000" cy="8639175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26D94-8642-6470-5B0A-D4B4942DE43C}"/>
              </a:ext>
            </a:extLst>
          </p:cNvPr>
          <p:cNvSpPr txBox="1"/>
          <p:nvPr/>
        </p:nvSpPr>
        <p:spPr>
          <a:xfrm>
            <a:off x="628650" y="417891"/>
            <a:ext cx="7886700" cy="8501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/>
          <a:p>
            <a:pPr marL="0" marR="0" lvl="0" indent="0" algn="ctr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Learner Progression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do students go when they leave us?</a:t>
            </a:r>
          </a:p>
        </p:txBody>
      </p:sp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5B260276-0A7D-5E4F-A3B2-BC9287BBA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793397"/>
              </p:ext>
            </p:extLst>
          </p:nvPr>
        </p:nvGraphicFramePr>
        <p:xfrm>
          <a:off x="628650" y="1371600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733067"/>
      </p:ext>
    </p:extLst>
  </p:cSld>
  <p:clrMapOvr>
    <a:masterClrMapping/>
  </p:clrMapOvr>
  <p:transition spd="med" advClick="0"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285750"/>
          <a:ext cx="9144000" cy="8639175"/>
          <a:chOff x="0" y="285750"/>
          <a:chExt cx="9144000" cy="8639175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4CFC8-976F-14A5-A2F8-15174CBB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375" y="367131"/>
            <a:ext cx="4316172" cy="1250676"/>
          </a:xfrm>
        </p:spPr>
        <p:txBody>
          <a:bodyPr anchor="b">
            <a:normAutofit/>
          </a:bodyPr>
          <a:lstStyle/>
          <a:p>
            <a:r>
              <a:rPr lang="en-US" sz="2800" b="1" u="none" strike="noStrike" kern="1200" cap="none" spc="0" dirty="0">
                <a:latin typeface="+mj-lt"/>
                <a:ea typeface="+mj-ea"/>
                <a:cs typeface="+mj-cs"/>
              </a:rPr>
              <a:t>What D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o We See As A</a:t>
            </a:r>
            <a:r>
              <a:rPr lang="en-US" sz="2800" b="1" u="none" strike="noStrike" kern="1200" cap="none" spc="0" dirty="0">
                <a:latin typeface="+mj-lt"/>
                <a:ea typeface="+mj-ea"/>
                <a:cs typeface="+mj-cs"/>
              </a:rPr>
              <a:t>ttributes </a:t>
            </a:r>
            <a:r>
              <a:rPr lang="en-US" sz="2800" b="1" dirty="0"/>
              <a:t>F</a:t>
            </a:r>
            <a:r>
              <a:rPr lang="en-US" sz="2800" b="1" u="none" strike="noStrike" kern="1200" cap="none" spc="0" dirty="0">
                <a:latin typeface="+mj-lt"/>
                <a:ea typeface="+mj-ea"/>
                <a:cs typeface="+mj-cs"/>
              </a:rPr>
              <a:t>or </a:t>
            </a:r>
            <a:r>
              <a:rPr lang="en-US" sz="2800" b="1" dirty="0"/>
              <a:t>S</a:t>
            </a:r>
            <a:r>
              <a:rPr lang="en-US" sz="2800" b="1" u="none" strike="noStrike" kern="1200" cap="none" spc="0" dirty="0">
                <a:latin typeface="+mj-lt"/>
                <a:ea typeface="+mj-ea"/>
                <a:cs typeface="+mj-cs"/>
              </a:rPr>
              <a:t>uccess?</a:t>
            </a:r>
            <a:br>
              <a:rPr lang="en-US" sz="2800" b="1" u="none" strike="noStrike" kern="1200" cap="none" spc="0" dirty="0">
                <a:latin typeface="+mj-lt"/>
                <a:ea typeface="+mj-ea"/>
                <a:cs typeface="+mj-cs"/>
              </a:rPr>
            </a:br>
            <a:endParaRPr lang="en-GB" sz="2800" dirty="0"/>
          </a:p>
        </p:txBody>
      </p:sp>
      <p:pic>
        <p:nvPicPr>
          <p:cNvPr id="15" name="Graphic 14" descr="Head with Gears">
            <a:extLst>
              <a:ext uri="{FF2B5EF4-FFF2-40B4-BE49-F238E27FC236}">
                <a16:creationId xmlns:a16="http://schemas.microsoft.com/office/drawing/2014/main" id="{F886DB1F-5B1D-E85D-A2B2-7B0D4F18B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097" y="956302"/>
            <a:ext cx="2907124" cy="29071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DBDBF-8B69-D5EC-0405-D7E34791A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221" y="1249256"/>
            <a:ext cx="4813012" cy="3235875"/>
          </a:xfrm>
        </p:spPr>
        <p:txBody>
          <a:bodyPr anchor="t">
            <a:normAutofit/>
          </a:bodyPr>
          <a:lstStyle/>
          <a:p>
            <a:pPr marL="0" marR="0" lvl="0" indent="0" fontAlgn="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Students that succeed on courses tend to have a mix of</a:t>
            </a:r>
          </a:p>
          <a:p>
            <a:pPr marL="0" marR="0" lvl="0" indent="0" fontAlgn="t"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1400" b="1" u="none" strike="noStrike" cap="none" spc="0" dirty="0"/>
            </a:br>
            <a:r>
              <a:rPr lang="en-US" sz="1600" b="1" u="none" strike="noStrike" cap="none" spc="0" dirty="0"/>
              <a:t>Technical Skills</a:t>
            </a:r>
            <a:br>
              <a:rPr lang="en-US" sz="1600" u="none" strike="noStrike" cap="none" spc="0" dirty="0"/>
            </a:br>
            <a:r>
              <a:rPr lang="en-US" sz="1600" u="none" strike="noStrike" cap="none" spc="0" dirty="0"/>
              <a:t>Problem-solving and logical thinking. </a:t>
            </a:r>
            <a:br>
              <a:rPr lang="en-US" sz="1600" u="none" strike="noStrike" cap="none" spc="0" dirty="0"/>
            </a:br>
            <a:br>
              <a:rPr lang="en-US" sz="1600" u="none" strike="noStrike" cap="none" spc="0" dirty="0"/>
            </a:br>
            <a:r>
              <a:rPr lang="en-US" sz="1600" b="1" u="none" strike="noStrike" cap="none" spc="0" dirty="0"/>
              <a:t>Soft Skills</a:t>
            </a:r>
            <a:br>
              <a:rPr lang="en-US" sz="1600" u="none" strike="noStrike" cap="none" spc="0" dirty="0"/>
            </a:br>
            <a:r>
              <a:rPr lang="en-US" sz="1600" u="none" strike="noStrike" cap="none" spc="0" dirty="0"/>
              <a:t>Collaborative and communication skills, critical thinking Adaptability: Learning new technologies and methodologies. </a:t>
            </a:r>
            <a:br>
              <a:rPr lang="en-US" sz="1600" u="none" strike="noStrike" cap="none" spc="0" dirty="0"/>
            </a:br>
            <a:br>
              <a:rPr lang="en-US" sz="1600" u="none" strike="noStrike" cap="none" spc="0" dirty="0"/>
            </a:br>
            <a:r>
              <a:rPr lang="en-US" sz="1600" b="1" u="none" strike="noStrike" cap="none" spc="0" dirty="0"/>
              <a:t>Mindset</a:t>
            </a:r>
            <a:br>
              <a:rPr lang="en-US" sz="1600" u="none" strike="noStrike" cap="none" spc="0" dirty="0"/>
            </a:br>
            <a:r>
              <a:rPr lang="en-US" sz="1600" u="none" strike="noStrike" cap="none" spc="0" dirty="0"/>
              <a:t>Work ethic, dedication to continuous learning.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221" y="411480"/>
            <a:ext cx="3329505" cy="4073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u="none" strike="noStrike" kern="1200" cap="none" spc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4813" y="414068"/>
            <a:ext cx="4668251" cy="4073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R="0" lvl="0" indent="-22860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u="none" strike="noStrike" cap="none" spc="0" dirty="0"/>
          </a:p>
        </p:txBody>
      </p:sp>
    </p:spTree>
  </p:cSld>
  <p:clrMapOvr>
    <a:masterClrMapping/>
  </p:clrMapOvr>
  <p:transition spd="med" advClick="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-1714500" y="0"/>
          <a:ext cx="8382000" cy="5143500"/>
          <a:chOff x="-1714500" y="0"/>
          <a:chExt cx="8382000" cy="514350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1777" y="18308"/>
            <a:ext cx="8568952" cy="9941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We </a:t>
            </a:r>
            <a:r>
              <a:rPr lang="en-US" sz="3200" b="1" dirty="0">
                <a:latin typeface="+mj-lt"/>
                <a:ea typeface="+mj-ea"/>
                <a:cs typeface="+mj-cs"/>
              </a:rPr>
              <a:t>O</a:t>
            </a:r>
            <a:r>
              <a:rPr lang="en-US" sz="32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ffer in Computing in FE (at WCS)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258029"/>
            <a:ext cx="8140446" cy="13716"/>
          </a:xfrm>
          <a:custGeom>
            <a:avLst/>
            <a:gdLst>
              <a:gd name="connsiteX0" fmla="*/ 0 w 8140446"/>
              <a:gd name="connsiteY0" fmla="*/ 0 h 13716"/>
              <a:gd name="connsiteX1" fmla="*/ 434157 w 8140446"/>
              <a:gd name="connsiteY1" fmla="*/ 0 h 13716"/>
              <a:gd name="connsiteX2" fmla="*/ 1193932 w 8140446"/>
              <a:gd name="connsiteY2" fmla="*/ 0 h 13716"/>
              <a:gd name="connsiteX3" fmla="*/ 1628089 w 8140446"/>
              <a:gd name="connsiteY3" fmla="*/ 0 h 13716"/>
              <a:gd name="connsiteX4" fmla="*/ 2225055 w 8140446"/>
              <a:gd name="connsiteY4" fmla="*/ 0 h 13716"/>
              <a:gd name="connsiteX5" fmla="*/ 3066235 w 8140446"/>
              <a:gd name="connsiteY5" fmla="*/ 0 h 13716"/>
              <a:gd name="connsiteX6" fmla="*/ 3744605 w 8140446"/>
              <a:gd name="connsiteY6" fmla="*/ 0 h 13716"/>
              <a:gd name="connsiteX7" fmla="*/ 4504380 w 8140446"/>
              <a:gd name="connsiteY7" fmla="*/ 0 h 13716"/>
              <a:gd name="connsiteX8" fmla="*/ 5101346 w 8140446"/>
              <a:gd name="connsiteY8" fmla="*/ 0 h 13716"/>
              <a:gd name="connsiteX9" fmla="*/ 5779717 w 8140446"/>
              <a:gd name="connsiteY9" fmla="*/ 0 h 13716"/>
              <a:gd name="connsiteX10" fmla="*/ 6620896 w 8140446"/>
              <a:gd name="connsiteY10" fmla="*/ 0 h 13716"/>
              <a:gd name="connsiteX11" fmla="*/ 7136458 w 8140446"/>
              <a:gd name="connsiteY11" fmla="*/ 0 h 13716"/>
              <a:gd name="connsiteX12" fmla="*/ 8140446 w 8140446"/>
              <a:gd name="connsiteY12" fmla="*/ 0 h 13716"/>
              <a:gd name="connsiteX13" fmla="*/ 8140446 w 8140446"/>
              <a:gd name="connsiteY13" fmla="*/ 13716 h 13716"/>
              <a:gd name="connsiteX14" fmla="*/ 7543480 w 8140446"/>
              <a:gd name="connsiteY14" fmla="*/ 13716 h 13716"/>
              <a:gd name="connsiteX15" fmla="*/ 7109323 w 8140446"/>
              <a:gd name="connsiteY15" fmla="*/ 13716 h 13716"/>
              <a:gd name="connsiteX16" fmla="*/ 6430952 w 8140446"/>
              <a:gd name="connsiteY16" fmla="*/ 13716 h 13716"/>
              <a:gd name="connsiteX17" fmla="*/ 5915391 w 8140446"/>
              <a:gd name="connsiteY17" fmla="*/ 13716 h 13716"/>
              <a:gd name="connsiteX18" fmla="*/ 5237020 w 8140446"/>
              <a:gd name="connsiteY18" fmla="*/ 13716 h 13716"/>
              <a:gd name="connsiteX19" fmla="*/ 4558650 w 8140446"/>
              <a:gd name="connsiteY19" fmla="*/ 13716 h 13716"/>
              <a:gd name="connsiteX20" fmla="*/ 3880279 w 8140446"/>
              <a:gd name="connsiteY20" fmla="*/ 13716 h 13716"/>
              <a:gd name="connsiteX21" fmla="*/ 3201909 w 8140446"/>
              <a:gd name="connsiteY21" fmla="*/ 13716 h 13716"/>
              <a:gd name="connsiteX22" fmla="*/ 2604943 w 8140446"/>
              <a:gd name="connsiteY22" fmla="*/ 13716 h 13716"/>
              <a:gd name="connsiteX23" fmla="*/ 1845168 w 8140446"/>
              <a:gd name="connsiteY23" fmla="*/ 13716 h 13716"/>
              <a:gd name="connsiteX24" fmla="*/ 1166797 w 8140446"/>
              <a:gd name="connsiteY24" fmla="*/ 13716 h 13716"/>
              <a:gd name="connsiteX25" fmla="*/ 0 w 8140446"/>
              <a:gd name="connsiteY25" fmla="*/ 13716 h 13716"/>
              <a:gd name="connsiteX26" fmla="*/ 0 w 8140446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3716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543" y="2784"/>
                  <a:pt x="8140462" y="9558"/>
                  <a:pt x="8140446" y="13716"/>
                </a:cubicBezTo>
                <a:cubicBezTo>
                  <a:pt x="7906329" y="-7615"/>
                  <a:pt x="7681180" y="22893"/>
                  <a:pt x="7543480" y="13716"/>
                </a:cubicBezTo>
                <a:cubicBezTo>
                  <a:pt x="7405780" y="4539"/>
                  <a:pt x="7216607" y="-912"/>
                  <a:pt x="7109323" y="13716"/>
                </a:cubicBezTo>
                <a:cubicBezTo>
                  <a:pt x="7002039" y="28344"/>
                  <a:pt x="6576231" y="38120"/>
                  <a:pt x="6430952" y="13716"/>
                </a:cubicBezTo>
                <a:cubicBezTo>
                  <a:pt x="6285673" y="-10688"/>
                  <a:pt x="6138840" y="29949"/>
                  <a:pt x="5915391" y="13716"/>
                </a:cubicBezTo>
                <a:cubicBezTo>
                  <a:pt x="5691942" y="-2517"/>
                  <a:pt x="5459460" y="47094"/>
                  <a:pt x="5237020" y="13716"/>
                </a:cubicBezTo>
                <a:cubicBezTo>
                  <a:pt x="5014580" y="-19662"/>
                  <a:pt x="4747677" y="35877"/>
                  <a:pt x="4558650" y="13716"/>
                </a:cubicBezTo>
                <a:cubicBezTo>
                  <a:pt x="4369623" y="-8445"/>
                  <a:pt x="4146061" y="7996"/>
                  <a:pt x="3880279" y="13716"/>
                </a:cubicBezTo>
                <a:cubicBezTo>
                  <a:pt x="3614497" y="19436"/>
                  <a:pt x="3473808" y="-17480"/>
                  <a:pt x="3201909" y="13716"/>
                </a:cubicBezTo>
                <a:cubicBezTo>
                  <a:pt x="2930010" y="44912"/>
                  <a:pt x="2728175" y="-8002"/>
                  <a:pt x="2604943" y="13716"/>
                </a:cubicBezTo>
                <a:cubicBezTo>
                  <a:pt x="2481711" y="35434"/>
                  <a:pt x="2004334" y="22380"/>
                  <a:pt x="1845168" y="13716"/>
                </a:cubicBezTo>
                <a:cubicBezTo>
                  <a:pt x="1686003" y="5052"/>
                  <a:pt x="1375070" y="33008"/>
                  <a:pt x="1166797" y="13716"/>
                </a:cubicBezTo>
                <a:cubicBezTo>
                  <a:pt x="958524" y="-5576"/>
                  <a:pt x="342846" y="4308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40446" h="13716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39772" y="5682"/>
                  <a:pt x="8139843" y="9439"/>
                  <a:pt x="8140446" y="13716"/>
                </a:cubicBezTo>
                <a:cubicBezTo>
                  <a:pt x="7959314" y="-1227"/>
                  <a:pt x="7870113" y="5865"/>
                  <a:pt x="7706289" y="13716"/>
                </a:cubicBezTo>
                <a:cubicBezTo>
                  <a:pt x="7542465" y="21567"/>
                  <a:pt x="7157940" y="12910"/>
                  <a:pt x="6865109" y="13716"/>
                </a:cubicBezTo>
                <a:cubicBezTo>
                  <a:pt x="6572278" y="14522"/>
                  <a:pt x="6524256" y="33479"/>
                  <a:pt x="6349548" y="13716"/>
                </a:cubicBezTo>
                <a:cubicBezTo>
                  <a:pt x="6174840" y="-6047"/>
                  <a:pt x="5951624" y="-4398"/>
                  <a:pt x="5671177" y="13716"/>
                </a:cubicBezTo>
                <a:cubicBezTo>
                  <a:pt x="5390730" y="31830"/>
                  <a:pt x="5222992" y="55486"/>
                  <a:pt x="4829998" y="13716"/>
                </a:cubicBezTo>
                <a:cubicBezTo>
                  <a:pt x="4437004" y="-28054"/>
                  <a:pt x="4344181" y="34515"/>
                  <a:pt x="4151627" y="13716"/>
                </a:cubicBezTo>
                <a:cubicBezTo>
                  <a:pt x="3959073" y="-7083"/>
                  <a:pt x="3886970" y="28303"/>
                  <a:pt x="3717470" y="13716"/>
                </a:cubicBezTo>
                <a:cubicBezTo>
                  <a:pt x="3547970" y="-871"/>
                  <a:pt x="3451521" y="27300"/>
                  <a:pt x="3201909" y="13716"/>
                </a:cubicBezTo>
                <a:cubicBezTo>
                  <a:pt x="2952297" y="132"/>
                  <a:pt x="2543413" y="1457"/>
                  <a:pt x="2360729" y="13716"/>
                </a:cubicBezTo>
                <a:cubicBezTo>
                  <a:pt x="2178045" y="25975"/>
                  <a:pt x="1906056" y="21275"/>
                  <a:pt x="1682359" y="13716"/>
                </a:cubicBezTo>
                <a:cubicBezTo>
                  <a:pt x="1458662" y="6158"/>
                  <a:pt x="1330405" y="3474"/>
                  <a:pt x="1166797" y="13716"/>
                </a:cubicBezTo>
                <a:cubicBezTo>
                  <a:pt x="1003189" y="23958"/>
                  <a:pt x="278098" y="14961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8650" y="1460770"/>
            <a:ext cx="8335838" cy="363126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lnSpcReduction="10000"/>
          </a:bodyPr>
          <a:lstStyle/>
          <a:p>
            <a:pPr marR="0" lvl="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b="1" u="none" strike="noStrike" cap="none" spc="0" dirty="0"/>
              <a:t>Entry level courses</a:t>
            </a:r>
            <a:br>
              <a:rPr lang="en-US" sz="1300" dirty="0"/>
            </a:br>
            <a:r>
              <a:rPr lang="en-US" sz="1300" dirty="0"/>
              <a:t>Access course (Access to IT)</a:t>
            </a:r>
            <a:br>
              <a:rPr lang="en-US" sz="1300" dirty="0"/>
            </a:br>
            <a:r>
              <a:rPr lang="en-US" sz="1300" dirty="0"/>
              <a:t>NQ Computing Courses in Cyber, Games and Software Development </a:t>
            </a:r>
            <a:br>
              <a:rPr lang="en-US" sz="1300" dirty="0"/>
            </a:br>
            <a:r>
              <a:rPr lang="en-US" sz="1300" dirty="0"/>
              <a:t>January start fast track to HNC courses</a:t>
            </a:r>
            <a:br>
              <a:rPr lang="en-US" sz="1300" dirty="0"/>
            </a:br>
            <a:r>
              <a:rPr lang="en-US" sz="1300" dirty="0"/>
              <a:t>(Primarily built around National Progression Awards)</a:t>
            </a:r>
            <a:br>
              <a:rPr lang="en-US" sz="1300" dirty="0"/>
            </a:br>
            <a:r>
              <a:rPr lang="en-US" sz="1300" u="none" strike="noStrike" cap="none" spc="0" dirty="0"/>
              <a:t> </a:t>
            </a:r>
            <a:br>
              <a:rPr lang="en-US" sz="1300" u="none" strike="noStrike" cap="none" spc="0" dirty="0"/>
            </a:br>
            <a:r>
              <a:rPr lang="en-US" sz="1300" b="1" u="none" strike="noStrike" cap="none" spc="0" dirty="0"/>
              <a:t>Advanced courses</a:t>
            </a:r>
            <a:br>
              <a:rPr lang="en-US" sz="1300" dirty="0"/>
            </a:br>
            <a:r>
              <a:rPr lang="en-US" sz="1300" dirty="0"/>
              <a:t>HNC Computing</a:t>
            </a:r>
            <a:br>
              <a:rPr lang="en-US" sz="1300" dirty="0"/>
            </a:br>
            <a:r>
              <a:rPr lang="en-US" sz="1300" dirty="0"/>
              <a:t>HND Computing Software Development</a:t>
            </a:r>
            <a:br>
              <a:rPr lang="en-US" sz="1300" dirty="0"/>
            </a:br>
            <a:r>
              <a:rPr lang="en-US" sz="1300" dirty="0"/>
              <a:t>HND Computing Networking</a:t>
            </a:r>
            <a:br>
              <a:rPr lang="en-US" sz="1300" dirty="0"/>
            </a:br>
            <a:r>
              <a:rPr lang="en-US" sz="1300" dirty="0"/>
              <a:t>HND Games Development</a:t>
            </a:r>
            <a:br>
              <a:rPr lang="en-US" sz="1300" dirty="0"/>
            </a:br>
            <a:r>
              <a:rPr lang="en-US" sz="1300" dirty="0"/>
              <a:t>HND Cyber Security</a:t>
            </a:r>
            <a:br>
              <a:rPr lang="en-US" sz="1300" dirty="0"/>
            </a:br>
            <a:r>
              <a:rPr lang="en-US" sz="1300" dirty="0"/>
              <a:t>(Incorporating vendor specific qualifications from Oracle, Cisco, Microsoft)</a:t>
            </a:r>
            <a:br>
              <a:rPr lang="en-US" sz="1300" dirty="0"/>
            </a:br>
            <a:r>
              <a:rPr lang="en-US" sz="1300" u="none" strike="noStrike" cap="none" spc="0" dirty="0"/>
              <a:t> </a:t>
            </a:r>
            <a:br>
              <a:rPr lang="en-US" sz="1300" u="none" strike="noStrike" cap="none" spc="0" dirty="0"/>
            </a:br>
            <a:r>
              <a:rPr lang="en-US" sz="1300" b="1" u="none" strike="noStrike" cap="none" spc="0" dirty="0"/>
              <a:t>Vocational training</a:t>
            </a:r>
            <a:br>
              <a:rPr lang="en-US" sz="1300" dirty="0"/>
            </a:br>
            <a:r>
              <a:rPr lang="en-US" sz="1300" dirty="0"/>
              <a:t>Modern Apprenticeship – IT and Telecoms</a:t>
            </a:r>
          </a:p>
          <a:p>
            <a:pPr marR="0" lvl="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300" u="none" strike="noStrike" cap="none" spc="0" dirty="0"/>
          </a:p>
          <a:p>
            <a:pPr marR="0" lvl="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b="1" dirty="0"/>
              <a:t>School/College Partnerships</a:t>
            </a:r>
            <a:br>
              <a:rPr lang="en-US" sz="1300" dirty="0"/>
            </a:br>
            <a:r>
              <a:rPr lang="en-US" sz="1300" dirty="0"/>
              <a:t>Delivering NPAs in College.  Reducing demand, computing figures half pre covid figures</a:t>
            </a:r>
            <a:endParaRPr lang="en-US" sz="1300" u="none" strike="noStrike" cap="none" spc="0" dirty="0"/>
          </a:p>
        </p:txBody>
      </p:sp>
    </p:spTree>
  </p:cSld>
  <p:clrMapOvr>
    <a:masterClrMapping/>
  </p:clrMapOvr>
  <p:transition advClick="0"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6C177-551B-0877-257E-9C7DD27E051F}"/>
            </a:ext>
          </a:extLst>
        </p:cNvPr>
        <p:cNvGrpSpPr/>
        <p:nvPr/>
      </p:nvGrpSpPr>
      <p:grpSpPr>
        <a:xfrm>
          <a:off x="-1714500" y="0"/>
          <a:ext cx="8382000" cy="5143500"/>
          <a:chOff x="-1714500" y="0"/>
          <a:chExt cx="8382000" cy="514350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F01F6240-4C5D-3F20-B410-F0C600CDE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70C72-3105-4C20-23A0-9E15F329574B}"/>
              </a:ext>
            </a:extLst>
          </p:cNvPr>
          <p:cNvSpPr txBox="1"/>
          <p:nvPr/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Content and Structure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DD3E59B6-90E2-4BA7-14A4-85989C67D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258029"/>
            <a:ext cx="8140446" cy="13716"/>
          </a:xfrm>
          <a:custGeom>
            <a:avLst/>
            <a:gdLst>
              <a:gd name="connsiteX0" fmla="*/ 0 w 8140446"/>
              <a:gd name="connsiteY0" fmla="*/ 0 h 13716"/>
              <a:gd name="connsiteX1" fmla="*/ 434157 w 8140446"/>
              <a:gd name="connsiteY1" fmla="*/ 0 h 13716"/>
              <a:gd name="connsiteX2" fmla="*/ 1193932 w 8140446"/>
              <a:gd name="connsiteY2" fmla="*/ 0 h 13716"/>
              <a:gd name="connsiteX3" fmla="*/ 1628089 w 8140446"/>
              <a:gd name="connsiteY3" fmla="*/ 0 h 13716"/>
              <a:gd name="connsiteX4" fmla="*/ 2225055 w 8140446"/>
              <a:gd name="connsiteY4" fmla="*/ 0 h 13716"/>
              <a:gd name="connsiteX5" fmla="*/ 3066235 w 8140446"/>
              <a:gd name="connsiteY5" fmla="*/ 0 h 13716"/>
              <a:gd name="connsiteX6" fmla="*/ 3744605 w 8140446"/>
              <a:gd name="connsiteY6" fmla="*/ 0 h 13716"/>
              <a:gd name="connsiteX7" fmla="*/ 4504380 w 8140446"/>
              <a:gd name="connsiteY7" fmla="*/ 0 h 13716"/>
              <a:gd name="connsiteX8" fmla="*/ 5101346 w 8140446"/>
              <a:gd name="connsiteY8" fmla="*/ 0 h 13716"/>
              <a:gd name="connsiteX9" fmla="*/ 5779717 w 8140446"/>
              <a:gd name="connsiteY9" fmla="*/ 0 h 13716"/>
              <a:gd name="connsiteX10" fmla="*/ 6620896 w 8140446"/>
              <a:gd name="connsiteY10" fmla="*/ 0 h 13716"/>
              <a:gd name="connsiteX11" fmla="*/ 7136458 w 8140446"/>
              <a:gd name="connsiteY11" fmla="*/ 0 h 13716"/>
              <a:gd name="connsiteX12" fmla="*/ 8140446 w 8140446"/>
              <a:gd name="connsiteY12" fmla="*/ 0 h 13716"/>
              <a:gd name="connsiteX13" fmla="*/ 8140446 w 8140446"/>
              <a:gd name="connsiteY13" fmla="*/ 13716 h 13716"/>
              <a:gd name="connsiteX14" fmla="*/ 7543480 w 8140446"/>
              <a:gd name="connsiteY14" fmla="*/ 13716 h 13716"/>
              <a:gd name="connsiteX15" fmla="*/ 7109323 w 8140446"/>
              <a:gd name="connsiteY15" fmla="*/ 13716 h 13716"/>
              <a:gd name="connsiteX16" fmla="*/ 6430952 w 8140446"/>
              <a:gd name="connsiteY16" fmla="*/ 13716 h 13716"/>
              <a:gd name="connsiteX17" fmla="*/ 5915391 w 8140446"/>
              <a:gd name="connsiteY17" fmla="*/ 13716 h 13716"/>
              <a:gd name="connsiteX18" fmla="*/ 5237020 w 8140446"/>
              <a:gd name="connsiteY18" fmla="*/ 13716 h 13716"/>
              <a:gd name="connsiteX19" fmla="*/ 4558650 w 8140446"/>
              <a:gd name="connsiteY19" fmla="*/ 13716 h 13716"/>
              <a:gd name="connsiteX20" fmla="*/ 3880279 w 8140446"/>
              <a:gd name="connsiteY20" fmla="*/ 13716 h 13716"/>
              <a:gd name="connsiteX21" fmla="*/ 3201909 w 8140446"/>
              <a:gd name="connsiteY21" fmla="*/ 13716 h 13716"/>
              <a:gd name="connsiteX22" fmla="*/ 2604943 w 8140446"/>
              <a:gd name="connsiteY22" fmla="*/ 13716 h 13716"/>
              <a:gd name="connsiteX23" fmla="*/ 1845168 w 8140446"/>
              <a:gd name="connsiteY23" fmla="*/ 13716 h 13716"/>
              <a:gd name="connsiteX24" fmla="*/ 1166797 w 8140446"/>
              <a:gd name="connsiteY24" fmla="*/ 13716 h 13716"/>
              <a:gd name="connsiteX25" fmla="*/ 0 w 8140446"/>
              <a:gd name="connsiteY25" fmla="*/ 13716 h 13716"/>
              <a:gd name="connsiteX26" fmla="*/ 0 w 8140446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3716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543" y="2784"/>
                  <a:pt x="8140462" y="9558"/>
                  <a:pt x="8140446" y="13716"/>
                </a:cubicBezTo>
                <a:cubicBezTo>
                  <a:pt x="7906329" y="-7615"/>
                  <a:pt x="7681180" y="22893"/>
                  <a:pt x="7543480" y="13716"/>
                </a:cubicBezTo>
                <a:cubicBezTo>
                  <a:pt x="7405780" y="4539"/>
                  <a:pt x="7216607" y="-912"/>
                  <a:pt x="7109323" y="13716"/>
                </a:cubicBezTo>
                <a:cubicBezTo>
                  <a:pt x="7002039" y="28344"/>
                  <a:pt x="6576231" y="38120"/>
                  <a:pt x="6430952" y="13716"/>
                </a:cubicBezTo>
                <a:cubicBezTo>
                  <a:pt x="6285673" y="-10688"/>
                  <a:pt x="6138840" y="29949"/>
                  <a:pt x="5915391" y="13716"/>
                </a:cubicBezTo>
                <a:cubicBezTo>
                  <a:pt x="5691942" y="-2517"/>
                  <a:pt x="5459460" y="47094"/>
                  <a:pt x="5237020" y="13716"/>
                </a:cubicBezTo>
                <a:cubicBezTo>
                  <a:pt x="5014580" y="-19662"/>
                  <a:pt x="4747677" y="35877"/>
                  <a:pt x="4558650" y="13716"/>
                </a:cubicBezTo>
                <a:cubicBezTo>
                  <a:pt x="4369623" y="-8445"/>
                  <a:pt x="4146061" y="7996"/>
                  <a:pt x="3880279" y="13716"/>
                </a:cubicBezTo>
                <a:cubicBezTo>
                  <a:pt x="3614497" y="19436"/>
                  <a:pt x="3473808" y="-17480"/>
                  <a:pt x="3201909" y="13716"/>
                </a:cubicBezTo>
                <a:cubicBezTo>
                  <a:pt x="2930010" y="44912"/>
                  <a:pt x="2728175" y="-8002"/>
                  <a:pt x="2604943" y="13716"/>
                </a:cubicBezTo>
                <a:cubicBezTo>
                  <a:pt x="2481711" y="35434"/>
                  <a:pt x="2004334" y="22380"/>
                  <a:pt x="1845168" y="13716"/>
                </a:cubicBezTo>
                <a:cubicBezTo>
                  <a:pt x="1686003" y="5052"/>
                  <a:pt x="1375070" y="33008"/>
                  <a:pt x="1166797" y="13716"/>
                </a:cubicBezTo>
                <a:cubicBezTo>
                  <a:pt x="958524" y="-5576"/>
                  <a:pt x="342846" y="4308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40446" h="13716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39772" y="5682"/>
                  <a:pt x="8139843" y="9439"/>
                  <a:pt x="8140446" y="13716"/>
                </a:cubicBezTo>
                <a:cubicBezTo>
                  <a:pt x="7959314" y="-1227"/>
                  <a:pt x="7870113" y="5865"/>
                  <a:pt x="7706289" y="13716"/>
                </a:cubicBezTo>
                <a:cubicBezTo>
                  <a:pt x="7542465" y="21567"/>
                  <a:pt x="7157940" y="12910"/>
                  <a:pt x="6865109" y="13716"/>
                </a:cubicBezTo>
                <a:cubicBezTo>
                  <a:pt x="6572278" y="14522"/>
                  <a:pt x="6524256" y="33479"/>
                  <a:pt x="6349548" y="13716"/>
                </a:cubicBezTo>
                <a:cubicBezTo>
                  <a:pt x="6174840" y="-6047"/>
                  <a:pt x="5951624" y="-4398"/>
                  <a:pt x="5671177" y="13716"/>
                </a:cubicBezTo>
                <a:cubicBezTo>
                  <a:pt x="5390730" y="31830"/>
                  <a:pt x="5222992" y="55486"/>
                  <a:pt x="4829998" y="13716"/>
                </a:cubicBezTo>
                <a:cubicBezTo>
                  <a:pt x="4437004" y="-28054"/>
                  <a:pt x="4344181" y="34515"/>
                  <a:pt x="4151627" y="13716"/>
                </a:cubicBezTo>
                <a:cubicBezTo>
                  <a:pt x="3959073" y="-7083"/>
                  <a:pt x="3886970" y="28303"/>
                  <a:pt x="3717470" y="13716"/>
                </a:cubicBezTo>
                <a:cubicBezTo>
                  <a:pt x="3547970" y="-871"/>
                  <a:pt x="3451521" y="27300"/>
                  <a:pt x="3201909" y="13716"/>
                </a:cubicBezTo>
                <a:cubicBezTo>
                  <a:pt x="2952297" y="132"/>
                  <a:pt x="2543413" y="1457"/>
                  <a:pt x="2360729" y="13716"/>
                </a:cubicBezTo>
                <a:cubicBezTo>
                  <a:pt x="2178045" y="25975"/>
                  <a:pt x="1906056" y="21275"/>
                  <a:pt x="1682359" y="13716"/>
                </a:cubicBezTo>
                <a:cubicBezTo>
                  <a:pt x="1458662" y="6158"/>
                  <a:pt x="1330405" y="3474"/>
                  <a:pt x="1166797" y="13716"/>
                </a:cubicBezTo>
                <a:cubicBezTo>
                  <a:pt x="1003189" y="23958"/>
                  <a:pt x="278098" y="14961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73E6E90F-64C0-FE94-AC1D-184211EDE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231378"/>
              </p:ext>
            </p:extLst>
          </p:nvPr>
        </p:nvGraphicFramePr>
        <p:xfrm>
          <a:off x="323528" y="1375260"/>
          <a:ext cx="8640960" cy="3500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526436"/>
      </p:ext>
    </p:extLst>
  </p:cSld>
  <p:clrMapOvr>
    <a:masterClrMapping/>
  </p:clrMapOvr>
  <p:transition advClick="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10858500" cy="5143500"/>
          <a:chOff x="0" y="0"/>
          <a:chExt cx="10858500" cy="514350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7375" y="367131"/>
            <a:ext cx="4316172" cy="12506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none" strike="noStrike" kern="1200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Assessment Methods</a:t>
            </a:r>
          </a:p>
          <a:p>
            <a:pPr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Most courses consist entirely of continuous Assessment</a:t>
            </a:r>
            <a:endParaRPr 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marR="0" lvl="0" indent="0" fontAlgn="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b="1" u="none" strike="noStrike" kern="1200" cap="none" spc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omplex math formulas on a blackboard">
            <a:extLst>
              <a:ext uri="{FF2B5EF4-FFF2-40B4-BE49-F238E27FC236}">
                <a16:creationId xmlns:a16="http://schemas.microsoft.com/office/drawing/2014/main" id="{660A835A-3112-9D85-9B77-9ACA1DB7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95" r="8156" b="5535"/>
          <a:stretch/>
        </p:blipFill>
        <p:spPr>
          <a:xfrm>
            <a:off x="248043" y="1419622"/>
            <a:ext cx="2907124" cy="163525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extBox 3">
            <a:extLst>
              <a:ext uri="{FF2B5EF4-FFF2-40B4-BE49-F238E27FC236}">
                <a16:creationId xmlns:a16="http://schemas.microsoft.com/office/drawing/2014/main" id="{59CA6489-EE32-77B3-F2DB-18DFDD0B5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603254"/>
              </p:ext>
            </p:extLst>
          </p:nvPr>
        </p:nvGraphicFramePr>
        <p:xfrm>
          <a:off x="3563888" y="1347614"/>
          <a:ext cx="518457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Click="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722</Words>
  <Application>Microsoft Office PowerPoint</Application>
  <PresentationFormat>On-screen Show (16:9)</PresentationFormat>
  <Paragraphs>81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Overview of Computing in Further Education</vt:lpstr>
      <vt:lpstr>PowerPoint Presentation</vt:lpstr>
      <vt:lpstr>PowerPoint Presentation</vt:lpstr>
      <vt:lpstr>PowerPoint Presentation</vt:lpstr>
      <vt:lpstr>PowerPoint Presentation</vt:lpstr>
      <vt:lpstr>What Do We See As Attributes For Success? </vt:lpstr>
      <vt:lpstr>PowerPoint Presentation</vt:lpstr>
      <vt:lpstr>PowerPoint Presentation</vt:lpstr>
      <vt:lpstr>PowerPoint Presentation</vt:lpstr>
      <vt:lpstr>Challenges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Courses in FE</dc:title>
  <dc:subject>Computer Science Courses in FE</dc:subject>
  <dc:creator>Teachermatic</dc:creator>
  <cp:keywords>office 2007 openxml libreoffice odt php</cp:keywords>
  <dc:description>PowerPoint Generated by Teachermatic</dc:description>
  <cp:lastModifiedBy>Iain Shand</cp:lastModifiedBy>
  <cp:revision>2</cp:revision>
  <dcterms:created xsi:type="dcterms:W3CDTF">2024-11-12T19:36:10Z</dcterms:created>
  <dcterms:modified xsi:type="dcterms:W3CDTF">2024-11-26T11:46:51Z</dcterms:modified>
  <cp:category>Teachermatic</cp:category>
  <cp:contentStatus/>
</cp:coreProperties>
</file>