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46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23" name="Triangle"/>
          <p:cNvSpPr/>
          <p:nvPr/>
        </p:nvSpPr>
        <p:spPr>
          <a:xfrm>
            <a:off x="11502190" y="6857999"/>
            <a:ext cx="1761678" cy="24303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5">
              <a:hueOff val="-82419"/>
              <a:satOff val="-9513"/>
              <a:lumOff val="-16343"/>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9" name="Rectangle"/>
          <p:cNvSpPr/>
          <p:nvPr/>
        </p:nvSpPr>
        <p:spPr>
          <a:xfrm>
            <a:off x="6413418" y="4144119"/>
            <a:ext cx="1383045" cy="1991986"/>
          </a:xfrm>
          <a:prstGeom prst="rect">
            <a:avLst/>
          </a:prstGeom>
          <a:solidFill>
            <a:schemeClr val="accent5">
              <a:hueOff val="-82419"/>
              <a:satOff val="-9513"/>
              <a:lumOff val="-16343"/>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0" name="Rectangle"/>
          <p:cNvSpPr/>
          <p:nvPr/>
        </p:nvSpPr>
        <p:spPr>
          <a:xfrm>
            <a:off x="12192000" y="4144119"/>
            <a:ext cx="1575151" cy="1991986"/>
          </a:xfrm>
          <a:prstGeom prst="rect">
            <a:avLst/>
          </a:prstGeom>
          <a:solidFill>
            <a:schemeClr val="accent5">
              <a:hueOff val="-82419"/>
              <a:satOff val="-9513"/>
              <a:lumOff val="-16343"/>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1" name="REINDEER"/>
          <p:cNvSpPr txBox="1"/>
          <p:nvPr/>
        </p:nvSpPr>
        <p:spPr>
          <a:xfrm>
            <a:off x="2881759" y="2708951"/>
            <a:ext cx="18620482"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0" b="0">
                <a:solidFill>
                  <a:srgbClr val="FFFFFF"/>
                </a:solidFill>
                <a:latin typeface="Game Of Squids"/>
                <a:ea typeface="Game Of Squids"/>
                <a:cs typeface="Game Of Squids"/>
                <a:sym typeface="Game Of Squids"/>
              </a:defRPr>
            </a:lvl1pPr>
          </a:lstStyle>
          <a:p>
            <a:r>
              <a:rPr dirty="0">
                <a:latin typeface="Franklin Gothic Heavy" panose="020B0903020102020204" pitchFamily="34" charset="0"/>
              </a:rPr>
              <a:t>REINDEER</a:t>
            </a:r>
          </a:p>
        </p:txBody>
      </p:sp>
      <p:sp>
        <p:nvSpPr>
          <p:cNvPr id="122" name="GAMES"/>
          <p:cNvSpPr txBox="1"/>
          <p:nvPr/>
        </p:nvSpPr>
        <p:spPr>
          <a:xfrm>
            <a:off x="8252468" y="5520780"/>
            <a:ext cx="12998750"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0" b="0">
                <a:solidFill>
                  <a:srgbClr val="FFFFFF"/>
                </a:solidFill>
                <a:latin typeface="Game Of Squids"/>
                <a:ea typeface="Game Of Squids"/>
                <a:cs typeface="Game Of Squids"/>
                <a:sym typeface="Game Of Squids"/>
              </a:defRPr>
            </a:lvl1pPr>
          </a:lstStyle>
          <a:p>
            <a:r>
              <a:rPr dirty="0">
                <a:latin typeface="Franklin Gothic Heavy" panose="020B0903020102020204" pitchFamily="34" charset="0"/>
              </a:rPr>
              <a:t>GAMES</a:t>
            </a:r>
          </a:p>
        </p:txBody>
      </p:sp>
      <p:pic>
        <p:nvPicPr>
          <p:cNvPr id="124" name="Image" descr="Image"/>
          <p:cNvPicPr>
            <a:picLocks noChangeAspect="1"/>
          </p:cNvPicPr>
          <p:nvPr/>
        </p:nvPicPr>
        <p:blipFill>
          <a:blip r:embed="rId2"/>
          <a:stretch>
            <a:fillRect/>
          </a:stretch>
        </p:blipFill>
        <p:spPr>
          <a:prstGeom prst="rect">
            <a:avLst/>
          </a:prstGeom>
          <a:ln w="12700">
            <a:miter lim="400000"/>
          </a:ln>
        </p:spPr>
      </p:pic>
      <p:pic>
        <p:nvPicPr>
          <p:cNvPr id="2" name="Screenshot 2023-12-12 at 20.09.22.png" descr="Screenshot 2023-12-12 at 20.09.22.png">
            <a:extLst>
              <a:ext uri="{FF2B5EF4-FFF2-40B4-BE49-F238E27FC236}">
                <a16:creationId xmlns:a16="http://schemas.microsoft.com/office/drawing/2014/main" id="{57BE9571-A14E-2107-341C-8B08CD1B6B94}"/>
              </a:ext>
            </a:extLst>
          </p:cNvPr>
          <p:cNvPicPr>
            <a:picLocks noChangeAspect="1"/>
          </p:cNvPicPr>
          <p:nvPr/>
        </p:nvPicPr>
        <p:blipFill>
          <a:blip r:embed="rId3">
            <a:duotone>
              <a:srgbClr val="FF644E">
                <a:shade val="45000"/>
                <a:satMod val="135000"/>
              </a:srgbClr>
              <a:prstClr val="white"/>
            </a:duotone>
            <a:extLst>
              <a:ext uri="{BEBA8EAE-BF5A-486C-A8C5-ECC9F3942E4B}">
                <a14:imgProps xmlns:a14="http://schemas.microsoft.com/office/drawing/2010/main">
                  <a14:imgLayer r:embed="rId4">
                    <a14:imgEffect>
                      <a14:backgroundRemoval t="4145" b="95337" l="4405" r="91630">
                        <a14:foregroundMark x1="41189" y1="55440" x2="42070" y2="57513"/>
                        <a14:foregroundMark x1="58150" y1="57513" x2="58878" y2="57024"/>
                        <a14:foregroundMark x1="14752" y1="16707" x2="16740" y2="17876"/>
                        <a14:foregroundMark x1="86784" y1="17876" x2="90299" y2="8889"/>
                        <a14:foregroundMark x1="5490" y1="12171" x2="5660" y2="9570"/>
                        <a14:foregroundMark x1="46256" y1="70466" x2="47137" y2="69689"/>
                        <a14:foregroundMark x1="53965" y1="88342" x2="55286" y2="86528"/>
                        <a14:foregroundMark x1="46476" y1="94819" x2="49119" y2="94041"/>
                        <a14:foregroundMark x1="8811" y1="16062" x2="4405" y2="7254"/>
                        <a14:backgroundMark x1="13877" y1="16321" x2="12555" y2="12953"/>
                        <a14:backgroundMark x1="13877" y1="16062" x2="12115" y2="14508"/>
                        <a14:backgroundMark x1="50881" y1="88083" x2="55066" y2="83679"/>
                        <a14:backgroundMark x1="47797" y1="87047" x2="54185" y2="86269"/>
                        <a14:backgroundMark x1="53524" y1="84456" x2="54405" y2="87306"/>
                        <a14:backgroundMark x1="62115" y1="55440" x2="59031" y2="56995"/>
                        <a14:backgroundMark x1="61233" y1="56995" x2="58590" y2="54922"/>
                        <a14:backgroundMark x1="46017" y1="95800" x2="45374" y2="95855"/>
                        <a14:backgroundMark x1="54405" y1="95078" x2="48391" y2="95595"/>
                        <a14:backgroundMark x1="3477" y1="4404" x2="2863" y2="4404"/>
                        <a14:backgroundMark x1="7269" y1="4404" x2="4056" y2="4404"/>
                        <a14:backgroundMark x1="11233" y1="10104" x2="14537" y2="16839"/>
                        <a14:backgroundMark x1="3744" y1="13212" x2="5947" y2="17876"/>
                        <a14:backgroundMark x1="90749" y1="3627" x2="92731" y2="7254"/>
                        <a14:backgroundMark x1="60573" y1="56736" x2="58370" y2="55699"/>
                        <a14:backgroundMark x1="60573" y1="51813" x2="58811" y2="56995"/>
                        <a14:backgroundMark x1="57930" y1="70984" x2="56167" y2="73834"/>
                      </a14:backgroundRemoval>
                    </a14:imgEffect>
                  </a14:imgLayer>
                </a14:imgProps>
              </a:ext>
            </a:extLst>
          </a:blip>
          <a:stretch>
            <a:fillRect/>
          </a:stretch>
        </p:blipFill>
        <p:spPr>
          <a:xfrm>
            <a:off x="2881759" y="6857999"/>
            <a:ext cx="3013715" cy="2562323"/>
          </a:xfrm>
          <a:prstGeom prst="rect">
            <a:avLst/>
          </a:prstGeom>
          <a:ln w="12700">
            <a:miter lim="400000"/>
          </a:ln>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121"/>
                                        </p:tgtEl>
                                        <p:attrNameLst>
                                          <p:attrName>style.visibility</p:attrName>
                                        </p:attrNameLst>
                                      </p:cBhvr>
                                      <p:to>
                                        <p:strVal val="visible"/>
                                      </p:to>
                                    </p:set>
                                    <p:animEffect transition="in" filter="fade">
                                      <p:cBhvr>
                                        <p:cTn id="7" dur="2000"/>
                                        <p:tgtEl>
                                          <p:spTgt spid="121"/>
                                        </p:tgtEl>
                                      </p:cBhvr>
                                    </p:animEffect>
                                  </p:childTnLst>
                                </p:cTn>
                              </p:par>
                            </p:childTnLst>
                          </p:cTn>
                        </p:par>
                        <p:par>
                          <p:cTn id="8" fill="hold">
                            <p:stCondLst>
                              <p:cond delay="2000"/>
                            </p:stCondLst>
                            <p:childTnLst>
                              <p:par>
                                <p:cTn id="9" presetID="10" presetClass="entr" fill="hold" grpId="2" nodeType="afterEffect">
                                  <p:stCondLst>
                                    <p:cond delay="0"/>
                                  </p:stCondLst>
                                  <p:iterate type="lt">
                                    <p:tmAbs val="0"/>
                                  </p:iterate>
                                  <p:childTnLst>
                                    <p:set>
                                      <p:cBhvr>
                                        <p:cTn id="10" fill="hold"/>
                                        <p:tgtEl>
                                          <p:spTgt spid="122"/>
                                        </p:tgtEl>
                                        <p:attrNameLst>
                                          <p:attrName>style.visibility</p:attrName>
                                        </p:attrNameLst>
                                      </p:cBhvr>
                                      <p:to>
                                        <p:strVal val="visible"/>
                                      </p:to>
                                    </p:set>
                                    <p:animEffect transition="in" filter="fade">
                                      <p:cBhvr>
                                        <p:cTn id="11" dur="2000"/>
                                        <p:tgtEl>
                                          <p:spTgt spid="122"/>
                                        </p:tgtEl>
                                      </p:cBhvr>
                                    </p:animEffect>
                                  </p:childTnLst>
                                </p:cTn>
                              </p:par>
                            </p:childTnLst>
                          </p:cTn>
                        </p:par>
                        <p:par>
                          <p:cTn id="12" fill="hold">
                            <p:stCondLst>
                              <p:cond delay="4000"/>
                            </p:stCondLst>
                            <p:childTnLst>
                              <p:par>
                                <p:cTn id="13" presetID="22" presetClass="entr" presetSubtype="8" fill="hold" grpId="3" nodeType="afterEffect">
                                  <p:stCondLst>
                                    <p:cond delay="0"/>
                                  </p:stCondLst>
                                  <p:iterate>
                                    <p:tmAbs val="0"/>
                                  </p:iterate>
                                  <p:childTnLst>
                                    <p:set>
                                      <p:cBhvr>
                                        <p:cTn id="14" fill="hold"/>
                                        <p:tgtEl>
                                          <p:spTgt spid="119"/>
                                        </p:tgtEl>
                                        <p:attrNameLst>
                                          <p:attrName>style.visibility</p:attrName>
                                        </p:attrNameLst>
                                      </p:cBhvr>
                                      <p:to>
                                        <p:strVal val="visible"/>
                                      </p:to>
                                    </p:set>
                                    <p:animEffect transition="in" filter="wipe(left)">
                                      <p:cBhvr>
                                        <p:cTn id="15" dur="1000"/>
                                        <p:tgtEl>
                                          <p:spTgt spid="119"/>
                                        </p:tgtEl>
                                      </p:cBhvr>
                                    </p:animEffect>
                                  </p:childTnLst>
                                </p:cTn>
                              </p:par>
                            </p:childTnLst>
                          </p:cTn>
                        </p:par>
                        <p:par>
                          <p:cTn id="16" fill="hold">
                            <p:stCondLst>
                              <p:cond delay="5000"/>
                            </p:stCondLst>
                            <p:childTnLst>
                              <p:par>
                                <p:cTn id="17" presetID="22" presetClass="entr" presetSubtype="8" fill="hold" grpId="4" nodeType="afterEffect">
                                  <p:stCondLst>
                                    <p:cond delay="0"/>
                                  </p:stCondLst>
                                  <p:iterate>
                                    <p:tmAbs val="0"/>
                                  </p:iterate>
                                  <p:childTnLst>
                                    <p:set>
                                      <p:cBhvr>
                                        <p:cTn id="18" fill="hold"/>
                                        <p:tgtEl>
                                          <p:spTgt spid="120"/>
                                        </p:tgtEl>
                                        <p:attrNameLst>
                                          <p:attrName>style.visibility</p:attrName>
                                        </p:attrNameLst>
                                      </p:cBhvr>
                                      <p:to>
                                        <p:strVal val="visible"/>
                                      </p:to>
                                    </p:set>
                                    <p:animEffect transition="in" filter="wipe(left)">
                                      <p:cBhvr>
                                        <p:cTn id="19" dur="1000"/>
                                        <p:tgtEl>
                                          <p:spTgt spid="120"/>
                                        </p:tgtEl>
                                      </p:cBhvr>
                                    </p:animEffect>
                                  </p:childTnLst>
                                </p:cTn>
                              </p:par>
                            </p:childTnLst>
                          </p:cTn>
                        </p:par>
                        <p:par>
                          <p:cTn id="20" fill="hold">
                            <p:stCondLst>
                              <p:cond delay="6000"/>
                            </p:stCondLst>
                            <p:childTnLst>
                              <p:par>
                                <p:cTn id="21" presetID="22" presetClass="entr" presetSubtype="8" fill="hold" grpId="5" nodeType="afterEffect">
                                  <p:stCondLst>
                                    <p:cond delay="0"/>
                                  </p:stCondLst>
                                  <p:iterate>
                                    <p:tmAbs val="0"/>
                                  </p:iterate>
                                  <p:childTnLst>
                                    <p:set>
                                      <p:cBhvr>
                                        <p:cTn id="22" fill="hold"/>
                                        <p:tgtEl>
                                          <p:spTgt spid="123"/>
                                        </p:tgtEl>
                                        <p:attrNameLst>
                                          <p:attrName>style.visibility</p:attrName>
                                        </p:attrNameLst>
                                      </p:cBhvr>
                                      <p:to>
                                        <p:strVal val="visible"/>
                                      </p:to>
                                    </p:set>
                                    <p:animEffect transition="in" filter="wipe(left)">
                                      <p:cBhvr>
                                        <p:cTn id="23"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5" animBg="1" advAuto="0"/>
      <p:bldP spid="119" grpId="3" animBg="1" advAuto="0"/>
      <p:bldP spid="120" grpId="4" animBg="1" advAuto="0"/>
      <p:bldP spid="121" grpId="1" animBg="1" advAuto="0"/>
      <p:bldP spid="122"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5" name="Group"/>
          <p:cNvGrpSpPr/>
          <p:nvPr/>
        </p:nvGrpSpPr>
        <p:grpSpPr>
          <a:xfrm>
            <a:off x="7100652" y="1947476"/>
            <a:ext cx="17029670" cy="10272410"/>
            <a:chOff x="802140" y="0"/>
            <a:chExt cx="17029669" cy="10272408"/>
          </a:xfrm>
        </p:grpSpPr>
        <p:sp>
          <p:nvSpPr>
            <p:cNvPr id="380" name="Line"/>
            <p:cNvSpPr/>
            <p:nvPr/>
          </p:nvSpPr>
          <p:spPr>
            <a:xfrm>
              <a:off x="9316974" y="8159505"/>
              <a:ext cx="1" cy="1222003"/>
            </a:xfrm>
            <a:prstGeom prst="line">
              <a:avLst/>
            </a:prstGeom>
            <a:noFill/>
            <a:ln w="114300" cap="flat">
              <a:solidFill>
                <a:srgbClr val="000000"/>
              </a:solidFill>
              <a:prstDash val="solid"/>
              <a:miter lim="400000"/>
            </a:ln>
            <a:effectLst/>
          </p:spPr>
          <p:txBody>
            <a:bodyPr wrap="square" lIns="50800" tIns="50800" rIns="50800" bIns="50800" numCol="1" anchor="ctr">
              <a:noAutofit/>
            </a:bodyPr>
            <a:lstStyle/>
            <a:p>
              <a:endParaRPr/>
            </a:p>
          </p:txBody>
        </p:sp>
        <p:sp>
          <p:nvSpPr>
            <p:cNvPr id="381" name="Line"/>
            <p:cNvSpPr/>
            <p:nvPr/>
          </p:nvSpPr>
          <p:spPr>
            <a:xfrm>
              <a:off x="9338012" y="760712"/>
              <a:ext cx="1" cy="1222003"/>
            </a:xfrm>
            <a:prstGeom prst="line">
              <a:avLst/>
            </a:prstGeom>
            <a:noFill/>
            <a:ln w="114300" cap="flat">
              <a:solidFill>
                <a:srgbClr val="000000"/>
              </a:solidFill>
              <a:prstDash val="solid"/>
              <a:miter lim="400000"/>
            </a:ln>
            <a:effectLst/>
          </p:spPr>
          <p:txBody>
            <a:bodyPr wrap="square" lIns="50800" tIns="50800" rIns="50800" bIns="50800" numCol="1" anchor="ctr">
              <a:noAutofit/>
            </a:bodyPr>
            <a:lstStyle/>
            <a:p>
              <a:endParaRPr/>
            </a:p>
          </p:txBody>
        </p:sp>
        <p:sp>
          <p:nvSpPr>
            <p:cNvPr id="382" name="Line"/>
            <p:cNvSpPr/>
            <p:nvPr/>
          </p:nvSpPr>
          <p:spPr>
            <a:xfrm>
              <a:off x="14970412" y="6699105"/>
              <a:ext cx="2442647" cy="648353"/>
            </a:xfrm>
            <a:prstGeom prst="line">
              <a:avLst/>
            </a:prstGeom>
            <a:noFill/>
            <a:ln w="114300" cap="flat">
              <a:solidFill>
                <a:srgbClr val="000000"/>
              </a:solidFill>
              <a:prstDash val="solid"/>
              <a:miter lim="400000"/>
            </a:ln>
            <a:effectLst/>
          </p:spPr>
          <p:txBody>
            <a:bodyPr wrap="square" lIns="50800" tIns="50800" rIns="50800" bIns="50800" numCol="1" anchor="ctr">
              <a:noAutofit/>
            </a:bodyPr>
            <a:lstStyle/>
            <a:p>
              <a:endParaRPr/>
            </a:p>
          </p:txBody>
        </p:sp>
        <p:sp>
          <p:nvSpPr>
            <p:cNvPr id="383" name="Line"/>
            <p:cNvSpPr/>
            <p:nvPr/>
          </p:nvSpPr>
          <p:spPr>
            <a:xfrm flipH="1">
              <a:off x="14970412" y="2821819"/>
              <a:ext cx="2442647" cy="745091"/>
            </a:xfrm>
            <a:prstGeom prst="line">
              <a:avLst/>
            </a:prstGeom>
            <a:noFill/>
            <a:ln w="114300" cap="flat">
              <a:solidFill>
                <a:srgbClr val="000000"/>
              </a:solidFill>
              <a:prstDash val="solid"/>
              <a:miter lim="400000"/>
            </a:ln>
            <a:effectLst/>
          </p:spPr>
          <p:txBody>
            <a:bodyPr wrap="square" lIns="50800" tIns="50800" rIns="50800" bIns="50800" numCol="1" anchor="ctr">
              <a:noAutofit/>
            </a:bodyPr>
            <a:lstStyle/>
            <a:p>
              <a:endParaRPr/>
            </a:p>
          </p:txBody>
        </p:sp>
        <p:sp>
          <p:nvSpPr>
            <p:cNvPr id="384" name="Line"/>
            <p:cNvSpPr/>
            <p:nvPr/>
          </p:nvSpPr>
          <p:spPr>
            <a:xfrm flipV="1">
              <a:off x="1383185" y="6629938"/>
              <a:ext cx="2442647" cy="648353"/>
            </a:xfrm>
            <a:prstGeom prst="line">
              <a:avLst/>
            </a:prstGeom>
            <a:noFill/>
            <a:ln w="114300" cap="flat">
              <a:solidFill>
                <a:srgbClr val="000000"/>
              </a:solidFill>
              <a:prstDash val="solid"/>
              <a:miter lim="400000"/>
            </a:ln>
            <a:effectLst/>
          </p:spPr>
          <p:txBody>
            <a:bodyPr wrap="square" lIns="50800" tIns="50800" rIns="50800" bIns="50800" numCol="1" anchor="ctr">
              <a:noAutofit/>
            </a:bodyPr>
            <a:lstStyle/>
            <a:p>
              <a:endParaRPr/>
            </a:p>
          </p:txBody>
        </p:sp>
        <p:sp>
          <p:nvSpPr>
            <p:cNvPr id="385" name="Line"/>
            <p:cNvSpPr/>
            <p:nvPr/>
          </p:nvSpPr>
          <p:spPr>
            <a:xfrm flipH="1" flipV="1">
              <a:off x="1383185" y="2821819"/>
              <a:ext cx="2442647" cy="745091"/>
            </a:xfrm>
            <a:prstGeom prst="line">
              <a:avLst/>
            </a:prstGeom>
            <a:noFill/>
            <a:ln w="114300" cap="flat">
              <a:solidFill>
                <a:srgbClr val="000000"/>
              </a:solidFill>
              <a:prstDash val="solid"/>
              <a:miter lim="400000"/>
            </a:ln>
            <a:effectLst/>
          </p:spPr>
          <p:txBody>
            <a:bodyPr wrap="square" lIns="50800" tIns="50800" rIns="50800" bIns="50800" numCol="1" anchor="ctr">
              <a:noAutofit/>
            </a:bodyPr>
            <a:lstStyle/>
            <a:p>
              <a:endParaRPr/>
            </a:p>
          </p:txBody>
        </p:sp>
        <p:sp>
          <p:nvSpPr>
            <p:cNvPr id="386" name="Polygon"/>
            <p:cNvSpPr/>
            <p:nvPr/>
          </p:nvSpPr>
          <p:spPr>
            <a:xfrm>
              <a:off x="1248238" y="494772"/>
              <a:ext cx="16137475" cy="92494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1143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87" name="Polygon"/>
            <p:cNvSpPr/>
            <p:nvPr/>
          </p:nvSpPr>
          <p:spPr>
            <a:xfrm>
              <a:off x="3817001" y="1967103"/>
              <a:ext cx="10999949" cy="63048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1143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88" name="C"/>
            <p:cNvSpPr/>
            <p:nvPr/>
          </p:nvSpPr>
          <p:spPr>
            <a:xfrm>
              <a:off x="8799740" y="0"/>
              <a:ext cx="1034472" cy="1034472"/>
            </a:xfrm>
            <a:prstGeom prst="ellipse">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C</a:t>
              </a:r>
            </a:p>
          </p:txBody>
        </p:sp>
        <p:sp>
          <p:nvSpPr>
            <p:cNvPr id="389" name="E"/>
            <p:cNvSpPr/>
            <p:nvPr/>
          </p:nvSpPr>
          <p:spPr>
            <a:xfrm>
              <a:off x="8799740" y="9204546"/>
              <a:ext cx="1034472" cy="1034473"/>
            </a:xfrm>
            <a:prstGeom prst="ellipse">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E</a:t>
              </a:r>
            </a:p>
          </p:txBody>
        </p:sp>
        <p:sp>
          <p:nvSpPr>
            <p:cNvPr id="390" name="D"/>
            <p:cNvSpPr/>
            <p:nvPr/>
          </p:nvSpPr>
          <p:spPr>
            <a:xfrm>
              <a:off x="3360504" y="3086413"/>
              <a:ext cx="1034472" cy="1034472"/>
            </a:xfrm>
            <a:prstGeom prst="ellipse">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D</a:t>
              </a:r>
            </a:p>
          </p:txBody>
        </p:sp>
        <p:sp>
          <p:nvSpPr>
            <p:cNvPr id="391" name="Rectangle"/>
            <p:cNvSpPr/>
            <p:nvPr/>
          </p:nvSpPr>
          <p:spPr>
            <a:xfrm>
              <a:off x="880682" y="3285270"/>
              <a:ext cx="1270001" cy="3668478"/>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92" name="B"/>
            <p:cNvSpPr/>
            <p:nvPr/>
          </p:nvSpPr>
          <p:spPr>
            <a:xfrm>
              <a:off x="8799740" y="1560755"/>
              <a:ext cx="1034472" cy="1034472"/>
            </a:xfrm>
            <a:prstGeom prst="ellipse">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B</a:t>
              </a:r>
            </a:p>
          </p:txBody>
        </p:sp>
        <p:sp>
          <p:nvSpPr>
            <p:cNvPr id="393" name="K"/>
            <p:cNvSpPr/>
            <p:nvPr/>
          </p:nvSpPr>
          <p:spPr>
            <a:xfrm>
              <a:off x="14215581" y="3086413"/>
              <a:ext cx="1034473" cy="1034472"/>
            </a:xfrm>
            <a:prstGeom prst="ellipse">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K</a:t>
              </a:r>
            </a:p>
          </p:txBody>
        </p:sp>
        <p:sp>
          <p:nvSpPr>
            <p:cNvPr id="394" name="I"/>
            <p:cNvSpPr/>
            <p:nvPr/>
          </p:nvSpPr>
          <p:spPr>
            <a:xfrm>
              <a:off x="14215581" y="6146088"/>
              <a:ext cx="1034473" cy="1034472"/>
            </a:xfrm>
            <a:prstGeom prst="ellipse">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I</a:t>
              </a:r>
            </a:p>
          </p:txBody>
        </p:sp>
        <p:sp>
          <p:nvSpPr>
            <p:cNvPr id="395" name="J"/>
            <p:cNvSpPr/>
            <p:nvPr/>
          </p:nvSpPr>
          <p:spPr>
            <a:xfrm>
              <a:off x="16797339" y="6846253"/>
              <a:ext cx="1034472" cy="1034472"/>
            </a:xfrm>
            <a:prstGeom prst="ellipse">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J</a:t>
              </a:r>
            </a:p>
          </p:txBody>
        </p:sp>
        <p:sp>
          <p:nvSpPr>
            <p:cNvPr id="396" name="L"/>
            <p:cNvSpPr/>
            <p:nvPr/>
          </p:nvSpPr>
          <p:spPr>
            <a:xfrm>
              <a:off x="16797339" y="2257576"/>
              <a:ext cx="1034472" cy="1034472"/>
            </a:xfrm>
            <a:prstGeom prst="ellipse">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L</a:t>
              </a:r>
            </a:p>
          </p:txBody>
        </p:sp>
        <p:sp>
          <p:nvSpPr>
            <p:cNvPr id="397" name="Rectangle"/>
            <p:cNvSpPr/>
            <p:nvPr/>
          </p:nvSpPr>
          <p:spPr>
            <a:xfrm rot="15300000">
              <a:off x="12865031" y="5091592"/>
              <a:ext cx="1138245" cy="7357829"/>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98" name="Line"/>
            <p:cNvSpPr/>
            <p:nvPr/>
          </p:nvSpPr>
          <p:spPr>
            <a:xfrm flipH="1">
              <a:off x="9389814" y="2507937"/>
              <a:ext cx="1" cy="5126346"/>
            </a:xfrm>
            <a:prstGeom prst="line">
              <a:avLst/>
            </a:prstGeom>
            <a:noFill/>
            <a:ln w="114300" cap="flat">
              <a:solidFill>
                <a:srgbClr val="000000"/>
              </a:solidFill>
              <a:prstDash val="solid"/>
              <a:miter lim="400000"/>
            </a:ln>
            <a:effectLst/>
          </p:spPr>
          <p:txBody>
            <a:bodyPr wrap="square" lIns="50800" tIns="50800" rIns="50800" bIns="50800" numCol="1" anchor="ctr">
              <a:noAutofit/>
            </a:bodyPr>
            <a:lstStyle/>
            <a:p>
              <a:endParaRPr/>
            </a:p>
          </p:txBody>
        </p:sp>
        <p:sp>
          <p:nvSpPr>
            <p:cNvPr id="399" name="Rectangle"/>
            <p:cNvSpPr/>
            <p:nvPr/>
          </p:nvSpPr>
          <p:spPr>
            <a:xfrm rot="6720000">
              <a:off x="6254455" y="5106245"/>
              <a:ext cx="822551" cy="4858114"/>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400" name="G"/>
            <p:cNvSpPr/>
            <p:nvPr/>
          </p:nvSpPr>
          <p:spPr>
            <a:xfrm>
              <a:off x="3360504" y="6146088"/>
              <a:ext cx="1034472" cy="1034472"/>
            </a:xfrm>
            <a:prstGeom prst="ellipse">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G</a:t>
              </a:r>
            </a:p>
          </p:txBody>
        </p:sp>
        <p:sp>
          <p:nvSpPr>
            <p:cNvPr id="401" name="F"/>
            <p:cNvSpPr/>
            <p:nvPr/>
          </p:nvSpPr>
          <p:spPr>
            <a:xfrm>
              <a:off x="8799740" y="7576499"/>
              <a:ext cx="1034472" cy="1034473"/>
            </a:xfrm>
            <a:prstGeom prst="ellipse">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F</a:t>
              </a:r>
            </a:p>
          </p:txBody>
        </p:sp>
        <p:sp>
          <p:nvSpPr>
            <p:cNvPr id="402" name="H"/>
            <p:cNvSpPr/>
            <p:nvPr/>
          </p:nvSpPr>
          <p:spPr>
            <a:xfrm>
              <a:off x="802140" y="6846253"/>
              <a:ext cx="1034473" cy="1034472"/>
            </a:xfrm>
            <a:prstGeom prst="ellipse">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H</a:t>
              </a:r>
            </a:p>
          </p:txBody>
        </p:sp>
        <p:sp>
          <p:nvSpPr>
            <p:cNvPr id="403" name="Line"/>
            <p:cNvSpPr/>
            <p:nvPr/>
          </p:nvSpPr>
          <p:spPr>
            <a:xfrm flipH="1" flipV="1">
              <a:off x="1510185" y="2948819"/>
              <a:ext cx="2037393" cy="3615300"/>
            </a:xfrm>
            <a:prstGeom prst="line">
              <a:avLst/>
            </a:prstGeom>
            <a:noFill/>
            <a:ln w="114300" cap="flat">
              <a:solidFill>
                <a:srgbClr val="000000"/>
              </a:solidFill>
              <a:prstDash val="solid"/>
              <a:miter lim="400000"/>
            </a:ln>
            <a:effectLst/>
          </p:spPr>
          <p:txBody>
            <a:bodyPr wrap="square" lIns="50800" tIns="50800" rIns="50800" bIns="50800" numCol="1" anchor="ctr">
              <a:noAutofit/>
            </a:bodyPr>
            <a:lstStyle/>
            <a:p>
              <a:endParaRPr/>
            </a:p>
          </p:txBody>
        </p:sp>
        <p:sp>
          <p:nvSpPr>
            <p:cNvPr id="404" name="A"/>
            <p:cNvSpPr/>
            <p:nvPr/>
          </p:nvSpPr>
          <p:spPr>
            <a:xfrm>
              <a:off x="802140" y="2257576"/>
              <a:ext cx="1034473" cy="1034472"/>
            </a:xfrm>
            <a:prstGeom prst="ellipse">
              <a:avLst/>
            </a:prstGeom>
            <a:solidFill>
              <a:schemeClr val="accent5">
                <a:hueOff val="-82419"/>
                <a:satOff val="-9513"/>
                <a:lumOff val="-16343"/>
              </a:schemeClr>
            </a:solidFill>
            <a:ln w="114300" cap="flat">
              <a:solidFill>
                <a:schemeClr val="accent2">
                  <a:hueOff val="-85259"/>
                  <a:satOff val="14347"/>
                  <a:lumOff val="22373"/>
                </a:schemeClr>
              </a:solidFill>
              <a:prstDash val="solid"/>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A</a:t>
              </a:r>
            </a:p>
          </p:txBody>
        </p:sp>
      </p:grpSp>
      <p:sp>
        <p:nvSpPr>
          <p:cNvPr id="406" name="Comet the reindeer lives at point A. They want to visit all of their friends who live at all the other points on the map."/>
          <p:cNvSpPr txBox="1"/>
          <p:nvPr/>
        </p:nvSpPr>
        <p:spPr>
          <a:xfrm>
            <a:off x="665392" y="-154164"/>
            <a:ext cx="10999405" cy="5506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5000"/>
            </a:pPr>
            <a:endParaRPr/>
          </a:p>
          <a:p>
            <a:pPr algn="l">
              <a:defRPr sz="5000"/>
            </a:pPr>
            <a:r>
              <a:t>Comet the reindeer lives at point A. They want to visit all of their friends who live at all the other points on the map.</a:t>
            </a:r>
          </a:p>
          <a:p>
            <a:pPr algn="l">
              <a:defRPr sz="5000"/>
            </a:pPr>
            <a:endParaRPr/>
          </a:p>
        </p:txBody>
      </p:sp>
      <p:sp>
        <p:nvSpPr>
          <p:cNvPr id="407" name="Plot a route for Comet so that they only visit each friend once and ends up back at A."/>
          <p:cNvSpPr txBox="1"/>
          <p:nvPr/>
        </p:nvSpPr>
        <p:spPr>
          <a:xfrm>
            <a:off x="754267" y="7870598"/>
            <a:ext cx="6573838" cy="5506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5000" i="1"/>
            </a:pPr>
            <a:r>
              <a:t>Plot a route for Comet so that they only visit each friend once and ends up back at A.</a:t>
            </a:r>
          </a:p>
          <a:p>
            <a:pPr algn="l">
              <a:defRPr sz="5000" i="1"/>
            </a:pPr>
            <a:endParaRPr/>
          </a:p>
        </p:txBody>
      </p:sp>
      <p:sp>
        <p:nvSpPr>
          <p:cNvPr id="408" name="Arrow"/>
          <p:cNvSpPr/>
          <p:nvPr/>
        </p:nvSpPr>
        <p:spPr>
          <a:xfrm rot="20580000">
            <a:off x="3928623" y="4792611"/>
            <a:ext cx="3275400" cy="1270001"/>
          </a:xfrm>
          <a:prstGeom prst="rightArrow">
            <a:avLst>
              <a:gd name="adj1" fmla="val 32000"/>
              <a:gd name="adj2" fmla="val 64000"/>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09" name="Enter your answer with no spaces eg ABCDE"/>
          <p:cNvSpPr txBox="1"/>
          <p:nvPr/>
        </p:nvSpPr>
        <p:spPr>
          <a:xfrm>
            <a:off x="652581" y="12077518"/>
            <a:ext cx="13769341" cy="857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i="1">
                <a:solidFill>
                  <a:schemeClr val="accent3">
                    <a:hueOff val="362282"/>
                    <a:satOff val="31803"/>
                    <a:lumOff val="-18242"/>
                  </a:schemeClr>
                </a:solidFill>
              </a:defRPr>
            </a:lvl1pPr>
          </a:lstStyle>
          <a:p>
            <a:r>
              <a:t>Enter your answer with no spaces eg ABCDE</a:t>
            </a:r>
          </a:p>
        </p:txBody>
      </p:sp>
      <p:pic>
        <p:nvPicPr>
          <p:cNvPr id="410" name="Screenshot 2023-12-12 at 20.09.22.png" descr="Screenshot 2023-12-12 at 20.09.22.png"/>
          <p:cNvPicPr>
            <a:picLocks noChangeAspect="1"/>
          </p:cNvPicPr>
          <p:nvPr/>
        </p:nvPicPr>
        <p:blipFill>
          <a:blip r:embed="rId2"/>
          <a:stretch>
            <a:fillRect/>
          </a:stretch>
        </p:blipFill>
        <p:spPr>
          <a:xfrm>
            <a:off x="2060089" y="4684275"/>
            <a:ext cx="2856017" cy="242824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Blitzen, Dancer and Cupid are having a race!…"/>
          <p:cNvSpPr txBox="1"/>
          <p:nvPr/>
        </p:nvSpPr>
        <p:spPr>
          <a:xfrm>
            <a:off x="730249" y="569994"/>
            <a:ext cx="21602701" cy="2535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8000"/>
            </a:pPr>
            <a:r>
              <a:t>Blitzen, Dancer and Cupid are having a race!</a:t>
            </a:r>
          </a:p>
          <a:p>
            <a:pPr algn="l">
              <a:defRPr sz="8000"/>
            </a:pPr>
            <a:r>
              <a:t>During the race, the following happens….</a:t>
            </a:r>
          </a:p>
        </p:txBody>
      </p:sp>
      <p:sp>
        <p:nvSpPr>
          <p:cNvPr id="413" name="Cupid will overtake one reindeer when running uphill.…"/>
          <p:cNvSpPr txBox="1"/>
          <p:nvPr/>
        </p:nvSpPr>
        <p:spPr>
          <a:xfrm>
            <a:off x="2075371" y="3864361"/>
            <a:ext cx="20233259" cy="467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defRPr sz="6000" b="0">
                <a:solidFill>
                  <a:srgbClr val="3D3F32"/>
                </a:solidFill>
                <a:latin typeface="Helvetica"/>
                <a:ea typeface="Helvetica"/>
                <a:cs typeface="Helvetica"/>
                <a:sym typeface="Helvetica"/>
              </a:defRPr>
            </a:pPr>
            <a:r>
              <a:rPr b="1"/>
              <a:t>Cupid</a:t>
            </a:r>
            <a:r>
              <a:t> will overtake one reindeer when running uphill.</a:t>
            </a:r>
          </a:p>
          <a:p>
            <a:pPr algn="l" defTabSz="457200">
              <a:defRPr sz="6000" b="0">
                <a:solidFill>
                  <a:srgbClr val="3D3F32"/>
                </a:solidFill>
                <a:latin typeface="Helvetica"/>
                <a:ea typeface="Helvetica"/>
                <a:cs typeface="Helvetica"/>
                <a:sym typeface="Helvetica"/>
              </a:defRPr>
            </a:pPr>
            <a:r>
              <a:rPr b="1"/>
              <a:t>Blitzen</a:t>
            </a:r>
            <a:r>
              <a:t> will overtake one reindeer when running downhill.</a:t>
            </a:r>
          </a:p>
          <a:p>
            <a:pPr algn="l" defTabSz="457200">
              <a:defRPr sz="6000" b="0">
                <a:solidFill>
                  <a:srgbClr val="3D3F32"/>
                </a:solidFill>
                <a:latin typeface="Helvetica"/>
                <a:ea typeface="Helvetica"/>
                <a:cs typeface="Helvetica"/>
                <a:sym typeface="Helvetica"/>
              </a:defRPr>
            </a:pPr>
            <a:r>
              <a:rPr b="1"/>
              <a:t>Dancer</a:t>
            </a:r>
            <a:r>
              <a:t> will overtake one reindeer when running across ice.</a:t>
            </a:r>
          </a:p>
          <a:p>
            <a:pPr algn="l" defTabSz="457200">
              <a:defRPr sz="6000" b="0">
                <a:solidFill>
                  <a:srgbClr val="3D3F32"/>
                </a:solidFill>
                <a:latin typeface="Helvetica"/>
                <a:ea typeface="Helvetica"/>
                <a:cs typeface="Helvetica"/>
                <a:sym typeface="Helvetica"/>
              </a:defRPr>
            </a:pPr>
            <a:endParaRPr/>
          </a:p>
          <a:p>
            <a:pPr algn="l" defTabSz="457200">
              <a:defRPr sz="6000">
                <a:solidFill>
                  <a:srgbClr val="3D3F32"/>
                </a:solidFill>
                <a:latin typeface="Helvetica"/>
                <a:ea typeface="Helvetica"/>
                <a:cs typeface="Helvetica"/>
                <a:sym typeface="Helvetica"/>
              </a:defRPr>
            </a:pPr>
            <a:r>
              <a:t>Who will be first, second and third?</a:t>
            </a:r>
          </a:p>
        </p:txBody>
      </p:sp>
      <p:sp>
        <p:nvSpPr>
          <p:cNvPr id="414" name="Shape"/>
          <p:cNvSpPr/>
          <p:nvPr/>
        </p:nvSpPr>
        <p:spPr>
          <a:xfrm>
            <a:off x="-109141" y="9683749"/>
            <a:ext cx="24602282" cy="6979666"/>
          </a:xfrm>
          <a:custGeom>
            <a:avLst/>
            <a:gdLst/>
            <a:ahLst/>
            <a:cxnLst>
              <a:cxn ang="0">
                <a:pos x="wd2" y="hd2"/>
              </a:cxn>
              <a:cxn ang="5400000">
                <a:pos x="wd2" y="hd2"/>
              </a:cxn>
              <a:cxn ang="10800000">
                <a:pos x="wd2" y="hd2"/>
              </a:cxn>
              <a:cxn ang="16200000">
                <a:pos x="wd2" y="hd2"/>
              </a:cxn>
            </a:cxnLst>
            <a:rect l="0" t="0" r="r" b="b"/>
            <a:pathLst>
              <a:path w="21600" h="20595" extrusionOk="0">
                <a:moveTo>
                  <a:pt x="11005" y="0"/>
                </a:moveTo>
                <a:cubicBezTo>
                  <a:pt x="10034" y="0"/>
                  <a:pt x="9064" y="1006"/>
                  <a:pt x="8324" y="3017"/>
                </a:cubicBezTo>
                <a:cubicBezTo>
                  <a:pt x="7692" y="4733"/>
                  <a:pt x="7331" y="6905"/>
                  <a:pt x="7239" y="9144"/>
                </a:cubicBezTo>
                <a:lnTo>
                  <a:pt x="0" y="9144"/>
                </a:lnTo>
                <a:lnTo>
                  <a:pt x="0" y="13504"/>
                </a:lnTo>
                <a:lnTo>
                  <a:pt x="7403" y="13504"/>
                </a:lnTo>
                <a:cubicBezTo>
                  <a:pt x="7582" y="14994"/>
                  <a:pt x="7889" y="16395"/>
                  <a:pt x="8324" y="17579"/>
                </a:cubicBezTo>
                <a:cubicBezTo>
                  <a:pt x="9805" y="21600"/>
                  <a:pt x="12204" y="21600"/>
                  <a:pt x="13685" y="17579"/>
                </a:cubicBezTo>
                <a:cubicBezTo>
                  <a:pt x="14121" y="16395"/>
                  <a:pt x="14427" y="14994"/>
                  <a:pt x="14606" y="13504"/>
                </a:cubicBezTo>
                <a:lnTo>
                  <a:pt x="21600" y="13504"/>
                </a:lnTo>
                <a:lnTo>
                  <a:pt x="21600" y="9144"/>
                </a:lnTo>
                <a:lnTo>
                  <a:pt x="14771" y="9144"/>
                </a:lnTo>
                <a:cubicBezTo>
                  <a:pt x="14678" y="6905"/>
                  <a:pt x="14317" y="4733"/>
                  <a:pt x="13685" y="3017"/>
                </a:cubicBezTo>
                <a:cubicBezTo>
                  <a:pt x="12945" y="1006"/>
                  <a:pt x="11975" y="0"/>
                  <a:pt x="11005" y="0"/>
                </a:cubicBezTo>
                <a:close/>
              </a:path>
            </a:pathLst>
          </a:custGeom>
          <a:solidFill>
            <a:srgbClr val="FFFFFF"/>
          </a:solidFill>
          <a:ln w="1143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15" name="Oval"/>
          <p:cNvSpPr/>
          <p:nvPr/>
        </p:nvSpPr>
        <p:spPr>
          <a:xfrm>
            <a:off x="17987764" y="12166600"/>
            <a:ext cx="3947121" cy="1270000"/>
          </a:xfrm>
          <a:prstGeom prst="ellipse">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16" name="Oval"/>
          <p:cNvSpPr/>
          <p:nvPr/>
        </p:nvSpPr>
        <p:spPr>
          <a:xfrm>
            <a:off x="10451374" y="9296400"/>
            <a:ext cx="3947122" cy="1270000"/>
          </a:xfrm>
          <a:prstGeom prst="ellipse">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17" name="Rectangle"/>
          <p:cNvSpPr/>
          <p:nvPr/>
        </p:nvSpPr>
        <p:spPr>
          <a:xfrm>
            <a:off x="17314167" y="11460976"/>
            <a:ext cx="5294314" cy="1270001"/>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18" name="Rectangle"/>
          <p:cNvSpPr/>
          <p:nvPr/>
        </p:nvSpPr>
        <p:spPr>
          <a:xfrm>
            <a:off x="10278367" y="8692376"/>
            <a:ext cx="5294314" cy="1270001"/>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19" name="Chequered Flag"/>
          <p:cNvSpPr/>
          <p:nvPr/>
        </p:nvSpPr>
        <p:spPr>
          <a:xfrm flipH="1">
            <a:off x="22044898" y="9629388"/>
            <a:ext cx="1986259" cy="32099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87" y="21600"/>
                </a:lnTo>
                <a:lnTo>
                  <a:pt x="1887" y="11088"/>
                </a:lnTo>
                <a:lnTo>
                  <a:pt x="21600" y="11088"/>
                </a:lnTo>
                <a:lnTo>
                  <a:pt x="21600" y="706"/>
                </a:lnTo>
                <a:lnTo>
                  <a:pt x="1887" y="706"/>
                </a:lnTo>
                <a:lnTo>
                  <a:pt x="1887" y="0"/>
                </a:lnTo>
                <a:lnTo>
                  <a:pt x="0" y="0"/>
                </a:lnTo>
                <a:close/>
                <a:moveTo>
                  <a:pt x="5661" y="1225"/>
                </a:moveTo>
                <a:lnTo>
                  <a:pt x="9437" y="1225"/>
                </a:lnTo>
                <a:lnTo>
                  <a:pt x="9437" y="3560"/>
                </a:lnTo>
                <a:lnTo>
                  <a:pt x="13211" y="3560"/>
                </a:lnTo>
                <a:lnTo>
                  <a:pt x="13211" y="1225"/>
                </a:lnTo>
                <a:lnTo>
                  <a:pt x="16985" y="1225"/>
                </a:lnTo>
                <a:lnTo>
                  <a:pt x="16985" y="3560"/>
                </a:lnTo>
                <a:lnTo>
                  <a:pt x="20762" y="3560"/>
                </a:lnTo>
                <a:lnTo>
                  <a:pt x="20762" y="5897"/>
                </a:lnTo>
                <a:lnTo>
                  <a:pt x="16985" y="5897"/>
                </a:lnTo>
                <a:lnTo>
                  <a:pt x="16985" y="8232"/>
                </a:lnTo>
                <a:lnTo>
                  <a:pt x="20762" y="8232"/>
                </a:lnTo>
                <a:lnTo>
                  <a:pt x="20762" y="10568"/>
                </a:lnTo>
                <a:lnTo>
                  <a:pt x="16985" y="10568"/>
                </a:lnTo>
                <a:lnTo>
                  <a:pt x="16985" y="8232"/>
                </a:lnTo>
                <a:lnTo>
                  <a:pt x="13211" y="8232"/>
                </a:lnTo>
                <a:lnTo>
                  <a:pt x="13211" y="10568"/>
                </a:lnTo>
                <a:lnTo>
                  <a:pt x="9437" y="10568"/>
                </a:lnTo>
                <a:lnTo>
                  <a:pt x="9437" y="8232"/>
                </a:lnTo>
                <a:lnTo>
                  <a:pt x="5661" y="8232"/>
                </a:lnTo>
                <a:lnTo>
                  <a:pt x="5661" y="10568"/>
                </a:lnTo>
                <a:lnTo>
                  <a:pt x="1887" y="10568"/>
                </a:lnTo>
                <a:lnTo>
                  <a:pt x="1887" y="8232"/>
                </a:lnTo>
                <a:lnTo>
                  <a:pt x="5661" y="8232"/>
                </a:lnTo>
                <a:lnTo>
                  <a:pt x="5661" y="5897"/>
                </a:lnTo>
                <a:lnTo>
                  <a:pt x="1887" y="5897"/>
                </a:lnTo>
                <a:lnTo>
                  <a:pt x="1887" y="3560"/>
                </a:lnTo>
                <a:lnTo>
                  <a:pt x="5661" y="3560"/>
                </a:lnTo>
                <a:lnTo>
                  <a:pt x="5661" y="1225"/>
                </a:lnTo>
                <a:close/>
                <a:moveTo>
                  <a:pt x="5661" y="3560"/>
                </a:moveTo>
                <a:lnTo>
                  <a:pt x="5661" y="5897"/>
                </a:lnTo>
                <a:lnTo>
                  <a:pt x="9437" y="5897"/>
                </a:lnTo>
                <a:lnTo>
                  <a:pt x="9437" y="3560"/>
                </a:lnTo>
                <a:lnTo>
                  <a:pt x="5661" y="3560"/>
                </a:lnTo>
                <a:close/>
                <a:moveTo>
                  <a:pt x="9437" y="5897"/>
                </a:moveTo>
                <a:lnTo>
                  <a:pt x="9437" y="8232"/>
                </a:lnTo>
                <a:lnTo>
                  <a:pt x="13211" y="8232"/>
                </a:lnTo>
                <a:lnTo>
                  <a:pt x="13211" y="5897"/>
                </a:lnTo>
                <a:lnTo>
                  <a:pt x="9437" y="5897"/>
                </a:lnTo>
                <a:close/>
                <a:moveTo>
                  <a:pt x="13211" y="5897"/>
                </a:moveTo>
                <a:lnTo>
                  <a:pt x="16985" y="5897"/>
                </a:lnTo>
                <a:lnTo>
                  <a:pt x="16985" y="3560"/>
                </a:lnTo>
                <a:lnTo>
                  <a:pt x="13211" y="3560"/>
                </a:lnTo>
                <a:lnTo>
                  <a:pt x="13211" y="5897"/>
                </a:lnTo>
                <a:close/>
              </a:path>
            </a:pathLst>
          </a:cu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20" name="Shape"/>
          <p:cNvSpPr/>
          <p:nvPr/>
        </p:nvSpPr>
        <p:spPr>
          <a:xfrm>
            <a:off x="217966" y="9244509"/>
            <a:ext cx="337521" cy="3415605"/>
          </a:xfrm>
          <a:custGeom>
            <a:avLst/>
            <a:gdLst/>
            <a:ahLst/>
            <a:cxnLst>
              <a:cxn ang="0">
                <a:pos x="wd2" y="hd2"/>
              </a:cxn>
              <a:cxn ang="5400000">
                <a:pos x="wd2" y="hd2"/>
              </a:cxn>
              <a:cxn ang="10800000">
                <a:pos x="wd2" y="hd2"/>
              </a:cxn>
              <a:cxn ang="16200000">
                <a:pos x="wd2" y="hd2"/>
              </a:cxn>
            </a:cxnLst>
            <a:rect l="0" t="0" r="r" b="b"/>
            <a:pathLst>
              <a:path w="21600" h="21600" extrusionOk="0">
                <a:moveTo>
                  <a:pt x="10830" y="0"/>
                </a:moveTo>
                <a:cubicBezTo>
                  <a:pt x="4826" y="0"/>
                  <a:pt x="0" y="477"/>
                  <a:pt x="0" y="1070"/>
                </a:cubicBezTo>
                <a:cubicBezTo>
                  <a:pt x="0" y="1491"/>
                  <a:pt x="2512" y="1857"/>
                  <a:pt x="6115" y="2029"/>
                </a:cubicBezTo>
                <a:lnTo>
                  <a:pt x="6115" y="21600"/>
                </a:lnTo>
                <a:lnTo>
                  <a:pt x="15546" y="21600"/>
                </a:lnTo>
                <a:lnTo>
                  <a:pt x="15546" y="2023"/>
                </a:lnTo>
                <a:cubicBezTo>
                  <a:pt x="19149" y="1851"/>
                  <a:pt x="21600" y="1491"/>
                  <a:pt x="21600" y="1070"/>
                </a:cubicBezTo>
                <a:cubicBezTo>
                  <a:pt x="21600" y="482"/>
                  <a:pt x="16835" y="0"/>
                  <a:pt x="10830" y="0"/>
                </a:cubicBezTo>
                <a:close/>
              </a:path>
            </a:pathLst>
          </a:cu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21" name="Shape"/>
          <p:cNvSpPr/>
          <p:nvPr/>
        </p:nvSpPr>
        <p:spPr>
          <a:xfrm>
            <a:off x="529910" y="9471388"/>
            <a:ext cx="1114108" cy="920024"/>
          </a:xfrm>
          <a:custGeom>
            <a:avLst/>
            <a:gdLst/>
            <a:ahLst/>
            <a:cxnLst>
              <a:cxn ang="0">
                <a:pos x="wd2" y="hd2"/>
              </a:cxn>
              <a:cxn ang="5400000">
                <a:pos x="wd2" y="hd2"/>
              </a:cxn>
              <a:cxn ang="10800000">
                <a:pos x="wd2" y="hd2"/>
              </a:cxn>
              <a:cxn ang="16200000">
                <a:pos x="wd2" y="hd2"/>
              </a:cxn>
            </a:cxnLst>
            <a:rect l="0" t="0" r="r" b="b"/>
            <a:pathLst>
              <a:path w="21600" h="21600" extrusionOk="0">
                <a:moveTo>
                  <a:pt x="5032" y="0"/>
                </a:moveTo>
                <a:cubicBezTo>
                  <a:pt x="2160" y="0"/>
                  <a:pt x="0" y="873"/>
                  <a:pt x="0" y="873"/>
                </a:cubicBezTo>
                <a:lnTo>
                  <a:pt x="0" y="20026"/>
                </a:lnTo>
                <a:cubicBezTo>
                  <a:pt x="0" y="20026"/>
                  <a:pt x="2160" y="19148"/>
                  <a:pt x="5032" y="19148"/>
                </a:cubicBezTo>
                <a:cubicBezTo>
                  <a:pt x="7904" y="19148"/>
                  <a:pt x="10946" y="21600"/>
                  <a:pt x="14017" y="21600"/>
                </a:cubicBezTo>
                <a:cubicBezTo>
                  <a:pt x="17087" y="21600"/>
                  <a:pt x="21600" y="20026"/>
                  <a:pt x="21600" y="20026"/>
                </a:cubicBezTo>
                <a:lnTo>
                  <a:pt x="21600" y="873"/>
                </a:lnTo>
                <a:cubicBezTo>
                  <a:pt x="21600" y="873"/>
                  <a:pt x="17079" y="2452"/>
                  <a:pt x="14017" y="2452"/>
                </a:cubicBezTo>
                <a:cubicBezTo>
                  <a:pt x="10954" y="2452"/>
                  <a:pt x="7904" y="0"/>
                  <a:pt x="5032" y="0"/>
                </a:cubicBezTo>
                <a:close/>
              </a:path>
            </a:pathLst>
          </a:cu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22" name="Ice"/>
          <p:cNvSpPr txBox="1"/>
          <p:nvPr/>
        </p:nvSpPr>
        <p:spPr>
          <a:xfrm>
            <a:off x="11689386" y="10496532"/>
            <a:ext cx="1287171" cy="10686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400"/>
            </a:lvl1pPr>
          </a:lstStyle>
          <a:p>
            <a:r>
              <a:t>Ice</a:t>
            </a:r>
          </a:p>
        </p:txBody>
      </p:sp>
      <p:sp>
        <p:nvSpPr>
          <p:cNvPr id="423" name="Ice"/>
          <p:cNvSpPr txBox="1"/>
          <p:nvPr/>
        </p:nvSpPr>
        <p:spPr>
          <a:xfrm>
            <a:off x="19317739" y="11791932"/>
            <a:ext cx="1287171" cy="10686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400"/>
            </a:lvl1pPr>
          </a:lstStyle>
          <a:p>
            <a:r>
              <a:t>Ice</a:t>
            </a:r>
          </a:p>
        </p:txBody>
      </p:sp>
      <p:pic>
        <p:nvPicPr>
          <p:cNvPr id="424" name="Screenshot 2023-12-12 at 20.09.22.png" descr="Screenshot 2023-12-12 at 20.09.22.png"/>
          <p:cNvPicPr>
            <a:picLocks noChangeAspect="1"/>
          </p:cNvPicPr>
          <p:nvPr/>
        </p:nvPicPr>
        <p:blipFill>
          <a:blip r:embed="rId2"/>
          <a:stretch>
            <a:fillRect/>
          </a:stretch>
        </p:blipFill>
        <p:spPr>
          <a:xfrm>
            <a:off x="5775383" y="11188618"/>
            <a:ext cx="1576393" cy="1340281"/>
          </a:xfrm>
          <a:prstGeom prst="rect">
            <a:avLst/>
          </a:prstGeom>
          <a:ln w="12700">
            <a:miter lim="400000"/>
          </a:ln>
        </p:spPr>
      </p:pic>
      <p:pic>
        <p:nvPicPr>
          <p:cNvPr id="425" name="Screenshot 2023-12-12 at 20.09.22.png" descr="Screenshot 2023-12-12 at 20.09.22.png"/>
          <p:cNvPicPr>
            <a:picLocks noChangeAspect="1"/>
          </p:cNvPicPr>
          <p:nvPr/>
        </p:nvPicPr>
        <p:blipFill>
          <a:blip r:embed="rId2"/>
          <a:stretch>
            <a:fillRect/>
          </a:stretch>
        </p:blipFill>
        <p:spPr>
          <a:xfrm>
            <a:off x="3410018" y="11188618"/>
            <a:ext cx="1576393" cy="1340281"/>
          </a:xfrm>
          <a:prstGeom prst="rect">
            <a:avLst/>
          </a:prstGeom>
          <a:ln w="12700">
            <a:miter lim="400000"/>
          </a:ln>
        </p:spPr>
      </p:pic>
      <p:pic>
        <p:nvPicPr>
          <p:cNvPr id="426" name="Screenshot 2023-12-12 at 20.09.22.png" descr="Screenshot 2023-12-12 at 20.09.22.png"/>
          <p:cNvPicPr>
            <a:picLocks noChangeAspect="1"/>
          </p:cNvPicPr>
          <p:nvPr/>
        </p:nvPicPr>
        <p:blipFill>
          <a:blip r:embed="rId2"/>
          <a:stretch>
            <a:fillRect/>
          </a:stretch>
        </p:blipFill>
        <p:spPr>
          <a:xfrm>
            <a:off x="841453" y="11188618"/>
            <a:ext cx="1576392" cy="1340281"/>
          </a:xfrm>
          <a:prstGeom prst="rect">
            <a:avLst/>
          </a:prstGeom>
          <a:ln w="12700">
            <a:miter lim="400000"/>
          </a:ln>
        </p:spPr>
      </p:pic>
      <p:sp>
        <p:nvSpPr>
          <p:cNvPr id="427" name="Cupid"/>
          <p:cNvSpPr txBox="1"/>
          <p:nvPr/>
        </p:nvSpPr>
        <p:spPr>
          <a:xfrm>
            <a:off x="3316166" y="10261418"/>
            <a:ext cx="1901191" cy="85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a:lvl1pPr>
          </a:lstStyle>
          <a:p>
            <a:r>
              <a:t>Cupid</a:t>
            </a:r>
          </a:p>
        </p:txBody>
      </p:sp>
      <p:sp>
        <p:nvSpPr>
          <p:cNvPr id="428" name="Blitzen"/>
          <p:cNvSpPr txBox="1"/>
          <p:nvPr/>
        </p:nvSpPr>
        <p:spPr>
          <a:xfrm>
            <a:off x="5752937" y="10261418"/>
            <a:ext cx="2183131" cy="85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a:lvl1pPr>
          </a:lstStyle>
          <a:p>
            <a:r>
              <a:t>Blitzen</a:t>
            </a:r>
          </a:p>
        </p:txBody>
      </p:sp>
      <p:sp>
        <p:nvSpPr>
          <p:cNvPr id="429" name="Dancer"/>
          <p:cNvSpPr txBox="1"/>
          <p:nvPr/>
        </p:nvSpPr>
        <p:spPr>
          <a:xfrm>
            <a:off x="478711" y="10261418"/>
            <a:ext cx="2301876" cy="85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a:lvl1pPr>
          </a:lstStyle>
          <a:p>
            <a:r>
              <a:t>Dancer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p:cNvGrpSpPr/>
          <p:nvPr/>
        </p:nvGrpSpPr>
        <p:grpSpPr>
          <a:xfrm>
            <a:off x="7039365" y="3304776"/>
            <a:ext cx="2634520" cy="2634520"/>
            <a:chOff x="0" y="0"/>
            <a:chExt cx="2634518" cy="2634518"/>
          </a:xfrm>
        </p:grpSpPr>
        <p:sp>
          <p:nvSpPr>
            <p:cNvPr id="126" name="Square"/>
            <p:cNvSpPr/>
            <p:nvPr/>
          </p:nvSpPr>
          <p:spPr>
            <a:xfrm>
              <a:off x="0" y="0"/>
              <a:ext cx="2634519" cy="2634519"/>
            </a:xfrm>
            <a:prstGeom prst="rect">
              <a:avLst/>
            </a:prstGeom>
            <a:solidFill>
              <a:schemeClr val="accent4">
                <a:hueOff val="-461056"/>
                <a:satOff val="4338"/>
                <a:lumOff val="-10225"/>
              </a:scheme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127" name="Image" descr="Image"/>
            <p:cNvPicPr>
              <a:picLocks noChangeAspect="1"/>
            </p:cNvPicPr>
            <p:nvPr/>
          </p:nvPicPr>
          <p:blipFill>
            <a:blip r:embed="rId2"/>
            <a:srcRect l="6961" t="12988" r="75020" b="65595"/>
            <a:stretch>
              <a:fillRect/>
            </a:stretch>
          </p:blipFill>
          <p:spPr>
            <a:xfrm>
              <a:off x="505848" y="352792"/>
              <a:ext cx="1622823" cy="1928935"/>
            </a:xfrm>
            <a:custGeom>
              <a:avLst/>
              <a:gdLst/>
              <a:ahLst/>
              <a:cxnLst>
                <a:cxn ang="0">
                  <a:pos x="wd2" y="hd2"/>
                </a:cxn>
                <a:cxn ang="5400000">
                  <a:pos x="wd2" y="hd2"/>
                </a:cxn>
                <a:cxn ang="10800000">
                  <a:pos x="wd2" y="hd2"/>
                </a:cxn>
                <a:cxn ang="16200000">
                  <a:pos x="wd2" y="hd2"/>
                </a:cxn>
              </a:cxnLst>
              <a:rect l="0" t="0" r="r" b="b"/>
              <a:pathLst>
                <a:path w="21600" h="21546" extrusionOk="0">
                  <a:moveTo>
                    <a:pt x="6693" y="1"/>
                  </a:moveTo>
                  <a:cubicBezTo>
                    <a:pt x="6629" y="-53"/>
                    <a:pt x="5849" y="1695"/>
                    <a:pt x="4966" y="3884"/>
                  </a:cubicBezTo>
                  <a:cubicBezTo>
                    <a:pt x="4427" y="5219"/>
                    <a:pt x="3994" y="6188"/>
                    <a:pt x="3624" y="6890"/>
                  </a:cubicBezTo>
                  <a:cubicBezTo>
                    <a:pt x="3585" y="6971"/>
                    <a:pt x="3539" y="7086"/>
                    <a:pt x="3502" y="7160"/>
                  </a:cubicBezTo>
                  <a:cubicBezTo>
                    <a:pt x="3501" y="7163"/>
                    <a:pt x="3498" y="7167"/>
                    <a:pt x="3497" y="7169"/>
                  </a:cubicBezTo>
                  <a:cubicBezTo>
                    <a:pt x="3496" y="7172"/>
                    <a:pt x="3493" y="7175"/>
                    <a:pt x="3492" y="7178"/>
                  </a:cubicBezTo>
                  <a:cubicBezTo>
                    <a:pt x="3390" y="7384"/>
                    <a:pt x="3308" y="7542"/>
                    <a:pt x="3233" y="7670"/>
                  </a:cubicBezTo>
                  <a:cubicBezTo>
                    <a:pt x="3221" y="7689"/>
                    <a:pt x="3207" y="7705"/>
                    <a:pt x="3196" y="7723"/>
                  </a:cubicBezTo>
                  <a:cubicBezTo>
                    <a:pt x="3149" y="7800"/>
                    <a:pt x="3089" y="7916"/>
                    <a:pt x="3059" y="7949"/>
                  </a:cubicBezTo>
                  <a:cubicBezTo>
                    <a:pt x="2837" y="8188"/>
                    <a:pt x="2712" y="8294"/>
                    <a:pt x="2557" y="8255"/>
                  </a:cubicBezTo>
                  <a:cubicBezTo>
                    <a:pt x="2348" y="8339"/>
                    <a:pt x="2148" y="8289"/>
                    <a:pt x="1949" y="8122"/>
                  </a:cubicBezTo>
                  <a:cubicBezTo>
                    <a:pt x="1018" y="7341"/>
                    <a:pt x="966" y="5400"/>
                    <a:pt x="1780" y="1943"/>
                  </a:cubicBezTo>
                  <a:lnTo>
                    <a:pt x="1970" y="1131"/>
                  </a:lnTo>
                  <a:lnTo>
                    <a:pt x="1479" y="2022"/>
                  </a:lnTo>
                  <a:cubicBezTo>
                    <a:pt x="1208" y="2513"/>
                    <a:pt x="853" y="2846"/>
                    <a:pt x="692" y="2763"/>
                  </a:cubicBezTo>
                  <a:cubicBezTo>
                    <a:pt x="171" y="2493"/>
                    <a:pt x="0" y="3114"/>
                    <a:pt x="0" y="5232"/>
                  </a:cubicBezTo>
                  <a:cubicBezTo>
                    <a:pt x="0" y="7493"/>
                    <a:pt x="404" y="8384"/>
                    <a:pt x="2842" y="11487"/>
                  </a:cubicBezTo>
                  <a:cubicBezTo>
                    <a:pt x="3032" y="11729"/>
                    <a:pt x="3218" y="11956"/>
                    <a:pt x="3407" y="12178"/>
                  </a:cubicBezTo>
                  <a:cubicBezTo>
                    <a:pt x="3768" y="12587"/>
                    <a:pt x="4131" y="12975"/>
                    <a:pt x="4485" y="13336"/>
                  </a:cubicBezTo>
                  <a:cubicBezTo>
                    <a:pt x="6682" y="15469"/>
                    <a:pt x="9433" y="16748"/>
                    <a:pt x="15890" y="18965"/>
                  </a:cubicBezTo>
                  <a:cubicBezTo>
                    <a:pt x="17353" y="19468"/>
                    <a:pt x="18317" y="20003"/>
                    <a:pt x="18885" y="20628"/>
                  </a:cubicBezTo>
                  <a:cubicBezTo>
                    <a:pt x="19439" y="21238"/>
                    <a:pt x="19852" y="21484"/>
                    <a:pt x="20448" y="21537"/>
                  </a:cubicBezTo>
                  <a:cubicBezTo>
                    <a:pt x="20491" y="21540"/>
                    <a:pt x="20536" y="21544"/>
                    <a:pt x="20580" y="21545"/>
                  </a:cubicBezTo>
                  <a:cubicBezTo>
                    <a:pt x="20927" y="21547"/>
                    <a:pt x="21164" y="21536"/>
                    <a:pt x="21320" y="21488"/>
                  </a:cubicBezTo>
                  <a:cubicBezTo>
                    <a:pt x="21372" y="21471"/>
                    <a:pt x="21416" y="21447"/>
                    <a:pt x="21452" y="21421"/>
                  </a:cubicBezTo>
                  <a:cubicBezTo>
                    <a:pt x="21544" y="21356"/>
                    <a:pt x="21579" y="21241"/>
                    <a:pt x="21600" y="21093"/>
                  </a:cubicBezTo>
                  <a:cubicBezTo>
                    <a:pt x="21590" y="20966"/>
                    <a:pt x="21567" y="20815"/>
                    <a:pt x="21526" y="20606"/>
                  </a:cubicBezTo>
                  <a:cubicBezTo>
                    <a:pt x="21425" y="20085"/>
                    <a:pt x="20871" y="19107"/>
                    <a:pt x="20295" y="18433"/>
                  </a:cubicBezTo>
                  <a:cubicBezTo>
                    <a:pt x="19761" y="17809"/>
                    <a:pt x="19481" y="17372"/>
                    <a:pt x="19307" y="16758"/>
                  </a:cubicBezTo>
                  <a:cubicBezTo>
                    <a:pt x="19107" y="16284"/>
                    <a:pt x="19047" y="15820"/>
                    <a:pt x="19059" y="15197"/>
                  </a:cubicBezTo>
                  <a:cubicBezTo>
                    <a:pt x="18854" y="13070"/>
                    <a:pt x="18473" y="13334"/>
                    <a:pt x="18119" y="15871"/>
                  </a:cubicBezTo>
                  <a:lnTo>
                    <a:pt x="17971" y="16948"/>
                  </a:lnTo>
                  <a:cubicBezTo>
                    <a:pt x="17973" y="17013"/>
                    <a:pt x="17964" y="17075"/>
                    <a:pt x="17945" y="17126"/>
                  </a:cubicBezTo>
                  <a:lnTo>
                    <a:pt x="17913" y="17356"/>
                  </a:lnTo>
                  <a:lnTo>
                    <a:pt x="17702" y="17347"/>
                  </a:lnTo>
                  <a:cubicBezTo>
                    <a:pt x="17511" y="17414"/>
                    <a:pt x="17215" y="17412"/>
                    <a:pt x="16835" y="17343"/>
                  </a:cubicBezTo>
                  <a:cubicBezTo>
                    <a:pt x="16812" y="17339"/>
                    <a:pt x="16796" y="17339"/>
                    <a:pt x="16772" y="17334"/>
                  </a:cubicBezTo>
                  <a:cubicBezTo>
                    <a:pt x="16713" y="17322"/>
                    <a:pt x="16639" y="17304"/>
                    <a:pt x="16576" y="17290"/>
                  </a:cubicBezTo>
                  <a:cubicBezTo>
                    <a:pt x="15053" y="17079"/>
                    <a:pt x="13306" y="15500"/>
                    <a:pt x="12968" y="13969"/>
                  </a:cubicBezTo>
                  <a:lnTo>
                    <a:pt x="12815" y="13265"/>
                  </a:lnTo>
                  <a:cubicBezTo>
                    <a:pt x="12745" y="13163"/>
                    <a:pt x="12672" y="13134"/>
                    <a:pt x="12604" y="13176"/>
                  </a:cubicBezTo>
                  <a:lnTo>
                    <a:pt x="12456" y="13774"/>
                  </a:lnTo>
                  <a:cubicBezTo>
                    <a:pt x="12320" y="14331"/>
                    <a:pt x="12293" y="15073"/>
                    <a:pt x="12398" y="15423"/>
                  </a:cubicBezTo>
                  <a:cubicBezTo>
                    <a:pt x="12668" y="16326"/>
                    <a:pt x="12366" y="16450"/>
                    <a:pt x="11030" y="15982"/>
                  </a:cubicBezTo>
                  <a:cubicBezTo>
                    <a:pt x="7660" y="14801"/>
                    <a:pt x="6452" y="12421"/>
                    <a:pt x="7596" y="9231"/>
                  </a:cubicBezTo>
                  <a:cubicBezTo>
                    <a:pt x="7892" y="8406"/>
                    <a:pt x="7992" y="7949"/>
                    <a:pt x="7908" y="7852"/>
                  </a:cubicBezTo>
                  <a:cubicBezTo>
                    <a:pt x="7831" y="7879"/>
                    <a:pt x="7722" y="7949"/>
                    <a:pt x="7580" y="8047"/>
                  </a:cubicBezTo>
                  <a:cubicBezTo>
                    <a:pt x="7499" y="8133"/>
                    <a:pt x="7410" y="8235"/>
                    <a:pt x="7300" y="8375"/>
                  </a:cubicBezTo>
                  <a:cubicBezTo>
                    <a:pt x="6663" y="9191"/>
                    <a:pt x="6154" y="10615"/>
                    <a:pt x="6154" y="11593"/>
                  </a:cubicBezTo>
                  <a:cubicBezTo>
                    <a:pt x="6154" y="12651"/>
                    <a:pt x="5614" y="12769"/>
                    <a:pt x="5039" y="11837"/>
                  </a:cubicBezTo>
                  <a:cubicBezTo>
                    <a:pt x="4272" y="10592"/>
                    <a:pt x="4434" y="9957"/>
                    <a:pt x="5916" y="8331"/>
                  </a:cubicBezTo>
                  <a:cubicBezTo>
                    <a:pt x="7949" y="6101"/>
                    <a:pt x="8140" y="5866"/>
                    <a:pt x="7945" y="5866"/>
                  </a:cubicBezTo>
                  <a:cubicBezTo>
                    <a:pt x="7847" y="5866"/>
                    <a:pt x="7203" y="6292"/>
                    <a:pt x="6508" y="6819"/>
                  </a:cubicBezTo>
                  <a:cubicBezTo>
                    <a:pt x="5748" y="7395"/>
                    <a:pt x="5280" y="7610"/>
                    <a:pt x="5082" y="7462"/>
                  </a:cubicBezTo>
                  <a:cubicBezTo>
                    <a:pt x="4913" y="7509"/>
                    <a:pt x="4882" y="7386"/>
                    <a:pt x="4971" y="7116"/>
                  </a:cubicBezTo>
                  <a:cubicBezTo>
                    <a:pt x="4975" y="6998"/>
                    <a:pt x="4997" y="6853"/>
                    <a:pt x="5039" y="6682"/>
                  </a:cubicBezTo>
                  <a:cubicBezTo>
                    <a:pt x="5075" y="6540"/>
                    <a:pt x="5121" y="6381"/>
                    <a:pt x="5182" y="6203"/>
                  </a:cubicBezTo>
                  <a:cubicBezTo>
                    <a:pt x="5722" y="4627"/>
                    <a:pt x="6824" y="111"/>
                    <a:pt x="6693" y="1"/>
                  </a:cubicBezTo>
                  <a:close/>
                </a:path>
              </a:pathLst>
            </a:custGeom>
            <a:ln w="12700" cap="flat">
              <a:noFill/>
              <a:miter lim="400000"/>
            </a:ln>
            <a:effectLst/>
          </p:spPr>
        </p:pic>
      </p:grpSp>
      <p:grpSp>
        <p:nvGrpSpPr>
          <p:cNvPr id="131" name="Group"/>
          <p:cNvGrpSpPr/>
          <p:nvPr/>
        </p:nvGrpSpPr>
        <p:grpSpPr>
          <a:xfrm rot="10800000">
            <a:off x="13020233" y="3304776"/>
            <a:ext cx="2634520" cy="2634520"/>
            <a:chOff x="-101600" y="0"/>
            <a:chExt cx="2634518" cy="2634518"/>
          </a:xfrm>
        </p:grpSpPr>
        <p:sp>
          <p:nvSpPr>
            <p:cNvPr id="129" name="Square"/>
            <p:cNvSpPr/>
            <p:nvPr/>
          </p:nvSpPr>
          <p:spPr>
            <a:xfrm>
              <a:off x="-101600" y="0"/>
              <a:ext cx="2634519" cy="2634519"/>
            </a:xfrm>
            <a:prstGeom prst="rect">
              <a:avLst/>
            </a:prstGeom>
            <a:solidFill>
              <a:schemeClr val="accent4">
                <a:hueOff val="-461056"/>
                <a:satOff val="4338"/>
                <a:lumOff val="-10225"/>
              </a:scheme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130" name="Image" descr="Image"/>
            <p:cNvPicPr>
              <a:picLocks noChangeAspect="1"/>
            </p:cNvPicPr>
            <p:nvPr/>
          </p:nvPicPr>
          <p:blipFill>
            <a:blip r:embed="rId2"/>
            <a:srcRect l="6961" t="12988" r="75020" b="65595"/>
            <a:stretch>
              <a:fillRect/>
            </a:stretch>
          </p:blipFill>
          <p:spPr>
            <a:xfrm>
              <a:off x="505848" y="352792"/>
              <a:ext cx="1622823" cy="1928935"/>
            </a:xfrm>
            <a:custGeom>
              <a:avLst/>
              <a:gdLst/>
              <a:ahLst/>
              <a:cxnLst>
                <a:cxn ang="0">
                  <a:pos x="wd2" y="hd2"/>
                </a:cxn>
                <a:cxn ang="5400000">
                  <a:pos x="wd2" y="hd2"/>
                </a:cxn>
                <a:cxn ang="10800000">
                  <a:pos x="wd2" y="hd2"/>
                </a:cxn>
                <a:cxn ang="16200000">
                  <a:pos x="wd2" y="hd2"/>
                </a:cxn>
              </a:cxnLst>
              <a:rect l="0" t="0" r="r" b="b"/>
              <a:pathLst>
                <a:path w="21600" h="21546" extrusionOk="0">
                  <a:moveTo>
                    <a:pt x="6693" y="1"/>
                  </a:moveTo>
                  <a:cubicBezTo>
                    <a:pt x="6629" y="-53"/>
                    <a:pt x="5849" y="1695"/>
                    <a:pt x="4966" y="3884"/>
                  </a:cubicBezTo>
                  <a:cubicBezTo>
                    <a:pt x="4427" y="5219"/>
                    <a:pt x="3994" y="6188"/>
                    <a:pt x="3624" y="6890"/>
                  </a:cubicBezTo>
                  <a:cubicBezTo>
                    <a:pt x="3585" y="6971"/>
                    <a:pt x="3539" y="7086"/>
                    <a:pt x="3502" y="7160"/>
                  </a:cubicBezTo>
                  <a:cubicBezTo>
                    <a:pt x="3501" y="7163"/>
                    <a:pt x="3498" y="7167"/>
                    <a:pt x="3497" y="7169"/>
                  </a:cubicBezTo>
                  <a:cubicBezTo>
                    <a:pt x="3496" y="7172"/>
                    <a:pt x="3493" y="7175"/>
                    <a:pt x="3492" y="7178"/>
                  </a:cubicBezTo>
                  <a:cubicBezTo>
                    <a:pt x="3390" y="7384"/>
                    <a:pt x="3308" y="7542"/>
                    <a:pt x="3233" y="7670"/>
                  </a:cubicBezTo>
                  <a:cubicBezTo>
                    <a:pt x="3221" y="7689"/>
                    <a:pt x="3207" y="7705"/>
                    <a:pt x="3196" y="7723"/>
                  </a:cubicBezTo>
                  <a:cubicBezTo>
                    <a:pt x="3149" y="7800"/>
                    <a:pt x="3089" y="7916"/>
                    <a:pt x="3059" y="7949"/>
                  </a:cubicBezTo>
                  <a:cubicBezTo>
                    <a:pt x="2837" y="8188"/>
                    <a:pt x="2712" y="8294"/>
                    <a:pt x="2557" y="8255"/>
                  </a:cubicBezTo>
                  <a:cubicBezTo>
                    <a:pt x="2348" y="8339"/>
                    <a:pt x="2148" y="8289"/>
                    <a:pt x="1949" y="8122"/>
                  </a:cubicBezTo>
                  <a:cubicBezTo>
                    <a:pt x="1018" y="7341"/>
                    <a:pt x="966" y="5400"/>
                    <a:pt x="1780" y="1943"/>
                  </a:cubicBezTo>
                  <a:lnTo>
                    <a:pt x="1970" y="1131"/>
                  </a:lnTo>
                  <a:lnTo>
                    <a:pt x="1479" y="2022"/>
                  </a:lnTo>
                  <a:cubicBezTo>
                    <a:pt x="1208" y="2513"/>
                    <a:pt x="853" y="2846"/>
                    <a:pt x="692" y="2763"/>
                  </a:cubicBezTo>
                  <a:cubicBezTo>
                    <a:pt x="171" y="2493"/>
                    <a:pt x="0" y="3114"/>
                    <a:pt x="0" y="5232"/>
                  </a:cubicBezTo>
                  <a:cubicBezTo>
                    <a:pt x="0" y="7493"/>
                    <a:pt x="404" y="8384"/>
                    <a:pt x="2842" y="11487"/>
                  </a:cubicBezTo>
                  <a:cubicBezTo>
                    <a:pt x="3032" y="11729"/>
                    <a:pt x="3218" y="11956"/>
                    <a:pt x="3407" y="12178"/>
                  </a:cubicBezTo>
                  <a:cubicBezTo>
                    <a:pt x="3768" y="12587"/>
                    <a:pt x="4131" y="12975"/>
                    <a:pt x="4485" y="13336"/>
                  </a:cubicBezTo>
                  <a:cubicBezTo>
                    <a:pt x="6682" y="15469"/>
                    <a:pt x="9433" y="16748"/>
                    <a:pt x="15890" y="18965"/>
                  </a:cubicBezTo>
                  <a:cubicBezTo>
                    <a:pt x="17353" y="19468"/>
                    <a:pt x="18317" y="20003"/>
                    <a:pt x="18885" y="20628"/>
                  </a:cubicBezTo>
                  <a:cubicBezTo>
                    <a:pt x="19439" y="21238"/>
                    <a:pt x="19852" y="21484"/>
                    <a:pt x="20448" y="21537"/>
                  </a:cubicBezTo>
                  <a:cubicBezTo>
                    <a:pt x="20491" y="21540"/>
                    <a:pt x="20536" y="21544"/>
                    <a:pt x="20580" y="21545"/>
                  </a:cubicBezTo>
                  <a:cubicBezTo>
                    <a:pt x="20927" y="21547"/>
                    <a:pt x="21164" y="21536"/>
                    <a:pt x="21320" y="21488"/>
                  </a:cubicBezTo>
                  <a:cubicBezTo>
                    <a:pt x="21372" y="21471"/>
                    <a:pt x="21416" y="21447"/>
                    <a:pt x="21452" y="21421"/>
                  </a:cubicBezTo>
                  <a:cubicBezTo>
                    <a:pt x="21544" y="21356"/>
                    <a:pt x="21579" y="21241"/>
                    <a:pt x="21600" y="21093"/>
                  </a:cubicBezTo>
                  <a:cubicBezTo>
                    <a:pt x="21590" y="20966"/>
                    <a:pt x="21567" y="20815"/>
                    <a:pt x="21526" y="20606"/>
                  </a:cubicBezTo>
                  <a:cubicBezTo>
                    <a:pt x="21425" y="20085"/>
                    <a:pt x="20871" y="19107"/>
                    <a:pt x="20295" y="18433"/>
                  </a:cubicBezTo>
                  <a:cubicBezTo>
                    <a:pt x="19761" y="17809"/>
                    <a:pt x="19481" y="17372"/>
                    <a:pt x="19307" y="16758"/>
                  </a:cubicBezTo>
                  <a:cubicBezTo>
                    <a:pt x="19107" y="16284"/>
                    <a:pt x="19047" y="15820"/>
                    <a:pt x="19059" y="15197"/>
                  </a:cubicBezTo>
                  <a:cubicBezTo>
                    <a:pt x="18854" y="13070"/>
                    <a:pt x="18473" y="13334"/>
                    <a:pt x="18119" y="15871"/>
                  </a:cubicBezTo>
                  <a:lnTo>
                    <a:pt x="17971" y="16948"/>
                  </a:lnTo>
                  <a:cubicBezTo>
                    <a:pt x="17973" y="17013"/>
                    <a:pt x="17964" y="17075"/>
                    <a:pt x="17945" y="17126"/>
                  </a:cubicBezTo>
                  <a:lnTo>
                    <a:pt x="17913" y="17356"/>
                  </a:lnTo>
                  <a:lnTo>
                    <a:pt x="17702" y="17347"/>
                  </a:lnTo>
                  <a:cubicBezTo>
                    <a:pt x="17511" y="17414"/>
                    <a:pt x="17215" y="17412"/>
                    <a:pt x="16835" y="17343"/>
                  </a:cubicBezTo>
                  <a:cubicBezTo>
                    <a:pt x="16812" y="17339"/>
                    <a:pt x="16796" y="17339"/>
                    <a:pt x="16772" y="17334"/>
                  </a:cubicBezTo>
                  <a:cubicBezTo>
                    <a:pt x="16713" y="17322"/>
                    <a:pt x="16639" y="17304"/>
                    <a:pt x="16576" y="17290"/>
                  </a:cubicBezTo>
                  <a:cubicBezTo>
                    <a:pt x="15053" y="17079"/>
                    <a:pt x="13306" y="15500"/>
                    <a:pt x="12968" y="13969"/>
                  </a:cubicBezTo>
                  <a:lnTo>
                    <a:pt x="12815" y="13265"/>
                  </a:lnTo>
                  <a:cubicBezTo>
                    <a:pt x="12745" y="13163"/>
                    <a:pt x="12672" y="13134"/>
                    <a:pt x="12604" y="13176"/>
                  </a:cubicBezTo>
                  <a:lnTo>
                    <a:pt x="12456" y="13774"/>
                  </a:lnTo>
                  <a:cubicBezTo>
                    <a:pt x="12320" y="14331"/>
                    <a:pt x="12293" y="15073"/>
                    <a:pt x="12398" y="15423"/>
                  </a:cubicBezTo>
                  <a:cubicBezTo>
                    <a:pt x="12668" y="16326"/>
                    <a:pt x="12366" y="16450"/>
                    <a:pt x="11030" y="15982"/>
                  </a:cubicBezTo>
                  <a:cubicBezTo>
                    <a:pt x="7660" y="14801"/>
                    <a:pt x="6452" y="12421"/>
                    <a:pt x="7596" y="9231"/>
                  </a:cubicBezTo>
                  <a:cubicBezTo>
                    <a:pt x="7892" y="8406"/>
                    <a:pt x="7992" y="7949"/>
                    <a:pt x="7908" y="7852"/>
                  </a:cubicBezTo>
                  <a:cubicBezTo>
                    <a:pt x="7831" y="7879"/>
                    <a:pt x="7722" y="7949"/>
                    <a:pt x="7580" y="8047"/>
                  </a:cubicBezTo>
                  <a:cubicBezTo>
                    <a:pt x="7499" y="8133"/>
                    <a:pt x="7410" y="8235"/>
                    <a:pt x="7300" y="8375"/>
                  </a:cubicBezTo>
                  <a:cubicBezTo>
                    <a:pt x="6663" y="9191"/>
                    <a:pt x="6154" y="10615"/>
                    <a:pt x="6154" y="11593"/>
                  </a:cubicBezTo>
                  <a:cubicBezTo>
                    <a:pt x="6154" y="12651"/>
                    <a:pt x="5614" y="12769"/>
                    <a:pt x="5039" y="11837"/>
                  </a:cubicBezTo>
                  <a:cubicBezTo>
                    <a:pt x="4272" y="10592"/>
                    <a:pt x="4434" y="9957"/>
                    <a:pt x="5916" y="8331"/>
                  </a:cubicBezTo>
                  <a:cubicBezTo>
                    <a:pt x="7949" y="6101"/>
                    <a:pt x="8140" y="5866"/>
                    <a:pt x="7945" y="5866"/>
                  </a:cubicBezTo>
                  <a:cubicBezTo>
                    <a:pt x="7847" y="5866"/>
                    <a:pt x="7203" y="6292"/>
                    <a:pt x="6508" y="6819"/>
                  </a:cubicBezTo>
                  <a:cubicBezTo>
                    <a:pt x="5748" y="7395"/>
                    <a:pt x="5280" y="7610"/>
                    <a:pt x="5082" y="7462"/>
                  </a:cubicBezTo>
                  <a:cubicBezTo>
                    <a:pt x="4913" y="7509"/>
                    <a:pt x="4882" y="7386"/>
                    <a:pt x="4971" y="7116"/>
                  </a:cubicBezTo>
                  <a:cubicBezTo>
                    <a:pt x="4975" y="6998"/>
                    <a:pt x="4997" y="6853"/>
                    <a:pt x="5039" y="6682"/>
                  </a:cubicBezTo>
                  <a:cubicBezTo>
                    <a:pt x="5075" y="6540"/>
                    <a:pt x="5121" y="6381"/>
                    <a:pt x="5182" y="6203"/>
                  </a:cubicBezTo>
                  <a:cubicBezTo>
                    <a:pt x="5722" y="4627"/>
                    <a:pt x="6824" y="111"/>
                    <a:pt x="6693" y="1"/>
                  </a:cubicBezTo>
                  <a:close/>
                </a:path>
              </a:pathLst>
            </a:custGeom>
            <a:ln w="12700" cap="flat">
              <a:noFill/>
              <a:miter lim="400000"/>
            </a:ln>
            <a:effectLst/>
          </p:spPr>
        </p:pic>
      </p:grpSp>
      <p:grpSp>
        <p:nvGrpSpPr>
          <p:cNvPr id="134" name="Group"/>
          <p:cNvGrpSpPr/>
          <p:nvPr/>
        </p:nvGrpSpPr>
        <p:grpSpPr>
          <a:xfrm rot="16200000">
            <a:off x="10029799" y="3304776"/>
            <a:ext cx="2634520" cy="2634520"/>
            <a:chOff x="0" y="0"/>
            <a:chExt cx="2634518" cy="2634518"/>
          </a:xfrm>
        </p:grpSpPr>
        <p:sp>
          <p:nvSpPr>
            <p:cNvPr id="132" name="Square"/>
            <p:cNvSpPr/>
            <p:nvPr/>
          </p:nvSpPr>
          <p:spPr>
            <a:xfrm>
              <a:off x="0" y="0"/>
              <a:ext cx="2634519" cy="2634519"/>
            </a:xfrm>
            <a:prstGeom prst="rect">
              <a:avLst/>
            </a:prstGeom>
            <a:solidFill>
              <a:schemeClr val="accent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133" name="Image" descr="Image"/>
            <p:cNvPicPr>
              <a:picLocks noChangeAspect="1"/>
            </p:cNvPicPr>
            <p:nvPr/>
          </p:nvPicPr>
          <p:blipFill>
            <a:blip r:embed="rId2"/>
            <a:srcRect l="6961" t="12988" r="75020" b="65595"/>
            <a:stretch>
              <a:fillRect/>
            </a:stretch>
          </p:blipFill>
          <p:spPr>
            <a:xfrm>
              <a:off x="505848" y="352793"/>
              <a:ext cx="1622823" cy="1928934"/>
            </a:xfrm>
            <a:custGeom>
              <a:avLst/>
              <a:gdLst/>
              <a:ahLst/>
              <a:cxnLst>
                <a:cxn ang="0">
                  <a:pos x="wd2" y="hd2"/>
                </a:cxn>
                <a:cxn ang="5400000">
                  <a:pos x="wd2" y="hd2"/>
                </a:cxn>
                <a:cxn ang="10800000">
                  <a:pos x="wd2" y="hd2"/>
                </a:cxn>
                <a:cxn ang="16200000">
                  <a:pos x="wd2" y="hd2"/>
                </a:cxn>
              </a:cxnLst>
              <a:rect l="0" t="0" r="r" b="b"/>
              <a:pathLst>
                <a:path w="21600" h="21546" extrusionOk="0">
                  <a:moveTo>
                    <a:pt x="6693" y="1"/>
                  </a:moveTo>
                  <a:cubicBezTo>
                    <a:pt x="6629" y="-53"/>
                    <a:pt x="5849" y="1695"/>
                    <a:pt x="4966" y="3884"/>
                  </a:cubicBezTo>
                  <a:cubicBezTo>
                    <a:pt x="4427" y="5219"/>
                    <a:pt x="3994" y="6188"/>
                    <a:pt x="3624" y="6890"/>
                  </a:cubicBezTo>
                  <a:cubicBezTo>
                    <a:pt x="3585" y="6971"/>
                    <a:pt x="3539" y="7086"/>
                    <a:pt x="3502" y="7160"/>
                  </a:cubicBezTo>
                  <a:cubicBezTo>
                    <a:pt x="3501" y="7163"/>
                    <a:pt x="3498" y="7167"/>
                    <a:pt x="3497" y="7169"/>
                  </a:cubicBezTo>
                  <a:cubicBezTo>
                    <a:pt x="3496" y="7172"/>
                    <a:pt x="3493" y="7175"/>
                    <a:pt x="3492" y="7178"/>
                  </a:cubicBezTo>
                  <a:cubicBezTo>
                    <a:pt x="3390" y="7384"/>
                    <a:pt x="3308" y="7542"/>
                    <a:pt x="3233" y="7670"/>
                  </a:cubicBezTo>
                  <a:cubicBezTo>
                    <a:pt x="3221" y="7689"/>
                    <a:pt x="3207" y="7705"/>
                    <a:pt x="3196" y="7723"/>
                  </a:cubicBezTo>
                  <a:cubicBezTo>
                    <a:pt x="3149" y="7800"/>
                    <a:pt x="3089" y="7916"/>
                    <a:pt x="3059" y="7949"/>
                  </a:cubicBezTo>
                  <a:cubicBezTo>
                    <a:pt x="2837" y="8188"/>
                    <a:pt x="2712" y="8294"/>
                    <a:pt x="2557" y="8255"/>
                  </a:cubicBezTo>
                  <a:cubicBezTo>
                    <a:pt x="2348" y="8339"/>
                    <a:pt x="2148" y="8289"/>
                    <a:pt x="1949" y="8122"/>
                  </a:cubicBezTo>
                  <a:cubicBezTo>
                    <a:pt x="1018" y="7341"/>
                    <a:pt x="966" y="5400"/>
                    <a:pt x="1780" y="1943"/>
                  </a:cubicBezTo>
                  <a:lnTo>
                    <a:pt x="1970" y="1131"/>
                  </a:lnTo>
                  <a:lnTo>
                    <a:pt x="1479" y="2022"/>
                  </a:lnTo>
                  <a:cubicBezTo>
                    <a:pt x="1208" y="2513"/>
                    <a:pt x="853" y="2846"/>
                    <a:pt x="692" y="2763"/>
                  </a:cubicBezTo>
                  <a:cubicBezTo>
                    <a:pt x="171" y="2493"/>
                    <a:pt x="0" y="3114"/>
                    <a:pt x="0" y="5232"/>
                  </a:cubicBezTo>
                  <a:cubicBezTo>
                    <a:pt x="0" y="7493"/>
                    <a:pt x="404" y="8384"/>
                    <a:pt x="2842" y="11487"/>
                  </a:cubicBezTo>
                  <a:cubicBezTo>
                    <a:pt x="3032" y="11729"/>
                    <a:pt x="3218" y="11956"/>
                    <a:pt x="3407" y="12178"/>
                  </a:cubicBezTo>
                  <a:cubicBezTo>
                    <a:pt x="3768" y="12587"/>
                    <a:pt x="4131" y="12975"/>
                    <a:pt x="4485" y="13336"/>
                  </a:cubicBezTo>
                  <a:cubicBezTo>
                    <a:pt x="6682" y="15469"/>
                    <a:pt x="9433" y="16748"/>
                    <a:pt x="15890" y="18965"/>
                  </a:cubicBezTo>
                  <a:cubicBezTo>
                    <a:pt x="17353" y="19468"/>
                    <a:pt x="18317" y="20003"/>
                    <a:pt x="18885" y="20628"/>
                  </a:cubicBezTo>
                  <a:cubicBezTo>
                    <a:pt x="19439" y="21238"/>
                    <a:pt x="19852" y="21484"/>
                    <a:pt x="20448" y="21537"/>
                  </a:cubicBezTo>
                  <a:cubicBezTo>
                    <a:pt x="20491" y="21540"/>
                    <a:pt x="20536" y="21544"/>
                    <a:pt x="20580" y="21545"/>
                  </a:cubicBezTo>
                  <a:cubicBezTo>
                    <a:pt x="20927" y="21547"/>
                    <a:pt x="21164" y="21536"/>
                    <a:pt x="21320" y="21488"/>
                  </a:cubicBezTo>
                  <a:cubicBezTo>
                    <a:pt x="21372" y="21471"/>
                    <a:pt x="21416" y="21447"/>
                    <a:pt x="21452" y="21421"/>
                  </a:cubicBezTo>
                  <a:cubicBezTo>
                    <a:pt x="21544" y="21356"/>
                    <a:pt x="21579" y="21241"/>
                    <a:pt x="21600" y="21093"/>
                  </a:cubicBezTo>
                  <a:cubicBezTo>
                    <a:pt x="21590" y="20966"/>
                    <a:pt x="21567" y="20815"/>
                    <a:pt x="21526" y="20606"/>
                  </a:cubicBezTo>
                  <a:cubicBezTo>
                    <a:pt x="21425" y="20085"/>
                    <a:pt x="20871" y="19107"/>
                    <a:pt x="20295" y="18433"/>
                  </a:cubicBezTo>
                  <a:cubicBezTo>
                    <a:pt x="19761" y="17809"/>
                    <a:pt x="19481" y="17372"/>
                    <a:pt x="19307" y="16758"/>
                  </a:cubicBezTo>
                  <a:cubicBezTo>
                    <a:pt x="19107" y="16284"/>
                    <a:pt x="19047" y="15820"/>
                    <a:pt x="19059" y="15197"/>
                  </a:cubicBezTo>
                  <a:cubicBezTo>
                    <a:pt x="18854" y="13070"/>
                    <a:pt x="18473" y="13334"/>
                    <a:pt x="18119" y="15871"/>
                  </a:cubicBezTo>
                  <a:lnTo>
                    <a:pt x="17971" y="16948"/>
                  </a:lnTo>
                  <a:cubicBezTo>
                    <a:pt x="17973" y="17013"/>
                    <a:pt x="17964" y="17075"/>
                    <a:pt x="17945" y="17126"/>
                  </a:cubicBezTo>
                  <a:lnTo>
                    <a:pt x="17913" y="17356"/>
                  </a:lnTo>
                  <a:lnTo>
                    <a:pt x="17702" y="17347"/>
                  </a:lnTo>
                  <a:cubicBezTo>
                    <a:pt x="17511" y="17414"/>
                    <a:pt x="17215" y="17412"/>
                    <a:pt x="16835" y="17343"/>
                  </a:cubicBezTo>
                  <a:cubicBezTo>
                    <a:pt x="16812" y="17339"/>
                    <a:pt x="16796" y="17339"/>
                    <a:pt x="16772" y="17334"/>
                  </a:cubicBezTo>
                  <a:cubicBezTo>
                    <a:pt x="16713" y="17322"/>
                    <a:pt x="16639" y="17304"/>
                    <a:pt x="16576" y="17290"/>
                  </a:cubicBezTo>
                  <a:cubicBezTo>
                    <a:pt x="15053" y="17079"/>
                    <a:pt x="13306" y="15500"/>
                    <a:pt x="12968" y="13969"/>
                  </a:cubicBezTo>
                  <a:lnTo>
                    <a:pt x="12815" y="13265"/>
                  </a:lnTo>
                  <a:cubicBezTo>
                    <a:pt x="12745" y="13163"/>
                    <a:pt x="12672" y="13134"/>
                    <a:pt x="12604" y="13176"/>
                  </a:cubicBezTo>
                  <a:lnTo>
                    <a:pt x="12456" y="13774"/>
                  </a:lnTo>
                  <a:cubicBezTo>
                    <a:pt x="12320" y="14331"/>
                    <a:pt x="12293" y="15073"/>
                    <a:pt x="12398" y="15423"/>
                  </a:cubicBezTo>
                  <a:cubicBezTo>
                    <a:pt x="12668" y="16326"/>
                    <a:pt x="12366" y="16450"/>
                    <a:pt x="11030" y="15982"/>
                  </a:cubicBezTo>
                  <a:cubicBezTo>
                    <a:pt x="7660" y="14801"/>
                    <a:pt x="6452" y="12421"/>
                    <a:pt x="7596" y="9231"/>
                  </a:cubicBezTo>
                  <a:cubicBezTo>
                    <a:pt x="7892" y="8406"/>
                    <a:pt x="7992" y="7949"/>
                    <a:pt x="7908" y="7852"/>
                  </a:cubicBezTo>
                  <a:cubicBezTo>
                    <a:pt x="7831" y="7879"/>
                    <a:pt x="7722" y="7949"/>
                    <a:pt x="7580" y="8047"/>
                  </a:cubicBezTo>
                  <a:cubicBezTo>
                    <a:pt x="7499" y="8133"/>
                    <a:pt x="7410" y="8235"/>
                    <a:pt x="7300" y="8375"/>
                  </a:cubicBezTo>
                  <a:cubicBezTo>
                    <a:pt x="6663" y="9191"/>
                    <a:pt x="6154" y="10615"/>
                    <a:pt x="6154" y="11593"/>
                  </a:cubicBezTo>
                  <a:cubicBezTo>
                    <a:pt x="6154" y="12651"/>
                    <a:pt x="5614" y="12769"/>
                    <a:pt x="5039" y="11837"/>
                  </a:cubicBezTo>
                  <a:cubicBezTo>
                    <a:pt x="4272" y="10592"/>
                    <a:pt x="4434" y="9957"/>
                    <a:pt x="5916" y="8331"/>
                  </a:cubicBezTo>
                  <a:cubicBezTo>
                    <a:pt x="7949" y="6101"/>
                    <a:pt x="8140" y="5866"/>
                    <a:pt x="7945" y="5866"/>
                  </a:cubicBezTo>
                  <a:cubicBezTo>
                    <a:pt x="7847" y="5866"/>
                    <a:pt x="7203" y="6292"/>
                    <a:pt x="6508" y="6819"/>
                  </a:cubicBezTo>
                  <a:cubicBezTo>
                    <a:pt x="5748" y="7395"/>
                    <a:pt x="5280" y="7610"/>
                    <a:pt x="5082" y="7462"/>
                  </a:cubicBezTo>
                  <a:cubicBezTo>
                    <a:pt x="4913" y="7509"/>
                    <a:pt x="4882" y="7386"/>
                    <a:pt x="4971" y="7116"/>
                  </a:cubicBezTo>
                  <a:cubicBezTo>
                    <a:pt x="4975" y="6998"/>
                    <a:pt x="4997" y="6853"/>
                    <a:pt x="5039" y="6682"/>
                  </a:cubicBezTo>
                  <a:cubicBezTo>
                    <a:pt x="5075" y="6540"/>
                    <a:pt x="5121" y="6381"/>
                    <a:pt x="5182" y="6203"/>
                  </a:cubicBezTo>
                  <a:cubicBezTo>
                    <a:pt x="5722" y="4627"/>
                    <a:pt x="6824" y="111"/>
                    <a:pt x="6693" y="1"/>
                  </a:cubicBezTo>
                  <a:close/>
                </a:path>
              </a:pathLst>
            </a:custGeom>
            <a:ln w="12700" cap="flat">
              <a:noFill/>
              <a:miter lim="400000"/>
            </a:ln>
            <a:effectLst/>
          </p:spPr>
        </p:pic>
      </p:grpSp>
      <p:sp>
        <p:nvSpPr>
          <p:cNvPr id="135" name="Square"/>
          <p:cNvSpPr/>
          <p:nvPr/>
        </p:nvSpPr>
        <p:spPr>
          <a:xfrm rot="5400000">
            <a:off x="3912754" y="9941659"/>
            <a:ext cx="2634520" cy="2634519"/>
          </a:xfrm>
          <a:prstGeom prst="rect">
            <a:avLst/>
          </a:prstGeom>
          <a:solidFill>
            <a:schemeClr val="accent4">
              <a:hueOff val="-461056"/>
              <a:satOff val="4338"/>
              <a:lumOff val="-10225"/>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36" name="Image" descr="Image"/>
          <p:cNvPicPr>
            <a:picLocks noChangeAspect="1"/>
          </p:cNvPicPr>
          <p:nvPr/>
        </p:nvPicPr>
        <p:blipFill>
          <a:blip r:embed="rId2"/>
          <a:srcRect l="6961" t="12988" r="75020" b="65595"/>
          <a:stretch>
            <a:fillRect/>
          </a:stretch>
        </p:blipFill>
        <p:spPr>
          <a:xfrm rot="5400000">
            <a:off x="4418602" y="10294452"/>
            <a:ext cx="1622823" cy="1928934"/>
          </a:xfrm>
          <a:custGeom>
            <a:avLst/>
            <a:gdLst/>
            <a:ahLst/>
            <a:cxnLst>
              <a:cxn ang="0">
                <a:pos x="wd2" y="hd2"/>
              </a:cxn>
              <a:cxn ang="5400000">
                <a:pos x="wd2" y="hd2"/>
              </a:cxn>
              <a:cxn ang="10800000">
                <a:pos x="wd2" y="hd2"/>
              </a:cxn>
              <a:cxn ang="16200000">
                <a:pos x="wd2" y="hd2"/>
              </a:cxn>
            </a:cxnLst>
            <a:rect l="0" t="0" r="r" b="b"/>
            <a:pathLst>
              <a:path w="21600" h="21546" extrusionOk="0">
                <a:moveTo>
                  <a:pt x="6693" y="1"/>
                </a:moveTo>
                <a:cubicBezTo>
                  <a:pt x="6629" y="-53"/>
                  <a:pt x="5849" y="1695"/>
                  <a:pt x="4966" y="3884"/>
                </a:cubicBezTo>
                <a:cubicBezTo>
                  <a:pt x="4427" y="5219"/>
                  <a:pt x="3994" y="6188"/>
                  <a:pt x="3624" y="6890"/>
                </a:cubicBezTo>
                <a:cubicBezTo>
                  <a:pt x="3585" y="6971"/>
                  <a:pt x="3539" y="7086"/>
                  <a:pt x="3502" y="7160"/>
                </a:cubicBezTo>
                <a:cubicBezTo>
                  <a:pt x="3501" y="7163"/>
                  <a:pt x="3498" y="7167"/>
                  <a:pt x="3497" y="7169"/>
                </a:cubicBezTo>
                <a:cubicBezTo>
                  <a:pt x="3496" y="7172"/>
                  <a:pt x="3493" y="7175"/>
                  <a:pt x="3492" y="7178"/>
                </a:cubicBezTo>
                <a:cubicBezTo>
                  <a:pt x="3390" y="7384"/>
                  <a:pt x="3308" y="7542"/>
                  <a:pt x="3233" y="7670"/>
                </a:cubicBezTo>
                <a:cubicBezTo>
                  <a:pt x="3221" y="7689"/>
                  <a:pt x="3207" y="7705"/>
                  <a:pt x="3196" y="7723"/>
                </a:cubicBezTo>
                <a:cubicBezTo>
                  <a:pt x="3149" y="7800"/>
                  <a:pt x="3089" y="7916"/>
                  <a:pt x="3059" y="7949"/>
                </a:cubicBezTo>
                <a:cubicBezTo>
                  <a:pt x="2837" y="8188"/>
                  <a:pt x="2712" y="8294"/>
                  <a:pt x="2557" y="8255"/>
                </a:cubicBezTo>
                <a:cubicBezTo>
                  <a:pt x="2348" y="8339"/>
                  <a:pt x="2148" y="8289"/>
                  <a:pt x="1949" y="8122"/>
                </a:cubicBezTo>
                <a:cubicBezTo>
                  <a:pt x="1018" y="7341"/>
                  <a:pt x="966" y="5400"/>
                  <a:pt x="1780" y="1943"/>
                </a:cubicBezTo>
                <a:lnTo>
                  <a:pt x="1970" y="1131"/>
                </a:lnTo>
                <a:lnTo>
                  <a:pt x="1479" y="2022"/>
                </a:lnTo>
                <a:cubicBezTo>
                  <a:pt x="1208" y="2513"/>
                  <a:pt x="853" y="2846"/>
                  <a:pt x="692" y="2763"/>
                </a:cubicBezTo>
                <a:cubicBezTo>
                  <a:pt x="171" y="2493"/>
                  <a:pt x="0" y="3114"/>
                  <a:pt x="0" y="5232"/>
                </a:cubicBezTo>
                <a:cubicBezTo>
                  <a:pt x="0" y="7493"/>
                  <a:pt x="404" y="8384"/>
                  <a:pt x="2842" y="11487"/>
                </a:cubicBezTo>
                <a:cubicBezTo>
                  <a:pt x="3032" y="11729"/>
                  <a:pt x="3218" y="11956"/>
                  <a:pt x="3407" y="12178"/>
                </a:cubicBezTo>
                <a:cubicBezTo>
                  <a:pt x="3768" y="12587"/>
                  <a:pt x="4131" y="12975"/>
                  <a:pt x="4485" y="13336"/>
                </a:cubicBezTo>
                <a:cubicBezTo>
                  <a:pt x="6682" y="15469"/>
                  <a:pt x="9433" y="16748"/>
                  <a:pt x="15890" y="18965"/>
                </a:cubicBezTo>
                <a:cubicBezTo>
                  <a:pt x="17353" y="19468"/>
                  <a:pt x="18317" y="20003"/>
                  <a:pt x="18885" y="20628"/>
                </a:cubicBezTo>
                <a:cubicBezTo>
                  <a:pt x="19439" y="21238"/>
                  <a:pt x="19852" y="21484"/>
                  <a:pt x="20448" y="21537"/>
                </a:cubicBezTo>
                <a:cubicBezTo>
                  <a:pt x="20491" y="21540"/>
                  <a:pt x="20536" y="21544"/>
                  <a:pt x="20580" y="21545"/>
                </a:cubicBezTo>
                <a:cubicBezTo>
                  <a:pt x="20927" y="21547"/>
                  <a:pt x="21164" y="21536"/>
                  <a:pt x="21320" y="21488"/>
                </a:cubicBezTo>
                <a:cubicBezTo>
                  <a:pt x="21372" y="21471"/>
                  <a:pt x="21416" y="21447"/>
                  <a:pt x="21452" y="21421"/>
                </a:cubicBezTo>
                <a:cubicBezTo>
                  <a:pt x="21544" y="21356"/>
                  <a:pt x="21579" y="21241"/>
                  <a:pt x="21600" y="21093"/>
                </a:cubicBezTo>
                <a:cubicBezTo>
                  <a:pt x="21590" y="20966"/>
                  <a:pt x="21567" y="20815"/>
                  <a:pt x="21526" y="20606"/>
                </a:cubicBezTo>
                <a:cubicBezTo>
                  <a:pt x="21425" y="20085"/>
                  <a:pt x="20871" y="19107"/>
                  <a:pt x="20295" y="18433"/>
                </a:cubicBezTo>
                <a:cubicBezTo>
                  <a:pt x="19761" y="17809"/>
                  <a:pt x="19481" y="17372"/>
                  <a:pt x="19307" y="16758"/>
                </a:cubicBezTo>
                <a:cubicBezTo>
                  <a:pt x="19107" y="16284"/>
                  <a:pt x="19047" y="15820"/>
                  <a:pt x="19059" y="15197"/>
                </a:cubicBezTo>
                <a:cubicBezTo>
                  <a:pt x="18854" y="13070"/>
                  <a:pt x="18473" y="13334"/>
                  <a:pt x="18119" y="15871"/>
                </a:cubicBezTo>
                <a:lnTo>
                  <a:pt x="17971" y="16948"/>
                </a:lnTo>
                <a:cubicBezTo>
                  <a:pt x="17973" y="17013"/>
                  <a:pt x="17964" y="17075"/>
                  <a:pt x="17945" y="17126"/>
                </a:cubicBezTo>
                <a:lnTo>
                  <a:pt x="17913" y="17356"/>
                </a:lnTo>
                <a:lnTo>
                  <a:pt x="17702" y="17347"/>
                </a:lnTo>
                <a:cubicBezTo>
                  <a:pt x="17511" y="17414"/>
                  <a:pt x="17215" y="17412"/>
                  <a:pt x="16835" y="17343"/>
                </a:cubicBezTo>
                <a:cubicBezTo>
                  <a:pt x="16812" y="17339"/>
                  <a:pt x="16796" y="17339"/>
                  <a:pt x="16772" y="17334"/>
                </a:cubicBezTo>
                <a:cubicBezTo>
                  <a:pt x="16713" y="17322"/>
                  <a:pt x="16639" y="17304"/>
                  <a:pt x="16576" y="17290"/>
                </a:cubicBezTo>
                <a:cubicBezTo>
                  <a:pt x="15053" y="17079"/>
                  <a:pt x="13306" y="15500"/>
                  <a:pt x="12968" y="13969"/>
                </a:cubicBezTo>
                <a:lnTo>
                  <a:pt x="12815" y="13265"/>
                </a:lnTo>
                <a:cubicBezTo>
                  <a:pt x="12745" y="13163"/>
                  <a:pt x="12672" y="13134"/>
                  <a:pt x="12604" y="13176"/>
                </a:cubicBezTo>
                <a:lnTo>
                  <a:pt x="12456" y="13774"/>
                </a:lnTo>
                <a:cubicBezTo>
                  <a:pt x="12320" y="14331"/>
                  <a:pt x="12293" y="15073"/>
                  <a:pt x="12398" y="15423"/>
                </a:cubicBezTo>
                <a:cubicBezTo>
                  <a:pt x="12668" y="16326"/>
                  <a:pt x="12366" y="16450"/>
                  <a:pt x="11030" y="15982"/>
                </a:cubicBezTo>
                <a:cubicBezTo>
                  <a:pt x="7660" y="14801"/>
                  <a:pt x="6452" y="12421"/>
                  <a:pt x="7596" y="9231"/>
                </a:cubicBezTo>
                <a:cubicBezTo>
                  <a:pt x="7892" y="8406"/>
                  <a:pt x="7992" y="7949"/>
                  <a:pt x="7908" y="7852"/>
                </a:cubicBezTo>
                <a:cubicBezTo>
                  <a:pt x="7831" y="7879"/>
                  <a:pt x="7722" y="7949"/>
                  <a:pt x="7580" y="8047"/>
                </a:cubicBezTo>
                <a:cubicBezTo>
                  <a:pt x="7499" y="8133"/>
                  <a:pt x="7410" y="8235"/>
                  <a:pt x="7300" y="8375"/>
                </a:cubicBezTo>
                <a:cubicBezTo>
                  <a:pt x="6663" y="9191"/>
                  <a:pt x="6154" y="10615"/>
                  <a:pt x="6154" y="11593"/>
                </a:cubicBezTo>
                <a:cubicBezTo>
                  <a:pt x="6154" y="12651"/>
                  <a:pt x="5614" y="12769"/>
                  <a:pt x="5039" y="11837"/>
                </a:cubicBezTo>
                <a:cubicBezTo>
                  <a:pt x="4272" y="10592"/>
                  <a:pt x="4434" y="9957"/>
                  <a:pt x="5916" y="8331"/>
                </a:cubicBezTo>
                <a:cubicBezTo>
                  <a:pt x="7949" y="6101"/>
                  <a:pt x="8140" y="5866"/>
                  <a:pt x="7945" y="5866"/>
                </a:cubicBezTo>
                <a:cubicBezTo>
                  <a:pt x="7847" y="5866"/>
                  <a:pt x="7203" y="6292"/>
                  <a:pt x="6508" y="6819"/>
                </a:cubicBezTo>
                <a:cubicBezTo>
                  <a:pt x="5748" y="7395"/>
                  <a:pt x="5280" y="7610"/>
                  <a:pt x="5082" y="7462"/>
                </a:cubicBezTo>
                <a:cubicBezTo>
                  <a:pt x="4913" y="7509"/>
                  <a:pt x="4882" y="7386"/>
                  <a:pt x="4971" y="7116"/>
                </a:cubicBezTo>
                <a:cubicBezTo>
                  <a:pt x="4975" y="6998"/>
                  <a:pt x="4997" y="6853"/>
                  <a:pt x="5039" y="6682"/>
                </a:cubicBezTo>
                <a:cubicBezTo>
                  <a:pt x="5075" y="6540"/>
                  <a:pt x="5121" y="6381"/>
                  <a:pt x="5182" y="6203"/>
                </a:cubicBezTo>
                <a:cubicBezTo>
                  <a:pt x="5722" y="4627"/>
                  <a:pt x="6824" y="111"/>
                  <a:pt x="6693" y="1"/>
                </a:cubicBezTo>
                <a:close/>
              </a:path>
            </a:pathLst>
          </a:custGeom>
          <a:ln w="12700">
            <a:miter lim="400000"/>
          </a:ln>
        </p:spPr>
      </p:pic>
      <p:grpSp>
        <p:nvGrpSpPr>
          <p:cNvPr id="139" name="Group"/>
          <p:cNvGrpSpPr/>
          <p:nvPr/>
        </p:nvGrpSpPr>
        <p:grpSpPr>
          <a:xfrm rot="5400000">
            <a:off x="9094027" y="9941659"/>
            <a:ext cx="2634520" cy="2634519"/>
            <a:chOff x="0" y="0"/>
            <a:chExt cx="2634518" cy="2634518"/>
          </a:xfrm>
        </p:grpSpPr>
        <p:sp>
          <p:nvSpPr>
            <p:cNvPr id="137" name="Square"/>
            <p:cNvSpPr/>
            <p:nvPr/>
          </p:nvSpPr>
          <p:spPr>
            <a:xfrm>
              <a:off x="0" y="0"/>
              <a:ext cx="2634519" cy="2634519"/>
            </a:xfrm>
            <a:prstGeom prst="rect">
              <a:avLst/>
            </a:prstGeom>
            <a:solidFill>
              <a:schemeClr val="accent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138" name="Image" descr="Image"/>
            <p:cNvPicPr>
              <a:picLocks noChangeAspect="1"/>
            </p:cNvPicPr>
            <p:nvPr/>
          </p:nvPicPr>
          <p:blipFill>
            <a:blip r:embed="rId2"/>
            <a:srcRect l="6961" t="12988" r="75020" b="65595"/>
            <a:stretch>
              <a:fillRect/>
            </a:stretch>
          </p:blipFill>
          <p:spPr>
            <a:xfrm>
              <a:off x="505848" y="352793"/>
              <a:ext cx="1622823" cy="1928934"/>
            </a:xfrm>
            <a:custGeom>
              <a:avLst/>
              <a:gdLst/>
              <a:ahLst/>
              <a:cxnLst>
                <a:cxn ang="0">
                  <a:pos x="wd2" y="hd2"/>
                </a:cxn>
                <a:cxn ang="5400000">
                  <a:pos x="wd2" y="hd2"/>
                </a:cxn>
                <a:cxn ang="10800000">
                  <a:pos x="wd2" y="hd2"/>
                </a:cxn>
                <a:cxn ang="16200000">
                  <a:pos x="wd2" y="hd2"/>
                </a:cxn>
              </a:cxnLst>
              <a:rect l="0" t="0" r="r" b="b"/>
              <a:pathLst>
                <a:path w="21600" h="21546" extrusionOk="0">
                  <a:moveTo>
                    <a:pt x="6693" y="1"/>
                  </a:moveTo>
                  <a:cubicBezTo>
                    <a:pt x="6629" y="-53"/>
                    <a:pt x="5849" y="1695"/>
                    <a:pt x="4966" y="3884"/>
                  </a:cubicBezTo>
                  <a:cubicBezTo>
                    <a:pt x="4427" y="5219"/>
                    <a:pt x="3994" y="6188"/>
                    <a:pt x="3624" y="6890"/>
                  </a:cubicBezTo>
                  <a:cubicBezTo>
                    <a:pt x="3585" y="6971"/>
                    <a:pt x="3539" y="7086"/>
                    <a:pt x="3502" y="7160"/>
                  </a:cubicBezTo>
                  <a:cubicBezTo>
                    <a:pt x="3501" y="7163"/>
                    <a:pt x="3498" y="7167"/>
                    <a:pt x="3497" y="7169"/>
                  </a:cubicBezTo>
                  <a:cubicBezTo>
                    <a:pt x="3496" y="7172"/>
                    <a:pt x="3493" y="7175"/>
                    <a:pt x="3492" y="7178"/>
                  </a:cubicBezTo>
                  <a:cubicBezTo>
                    <a:pt x="3390" y="7384"/>
                    <a:pt x="3308" y="7542"/>
                    <a:pt x="3233" y="7670"/>
                  </a:cubicBezTo>
                  <a:cubicBezTo>
                    <a:pt x="3221" y="7689"/>
                    <a:pt x="3207" y="7705"/>
                    <a:pt x="3196" y="7723"/>
                  </a:cubicBezTo>
                  <a:cubicBezTo>
                    <a:pt x="3149" y="7800"/>
                    <a:pt x="3089" y="7916"/>
                    <a:pt x="3059" y="7949"/>
                  </a:cubicBezTo>
                  <a:cubicBezTo>
                    <a:pt x="2837" y="8188"/>
                    <a:pt x="2712" y="8294"/>
                    <a:pt x="2557" y="8255"/>
                  </a:cubicBezTo>
                  <a:cubicBezTo>
                    <a:pt x="2348" y="8339"/>
                    <a:pt x="2148" y="8289"/>
                    <a:pt x="1949" y="8122"/>
                  </a:cubicBezTo>
                  <a:cubicBezTo>
                    <a:pt x="1018" y="7341"/>
                    <a:pt x="966" y="5400"/>
                    <a:pt x="1780" y="1943"/>
                  </a:cubicBezTo>
                  <a:lnTo>
                    <a:pt x="1970" y="1131"/>
                  </a:lnTo>
                  <a:lnTo>
                    <a:pt x="1479" y="2022"/>
                  </a:lnTo>
                  <a:cubicBezTo>
                    <a:pt x="1208" y="2513"/>
                    <a:pt x="853" y="2846"/>
                    <a:pt x="692" y="2763"/>
                  </a:cubicBezTo>
                  <a:cubicBezTo>
                    <a:pt x="171" y="2493"/>
                    <a:pt x="0" y="3114"/>
                    <a:pt x="0" y="5232"/>
                  </a:cubicBezTo>
                  <a:cubicBezTo>
                    <a:pt x="0" y="7493"/>
                    <a:pt x="404" y="8384"/>
                    <a:pt x="2842" y="11487"/>
                  </a:cubicBezTo>
                  <a:cubicBezTo>
                    <a:pt x="3032" y="11729"/>
                    <a:pt x="3218" y="11956"/>
                    <a:pt x="3407" y="12178"/>
                  </a:cubicBezTo>
                  <a:cubicBezTo>
                    <a:pt x="3768" y="12587"/>
                    <a:pt x="4131" y="12975"/>
                    <a:pt x="4485" y="13336"/>
                  </a:cubicBezTo>
                  <a:cubicBezTo>
                    <a:pt x="6682" y="15469"/>
                    <a:pt x="9433" y="16748"/>
                    <a:pt x="15890" y="18965"/>
                  </a:cubicBezTo>
                  <a:cubicBezTo>
                    <a:pt x="17353" y="19468"/>
                    <a:pt x="18317" y="20003"/>
                    <a:pt x="18885" y="20628"/>
                  </a:cubicBezTo>
                  <a:cubicBezTo>
                    <a:pt x="19439" y="21238"/>
                    <a:pt x="19852" y="21484"/>
                    <a:pt x="20448" y="21537"/>
                  </a:cubicBezTo>
                  <a:cubicBezTo>
                    <a:pt x="20491" y="21540"/>
                    <a:pt x="20536" y="21544"/>
                    <a:pt x="20580" y="21545"/>
                  </a:cubicBezTo>
                  <a:cubicBezTo>
                    <a:pt x="20927" y="21547"/>
                    <a:pt x="21164" y="21536"/>
                    <a:pt x="21320" y="21488"/>
                  </a:cubicBezTo>
                  <a:cubicBezTo>
                    <a:pt x="21372" y="21471"/>
                    <a:pt x="21416" y="21447"/>
                    <a:pt x="21452" y="21421"/>
                  </a:cubicBezTo>
                  <a:cubicBezTo>
                    <a:pt x="21544" y="21356"/>
                    <a:pt x="21579" y="21241"/>
                    <a:pt x="21600" y="21093"/>
                  </a:cubicBezTo>
                  <a:cubicBezTo>
                    <a:pt x="21590" y="20966"/>
                    <a:pt x="21567" y="20815"/>
                    <a:pt x="21526" y="20606"/>
                  </a:cubicBezTo>
                  <a:cubicBezTo>
                    <a:pt x="21425" y="20085"/>
                    <a:pt x="20871" y="19107"/>
                    <a:pt x="20295" y="18433"/>
                  </a:cubicBezTo>
                  <a:cubicBezTo>
                    <a:pt x="19761" y="17809"/>
                    <a:pt x="19481" y="17372"/>
                    <a:pt x="19307" y="16758"/>
                  </a:cubicBezTo>
                  <a:cubicBezTo>
                    <a:pt x="19107" y="16284"/>
                    <a:pt x="19047" y="15820"/>
                    <a:pt x="19059" y="15197"/>
                  </a:cubicBezTo>
                  <a:cubicBezTo>
                    <a:pt x="18854" y="13070"/>
                    <a:pt x="18473" y="13334"/>
                    <a:pt x="18119" y="15871"/>
                  </a:cubicBezTo>
                  <a:lnTo>
                    <a:pt x="17971" y="16948"/>
                  </a:lnTo>
                  <a:cubicBezTo>
                    <a:pt x="17973" y="17013"/>
                    <a:pt x="17964" y="17075"/>
                    <a:pt x="17945" y="17126"/>
                  </a:cubicBezTo>
                  <a:lnTo>
                    <a:pt x="17913" y="17356"/>
                  </a:lnTo>
                  <a:lnTo>
                    <a:pt x="17702" y="17347"/>
                  </a:lnTo>
                  <a:cubicBezTo>
                    <a:pt x="17511" y="17414"/>
                    <a:pt x="17215" y="17412"/>
                    <a:pt x="16835" y="17343"/>
                  </a:cubicBezTo>
                  <a:cubicBezTo>
                    <a:pt x="16812" y="17339"/>
                    <a:pt x="16796" y="17339"/>
                    <a:pt x="16772" y="17334"/>
                  </a:cubicBezTo>
                  <a:cubicBezTo>
                    <a:pt x="16713" y="17322"/>
                    <a:pt x="16639" y="17304"/>
                    <a:pt x="16576" y="17290"/>
                  </a:cubicBezTo>
                  <a:cubicBezTo>
                    <a:pt x="15053" y="17079"/>
                    <a:pt x="13306" y="15500"/>
                    <a:pt x="12968" y="13969"/>
                  </a:cubicBezTo>
                  <a:lnTo>
                    <a:pt x="12815" y="13265"/>
                  </a:lnTo>
                  <a:cubicBezTo>
                    <a:pt x="12745" y="13163"/>
                    <a:pt x="12672" y="13134"/>
                    <a:pt x="12604" y="13176"/>
                  </a:cubicBezTo>
                  <a:lnTo>
                    <a:pt x="12456" y="13774"/>
                  </a:lnTo>
                  <a:cubicBezTo>
                    <a:pt x="12320" y="14331"/>
                    <a:pt x="12293" y="15073"/>
                    <a:pt x="12398" y="15423"/>
                  </a:cubicBezTo>
                  <a:cubicBezTo>
                    <a:pt x="12668" y="16326"/>
                    <a:pt x="12366" y="16450"/>
                    <a:pt x="11030" y="15982"/>
                  </a:cubicBezTo>
                  <a:cubicBezTo>
                    <a:pt x="7660" y="14801"/>
                    <a:pt x="6452" y="12421"/>
                    <a:pt x="7596" y="9231"/>
                  </a:cubicBezTo>
                  <a:cubicBezTo>
                    <a:pt x="7892" y="8406"/>
                    <a:pt x="7992" y="7949"/>
                    <a:pt x="7908" y="7852"/>
                  </a:cubicBezTo>
                  <a:cubicBezTo>
                    <a:pt x="7831" y="7879"/>
                    <a:pt x="7722" y="7949"/>
                    <a:pt x="7580" y="8047"/>
                  </a:cubicBezTo>
                  <a:cubicBezTo>
                    <a:pt x="7499" y="8133"/>
                    <a:pt x="7410" y="8235"/>
                    <a:pt x="7300" y="8375"/>
                  </a:cubicBezTo>
                  <a:cubicBezTo>
                    <a:pt x="6663" y="9191"/>
                    <a:pt x="6154" y="10615"/>
                    <a:pt x="6154" y="11593"/>
                  </a:cubicBezTo>
                  <a:cubicBezTo>
                    <a:pt x="6154" y="12651"/>
                    <a:pt x="5614" y="12769"/>
                    <a:pt x="5039" y="11837"/>
                  </a:cubicBezTo>
                  <a:cubicBezTo>
                    <a:pt x="4272" y="10592"/>
                    <a:pt x="4434" y="9957"/>
                    <a:pt x="5916" y="8331"/>
                  </a:cubicBezTo>
                  <a:cubicBezTo>
                    <a:pt x="7949" y="6101"/>
                    <a:pt x="8140" y="5866"/>
                    <a:pt x="7945" y="5866"/>
                  </a:cubicBezTo>
                  <a:cubicBezTo>
                    <a:pt x="7847" y="5866"/>
                    <a:pt x="7203" y="6292"/>
                    <a:pt x="6508" y="6819"/>
                  </a:cubicBezTo>
                  <a:cubicBezTo>
                    <a:pt x="5748" y="7395"/>
                    <a:pt x="5280" y="7610"/>
                    <a:pt x="5082" y="7462"/>
                  </a:cubicBezTo>
                  <a:cubicBezTo>
                    <a:pt x="4913" y="7509"/>
                    <a:pt x="4882" y="7386"/>
                    <a:pt x="4971" y="7116"/>
                  </a:cubicBezTo>
                  <a:cubicBezTo>
                    <a:pt x="4975" y="6998"/>
                    <a:pt x="4997" y="6853"/>
                    <a:pt x="5039" y="6682"/>
                  </a:cubicBezTo>
                  <a:cubicBezTo>
                    <a:pt x="5075" y="6540"/>
                    <a:pt x="5121" y="6381"/>
                    <a:pt x="5182" y="6203"/>
                  </a:cubicBezTo>
                  <a:cubicBezTo>
                    <a:pt x="5722" y="4627"/>
                    <a:pt x="6824" y="111"/>
                    <a:pt x="6693" y="1"/>
                  </a:cubicBezTo>
                  <a:close/>
                </a:path>
              </a:pathLst>
            </a:custGeom>
            <a:ln w="12700" cap="flat">
              <a:noFill/>
              <a:miter lim="400000"/>
            </a:ln>
            <a:effectLst/>
          </p:spPr>
        </p:pic>
      </p:grpSp>
      <p:grpSp>
        <p:nvGrpSpPr>
          <p:cNvPr id="142" name="Group"/>
          <p:cNvGrpSpPr/>
          <p:nvPr/>
        </p:nvGrpSpPr>
        <p:grpSpPr>
          <a:xfrm>
            <a:off x="14275302" y="9941659"/>
            <a:ext cx="2634520" cy="2634519"/>
            <a:chOff x="0" y="0"/>
            <a:chExt cx="2634518" cy="2634518"/>
          </a:xfrm>
        </p:grpSpPr>
        <p:sp>
          <p:nvSpPr>
            <p:cNvPr id="140" name="Square"/>
            <p:cNvSpPr/>
            <p:nvPr/>
          </p:nvSpPr>
          <p:spPr>
            <a:xfrm>
              <a:off x="0" y="0"/>
              <a:ext cx="2634519" cy="2634519"/>
            </a:xfrm>
            <a:prstGeom prst="rect">
              <a:avLst/>
            </a:prstGeom>
            <a:solidFill>
              <a:schemeClr val="accent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141" name="Image" descr="Image"/>
            <p:cNvPicPr>
              <a:picLocks noChangeAspect="1"/>
            </p:cNvPicPr>
            <p:nvPr/>
          </p:nvPicPr>
          <p:blipFill>
            <a:blip r:embed="rId2"/>
            <a:srcRect l="6961" t="12988" r="75020" b="65595"/>
            <a:stretch>
              <a:fillRect/>
            </a:stretch>
          </p:blipFill>
          <p:spPr>
            <a:xfrm>
              <a:off x="505848" y="352793"/>
              <a:ext cx="1622823" cy="1928934"/>
            </a:xfrm>
            <a:custGeom>
              <a:avLst/>
              <a:gdLst/>
              <a:ahLst/>
              <a:cxnLst>
                <a:cxn ang="0">
                  <a:pos x="wd2" y="hd2"/>
                </a:cxn>
                <a:cxn ang="5400000">
                  <a:pos x="wd2" y="hd2"/>
                </a:cxn>
                <a:cxn ang="10800000">
                  <a:pos x="wd2" y="hd2"/>
                </a:cxn>
                <a:cxn ang="16200000">
                  <a:pos x="wd2" y="hd2"/>
                </a:cxn>
              </a:cxnLst>
              <a:rect l="0" t="0" r="r" b="b"/>
              <a:pathLst>
                <a:path w="21600" h="21546" extrusionOk="0">
                  <a:moveTo>
                    <a:pt x="6693" y="1"/>
                  </a:moveTo>
                  <a:cubicBezTo>
                    <a:pt x="6629" y="-53"/>
                    <a:pt x="5849" y="1695"/>
                    <a:pt x="4966" y="3884"/>
                  </a:cubicBezTo>
                  <a:cubicBezTo>
                    <a:pt x="4427" y="5219"/>
                    <a:pt x="3994" y="6188"/>
                    <a:pt x="3624" y="6890"/>
                  </a:cubicBezTo>
                  <a:cubicBezTo>
                    <a:pt x="3585" y="6971"/>
                    <a:pt x="3539" y="7086"/>
                    <a:pt x="3502" y="7160"/>
                  </a:cubicBezTo>
                  <a:cubicBezTo>
                    <a:pt x="3501" y="7163"/>
                    <a:pt x="3498" y="7167"/>
                    <a:pt x="3497" y="7169"/>
                  </a:cubicBezTo>
                  <a:cubicBezTo>
                    <a:pt x="3496" y="7172"/>
                    <a:pt x="3493" y="7175"/>
                    <a:pt x="3492" y="7178"/>
                  </a:cubicBezTo>
                  <a:cubicBezTo>
                    <a:pt x="3390" y="7384"/>
                    <a:pt x="3308" y="7542"/>
                    <a:pt x="3233" y="7670"/>
                  </a:cubicBezTo>
                  <a:cubicBezTo>
                    <a:pt x="3221" y="7689"/>
                    <a:pt x="3207" y="7705"/>
                    <a:pt x="3196" y="7723"/>
                  </a:cubicBezTo>
                  <a:cubicBezTo>
                    <a:pt x="3149" y="7800"/>
                    <a:pt x="3089" y="7916"/>
                    <a:pt x="3059" y="7949"/>
                  </a:cubicBezTo>
                  <a:cubicBezTo>
                    <a:pt x="2837" y="8188"/>
                    <a:pt x="2712" y="8294"/>
                    <a:pt x="2557" y="8255"/>
                  </a:cubicBezTo>
                  <a:cubicBezTo>
                    <a:pt x="2348" y="8339"/>
                    <a:pt x="2148" y="8289"/>
                    <a:pt x="1949" y="8122"/>
                  </a:cubicBezTo>
                  <a:cubicBezTo>
                    <a:pt x="1018" y="7341"/>
                    <a:pt x="966" y="5400"/>
                    <a:pt x="1780" y="1943"/>
                  </a:cubicBezTo>
                  <a:lnTo>
                    <a:pt x="1970" y="1131"/>
                  </a:lnTo>
                  <a:lnTo>
                    <a:pt x="1479" y="2022"/>
                  </a:lnTo>
                  <a:cubicBezTo>
                    <a:pt x="1208" y="2513"/>
                    <a:pt x="853" y="2846"/>
                    <a:pt x="692" y="2763"/>
                  </a:cubicBezTo>
                  <a:cubicBezTo>
                    <a:pt x="171" y="2493"/>
                    <a:pt x="0" y="3114"/>
                    <a:pt x="0" y="5232"/>
                  </a:cubicBezTo>
                  <a:cubicBezTo>
                    <a:pt x="0" y="7493"/>
                    <a:pt x="404" y="8384"/>
                    <a:pt x="2842" y="11487"/>
                  </a:cubicBezTo>
                  <a:cubicBezTo>
                    <a:pt x="3032" y="11729"/>
                    <a:pt x="3218" y="11956"/>
                    <a:pt x="3407" y="12178"/>
                  </a:cubicBezTo>
                  <a:cubicBezTo>
                    <a:pt x="3768" y="12587"/>
                    <a:pt x="4131" y="12975"/>
                    <a:pt x="4485" y="13336"/>
                  </a:cubicBezTo>
                  <a:cubicBezTo>
                    <a:pt x="6682" y="15469"/>
                    <a:pt x="9433" y="16748"/>
                    <a:pt x="15890" y="18965"/>
                  </a:cubicBezTo>
                  <a:cubicBezTo>
                    <a:pt x="17353" y="19468"/>
                    <a:pt x="18317" y="20003"/>
                    <a:pt x="18885" y="20628"/>
                  </a:cubicBezTo>
                  <a:cubicBezTo>
                    <a:pt x="19439" y="21238"/>
                    <a:pt x="19852" y="21484"/>
                    <a:pt x="20448" y="21537"/>
                  </a:cubicBezTo>
                  <a:cubicBezTo>
                    <a:pt x="20491" y="21540"/>
                    <a:pt x="20536" y="21544"/>
                    <a:pt x="20580" y="21545"/>
                  </a:cubicBezTo>
                  <a:cubicBezTo>
                    <a:pt x="20927" y="21547"/>
                    <a:pt x="21164" y="21536"/>
                    <a:pt x="21320" y="21488"/>
                  </a:cubicBezTo>
                  <a:cubicBezTo>
                    <a:pt x="21372" y="21471"/>
                    <a:pt x="21416" y="21447"/>
                    <a:pt x="21452" y="21421"/>
                  </a:cubicBezTo>
                  <a:cubicBezTo>
                    <a:pt x="21544" y="21356"/>
                    <a:pt x="21579" y="21241"/>
                    <a:pt x="21600" y="21093"/>
                  </a:cubicBezTo>
                  <a:cubicBezTo>
                    <a:pt x="21590" y="20966"/>
                    <a:pt x="21567" y="20815"/>
                    <a:pt x="21526" y="20606"/>
                  </a:cubicBezTo>
                  <a:cubicBezTo>
                    <a:pt x="21425" y="20085"/>
                    <a:pt x="20871" y="19107"/>
                    <a:pt x="20295" y="18433"/>
                  </a:cubicBezTo>
                  <a:cubicBezTo>
                    <a:pt x="19761" y="17809"/>
                    <a:pt x="19481" y="17372"/>
                    <a:pt x="19307" y="16758"/>
                  </a:cubicBezTo>
                  <a:cubicBezTo>
                    <a:pt x="19107" y="16284"/>
                    <a:pt x="19047" y="15820"/>
                    <a:pt x="19059" y="15197"/>
                  </a:cubicBezTo>
                  <a:cubicBezTo>
                    <a:pt x="18854" y="13070"/>
                    <a:pt x="18473" y="13334"/>
                    <a:pt x="18119" y="15871"/>
                  </a:cubicBezTo>
                  <a:lnTo>
                    <a:pt x="17971" y="16948"/>
                  </a:lnTo>
                  <a:cubicBezTo>
                    <a:pt x="17973" y="17013"/>
                    <a:pt x="17964" y="17075"/>
                    <a:pt x="17945" y="17126"/>
                  </a:cubicBezTo>
                  <a:lnTo>
                    <a:pt x="17913" y="17356"/>
                  </a:lnTo>
                  <a:lnTo>
                    <a:pt x="17702" y="17347"/>
                  </a:lnTo>
                  <a:cubicBezTo>
                    <a:pt x="17511" y="17414"/>
                    <a:pt x="17215" y="17412"/>
                    <a:pt x="16835" y="17343"/>
                  </a:cubicBezTo>
                  <a:cubicBezTo>
                    <a:pt x="16812" y="17339"/>
                    <a:pt x="16796" y="17339"/>
                    <a:pt x="16772" y="17334"/>
                  </a:cubicBezTo>
                  <a:cubicBezTo>
                    <a:pt x="16713" y="17322"/>
                    <a:pt x="16639" y="17304"/>
                    <a:pt x="16576" y="17290"/>
                  </a:cubicBezTo>
                  <a:cubicBezTo>
                    <a:pt x="15053" y="17079"/>
                    <a:pt x="13306" y="15500"/>
                    <a:pt x="12968" y="13969"/>
                  </a:cubicBezTo>
                  <a:lnTo>
                    <a:pt x="12815" y="13265"/>
                  </a:lnTo>
                  <a:cubicBezTo>
                    <a:pt x="12745" y="13163"/>
                    <a:pt x="12672" y="13134"/>
                    <a:pt x="12604" y="13176"/>
                  </a:cubicBezTo>
                  <a:lnTo>
                    <a:pt x="12456" y="13774"/>
                  </a:lnTo>
                  <a:cubicBezTo>
                    <a:pt x="12320" y="14331"/>
                    <a:pt x="12293" y="15073"/>
                    <a:pt x="12398" y="15423"/>
                  </a:cubicBezTo>
                  <a:cubicBezTo>
                    <a:pt x="12668" y="16326"/>
                    <a:pt x="12366" y="16450"/>
                    <a:pt x="11030" y="15982"/>
                  </a:cubicBezTo>
                  <a:cubicBezTo>
                    <a:pt x="7660" y="14801"/>
                    <a:pt x="6452" y="12421"/>
                    <a:pt x="7596" y="9231"/>
                  </a:cubicBezTo>
                  <a:cubicBezTo>
                    <a:pt x="7892" y="8406"/>
                    <a:pt x="7992" y="7949"/>
                    <a:pt x="7908" y="7852"/>
                  </a:cubicBezTo>
                  <a:cubicBezTo>
                    <a:pt x="7831" y="7879"/>
                    <a:pt x="7722" y="7949"/>
                    <a:pt x="7580" y="8047"/>
                  </a:cubicBezTo>
                  <a:cubicBezTo>
                    <a:pt x="7499" y="8133"/>
                    <a:pt x="7410" y="8235"/>
                    <a:pt x="7300" y="8375"/>
                  </a:cubicBezTo>
                  <a:cubicBezTo>
                    <a:pt x="6663" y="9191"/>
                    <a:pt x="6154" y="10615"/>
                    <a:pt x="6154" y="11593"/>
                  </a:cubicBezTo>
                  <a:cubicBezTo>
                    <a:pt x="6154" y="12651"/>
                    <a:pt x="5614" y="12769"/>
                    <a:pt x="5039" y="11837"/>
                  </a:cubicBezTo>
                  <a:cubicBezTo>
                    <a:pt x="4272" y="10592"/>
                    <a:pt x="4434" y="9957"/>
                    <a:pt x="5916" y="8331"/>
                  </a:cubicBezTo>
                  <a:cubicBezTo>
                    <a:pt x="7949" y="6101"/>
                    <a:pt x="8140" y="5866"/>
                    <a:pt x="7945" y="5866"/>
                  </a:cubicBezTo>
                  <a:cubicBezTo>
                    <a:pt x="7847" y="5866"/>
                    <a:pt x="7203" y="6292"/>
                    <a:pt x="6508" y="6819"/>
                  </a:cubicBezTo>
                  <a:cubicBezTo>
                    <a:pt x="5748" y="7395"/>
                    <a:pt x="5280" y="7610"/>
                    <a:pt x="5082" y="7462"/>
                  </a:cubicBezTo>
                  <a:cubicBezTo>
                    <a:pt x="4913" y="7509"/>
                    <a:pt x="4882" y="7386"/>
                    <a:pt x="4971" y="7116"/>
                  </a:cubicBezTo>
                  <a:cubicBezTo>
                    <a:pt x="4975" y="6998"/>
                    <a:pt x="4997" y="6853"/>
                    <a:pt x="5039" y="6682"/>
                  </a:cubicBezTo>
                  <a:cubicBezTo>
                    <a:pt x="5075" y="6540"/>
                    <a:pt x="5121" y="6381"/>
                    <a:pt x="5182" y="6203"/>
                  </a:cubicBezTo>
                  <a:cubicBezTo>
                    <a:pt x="5722" y="4627"/>
                    <a:pt x="6824" y="111"/>
                    <a:pt x="6693" y="1"/>
                  </a:cubicBezTo>
                  <a:close/>
                </a:path>
              </a:pathLst>
            </a:custGeom>
            <a:ln w="12700" cap="flat">
              <a:noFill/>
              <a:miter lim="400000"/>
            </a:ln>
            <a:effectLst/>
          </p:spPr>
        </p:pic>
      </p:grpSp>
      <p:grpSp>
        <p:nvGrpSpPr>
          <p:cNvPr id="145" name="Group"/>
          <p:cNvGrpSpPr/>
          <p:nvPr/>
        </p:nvGrpSpPr>
        <p:grpSpPr>
          <a:xfrm>
            <a:off x="19456575" y="9941659"/>
            <a:ext cx="2634520" cy="2634519"/>
            <a:chOff x="0" y="0"/>
            <a:chExt cx="2634518" cy="2634518"/>
          </a:xfrm>
        </p:grpSpPr>
        <p:sp>
          <p:nvSpPr>
            <p:cNvPr id="143" name="Square"/>
            <p:cNvSpPr/>
            <p:nvPr/>
          </p:nvSpPr>
          <p:spPr>
            <a:xfrm>
              <a:off x="0" y="0"/>
              <a:ext cx="2634519" cy="2634519"/>
            </a:xfrm>
            <a:prstGeom prst="rect">
              <a:avLst/>
            </a:prstGeom>
            <a:solidFill>
              <a:schemeClr val="accent4">
                <a:hueOff val="-461056"/>
                <a:satOff val="4338"/>
                <a:lumOff val="-10225"/>
              </a:scheme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144" name="Image" descr="Image"/>
            <p:cNvPicPr>
              <a:picLocks noChangeAspect="1"/>
            </p:cNvPicPr>
            <p:nvPr/>
          </p:nvPicPr>
          <p:blipFill>
            <a:blip r:embed="rId2"/>
            <a:srcRect l="6961" t="12988" r="75020" b="65595"/>
            <a:stretch>
              <a:fillRect/>
            </a:stretch>
          </p:blipFill>
          <p:spPr>
            <a:xfrm>
              <a:off x="505848" y="352792"/>
              <a:ext cx="1622823" cy="1928935"/>
            </a:xfrm>
            <a:custGeom>
              <a:avLst/>
              <a:gdLst/>
              <a:ahLst/>
              <a:cxnLst>
                <a:cxn ang="0">
                  <a:pos x="wd2" y="hd2"/>
                </a:cxn>
                <a:cxn ang="5400000">
                  <a:pos x="wd2" y="hd2"/>
                </a:cxn>
                <a:cxn ang="10800000">
                  <a:pos x="wd2" y="hd2"/>
                </a:cxn>
                <a:cxn ang="16200000">
                  <a:pos x="wd2" y="hd2"/>
                </a:cxn>
              </a:cxnLst>
              <a:rect l="0" t="0" r="r" b="b"/>
              <a:pathLst>
                <a:path w="21600" h="21546" extrusionOk="0">
                  <a:moveTo>
                    <a:pt x="6693" y="1"/>
                  </a:moveTo>
                  <a:cubicBezTo>
                    <a:pt x="6629" y="-53"/>
                    <a:pt x="5849" y="1695"/>
                    <a:pt x="4966" y="3884"/>
                  </a:cubicBezTo>
                  <a:cubicBezTo>
                    <a:pt x="4427" y="5219"/>
                    <a:pt x="3994" y="6188"/>
                    <a:pt x="3624" y="6890"/>
                  </a:cubicBezTo>
                  <a:cubicBezTo>
                    <a:pt x="3585" y="6971"/>
                    <a:pt x="3539" y="7086"/>
                    <a:pt x="3502" y="7160"/>
                  </a:cubicBezTo>
                  <a:cubicBezTo>
                    <a:pt x="3501" y="7163"/>
                    <a:pt x="3498" y="7167"/>
                    <a:pt x="3497" y="7169"/>
                  </a:cubicBezTo>
                  <a:cubicBezTo>
                    <a:pt x="3496" y="7172"/>
                    <a:pt x="3493" y="7175"/>
                    <a:pt x="3492" y="7178"/>
                  </a:cubicBezTo>
                  <a:cubicBezTo>
                    <a:pt x="3390" y="7384"/>
                    <a:pt x="3308" y="7542"/>
                    <a:pt x="3233" y="7670"/>
                  </a:cubicBezTo>
                  <a:cubicBezTo>
                    <a:pt x="3221" y="7689"/>
                    <a:pt x="3207" y="7705"/>
                    <a:pt x="3196" y="7723"/>
                  </a:cubicBezTo>
                  <a:cubicBezTo>
                    <a:pt x="3149" y="7800"/>
                    <a:pt x="3089" y="7916"/>
                    <a:pt x="3059" y="7949"/>
                  </a:cubicBezTo>
                  <a:cubicBezTo>
                    <a:pt x="2837" y="8188"/>
                    <a:pt x="2712" y="8294"/>
                    <a:pt x="2557" y="8255"/>
                  </a:cubicBezTo>
                  <a:cubicBezTo>
                    <a:pt x="2348" y="8339"/>
                    <a:pt x="2148" y="8289"/>
                    <a:pt x="1949" y="8122"/>
                  </a:cubicBezTo>
                  <a:cubicBezTo>
                    <a:pt x="1018" y="7341"/>
                    <a:pt x="966" y="5400"/>
                    <a:pt x="1780" y="1943"/>
                  </a:cubicBezTo>
                  <a:lnTo>
                    <a:pt x="1970" y="1131"/>
                  </a:lnTo>
                  <a:lnTo>
                    <a:pt x="1479" y="2022"/>
                  </a:lnTo>
                  <a:cubicBezTo>
                    <a:pt x="1208" y="2513"/>
                    <a:pt x="853" y="2846"/>
                    <a:pt x="692" y="2763"/>
                  </a:cubicBezTo>
                  <a:cubicBezTo>
                    <a:pt x="171" y="2493"/>
                    <a:pt x="0" y="3114"/>
                    <a:pt x="0" y="5232"/>
                  </a:cubicBezTo>
                  <a:cubicBezTo>
                    <a:pt x="0" y="7493"/>
                    <a:pt x="404" y="8384"/>
                    <a:pt x="2842" y="11487"/>
                  </a:cubicBezTo>
                  <a:cubicBezTo>
                    <a:pt x="3032" y="11729"/>
                    <a:pt x="3218" y="11956"/>
                    <a:pt x="3407" y="12178"/>
                  </a:cubicBezTo>
                  <a:cubicBezTo>
                    <a:pt x="3768" y="12587"/>
                    <a:pt x="4131" y="12975"/>
                    <a:pt x="4485" y="13336"/>
                  </a:cubicBezTo>
                  <a:cubicBezTo>
                    <a:pt x="6682" y="15469"/>
                    <a:pt x="9433" y="16748"/>
                    <a:pt x="15890" y="18965"/>
                  </a:cubicBezTo>
                  <a:cubicBezTo>
                    <a:pt x="17353" y="19468"/>
                    <a:pt x="18317" y="20003"/>
                    <a:pt x="18885" y="20628"/>
                  </a:cubicBezTo>
                  <a:cubicBezTo>
                    <a:pt x="19439" y="21238"/>
                    <a:pt x="19852" y="21484"/>
                    <a:pt x="20448" y="21537"/>
                  </a:cubicBezTo>
                  <a:cubicBezTo>
                    <a:pt x="20491" y="21540"/>
                    <a:pt x="20536" y="21544"/>
                    <a:pt x="20580" y="21545"/>
                  </a:cubicBezTo>
                  <a:cubicBezTo>
                    <a:pt x="20927" y="21547"/>
                    <a:pt x="21164" y="21536"/>
                    <a:pt x="21320" y="21488"/>
                  </a:cubicBezTo>
                  <a:cubicBezTo>
                    <a:pt x="21372" y="21471"/>
                    <a:pt x="21416" y="21447"/>
                    <a:pt x="21452" y="21421"/>
                  </a:cubicBezTo>
                  <a:cubicBezTo>
                    <a:pt x="21544" y="21356"/>
                    <a:pt x="21579" y="21241"/>
                    <a:pt x="21600" y="21093"/>
                  </a:cubicBezTo>
                  <a:cubicBezTo>
                    <a:pt x="21590" y="20966"/>
                    <a:pt x="21567" y="20815"/>
                    <a:pt x="21526" y="20606"/>
                  </a:cubicBezTo>
                  <a:cubicBezTo>
                    <a:pt x="21425" y="20085"/>
                    <a:pt x="20871" y="19107"/>
                    <a:pt x="20295" y="18433"/>
                  </a:cubicBezTo>
                  <a:cubicBezTo>
                    <a:pt x="19761" y="17809"/>
                    <a:pt x="19481" y="17372"/>
                    <a:pt x="19307" y="16758"/>
                  </a:cubicBezTo>
                  <a:cubicBezTo>
                    <a:pt x="19107" y="16284"/>
                    <a:pt x="19047" y="15820"/>
                    <a:pt x="19059" y="15197"/>
                  </a:cubicBezTo>
                  <a:cubicBezTo>
                    <a:pt x="18854" y="13070"/>
                    <a:pt x="18473" y="13334"/>
                    <a:pt x="18119" y="15871"/>
                  </a:cubicBezTo>
                  <a:lnTo>
                    <a:pt x="17971" y="16948"/>
                  </a:lnTo>
                  <a:cubicBezTo>
                    <a:pt x="17973" y="17013"/>
                    <a:pt x="17964" y="17075"/>
                    <a:pt x="17945" y="17126"/>
                  </a:cubicBezTo>
                  <a:lnTo>
                    <a:pt x="17913" y="17356"/>
                  </a:lnTo>
                  <a:lnTo>
                    <a:pt x="17702" y="17347"/>
                  </a:lnTo>
                  <a:cubicBezTo>
                    <a:pt x="17511" y="17414"/>
                    <a:pt x="17215" y="17412"/>
                    <a:pt x="16835" y="17343"/>
                  </a:cubicBezTo>
                  <a:cubicBezTo>
                    <a:pt x="16812" y="17339"/>
                    <a:pt x="16796" y="17339"/>
                    <a:pt x="16772" y="17334"/>
                  </a:cubicBezTo>
                  <a:cubicBezTo>
                    <a:pt x="16713" y="17322"/>
                    <a:pt x="16639" y="17304"/>
                    <a:pt x="16576" y="17290"/>
                  </a:cubicBezTo>
                  <a:cubicBezTo>
                    <a:pt x="15053" y="17079"/>
                    <a:pt x="13306" y="15500"/>
                    <a:pt x="12968" y="13969"/>
                  </a:cubicBezTo>
                  <a:lnTo>
                    <a:pt x="12815" y="13265"/>
                  </a:lnTo>
                  <a:cubicBezTo>
                    <a:pt x="12745" y="13163"/>
                    <a:pt x="12672" y="13134"/>
                    <a:pt x="12604" y="13176"/>
                  </a:cubicBezTo>
                  <a:lnTo>
                    <a:pt x="12456" y="13774"/>
                  </a:lnTo>
                  <a:cubicBezTo>
                    <a:pt x="12320" y="14331"/>
                    <a:pt x="12293" y="15073"/>
                    <a:pt x="12398" y="15423"/>
                  </a:cubicBezTo>
                  <a:cubicBezTo>
                    <a:pt x="12668" y="16326"/>
                    <a:pt x="12366" y="16450"/>
                    <a:pt x="11030" y="15982"/>
                  </a:cubicBezTo>
                  <a:cubicBezTo>
                    <a:pt x="7660" y="14801"/>
                    <a:pt x="6452" y="12421"/>
                    <a:pt x="7596" y="9231"/>
                  </a:cubicBezTo>
                  <a:cubicBezTo>
                    <a:pt x="7892" y="8406"/>
                    <a:pt x="7992" y="7949"/>
                    <a:pt x="7908" y="7852"/>
                  </a:cubicBezTo>
                  <a:cubicBezTo>
                    <a:pt x="7831" y="7879"/>
                    <a:pt x="7722" y="7949"/>
                    <a:pt x="7580" y="8047"/>
                  </a:cubicBezTo>
                  <a:cubicBezTo>
                    <a:pt x="7499" y="8133"/>
                    <a:pt x="7410" y="8235"/>
                    <a:pt x="7300" y="8375"/>
                  </a:cubicBezTo>
                  <a:cubicBezTo>
                    <a:pt x="6663" y="9191"/>
                    <a:pt x="6154" y="10615"/>
                    <a:pt x="6154" y="11593"/>
                  </a:cubicBezTo>
                  <a:cubicBezTo>
                    <a:pt x="6154" y="12651"/>
                    <a:pt x="5614" y="12769"/>
                    <a:pt x="5039" y="11837"/>
                  </a:cubicBezTo>
                  <a:cubicBezTo>
                    <a:pt x="4272" y="10592"/>
                    <a:pt x="4434" y="9957"/>
                    <a:pt x="5916" y="8331"/>
                  </a:cubicBezTo>
                  <a:cubicBezTo>
                    <a:pt x="7949" y="6101"/>
                    <a:pt x="8140" y="5866"/>
                    <a:pt x="7945" y="5866"/>
                  </a:cubicBezTo>
                  <a:cubicBezTo>
                    <a:pt x="7847" y="5866"/>
                    <a:pt x="7203" y="6292"/>
                    <a:pt x="6508" y="6819"/>
                  </a:cubicBezTo>
                  <a:cubicBezTo>
                    <a:pt x="5748" y="7395"/>
                    <a:pt x="5280" y="7610"/>
                    <a:pt x="5082" y="7462"/>
                  </a:cubicBezTo>
                  <a:cubicBezTo>
                    <a:pt x="4913" y="7509"/>
                    <a:pt x="4882" y="7386"/>
                    <a:pt x="4971" y="7116"/>
                  </a:cubicBezTo>
                  <a:cubicBezTo>
                    <a:pt x="4975" y="6998"/>
                    <a:pt x="4997" y="6853"/>
                    <a:pt x="5039" y="6682"/>
                  </a:cubicBezTo>
                  <a:cubicBezTo>
                    <a:pt x="5075" y="6540"/>
                    <a:pt x="5121" y="6381"/>
                    <a:pt x="5182" y="6203"/>
                  </a:cubicBezTo>
                  <a:cubicBezTo>
                    <a:pt x="5722" y="4627"/>
                    <a:pt x="6824" y="111"/>
                    <a:pt x="6693" y="1"/>
                  </a:cubicBezTo>
                  <a:close/>
                </a:path>
              </a:pathLst>
            </a:custGeom>
            <a:ln w="12700" cap="flat">
              <a:noFill/>
              <a:miter lim="400000"/>
            </a:ln>
            <a:effectLst/>
          </p:spPr>
        </p:pic>
      </p:grpSp>
      <p:sp>
        <p:nvSpPr>
          <p:cNvPr id="146" name="Square"/>
          <p:cNvSpPr/>
          <p:nvPr/>
        </p:nvSpPr>
        <p:spPr>
          <a:xfrm rot="10800000">
            <a:off x="16010666" y="3304776"/>
            <a:ext cx="2634519" cy="2634520"/>
          </a:xfrm>
          <a:prstGeom prst="rect">
            <a:avLst/>
          </a:prstGeom>
          <a:ln w="635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7" name="?"/>
          <p:cNvSpPr txBox="1"/>
          <p:nvPr/>
        </p:nvSpPr>
        <p:spPr>
          <a:xfrm>
            <a:off x="16741185" y="3436815"/>
            <a:ext cx="1173481" cy="2370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0"/>
            </a:lvl1pPr>
          </a:lstStyle>
          <a:p>
            <a:r>
              <a:t>?</a:t>
            </a:r>
          </a:p>
        </p:txBody>
      </p:sp>
      <p:sp>
        <p:nvSpPr>
          <p:cNvPr id="148" name="Rectangle"/>
          <p:cNvSpPr/>
          <p:nvPr/>
        </p:nvSpPr>
        <p:spPr>
          <a:xfrm rot="10800000">
            <a:off x="2246620" y="9941659"/>
            <a:ext cx="4268904" cy="2634519"/>
          </a:xfrm>
          <a:prstGeom prst="rect">
            <a:avLst/>
          </a:prstGeom>
          <a:ln w="635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9" name="A"/>
          <p:cNvSpPr txBox="1"/>
          <p:nvPr/>
        </p:nvSpPr>
        <p:spPr>
          <a:xfrm>
            <a:off x="2388978" y="10073698"/>
            <a:ext cx="1419226" cy="2370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0"/>
            </a:lvl1pPr>
          </a:lstStyle>
          <a:p>
            <a:r>
              <a:t>A</a:t>
            </a:r>
          </a:p>
        </p:txBody>
      </p:sp>
      <p:sp>
        <p:nvSpPr>
          <p:cNvPr id="150" name="Rectangle"/>
          <p:cNvSpPr/>
          <p:nvPr/>
        </p:nvSpPr>
        <p:spPr>
          <a:xfrm rot="10800000">
            <a:off x="7427894" y="9941659"/>
            <a:ext cx="4268903" cy="2634519"/>
          </a:xfrm>
          <a:prstGeom prst="rect">
            <a:avLst/>
          </a:prstGeom>
          <a:ln w="635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1" name="B"/>
          <p:cNvSpPr txBox="1"/>
          <p:nvPr/>
        </p:nvSpPr>
        <p:spPr>
          <a:xfrm>
            <a:off x="7552154" y="10073698"/>
            <a:ext cx="1455421" cy="2370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0"/>
            </a:lvl1pPr>
          </a:lstStyle>
          <a:p>
            <a:r>
              <a:t>B</a:t>
            </a:r>
          </a:p>
        </p:txBody>
      </p:sp>
      <p:sp>
        <p:nvSpPr>
          <p:cNvPr id="152" name="Rectangle"/>
          <p:cNvSpPr/>
          <p:nvPr/>
        </p:nvSpPr>
        <p:spPr>
          <a:xfrm rot="10800000">
            <a:off x="12609168" y="9941659"/>
            <a:ext cx="4268903" cy="2634519"/>
          </a:xfrm>
          <a:prstGeom prst="rect">
            <a:avLst/>
          </a:prstGeom>
          <a:ln w="635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3" name="C"/>
          <p:cNvSpPr txBox="1"/>
          <p:nvPr/>
        </p:nvSpPr>
        <p:spPr>
          <a:xfrm>
            <a:off x="12698185" y="10073698"/>
            <a:ext cx="1525906" cy="2370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0"/>
            </a:lvl1pPr>
          </a:lstStyle>
          <a:p>
            <a:r>
              <a:t>C</a:t>
            </a:r>
          </a:p>
        </p:txBody>
      </p:sp>
      <p:sp>
        <p:nvSpPr>
          <p:cNvPr id="154" name="Rectangle"/>
          <p:cNvSpPr/>
          <p:nvPr/>
        </p:nvSpPr>
        <p:spPr>
          <a:xfrm rot="10800000">
            <a:off x="17832151" y="9941659"/>
            <a:ext cx="4268904" cy="2634519"/>
          </a:xfrm>
          <a:prstGeom prst="rect">
            <a:avLst/>
          </a:prstGeom>
          <a:ln w="635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5" name="D"/>
          <p:cNvSpPr txBox="1"/>
          <p:nvPr/>
        </p:nvSpPr>
        <p:spPr>
          <a:xfrm>
            <a:off x="17921169" y="10073698"/>
            <a:ext cx="1525906" cy="2370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0"/>
            </a:lvl1pPr>
          </a:lstStyle>
          <a:p>
            <a:r>
              <a:t>D</a:t>
            </a:r>
          </a:p>
        </p:txBody>
      </p:sp>
      <p:sp>
        <p:nvSpPr>
          <p:cNvPr id="156" name="Look at the pattern …"/>
          <p:cNvSpPr txBox="1">
            <a:spLocks noGrp="1"/>
          </p:cNvSpPr>
          <p:nvPr>
            <p:ph type="title"/>
          </p:nvPr>
        </p:nvSpPr>
        <p:spPr>
          <a:xfrm>
            <a:off x="1900279" y="355600"/>
            <a:ext cx="21005801" cy="2286000"/>
          </a:xfrm>
          <a:prstGeom prst="rect">
            <a:avLst/>
          </a:prstGeom>
        </p:spPr>
        <p:txBody>
          <a:bodyPr/>
          <a:lstStyle/>
          <a:p>
            <a:r>
              <a:t>Look at the pattern …</a:t>
            </a:r>
          </a:p>
        </p:txBody>
      </p:sp>
      <p:sp>
        <p:nvSpPr>
          <p:cNvPr id="157" name="What symbol comes next?"/>
          <p:cNvSpPr txBox="1"/>
          <p:nvPr/>
        </p:nvSpPr>
        <p:spPr>
          <a:xfrm>
            <a:off x="1900279" y="6602472"/>
            <a:ext cx="21005801" cy="228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defRPr sz="11200" b="0" i="1"/>
            </a:lvl1pPr>
          </a:lstStyle>
          <a:p>
            <a:r>
              <a:t>What symbol comes next?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Line"/>
          <p:cNvSpPr/>
          <p:nvPr/>
        </p:nvSpPr>
        <p:spPr>
          <a:xfrm flipV="1">
            <a:off x="9824919" y="-912231"/>
            <a:ext cx="1" cy="4798809"/>
          </a:xfrm>
          <a:prstGeom prst="line">
            <a:avLst/>
          </a:prstGeom>
          <a:ln w="76200">
            <a:solidFill>
              <a:srgbClr val="000000"/>
            </a:solidFill>
            <a:miter lim="400000"/>
          </a:ln>
        </p:spPr>
        <p:txBody>
          <a:bodyPr lIns="50800" tIns="50800" rIns="50800" bIns="50800" anchor="ctr"/>
          <a:lstStyle/>
          <a:p>
            <a:endParaRPr/>
          </a:p>
        </p:txBody>
      </p:sp>
      <p:sp>
        <p:nvSpPr>
          <p:cNvPr id="160" name="Line"/>
          <p:cNvSpPr/>
          <p:nvPr/>
        </p:nvSpPr>
        <p:spPr>
          <a:xfrm flipV="1">
            <a:off x="4186496" y="-686253"/>
            <a:ext cx="1" cy="3153441"/>
          </a:xfrm>
          <a:prstGeom prst="line">
            <a:avLst/>
          </a:prstGeom>
          <a:ln w="76200">
            <a:solidFill>
              <a:srgbClr val="000000"/>
            </a:solidFill>
            <a:miter lim="400000"/>
          </a:ln>
        </p:spPr>
        <p:txBody>
          <a:bodyPr lIns="50800" tIns="50800" rIns="50800" bIns="50800" anchor="ctr"/>
          <a:lstStyle/>
          <a:p>
            <a:endParaRPr/>
          </a:p>
        </p:txBody>
      </p:sp>
      <p:sp>
        <p:nvSpPr>
          <p:cNvPr id="161" name="Line"/>
          <p:cNvSpPr/>
          <p:nvPr/>
        </p:nvSpPr>
        <p:spPr>
          <a:xfrm flipV="1">
            <a:off x="5598227" y="-1198350"/>
            <a:ext cx="1" cy="2734489"/>
          </a:xfrm>
          <a:prstGeom prst="line">
            <a:avLst/>
          </a:prstGeom>
          <a:ln w="76200">
            <a:solidFill>
              <a:srgbClr val="000000"/>
            </a:solidFill>
            <a:miter lim="400000"/>
          </a:ln>
        </p:spPr>
        <p:txBody>
          <a:bodyPr lIns="50800" tIns="50800" rIns="50800" bIns="50800" anchor="ctr"/>
          <a:lstStyle/>
          <a:p>
            <a:endParaRPr/>
          </a:p>
        </p:txBody>
      </p:sp>
      <p:sp>
        <p:nvSpPr>
          <p:cNvPr id="162" name="Line"/>
          <p:cNvSpPr/>
          <p:nvPr/>
        </p:nvSpPr>
        <p:spPr>
          <a:xfrm flipV="1">
            <a:off x="8394823" y="-1652520"/>
            <a:ext cx="1" cy="2734489"/>
          </a:xfrm>
          <a:prstGeom prst="line">
            <a:avLst/>
          </a:prstGeom>
          <a:ln w="76200">
            <a:solidFill>
              <a:srgbClr val="000000"/>
            </a:solidFill>
            <a:miter lim="400000"/>
          </a:ln>
        </p:spPr>
        <p:txBody>
          <a:bodyPr lIns="50800" tIns="50800" rIns="50800" bIns="50800" anchor="ctr"/>
          <a:lstStyle/>
          <a:p>
            <a:endParaRPr/>
          </a:p>
        </p:txBody>
      </p:sp>
      <p:sp>
        <p:nvSpPr>
          <p:cNvPr id="163" name="Line"/>
          <p:cNvSpPr/>
          <p:nvPr/>
        </p:nvSpPr>
        <p:spPr>
          <a:xfrm flipV="1">
            <a:off x="6987299" y="-913338"/>
            <a:ext cx="1" cy="3607611"/>
          </a:xfrm>
          <a:prstGeom prst="line">
            <a:avLst/>
          </a:prstGeom>
          <a:ln w="76200">
            <a:solidFill>
              <a:srgbClr val="000000"/>
            </a:solidFill>
            <a:miter lim="400000"/>
          </a:ln>
        </p:spPr>
        <p:txBody>
          <a:bodyPr lIns="50800" tIns="50800" rIns="50800" bIns="50800" anchor="ctr"/>
          <a:lstStyle/>
          <a:p>
            <a:endParaRPr/>
          </a:p>
        </p:txBody>
      </p:sp>
      <p:sp>
        <p:nvSpPr>
          <p:cNvPr id="164" name="Line"/>
          <p:cNvSpPr/>
          <p:nvPr/>
        </p:nvSpPr>
        <p:spPr>
          <a:xfrm flipV="1">
            <a:off x="15465383" y="-1508938"/>
            <a:ext cx="1" cy="4798810"/>
          </a:xfrm>
          <a:prstGeom prst="line">
            <a:avLst/>
          </a:prstGeom>
          <a:ln w="76200">
            <a:solidFill>
              <a:srgbClr val="000000"/>
            </a:solidFill>
            <a:miter lim="400000"/>
          </a:ln>
        </p:spPr>
        <p:txBody>
          <a:bodyPr lIns="50800" tIns="50800" rIns="50800" bIns="50800" anchor="ctr"/>
          <a:lstStyle/>
          <a:p>
            <a:endParaRPr/>
          </a:p>
        </p:txBody>
      </p:sp>
      <p:sp>
        <p:nvSpPr>
          <p:cNvPr id="165" name="Line"/>
          <p:cNvSpPr/>
          <p:nvPr/>
        </p:nvSpPr>
        <p:spPr>
          <a:xfrm flipV="1">
            <a:off x="11255014" y="-2230510"/>
            <a:ext cx="1" cy="4798810"/>
          </a:xfrm>
          <a:prstGeom prst="line">
            <a:avLst/>
          </a:prstGeom>
          <a:ln w="76200">
            <a:solidFill>
              <a:srgbClr val="000000"/>
            </a:solidFill>
            <a:miter lim="400000"/>
          </a:ln>
        </p:spPr>
        <p:txBody>
          <a:bodyPr lIns="50800" tIns="50800" rIns="50800" bIns="50800" anchor="ctr"/>
          <a:lstStyle/>
          <a:p>
            <a:endParaRPr/>
          </a:p>
        </p:txBody>
      </p:sp>
      <p:sp>
        <p:nvSpPr>
          <p:cNvPr id="166" name="Line"/>
          <p:cNvSpPr/>
          <p:nvPr/>
        </p:nvSpPr>
        <p:spPr>
          <a:xfrm flipV="1">
            <a:off x="12637839" y="-1856411"/>
            <a:ext cx="1" cy="4798810"/>
          </a:xfrm>
          <a:prstGeom prst="line">
            <a:avLst/>
          </a:prstGeom>
          <a:ln w="76200">
            <a:solidFill>
              <a:srgbClr val="000000"/>
            </a:solidFill>
            <a:miter lim="400000"/>
          </a:ln>
        </p:spPr>
        <p:txBody>
          <a:bodyPr lIns="50800" tIns="50800" rIns="50800" bIns="50800" anchor="ctr"/>
          <a:lstStyle/>
          <a:p>
            <a:endParaRPr/>
          </a:p>
        </p:txBody>
      </p:sp>
      <p:sp>
        <p:nvSpPr>
          <p:cNvPr id="167" name="Line"/>
          <p:cNvSpPr/>
          <p:nvPr/>
        </p:nvSpPr>
        <p:spPr>
          <a:xfrm flipV="1">
            <a:off x="14115206" y="-2230510"/>
            <a:ext cx="1" cy="4798810"/>
          </a:xfrm>
          <a:prstGeom prst="line">
            <a:avLst/>
          </a:prstGeom>
          <a:ln w="76200">
            <a:solidFill>
              <a:srgbClr val="000000"/>
            </a:solidFill>
            <a:miter lim="400000"/>
          </a:ln>
        </p:spPr>
        <p:txBody>
          <a:bodyPr lIns="50800" tIns="50800" rIns="50800" bIns="50800" anchor="ctr"/>
          <a:lstStyle/>
          <a:p>
            <a:endParaRPr/>
          </a:p>
        </p:txBody>
      </p:sp>
      <p:pic>
        <p:nvPicPr>
          <p:cNvPr id="168" name="Image" descr="Image"/>
          <p:cNvPicPr>
            <a:picLocks noChangeAspect="1"/>
          </p:cNvPicPr>
          <p:nvPr/>
        </p:nvPicPr>
        <p:blipFill>
          <a:blip r:embed="rId2"/>
          <a:srcRect l="476" t="17186" r="64059" b="58771"/>
          <a:stretch>
            <a:fillRect/>
          </a:stretch>
        </p:blipFill>
        <p:spPr>
          <a:xfrm>
            <a:off x="1915478" y="1777393"/>
            <a:ext cx="1690213" cy="1483832"/>
          </a:xfrm>
          <a:prstGeom prst="rect">
            <a:avLst/>
          </a:prstGeom>
          <a:ln w="12700">
            <a:miter lim="400000"/>
          </a:ln>
        </p:spPr>
      </p:pic>
      <p:pic>
        <p:nvPicPr>
          <p:cNvPr id="169" name="Image" descr="Image"/>
          <p:cNvPicPr>
            <a:picLocks noChangeAspect="1"/>
          </p:cNvPicPr>
          <p:nvPr/>
        </p:nvPicPr>
        <p:blipFill>
          <a:blip r:embed="rId2"/>
          <a:srcRect l="33521" t="16964" r="33521" b="58993"/>
          <a:stretch>
            <a:fillRect/>
          </a:stretch>
        </p:blipFill>
        <p:spPr>
          <a:xfrm>
            <a:off x="3401195" y="2334827"/>
            <a:ext cx="1570708" cy="1483832"/>
          </a:xfrm>
          <a:prstGeom prst="rect">
            <a:avLst/>
          </a:prstGeom>
          <a:ln w="12700">
            <a:miter lim="400000"/>
          </a:ln>
        </p:spPr>
      </p:pic>
      <p:pic>
        <p:nvPicPr>
          <p:cNvPr id="170" name="Image" descr="Image"/>
          <p:cNvPicPr>
            <a:picLocks noChangeAspect="1"/>
          </p:cNvPicPr>
          <p:nvPr/>
        </p:nvPicPr>
        <p:blipFill>
          <a:blip r:embed="rId2"/>
          <a:srcRect l="63588" t="16707" r="3454" b="59250"/>
          <a:stretch>
            <a:fillRect/>
          </a:stretch>
        </p:blipFill>
        <p:spPr>
          <a:xfrm>
            <a:off x="4812926" y="1449196"/>
            <a:ext cx="1570708" cy="1483832"/>
          </a:xfrm>
          <a:prstGeom prst="rect">
            <a:avLst/>
          </a:prstGeom>
          <a:ln w="12700">
            <a:miter lim="400000"/>
          </a:ln>
        </p:spPr>
      </p:pic>
      <p:pic>
        <p:nvPicPr>
          <p:cNvPr id="171" name="Image" descr="Image"/>
          <p:cNvPicPr>
            <a:picLocks noChangeAspect="1"/>
          </p:cNvPicPr>
          <p:nvPr/>
        </p:nvPicPr>
        <p:blipFill>
          <a:blip r:embed="rId2"/>
          <a:srcRect l="33521" t="44725" r="33521" b="31233"/>
          <a:stretch>
            <a:fillRect/>
          </a:stretch>
        </p:blipFill>
        <p:spPr>
          <a:xfrm>
            <a:off x="6201999" y="2630038"/>
            <a:ext cx="1570708" cy="1483832"/>
          </a:xfrm>
          <a:prstGeom prst="rect">
            <a:avLst/>
          </a:prstGeom>
          <a:ln w="12700">
            <a:miter lim="400000"/>
          </a:ln>
        </p:spPr>
      </p:pic>
      <p:pic>
        <p:nvPicPr>
          <p:cNvPr id="172" name="Image" descr="Image"/>
          <p:cNvPicPr>
            <a:picLocks noChangeAspect="1"/>
          </p:cNvPicPr>
          <p:nvPr/>
        </p:nvPicPr>
        <p:blipFill>
          <a:blip r:embed="rId2"/>
          <a:srcRect l="63601" t="44725" r="3441" b="31233"/>
          <a:stretch>
            <a:fillRect/>
          </a:stretch>
        </p:blipFill>
        <p:spPr>
          <a:xfrm>
            <a:off x="7590894" y="745233"/>
            <a:ext cx="1570707" cy="1483831"/>
          </a:xfrm>
          <a:prstGeom prst="rect">
            <a:avLst/>
          </a:prstGeom>
          <a:ln w="12700">
            <a:miter lim="400000"/>
          </a:ln>
        </p:spPr>
      </p:pic>
      <p:pic>
        <p:nvPicPr>
          <p:cNvPr id="173" name="Image" descr="Image"/>
          <p:cNvPicPr>
            <a:picLocks noChangeAspect="1"/>
          </p:cNvPicPr>
          <p:nvPr/>
        </p:nvPicPr>
        <p:blipFill>
          <a:blip r:embed="rId2"/>
          <a:srcRect l="476" t="17186" r="64059" b="58771"/>
          <a:stretch>
            <a:fillRect/>
          </a:stretch>
        </p:blipFill>
        <p:spPr>
          <a:xfrm>
            <a:off x="10368861" y="1812047"/>
            <a:ext cx="1690213" cy="1483832"/>
          </a:xfrm>
          <a:prstGeom prst="rect">
            <a:avLst/>
          </a:prstGeom>
          <a:ln w="12700">
            <a:miter lim="400000"/>
          </a:ln>
        </p:spPr>
      </p:pic>
      <p:pic>
        <p:nvPicPr>
          <p:cNvPr id="174" name="Image" descr="Image"/>
          <p:cNvPicPr>
            <a:picLocks noChangeAspect="1"/>
          </p:cNvPicPr>
          <p:nvPr/>
        </p:nvPicPr>
        <p:blipFill>
          <a:blip r:embed="rId2"/>
          <a:srcRect l="33521" t="16964" r="33521" b="58993"/>
          <a:stretch>
            <a:fillRect/>
          </a:stretch>
        </p:blipFill>
        <p:spPr>
          <a:xfrm>
            <a:off x="11854579" y="2369481"/>
            <a:ext cx="1570707" cy="1483832"/>
          </a:xfrm>
          <a:prstGeom prst="rect">
            <a:avLst/>
          </a:prstGeom>
          <a:ln w="12700">
            <a:miter lim="400000"/>
          </a:ln>
        </p:spPr>
      </p:pic>
      <p:pic>
        <p:nvPicPr>
          <p:cNvPr id="175" name="Image" descr="Image"/>
          <p:cNvPicPr>
            <a:picLocks noChangeAspect="1"/>
          </p:cNvPicPr>
          <p:nvPr/>
        </p:nvPicPr>
        <p:blipFill>
          <a:blip r:embed="rId2"/>
          <a:srcRect l="63588" t="16707" r="3454" b="59250"/>
          <a:stretch>
            <a:fillRect/>
          </a:stretch>
        </p:blipFill>
        <p:spPr>
          <a:xfrm>
            <a:off x="13266310" y="1483850"/>
            <a:ext cx="1570707" cy="1483832"/>
          </a:xfrm>
          <a:prstGeom prst="rect">
            <a:avLst/>
          </a:prstGeom>
          <a:ln w="12700">
            <a:miter lim="400000"/>
          </a:ln>
        </p:spPr>
      </p:pic>
      <p:sp>
        <p:nvSpPr>
          <p:cNvPr id="176" name="Line"/>
          <p:cNvSpPr/>
          <p:nvPr/>
        </p:nvSpPr>
        <p:spPr>
          <a:xfrm flipV="1">
            <a:off x="2801631" y="-824251"/>
            <a:ext cx="1" cy="2734489"/>
          </a:xfrm>
          <a:prstGeom prst="line">
            <a:avLst/>
          </a:prstGeom>
          <a:ln w="76200">
            <a:solidFill>
              <a:srgbClr val="000000"/>
            </a:solidFill>
            <a:miter lim="400000"/>
          </a:ln>
        </p:spPr>
        <p:txBody>
          <a:bodyPr lIns="50800" tIns="50800" rIns="50800" bIns="50800" anchor="ctr"/>
          <a:lstStyle/>
          <a:p>
            <a:endParaRPr/>
          </a:p>
        </p:txBody>
      </p:sp>
      <p:pic>
        <p:nvPicPr>
          <p:cNvPr id="177" name="Image" descr="Image"/>
          <p:cNvPicPr>
            <a:picLocks noChangeAspect="1"/>
          </p:cNvPicPr>
          <p:nvPr/>
        </p:nvPicPr>
        <p:blipFill>
          <a:blip r:embed="rId2"/>
          <a:srcRect l="33521" t="44725" r="33521" b="31233"/>
          <a:stretch>
            <a:fillRect/>
          </a:stretch>
        </p:blipFill>
        <p:spPr>
          <a:xfrm>
            <a:off x="14655382" y="2664692"/>
            <a:ext cx="1570708" cy="1483832"/>
          </a:xfrm>
          <a:prstGeom prst="rect">
            <a:avLst/>
          </a:prstGeom>
          <a:ln w="12700">
            <a:miter lim="400000"/>
          </a:ln>
        </p:spPr>
      </p:pic>
      <p:sp>
        <p:nvSpPr>
          <p:cNvPr id="178" name="Line"/>
          <p:cNvSpPr/>
          <p:nvPr/>
        </p:nvSpPr>
        <p:spPr>
          <a:xfrm flipV="1">
            <a:off x="18405493" y="-787765"/>
            <a:ext cx="1" cy="4798809"/>
          </a:xfrm>
          <a:prstGeom prst="line">
            <a:avLst/>
          </a:prstGeom>
          <a:ln w="76200">
            <a:solidFill>
              <a:srgbClr val="000000"/>
            </a:solidFill>
            <a:miter lim="400000"/>
          </a:ln>
        </p:spPr>
        <p:txBody>
          <a:bodyPr lIns="50800" tIns="50800" rIns="50800" bIns="50800" anchor="ctr"/>
          <a:lstStyle/>
          <a:p>
            <a:endParaRPr/>
          </a:p>
        </p:txBody>
      </p:sp>
      <p:sp>
        <p:nvSpPr>
          <p:cNvPr id="179" name="Line"/>
          <p:cNvSpPr/>
          <p:nvPr/>
        </p:nvSpPr>
        <p:spPr>
          <a:xfrm flipV="1">
            <a:off x="16975398" y="-1528054"/>
            <a:ext cx="1" cy="2734489"/>
          </a:xfrm>
          <a:prstGeom prst="line">
            <a:avLst/>
          </a:prstGeom>
          <a:ln w="76200">
            <a:solidFill>
              <a:srgbClr val="000000"/>
            </a:solidFill>
            <a:miter lim="400000"/>
          </a:ln>
        </p:spPr>
        <p:txBody>
          <a:bodyPr lIns="50800" tIns="50800" rIns="50800" bIns="50800" anchor="ctr"/>
          <a:lstStyle/>
          <a:p>
            <a:endParaRPr/>
          </a:p>
        </p:txBody>
      </p:sp>
      <p:sp>
        <p:nvSpPr>
          <p:cNvPr id="180" name="Line"/>
          <p:cNvSpPr/>
          <p:nvPr/>
        </p:nvSpPr>
        <p:spPr>
          <a:xfrm flipV="1">
            <a:off x="19835589" y="-2106044"/>
            <a:ext cx="1" cy="4798810"/>
          </a:xfrm>
          <a:prstGeom prst="line">
            <a:avLst/>
          </a:prstGeom>
          <a:ln w="76200">
            <a:solidFill>
              <a:srgbClr val="000000"/>
            </a:solidFill>
            <a:miter lim="400000"/>
          </a:ln>
        </p:spPr>
        <p:txBody>
          <a:bodyPr lIns="50800" tIns="50800" rIns="50800" bIns="50800" anchor="ctr"/>
          <a:lstStyle/>
          <a:p>
            <a:endParaRPr/>
          </a:p>
        </p:txBody>
      </p:sp>
      <p:sp>
        <p:nvSpPr>
          <p:cNvPr id="181" name="Line"/>
          <p:cNvSpPr/>
          <p:nvPr/>
        </p:nvSpPr>
        <p:spPr>
          <a:xfrm flipV="1">
            <a:off x="21218413" y="-1731945"/>
            <a:ext cx="1" cy="4798810"/>
          </a:xfrm>
          <a:prstGeom prst="line">
            <a:avLst/>
          </a:prstGeom>
          <a:ln w="76200">
            <a:solidFill>
              <a:srgbClr val="000000"/>
            </a:solidFill>
            <a:miter lim="400000"/>
          </a:ln>
        </p:spPr>
        <p:txBody>
          <a:bodyPr lIns="50800" tIns="50800" rIns="50800" bIns="50800" anchor="ctr"/>
          <a:lstStyle/>
          <a:p>
            <a:endParaRPr/>
          </a:p>
        </p:txBody>
      </p:sp>
      <p:sp>
        <p:nvSpPr>
          <p:cNvPr id="182" name="?"/>
          <p:cNvSpPr/>
          <p:nvPr/>
        </p:nvSpPr>
        <p:spPr>
          <a:xfrm>
            <a:off x="16260646" y="1177649"/>
            <a:ext cx="1404103" cy="1404980"/>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8100" b="0">
                <a:solidFill>
                  <a:srgbClr val="FFFFFF"/>
                </a:solidFill>
                <a:latin typeface="+mn-lt"/>
                <a:ea typeface="+mn-ea"/>
                <a:cs typeface="+mn-cs"/>
                <a:sym typeface="Helvetica Neue Medium"/>
              </a:defRPr>
            </a:lvl1pPr>
          </a:lstStyle>
          <a:p>
            <a:r>
              <a:t>?</a:t>
            </a:r>
          </a:p>
        </p:txBody>
      </p:sp>
      <p:sp>
        <p:nvSpPr>
          <p:cNvPr id="183" name="?"/>
          <p:cNvSpPr/>
          <p:nvPr/>
        </p:nvSpPr>
        <p:spPr>
          <a:xfrm>
            <a:off x="17703441" y="3691389"/>
            <a:ext cx="1404104" cy="1404980"/>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8100" b="0">
                <a:solidFill>
                  <a:srgbClr val="FFFFFF"/>
                </a:solidFill>
                <a:latin typeface="+mn-lt"/>
                <a:ea typeface="+mn-ea"/>
                <a:cs typeface="+mn-cs"/>
                <a:sym typeface="Helvetica Neue Medium"/>
              </a:defRPr>
            </a:lvl1pPr>
          </a:lstStyle>
          <a:p>
            <a:r>
              <a:t>?</a:t>
            </a:r>
          </a:p>
        </p:txBody>
      </p:sp>
      <p:sp>
        <p:nvSpPr>
          <p:cNvPr id="184" name="?"/>
          <p:cNvSpPr/>
          <p:nvPr/>
        </p:nvSpPr>
        <p:spPr>
          <a:xfrm>
            <a:off x="19146239" y="2408950"/>
            <a:ext cx="1404103" cy="1404980"/>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8100" b="0">
                <a:solidFill>
                  <a:srgbClr val="FFFFFF"/>
                </a:solidFill>
                <a:latin typeface="+mn-lt"/>
                <a:ea typeface="+mn-ea"/>
                <a:cs typeface="+mn-cs"/>
                <a:sym typeface="Helvetica Neue Medium"/>
              </a:defRPr>
            </a:lvl1pPr>
          </a:lstStyle>
          <a:p>
            <a:r>
              <a:t>?</a:t>
            </a:r>
          </a:p>
        </p:txBody>
      </p:sp>
      <p:sp>
        <p:nvSpPr>
          <p:cNvPr id="185" name="?"/>
          <p:cNvSpPr/>
          <p:nvPr/>
        </p:nvSpPr>
        <p:spPr>
          <a:xfrm>
            <a:off x="20516361" y="2956847"/>
            <a:ext cx="1404103" cy="1404980"/>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8100" b="0">
                <a:solidFill>
                  <a:srgbClr val="FFFFFF"/>
                </a:solidFill>
                <a:latin typeface="+mn-lt"/>
                <a:ea typeface="+mn-ea"/>
                <a:cs typeface="+mn-cs"/>
                <a:sym typeface="Helvetica Neue Medium"/>
              </a:defRPr>
            </a:lvl1pPr>
          </a:lstStyle>
          <a:p>
            <a:r>
              <a:t>?</a:t>
            </a:r>
          </a:p>
        </p:txBody>
      </p:sp>
      <p:pic>
        <p:nvPicPr>
          <p:cNvPr id="186" name="Image" descr="Image"/>
          <p:cNvPicPr>
            <a:picLocks noChangeAspect="1"/>
          </p:cNvPicPr>
          <p:nvPr/>
        </p:nvPicPr>
        <p:blipFill>
          <a:blip r:embed="rId2"/>
          <a:srcRect l="33521" t="44485" r="33521" b="31472"/>
          <a:stretch>
            <a:fillRect/>
          </a:stretch>
        </p:blipFill>
        <p:spPr>
          <a:xfrm>
            <a:off x="9002802" y="3651920"/>
            <a:ext cx="1570708" cy="1483832"/>
          </a:xfrm>
          <a:prstGeom prst="rect">
            <a:avLst/>
          </a:prstGeom>
          <a:ln w="12700">
            <a:miter lim="400000"/>
          </a:ln>
        </p:spPr>
      </p:pic>
      <p:grpSp>
        <p:nvGrpSpPr>
          <p:cNvPr id="194" name="Group"/>
          <p:cNvGrpSpPr/>
          <p:nvPr/>
        </p:nvGrpSpPr>
        <p:grpSpPr>
          <a:xfrm>
            <a:off x="770128" y="10657531"/>
            <a:ext cx="7486786" cy="2285551"/>
            <a:chOff x="0" y="0"/>
            <a:chExt cx="7486784" cy="2285550"/>
          </a:xfrm>
        </p:grpSpPr>
        <p:grpSp>
          <p:nvGrpSpPr>
            <p:cNvPr id="191" name="Group"/>
            <p:cNvGrpSpPr/>
            <p:nvPr/>
          </p:nvGrpSpPr>
          <p:grpSpPr>
            <a:xfrm>
              <a:off x="1303824" y="361010"/>
              <a:ext cx="6084458" cy="1563530"/>
              <a:chOff x="0" y="0"/>
              <a:chExt cx="6084456" cy="1563528"/>
            </a:xfrm>
          </p:grpSpPr>
          <p:pic>
            <p:nvPicPr>
              <p:cNvPr id="187" name="Image" descr="Image"/>
              <p:cNvPicPr>
                <a:picLocks noChangeAspect="1"/>
              </p:cNvPicPr>
              <p:nvPr/>
            </p:nvPicPr>
            <p:blipFill>
              <a:blip r:embed="rId2"/>
              <a:srcRect l="1373" t="17879" r="63161" b="58078"/>
              <a:stretch>
                <a:fillRect/>
              </a:stretch>
            </p:blipFill>
            <p:spPr>
              <a:xfrm>
                <a:off x="0" y="30004"/>
                <a:ext cx="1746818" cy="1533525"/>
              </a:xfrm>
              <a:prstGeom prst="rect">
                <a:avLst/>
              </a:prstGeom>
              <a:ln w="12700" cap="flat">
                <a:noFill/>
                <a:miter lim="400000"/>
              </a:ln>
              <a:effectLst/>
            </p:spPr>
          </p:pic>
          <p:pic>
            <p:nvPicPr>
              <p:cNvPr id="188" name="Image" descr="Image"/>
              <p:cNvPicPr>
                <a:picLocks noChangeAspect="1"/>
              </p:cNvPicPr>
              <p:nvPr/>
            </p:nvPicPr>
            <p:blipFill>
              <a:blip r:embed="rId2"/>
              <a:srcRect l="33521" t="17657" r="33521" b="58300"/>
              <a:stretch>
                <a:fillRect/>
              </a:stretch>
            </p:blipFill>
            <p:spPr>
              <a:xfrm>
                <a:off x="1509659" y="30004"/>
                <a:ext cx="1623310" cy="1533525"/>
              </a:xfrm>
              <a:prstGeom prst="rect">
                <a:avLst/>
              </a:prstGeom>
              <a:ln w="12700" cap="flat">
                <a:noFill/>
                <a:miter lim="400000"/>
              </a:ln>
              <a:effectLst/>
            </p:spPr>
          </p:pic>
          <p:pic>
            <p:nvPicPr>
              <p:cNvPr id="189" name="Image" descr="Image"/>
              <p:cNvPicPr>
                <a:picLocks noChangeAspect="1"/>
              </p:cNvPicPr>
              <p:nvPr/>
            </p:nvPicPr>
            <p:blipFill>
              <a:blip r:embed="rId2"/>
              <a:srcRect l="64037" t="17400" r="3006" b="58557"/>
              <a:stretch>
                <a:fillRect/>
              </a:stretch>
            </p:blipFill>
            <p:spPr>
              <a:xfrm>
                <a:off x="2959927" y="0"/>
                <a:ext cx="1623311" cy="1533525"/>
              </a:xfrm>
              <a:prstGeom prst="rect">
                <a:avLst/>
              </a:prstGeom>
              <a:ln w="12700" cap="flat">
                <a:noFill/>
                <a:miter lim="400000"/>
              </a:ln>
              <a:effectLst/>
            </p:spPr>
          </p:pic>
          <p:pic>
            <p:nvPicPr>
              <p:cNvPr id="190" name="Image" descr="Image"/>
              <p:cNvPicPr>
                <a:picLocks noChangeAspect="1"/>
              </p:cNvPicPr>
              <p:nvPr/>
            </p:nvPicPr>
            <p:blipFill>
              <a:blip r:embed="rId2"/>
              <a:srcRect l="33521" t="45764" r="33521" b="30193"/>
              <a:stretch>
                <a:fillRect/>
              </a:stretch>
            </p:blipFill>
            <p:spPr>
              <a:xfrm>
                <a:off x="4461147" y="30004"/>
                <a:ext cx="1623310" cy="1533525"/>
              </a:xfrm>
              <a:prstGeom prst="rect">
                <a:avLst/>
              </a:prstGeom>
              <a:ln w="12700" cap="flat">
                <a:noFill/>
                <a:miter lim="400000"/>
              </a:ln>
              <a:effectLst/>
            </p:spPr>
          </p:pic>
        </p:grpSp>
        <p:sp>
          <p:nvSpPr>
            <p:cNvPr id="192" name="Rectangle"/>
            <p:cNvSpPr/>
            <p:nvPr/>
          </p:nvSpPr>
          <p:spPr>
            <a:xfrm rot="10800000">
              <a:off x="0" y="0"/>
              <a:ext cx="7486785" cy="2285550"/>
            </a:xfrm>
            <a:prstGeom prst="rect">
              <a:avLst/>
            </a:prstGeom>
            <a:noFill/>
            <a:ln w="635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93" name="1"/>
            <p:cNvSpPr txBox="1"/>
            <p:nvPr/>
          </p:nvSpPr>
          <p:spPr>
            <a:xfrm>
              <a:off x="230097" y="114549"/>
              <a:ext cx="1018042" cy="20564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0000"/>
              </a:lvl1pPr>
            </a:lstStyle>
            <a:p>
              <a:r>
                <a:t>1</a:t>
              </a:r>
            </a:p>
          </p:txBody>
        </p:sp>
      </p:grpSp>
      <p:grpSp>
        <p:nvGrpSpPr>
          <p:cNvPr id="202" name="Group"/>
          <p:cNvGrpSpPr/>
          <p:nvPr/>
        </p:nvGrpSpPr>
        <p:grpSpPr>
          <a:xfrm>
            <a:off x="8619889" y="10657531"/>
            <a:ext cx="7514865" cy="2285551"/>
            <a:chOff x="0" y="0"/>
            <a:chExt cx="7514863" cy="2285550"/>
          </a:xfrm>
        </p:grpSpPr>
        <p:grpSp>
          <p:nvGrpSpPr>
            <p:cNvPr id="199" name="Group"/>
            <p:cNvGrpSpPr/>
            <p:nvPr/>
          </p:nvGrpSpPr>
          <p:grpSpPr>
            <a:xfrm>
              <a:off x="1282208" y="364315"/>
              <a:ext cx="6232656" cy="1556920"/>
              <a:chOff x="0" y="0"/>
              <a:chExt cx="6232655" cy="1556919"/>
            </a:xfrm>
          </p:grpSpPr>
          <p:pic>
            <p:nvPicPr>
              <p:cNvPr id="195" name="Image" descr="Image"/>
              <p:cNvPicPr>
                <a:picLocks noChangeAspect="1"/>
              </p:cNvPicPr>
              <p:nvPr/>
            </p:nvPicPr>
            <p:blipFill>
              <a:blip r:embed="rId2"/>
              <a:srcRect l="63601" t="44725" r="3441" b="31233"/>
              <a:stretch>
                <a:fillRect/>
              </a:stretch>
            </p:blipFill>
            <p:spPr>
              <a:xfrm>
                <a:off x="0" y="0"/>
                <a:ext cx="1642693" cy="1551836"/>
              </a:xfrm>
              <a:prstGeom prst="rect">
                <a:avLst/>
              </a:prstGeom>
              <a:ln w="12700" cap="flat">
                <a:noFill/>
                <a:miter lim="400000"/>
              </a:ln>
              <a:effectLst/>
            </p:spPr>
          </p:pic>
          <p:pic>
            <p:nvPicPr>
              <p:cNvPr id="196" name="Image" descr="Image"/>
              <p:cNvPicPr>
                <a:picLocks noChangeAspect="1"/>
              </p:cNvPicPr>
              <p:nvPr/>
            </p:nvPicPr>
            <p:blipFill>
              <a:blip r:embed="rId2"/>
              <a:srcRect l="33521" t="44828" r="33521" b="31130"/>
              <a:stretch>
                <a:fillRect/>
              </a:stretch>
            </p:blipFill>
            <p:spPr>
              <a:xfrm>
                <a:off x="1548460" y="5083"/>
                <a:ext cx="1642694" cy="1551837"/>
              </a:xfrm>
              <a:prstGeom prst="rect">
                <a:avLst/>
              </a:prstGeom>
              <a:ln w="12700" cap="flat">
                <a:noFill/>
                <a:miter lim="400000"/>
              </a:ln>
              <a:effectLst/>
            </p:spPr>
          </p:pic>
          <p:pic>
            <p:nvPicPr>
              <p:cNvPr id="197" name="Image" descr="Image"/>
              <p:cNvPicPr>
                <a:picLocks noChangeAspect="1"/>
              </p:cNvPicPr>
              <p:nvPr/>
            </p:nvPicPr>
            <p:blipFill>
              <a:blip r:embed="rId2"/>
              <a:srcRect l="476" t="17186" r="64059" b="58771"/>
              <a:stretch>
                <a:fillRect/>
              </a:stretch>
            </p:blipFill>
            <p:spPr>
              <a:xfrm>
                <a:off x="2976226" y="5083"/>
                <a:ext cx="1767676" cy="1551836"/>
              </a:xfrm>
              <a:prstGeom prst="rect">
                <a:avLst/>
              </a:prstGeom>
              <a:ln w="12700" cap="flat">
                <a:noFill/>
                <a:miter lim="400000"/>
              </a:ln>
              <a:effectLst/>
            </p:spPr>
          </p:pic>
          <p:pic>
            <p:nvPicPr>
              <p:cNvPr id="198" name="Image" descr="Image"/>
              <p:cNvPicPr>
                <a:picLocks noChangeAspect="1"/>
              </p:cNvPicPr>
              <p:nvPr/>
            </p:nvPicPr>
            <p:blipFill>
              <a:blip r:embed="rId2"/>
              <a:srcRect l="33521" t="16964" r="33521" b="58993"/>
              <a:stretch>
                <a:fillRect/>
              </a:stretch>
            </p:blipFill>
            <p:spPr>
              <a:xfrm>
                <a:off x="4589962" y="5083"/>
                <a:ext cx="1642694" cy="1551837"/>
              </a:xfrm>
              <a:prstGeom prst="rect">
                <a:avLst/>
              </a:prstGeom>
              <a:ln w="12700" cap="flat">
                <a:noFill/>
                <a:miter lim="400000"/>
              </a:ln>
              <a:effectLst/>
            </p:spPr>
          </p:pic>
        </p:grpSp>
        <p:sp>
          <p:nvSpPr>
            <p:cNvPr id="200" name="Rectangle"/>
            <p:cNvSpPr/>
            <p:nvPr/>
          </p:nvSpPr>
          <p:spPr>
            <a:xfrm rot="10800000">
              <a:off x="0" y="0"/>
              <a:ext cx="7486785" cy="2285550"/>
            </a:xfrm>
            <a:prstGeom prst="rect">
              <a:avLst/>
            </a:prstGeom>
            <a:noFill/>
            <a:ln w="635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01" name="2"/>
            <p:cNvSpPr txBox="1"/>
            <p:nvPr/>
          </p:nvSpPr>
          <p:spPr>
            <a:xfrm>
              <a:off x="230097" y="114549"/>
              <a:ext cx="1018041" cy="20564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0000"/>
              </a:lvl1pPr>
            </a:lstStyle>
            <a:p>
              <a:r>
                <a:t>2</a:t>
              </a:r>
            </a:p>
          </p:txBody>
        </p:sp>
      </p:grpSp>
      <p:grpSp>
        <p:nvGrpSpPr>
          <p:cNvPr id="210" name="Group"/>
          <p:cNvGrpSpPr/>
          <p:nvPr/>
        </p:nvGrpSpPr>
        <p:grpSpPr>
          <a:xfrm>
            <a:off x="16497729" y="10657531"/>
            <a:ext cx="7486786" cy="2285551"/>
            <a:chOff x="0" y="0"/>
            <a:chExt cx="7486784" cy="2285550"/>
          </a:xfrm>
        </p:grpSpPr>
        <p:grpSp>
          <p:nvGrpSpPr>
            <p:cNvPr id="207" name="Group"/>
            <p:cNvGrpSpPr/>
            <p:nvPr/>
          </p:nvGrpSpPr>
          <p:grpSpPr>
            <a:xfrm>
              <a:off x="1134048" y="351854"/>
              <a:ext cx="6210123" cy="1581842"/>
              <a:chOff x="0" y="0"/>
              <a:chExt cx="6210121" cy="1581840"/>
            </a:xfrm>
          </p:grpSpPr>
          <p:pic>
            <p:nvPicPr>
              <p:cNvPr id="203" name="Image" descr="Image"/>
              <p:cNvPicPr>
                <a:picLocks noChangeAspect="1"/>
              </p:cNvPicPr>
              <p:nvPr/>
            </p:nvPicPr>
            <p:blipFill>
              <a:blip r:embed="rId2"/>
              <a:srcRect l="476" t="17186" r="64059" b="58771"/>
              <a:stretch>
                <a:fillRect/>
              </a:stretch>
            </p:blipFill>
            <p:spPr>
              <a:xfrm>
                <a:off x="0" y="30004"/>
                <a:ext cx="1767676" cy="1551837"/>
              </a:xfrm>
              <a:prstGeom prst="rect">
                <a:avLst/>
              </a:prstGeom>
              <a:ln w="12700" cap="flat">
                <a:noFill/>
                <a:miter lim="400000"/>
              </a:ln>
              <a:effectLst/>
            </p:spPr>
          </p:pic>
          <p:pic>
            <p:nvPicPr>
              <p:cNvPr id="204" name="Image" descr="Image"/>
              <p:cNvPicPr>
                <a:picLocks noChangeAspect="1"/>
              </p:cNvPicPr>
              <p:nvPr/>
            </p:nvPicPr>
            <p:blipFill>
              <a:blip r:embed="rId2"/>
              <a:srcRect l="33521" t="16964" r="33521" b="58993"/>
              <a:stretch>
                <a:fillRect/>
              </a:stretch>
            </p:blipFill>
            <p:spPr>
              <a:xfrm>
                <a:off x="1598527" y="10001"/>
                <a:ext cx="1642694" cy="1551837"/>
              </a:xfrm>
              <a:prstGeom prst="rect">
                <a:avLst/>
              </a:prstGeom>
              <a:ln w="12700" cap="flat">
                <a:noFill/>
                <a:miter lim="400000"/>
              </a:ln>
              <a:effectLst/>
            </p:spPr>
          </p:pic>
          <p:pic>
            <p:nvPicPr>
              <p:cNvPr id="205" name="Image" descr="Image"/>
              <p:cNvPicPr>
                <a:picLocks noChangeAspect="1"/>
              </p:cNvPicPr>
              <p:nvPr/>
            </p:nvPicPr>
            <p:blipFill>
              <a:blip r:embed="rId2"/>
              <a:srcRect l="63588" t="16707" r="3454" b="59250"/>
              <a:stretch>
                <a:fillRect/>
              </a:stretch>
            </p:blipFill>
            <p:spPr>
              <a:xfrm>
                <a:off x="3052862" y="0"/>
                <a:ext cx="1642694" cy="1551836"/>
              </a:xfrm>
              <a:prstGeom prst="rect">
                <a:avLst/>
              </a:prstGeom>
              <a:ln w="12700" cap="flat">
                <a:noFill/>
                <a:miter lim="400000"/>
              </a:ln>
              <a:effectLst/>
            </p:spPr>
          </p:pic>
          <p:pic>
            <p:nvPicPr>
              <p:cNvPr id="206" name="Image" descr="Image"/>
              <p:cNvPicPr>
                <a:picLocks noChangeAspect="1"/>
              </p:cNvPicPr>
              <p:nvPr/>
            </p:nvPicPr>
            <p:blipFill>
              <a:blip r:embed="rId2"/>
              <a:srcRect l="33521" t="44725" r="33521" b="31233"/>
              <a:stretch>
                <a:fillRect/>
              </a:stretch>
            </p:blipFill>
            <p:spPr>
              <a:xfrm>
                <a:off x="4567428" y="0"/>
                <a:ext cx="1642694" cy="1551836"/>
              </a:xfrm>
              <a:prstGeom prst="rect">
                <a:avLst/>
              </a:prstGeom>
              <a:ln w="12700" cap="flat">
                <a:noFill/>
                <a:miter lim="400000"/>
              </a:ln>
              <a:effectLst/>
            </p:spPr>
          </p:pic>
        </p:grpSp>
        <p:sp>
          <p:nvSpPr>
            <p:cNvPr id="208" name="Rectangle"/>
            <p:cNvSpPr/>
            <p:nvPr/>
          </p:nvSpPr>
          <p:spPr>
            <a:xfrm rot="10800000">
              <a:off x="0" y="0"/>
              <a:ext cx="7486785" cy="2285550"/>
            </a:xfrm>
            <a:prstGeom prst="rect">
              <a:avLst/>
            </a:prstGeom>
            <a:noFill/>
            <a:ln w="635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09" name="3"/>
            <p:cNvSpPr txBox="1"/>
            <p:nvPr/>
          </p:nvSpPr>
          <p:spPr>
            <a:xfrm>
              <a:off x="230098" y="114549"/>
              <a:ext cx="1018041" cy="20564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0000"/>
              </a:lvl1pPr>
            </a:lstStyle>
            <a:p>
              <a:r>
                <a:t>3</a:t>
              </a:r>
            </a:p>
          </p:txBody>
        </p:sp>
      </p:grpSp>
      <p:sp>
        <p:nvSpPr>
          <p:cNvPr id="211" name="The reindeer are decorating the stable by…"/>
          <p:cNvSpPr txBox="1"/>
          <p:nvPr/>
        </p:nvSpPr>
        <p:spPr>
          <a:xfrm>
            <a:off x="2031238" y="5294394"/>
            <a:ext cx="20321525" cy="2535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8000"/>
            </a:pPr>
            <a:r>
              <a:t>The reindeer are decorating the stable by </a:t>
            </a:r>
          </a:p>
          <a:p>
            <a:pPr>
              <a:defRPr sz="8000"/>
            </a:pPr>
            <a:r>
              <a:t>hanging decorations as above.</a:t>
            </a:r>
          </a:p>
        </p:txBody>
      </p:sp>
      <p:sp>
        <p:nvSpPr>
          <p:cNvPr id="212" name="What pattern of decorations should replace:"/>
          <p:cNvSpPr txBox="1"/>
          <p:nvPr/>
        </p:nvSpPr>
        <p:spPr>
          <a:xfrm>
            <a:off x="1517851" y="8976111"/>
            <a:ext cx="16540735" cy="1019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6000" i="1"/>
            </a:lvl1pPr>
          </a:lstStyle>
          <a:p>
            <a:r>
              <a:t>What pattern of decorations should replace:  </a:t>
            </a:r>
          </a:p>
        </p:txBody>
      </p:sp>
      <p:sp>
        <p:nvSpPr>
          <p:cNvPr id="213" name="?"/>
          <p:cNvSpPr/>
          <p:nvPr/>
        </p:nvSpPr>
        <p:spPr>
          <a:xfrm>
            <a:off x="18082345" y="8762892"/>
            <a:ext cx="1404104" cy="1404980"/>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8100" b="0">
                <a:solidFill>
                  <a:srgbClr val="FFFFFF"/>
                </a:solidFill>
                <a:latin typeface="+mn-lt"/>
                <a:ea typeface="+mn-ea"/>
                <a:cs typeface="+mn-cs"/>
                <a:sym typeface="Helvetica Neue Medium"/>
              </a:defRPr>
            </a:lvl1pPr>
          </a:lstStyle>
          <a:p>
            <a:r>
              <a:t>?</a:t>
            </a:r>
          </a:p>
        </p:txBody>
      </p:sp>
      <p:sp>
        <p:nvSpPr>
          <p:cNvPr id="214" name="?"/>
          <p:cNvSpPr/>
          <p:nvPr/>
        </p:nvSpPr>
        <p:spPr>
          <a:xfrm>
            <a:off x="19486449" y="8762892"/>
            <a:ext cx="1404103" cy="1404980"/>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8100" b="0">
                <a:solidFill>
                  <a:srgbClr val="FFFFFF"/>
                </a:solidFill>
                <a:latin typeface="+mn-lt"/>
                <a:ea typeface="+mn-ea"/>
                <a:cs typeface="+mn-cs"/>
                <a:sym typeface="Helvetica Neue Medium"/>
              </a:defRPr>
            </a:lvl1pPr>
          </a:lstStyle>
          <a:p>
            <a:r>
              <a:t>?</a:t>
            </a:r>
          </a:p>
        </p:txBody>
      </p:sp>
      <p:sp>
        <p:nvSpPr>
          <p:cNvPr id="215" name="?"/>
          <p:cNvSpPr/>
          <p:nvPr/>
        </p:nvSpPr>
        <p:spPr>
          <a:xfrm>
            <a:off x="20890551" y="8762892"/>
            <a:ext cx="1404103" cy="1404980"/>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8100" b="0">
                <a:solidFill>
                  <a:srgbClr val="FFFFFF"/>
                </a:solidFill>
                <a:latin typeface="+mn-lt"/>
                <a:ea typeface="+mn-ea"/>
                <a:cs typeface="+mn-cs"/>
                <a:sym typeface="Helvetica Neue Medium"/>
              </a:defRPr>
            </a:lvl1pPr>
          </a:lstStyle>
          <a:p>
            <a:r>
              <a:t>?</a:t>
            </a:r>
          </a:p>
        </p:txBody>
      </p:sp>
      <p:sp>
        <p:nvSpPr>
          <p:cNvPr id="216" name="?"/>
          <p:cNvSpPr/>
          <p:nvPr/>
        </p:nvSpPr>
        <p:spPr>
          <a:xfrm>
            <a:off x="22294653" y="8762892"/>
            <a:ext cx="1404103" cy="1404980"/>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8100" b="0">
                <a:solidFill>
                  <a:srgbClr val="FFFFFF"/>
                </a:solidFill>
                <a:latin typeface="+mn-lt"/>
                <a:ea typeface="+mn-ea"/>
                <a:cs typeface="+mn-cs"/>
                <a:sym typeface="Helvetica Neue Medium"/>
              </a:defRPr>
            </a:lvl1pPr>
          </a:lstStyle>
          <a:p>
            <a:r>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ctangle"/>
          <p:cNvSpPr/>
          <p:nvPr/>
        </p:nvSpPr>
        <p:spPr>
          <a:xfrm>
            <a:off x="349835" y="184105"/>
            <a:ext cx="23779362" cy="7587411"/>
          </a:xfrm>
          <a:prstGeom prst="rect">
            <a:avLst/>
          </a:prstGeom>
          <a:ln w="63500">
            <a:solidFill>
              <a:schemeClr val="accent3">
                <a:hueOff val="362282"/>
                <a:satOff val="31803"/>
                <a:lumOff val="-18242"/>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237" name="Group"/>
          <p:cNvGrpSpPr/>
          <p:nvPr/>
        </p:nvGrpSpPr>
        <p:grpSpPr>
          <a:xfrm>
            <a:off x="8717000" y="830170"/>
            <a:ext cx="9857727" cy="6549693"/>
            <a:chOff x="0" y="0"/>
            <a:chExt cx="9857726" cy="6549691"/>
          </a:xfrm>
        </p:grpSpPr>
        <p:pic>
          <p:nvPicPr>
            <p:cNvPr id="219" name="Screenshot 2023-12-12 at 20.09.22.png" descr="Screenshot 2023-12-12 at 20.09.22.png"/>
            <p:cNvPicPr>
              <a:picLocks noChangeAspect="1"/>
            </p:cNvPicPr>
            <p:nvPr/>
          </p:nvPicPr>
          <p:blipFill>
            <a:blip r:embed="rId2"/>
            <a:stretch>
              <a:fillRect/>
            </a:stretch>
          </p:blipFill>
          <p:spPr>
            <a:xfrm>
              <a:off x="0" y="43"/>
              <a:ext cx="2293877" cy="1950301"/>
            </a:xfrm>
            <a:prstGeom prst="rect">
              <a:avLst/>
            </a:prstGeom>
            <a:ln w="12700" cap="flat">
              <a:noFill/>
              <a:miter lim="400000"/>
            </a:ln>
            <a:effectLst/>
          </p:spPr>
        </p:pic>
        <p:pic>
          <p:nvPicPr>
            <p:cNvPr id="220" name="Screenshot 2023-12-12 at 20.09.22.png" descr="Screenshot 2023-12-12 at 20.09.22.png"/>
            <p:cNvPicPr>
              <a:picLocks noChangeAspect="1"/>
            </p:cNvPicPr>
            <p:nvPr/>
          </p:nvPicPr>
          <p:blipFill>
            <a:blip r:embed="rId2"/>
            <a:stretch>
              <a:fillRect/>
            </a:stretch>
          </p:blipFill>
          <p:spPr>
            <a:xfrm>
              <a:off x="2410478" y="43"/>
              <a:ext cx="2293877" cy="1950301"/>
            </a:xfrm>
            <a:prstGeom prst="rect">
              <a:avLst/>
            </a:prstGeom>
            <a:ln w="12700" cap="flat">
              <a:noFill/>
              <a:miter lim="400000"/>
            </a:ln>
            <a:effectLst/>
          </p:spPr>
        </p:pic>
        <p:pic>
          <p:nvPicPr>
            <p:cNvPr id="221" name="Screenshot 2023-12-12 at 20.09.22.png" descr="Screenshot 2023-12-12 at 20.09.22.png"/>
            <p:cNvPicPr>
              <a:picLocks noChangeAspect="1"/>
            </p:cNvPicPr>
            <p:nvPr/>
          </p:nvPicPr>
          <p:blipFill>
            <a:blip r:embed="rId2"/>
            <a:stretch>
              <a:fillRect/>
            </a:stretch>
          </p:blipFill>
          <p:spPr>
            <a:xfrm>
              <a:off x="4987163" y="43"/>
              <a:ext cx="2293878" cy="1950301"/>
            </a:xfrm>
            <a:prstGeom prst="rect">
              <a:avLst/>
            </a:prstGeom>
            <a:ln w="12700" cap="flat">
              <a:noFill/>
              <a:miter lim="400000"/>
            </a:ln>
            <a:effectLst/>
          </p:spPr>
        </p:pic>
        <p:pic>
          <p:nvPicPr>
            <p:cNvPr id="222" name="Screenshot 2023-12-12 at 20.09.22.png" descr="Screenshot 2023-12-12 at 20.09.22.png"/>
            <p:cNvPicPr>
              <a:picLocks noChangeAspect="1"/>
            </p:cNvPicPr>
            <p:nvPr/>
          </p:nvPicPr>
          <p:blipFill>
            <a:blip r:embed="rId2"/>
            <a:srcRect/>
            <a:stretch>
              <a:fillRect/>
            </a:stretch>
          </p:blipFill>
          <p:spPr>
            <a:xfrm>
              <a:off x="7563849" y="0"/>
              <a:ext cx="2293878" cy="1950301"/>
            </a:xfrm>
            <a:prstGeom prst="rect">
              <a:avLst/>
            </a:prstGeom>
            <a:ln w="12700" cap="flat">
              <a:noFill/>
              <a:miter lim="400000"/>
            </a:ln>
            <a:effectLst/>
          </p:spPr>
        </p:pic>
        <p:sp>
          <p:nvSpPr>
            <p:cNvPr id="223" name="Circle"/>
            <p:cNvSpPr/>
            <p:nvPr/>
          </p:nvSpPr>
          <p:spPr>
            <a:xfrm>
              <a:off x="8463468" y="1296720"/>
              <a:ext cx="404926" cy="404925"/>
            </a:xfrm>
            <a:prstGeom prst="ellipse">
              <a:avLst/>
            </a:prstGeom>
            <a:solidFill>
              <a:srgbClr val="FF480C"/>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24" name="Circle"/>
            <p:cNvSpPr/>
            <p:nvPr/>
          </p:nvSpPr>
          <p:spPr>
            <a:xfrm>
              <a:off x="5881489" y="1288361"/>
              <a:ext cx="404926" cy="404926"/>
            </a:xfrm>
            <a:prstGeom prst="ellipse">
              <a:avLst/>
            </a:prstGeom>
            <a:solidFill>
              <a:srgbClr val="FF480C"/>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225" name="Screenshot 2023-12-12 at 20.09.22.png" descr="Screenshot 2023-12-12 at 20.09.22.png"/>
            <p:cNvPicPr>
              <a:picLocks noChangeAspect="1"/>
            </p:cNvPicPr>
            <p:nvPr/>
          </p:nvPicPr>
          <p:blipFill>
            <a:blip r:embed="rId2"/>
            <a:srcRect/>
            <a:stretch>
              <a:fillRect/>
            </a:stretch>
          </p:blipFill>
          <p:spPr>
            <a:xfrm>
              <a:off x="7563849" y="2299673"/>
              <a:ext cx="2293878" cy="1950302"/>
            </a:xfrm>
            <a:prstGeom prst="rect">
              <a:avLst/>
            </a:prstGeom>
            <a:ln w="12700" cap="flat">
              <a:noFill/>
              <a:miter lim="400000"/>
            </a:ln>
            <a:effectLst/>
          </p:spPr>
        </p:pic>
        <p:sp>
          <p:nvSpPr>
            <p:cNvPr id="226" name="Circle"/>
            <p:cNvSpPr/>
            <p:nvPr/>
          </p:nvSpPr>
          <p:spPr>
            <a:xfrm>
              <a:off x="8463468" y="3596928"/>
              <a:ext cx="404926" cy="404926"/>
            </a:xfrm>
            <a:prstGeom prst="ellipse">
              <a:avLst/>
            </a:prstGeom>
            <a:solidFill>
              <a:srgbClr val="FF480C"/>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227" name="Screenshot 2023-12-12 at 20.09.22.png" descr="Screenshot 2023-12-12 at 20.09.22.png"/>
            <p:cNvPicPr>
              <a:picLocks noChangeAspect="1"/>
            </p:cNvPicPr>
            <p:nvPr/>
          </p:nvPicPr>
          <p:blipFill>
            <a:blip r:embed="rId2"/>
            <a:stretch>
              <a:fillRect/>
            </a:stretch>
          </p:blipFill>
          <p:spPr>
            <a:xfrm>
              <a:off x="65116" y="2299717"/>
              <a:ext cx="2293878" cy="1950301"/>
            </a:xfrm>
            <a:prstGeom prst="rect">
              <a:avLst/>
            </a:prstGeom>
            <a:ln w="12700" cap="flat">
              <a:noFill/>
              <a:miter lim="400000"/>
            </a:ln>
            <a:effectLst/>
          </p:spPr>
        </p:pic>
        <p:pic>
          <p:nvPicPr>
            <p:cNvPr id="228" name="Screenshot 2023-12-12 at 20.09.22.png" descr="Screenshot 2023-12-12 at 20.09.22.png"/>
            <p:cNvPicPr>
              <a:picLocks noChangeAspect="1"/>
            </p:cNvPicPr>
            <p:nvPr/>
          </p:nvPicPr>
          <p:blipFill>
            <a:blip r:embed="rId2"/>
            <a:stretch>
              <a:fillRect/>
            </a:stretch>
          </p:blipFill>
          <p:spPr>
            <a:xfrm>
              <a:off x="2475595" y="2299717"/>
              <a:ext cx="2293878" cy="1950301"/>
            </a:xfrm>
            <a:prstGeom prst="rect">
              <a:avLst/>
            </a:prstGeom>
            <a:ln w="12700" cap="flat">
              <a:noFill/>
              <a:miter lim="400000"/>
            </a:ln>
            <a:effectLst/>
          </p:spPr>
        </p:pic>
        <p:pic>
          <p:nvPicPr>
            <p:cNvPr id="229" name="Screenshot 2023-12-12 at 20.09.22.png" descr="Screenshot 2023-12-12 at 20.09.22.png"/>
            <p:cNvPicPr>
              <a:picLocks noChangeAspect="1"/>
            </p:cNvPicPr>
            <p:nvPr/>
          </p:nvPicPr>
          <p:blipFill>
            <a:blip r:embed="rId2"/>
            <a:stretch>
              <a:fillRect/>
            </a:stretch>
          </p:blipFill>
          <p:spPr>
            <a:xfrm>
              <a:off x="5052280" y="2299717"/>
              <a:ext cx="2293878" cy="1950301"/>
            </a:xfrm>
            <a:prstGeom prst="rect">
              <a:avLst/>
            </a:prstGeom>
            <a:ln w="12700" cap="flat">
              <a:noFill/>
              <a:miter lim="400000"/>
            </a:ln>
            <a:effectLst/>
          </p:spPr>
        </p:pic>
        <p:sp>
          <p:nvSpPr>
            <p:cNvPr id="230" name="Circle"/>
            <p:cNvSpPr/>
            <p:nvPr/>
          </p:nvSpPr>
          <p:spPr>
            <a:xfrm>
              <a:off x="3371671" y="3576601"/>
              <a:ext cx="404925" cy="404925"/>
            </a:xfrm>
            <a:prstGeom prst="ellipse">
              <a:avLst/>
            </a:prstGeom>
            <a:solidFill>
              <a:srgbClr val="FF480C"/>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231" name="Screenshot 2023-12-12 at 20.09.22.png" descr="Screenshot 2023-12-12 at 20.09.22.png"/>
            <p:cNvPicPr>
              <a:picLocks noChangeAspect="1"/>
            </p:cNvPicPr>
            <p:nvPr/>
          </p:nvPicPr>
          <p:blipFill>
            <a:blip r:embed="rId2"/>
            <a:srcRect/>
            <a:stretch>
              <a:fillRect/>
            </a:stretch>
          </p:blipFill>
          <p:spPr>
            <a:xfrm>
              <a:off x="7561704" y="4599347"/>
              <a:ext cx="2293878" cy="1950302"/>
            </a:xfrm>
            <a:prstGeom prst="rect">
              <a:avLst/>
            </a:prstGeom>
            <a:ln w="12700" cap="flat">
              <a:noFill/>
              <a:miter lim="400000"/>
            </a:ln>
            <a:effectLst/>
          </p:spPr>
        </p:pic>
        <p:pic>
          <p:nvPicPr>
            <p:cNvPr id="232" name="Screenshot 2023-12-12 at 20.09.22.png" descr="Screenshot 2023-12-12 at 20.09.22.png"/>
            <p:cNvPicPr>
              <a:picLocks noChangeAspect="1"/>
            </p:cNvPicPr>
            <p:nvPr/>
          </p:nvPicPr>
          <p:blipFill>
            <a:blip r:embed="rId2"/>
            <a:stretch>
              <a:fillRect/>
            </a:stretch>
          </p:blipFill>
          <p:spPr>
            <a:xfrm>
              <a:off x="62971" y="4599391"/>
              <a:ext cx="2293878" cy="1950301"/>
            </a:xfrm>
            <a:prstGeom prst="rect">
              <a:avLst/>
            </a:prstGeom>
            <a:ln w="12700" cap="flat">
              <a:noFill/>
              <a:miter lim="400000"/>
            </a:ln>
            <a:effectLst/>
          </p:spPr>
        </p:pic>
        <p:pic>
          <p:nvPicPr>
            <p:cNvPr id="233" name="Screenshot 2023-12-12 at 20.09.22.png" descr="Screenshot 2023-12-12 at 20.09.22.png"/>
            <p:cNvPicPr>
              <a:picLocks noChangeAspect="1"/>
            </p:cNvPicPr>
            <p:nvPr/>
          </p:nvPicPr>
          <p:blipFill>
            <a:blip r:embed="rId2"/>
            <a:stretch>
              <a:fillRect/>
            </a:stretch>
          </p:blipFill>
          <p:spPr>
            <a:xfrm>
              <a:off x="2473450" y="4599391"/>
              <a:ext cx="2293878" cy="1950301"/>
            </a:xfrm>
            <a:prstGeom prst="rect">
              <a:avLst/>
            </a:prstGeom>
            <a:ln w="12700" cap="flat">
              <a:noFill/>
              <a:miter lim="400000"/>
            </a:ln>
            <a:effectLst/>
          </p:spPr>
        </p:pic>
        <p:pic>
          <p:nvPicPr>
            <p:cNvPr id="234" name="Screenshot 2023-12-12 at 20.09.22.png" descr="Screenshot 2023-12-12 at 20.09.22.png"/>
            <p:cNvPicPr>
              <a:picLocks noChangeAspect="1"/>
            </p:cNvPicPr>
            <p:nvPr/>
          </p:nvPicPr>
          <p:blipFill>
            <a:blip r:embed="rId2"/>
            <a:stretch>
              <a:fillRect/>
            </a:stretch>
          </p:blipFill>
          <p:spPr>
            <a:xfrm>
              <a:off x="5050135" y="4599391"/>
              <a:ext cx="2293878" cy="1950301"/>
            </a:xfrm>
            <a:prstGeom prst="rect">
              <a:avLst/>
            </a:prstGeom>
            <a:ln w="12700" cap="flat">
              <a:noFill/>
              <a:miter lim="400000"/>
            </a:ln>
            <a:effectLst/>
          </p:spPr>
        </p:pic>
        <p:sp>
          <p:nvSpPr>
            <p:cNvPr id="235" name="Circle"/>
            <p:cNvSpPr/>
            <p:nvPr/>
          </p:nvSpPr>
          <p:spPr>
            <a:xfrm>
              <a:off x="944476" y="5875740"/>
              <a:ext cx="404925" cy="404926"/>
            </a:xfrm>
            <a:prstGeom prst="ellipse">
              <a:avLst/>
            </a:prstGeom>
            <a:solidFill>
              <a:srgbClr val="FF480C"/>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36" name="Circle"/>
            <p:cNvSpPr/>
            <p:nvPr/>
          </p:nvSpPr>
          <p:spPr>
            <a:xfrm>
              <a:off x="5931639" y="5875740"/>
              <a:ext cx="404926" cy="404926"/>
            </a:xfrm>
            <a:prstGeom prst="ellipse">
              <a:avLst/>
            </a:prstGeom>
            <a:solidFill>
              <a:srgbClr val="FF480C"/>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pic>
        <p:nvPicPr>
          <p:cNvPr id="238" name="Screenshot 2023-12-12 at 20.09.22.png" descr="Screenshot 2023-12-12 at 20.09.22.png"/>
          <p:cNvPicPr>
            <a:picLocks noChangeAspect="1"/>
          </p:cNvPicPr>
          <p:nvPr/>
        </p:nvPicPr>
        <p:blipFill>
          <a:blip r:embed="rId2"/>
          <a:srcRect/>
          <a:stretch>
            <a:fillRect/>
          </a:stretch>
        </p:blipFill>
        <p:spPr>
          <a:xfrm>
            <a:off x="14463266" y="10698783"/>
            <a:ext cx="2856016" cy="2428244"/>
          </a:xfrm>
          <a:prstGeom prst="rect">
            <a:avLst/>
          </a:prstGeom>
          <a:ln w="12700">
            <a:miter lim="400000"/>
          </a:ln>
        </p:spPr>
      </p:pic>
      <p:pic>
        <p:nvPicPr>
          <p:cNvPr id="239" name="Screenshot 2023-12-12 at 20.09.22.png" descr="Screenshot 2023-12-12 at 20.09.22.png"/>
          <p:cNvPicPr>
            <a:picLocks noChangeAspect="1"/>
          </p:cNvPicPr>
          <p:nvPr/>
        </p:nvPicPr>
        <p:blipFill>
          <a:blip r:embed="rId2"/>
          <a:stretch>
            <a:fillRect/>
          </a:stretch>
        </p:blipFill>
        <p:spPr>
          <a:xfrm>
            <a:off x="5126887" y="10698837"/>
            <a:ext cx="2856017" cy="2428244"/>
          </a:xfrm>
          <a:prstGeom prst="rect">
            <a:avLst/>
          </a:prstGeom>
          <a:ln w="12700">
            <a:miter lim="400000"/>
          </a:ln>
        </p:spPr>
      </p:pic>
      <p:pic>
        <p:nvPicPr>
          <p:cNvPr id="240" name="Screenshot 2023-12-12 at 20.09.22.png" descr="Screenshot 2023-12-12 at 20.09.22.png"/>
          <p:cNvPicPr>
            <a:picLocks noChangeAspect="1"/>
          </p:cNvPicPr>
          <p:nvPr/>
        </p:nvPicPr>
        <p:blipFill>
          <a:blip r:embed="rId2"/>
          <a:stretch>
            <a:fillRect/>
          </a:stretch>
        </p:blipFill>
        <p:spPr>
          <a:xfrm>
            <a:off x="8128079" y="10698837"/>
            <a:ext cx="2856017" cy="2428244"/>
          </a:xfrm>
          <a:prstGeom prst="rect">
            <a:avLst/>
          </a:prstGeom>
          <a:ln w="12700">
            <a:miter lim="400000"/>
          </a:ln>
        </p:spPr>
      </p:pic>
      <p:pic>
        <p:nvPicPr>
          <p:cNvPr id="241" name="Screenshot 2023-12-12 at 20.09.22.png" descr="Screenshot 2023-12-12 at 20.09.22.png"/>
          <p:cNvPicPr>
            <a:picLocks noChangeAspect="1"/>
          </p:cNvPicPr>
          <p:nvPr/>
        </p:nvPicPr>
        <p:blipFill>
          <a:blip r:embed="rId2"/>
          <a:stretch>
            <a:fillRect/>
          </a:stretch>
        </p:blipFill>
        <p:spPr>
          <a:xfrm>
            <a:off x="11336209" y="10698837"/>
            <a:ext cx="2856017" cy="2428244"/>
          </a:xfrm>
          <a:prstGeom prst="rect">
            <a:avLst/>
          </a:prstGeom>
          <a:ln w="12700">
            <a:miter lim="400000"/>
          </a:ln>
        </p:spPr>
      </p:pic>
      <p:sp>
        <p:nvSpPr>
          <p:cNvPr id="242" name="Circle"/>
          <p:cNvSpPr/>
          <p:nvPr/>
        </p:nvSpPr>
        <p:spPr>
          <a:xfrm>
            <a:off x="12433736" y="12287970"/>
            <a:ext cx="504157" cy="504156"/>
          </a:xfrm>
          <a:prstGeom prst="ellipse">
            <a:avLst/>
          </a:prstGeom>
          <a:solidFill>
            <a:srgbClr val="FF480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3" name="Circle"/>
          <p:cNvSpPr/>
          <p:nvPr/>
        </p:nvSpPr>
        <p:spPr>
          <a:xfrm>
            <a:off x="9266519" y="12287970"/>
            <a:ext cx="504157" cy="504156"/>
          </a:xfrm>
          <a:prstGeom prst="ellipse">
            <a:avLst/>
          </a:prstGeom>
          <a:solidFill>
            <a:srgbClr val="FF480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4" name="= 3"/>
          <p:cNvSpPr txBox="1"/>
          <p:nvPr/>
        </p:nvSpPr>
        <p:spPr>
          <a:xfrm>
            <a:off x="19113824" y="662706"/>
            <a:ext cx="2846071" cy="2370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0">
                <a:solidFill>
                  <a:schemeClr val="accent5">
                    <a:hueOff val="-82419"/>
                    <a:satOff val="-9513"/>
                    <a:lumOff val="-16343"/>
                  </a:schemeClr>
                </a:solidFill>
              </a:defRPr>
            </a:lvl1pPr>
          </a:lstStyle>
          <a:p>
            <a:r>
              <a:t>= 3</a:t>
            </a:r>
          </a:p>
        </p:txBody>
      </p:sp>
      <p:sp>
        <p:nvSpPr>
          <p:cNvPr id="245" name="= 5"/>
          <p:cNvSpPr txBox="1"/>
          <p:nvPr/>
        </p:nvSpPr>
        <p:spPr>
          <a:xfrm>
            <a:off x="19113824" y="2919795"/>
            <a:ext cx="2846071" cy="2370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0">
                <a:solidFill>
                  <a:schemeClr val="accent5">
                    <a:hueOff val="-82419"/>
                    <a:satOff val="-9513"/>
                    <a:lumOff val="-16343"/>
                  </a:schemeClr>
                </a:solidFill>
              </a:defRPr>
            </a:lvl1pPr>
          </a:lstStyle>
          <a:p>
            <a:r>
              <a:t>= 5</a:t>
            </a:r>
          </a:p>
        </p:txBody>
      </p:sp>
      <p:sp>
        <p:nvSpPr>
          <p:cNvPr id="246" name="= 10"/>
          <p:cNvSpPr txBox="1"/>
          <p:nvPr/>
        </p:nvSpPr>
        <p:spPr>
          <a:xfrm>
            <a:off x="19033191" y="5070091"/>
            <a:ext cx="3905251" cy="2370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0">
                <a:solidFill>
                  <a:schemeClr val="accent5">
                    <a:hueOff val="-82419"/>
                    <a:satOff val="-9513"/>
                    <a:lumOff val="-16343"/>
                  </a:schemeClr>
                </a:solidFill>
              </a:defRPr>
            </a:lvl1pPr>
          </a:lstStyle>
          <a:p>
            <a:r>
              <a:t>= 10</a:t>
            </a:r>
          </a:p>
        </p:txBody>
      </p:sp>
      <p:sp>
        <p:nvSpPr>
          <p:cNvPr id="247" name="= ?"/>
          <p:cNvSpPr txBox="1"/>
          <p:nvPr/>
        </p:nvSpPr>
        <p:spPr>
          <a:xfrm>
            <a:off x="18018815" y="10727603"/>
            <a:ext cx="2846071" cy="2370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0">
                <a:solidFill>
                  <a:schemeClr val="accent5">
                    <a:hueOff val="-82419"/>
                    <a:satOff val="-9513"/>
                    <a:lumOff val="-16343"/>
                  </a:schemeClr>
                </a:solidFill>
              </a:defRPr>
            </a:lvl1pPr>
          </a:lstStyle>
          <a:p>
            <a:r>
              <a:t>= ?</a:t>
            </a:r>
          </a:p>
        </p:txBody>
      </p:sp>
      <p:sp>
        <p:nvSpPr>
          <p:cNvPr id="248" name="Can you work out what number this group reindeer are signalling?"/>
          <p:cNvSpPr txBox="1"/>
          <p:nvPr/>
        </p:nvSpPr>
        <p:spPr>
          <a:xfrm>
            <a:off x="1793319" y="7845325"/>
            <a:ext cx="20797360"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i="1"/>
            </a:lvl1pPr>
          </a:lstStyle>
          <a:p>
            <a:r>
              <a:rPr dirty="0"/>
              <a:t>Can you work out what number this group</a:t>
            </a:r>
            <a:endParaRPr lang="en-GB" dirty="0"/>
          </a:p>
          <a:p>
            <a:r>
              <a:rPr dirty="0"/>
              <a:t>reindeer are </a:t>
            </a:r>
            <a:r>
              <a:rPr dirty="0" err="1"/>
              <a:t>signalling</a:t>
            </a:r>
            <a:r>
              <a:rPr dirty="0"/>
              <a:t>?</a:t>
            </a:r>
          </a:p>
        </p:txBody>
      </p:sp>
      <p:sp>
        <p:nvSpPr>
          <p:cNvPr id="249" name="Groups of reindeer work together to light up their noses to signal numbers to other groups.…"/>
          <p:cNvSpPr txBox="1"/>
          <p:nvPr/>
        </p:nvSpPr>
        <p:spPr>
          <a:xfrm>
            <a:off x="722987" y="1041747"/>
            <a:ext cx="7535549" cy="6126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5500" i="1"/>
            </a:pPr>
            <a:r>
              <a:t>Groups of reindeer work together to light up their noses to signal numbers to other groups. </a:t>
            </a:r>
          </a:p>
          <a:p>
            <a:pPr>
              <a:defRPr sz="5500" i="1"/>
            </a:pPr>
            <a:endParaRPr/>
          </a:p>
          <a:p>
            <a:pPr algn="l">
              <a:defRPr sz="5500" i="1"/>
            </a:pPr>
            <a:r>
              <a:t>For example…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 name="Table 1"/>
          <p:cNvGraphicFramePr/>
          <p:nvPr/>
        </p:nvGraphicFramePr>
        <p:xfrm>
          <a:off x="2607557" y="5324905"/>
          <a:ext cx="7061304" cy="6914288"/>
        </p:xfrm>
        <a:graphic>
          <a:graphicData uri="http://schemas.openxmlformats.org/drawingml/2006/table">
            <a:tbl>
              <a:tblPr>
                <a:tableStyleId>{CF821DB8-F4EB-4A41-A1BA-3FCAFE7338EE}</a:tableStyleId>
              </a:tblPr>
              <a:tblGrid>
                <a:gridCol w="882663">
                  <a:extLst>
                    <a:ext uri="{9D8B030D-6E8A-4147-A177-3AD203B41FA5}">
                      <a16:colId xmlns:a16="http://schemas.microsoft.com/office/drawing/2014/main" val="20000"/>
                    </a:ext>
                  </a:extLst>
                </a:gridCol>
                <a:gridCol w="882663">
                  <a:extLst>
                    <a:ext uri="{9D8B030D-6E8A-4147-A177-3AD203B41FA5}">
                      <a16:colId xmlns:a16="http://schemas.microsoft.com/office/drawing/2014/main" val="20001"/>
                    </a:ext>
                  </a:extLst>
                </a:gridCol>
                <a:gridCol w="882663">
                  <a:extLst>
                    <a:ext uri="{9D8B030D-6E8A-4147-A177-3AD203B41FA5}">
                      <a16:colId xmlns:a16="http://schemas.microsoft.com/office/drawing/2014/main" val="20002"/>
                    </a:ext>
                  </a:extLst>
                </a:gridCol>
                <a:gridCol w="882663">
                  <a:extLst>
                    <a:ext uri="{9D8B030D-6E8A-4147-A177-3AD203B41FA5}">
                      <a16:colId xmlns:a16="http://schemas.microsoft.com/office/drawing/2014/main" val="20003"/>
                    </a:ext>
                  </a:extLst>
                </a:gridCol>
                <a:gridCol w="882663">
                  <a:extLst>
                    <a:ext uri="{9D8B030D-6E8A-4147-A177-3AD203B41FA5}">
                      <a16:colId xmlns:a16="http://schemas.microsoft.com/office/drawing/2014/main" val="20004"/>
                    </a:ext>
                  </a:extLst>
                </a:gridCol>
                <a:gridCol w="882663">
                  <a:extLst>
                    <a:ext uri="{9D8B030D-6E8A-4147-A177-3AD203B41FA5}">
                      <a16:colId xmlns:a16="http://schemas.microsoft.com/office/drawing/2014/main" val="20005"/>
                    </a:ext>
                  </a:extLst>
                </a:gridCol>
                <a:gridCol w="882663">
                  <a:extLst>
                    <a:ext uri="{9D8B030D-6E8A-4147-A177-3AD203B41FA5}">
                      <a16:colId xmlns:a16="http://schemas.microsoft.com/office/drawing/2014/main" val="20006"/>
                    </a:ext>
                  </a:extLst>
                </a:gridCol>
                <a:gridCol w="882663">
                  <a:extLst>
                    <a:ext uri="{9D8B030D-6E8A-4147-A177-3AD203B41FA5}">
                      <a16:colId xmlns:a16="http://schemas.microsoft.com/office/drawing/2014/main" val="20007"/>
                    </a:ext>
                  </a:extLst>
                </a:gridCol>
              </a:tblGrid>
              <a:tr h="864286">
                <a:tc>
                  <a:txBody>
                    <a:bodyPr/>
                    <a:lstStyle/>
                    <a:p>
                      <a:pPr defTabSz="914400">
                        <a:defRPr sz="3200">
                          <a:sym typeface="Helvetica Neue"/>
                        </a:defRPr>
                      </a:pPr>
                      <a:endParaRPr/>
                    </a:p>
                  </a:txBody>
                  <a:tcPr marL="50800" marR="50800" marT="50800" marB="50800" anchor="ctr" horzOverflow="overflow">
                    <a:lnL w="12700">
                      <a:solidFill>
                        <a:srgbClr val="FAFFFF"/>
                      </a:solidFill>
                      <a:miter lim="400000"/>
                    </a:lnL>
                    <a:lnT w="12700">
                      <a:solidFill>
                        <a:srgbClr val="FAFFFF"/>
                      </a:solidFill>
                      <a:miter lim="400000"/>
                    </a:lnT>
                    <a:solidFill>
                      <a:srgbClr val="00F900"/>
                    </a:solidFill>
                  </a:tcPr>
                </a:tc>
                <a:tc>
                  <a:txBody>
                    <a:bodyPr/>
                    <a:lstStyle/>
                    <a:p>
                      <a:pPr defTabSz="914400">
                        <a:defRPr sz="3200">
                          <a:sym typeface="Helvetica Neue"/>
                        </a:defRPr>
                      </a:pPr>
                      <a:endParaRPr/>
                    </a:p>
                  </a:txBody>
                  <a:tcPr marL="50800" marR="50800" marT="50800" marB="50800" anchor="ctr" horzOverflow="overflow">
                    <a:lnT w="12700">
                      <a:solidFill>
                        <a:srgbClr val="FAFFFF"/>
                      </a:solidFill>
                      <a:miter lim="400000"/>
                    </a:lnT>
                    <a:solidFill>
                      <a:srgbClr val="FF2600"/>
                    </a:solidFill>
                  </a:tcPr>
                </a:tc>
                <a:tc>
                  <a:txBody>
                    <a:bodyPr/>
                    <a:lstStyle/>
                    <a:p>
                      <a:pPr defTabSz="914400">
                        <a:defRPr sz="3200">
                          <a:sym typeface="Helvetica Neue"/>
                        </a:defRPr>
                      </a:pPr>
                      <a:endParaRPr/>
                    </a:p>
                  </a:txBody>
                  <a:tcPr marL="50800" marR="50800" marT="50800" marB="50800" anchor="ctr" horzOverflow="overflow">
                    <a:lnT w="12700">
                      <a:solidFill>
                        <a:srgbClr val="FAFFFF"/>
                      </a:solidFill>
                      <a:miter lim="400000"/>
                    </a:lnT>
                    <a:solidFill>
                      <a:srgbClr val="FFFFFF"/>
                    </a:solidFill>
                  </a:tcPr>
                </a:tc>
                <a:tc>
                  <a:txBody>
                    <a:bodyPr/>
                    <a:lstStyle/>
                    <a:p>
                      <a:pPr defTabSz="914400">
                        <a:defRPr sz="3200">
                          <a:sym typeface="Helvetica Neue"/>
                        </a:defRPr>
                      </a:pPr>
                      <a:endParaRPr/>
                    </a:p>
                  </a:txBody>
                  <a:tcPr marL="50800" marR="50800" marT="50800" marB="50800" anchor="ctr" horzOverflow="overflow">
                    <a:lnT w="12700">
                      <a:solidFill>
                        <a:srgbClr val="FAFFFF"/>
                      </a:solidFill>
                      <a:miter lim="400000"/>
                    </a:lnT>
                    <a:solidFill>
                      <a:srgbClr val="00F900"/>
                    </a:solidFill>
                  </a:tcPr>
                </a:tc>
                <a:tc>
                  <a:txBody>
                    <a:bodyPr/>
                    <a:lstStyle/>
                    <a:p>
                      <a:pPr defTabSz="914400">
                        <a:defRPr sz="3200">
                          <a:sym typeface="Helvetica Neue"/>
                        </a:defRPr>
                      </a:pPr>
                      <a:endParaRPr/>
                    </a:p>
                  </a:txBody>
                  <a:tcPr marL="50800" marR="50800" marT="50800" marB="50800" anchor="ctr" horzOverflow="overflow">
                    <a:lnT w="12700">
                      <a:solidFill>
                        <a:srgbClr val="FAFFFF"/>
                      </a:solidFill>
                      <a:miter lim="400000"/>
                    </a:lnT>
                    <a:solidFill>
                      <a:srgbClr val="000000"/>
                    </a:solidFill>
                  </a:tcPr>
                </a:tc>
                <a:tc>
                  <a:txBody>
                    <a:bodyPr/>
                    <a:lstStyle/>
                    <a:p>
                      <a:pPr defTabSz="914400">
                        <a:defRPr sz="3200">
                          <a:sym typeface="Helvetica Neue"/>
                        </a:defRPr>
                      </a:pPr>
                      <a:endParaRPr/>
                    </a:p>
                  </a:txBody>
                  <a:tcPr marL="50800" marR="50800" marT="50800" marB="50800" anchor="ctr" horzOverflow="overflow">
                    <a:lnT w="12700">
                      <a:solidFill>
                        <a:srgbClr val="FAFFFF"/>
                      </a:solidFill>
                      <a:miter lim="400000"/>
                    </a:lnT>
                    <a:solidFill>
                      <a:srgbClr val="000000"/>
                    </a:solidFill>
                  </a:tcPr>
                </a:tc>
                <a:tc>
                  <a:txBody>
                    <a:bodyPr/>
                    <a:lstStyle/>
                    <a:p>
                      <a:pPr defTabSz="914400">
                        <a:defRPr sz="3200">
                          <a:sym typeface="Helvetica Neue"/>
                        </a:defRPr>
                      </a:pPr>
                      <a:endParaRPr/>
                    </a:p>
                  </a:txBody>
                  <a:tcPr marL="50800" marR="50800" marT="50800" marB="50800" anchor="ctr" horzOverflow="overflow">
                    <a:lnT w="12700">
                      <a:solidFill>
                        <a:srgbClr val="FAFFFF"/>
                      </a:solidFill>
                      <a:miter lim="400000"/>
                    </a:lnT>
                    <a:solidFill>
                      <a:srgbClr val="000000"/>
                    </a:solidFill>
                  </a:tcPr>
                </a:tc>
                <a:tc>
                  <a:txBody>
                    <a:bodyPr/>
                    <a:lstStyle/>
                    <a:p>
                      <a:pPr defTabSz="914400">
                        <a:defRPr sz="3200">
                          <a:sym typeface="Helvetica Neue"/>
                        </a:defRPr>
                      </a:pPr>
                      <a:endParaRPr/>
                    </a:p>
                  </a:txBody>
                  <a:tcPr marL="50800" marR="50800" marT="50800" marB="50800" anchor="ctr" horzOverflow="overflow">
                    <a:lnR w="12700">
                      <a:solidFill>
                        <a:srgbClr val="FAFFFF"/>
                      </a:solidFill>
                      <a:miter lim="400000"/>
                    </a:lnR>
                    <a:lnT w="12700">
                      <a:solidFill>
                        <a:srgbClr val="FAFFFF"/>
                      </a:solidFill>
                      <a:miter lim="400000"/>
                    </a:lnT>
                    <a:solidFill>
                      <a:srgbClr val="000000"/>
                    </a:solidFill>
                  </a:tcPr>
                </a:tc>
                <a:extLst>
                  <a:ext uri="{0D108BD9-81ED-4DB2-BD59-A6C34878D82A}">
                    <a16:rowId xmlns:a16="http://schemas.microsoft.com/office/drawing/2014/main" val="10000"/>
                  </a:ext>
                </a:extLst>
              </a:tr>
              <a:tr h="864286">
                <a:tc>
                  <a:txBody>
                    <a:bodyPr/>
                    <a:lstStyle/>
                    <a:p>
                      <a:pPr defTabSz="914400">
                        <a:defRPr sz="3200">
                          <a:sym typeface="Helvetica Neue"/>
                        </a:defRPr>
                      </a:pPr>
                      <a:endParaRPr/>
                    </a:p>
                  </a:txBody>
                  <a:tcPr marL="50800" marR="50800" marT="50800" marB="50800" anchor="ctr" horzOverflow="overflow">
                    <a:lnL w="12700">
                      <a:solidFill>
                        <a:srgbClr val="FAFFFF"/>
                      </a:solidFill>
                      <a:miter lim="400000"/>
                    </a:lnL>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lnR w="12700">
                      <a:solidFill>
                        <a:srgbClr val="FAFFFF"/>
                      </a:solidFill>
                      <a:miter lim="400000"/>
                    </a:lnR>
                    <a:solidFill>
                      <a:srgbClr val="00F900"/>
                    </a:solidFill>
                  </a:tcPr>
                </a:tc>
                <a:extLst>
                  <a:ext uri="{0D108BD9-81ED-4DB2-BD59-A6C34878D82A}">
                    <a16:rowId xmlns:a16="http://schemas.microsoft.com/office/drawing/2014/main" val="10001"/>
                  </a:ext>
                </a:extLst>
              </a:tr>
              <a:tr h="864286">
                <a:tc>
                  <a:txBody>
                    <a:bodyPr/>
                    <a:lstStyle/>
                    <a:p>
                      <a:pPr defTabSz="914400">
                        <a:defRPr sz="3200">
                          <a:sym typeface="Helvetica Neue"/>
                        </a:defRPr>
                      </a:pPr>
                      <a:endParaRPr/>
                    </a:p>
                  </a:txBody>
                  <a:tcPr marL="50800" marR="50800" marT="50800" marB="50800" anchor="ctr" horzOverflow="overflow">
                    <a:lnL w="12700">
                      <a:solidFill>
                        <a:srgbClr val="FAFFFF"/>
                      </a:solidFill>
                      <a:miter lim="400000"/>
                    </a:lnL>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lnR w="12700">
                      <a:solidFill>
                        <a:srgbClr val="FAFFFF"/>
                      </a:solidFill>
                      <a:miter lim="400000"/>
                    </a:lnR>
                    <a:solidFill>
                      <a:srgbClr val="000000"/>
                    </a:solidFill>
                  </a:tcPr>
                </a:tc>
                <a:extLst>
                  <a:ext uri="{0D108BD9-81ED-4DB2-BD59-A6C34878D82A}">
                    <a16:rowId xmlns:a16="http://schemas.microsoft.com/office/drawing/2014/main" val="10002"/>
                  </a:ext>
                </a:extLst>
              </a:tr>
              <a:tr h="864286">
                <a:tc>
                  <a:txBody>
                    <a:bodyPr/>
                    <a:lstStyle/>
                    <a:p>
                      <a:pPr defTabSz="914400">
                        <a:defRPr sz="3200">
                          <a:sym typeface="Helvetica Neue"/>
                        </a:defRPr>
                      </a:pPr>
                      <a:endParaRPr/>
                    </a:p>
                  </a:txBody>
                  <a:tcPr marL="50800" marR="50800" marT="50800" marB="50800" anchor="ctr" horzOverflow="overflow">
                    <a:lnL w="12700">
                      <a:solidFill>
                        <a:srgbClr val="FAFFFF"/>
                      </a:solidFill>
                      <a:miter lim="400000"/>
                    </a:lnL>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FF2600"/>
                    </a:solidFill>
                  </a:tcPr>
                </a:tc>
                <a:tc>
                  <a:txBody>
                    <a:bodyPr/>
                    <a:lstStyle/>
                    <a:p>
                      <a:pPr defTabSz="914400">
                        <a:defRPr sz="3200">
                          <a:sym typeface="Helvetica Neue"/>
                        </a:defRPr>
                      </a:pPr>
                      <a:endParaRPr/>
                    </a:p>
                  </a:txBody>
                  <a:tcPr marL="50800" marR="50800" marT="50800" marB="50800" anchor="ctr" horzOverflow="overflow">
                    <a:solidFill>
                      <a:srgbClr val="FF26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lnR w="12700">
                      <a:solidFill>
                        <a:srgbClr val="FAFFFF"/>
                      </a:solidFill>
                      <a:miter lim="400000"/>
                    </a:lnR>
                    <a:solidFill>
                      <a:srgbClr val="00F900"/>
                    </a:solidFill>
                  </a:tcPr>
                </a:tc>
                <a:extLst>
                  <a:ext uri="{0D108BD9-81ED-4DB2-BD59-A6C34878D82A}">
                    <a16:rowId xmlns:a16="http://schemas.microsoft.com/office/drawing/2014/main" val="10003"/>
                  </a:ext>
                </a:extLst>
              </a:tr>
              <a:tr h="864286">
                <a:tc>
                  <a:txBody>
                    <a:bodyPr/>
                    <a:lstStyle/>
                    <a:p>
                      <a:pPr defTabSz="914400">
                        <a:defRPr sz="3200">
                          <a:sym typeface="Helvetica Neue"/>
                        </a:defRPr>
                      </a:pPr>
                      <a:endParaRPr/>
                    </a:p>
                  </a:txBody>
                  <a:tcPr marL="50800" marR="50800" marT="50800" marB="50800" anchor="ctr" horzOverflow="overflow">
                    <a:lnL w="12700">
                      <a:solidFill>
                        <a:srgbClr val="FAFFFF"/>
                      </a:solidFill>
                      <a:miter lim="400000"/>
                    </a:lnL>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FFFFFF"/>
                    </a:solidFill>
                  </a:tcPr>
                </a:tc>
                <a:tc>
                  <a:txBody>
                    <a:bodyPr/>
                    <a:lstStyle/>
                    <a:p>
                      <a:pPr defTabSz="914400">
                        <a:defRPr sz="3200">
                          <a:sym typeface="Helvetica Neue"/>
                        </a:defRPr>
                      </a:pPr>
                      <a:endParaRPr/>
                    </a:p>
                  </a:txBody>
                  <a:tcPr marL="50800" marR="50800" marT="50800" marB="50800" anchor="ctr" horzOverflow="overflow">
                    <a:solidFill>
                      <a:srgbClr val="FF26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lnR w="12700">
                      <a:solidFill>
                        <a:srgbClr val="FAFFFF"/>
                      </a:solidFill>
                      <a:miter lim="400000"/>
                    </a:lnR>
                    <a:solidFill>
                      <a:srgbClr val="000000"/>
                    </a:solidFill>
                  </a:tcPr>
                </a:tc>
                <a:extLst>
                  <a:ext uri="{0D108BD9-81ED-4DB2-BD59-A6C34878D82A}">
                    <a16:rowId xmlns:a16="http://schemas.microsoft.com/office/drawing/2014/main" val="10004"/>
                  </a:ext>
                </a:extLst>
              </a:tr>
              <a:tr h="864286">
                <a:tc>
                  <a:txBody>
                    <a:bodyPr/>
                    <a:lstStyle/>
                    <a:p>
                      <a:pPr defTabSz="914400">
                        <a:defRPr sz="3200">
                          <a:sym typeface="Helvetica Neue"/>
                        </a:defRPr>
                      </a:pPr>
                      <a:endParaRPr/>
                    </a:p>
                  </a:txBody>
                  <a:tcPr marL="50800" marR="50800" marT="50800" marB="50800" anchor="ctr" horzOverflow="overflow">
                    <a:lnL w="12700">
                      <a:solidFill>
                        <a:srgbClr val="FAFFFF"/>
                      </a:solidFill>
                      <a:miter lim="400000"/>
                    </a:lnL>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FF2600"/>
                    </a:solidFill>
                  </a:tcPr>
                </a:tc>
                <a:tc>
                  <a:txBody>
                    <a:bodyPr/>
                    <a:lstStyle/>
                    <a:p>
                      <a:pPr defTabSz="914400">
                        <a:defRPr sz="3200">
                          <a:sym typeface="Helvetica Neue"/>
                        </a:defRPr>
                      </a:pPr>
                      <a:endParaRPr/>
                    </a:p>
                  </a:txBody>
                  <a:tcPr marL="50800" marR="50800" marT="50800" marB="50800" anchor="ctr" horzOverflow="overflow">
                    <a:solidFill>
                      <a:srgbClr val="FF26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lnR w="12700">
                      <a:solidFill>
                        <a:srgbClr val="FAFFFF"/>
                      </a:solidFill>
                      <a:miter lim="400000"/>
                    </a:lnR>
                    <a:solidFill>
                      <a:srgbClr val="000000"/>
                    </a:solidFill>
                  </a:tcPr>
                </a:tc>
                <a:extLst>
                  <a:ext uri="{0D108BD9-81ED-4DB2-BD59-A6C34878D82A}">
                    <a16:rowId xmlns:a16="http://schemas.microsoft.com/office/drawing/2014/main" val="10005"/>
                  </a:ext>
                </a:extLst>
              </a:tr>
              <a:tr h="864286">
                <a:tc>
                  <a:txBody>
                    <a:bodyPr/>
                    <a:lstStyle/>
                    <a:p>
                      <a:pPr defTabSz="914400">
                        <a:defRPr sz="3200">
                          <a:sym typeface="Helvetica Neue"/>
                        </a:defRPr>
                      </a:pPr>
                      <a:endParaRPr/>
                    </a:p>
                  </a:txBody>
                  <a:tcPr marL="50800" marR="50800" marT="50800" marB="50800" anchor="ctr" horzOverflow="overflow">
                    <a:lnL w="12700">
                      <a:solidFill>
                        <a:srgbClr val="FAFFFF"/>
                      </a:solidFill>
                      <a:miter lim="400000"/>
                    </a:lnL>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00F900"/>
                    </a:solidFill>
                  </a:tcPr>
                </a:tc>
                <a:tc>
                  <a:txBody>
                    <a:bodyPr/>
                    <a:lstStyle/>
                    <a:p>
                      <a:pPr defTabSz="914400">
                        <a:defRPr sz="3200">
                          <a:sym typeface="Helvetica Neue"/>
                        </a:defRPr>
                      </a:pPr>
                      <a:endParaRPr/>
                    </a:p>
                  </a:txBody>
                  <a:tcPr marL="50800" marR="50800" marT="50800" marB="50800" anchor="ctr" horzOverflow="overflow">
                    <a:solidFill>
                      <a:srgbClr val="FFFFFF"/>
                    </a:solidFill>
                  </a:tcPr>
                </a:tc>
                <a:tc>
                  <a:txBody>
                    <a:bodyPr/>
                    <a:lstStyle/>
                    <a:p>
                      <a:pPr defTabSz="914400">
                        <a:defRPr sz="3200">
                          <a:sym typeface="Helvetica Neue"/>
                        </a:defRPr>
                      </a:pPr>
                      <a:endParaRPr/>
                    </a:p>
                  </a:txBody>
                  <a:tcPr marL="50800" marR="50800" marT="50800" marB="50800" anchor="ctr" horzOverflow="overflow">
                    <a:solidFill>
                      <a:srgbClr val="FF2600"/>
                    </a:solidFill>
                  </a:tcPr>
                </a:tc>
                <a:tc>
                  <a:txBody>
                    <a:bodyPr/>
                    <a:lstStyle/>
                    <a:p>
                      <a:pPr defTabSz="914400">
                        <a:defRPr sz="3200">
                          <a:sym typeface="Helvetica Neue"/>
                        </a:defRPr>
                      </a:pPr>
                      <a:endParaRPr/>
                    </a:p>
                  </a:txBody>
                  <a:tcPr marL="50800" marR="50800" marT="50800" marB="50800" anchor="ctr" horzOverflow="overflow">
                    <a:solidFill>
                      <a:srgbClr val="000000"/>
                    </a:solidFill>
                  </a:tcPr>
                </a:tc>
                <a:tc>
                  <a:txBody>
                    <a:bodyPr/>
                    <a:lstStyle/>
                    <a:p>
                      <a:pPr defTabSz="914400">
                        <a:defRPr sz="3200">
                          <a:sym typeface="Helvetica Neue"/>
                        </a:defRPr>
                      </a:pPr>
                      <a:endParaRPr/>
                    </a:p>
                  </a:txBody>
                  <a:tcPr marL="50800" marR="50800" marT="50800" marB="50800" anchor="ctr" horzOverflow="overflow">
                    <a:lnR w="12700">
                      <a:solidFill>
                        <a:srgbClr val="FAFFFF"/>
                      </a:solidFill>
                      <a:miter lim="400000"/>
                    </a:lnR>
                    <a:solidFill>
                      <a:srgbClr val="000000"/>
                    </a:solidFill>
                  </a:tcPr>
                </a:tc>
                <a:extLst>
                  <a:ext uri="{0D108BD9-81ED-4DB2-BD59-A6C34878D82A}">
                    <a16:rowId xmlns:a16="http://schemas.microsoft.com/office/drawing/2014/main" val="10006"/>
                  </a:ext>
                </a:extLst>
              </a:tr>
              <a:tr h="864286">
                <a:tc>
                  <a:txBody>
                    <a:bodyPr/>
                    <a:lstStyle/>
                    <a:p>
                      <a:pPr defTabSz="914400">
                        <a:defRPr sz="3200">
                          <a:sym typeface="Helvetica Neue"/>
                        </a:defRPr>
                      </a:pPr>
                      <a:endParaRPr/>
                    </a:p>
                  </a:txBody>
                  <a:tcPr marL="50800" marR="50800" marT="50800" marB="50800" anchor="ctr" horzOverflow="overflow">
                    <a:lnL w="12700">
                      <a:solidFill>
                        <a:srgbClr val="FAFFFF"/>
                      </a:solidFill>
                      <a:miter lim="400000"/>
                    </a:lnL>
                    <a:lnB w="12700">
                      <a:solidFill>
                        <a:srgbClr val="FAFFFF"/>
                      </a:solidFill>
                      <a:miter lim="400000"/>
                    </a:lnB>
                    <a:solidFill>
                      <a:srgbClr val="000000"/>
                    </a:solidFill>
                  </a:tcPr>
                </a:tc>
                <a:tc>
                  <a:txBody>
                    <a:bodyPr/>
                    <a:lstStyle/>
                    <a:p>
                      <a:pPr defTabSz="914400">
                        <a:defRPr sz="3200">
                          <a:sym typeface="Helvetica Neue"/>
                        </a:defRPr>
                      </a:pPr>
                      <a:endParaRPr/>
                    </a:p>
                  </a:txBody>
                  <a:tcPr marL="50800" marR="50800" marT="50800" marB="50800" anchor="ctr" horzOverflow="overflow">
                    <a:lnB w="12700">
                      <a:solidFill>
                        <a:srgbClr val="FAFFFF"/>
                      </a:solidFill>
                      <a:miter lim="400000"/>
                    </a:lnB>
                    <a:solidFill>
                      <a:srgbClr val="00F900"/>
                    </a:solidFill>
                  </a:tcPr>
                </a:tc>
                <a:tc>
                  <a:txBody>
                    <a:bodyPr/>
                    <a:lstStyle/>
                    <a:p>
                      <a:pPr defTabSz="914400">
                        <a:defRPr sz="3200">
                          <a:sym typeface="Helvetica Neue"/>
                        </a:defRPr>
                      </a:pPr>
                      <a:endParaRPr/>
                    </a:p>
                  </a:txBody>
                  <a:tcPr marL="50800" marR="50800" marT="50800" marB="50800" anchor="ctr" horzOverflow="overflow">
                    <a:lnB w="12700">
                      <a:solidFill>
                        <a:srgbClr val="FAFFFF"/>
                      </a:solidFill>
                      <a:miter lim="400000"/>
                    </a:lnB>
                    <a:solidFill>
                      <a:srgbClr val="00F900"/>
                    </a:solidFill>
                  </a:tcPr>
                </a:tc>
                <a:tc>
                  <a:txBody>
                    <a:bodyPr/>
                    <a:lstStyle/>
                    <a:p>
                      <a:pPr defTabSz="914400">
                        <a:defRPr sz="3200">
                          <a:sym typeface="Helvetica Neue"/>
                        </a:defRPr>
                      </a:pPr>
                      <a:endParaRPr/>
                    </a:p>
                  </a:txBody>
                  <a:tcPr marL="50800" marR="50800" marT="50800" marB="50800" anchor="ctr" horzOverflow="overflow">
                    <a:lnB w="12700">
                      <a:solidFill>
                        <a:srgbClr val="FAFFFF"/>
                      </a:solidFill>
                      <a:miter lim="400000"/>
                    </a:lnB>
                    <a:solidFill>
                      <a:srgbClr val="00F900"/>
                    </a:solidFill>
                  </a:tcPr>
                </a:tc>
                <a:tc>
                  <a:txBody>
                    <a:bodyPr/>
                    <a:lstStyle/>
                    <a:p>
                      <a:pPr defTabSz="914400">
                        <a:defRPr sz="3200">
                          <a:sym typeface="Helvetica Neue"/>
                        </a:defRPr>
                      </a:pPr>
                      <a:endParaRPr/>
                    </a:p>
                  </a:txBody>
                  <a:tcPr marL="50800" marR="50800" marT="50800" marB="50800" anchor="ctr" horzOverflow="overflow">
                    <a:lnB w="12700">
                      <a:solidFill>
                        <a:srgbClr val="FAFFFF"/>
                      </a:solidFill>
                      <a:miter lim="400000"/>
                    </a:lnB>
                    <a:solidFill>
                      <a:srgbClr val="000000"/>
                    </a:solidFill>
                  </a:tcPr>
                </a:tc>
                <a:tc>
                  <a:txBody>
                    <a:bodyPr/>
                    <a:lstStyle/>
                    <a:p>
                      <a:pPr defTabSz="914400">
                        <a:defRPr sz="3200">
                          <a:sym typeface="Helvetica Neue"/>
                        </a:defRPr>
                      </a:pPr>
                      <a:endParaRPr/>
                    </a:p>
                  </a:txBody>
                  <a:tcPr marL="50800" marR="50800" marT="50800" marB="50800" anchor="ctr" horzOverflow="overflow">
                    <a:lnB w="12700">
                      <a:solidFill>
                        <a:srgbClr val="FAFFFF"/>
                      </a:solidFill>
                      <a:miter lim="400000"/>
                    </a:lnB>
                    <a:solidFill>
                      <a:srgbClr val="000000"/>
                    </a:solidFill>
                  </a:tcPr>
                </a:tc>
                <a:tc>
                  <a:txBody>
                    <a:bodyPr/>
                    <a:lstStyle/>
                    <a:p>
                      <a:pPr defTabSz="914400">
                        <a:defRPr sz="3200">
                          <a:sym typeface="Helvetica Neue"/>
                        </a:defRPr>
                      </a:pPr>
                      <a:endParaRPr/>
                    </a:p>
                  </a:txBody>
                  <a:tcPr marL="50800" marR="50800" marT="50800" marB="50800" anchor="ctr" horzOverflow="overflow">
                    <a:lnB w="12700">
                      <a:solidFill>
                        <a:srgbClr val="FAFFFF"/>
                      </a:solidFill>
                      <a:miter lim="400000"/>
                    </a:lnB>
                    <a:solidFill>
                      <a:srgbClr val="000000"/>
                    </a:solidFill>
                  </a:tcPr>
                </a:tc>
                <a:tc>
                  <a:txBody>
                    <a:bodyPr/>
                    <a:lstStyle/>
                    <a:p>
                      <a:pPr defTabSz="914400">
                        <a:defRPr sz="3200">
                          <a:sym typeface="Helvetica Neue"/>
                        </a:defRPr>
                      </a:pPr>
                      <a:endParaRPr/>
                    </a:p>
                  </a:txBody>
                  <a:tcPr marL="50800" marR="50800" marT="50800" marB="50800" anchor="ctr" horzOverflow="overflow">
                    <a:lnR w="12700">
                      <a:solidFill>
                        <a:srgbClr val="FAFFFF"/>
                      </a:solidFill>
                      <a:miter lim="400000"/>
                    </a:lnR>
                    <a:lnB w="12700">
                      <a:solidFill>
                        <a:srgbClr val="FAFFFF"/>
                      </a:solidFill>
                      <a:miter lim="400000"/>
                    </a:lnB>
                    <a:solidFill>
                      <a:srgbClr val="000000"/>
                    </a:solidFill>
                  </a:tcPr>
                </a:tc>
                <a:extLst>
                  <a:ext uri="{0D108BD9-81ED-4DB2-BD59-A6C34878D82A}">
                    <a16:rowId xmlns:a16="http://schemas.microsoft.com/office/drawing/2014/main" val="10007"/>
                  </a:ext>
                </a:extLst>
              </a:tr>
            </a:tbl>
          </a:graphicData>
        </a:graphic>
      </p:graphicFrame>
      <p:graphicFrame>
        <p:nvGraphicFramePr>
          <p:cNvPr id="252" name="Table 1-1"/>
          <p:cNvGraphicFramePr/>
          <p:nvPr/>
        </p:nvGraphicFramePr>
        <p:xfrm>
          <a:off x="11573757" y="5324905"/>
          <a:ext cx="7061304" cy="6914288"/>
        </p:xfrm>
        <a:graphic>
          <a:graphicData uri="http://schemas.openxmlformats.org/drawingml/2006/table">
            <a:tbl>
              <a:tblPr>
                <a:tableStyleId>{CF821DB8-F4EB-4A41-A1BA-3FCAFE7338EE}</a:tableStyleId>
              </a:tblPr>
              <a:tblGrid>
                <a:gridCol w="882663">
                  <a:extLst>
                    <a:ext uri="{9D8B030D-6E8A-4147-A177-3AD203B41FA5}">
                      <a16:colId xmlns:a16="http://schemas.microsoft.com/office/drawing/2014/main" val="20000"/>
                    </a:ext>
                  </a:extLst>
                </a:gridCol>
                <a:gridCol w="882663">
                  <a:extLst>
                    <a:ext uri="{9D8B030D-6E8A-4147-A177-3AD203B41FA5}">
                      <a16:colId xmlns:a16="http://schemas.microsoft.com/office/drawing/2014/main" val="20001"/>
                    </a:ext>
                  </a:extLst>
                </a:gridCol>
                <a:gridCol w="882663">
                  <a:extLst>
                    <a:ext uri="{9D8B030D-6E8A-4147-A177-3AD203B41FA5}">
                      <a16:colId xmlns:a16="http://schemas.microsoft.com/office/drawing/2014/main" val="20002"/>
                    </a:ext>
                  </a:extLst>
                </a:gridCol>
                <a:gridCol w="882663">
                  <a:extLst>
                    <a:ext uri="{9D8B030D-6E8A-4147-A177-3AD203B41FA5}">
                      <a16:colId xmlns:a16="http://schemas.microsoft.com/office/drawing/2014/main" val="20003"/>
                    </a:ext>
                  </a:extLst>
                </a:gridCol>
                <a:gridCol w="882663">
                  <a:extLst>
                    <a:ext uri="{9D8B030D-6E8A-4147-A177-3AD203B41FA5}">
                      <a16:colId xmlns:a16="http://schemas.microsoft.com/office/drawing/2014/main" val="20004"/>
                    </a:ext>
                  </a:extLst>
                </a:gridCol>
                <a:gridCol w="882663">
                  <a:extLst>
                    <a:ext uri="{9D8B030D-6E8A-4147-A177-3AD203B41FA5}">
                      <a16:colId xmlns:a16="http://schemas.microsoft.com/office/drawing/2014/main" val="20005"/>
                    </a:ext>
                  </a:extLst>
                </a:gridCol>
                <a:gridCol w="882663">
                  <a:extLst>
                    <a:ext uri="{9D8B030D-6E8A-4147-A177-3AD203B41FA5}">
                      <a16:colId xmlns:a16="http://schemas.microsoft.com/office/drawing/2014/main" val="20006"/>
                    </a:ext>
                  </a:extLst>
                </a:gridCol>
                <a:gridCol w="882663">
                  <a:extLst>
                    <a:ext uri="{9D8B030D-6E8A-4147-A177-3AD203B41FA5}">
                      <a16:colId xmlns:a16="http://schemas.microsoft.com/office/drawing/2014/main" val="20007"/>
                    </a:ext>
                  </a:extLst>
                </a:gridCol>
              </a:tblGrid>
              <a:tr h="864286">
                <a:tc>
                  <a:txBody>
                    <a:bodyPr/>
                    <a:lstStyle/>
                    <a:p>
                      <a:pPr defTabSz="914400">
                        <a:defRPr sz="1800"/>
                      </a:pPr>
                      <a:r>
                        <a:rPr sz="4600" b="1">
                          <a:sym typeface="Helvetica Neue"/>
                        </a:rPr>
                        <a:t>3</a:t>
                      </a:r>
                    </a:p>
                  </a:txBody>
                  <a:tcPr marL="50800" marR="50800" marT="50800" marB="50800" anchor="ctr" horzOverflow="overflow">
                    <a:lnL w="12700">
                      <a:solidFill>
                        <a:srgbClr val="FAFFFF"/>
                      </a:solidFill>
                      <a:miter lim="400000"/>
                    </a:lnL>
                    <a:lnT w="12700">
                      <a:solidFill>
                        <a:srgbClr val="FAFFFF"/>
                      </a:solidFill>
                      <a:miter lim="400000"/>
                    </a:lnT>
                    <a:solidFill>
                      <a:srgbClr val="FFFFFF"/>
                    </a:solidFill>
                  </a:tcPr>
                </a:tc>
                <a:tc>
                  <a:txBody>
                    <a:bodyPr/>
                    <a:lstStyle/>
                    <a:p>
                      <a:pPr defTabSz="914400">
                        <a:defRPr sz="1800"/>
                      </a:pPr>
                      <a:r>
                        <a:rPr sz="4600" b="1">
                          <a:sym typeface="Helvetica Neue"/>
                        </a:rPr>
                        <a:t>2</a:t>
                      </a:r>
                    </a:p>
                  </a:txBody>
                  <a:tcPr marL="50800" marR="50800" marT="50800" marB="50800" anchor="ctr" horzOverflow="overflow">
                    <a:lnT w="12700">
                      <a:solidFill>
                        <a:srgbClr val="FAFFFF"/>
                      </a:solidFill>
                      <a:miter lim="400000"/>
                    </a:lnT>
                    <a:solidFill>
                      <a:srgbClr val="FFFFFF"/>
                    </a:solidFill>
                  </a:tcPr>
                </a:tc>
                <a:tc>
                  <a:txBody>
                    <a:bodyPr/>
                    <a:lstStyle/>
                    <a:p>
                      <a:pPr defTabSz="914400">
                        <a:defRPr sz="1800"/>
                      </a:pPr>
                      <a:r>
                        <a:rPr sz="4600" b="1">
                          <a:sym typeface="Helvetica Neue"/>
                        </a:rPr>
                        <a:t>0</a:t>
                      </a:r>
                    </a:p>
                  </a:txBody>
                  <a:tcPr marL="50800" marR="50800" marT="50800" marB="50800" anchor="ctr" horzOverflow="overflow">
                    <a:lnT w="12700">
                      <a:solidFill>
                        <a:srgbClr val="FAFFFF"/>
                      </a:solidFill>
                      <a:miter lim="400000"/>
                    </a:lnT>
                    <a:solidFill>
                      <a:srgbClr val="FFFFFF"/>
                    </a:solidFill>
                  </a:tcPr>
                </a:tc>
                <a:tc>
                  <a:txBody>
                    <a:bodyPr/>
                    <a:lstStyle/>
                    <a:p>
                      <a:pPr defTabSz="914400">
                        <a:defRPr sz="1800"/>
                      </a:pPr>
                      <a:r>
                        <a:rPr sz="4600" b="1">
                          <a:sym typeface="Helvetica Neue"/>
                        </a:rPr>
                        <a:t>3</a:t>
                      </a:r>
                    </a:p>
                  </a:txBody>
                  <a:tcPr marL="50800" marR="50800" marT="50800" marB="50800" anchor="ctr" horzOverflow="overflow">
                    <a:lnT w="12700">
                      <a:solidFill>
                        <a:srgbClr val="FAFFFF"/>
                      </a:solidFill>
                      <a:miter lim="400000"/>
                    </a:lnT>
                    <a:solidFill>
                      <a:srgbClr val="FFFFFF"/>
                    </a:solidFill>
                  </a:tcPr>
                </a:tc>
                <a:tc>
                  <a:txBody>
                    <a:bodyPr/>
                    <a:lstStyle/>
                    <a:p>
                      <a:pPr defTabSz="914400">
                        <a:defRPr sz="1800"/>
                      </a:pPr>
                      <a:r>
                        <a:rPr sz="4600" b="1">
                          <a:sym typeface="Helvetica Neue"/>
                        </a:rPr>
                        <a:t>1</a:t>
                      </a:r>
                    </a:p>
                  </a:txBody>
                  <a:tcPr marL="50800" marR="50800" marT="50800" marB="50800" anchor="ctr" horzOverflow="overflow">
                    <a:lnT w="12700">
                      <a:solidFill>
                        <a:srgbClr val="FAFFFF"/>
                      </a:solidFill>
                      <a:miter lim="400000"/>
                    </a:lnT>
                    <a:solidFill>
                      <a:srgbClr val="FFFFFF"/>
                    </a:solidFill>
                  </a:tcPr>
                </a:tc>
                <a:tc>
                  <a:txBody>
                    <a:bodyPr/>
                    <a:lstStyle/>
                    <a:p>
                      <a:pPr defTabSz="914400">
                        <a:defRPr sz="1800"/>
                      </a:pPr>
                      <a:r>
                        <a:rPr sz="4600" b="1">
                          <a:sym typeface="Helvetica Neue"/>
                        </a:rPr>
                        <a:t>1</a:t>
                      </a:r>
                    </a:p>
                  </a:txBody>
                  <a:tcPr marL="50800" marR="50800" marT="50800" marB="50800" anchor="ctr" horzOverflow="overflow">
                    <a:lnT w="12700">
                      <a:solidFill>
                        <a:srgbClr val="FAFFFF"/>
                      </a:solidFill>
                      <a:miter lim="400000"/>
                    </a:lnT>
                    <a:solidFill>
                      <a:srgbClr val="FFFFFF"/>
                    </a:solidFill>
                  </a:tcPr>
                </a:tc>
                <a:tc>
                  <a:txBody>
                    <a:bodyPr/>
                    <a:lstStyle/>
                    <a:p>
                      <a:pPr defTabSz="914400">
                        <a:defRPr sz="1800"/>
                      </a:pPr>
                      <a:r>
                        <a:rPr sz="4600" b="1">
                          <a:sym typeface="Helvetica Neue"/>
                        </a:rPr>
                        <a:t>1</a:t>
                      </a:r>
                    </a:p>
                  </a:txBody>
                  <a:tcPr marL="50800" marR="50800" marT="50800" marB="50800" anchor="ctr" horzOverflow="overflow">
                    <a:lnT w="12700">
                      <a:solidFill>
                        <a:srgbClr val="FAFFFF"/>
                      </a:solidFill>
                      <a:miter lim="400000"/>
                    </a:lnT>
                    <a:solidFill>
                      <a:srgbClr val="FFFFFF"/>
                    </a:solidFill>
                  </a:tcPr>
                </a:tc>
                <a:tc>
                  <a:txBody>
                    <a:bodyPr/>
                    <a:lstStyle/>
                    <a:p>
                      <a:pPr defTabSz="914400">
                        <a:defRPr sz="1800"/>
                      </a:pPr>
                      <a:r>
                        <a:rPr sz="4600" b="1">
                          <a:sym typeface="Helvetica Neue"/>
                        </a:rPr>
                        <a:t>1</a:t>
                      </a:r>
                    </a:p>
                  </a:txBody>
                  <a:tcPr marL="50800" marR="50800" marT="50800" marB="50800" anchor="ctr" horzOverflow="overflow">
                    <a:lnR w="12700">
                      <a:solidFill>
                        <a:srgbClr val="FAFFFF"/>
                      </a:solidFill>
                      <a:miter lim="400000"/>
                    </a:lnR>
                    <a:lnT w="12700">
                      <a:solidFill>
                        <a:srgbClr val="FAFFFF"/>
                      </a:solidFill>
                      <a:miter lim="400000"/>
                    </a:lnT>
                    <a:solidFill>
                      <a:srgbClr val="FFFFFF"/>
                    </a:solidFill>
                  </a:tcPr>
                </a:tc>
                <a:extLst>
                  <a:ext uri="{0D108BD9-81ED-4DB2-BD59-A6C34878D82A}">
                    <a16:rowId xmlns:a16="http://schemas.microsoft.com/office/drawing/2014/main" val="10000"/>
                  </a:ext>
                </a:extLst>
              </a:tr>
              <a:tr h="864286">
                <a:tc>
                  <a:txBody>
                    <a:bodyPr/>
                    <a:lstStyle/>
                    <a:p>
                      <a:pPr defTabSz="914400">
                        <a:defRPr sz="1800"/>
                      </a:pPr>
                      <a:r>
                        <a:rPr sz="4600" b="1">
                          <a:sym typeface="Helvetica Neue"/>
                        </a:rPr>
                        <a:t>1</a:t>
                      </a:r>
                    </a:p>
                  </a:txBody>
                  <a:tcPr marL="50800" marR="50800" marT="50800" marB="50800" anchor="ctr" horzOverflow="overflow">
                    <a:lnL w="12700">
                      <a:solidFill>
                        <a:srgbClr val="FAFFFF"/>
                      </a:solidFill>
                      <a:miter lim="400000"/>
                    </a:lnL>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3</a:t>
                      </a:r>
                    </a:p>
                  </a:txBody>
                  <a:tcPr marL="50800" marR="50800" marT="50800" marB="50800" anchor="ctr" horzOverflow="overflow">
                    <a:lnR w="12700">
                      <a:solidFill>
                        <a:srgbClr val="FAFFFF"/>
                      </a:solidFill>
                      <a:miter lim="400000"/>
                    </a:lnR>
                    <a:solidFill>
                      <a:srgbClr val="FFFFFF"/>
                    </a:solidFill>
                  </a:tcPr>
                </a:tc>
                <a:extLst>
                  <a:ext uri="{0D108BD9-81ED-4DB2-BD59-A6C34878D82A}">
                    <a16:rowId xmlns:a16="http://schemas.microsoft.com/office/drawing/2014/main" val="10001"/>
                  </a:ext>
                </a:extLst>
              </a:tr>
              <a:tr h="864286">
                <a:tc>
                  <a:txBody>
                    <a:bodyPr/>
                    <a:lstStyle/>
                    <a:p>
                      <a:pPr defTabSz="914400">
                        <a:defRPr sz="1800"/>
                      </a:pPr>
                      <a:r>
                        <a:rPr sz="4600" b="1">
                          <a:sym typeface="Helvetica Neue"/>
                        </a:rPr>
                        <a:t>1</a:t>
                      </a:r>
                    </a:p>
                  </a:txBody>
                  <a:tcPr marL="50800" marR="50800" marT="50800" marB="50800" anchor="ctr" horzOverflow="overflow">
                    <a:lnL w="12700">
                      <a:solidFill>
                        <a:srgbClr val="FAFFFF"/>
                      </a:solidFill>
                      <a:miter lim="400000"/>
                    </a:lnL>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lnR w="12700">
                      <a:solidFill>
                        <a:srgbClr val="FAFFFF"/>
                      </a:solidFill>
                      <a:miter lim="400000"/>
                    </a:lnR>
                    <a:solidFill>
                      <a:srgbClr val="FFFFFF"/>
                    </a:solidFill>
                  </a:tcPr>
                </a:tc>
                <a:extLst>
                  <a:ext uri="{0D108BD9-81ED-4DB2-BD59-A6C34878D82A}">
                    <a16:rowId xmlns:a16="http://schemas.microsoft.com/office/drawing/2014/main" val="10002"/>
                  </a:ext>
                </a:extLst>
              </a:tr>
              <a:tr h="864286">
                <a:tc>
                  <a:txBody>
                    <a:bodyPr/>
                    <a:lstStyle/>
                    <a:p>
                      <a:pPr defTabSz="914400">
                        <a:defRPr sz="1800"/>
                      </a:pPr>
                      <a:r>
                        <a:rPr sz="4600" b="1">
                          <a:sym typeface="Helvetica Neue"/>
                        </a:rPr>
                        <a:t>3</a:t>
                      </a:r>
                    </a:p>
                  </a:txBody>
                  <a:tcPr marL="50800" marR="50800" marT="50800" marB="50800" anchor="ctr" horzOverflow="overflow">
                    <a:lnL w="12700">
                      <a:solidFill>
                        <a:srgbClr val="FAFFFF"/>
                      </a:solidFill>
                      <a:miter lim="400000"/>
                    </a:lnL>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2</a:t>
                      </a:r>
                    </a:p>
                  </a:txBody>
                  <a:tcPr marL="50800" marR="50800" marT="50800" marB="50800" anchor="ctr" horzOverflow="overflow">
                    <a:solidFill>
                      <a:srgbClr val="FFFFFF"/>
                    </a:solidFill>
                  </a:tcPr>
                </a:tc>
                <a:tc>
                  <a:txBody>
                    <a:bodyPr/>
                    <a:lstStyle/>
                    <a:p>
                      <a:pPr defTabSz="914400">
                        <a:defRPr sz="1800"/>
                      </a:pPr>
                      <a:r>
                        <a:rPr sz="4600" b="1">
                          <a:sym typeface="Helvetica Neue"/>
                        </a:rPr>
                        <a:t>2</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3</a:t>
                      </a:r>
                    </a:p>
                  </a:txBody>
                  <a:tcPr marL="50800" marR="50800" marT="50800" marB="50800" anchor="ctr" horzOverflow="overflow">
                    <a:lnR w="12700">
                      <a:solidFill>
                        <a:srgbClr val="FAFFFF"/>
                      </a:solidFill>
                      <a:miter lim="400000"/>
                    </a:lnR>
                    <a:solidFill>
                      <a:srgbClr val="FFFFFF"/>
                    </a:solidFill>
                  </a:tcPr>
                </a:tc>
                <a:extLst>
                  <a:ext uri="{0D108BD9-81ED-4DB2-BD59-A6C34878D82A}">
                    <a16:rowId xmlns:a16="http://schemas.microsoft.com/office/drawing/2014/main" val="10003"/>
                  </a:ext>
                </a:extLst>
              </a:tr>
              <a:tr h="864286">
                <a:tc>
                  <a:txBody>
                    <a:bodyPr/>
                    <a:lstStyle/>
                    <a:p>
                      <a:pPr defTabSz="914400">
                        <a:defRPr sz="4600" b="1">
                          <a:sym typeface="Helvetica Neue"/>
                        </a:defRPr>
                      </a:pPr>
                      <a:endParaRPr/>
                    </a:p>
                  </a:txBody>
                  <a:tcPr marL="50800" marR="50800" marT="50800" marB="50800" anchor="ctr" horzOverflow="overflow">
                    <a:lnL w="12700">
                      <a:solidFill>
                        <a:srgbClr val="FAFFFF"/>
                      </a:solidFill>
                      <a:miter lim="400000"/>
                    </a:lnL>
                    <a:solidFill>
                      <a:srgbClr val="FFFFFF"/>
                    </a:solidFill>
                  </a:tcPr>
                </a:tc>
                <a:tc>
                  <a:txBody>
                    <a:bodyPr/>
                    <a:lstStyle/>
                    <a:p>
                      <a:pPr defTabSz="914400">
                        <a:defRPr sz="4600" b="1">
                          <a:sym typeface="Helvetica Neue"/>
                        </a:defRPr>
                      </a:pPr>
                      <a:endParaRPr/>
                    </a:p>
                  </a:txBody>
                  <a:tcPr marL="50800" marR="50800" marT="50800" marB="50800" anchor="ctr" horzOverflow="overflow">
                    <a:solidFill>
                      <a:srgbClr val="FFFFFF"/>
                    </a:solidFill>
                  </a:tcPr>
                </a:tc>
                <a:tc>
                  <a:txBody>
                    <a:bodyPr/>
                    <a:lstStyle/>
                    <a:p>
                      <a:pPr defTabSz="914400">
                        <a:defRPr sz="4600" b="1">
                          <a:sym typeface="Helvetica Neue"/>
                        </a:defRPr>
                      </a:pPr>
                      <a:endParaRPr/>
                    </a:p>
                  </a:txBody>
                  <a:tcPr marL="50800" marR="50800" marT="50800" marB="50800" anchor="ctr" horzOverflow="overflow">
                    <a:solidFill>
                      <a:srgbClr val="FFFFFF"/>
                    </a:solidFill>
                  </a:tcPr>
                </a:tc>
                <a:tc>
                  <a:txBody>
                    <a:bodyPr/>
                    <a:lstStyle/>
                    <a:p>
                      <a:pPr defTabSz="914400">
                        <a:defRPr sz="4600" b="1">
                          <a:sym typeface="Helvetica Neue"/>
                        </a:defRPr>
                      </a:pPr>
                      <a:endParaRPr/>
                    </a:p>
                  </a:txBody>
                  <a:tcPr marL="50800" marR="50800" marT="50800" marB="50800" anchor="ctr" horzOverflow="overflow">
                    <a:solidFill>
                      <a:srgbClr val="FFFFFF"/>
                    </a:solidFill>
                  </a:tcPr>
                </a:tc>
                <a:tc>
                  <a:txBody>
                    <a:bodyPr/>
                    <a:lstStyle/>
                    <a:p>
                      <a:pPr defTabSz="914400">
                        <a:defRPr sz="4600" b="1">
                          <a:sym typeface="Helvetica Neue"/>
                        </a:defRPr>
                      </a:pPr>
                      <a:endParaRPr/>
                    </a:p>
                  </a:txBody>
                  <a:tcPr marL="50800" marR="50800" marT="50800" marB="50800" anchor="ctr" horzOverflow="overflow">
                    <a:solidFill>
                      <a:srgbClr val="FFFFFF"/>
                    </a:solidFill>
                  </a:tcPr>
                </a:tc>
                <a:tc>
                  <a:txBody>
                    <a:bodyPr/>
                    <a:lstStyle/>
                    <a:p>
                      <a:pPr defTabSz="914400">
                        <a:defRPr sz="4600" b="1">
                          <a:sym typeface="Helvetica Neue"/>
                        </a:defRPr>
                      </a:pPr>
                      <a:endParaRPr/>
                    </a:p>
                  </a:txBody>
                  <a:tcPr marL="50800" marR="50800" marT="50800" marB="50800" anchor="ctr" horzOverflow="overflow">
                    <a:solidFill>
                      <a:srgbClr val="FFFFFF"/>
                    </a:solidFill>
                  </a:tcPr>
                </a:tc>
                <a:tc>
                  <a:txBody>
                    <a:bodyPr/>
                    <a:lstStyle/>
                    <a:p>
                      <a:pPr defTabSz="914400">
                        <a:defRPr sz="4600" b="1">
                          <a:sym typeface="Helvetica Neue"/>
                        </a:defRPr>
                      </a:pPr>
                      <a:endParaRPr/>
                    </a:p>
                  </a:txBody>
                  <a:tcPr marL="50800" marR="50800" marT="50800" marB="50800" anchor="ctr" horzOverflow="overflow">
                    <a:solidFill>
                      <a:srgbClr val="FFFFFF"/>
                    </a:solidFill>
                  </a:tcPr>
                </a:tc>
                <a:tc>
                  <a:txBody>
                    <a:bodyPr/>
                    <a:lstStyle/>
                    <a:p>
                      <a:pPr defTabSz="914400">
                        <a:defRPr sz="4600" b="1">
                          <a:sym typeface="Helvetica Neue"/>
                        </a:defRPr>
                      </a:pPr>
                      <a:endParaRPr/>
                    </a:p>
                  </a:txBody>
                  <a:tcPr marL="50800" marR="50800" marT="50800" marB="50800" anchor="ctr" horzOverflow="overflow">
                    <a:lnR w="12700">
                      <a:solidFill>
                        <a:srgbClr val="FAFFFF"/>
                      </a:solidFill>
                      <a:miter lim="400000"/>
                    </a:lnR>
                    <a:solidFill>
                      <a:srgbClr val="FFFFFF"/>
                    </a:solidFill>
                  </a:tcPr>
                </a:tc>
                <a:extLst>
                  <a:ext uri="{0D108BD9-81ED-4DB2-BD59-A6C34878D82A}">
                    <a16:rowId xmlns:a16="http://schemas.microsoft.com/office/drawing/2014/main" val="10004"/>
                  </a:ext>
                </a:extLst>
              </a:tr>
              <a:tr h="864286">
                <a:tc>
                  <a:txBody>
                    <a:bodyPr/>
                    <a:lstStyle/>
                    <a:p>
                      <a:pPr defTabSz="914400">
                        <a:defRPr sz="1800"/>
                      </a:pPr>
                      <a:r>
                        <a:rPr sz="4600" b="1">
                          <a:sym typeface="Helvetica Neue"/>
                        </a:rPr>
                        <a:t>1</a:t>
                      </a:r>
                    </a:p>
                  </a:txBody>
                  <a:tcPr marL="50800" marR="50800" marT="50800" marB="50800" anchor="ctr" horzOverflow="overflow">
                    <a:lnL w="12700">
                      <a:solidFill>
                        <a:srgbClr val="FAFFFF"/>
                      </a:solidFill>
                      <a:miter lim="400000"/>
                    </a:lnL>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2</a:t>
                      </a:r>
                    </a:p>
                  </a:txBody>
                  <a:tcPr marL="50800" marR="50800" marT="50800" marB="50800" anchor="ctr" horzOverflow="overflow">
                    <a:solidFill>
                      <a:srgbClr val="FFFFFF"/>
                    </a:solidFill>
                  </a:tcPr>
                </a:tc>
                <a:tc>
                  <a:txBody>
                    <a:bodyPr/>
                    <a:lstStyle/>
                    <a:p>
                      <a:pPr defTabSz="914400">
                        <a:defRPr sz="1800"/>
                      </a:pPr>
                      <a:r>
                        <a:rPr sz="4600" b="1">
                          <a:sym typeface="Helvetica Neue"/>
                        </a:rPr>
                        <a:t>2</a:t>
                      </a:r>
                    </a:p>
                  </a:txBody>
                  <a:tcPr marL="50800" marR="50800" marT="50800" marB="50800" anchor="ctr" horzOverflow="overflow">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lnR w="12700">
                      <a:solidFill>
                        <a:srgbClr val="FAFFFF"/>
                      </a:solidFill>
                      <a:miter lim="400000"/>
                    </a:lnR>
                    <a:solidFill>
                      <a:srgbClr val="FFFFFF"/>
                    </a:solidFill>
                  </a:tcPr>
                </a:tc>
                <a:extLst>
                  <a:ext uri="{0D108BD9-81ED-4DB2-BD59-A6C34878D82A}">
                    <a16:rowId xmlns:a16="http://schemas.microsoft.com/office/drawing/2014/main" val="10005"/>
                  </a:ext>
                </a:extLst>
              </a:tr>
              <a:tr h="864286">
                <a:tc>
                  <a:txBody>
                    <a:bodyPr/>
                    <a:lstStyle/>
                    <a:p>
                      <a:pPr defTabSz="914400">
                        <a:defRPr sz="1800"/>
                      </a:pPr>
                      <a:r>
                        <a:rPr sz="4600" b="1">
                          <a:sym typeface="Helvetica Neue"/>
                        </a:rPr>
                        <a:t>1</a:t>
                      </a:r>
                    </a:p>
                  </a:txBody>
                  <a:tcPr marL="50800" marR="50800" marT="50800" marB="50800" anchor="ctr" horzOverflow="overflow">
                    <a:lnL w="12700">
                      <a:solidFill>
                        <a:srgbClr val="FAFFFF"/>
                      </a:solidFill>
                      <a:miter lim="400000"/>
                    </a:lnL>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3</a:t>
                      </a:r>
                    </a:p>
                  </a:txBody>
                  <a:tcPr marL="50800" marR="50800" marT="50800" marB="50800" anchor="ctr" horzOverflow="overflow">
                    <a:solidFill>
                      <a:srgbClr val="FFFFFF"/>
                    </a:solidFill>
                  </a:tcPr>
                </a:tc>
                <a:tc>
                  <a:txBody>
                    <a:bodyPr/>
                    <a:lstStyle/>
                    <a:p>
                      <a:pPr defTabSz="914400">
                        <a:defRPr sz="1800"/>
                      </a:pPr>
                      <a:r>
                        <a:rPr sz="4600" b="1">
                          <a:sym typeface="Helvetica Neue"/>
                        </a:rPr>
                        <a:t>0</a:t>
                      </a:r>
                    </a:p>
                  </a:txBody>
                  <a:tcPr marL="50800" marR="50800" marT="50800" marB="50800" anchor="ctr" horzOverflow="overflow">
                    <a:solidFill>
                      <a:srgbClr val="FFFFFF"/>
                    </a:solidFill>
                  </a:tcPr>
                </a:tc>
                <a:tc>
                  <a:txBody>
                    <a:bodyPr/>
                    <a:lstStyle/>
                    <a:p>
                      <a:pPr defTabSz="914400">
                        <a:defRPr sz="1800"/>
                      </a:pPr>
                      <a:r>
                        <a:rPr sz="4600" b="1">
                          <a:sym typeface="Helvetica Neue"/>
                        </a:rPr>
                        <a:t>2</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solidFill>
                      <a:srgbClr val="FFFFFF"/>
                    </a:solidFill>
                  </a:tcPr>
                </a:tc>
                <a:tc>
                  <a:txBody>
                    <a:bodyPr/>
                    <a:lstStyle/>
                    <a:p>
                      <a:pPr defTabSz="914400">
                        <a:defRPr sz="1800"/>
                      </a:pPr>
                      <a:r>
                        <a:rPr sz="4600" b="1">
                          <a:sym typeface="Helvetica Neue"/>
                        </a:rPr>
                        <a:t>1</a:t>
                      </a:r>
                    </a:p>
                  </a:txBody>
                  <a:tcPr marL="50800" marR="50800" marT="50800" marB="50800" anchor="ctr" horzOverflow="overflow">
                    <a:lnR w="12700">
                      <a:solidFill>
                        <a:srgbClr val="FAFFFF"/>
                      </a:solidFill>
                      <a:miter lim="400000"/>
                    </a:lnR>
                    <a:solidFill>
                      <a:srgbClr val="FFFFFF"/>
                    </a:solidFill>
                  </a:tcPr>
                </a:tc>
                <a:extLst>
                  <a:ext uri="{0D108BD9-81ED-4DB2-BD59-A6C34878D82A}">
                    <a16:rowId xmlns:a16="http://schemas.microsoft.com/office/drawing/2014/main" val="10006"/>
                  </a:ext>
                </a:extLst>
              </a:tr>
              <a:tr h="864286">
                <a:tc>
                  <a:txBody>
                    <a:bodyPr/>
                    <a:lstStyle/>
                    <a:p>
                      <a:pPr defTabSz="914400">
                        <a:defRPr sz="1800"/>
                      </a:pPr>
                      <a:r>
                        <a:rPr sz="4600" b="1">
                          <a:sym typeface="Helvetica Neue"/>
                        </a:rPr>
                        <a:t>1</a:t>
                      </a:r>
                    </a:p>
                  </a:txBody>
                  <a:tcPr marL="50800" marR="50800" marT="50800" marB="50800" anchor="ctr" horzOverflow="overflow">
                    <a:lnL w="12700">
                      <a:solidFill>
                        <a:srgbClr val="FAFFFF"/>
                      </a:solidFill>
                      <a:miter lim="400000"/>
                    </a:lnL>
                    <a:lnB w="12700">
                      <a:solidFill>
                        <a:srgbClr val="FAFFFF"/>
                      </a:solidFill>
                      <a:miter lim="400000"/>
                    </a:lnB>
                    <a:solidFill>
                      <a:srgbClr val="FFFFFF"/>
                    </a:solidFill>
                  </a:tcPr>
                </a:tc>
                <a:tc>
                  <a:txBody>
                    <a:bodyPr/>
                    <a:lstStyle/>
                    <a:p>
                      <a:pPr defTabSz="914400">
                        <a:defRPr sz="1800"/>
                      </a:pPr>
                      <a:r>
                        <a:rPr sz="4600" b="1">
                          <a:sym typeface="Helvetica Neue"/>
                        </a:rPr>
                        <a:t>3</a:t>
                      </a:r>
                    </a:p>
                  </a:txBody>
                  <a:tcPr marL="50800" marR="50800" marT="50800" marB="50800" anchor="ctr" horzOverflow="overflow">
                    <a:lnB w="12700">
                      <a:solidFill>
                        <a:srgbClr val="FAFFFF"/>
                      </a:solidFill>
                      <a:miter lim="400000"/>
                    </a:lnB>
                    <a:solidFill>
                      <a:srgbClr val="FFFFFF"/>
                    </a:solidFill>
                  </a:tcPr>
                </a:tc>
                <a:tc>
                  <a:txBody>
                    <a:bodyPr/>
                    <a:lstStyle/>
                    <a:p>
                      <a:pPr defTabSz="914400">
                        <a:defRPr sz="1800"/>
                      </a:pPr>
                      <a:r>
                        <a:rPr sz="4600" b="1">
                          <a:sym typeface="Helvetica Neue"/>
                        </a:rPr>
                        <a:t>3</a:t>
                      </a:r>
                    </a:p>
                  </a:txBody>
                  <a:tcPr marL="50800" marR="50800" marT="50800" marB="50800" anchor="ctr" horzOverflow="overflow">
                    <a:lnB w="12700">
                      <a:solidFill>
                        <a:srgbClr val="FAFFFF"/>
                      </a:solidFill>
                      <a:miter lim="400000"/>
                    </a:lnB>
                    <a:solidFill>
                      <a:srgbClr val="FFFFFF"/>
                    </a:solidFill>
                  </a:tcPr>
                </a:tc>
                <a:tc>
                  <a:txBody>
                    <a:bodyPr/>
                    <a:lstStyle/>
                    <a:p>
                      <a:pPr defTabSz="914400">
                        <a:defRPr sz="1800"/>
                      </a:pPr>
                      <a:r>
                        <a:rPr sz="4600" b="1">
                          <a:sym typeface="Helvetica Neue"/>
                        </a:rPr>
                        <a:t>3</a:t>
                      </a:r>
                    </a:p>
                  </a:txBody>
                  <a:tcPr marL="50800" marR="50800" marT="50800" marB="50800" anchor="ctr" horzOverflow="overflow">
                    <a:lnB w="12700">
                      <a:solidFill>
                        <a:srgbClr val="FAFFFF"/>
                      </a:solidFill>
                      <a:miter lim="400000"/>
                    </a:lnB>
                    <a:solidFill>
                      <a:srgbClr val="FFFFFF"/>
                    </a:solidFill>
                  </a:tcPr>
                </a:tc>
                <a:tc>
                  <a:txBody>
                    <a:bodyPr/>
                    <a:lstStyle/>
                    <a:p>
                      <a:pPr defTabSz="914400">
                        <a:defRPr sz="1800"/>
                      </a:pPr>
                      <a:r>
                        <a:rPr sz="4600" b="1">
                          <a:sym typeface="Helvetica Neue"/>
                        </a:rPr>
                        <a:t>1</a:t>
                      </a:r>
                    </a:p>
                  </a:txBody>
                  <a:tcPr marL="50800" marR="50800" marT="50800" marB="50800" anchor="ctr" horzOverflow="overflow">
                    <a:lnB w="12700">
                      <a:solidFill>
                        <a:srgbClr val="FAFFFF"/>
                      </a:solidFill>
                      <a:miter lim="400000"/>
                    </a:lnB>
                    <a:solidFill>
                      <a:srgbClr val="FFFFFF"/>
                    </a:solidFill>
                  </a:tcPr>
                </a:tc>
                <a:tc>
                  <a:txBody>
                    <a:bodyPr/>
                    <a:lstStyle/>
                    <a:p>
                      <a:pPr defTabSz="914400">
                        <a:defRPr sz="1800"/>
                      </a:pPr>
                      <a:r>
                        <a:rPr sz="4600" b="1">
                          <a:sym typeface="Helvetica Neue"/>
                        </a:rPr>
                        <a:t>1</a:t>
                      </a:r>
                    </a:p>
                  </a:txBody>
                  <a:tcPr marL="50800" marR="50800" marT="50800" marB="50800" anchor="ctr" horzOverflow="overflow">
                    <a:lnB w="12700">
                      <a:solidFill>
                        <a:srgbClr val="FAFFFF"/>
                      </a:solidFill>
                      <a:miter lim="400000"/>
                    </a:lnB>
                    <a:solidFill>
                      <a:srgbClr val="FFFFFF"/>
                    </a:solidFill>
                  </a:tcPr>
                </a:tc>
                <a:tc>
                  <a:txBody>
                    <a:bodyPr/>
                    <a:lstStyle/>
                    <a:p>
                      <a:pPr defTabSz="914400">
                        <a:defRPr sz="1800"/>
                      </a:pPr>
                      <a:r>
                        <a:rPr sz="4600" b="1">
                          <a:sym typeface="Helvetica Neue"/>
                        </a:rPr>
                        <a:t>1</a:t>
                      </a:r>
                    </a:p>
                  </a:txBody>
                  <a:tcPr marL="50800" marR="50800" marT="50800" marB="50800" anchor="ctr" horzOverflow="overflow">
                    <a:lnB w="12700">
                      <a:solidFill>
                        <a:srgbClr val="FAFFFF"/>
                      </a:solidFill>
                      <a:miter lim="400000"/>
                    </a:lnB>
                    <a:solidFill>
                      <a:srgbClr val="FFFFFF"/>
                    </a:solidFill>
                  </a:tcPr>
                </a:tc>
                <a:tc>
                  <a:txBody>
                    <a:bodyPr/>
                    <a:lstStyle/>
                    <a:p>
                      <a:pPr defTabSz="914400">
                        <a:defRPr sz="1800"/>
                      </a:pPr>
                      <a:r>
                        <a:rPr sz="4600" b="1">
                          <a:sym typeface="Helvetica Neue"/>
                        </a:rPr>
                        <a:t>1</a:t>
                      </a:r>
                    </a:p>
                  </a:txBody>
                  <a:tcPr marL="50800" marR="50800" marT="50800" marB="50800" anchor="ctr" horzOverflow="overflow">
                    <a:lnR w="12700">
                      <a:solidFill>
                        <a:srgbClr val="FAFFFF"/>
                      </a:solidFill>
                      <a:miter lim="400000"/>
                    </a:lnR>
                    <a:lnB w="12700">
                      <a:solidFill>
                        <a:srgbClr val="FAFFFF"/>
                      </a:solidFill>
                      <a:miter lim="400000"/>
                    </a:lnB>
                    <a:solidFill>
                      <a:srgbClr val="FFFFFF"/>
                    </a:solidFill>
                  </a:tcPr>
                </a:tc>
                <a:extLst>
                  <a:ext uri="{0D108BD9-81ED-4DB2-BD59-A6C34878D82A}">
                    <a16:rowId xmlns:a16="http://schemas.microsoft.com/office/drawing/2014/main" val="10007"/>
                  </a:ext>
                </a:extLst>
              </a:tr>
            </a:tbl>
          </a:graphicData>
        </a:graphic>
      </p:graphicFrame>
      <p:sp>
        <p:nvSpPr>
          <p:cNvPr id="253" name="Vixen the reindeer has taken a photo of some holly and zoomed in. The photo is stored as a set of numbers.…"/>
          <p:cNvSpPr txBox="1"/>
          <p:nvPr/>
        </p:nvSpPr>
        <p:spPr>
          <a:xfrm>
            <a:off x="40857" y="473371"/>
            <a:ext cx="24708688" cy="379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6000" i="1"/>
            </a:pPr>
            <a:r>
              <a:rPr dirty="0"/>
              <a:t>Vixen the reindeer has taken a photo of some holly and zoomed in. </a:t>
            </a:r>
            <a:endParaRPr lang="en-GB" dirty="0"/>
          </a:p>
          <a:p>
            <a:pPr>
              <a:defRPr sz="6000" i="1"/>
            </a:pPr>
            <a:r>
              <a:rPr dirty="0"/>
              <a:t>The photo is stored as a set of numbers. </a:t>
            </a:r>
          </a:p>
          <a:p>
            <a:pPr>
              <a:defRPr sz="6000" i="1"/>
            </a:pPr>
            <a:endParaRPr dirty="0"/>
          </a:p>
          <a:p>
            <a:pPr>
              <a:defRPr sz="6000" i="1"/>
            </a:pPr>
            <a:r>
              <a:rPr dirty="0"/>
              <a:t>Can you work out what numbers are missing?</a:t>
            </a:r>
          </a:p>
        </p:txBody>
      </p:sp>
      <p:sp>
        <p:nvSpPr>
          <p:cNvPr id="254" name="Zoomed in photo"/>
          <p:cNvSpPr txBox="1"/>
          <p:nvPr/>
        </p:nvSpPr>
        <p:spPr>
          <a:xfrm>
            <a:off x="2709037" y="4488545"/>
            <a:ext cx="3217927"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Zoomed in photo</a:t>
            </a:r>
          </a:p>
        </p:txBody>
      </p:sp>
      <p:sp>
        <p:nvSpPr>
          <p:cNvPr id="255" name="Stored as…"/>
          <p:cNvSpPr txBox="1"/>
          <p:nvPr/>
        </p:nvSpPr>
        <p:spPr>
          <a:xfrm>
            <a:off x="11711241" y="4488545"/>
            <a:ext cx="2231518"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Stored as…</a:t>
            </a:r>
          </a:p>
        </p:txBody>
      </p:sp>
      <p:sp>
        <p:nvSpPr>
          <p:cNvPr id="256" name="?"/>
          <p:cNvSpPr/>
          <p:nvPr/>
        </p:nvSpPr>
        <p:spPr>
          <a:xfrm>
            <a:off x="18445559" y="8359576"/>
            <a:ext cx="2541985" cy="1673623"/>
          </a:xfrm>
          <a:custGeom>
            <a:avLst/>
            <a:gdLst/>
            <a:ahLst/>
            <a:cxnLst>
              <a:cxn ang="0">
                <a:pos x="wd2" y="hd2"/>
              </a:cxn>
              <a:cxn ang="5400000">
                <a:pos x="wd2" y="hd2"/>
              </a:cxn>
              <a:cxn ang="10800000">
                <a:pos x="wd2" y="hd2"/>
              </a:cxn>
              <a:cxn ang="16200000">
                <a:pos x="wd2" y="hd2"/>
              </a:cxn>
            </a:cxnLst>
            <a:rect l="0" t="0" r="r" b="b"/>
            <a:pathLst>
              <a:path w="21600" h="21600" extrusionOk="0">
                <a:moveTo>
                  <a:pt x="9004" y="0"/>
                </a:moveTo>
                <a:cubicBezTo>
                  <a:pt x="8663" y="0"/>
                  <a:pt x="8387" y="419"/>
                  <a:pt x="8387" y="937"/>
                </a:cubicBezTo>
                <a:lnTo>
                  <a:pt x="8387" y="3852"/>
                </a:lnTo>
                <a:lnTo>
                  <a:pt x="0" y="9543"/>
                </a:lnTo>
                <a:lnTo>
                  <a:pt x="8387" y="15228"/>
                </a:lnTo>
                <a:lnTo>
                  <a:pt x="8387" y="20658"/>
                </a:lnTo>
                <a:cubicBezTo>
                  <a:pt x="8387" y="21176"/>
                  <a:pt x="8663" y="21600"/>
                  <a:pt x="9004" y="21600"/>
                </a:cubicBezTo>
                <a:lnTo>
                  <a:pt x="20983" y="21600"/>
                </a:lnTo>
                <a:cubicBezTo>
                  <a:pt x="21324" y="21600"/>
                  <a:pt x="21600" y="21176"/>
                  <a:pt x="21600" y="20658"/>
                </a:cubicBezTo>
                <a:lnTo>
                  <a:pt x="21600" y="937"/>
                </a:lnTo>
                <a:cubicBezTo>
                  <a:pt x="21600" y="419"/>
                  <a:pt x="21324" y="0"/>
                  <a:pt x="20983" y="0"/>
                </a:cubicBezTo>
                <a:lnTo>
                  <a:pt x="9004" y="0"/>
                </a:lnTo>
                <a:close/>
              </a:path>
            </a:pathLst>
          </a:cu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0000" b="0">
                <a:solidFill>
                  <a:srgbClr val="FFFFFF"/>
                </a:solidFill>
                <a:latin typeface="+mn-lt"/>
                <a:ea typeface="+mn-ea"/>
                <a:cs typeface="+mn-cs"/>
                <a:sym typeface="Helvetica Neue Medium"/>
              </a:defRPr>
            </a:lvl1pPr>
          </a:lstStyle>
          <a:p>
            <a:r>
              <a:t>?</a:t>
            </a:r>
          </a:p>
        </p:txBody>
      </p:sp>
      <p:sp>
        <p:nvSpPr>
          <p:cNvPr id="257" name="Enter your answer with no spaces eg 12301230"/>
          <p:cNvSpPr txBox="1"/>
          <p:nvPr/>
        </p:nvSpPr>
        <p:spPr>
          <a:xfrm>
            <a:off x="3601973" y="12301078"/>
            <a:ext cx="17180053" cy="1019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i="1"/>
            </a:lvl1pPr>
          </a:lstStyle>
          <a:p>
            <a:r>
              <a:t>Enter your answer with no spaces eg 12301230</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ectangle"/>
          <p:cNvSpPr/>
          <p:nvPr/>
        </p:nvSpPr>
        <p:spPr>
          <a:xfrm rot="10800000">
            <a:off x="1144723" y="9941659"/>
            <a:ext cx="22516912" cy="2634519"/>
          </a:xfrm>
          <a:prstGeom prst="rect">
            <a:avLst/>
          </a:prstGeom>
          <a:ln w="635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0" name="83  76  69  73  71  72  82  73  68  69"/>
          <p:cNvSpPr txBox="1"/>
          <p:nvPr/>
        </p:nvSpPr>
        <p:spPr>
          <a:xfrm>
            <a:off x="-3432048" y="10445487"/>
            <a:ext cx="31248097" cy="1626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0000"/>
            </a:lvl1pPr>
          </a:lstStyle>
          <a:p>
            <a:r>
              <a:t>83  76  69  73  71  72  82  73  68  69 </a:t>
            </a:r>
          </a:p>
        </p:txBody>
      </p:sp>
      <p:sp>
        <p:nvSpPr>
          <p:cNvPr id="261" name="The reindeer use code to send messages.  Part of the code has been found…."/>
          <p:cNvSpPr txBox="1">
            <a:spLocks noGrp="1"/>
          </p:cNvSpPr>
          <p:nvPr>
            <p:ph type="title"/>
          </p:nvPr>
        </p:nvSpPr>
        <p:spPr>
          <a:xfrm>
            <a:off x="1900279" y="355600"/>
            <a:ext cx="21005801" cy="3640545"/>
          </a:xfrm>
          <a:prstGeom prst="rect">
            <a:avLst/>
          </a:prstGeom>
        </p:spPr>
        <p:txBody>
          <a:bodyPr/>
          <a:lstStyle>
            <a:lvl1pPr defTabSz="627379">
              <a:defRPr sz="8512"/>
            </a:lvl1pPr>
          </a:lstStyle>
          <a:p>
            <a:r>
              <a:t>The reindeer use code to send messages.  Part of the code has been found…. </a:t>
            </a:r>
          </a:p>
        </p:txBody>
      </p:sp>
      <p:sp>
        <p:nvSpPr>
          <p:cNvPr id="262" name="Can you work out the rest of the code and figure out this message?"/>
          <p:cNvSpPr txBox="1"/>
          <p:nvPr/>
        </p:nvSpPr>
        <p:spPr>
          <a:xfrm>
            <a:off x="1900279" y="7262489"/>
            <a:ext cx="21005801" cy="228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defTabSz="520065">
              <a:defRPr sz="7056" b="0" i="1"/>
            </a:lvl1pPr>
          </a:lstStyle>
          <a:p>
            <a:r>
              <a:t>Can you work out the rest of the code and figure out this message?</a:t>
            </a:r>
          </a:p>
        </p:txBody>
      </p:sp>
      <p:sp>
        <p:nvSpPr>
          <p:cNvPr id="263" name="A=65, B=66, C=67,…"/>
          <p:cNvSpPr txBox="1"/>
          <p:nvPr/>
        </p:nvSpPr>
        <p:spPr>
          <a:xfrm>
            <a:off x="2083399" y="3597242"/>
            <a:ext cx="21005801" cy="3640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a:defRPr sz="11200" b="0">
                <a:solidFill>
                  <a:schemeClr val="accent6">
                    <a:satOff val="-15798"/>
                    <a:lumOff val="-17517"/>
                  </a:schemeClr>
                </a:solidFill>
                <a:latin typeface="+mn-lt"/>
                <a:ea typeface="+mn-ea"/>
                <a:cs typeface="+mn-cs"/>
                <a:sym typeface="Helvetica Neue Medium"/>
              </a:defRPr>
            </a:pPr>
            <a:r>
              <a:t>A=65, B=66, C=67, </a:t>
            </a:r>
          </a:p>
          <a:p>
            <a:pPr>
              <a:defRPr sz="11200" b="0">
                <a:solidFill>
                  <a:schemeClr val="accent6">
                    <a:satOff val="-15798"/>
                    <a:lumOff val="-17517"/>
                  </a:schemeClr>
                </a:solidFill>
                <a:latin typeface="+mn-lt"/>
                <a:ea typeface="+mn-ea"/>
                <a:cs typeface="+mn-cs"/>
                <a:sym typeface="Helvetica Neue Medium"/>
              </a:defRPr>
            </a:pPr>
            <a:r>
              <a:t>D=68, E=69, F=70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an you code the claw to swap the green robot with the red roller skate using the commands on the left. Only ONE object can be on one platform at any time.…"/>
          <p:cNvSpPr txBox="1"/>
          <p:nvPr/>
        </p:nvSpPr>
        <p:spPr>
          <a:xfrm>
            <a:off x="6416560" y="147609"/>
            <a:ext cx="17661314" cy="13035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5500" i="1"/>
            </a:pPr>
            <a:r>
              <a:t>Can you code the claw to swap the </a:t>
            </a:r>
            <a:r>
              <a:rPr>
                <a:solidFill>
                  <a:schemeClr val="accent3">
                    <a:hueOff val="362282"/>
                    <a:satOff val="31803"/>
                    <a:lumOff val="-18242"/>
                  </a:schemeClr>
                </a:solidFill>
              </a:rPr>
              <a:t>green</a:t>
            </a:r>
            <a:r>
              <a:t> </a:t>
            </a:r>
            <a:r>
              <a:rPr>
                <a:solidFill>
                  <a:schemeClr val="accent3">
                    <a:hueOff val="362282"/>
                    <a:satOff val="31803"/>
                    <a:lumOff val="-18242"/>
                  </a:schemeClr>
                </a:solidFill>
              </a:rPr>
              <a:t>robot</a:t>
            </a:r>
            <a:r>
              <a:t> with the </a:t>
            </a:r>
            <a:r>
              <a:rPr>
                <a:solidFill>
                  <a:schemeClr val="accent5">
                    <a:hueOff val="-82419"/>
                    <a:satOff val="-9513"/>
                    <a:lumOff val="-16343"/>
                  </a:schemeClr>
                </a:solidFill>
              </a:rPr>
              <a:t>red roller skate</a:t>
            </a:r>
            <a:r>
              <a:t> using the commands on the left. Only ONE object can be on one platform at any time.</a:t>
            </a:r>
          </a:p>
          <a:p>
            <a:pPr algn="l">
              <a:defRPr sz="5500" i="1"/>
            </a:pPr>
            <a:endParaRPr/>
          </a:p>
          <a:p>
            <a:pPr algn="l">
              <a:defRPr sz="5500" i="1"/>
            </a:pPr>
            <a:r>
              <a:t>For example the code RDCU would move the claw Right, Down, Close, Up</a:t>
            </a:r>
          </a:p>
          <a:p>
            <a:pPr algn="l">
              <a:defRPr sz="5500" i="1"/>
            </a:pPr>
            <a:endParaRPr/>
          </a:p>
          <a:p>
            <a:pPr algn="l">
              <a:defRPr sz="5500" i="1"/>
            </a:pPr>
            <a:endParaRPr/>
          </a:p>
          <a:p>
            <a:pPr algn="l">
              <a:defRPr sz="5500" i="1"/>
            </a:pPr>
            <a:endParaRPr/>
          </a:p>
          <a:p>
            <a:pPr algn="l">
              <a:defRPr sz="5500" i="1"/>
            </a:pPr>
            <a:endParaRPr/>
          </a:p>
          <a:p>
            <a:pPr algn="l">
              <a:defRPr sz="5500" i="1"/>
            </a:pPr>
            <a:endParaRPr/>
          </a:p>
          <a:p>
            <a:pPr algn="l">
              <a:defRPr sz="5500" i="1"/>
            </a:pPr>
            <a:endParaRPr/>
          </a:p>
          <a:p>
            <a:pPr algn="l">
              <a:defRPr sz="5500" i="1"/>
            </a:pPr>
            <a:endParaRPr/>
          </a:p>
          <a:p>
            <a:pPr algn="l">
              <a:defRPr sz="5500" i="1"/>
            </a:pPr>
            <a:endParaRPr/>
          </a:p>
          <a:p>
            <a:pPr algn="l">
              <a:defRPr sz="5500" i="1"/>
            </a:pPr>
            <a:r>
              <a:t>Enter your answer in capital letters with no spaces</a:t>
            </a:r>
          </a:p>
        </p:txBody>
      </p:sp>
      <p:sp>
        <p:nvSpPr>
          <p:cNvPr id="266" name="Rectangle"/>
          <p:cNvSpPr/>
          <p:nvPr/>
        </p:nvSpPr>
        <p:spPr>
          <a:xfrm>
            <a:off x="9552620" y="10771801"/>
            <a:ext cx="2777946" cy="747162"/>
          </a:xfrm>
          <a:prstGeom prst="rect">
            <a:avLst/>
          </a:prstGeom>
          <a:solidFill>
            <a:srgbClr val="92929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7" name="Rectangle"/>
          <p:cNvSpPr/>
          <p:nvPr/>
        </p:nvSpPr>
        <p:spPr>
          <a:xfrm>
            <a:off x="13585256" y="10771801"/>
            <a:ext cx="2777945" cy="747162"/>
          </a:xfrm>
          <a:prstGeom prst="rect">
            <a:avLst/>
          </a:prstGeom>
          <a:solidFill>
            <a:srgbClr val="92929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8" name="Rectangle"/>
          <p:cNvSpPr/>
          <p:nvPr/>
        </p:nvSpPr>
        <p:spPr>
          <a:xfrm>
            <a:off x="17336293" y="10771801"/>
            <a:ext cx="2777946" cy="747162"/>
          </a:xfrm>
          <a:prstGeom prst="rect">
            <a:avLst/>
          </a:prstGeom>
          <a:solidFill>
            <a:srgbClr val="92929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9" name="Robot"/>
          <p:cNvSpPr/>
          <p:nvPr/>
        </p:nvSpPr>
        <p:spPr>
          <a:xfrm>
            <a:off x="10438044" y="9087217"/>
            <a:ext cx="1118702" cy="1671730"/>
          </a:xfrm>
          <a:custGeom>
            <a:avLst/>
            <a:gdLst/>
            <a:ahLst/>
            <a:cxnLst>
              <a:cxn ang="0">
                <a:pos x="wd2" y="hd2"/>
              </a:cxn>
              <a:cxn ang="5400000">
                <a:pos x="wd2" y="hd2"/>
              </a:cxn>
              <a:cxn ang="10800000">
                <a:pos x="wd2" y="hd2"/>
              </a:cxn>
              <a:cxn ang="16200000">
                <a:pos x="wd2" y="hd2"/>
              </a:cxn>
            </a:cxnLst>
            <a:rect l="0" t="0" r="r" b="b"/>
            <a:pathLst>
              <a:path w="21547" h="21600"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3">
              <a:hueOff val="362282"/>
              <a:satOff val="31803"/>
              <a:lumOff val="-18242"/>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70" name="Rollerblading"/>
          <p:cNvSpPr/>
          <p:nvPr/>
        </p:nvSpPr>
        <p:spPr>
          <a:xfrm>
            <a:off x="18038526" y="9427768"/>
            <a:ext cx="1373477" cy="1385199"/>
          </a:xfrm>
          <a:custGeom>
            <a:avLst/>
            <a:gdLst/>
            <a:ahLst/>
            <a:cxnLst>
              <a:cxn ang="0">
                <a:pos x="wd2" y="hd2"/>
              </a:cxn>
              <a:cxn ang="5400000">
                <a:pos x="wd2" y="hd2"/>
              </a:cxn>
              <a:cxn ang="10800000">
                <a:pos x="wd2" y="hd2"/>
              </a:cxn>
              <a:cxn ang="16200000">
                <a:pos x="wd2" y="hd2"/>
              </a:cxn>
            </a:cxnLst>
            <a:rect l="0" t="0" r="r" b="b"/>
            <a:pathLst>
              <a:path w="21600" h="21493" extrusionOk="0">
                <a:moveTo>
                  <a:pt x="12074" y="0"/>
                </a:moveTo>
                <a:cubicBezTo>
                  <a:pt x="11879" y="3"/>
                  <a:pt x="11687" y="16"/>
                  <a:pt x="11500" y="47"/>
                </a:cubicBezTo>
                <a:cubicBezTo>
                  <a:pt x="11500" y="47"/>
                  <a:pt x="12992" y="4508"/>
                  <a:pt x="8554" y="8223"/>
                </a:cubicBezTo>
                <a:cubicBezTo>
                  <a:pt x="8554" y="8223"/>
                  <a:pt x="6836" y="9594"/>
                  <a:pt x="2756" y="10068"/>
                </a:cubicBezTo>
                <a:cubicBezTo>
                  <a:pt x="2756" y="10068"/>
                  <a:pt x="0" y="10596"/>
                  <a:pt x="0" y="14136"/>
                </a:cubicBezTo>
                <a:cubicBezTo>
                  <a:pt x="0" y="14136"/>
                  <a:pt x="0" y="15048"/>
                  <a:pt x="1276" y="15048"/>
                </a:cubicBezTo>
                <a:lnTo>
                  <a:pt x="4544" y="15048"/>
                </a:lnTo>
                <a:lnTo>
                  <a:pt x="4197" y="15907"/>
                </a:lnTo>
                <a:lnTo>
                  <a:pt x="3588" y="15907"/>
                </a:lnTo>
                <a:cubicBezTo>
                  <a:pt x="3502" y="15907"/>
                  <a:pt x="3421" y="15926"/>
                  <a:pt x="3348" y="15959"/>
                </a:cubicBezTo>
                <a:cubicBezTo>
                  <a:pt x="3321" y="15958"/>
                  <a:pt x="3294" y="15955"/>
                  <a:pt x="3267" y="15955"/>
                </a:cubicBezTo>
                <a:cubicBezTo>
                  <a:pt x="1720" y="15955"/>
                  <a:pt x="461" y="17197"/>
                  <a:pt x="461" y="18724"/>
                </a:cubicBezTo>
                <a:cubicBezTo>
                  <a:pt x="461" y="20251"/>
                  <a:pt x="1720" y="21493"/>
                  <a:pt x="3267" y="21493"/>
                </a:cubicBezTo>
                <a:cubicBezTo>
                  <a:pt x="4433" y="21493"/>
                  <a:pt x="5434" y="20786"/>
                  <a:pt x="5857" y="19785"/>
                </a:cubicBezTo>
                <a:cubicBezTo>
                  <a:pt x="6280" y="20786"/>
                  <a:pt x="7283" y="21493"/>
                  <a:pt x="8449" y="21493"/>
                </a:cubicBezTo>
                <a:cubicBezTo>
                  <a:pt x="9607" y="21493"/>
                  <a:pt x="10603" y="20798"/>
                  <a:pt x="11031" y="19808"/>
                </a:cubicBezTo>
                <a:cubicBezTo>
                  <a:pt x="11460" y="20797"/>
                  <a:pt x="12454" y="21493"/>
                  <a:pt x="13611" y="21493"/>
                </a:cubicBezTo>
                <a:cubicBezTo>
                  <a:pt x="14778" y="21493"/>
                  <a:pt x="15780" y="20786"/>
                  <a:pt x="16203" y="19785"/>
                </a:cubicBezTo>
                <a:cubicBezTo>
                  <a:pt x="16626" y="20786"/>
                  <a:pt x="17627" y="21493"/>
                  <a:pt x="18794" y="21493"/>
                </a:cubicBezTo>
                <a:cubicBezTo>
                  <a:pt x="20341" y="21493"/>
                  <a:pt x="21600" y="20251"/>
                  <a:pt x="21600" y="18724"/>
                </a:cubicBezTo>
                <a:cubicBezTo>
                  <a:pt x="21600" y="17253"/>
                  <a:pt x="20430" y="16050"/>
                  <a:pt x="18961" y="15964"/>
                </a:cubicBezTo>
                <a:cubicBezTo>
                  <a:pt x="18885" y="15929"/>
                  <a:pt x="18803" y="15907"/>
                  <a:pt x="18714" y="15907"/>
                </a:cubicBezTo>
                <a:lnTo>
                  <a:pt x="18363" y="15907"/>
                </a:lnTo>
                <a:lnTo>
                  <a:pt x="18014" y="15048"/>
                </a:lnTo>
                <a:lnTo>
                  <a:pt x="20486" y="15048"/>
                </a:lnTo>
                <a:cubicBezTo>
                  <a:pt x="20486" y="15048"/>
                  <a:pt x="21055" y="14819"/>
                  <a:pt x="21055" y="14136"/>
                </a:cubicBezTo>
                <a:lnTo>
                  <a:pt x="21055" y="68"/>
                </a:lnTo>
                <a:lnTo>
                  <a:pt x="16077" y="68"/>
                </a:lnTo>
                <a:cubicBezTo>
                  <a:pt x="16077" y="68"/>
                  <a:pt x="15369" y="-107"/>
                  <a:pt x="14889" y="566"/>
                </a:cubicBezTo>
                <a:cubicBezTo>
                  <a:pt x="14889" y="566"/>
                  <a:pt x="13436" y="-18"/>
                  <a:pt x="12074" y="0"/>
                </a:cubicBezTo>
                <a:close/>
                <a:moveTo>
                  <a:pt x="8510" y="15048"/>
                </a:moveTo>
                <a:lnTo>
                  <a:pt x="14048" y="15048"/>
                </a:lnTo>
                <a:lnTo>
                  <a:pt x="13701" y="15907"/>
                </a:lnTo>
                <a:lnTo>
                  <a:pt x="8859" y="15907"/>
                </a:lnTo>
                <a:lnTo>
                  <a:pt x="8510" y="15048"/>
                </a:lnTo>
                <a:close/>
                <a:moveTo>
                  <a:pt x="2997" y="17742"/>
                </a:moveTo>
                <a:lnTo>
                  <a:pt x="2997" y="17868"/>
                </a:lnTo>
                <a:cubicBezTo>
                  <a:pt x="2997" y="18189"/>
                  <a:pt x="3263" y="18451"/>
                  <a:pt x="3588" y="18451"/>
                </a:cubicBezTo>
                <a:lnTo>
                  <a:pt x="4261" y="18451"/>
                </a:lnTo>
                <a:cubicBezTo>
                  <a:pt x="4286" y="18538"/>
                  <a:pt x="4303" y="18629"/>
                  <a:pt x="4303" y="18724"/>
                </a:cubicBezTo>
                <a:cubicBezTo>
                  <a:pt x="4303" y="19288"/>
                  <a:pt x="3838" y="19746"/>
                  <a:pt x="3267" y="19746"/>
                </a:cubicBezTo>
                <a:cubicBezTo>
                  <a:pt x="2696" y="19746"/>
                  <a:pt x="2231" y="19288"/>
                  <a:pt x="2231" y="18724"/>
                </a:cubicBezTo>
                <a:cubicBezTo>
                  <a:pt x="2231" y="18253"/>
                  <a:pt x="2557" y="17860"/>
                  <a:pt x="2997" y="17742"/>
                </a:cubicBezTo>
                <a:close/>
                <a:moveTo>
                  <a:pt x="19303" y="17840"/>
                </a:moveTo>
                <a:cubicBezTo>
                  <a:pt x="19616" y="18016"/>
                  <a:pt x="19830" y="18344"/>
                  <a:pt x="19830" y="18724"/>
                </a:cubicBezTo>
                <a:cubicBezTo>
                  <a:pt x="19830" y="19288"/>
                  <a:pt x="19365" y="19746"/>
                  <a:pt x="18794" y="19746"/>
                </a:cubicBezTo>
                <a:cubicBezTo>
                  <a:pt x="18222" y="19746"/>
                  <a:pt x="17758" y="19288"/>
                  <a:pt x="17758" y="18724"/>
                </a:cubicBezTo>
                <a:cubicBezTo>
                  <a:pt x="17758" y="18629"/>
                  <a:pt x="17775" y="18538"/>
                  <a:pt x="17800" y="18451"/>
                </a:cubicBezTo>
                <a:lnTo>
                  <a:pt x="18714" y="18451"/>
                </a:lnTo>
                <a:cubicBezTo>
                  <a:pt x="19039" y="18451"/>
                  <a:pt x="19303" y="18189"/>
                  <a:pt x="19303" y="17868"/>
                </a:cubicBezTo>
                <a:lnTo>
                  <a:pt x="19303" y="17840"/>
                </a:lnTo>
                <a:close/>
                <a:moveTo>
                  <a:pt x="7455" y="18451"/>
                </a:moveTo>
                <a:lnTo>
                  <a:pt x="9443" y="18451"/>
                </a:lnTo>
                <a:cubicBezTo>
                  <a:pt x="9468" y="18538"/>
                  <a:pt x="9485" y="18629"/>
                  <a:pt x="9485" y="18724"/>
                </a:cubicBezTo>
                <a:cubicBezTo>
                  <a:pt x="9485" y="19288"/>
                  <a:pt x="9021" y="19746"/>
                  <a:pt x="8449" y="19746"/>
                </a:cubicBezTo>
                <a:cubicBezTo>
                  <a:pt x="7878" y="19746"/>
                  <a:pt x="7413" y="19288"/>
                  <a:pt x="7413" y="18724"/>
                </a:cubicBezTo>
                <a:cubicBezTo>
                  <a:pt x="7413" y="18629"/>
                  <a:pt x="7431" y="18538"/>
                  <a:pt x="7455" y="18451"/>
                </a:cubicBezTo>
                <a:close/>
                <a:moveTo>
                  <a:pt x="12619" y="18451"/>
                </a:moveTo>
                <a:lnTo>
                  <a:pt x="14605" y="18451"/>
                </a:lnTo>
                <a:cubicBezTo>
                  <a:pt x="14630" y="18538"/>
                  <a:pt x="14647" y="18629"/>
                  <a:pt x="14647" y="18724"/>
                </a:cubicBezTo>
                <a:cubicBezTo>
                  <a:pt x="14648" y="19288"/>
                  <a:pt x="14183" y="19746"/>
                  <a:pt x="13611" y="19746"/>
                </a:cubicBezTo>
                <a:cubicBezTo>
                  <a:pt x="13040" y="19746"/>
                  <a:pt x="12577" y="19288"/>
                  <a:pt x="12577" y="18724"/>
                </a:cubicBezTo>
                <a:cubicBezTo>
                  <a:pt x="12577" y="18629"/>
                  <a:pt x="12594" y="18538"/>
                  <a:pt x="12619" y="18451"/>
                </a:cubicBezTo>
                <a:close/>
              </a:path>
            </a:pathLst>
          </a:custGeom>
          <a:solidFill>
            <a:schemeClr val="accent5">
              <a:hueOff val="-82419"/>
              <a:satOff val="-9513"/>
              <a:lumOff val="-16343"/>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1" name="Image" descr="Image"/>
          <p:cNvPicPr>
            <a:picLocks noChangeAspect="1"/>
          </p:cNvPicPr>
          <p:nvPr/>
        </p:nvPicPr>
        <p:blipFill>
          <a:blip r:embed="rId2"/>
          <a:stretch>
            <a:fillRect/>
          </a:stretch>
        </p:blipFill>
        <p:spPr>
          <a:xfrm>
            <a:off x="10144621" y="6341039"/>
            <a:ext cx="1593945" cy="1950798"/>
          </a:xfrm>
          <a:prstGeom prst="rect">
            <a:avLst/>
          </a:prstGeom>
          <a:ln w="12700">
            <a:miter lim="400000"/>
          </a:ln>
        </p:spPr>
      </p:pic>
      <p:pic>
        <p:nvPicPr>
          <p:cNvPr id="272" name="Image" descr="Image"/>
          <p:cNvPicPr>
            <a:picLocks noChangeAspect="1"/>
          </p:cNvPicPr>
          <p:nvPr/>
        </p:nvPicPr>
        <p:blipFill>
          <a:blip r:embed="rId2"/>
          <a:stretch>
            <a:fillRect/>
          </a:stretch>
        </p:blipFill>
        <p:spPr>
          <a:xfrm>
            <a:off x="903863" y="2270323"/>
            <a:ext cx="1593945" cy="1950799"/>
          </a:xfrm>
          <a:prstGeom prst="rect">
            <a:avLst/>
          </a:prstGeom>
          <a:ln w="12700">
            <a:miter lim="400000"/>
          </a:ln>
        </p:spPr>
      </p:pic>
      <p:sp>
        <p:nvSpPr>
          <p:cNvPr id="273" name="Arrow"/>
          <p:cNvSpPr/>
          <p:nvPr/>
        </p:nvSpPr>
        <p:spPr>
          <a:xfrm rot="16200000" flipH="1">
            <a:off x="860350" y="1035937"/>
            <a:ext cx="1680971" cy="986630"/>
          </a:xfrm>
          <a:prstGeom prst="rightArrow">
            <a:avLst>
              <a:gd name="adj1" fmla="val 32000"/>
              <a:gd name="adj2" fmla="val 64000"/>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4" name="Image" descr="Image"/>
          <p:cNvPicPr>
            <a:picLocks noChangeAspect="1"/>
          </p:cNvPicPr>
          <p:nvPr/>
        </p:nvPicPr>
        <p:blipFill>
          <a:blip r:embed="rId2"/>
          <a:stretch>
            <a:fillRect/>
          </a:stretch>
        </p:blipFill>
        <p:spPr>
          <a:xfrm>
            <a:off x="4027190" y="601871"/>
            <a:ext cx="1593945" cy="1950799"/>
          </a:xfrm>
          <a:prstGeom prst="rect">
            <a:avLst/>
          </a:prstGeom>
          <a:ln w="12700">
            <a:miter lim="400000"/>
          </a:ln>
        </p:spPr>
      </p:pic>
      <p:sp>
        <p:nvSpPr>
          <p:cNvPr id="275" name="Arrow"/>
          <p:cNvSpPr/>
          <p:nvPr/>
        </p:nvSpPr>
        <p:spPr>
          <a:xfrm rot="5400000" flipH="1">
            <a:off x="3983677" y="2714682"/>
            <a:ext cx="1680972" cy="986631"/>
          </a:xfrm>
          <a:prstGeom prst="rightArrow">
            <a:avLst>
              <a:gd name="adj1" fmla="val 32000"/>
              <a:gd name="adj2" fmla="val 64000"/>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279" name="Group"/>
          <p:cNvGrpSpPr/>
          <p:nvPr/>
        </p:nvGrpSpPr>
        <p:grpSpPr>
          <a:xfrm>
            <a:off x="1096520" y="6328262"/>
            <a:ext cx="1208852" cy="1568175"/>
            <a:chOff x="2497" y="0"/>
            <a:chExt cx="1208850" cy="1568173"/>
          </a:xfrm>
        </p:grpSpPr>
        <p:pic>
          <p:nvPicPr>
            <p:cNvPr id="276" name="Image" descr="Image"/>
            <p:cNvPicPr>
              <a:picLocks noChangeAspect="1"/>
            </p:cNvPicPr>
            <p:nvPr/>
          </p:nvPicPr>
          <p:blipFill>
            <a:blip r:embed="rId2"/>
            <a:srcRect l="26720" t="15361" r="29905" b="37155"/>
            <a:stretch>
              <a:fillRect/>
            </a:stretch>
          </p:blipFill>
          <p:spPr>
            <a:xfrm>
              <a:off x="247488" y="0"/>
              <a:ext cx="691358" cy="926307"/>
            </a:xfrm>
            <a:custGeom>
              <a:avLst/>
              <a:gdLst/>
              <a:ahLst/>
              <a:cxnLst>
                <a:cxn ang="0">
                  <a:pos x="wd2" y="hd2"/>
                </a:cxn>
                <a:cxn ang="5400000">
                  <a:pos x="wd2" y="hd2"/>
                </a:cxn>
                <a:cxn ang="10800000">
                  <a:pos x="wd2" y="hd2"/>
                </a:cxn>
                <a:cxn ang="16200000">
                  <a:pos x="wd2" y="hd2"/>
                </a:cxn>
              </a:cxnLst>
              <a:rect l="0" t="0" r="r" b="b"/>
              <a:pathLst>
                <a:path w="21600" h="21600" extrusionOk="0">
                  <a:moveTo>
                    <a:pt x="8704" y="0"/>
                  </a:moveTo>
                  <a:cubicBezTo>
                    <a:pt x="8040" y="503"/>
                    <a:pt x="8001" y="1813"/>
                    <a:pt x="7874" y="5275"/>
                  </a:cubicBezTo>
                  <a:cubicBezTo>
                    <a:pt x="7698" y="10078"/>
                    <a:pt x="7648" y="10342"/>
                    <a:pt x="6944" y="10421"/>
                  </a:cubicBezTo>
                  <a:cubicBezTo>
                    <a:pt x="4979" y="10641"/>
                    <a:pt x="4576" y="10799"/>
                    <a:pt x="4464" y="11365"/>
                  </a:cubicBezTo>
                  <a:cubicBezTo>
                    <a:pt x="4386" y="11761"/>
                    <a:pt x="3919" y="12076"/>
                    <a:pt x="3100" y="12281"/>
                  </a:cubicBezTo>
                  <a:cubicBezTo>
                    <a:pt x="1413" y="12703"/>
                    <a:pt x="1116" y="13226"/>
                    <a:pt x="967" y="15983"/>
                  </a:cubicBezTo>
                  <a:lnTo>
                    <a:pt x="831" y="18352"/>
                  </a:lnTo>
                  <a:lnTo>
                    <a:pt x="0" y="18722"/>
                  </a:lnTo>
                  <a:lnTo>
                    <a:pt x="0" y="21600"/>
                  </a:lnTo>
                  <a:lnTo>
                    <a:pt x="3025" y="21600"/>
                  </a:lnTo>
                  <a:cubicBezTo>
                    <a:pt x="3554" y="21501"/>
                    <a:pt x="4078" y="21452"/>
                    <a:pt x="4799" y="21443"/>
                  </a:cubicBezTo>
                  <a:cubicBezTo>
                    <a:pt x="6179" y="21426"/>
                    <a:pt x="7065" y="21246"/>
                    <a:pt x="7849" y="20813"/>
                  </a:cubicBezTo>
                  <a:cubicBezTo>
                    <a:pt x="8540" y="20432"/>
                    <a:pt x="9038" y="20309"/>
                    <a:pt x="9188" y="20489"/>
                  </a:cubicBezTo>
                  <a:cubicBezTo>
                    <a:pt x="9319" y="20648"/>
                    <a:pt x="10390" y="20753"/>
                    <a:pt x="11569" y="20721"/>
                  </a:cubicBezTo>
                  <a:cubicBezTo>
                    <a:pt x="13064" y="20681"/>
                    <a:pt x="13980" y="20798"/>
                    <a:pt x="14594" y="21119"/>
                  </a:cubicBezTo>
                  <a:cubicBezTo>
                    <a:pt x="15112" y="21389"/>
                    <a:pt x="16192" y="21581"/>
                    <a:pt x="17223" y="21581"/>
                  </a:cubicBezTo>
                  <a:cubicBezTo>
                    <a:pt x="17325" y="21581"/>
                    <a:pt x="17422" y="21597"/>
                    <a:pt x="17521" y="21600"/>
                  </a:cubicBezTo>
                  <a:lnTo>
                    <a:pt x="21600" y="21600"/>
                  </a:lnTo>
                  <a:lnTo>
                    <a:pt x="21600" y="18500"/>
                  </a:lnTo>
                  <a:lnTo>
                    <a:pt x="21092" y="18278"/>
                  </a:lnTo>
                  <a:lnTo>
                    <a:pt x="21191" y="16112"/>
                  </a:lnTo>
                  <a:cubicBezTo>
                    <a:pt x="21300" y="13542"/>
                    <a:pt x="20834" y="12742"/>
                    <a:pt x="19021" y="12290"/>
                  </a:cubicBezTo>
                  <a:cubicBezTo>
                    <a:pt x="18148" y="12073"/>
                    <a:pt x="17687" y="11768"/>
                    <a:pt x="17607" y="11365"/>
                  </a:cubicBezTo>
                  <a:cubicBezTo>
                    <a:pt x="17495" y="10799"/>
                    <a:pt x="17092" y="10641"/>
                    <a:pt x="15127" y="10421"/>
                  </a:cubicBezTo>
                  <a:cubicBezTo>
                    <a:pt x="14423" y="10342"/>
                    <a:pt x="14374" y="10078"/>
                    <a:pt x="14197" y="5275"/>
                  </a:cubicBezTo>
                  <a:cubicBezTo>
                    <a:pt x="14071" y="1813"/>
                    <a:pt x="14032" y="503"/>
                    <a:pt x="13367" y="0"/>
                  </a:cubicBezTo>
                  <a:lnTo>
                    <a:pt x="8704" y="0"/>
                  </a:lnTo>
                  <a:close/>
                  <a:moveTo>
                    <a:pt x="5530" y="17139"/>
                  </a:moveTo>
                  <a:cubicBezTo>
                    <a:pt x="6148" y="17139"/>
                    <a:pt x="7874" y="18368"/>
                    <a:pt x="7874" y="18805"/>
                  </a:cubicBezTo>
                  <a:cubicBezTo>
                    <a:pt x="7874" y="18972"/>
                    <a:pt x="7470" y="19421"/>
                    <a:pt x="6969" y="19795"/>
                  </a:cubicBezTo>
                  <a:cubicBezTo>
                    <a:pt x="6467" y="20170"/>
                    <a:pt x="5713" y="20471"/>
                    <a:pt x="5295" y="20471"/>
                  </a:cubicBezTo>
                  <a:cubicBezTo>
                    <a:pt x="4335" y="20471"/>
                    <a:pt x="3050" y="19526"/>
                    <a:pt x="3050" y="18824"/>
                  </a:cubicBezTo>
                  <a:cubicBezTo>
                    <a:pt x="3050" y="18245"/>
                    <a:pt x="4678" y="17139"/>
                    <a:pt x="5530" y="17139"/>
                  </a:cubicBezTo>
                  <a:close/>
                  <a:moveTo>
                    <a:pt x="16504" y="17241"/>
                  </a:moveTo>
                  <a:cubicBezTo>
                    <a:pt x="17493" y="17137"/>
                    <a:pt x="18442" y="17554"/>
                    <a:pt x="18823" y="18361"/>
                  </a:cubicBezTo>
                  <a:cubicBezTo>
                    <a:pt x="19148" y="19052"/>
                    <a:pt x="19075" y="19221"/>
                    <a:pt x="18165" y="19805"/>
                  </a:cubicBezTo>
                  <a:cubicBezTo>
                    <a:pt x="16874" y="20634"/>
                    <a:pt x="15888" y="20657"/>
                    <a:pt x="15140" y="19860"/>
                  </a:cubicBezTo>
                  <a:cubicBezTo>
                    <a:pt x="14280" y="18944"/>
                    <a:pt x="14429" y="18055"/>
                    <a:pt x="15524" y="17519"/>
                  </a:cubicBezTo>
                  <a:cubicBezTo>
                    <a:pt x="15843" y="17363"/>
                    <a:pt x="16174" y="17276"/>
                    <a:pt x="16504" y="17241"/>
                  </a:cubicBezTo>
                  <a:close/>
                </a:path>
              </a:pathLst>
            </a:custGeom>
            <a:ln w="12700" cap="flat">
              <a:noFill/>
              <a:miter lim="400000"/>
            </a:ln>
            <a:effectLst/>
          </p:spPr>
        </p:pic>
        <p:pic>
          <p:nvPicPr>
            <p:cNvPr id="277" name="Image" descr="Image"/>
            <p:cNvPicPr>
              <a:picLocks noChangeAspect="1"/>
            </p:cNvPicPr>
            <p:nvPr/>
          </p:nvPicPr>
          <p:blipFill>
            <a:blip r:embed="rId2"/>
            <a:srcRect l="11194" t="49394" r="53749" b="10364"/>
            <a:stretch>
              <a:fillRect/>
            </a:stretch>
          </p:blipFill>
          <p:spPr>
            <a:xfrm rot="19260000">
              <a:off x="187248" y="692685"/>
              <a:ext cx="558784" cy="785020"/>
            </a:xfrm>
            <a:custGeom>
              <a:avLst/>
              <a:gdLst/>
              <a:ahLst/>
              <a:cxnLst>
                <a:cxn ang="0">
                  <a:pos x="wd2" y="hd2"/>
                </a:cxn>
                <a:cxn ang="5400000">
                  <a:pos x="wd2" y="hd2"/>
                </a:cxn>
                <a:cxn ang="10800000">
                  <a:pos x="wd2" y="hd2"/>
                </a:cxn>
                <a:cxn ang="16200000">
                  <a:pos x="wd2" y="hd2"/>
                </a:cxn>
              </a:cxnLst>
              <a:rect l="0" t="0" r="r" b="b"/>
              <a:pathLst>
                <a:path w="21469" h="21600" extrusionOk="0">
                  <a:moveTo>
                    <a:pt x="16194" y="0"/>
                  </a:moveTo>
                  <a:cubicBezTo>
                    <a:pt x="14259" y="0"/>
                    <a:pt x="13829" y="142"/>
                    <a:pt x="12306" y="1289"/>
                  </a:cubicBezTo>
                  <a:cubicBezTo>
                    <a:pt x="11546" y="1860"/>
                    <a:pt x="10930" y="2206"/>
                    <a:pt x="10598" y="2293"/>
                  </a:cubicBezTo>
                  <a:lnTo>
                    <a:pt x="10537" y="3396"/>
                  </a:lnTo>
                  <a:lnTo>
                    <a:pt x="6069" y="5296"/>
                  </a:lnTo>
                  <a:cubicBezTo>
                    <a:pt x="3612" y="6347"/>
                    <a:pt x="1233" y="7518"/>
                    <a:pt x="793" y="7895"/>
                  </a:cubicBezTo>
                  <a:cubicBezTo>
                    <a:pt x="95" y="8493"/>
                    <a:pt x="0" y="9340"/>
                    <a:pt x="0" y="14567"/>
                  </a:cubicBezTo>
                  <a:cubicBezTo>
                    <a:pt x="0" y="17863"/>
                    <a:pt x="122" y="20791"/>
                    <a:pt x="274" y="21076"/>
                  </a:cubicBezTo>
                  <a:cubicBezTo>
                    <a:pt x="435" y="21375"/>
                    <a:pt x="1087" y="21600"/>
                    <a:pt x="1815" y="21600"/>
                  </a:cubicBezTo>
                  <a:cubicBezTo>
                    <a:pt x="2967" y="21600"/>
                    <a:pt x="3104" y="21471"/>
                    <a:pt x="3370" y="20082"/>
                  </a:cubicBezTo>
                  <a:cubicBezTo>
                    <a:pt x="3530" y="19247"/>
                    <a:pt x="3660" y="16916"/>
                    <a:pt x="3660" y="14895"/>
                  </a:cubicBezTo>
                  <a:lnTo>
                    <a:pt x="3660" y="11215"/>
                  </a:lnTo>
                  <a:lnTo>
                    <a:pt x="7197" y="9577"/>
                  </a:lnTo>
                  <a:cubicBezTo>
                    <a:pt x="12424" y="7175"/>
                    <a:pt x="12811" y="7063"/>
                    <a:pt x="15416" y="7033"/>
                  </a:cubicBezTo>
                  <a:cubicBezTo>
                    <a:pt x="17114" y="7013"/>
                    <a:pt x="18203" y="6801"/>
                    <a:pt x="19167" y="6290"/>
                  </a:cubicBezTo>
                  <a:cubicBezTo>
                    <a:pt x="20018" y="5840"/>
                    <a:pt x="20630" y="5694"/>
                    <a:pt x="20814" y="5908"/>
                  </a:cubicBezTo>
                  <a:cubicBezTo>
                    <a:pt x="20862" y="5963"/>
                    <a:pt x="21170" y="5987"/>
                    <a:pt x="21394" y="6028"/>
                  </a:cubicBezTo>
                  <a:cubicBezTo>
                    <a:pt x="21301" y="5724"/>
                    <a:pt x="21250" y="5141"/>
                    <a:pt x="21363" y="4248"/>
                  </a:cubicBezTo>
                  <a:cubicBezTo>
                    <a:pt x="21600" y="2377"/>
                    <a:pt x="21556" y="2279"/>
                    <a:pt x="19991" y="1158"/>
                  </a:cubicBezTo>
                  <a:cubicBezTo>
                    <a:pt x="18594" y="157"/>
                    <a:pt x="18072" y="0"/>
                    <a:pt x="16194" y="0"/>
                  </a:cubicBezTo>
                  <a:close/>
                  <a:moveTo>
                    <a:pt x="16316" y="1966"/>
                  </a:moveTo>
                  <a:cubicBezTo>
                    <a:pt x="17075" y="1966"/>
                    <a:pt x="19198" y="3404"/>
                    <a:pt x="19198" y="3920"/>
                  </a:cubicBezTo>
                  <a:cubicBezTo>
                    <a:pt x="19198" y="4117"/>
                    <a:pt x="18686" y="4636"/>
                    <a:pt x="18069" y="5078"/>
                  </a:cubicBezTo>
                  <a:cubicBezTo>
                    <a:pt x="17452" y="5520"/>
                    <a:pt x="16525" y="5886"/>
                    <a:pt x="16011" y="5886"/>
                  </a:cubicBezTo>
                  <a:cubicBezTo>
                    <a:pt x="14830" y="5886"/>
                    <a:pt x="13251" y="4771"/>
                    <a:pt x="13251" y="3942"/>
                  </a:cubicBezTo>
                  <a:cubicBezTo>
                    <a:pt x="13251" y="3260"/>
                    <a:pt x="15268" y="1966"/>
                    <a:pt x="16316" y="1966"/>
                  </a:cubicBezTo>
                  <a:close/>
                </a:path>
              </a:pathLst>
            </a:custGeom>
            <a:ln w="12700" cap="flat">
              <a:noFill/>
              <a:miter lim="400000"/>
            </a:ln>
            <a:effectLst/>
          </p:spPr>
        </p:pic>
        <p:pic>
          <p:nvPicPr>
            <p:cNvPr id="278" name="Image" descr="Image"/>
            <p:cNvPicPr>
              <a:picLocks noChangeAspect="1"/>
            </p:cNvPicPr>
            <p:nvPr/>
          </p:nvPicPr>
          <p:blipFill>
            <a:blip r:embed="rId2"/>
            <a:srcRect l="11194" t="49394" r="53749" b="10364"/>
            <a:stretch>
              <a:fillRect/>
            </a:stretch>
          </p:blipFill>
          <p:spPr>
            <a:xfrm rot="2100000" flipH="1">
              <a:off x="477958" y="693887"/>
              <a:ext cx="558784" cy="785019"/>
            </a:xfrm>
            <a:custGeom>
              <a:avLst/>
              <a:gdLst/>
              <a:ahLst/>
              <a:cxnLst>
                <a:cxn ang="0">
                  <a:pos x="wd2" y="hd2"/>
                </a:cxn>
                <a:cxn ang="5400000">
                  <a:pos x="wd2" y="hd2"/>
                </a:cxn>
                <a:cxn ang="10800000">
                  <a:pos x="wd2" y="hd2"/>
                </a:cxn>
                <a:cxn ang="16200000">
                  <a:pos x="wd2" y="hd2"/>
                </a:cxn>
              </a:cxnLst>
              <a:rect l="0" t="0" r="r" b="b"/>
              <a:pathLst>
                <a:path w="21469" h="21600" extrusionOk="0">
                  <a:moveTo>
                    <a:pt x="16194" y="0"/>
                  </a:moveTo>
                  <a:cubicBezTo>
                    <a:pt x="14259" y="0"/>
                    <a:pt x="13829" y="142"/>
                    <a:pt x="12306" y="1289"/>
                  </a:cubicBezTo>
                  <a:cubicBezTo>
                    <a:pt x="11546" y="1860"/>
                    <a:pt x="10930" y="2206"/>
                    <a:pt x="10598" y="2293"/>
                  </a:cubicBezTo>
                  <a:lnTo>
                    <a:pt x="10537" y="3396"/>
                  </a:lnTo>
                  <a:lnTo>
                    <a:pt x="6069" y="5296"/>
                  </a:lnTo>
                  <a:cubicBezTo>
                    <a:pt x="3612" y="6347"/>
                    <a:pt x="1233" y="7518"/>
                    <a:pt x="793" y="7895"/>
                  </a:cubicBezTo>
                  <a:cubicBezTo>
                    <a:pt x="95" y="8493"/>
                    <a:pt x="0" y="9340"/>
                    <a:pt x="0" y="14567"/>
                  </a:cubicBezTo>
                  <a:cubicBezTo>
                    <a:pt x="0" y="17863"/>
                    <a:pt x="122" y="20791"/>
                    <a:pt x="274" y="21076"/>
                  </a:cubicBezTo>
                  <a:cubicBezTo>
                    <a:pt x="435" y="21375"/>
                    <a:pt x="1087" y="21600"/>
                    <a:pt x="1815" y="21600"/>
                  </a:cubicBezTo>
                  <a:cubicBezTo>
                    <a:pt x="2967" y="21600"/>
                    <a:pt x="3104" y="21471"/>
                    <a:pt x="3370" y="20082"/>
                  </a:cubicBezTo>
                  <a:cubicBezTo>
                    <a:pt x="3530" y="19247"/>
                    <a:pt x="3660" y="16916"/>
                    <a:pt x="3660" y="14895"/>
                  </a:cubicBezTo>
                  <a:lnTo>
                    <a:pt x="3660" y="11215"/>
                  </a:lnTo>
                  <a:lnTo>
                    <a:pt x="7197" y="9577"/>
                  </a:lnTo>
                  <a:cubicBezTo>
                    <a:pt x="12424" y="7175"/>
                    <a:pt x="12811" y="7063"/>
                    <a:pt x="15416" y="7033"/>
                  </a:cubicBezTo>
                  <a:cubicBezTo>
                    <a:pt x="17114" y="7013"/>
                    <a:pt x="18203" y="6801"/>
                    <a:pt x="19167" y="6290"/>
                  </a:cubicBezTo>
                  <a:cubicBezTo>
                    <a:pt x="20018" y="5840"/>
                    <a:pt x="20630" y="5694"/>
                    <a:pt x="20814" y="5908"/>
                  </a:cubicBezTo>
                  <a:cubicBezTo>
                    <a:pt x="20862" y="5963"/>
                    <a:pt x="21170" y="5987"/>
                    <a:pt x="21394" y="6028"/>
                  </a:cubicBezTo>
                  <a:cubicBezTo>
                    <a:pt x="21301" y="5724"/>
                    <a:pt x="21250" y="5141"/>
                    <a:pt x="21363" y="4248"/>
                  </a:cubicBezTo>
                  <a:cubicBezTo>
                    <a:pt x="21600" y="2377"/>
                    <a:pt x="21556" y="2279"/>
                    <a:pt x="19991" y="1158"/>
                  </a:cubicBezTo>
                  <a:cubicBezTo>
                    <a:pt x="18594" y="157"/>
                    <a:pt x="18072" y="0"/>
                    <a:pt x="16194" y="0"/>
                  </a:cubicBezTo>
                  <a:close/>
                  <a:moveTo>
                    <a:pt x="16316" y="1966"/>
                  </a:moveTo>
                  <a:cubicBezTo>
                    <a:pt x="17075" y="1966"/>
                    <a:pt x="19198" y="3404"/>
                    <a:pt x="19198" y="3920"/>
                  </a:cubicBezTo>
                  <a:cubicBezTo>
                    <a:pt x="19198" y="4117"/>
                    <a:pt x="18686" y="4636"/>
                    <a:pt x="18069" y="5078"/>
                  </a:cubicBezTo>
                  <a:cubicBezTo>
                    <a:pt x="17452" y="5520"/>
                    <a:pt x="16525" y="5886"/>
                    <a:pt x="16011" y="5886"/>
                  </a:cubicBezTo>
                  <a:cubicBezTo>
                    <a:pt x="14830" y="5886"/>
                    <a:pt x="13251" y="4771"/>
                    <a:pt x="13251" y="3942"/>
                  </a:cubicBezTo>
                  <a:cubicBezTo>
                    <a:pt x="13251" y="3260"/>
                    <a:pt x="15268" y="1966"/>
                    <a:pt x="16316" y="1966"/>
                  </a:cubicBezTo>
                  <a:close/>
                </a:path>
              </a:pathLst>
            </a:custGeom>
            <a:ln w="12700" cap="flat">
              <a:noFill/>
              <a:miter lim="400000"/>
            </a:ln>
            <a:effectLst/>
          </p:spPr>
        </p:pic>
      </p:grpSp>
      <p:pic>
        <p:nvPicPr>
          <p:cNvPr id="280" name="Image" descr="Image"/>
          <p:cNvPicPr>
            <a:picLocks noChangeAspect="1"/>
          </p:cNvPicPr>
          <p:nvPr/>
        </p:nvPicPr>
        <p:blipFill>
          <a:blip r:embed="rId2"/>
          <a:srcRect l="11185" t="15361" r="13626" b="10361"/>
          <a:stretch>
            <a:fillRect/>
          </a:stretch>
        </p:blipFill>
        <p:spPr>
          <a:xfrm>
            <a:off x="4224934" y="6387846"/>
            <a:ext cx="1198458" cy="1448991"/>
          </a:xfrm>
          <a:custGeom>
            <a:avLst/>
            <a:gdLst/>
            <a:ahLst/>
            <a:cxnLst>
              <a:cxn ang="0">
                <a:pos x="wd2" y="hd2"/>
              </a:cxn>
              <a:cxn ang="5400000">
                <a:pos x="wd2" y="hd2"/>
              </a:cxn>
              <a:cxn ang="10800000">
                <a:pos x="wd2" y="hd2"/>
              </a:cxn>
              <a:cxn ang="16200000">
                <a:pos x="wd2" y="hd2"/>
              </a:cxn>
            </a:cxnLst>
            <a:rect l="0" t="0" r="r" b="b"/>
            <a:pathLst>
              <a:path w="21543" h="21600" extrusionOk="0">
                <a:moveTo>
                  <a:pt x="9460" y="0"/>
                </a:moveTo>
                <a:cubicBezTo>
                  <a:pt x="9077" y="322"/>
                  <a:pt x="9055" y="1159"/>
                  <a:pt x="8982" y="3372"/>
                </a:cubicBezTo>
                <a:cubicBezTo>
                  <a:pt x="8881" y="6442"/>
                  <a:pt x="8852" y="6611"/>
                  <a:pt x="8447" y="6662"/>
                </a:cubicBezTo>
                <a:cubicBezTo>
                  <a:pt x="7316" y="6803"/>
                  <a:pt x="7084" y="6903"/>
                  <a:pt x="7020" y="7265"/>
                </a:cubicBezTo>
                <a:cubicBezTo>
                  <a:pt x="6975" y="7518"/>
                  <a:pt x="6706" y="7720"/>
                  <a:pt x="6235" y="7851"/>
                </a:cubicBezTo>
                <a:cubicBezTo>
                  <a:pt x="5264" y="8121"/>
                  <a:pt x="5087" y="8455"/>
                  <a:pt x="5001" y="10217"/>
                </a:cubicBezTo>
                <a:lnTo>
                  <a:pt x="4930" y="11732"/>
                </a:lnTo>
                <a:lnTo>
                  <a:pt x="2839" y="12767"/>
                </a:lnTo>
                <a:cubicBezTo>
                  <a:pt x="1690" y="13336"/>
                  <a:pt x="584" y="13971"/>
                  <a:pt x="378" y="14175"/>
                </a:cubicBezTo>
                <a:cubicBezTo>
                  <a:pt x="52" y="14499"/>
                  <a:pt x="0" y="14958"/>
                  <a:pt x="0" y="17790"/>
                </a:cubicBezTo>
                <a:cubicBezTo>
                  <a:pt x="0" y="19575"/>
                  <a:pt x="64" y="21162"/>
                  <a:pt x="136" y="21316"/>
                </a:cubicBezTo>
                <a:cubicBezTo>
                  <a:pt x="210" y="21478"/>
                  <a:pt x="509" y="21600"/>
                  <a:pt x="849" y="21600"/>
                </a:cubicBezTo>
                <a:cubicBezTo>
                  <a:pt x="1388" y="21600"/>
                  <a:pt x="1452" y="21530"/>
                  <a:pt x="1577" y="20778"/>
                </a:cubicBezTo>
                <a:cubicBezTo>
                  <a:pt x="1651" y="20325"/>
                  <a:pt x="1712" y="19057"/>
                  <a:pt x="1712" y="17962"/>
                </a:cubicBezTo>
                <a:lnTo>
                  <a:pt x="1712" y="15974"/>
                </a:lnTo>
                <a:lnTo>
                  <a:pt x="3367" y="15092"/>
                </a:lnTo>
                <a:cubicBezTo>
                  <a:pt x="5813" y="13791"/>
                  <a:pt x="5994" y="13724"/>
                  <a:pt x="7213" y="13708"/>
                </a:cubicBezTo>
                <a:cubicBezTo>
                  <a:pt x="8007" y="13697"/>
                  <a:pt x="8516" y="13582"/>
                  <a:pt x="8968" y="13306"/>
                </a:cubicBezTo>
                <a:cubicBezTo>
                  <a:pt x="9365" y="13062"/>
                  <a:pt x="9652" y="12983"/>
                  <a:pt x="9738" y="13098"/>
                </a:cubicBezTo>
                <a:cubicBezTo>
                  <a:pt x="9814" y="13200"/>
                  <a:pt x="10430" y="13267"/>
                  <a:pt x="11108" y="13246"/>
                </a:cubicBezTo>
                <a:cubicBezTo>
                  <a:pt x="11968" y="13221"/>
                  <a:pt x="12495" y="13295"/>
                  <a:pt x="12849" y="13501"/>
                </a:cubicBezTo>
                <a:cubicBezTo>
                  <a:pt x="13146" y="13674"/>
                  <a:pt x="13768" y="13797"/>
                  <a:pt x="14361" y="13797"/>
                </a:cubicBezTo>
                <a:cubicBezTo>
                  <a:pt x="15194" y="13797"/>
                  <a:pt x="15774" y="13980"/>
                  <a:pt x="17685" y="14861"/>
                </a:cubicBezTo>
                <a:lnTo>
                  <a:pt x="19997" y="15926"/>
                </a:lnTo>
                <a:lnTo>
                  <a:pt x="20104" y="18719"/>
                </a:lnTo>
                <a:lnTo>
                  <a:pt x="20211" y="21511"/>
                </a:lnTo>
                <a:lnTo>
                  <a:pt x="20746" y="21511"/>
                </a:lnTo>
                <a:lnTo>
                  <a:pt x="21281" y="21511"/>
                </a:lnTo>
                <a:lnTo>
                  <a:pt x="21452" y="18086"/>
                </a:lnTo>
                <a:cubicBezTo>
                  <a:pt x="21600" y="15185"/>
                  <a:pt x="21578" y="14598"/>
                  <a:pt x="21310" y="14258"/>
                </a:cubicBezTo>
                <a:cubicBezTo>
                  <a:pt x="21135" y="14037"/>
                  <a:pt x="20003" y="13370"/>
                  <a:pt x="18791" y="12773"/>
                </a:cubicBezTo>
                <a:lnTo>
                  <a:pt x="16587" y="11684"/>
                </a:lnTo>
                <a:lnTo>
                  <a:pt x="16637" y="10300"/>
                </a:lnTo>
                <a:cubicBezTo>
                  <a:pt x="16699" y="8657"/>
                  <a:pt x="16439" y="8145"/>
                  <a:pt x="15395" y="7857"/>
                </a:cubicBezTo>
                <a:cubicBezTo>
                  <a:pt x="14893" y="7718"/>
                  <a:pt x="14628" y="7523"/>
                  <a:pt x="14582" y="7265"/>
                </a:cubicBezTo>
                <a:cubicBezTo>
                  <a:pt x="14518" y="6903"/>
                  <a:pt x="14286" y="6803"/>
                  <a:pt x="13155" y="6662"/>
                </a:cubicBezTo>
                <a:cubicBezTo>
                  <a:pt x="12750" y="6611"/>
                  <a:pt x="12722" y="6442"/>
                  <a:pt x="12620" y="3372"/>
                </a:cubicBezTo>
                <a:cubicBezTo>
                  <a:pt x="12547" y="1160"/>
                  <a:pt x="12524" y="322"/>
                  <a:pt x="12142" y="0"/>
                </a:cubicBezTo>
                <a:lnTo>
                  <a:pt x="9460" y="0"/>
                </a:lnTo>
                <a:close/>
                <a:moveTo>
                  <a:pt x="7633" y="10957"/>
                </a:moveTo>
                <a:cubicBezTo>
                  <a:pt x="7989" y="10957"/>
                  <a:pt x="8982" y="11742"/>
                  <a:pt x="8982" y="12022"/>
                </a:cubicBezTo>
                <a:cubicBezTo>
                  <a:pt x="8982" y="12128"/>
                  <a:pt x="8750" y="12415"/>
                  <a:pt x="8461" y="12655"/>
                </a:cubicBezTo>
                <a:cubicBezTo>
                  <a:pt x="8172" y="12894"/>
                  <a:pt x="7738" y="13087"/>
                  <a:pt x="7498" y="13087"/>
                </a:cubicBezTo>
                <a:cubicBezTo>
                  <a:pt x="6946" y="13087"/>
                  <a:pt x="6207" y="12483"/>
                  <a:pt x="6207" y="12034"/>
                </a:cubicBezTo>
                <a:cubicBezTo>
                  <a:pt x="6207" y="11664"/>
                  <a:pt x="7143" y="10957"/>
                  <a:pt x="7633" y="10957"/>
                </a:cubicBezTo>
                <a:close/>
                <a:moveTo>
                  <a:pt x="13947" y="11022"/>
                </a:moveTo>
                <a:cubicBezTo>
                  <a:pt x="14516" y="10955"/>
                  <a:pt x="15063" y="11222"/>
                  <a:pt x="15281" y="11738"/>
                </a:cubicBezTo>
                <a:cubicBezTo>
                  <a:pt x="15469" y="12180"/>
                  <a:pt x="15426" y="12287"/>
                  <a:pt x="14903" y="12661"/>
                </a:cubicBezTo>
                <a:cubicBezTo>
                  <a:pt x="14160" y="13191"/>
                  <a:pt x="13593" y="13206"/>
                  <a:pt x="13162" y="12696"/>
                </a:cubicBezTo>
                <a:cubicBezTo>
                  <a:pt x="12668" y="12110"/>
                  <a:pt x="12753" y="11542"/>
                  <a:pt x="13384" y="11199"/>
                </a:cubicBezTo>
                <a:cubicBezTo>
                  <a:pt x="13567" y="11100"/>
                  <a:pt x="13757" y="11044"/>
                  <a:pt x="13947" y="11022"/>
                </a:cubicBezTo>
                <a:close/>
              </a:path>
            </a:pathLst>
          </a:custGeom>
          <a:ln w="12700">
            <a:miter lim="400000"/>
          </a:ln>
        </p:spPr>
      </p:pic>
      <p:sp>
        <p:nvSpPr>
          <p:cNvPr id="281" name="Arrow"/>
          <p:cNvSpPr/>
          <p:nvPr/>
        </p:nvSpPr>
        <p:spPr>
          <a:xfrm rot="10800000" flipH="1">
            <a:off x="2470909" y="10176200"/>
            <a:ext cx="1680972" cy="986630"/>
          </a:xfrm>
          <a:prstGeom prst="rightArrow">
            <a:avLst>
              <a:gd name="adj1" fmla="val 32000"/>
              <a:gd name="adj2" fmla="val 64000"/>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82" name="Arrow"/>
          <p:cNvSpPr/>
          <p:nvPr/>
        </p:nvSpPr>
        <p:spPr>
          <a:xfrm rot="10800000">
            <a:off x="3983677" y="12023562"/>
            <a:ext cx="1680972" cy="986631"/>
          </a:xfrm>
          <a:prstGeom prst="rightArrow">
            <a:avLst>
              <a:gd name="adj1" fmla="val 32000"/>
              <a:gd name="adj2" fmla="val 64000"/>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83" name="D"/>
          <p:cNvSpPr txBox="1"/>
          <p:nvPr/>
        </p:nvSpPr>
        <p:spPr>
          <a:xfrm>
            <a:off x="1191815" y="3785102"/>
            <a:ext cx="1018041" cy="2056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0000"/>
            </a:lvl1pPr>
          </a:lstStyle>
          <a:p>
            <a:r>
              <a:t>D</a:t>
            </a:r>
          </a:p>
        </p:txBody>
      </p:sp>
      <p:sp>
        <p:nvSpPr>
          <p:cNvPr id="284" name="U"/>
          <p:cNvSpPr txBox="1"/>
          <p:nvPr/>
        </p:nvSpPr>
        <p:spPr>
          <a:xfrm>
            <a:off x="4315142" y="3820421"/>
            <a:ext cx="1018042" cy="2056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0000"/>
            </a:lvl1pPr>
          </a:lstStyle>
          <a:p>
            <a:r>
              <a:t>U</a:t>
            </a:r>
          </a:p>
        </p:txBody>
      </p:sp>
      <p:sp>
        <p:nvSpPr>
          <p:cNvPr id="285" name="C"/>
          <p:cNvSpPr txBox="1"/>
          <p:nvPr/>
        </p:nvSpPr>
        <p:spPr>
          <a:xfrm>
            <a:off x="1191815" y="7636877"/>
            <a:ext cx="1018041" cy="2056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0000"/>
            </a:lvl1pPr>
          </a:lstStyle>
          <a:p>
            <a:r>
              <a:t>C</a:t>
            </a:r>
          </a:p>
        </p:txBody>
      </p:sp>
      <p:grpSp>
        <p:nvGrpSpPr>
          <p:cNvPr id="288" name="Group"/>
          <p:cNvGrpSpPr/>
          <p:nvPr/>
        </p:nvGrpSpPr>
        <p:grpSpPr>
          <a:xfrm>
            <a:off x="740718" y="363854"/>
            <a:ext cx="4986888" cy="5283038"/>
            <a:chOff x="0" y="0"/>
            <a:chExt cx="4986886" cy="5283037"/>
          </a:xfrm>
        </p:grpSpPr>
        <p:sp>
          <p:nvSpPr>
            <p:cNvPr id="286" name="Rectangle"/>
            <p:cNvSpPr/>
            <p:nvPr/>
          </p:nvSpPr>
          <p:spPr>
            <a:xfrm rot="10800000">
              <a:off x="0" y="0"/>
              <a:ext cx="1930491" cy="5283038"/>
            </a:xfrm>
            <a:prstGeom prst="rect">
              <a:avLst/>
            </a:prstGeom>
            <a:noFill/>
            <a:ln w="635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87" name="Rectangle"/>
            <p:cNvSpPr/>
            <p:nvPr/>
          </p:nvSpPr>
          <p:spPr>
            <a:xfrm rot="10800000">
              <a:off x="3056395" y="0"/>
              <a:ext cx="1930492" cy="5283038"/>
            </a:xfrm>
            <a:prstGeom prst="rect">
              <a:avLst/>
            </a:prstGeom>
            <a:noFill/>
            <a:ln w="635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289" name="Rectangle"/>
          <p:cNvSpPr/>
          <p:nvPr/>
        </p:nvSpPr>
        <p:spPr>
          <a:xfrm rot="10800000">
            <a:off x="706635" y="5933794"/>
            <a:ext cx="1956449" cy="3570434"/>
          </a:xfrm>
          <a:prstGeom prst="rect">
            <a:avLst/>
          </a:prstGeom>
          <a:ln w="635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90" name="Rectangle"/>
          <p:cNvSpPr/>
          <p:nvPr/>
        </p:nvSpPr>
        <p:spPr>
          <a:xfrm rot="10800000">
            <a:off x="3813679" y="5888537"/>
            <a:ext cx="1956449" cy="3570435"/>
          </a:xfrm>
          <a:prstGeom prst="rect">
            <a:avLst/>
          </a:prstGeom>
          <a:ln w="635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91" name="O"/>
          <p:cNvSpPr txBox="1"/>
          <p:nvPr/>
        </p:nvSpPr>
        <p:spPr>
          <a:xfrm>
            <a:off x="4315142" y="7551132"/>
            <a:ext cx="1018042" cy="2056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0000"/>
            </a:lvl1pPr>
          </a:lstStyle>
          <a:p>
            <a:r>
              <a:t>O</a:t>
            </a:r>
          </a:p>
        </p:txBody>
      </p:sp>
      <p:sp>
        <p:nvSpPr>
          <p:cNvPr id="292" name="R"/>
          <p:cNvSpPr txBox="1"/>
          <p:nvPr/>
        </p:nvSpPr>
        <p:spPr>
          <a:xfrm>
            <a:off x="1072669" y="9596467"/>
            <a:ext cx="1018041" cy="2056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0000"/>
            </a:lvl1pPr>
          </a:lstStyle>
          <a:p>
            <a:r>
              <a:t>R</a:t>
            </a:r>
          </a:p>
        </p:txBody>
      </p:sp>
      <p:grpSp>
        <p:nvGrpSpPr>
          <p:cNvPr id="295" name="Group"/>
          <p:cNvGrpSpPr/>
          <p:nvPr/>
        </p:nvGrpSpPr>
        <p:grpSpPr>
          <a:xfrm>
            <a:off x="643029" y="9743327"/>
            <a:ext cx="5182267" cy="3571968"/>
            <a:chOff x="0" y="0"/>
            <a:chExt cx="5182266" cy="3571966"/>
          </a:xfrm>
        </p:grpSpPr>
        <p:sp>
          <p:nvSpPr>
            <p:cNvPr id="293" name="Rectangle"/>
            <p:cNvSpPr/>
            <p:nvPr/>
          </p:nvSpPr>
          <p:spPr>
            <a:xfrm rot="10800000">
              <a:off x="19040" y="0"/>
              <a:ext cx="5163227" cy="1675698"/>
            </a:xfrm>
            <a:prstGeom prst="rect">
              <a:avLst/>
            </a:prstGeom>
            <a:noFill/>
            <a:ln w="635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94" name="Rectangle"/>
            <p:cNvSpPr/>
            <p:nvPr/>
          </p:nvSpPr>
          <p:spPr>
            <a:xfrm rot="10800000">
              <a:off x="0" y="1896269"/>
              <a:ext cx="5163226" cy="1675698"/>
            </a:xfrm>
            <a:prstGeom prst="rect">
              <a:avLst/>
            </a:prstGeom>
            <a:noFill/>
            <a:ln w="635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296" name="L"/>
          <p:cNvSpPr txBox="1"/>
          <p:nvPr/>
        </p:nvSpPr>
        <p:spPr>
          <a:xfrm>
            <a:off x="1072669" y="11488651"/>
            <a:ext cx="1018041" cy="2056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0000"/>
            </a:lvl1pPr>
          </a:lstStyle>
          <a:p>
            <a:r>
              <a:t>L</a:t>
            </a:r>
          </a:p>
        </p:txBody>
      </p:sp>
      <p:pic>
        <p:nvPicPr>
          <p:cNvPr id="297" name="Image" descr="Image"/>
          <p:cNvPicPr>
            <a:picLocks noChangeAspect="1"/>
          </p:cNvPicPr>
          <p:nvPr/>
        </p:nvPicPr>
        <p:blipFill>
          <a:blip r:embed="rId2"/>
          <a:srcRect l="11194" t="15361" r="13631" b="10376"/>
          <a:stretch>
            <a:fillRect/>
          </a:stretch>
        </p:blipFill>
        <p:spPr>
          <a:xfrm>
            <a:off x="4303830" y="9900198"/>
            <a:ext cx="1118702" cy="1352551"/>
          </a:xfrm>
          <a:custGeom>
            <a:avLst/>
            <a:gdLst/>
            <a:ahLst/>
            <a:cxnLst>
              <a:cxn ang="0">
                <a:pos x="wd2" y="hd2"/>
              </a:cxn>
              <a:cxn ang="5400000">
                <a:pos x="wd2" y="hd2"/>
              </a:cxn>
              <a:cxn ang="10800000">
                <a:pos x="wd2" y="hd2"/>
              </a:cxn>
              <a:cxn ang="16200000">
                <a:pos x="wd2" y="hd2"/>
              </a:cxn>
            </a:cxnLst>
            <a:rect l="0" t="0" r="r" b="b"/>
            <a:pathLst>
              <a:path w="21542" h="21600" extrusionOk="0">
                <a:moveTo>
                  <a:pt x="9461" y="0"/>
                </a:moveTo>
                <a:cubicBezTo>
                  <a:pt x="9075" y="319"/>
                  <a:pt x="9053" y="1151"/>
                  <a:pt x="8980" y="3372"/>
                </a:cubicBezTo>
                <a:cubicBezTo>
                  <a:pt x="8879" y="6443"/>
                  <a:pt x="8850" y="6617"/>
                  <a:pt x="8445" y="6668"/>
                </a:cubicBezTo>
                <a:cubicBezTo>
                  <a:pt x="7314" y="6809"/>
                  <a:pt x="7080" y="6908"/>
                  <a:pt x="7016" y="7270"/>
                </a:cubicBezTo>
                <a:cubicBezTo>
                  <a:pt x="6971" y="7523"/>
                  <a:pt x="6707" y="7715"/>
                  <a:pt x="6236" y="7846"/>
                </a:cubicBezTo>
                <a:cubicBezTo>
                  <a:pt x="5265" y="8116"/>
                  <a:pt x="5092" y="8461"/>
                  <a:pt x="5006" y="10223"/>
                </a:cubicBezTo>
                <a:lnTo>
                  <a:pt x="4929" y="11738"/>
                </a:lnTo>
                <a:lnTo>
                  <a:pt x="2835" y="12771"/>
                </a:lnTo>
                <a:cubicBezTo>
                  <a:pt x="1686" y="13340"/>
                  <a:pt x="580" y="13974"/>
                  <a:pt x="374" y="14178"/>
                </a:cubicBezTo>
                <a:cubicBezTo>
                  <a:pt x="48" y="14502"/>
                  <a:pt x="0" y="14965"/>
                  <a:pt x="0" y="17797"/>
                </a:cubicBezTo>
                <a:cubicBezTo>
                  <a:pt x="0" y="19583"/>
                  <a:pt x="59" y="21167"/>
                  <a:pt x="130" y="21321"/>
                </a:cubicBezTo>
                <a:cubicBezTo>
                  <a:pt x="205" y="21483"/>
                  <a:pt x="508" y="21600"/>
                  <a:pt x="848" y="21600"/>
                </a:cubicBezTo>
                <a:cubicBezTo>
                  <a:pt x="1388" y="21600"/>
                  <a:pt x="1450" y="21535"/>
                  <a:pt x="1574" y="20782"/>
                </a:cubicBezTo>
                <a:cubicBezTo>
                  <a:pt x="1649" y="20330"/>
                  <a:pt x="1712" y="19063"/>
                  <a:pt x="1712" y="17968"/>
                </a:cubicBezTo>
                <a:lnTo>
                  <a:pt x="1712" y="15972"/>
                </a:lnTo>
                <a:lnTo>
                  <a:pt x="3370" y="15091"/>
                </a:lnTo>
                <a:cubicBezTo>
                  <a:pt x="5816" y="13789"/>
                  <a:pt x="5995" y="13726"/>
                  <a:pt x="7214" y="13709"/>
                </a:cubicBezTo>
                <a:cubicBezTo>
                  <a:pt x="8009" y="13698"/>
                  <a:pt x="8513" y="13580"/>
                  <a:pt x="8965" y="13304"/>
                </a:cubicBezTo>
                <a:cubicBezTo>
                  <a:pt x="9362" y="13060"/>
                  <a:pt x="9650" y="12985"/>
                  <a:pt x="9736" y="13101"/>
                </a:cubicBezTo>
                <a:cubicBezTo>
                  <a:pt x="9812" y="13202"/>
                  <a:pt x="10434" y="13267"/>
                  <a:pt x="11112" y="13246"/>
                </a:cubicBezTo>
                <a:cubicBezTo>
                  <a:pt x="11972" y="13221"/>
                  <a:pt x="12493" y="13301"/>
                  <a:pt x="12847" y="13506"/>
                </a:cubicBezTo>
                <a:cubicBezTo>
                  <a:pt x="13145" y="13679"/>
                  <a:pt x="13767" y="13798"/>
                  <a:pt x="14360" y="13798"/>
                </a:cubicBezTo>
                <a:cubicBezTo>
                  <a:pt x="15194" y="13798"/>
                  <a:pt x="15773" y="13981"/>
                  <a:pt x="17685" y="14863"/>
                </a:cubicBezTo>
                <a:lnTo>
                  <a:pt x="19993" y="15934"/>
                </a:lnTo>
                <a:lnTo>
                  <a:pt x="20100" y="18723"/>
                </a:lnTo>
                <a:lnTo>
                  <a:pt x="20207" y="21511"/>
                </a:lnTo>
                <a:lnTo>
                  <a:pt x="20741" y="21511"/>
                </a:lnTo>
                <a:lnTo>
                  <a:pt x="21276" y="21511"/>
                </a:lnTo>
                <a:lnTo>
                  <a:pt x="21452" y="18089"/>
                </a:lnTo>
                <a:cubicBezTo>
                  <a:pt x="21600" y="15187"/>
                  <a:pt x="21575" y="14600"/>
                  <a:pt x="21307" y="14261"/>
                </a:cubicBezTo>
                <a:cubicBezTo>
                  <a:pt x="21133" y="14040"/>
                  <a:pt x="20004" y="13368"/>
                  <a:pt x="18793" y="12771"/>
                </a:cubicBezTo>
                <a:lnTo>
                  <a:pt x="16584" y="11687"/>
                </a:lnTo>
                <a:lnTo>
                  <a:pt x="16638" y="10306"/>
                </a:lnTo>
                <a:cubicBezTo>
                  <a:pt x="16700" y="8663"/>
                  <a:pt x="16443" y="8148"/>
                  <a:pt x="15399" y="7859"/>
                </a:cubicBezTo>
                <a:cubicBezTo>
                  <a:pt x="14897" y="7720"/>
                  <a:pt x="14628" y="7527"/>
                  <a:pt x="14582" y="7270"/>
                </a:cubicBezTo>
                <a:cubicBezTo>
                  <a:pt x="14517" y="6908"/>
                  <a:pt x="14283" y="6809"/>
                  <a:pt x="13153" y="6668"/>
                </a:cubicBezTo>
                <a:cubicBezTo>
                  <a:pt x="12747" y="6617"/>
                  <a:pt x="12719" y="6443"/>
                  <a:pt x="12618" y="3372"/>
                </a:cubicBezTo>
                <a:cubicBezTo>
                  <a:pt x="12544" y="1150"/>
                  <a:pt x="12523" y="319"/>
                  <a:pt x="12136" y="0"/>
                </a:cubicBezTo>
                <a:lnTo>
                  <a:pt x="9461" y="0"/>
                </a:lnTo>
                <a:close/>
                <a:moveTo>
                  <a:pt x="7627" y="10965"/>
                </a:moveTo>
                <a:cubicBezTo>
                  <a:pt x="7982" y="10965"/>
                  <a:pt x="8980" y="11744"/>
                  <a:pt x="8980" y="12023"/>
                </a:cubicBezTo>
                <a:cubicBezTo>
                  <a:pt x="8980" y="12130"/>
                  <a:pt x="8749" y="12418"/>
                  <a:pt x="8460" y="12657"/>
                </a:cubicBezTo>
                <a:cubicBezTo>
                  <a:pt x="8171" y="12896"/>
                  <a:pt x="7738" y="13088"/>
                  <a:pt x="7497" y="13088"/>
                </a:cubicBezTo>
                <a:cubicBezTo>
                  <a:pt x="6945" y="13088"/>
                  <a:pt x="6198" y="12485"/>
                  <a:pt x="6198" y="12036"/>
                </a:cubicBezTo>
                <a:cubicBezTo>
                  <a:pt x="6198" y="11666"/>
                  <a:pt x="7137" y="10965"/>
                  <a:pt x="7627" y="10965"/>
                </a:cubicBezTo>
                <a:close/>
                <a:moveTo>
                  <a:pt x="13947" y="11022"/>
                </a:moveTo>
                <a:cubicBezTo>
                  <a:pt x="14517" y="10955"/>
                  <a:pt x="15066" y="11222"/>
                  <a:pt x="15285" y="11738"/>
                </a:cubicBezTo>
                <a:cubicBezTo>
                  <a:pt x="15472" y="12180"/>
                  <a:pt x="15426" y="12290"/>
                  <a:pt x="14903" y="12663"/>
                </a:cubicBezTo>
                <a:cubicBezTo>
                  <a:pt x="14159" y="13194"/>
                  <a:pt x="13598" y="13205"/>
                  <a:pt x="13168" y="12695"/>
                </a:cubicBezTo>
                <a:cubicBezTo>
                  <a:pt x="12673" y="12109"/>
                  <a:pt x="12751" y="11548"/>
                  <a:pt x="13382" y="11206"/>
                </a:cubicBezTo>
                <a:cubicBezTo>
                  <a:pt x="13565" y="11106"/>
                  <a:pt x="13758" y="11044"/>
                  <a:pt x="13947" y="11022"/>
                </a:cubicBezTo>
                <a:close/>
              </a:path>
            </a:pathLst>
          </a:custGeom>
          <a:ln w="12700">
            <a:miter lim="400000"/>
          </a:ln>
        </p:spPr>
      </p:pic>
      <p:pic>
        <p:nvPicPr>
          <p:cNvPr id="298" name="Image" descr="Image"/>
          <p:cNvPicPr>
            <a:picLocks noChangeAspect="1"/>
          </p:cNvPicPr>
          <p:nvPr/>
        </p:nvPicPr>
        <p:blipFill>
          <a:blip r:embed="rId2"/>
          <a:srcRect l="11194" t="15361" r="13631" b="10376"/>
          <a:stretch>
            <a:fillRect/>
          </a:stretch>
        </p:blipFill>
        <p:spPr>
          <a:xfrm>
            <a:off x="2849481" y="11793791"/>
            <a:ext cx="1118703" cy="1352551"/>
          </a:xfrm>
          <a:custGeom>
            <a:avLst/>
            <a:gdLst/>
            <a:ahLst/>
            <a:cxnLst>
              <a:cxn ang="0">
                <a:pos x="wd2" y="hd2"/>
              </a:cxn>
              <a:cxn ang="5400000">
                <a:pos x="wd2" y="hd2"/>
              </a:cxn>
              <a:cxn ang="10800000">
                <a:pos x="wd2" y="hd2"/>
              </a:cxn>
              <a:cxn ang="16200000">
                <a:pos x="wd2" y="hd2"/>
              </a:cxn>
            </a:cxnLst>
            <a:rect l="0" t="0" r="r" b="b"/>
            <a:pathLst>
              <a:path w="21542" h="21600" extrusionOk="0">
                <a:moveTo>
                  <a:pt x="9461" y="0"/>
                </a:moveTo>
                <a:cubicBezTo>
                  <a:pt x="9075" y="319"/>
                  <a:pt x="9053" y="1151"/>
                  <a:pt x="8980" y="3372"/>
                </a:cubicBezTo>
                <a:cubicBezTo>
                  <a:pt x="8879" y="6443"/>
                  <a:pt x="8850" y="6617"/>
                  <a:pt x="8445" y="6668"/>
                </a:cubicBezTo>
                <a:cubicBezTo>
                  <a:pt x="7314" y="6809"/>
                  <a:pt x="7080" y="6908"/>
                  <a:pt x="7016" y="7270"/>
                </a:cubicBezTo>
                <a:cubicBezTo>
                  <a:pt x="6971" y="7523"/>
                  <a:pt x="6707" y="7715"/>
                  <a:pt x="6236" y="7846"/>
                </a:cubicBezTo>
                <a:cubicBezTo>
                  <a:pt x="5265" y="8116"/>
                  <a:pt x="5092" y="8461"/>
                  <a:pt x="5006" y="10223"/>
                </a:cubicBezTo>
                <a:lnTo>
                  <a:pt x="4929" y="11738"/>
                </a:lnTo>
                <a:lnTo>
                  <a:pt x="2835" y="12771"/>
                </a:lnTo>
                <a:cubicBezTo>
                  <a:pt x="1686" y="13340"/>
                  <a:pt x="580" y="13974"/>
                  <a:pt x="374" y="14178"/>
                </a:cubicBezTo>
                <a:cubicBezTo>
                  <a:pt x="48" y="14502"/>
                  <a:pt x="0" y="14965"/>
                  <a:pt x="0" y="17797"/>
                </a:cubicBezTo>
                <a:cubicBezTo>
                  <a:pt x="0" y="19583"/>
                  <a:pt x="59" y="21167"/>
                  <a:pt x="130" y="21321"/>
                </a:cubicBezTo>
                <a:cubicBezTo>
                  <a:pt x="205" y="21483"/>
                  <a:pt x="508" y="21600"/>
                  <a:pt x="848" y="21600"/>
                </a:cubicBezTo>
                <a:cubicBezTo>
                  <a:pt x="1388" y="21600"/>
                  <a:pt x="1450" y="21535"/>
                  <a:pt x="1574" y="20782"/>
                </a:cubicBezTo>
                <a:cubicBezTo>
                  <a:pt x="1649" y="20330"/>
                  <a:pt x="1712" y="19063"/>
                  <a:pt x="1712" y="17968"/>
                </a:cubicBezTo>
                <a:lnTo>
                  <a:pt x="1712" y="15972"/>
                </a:lnTo>
                <a:lnTo>
                  <a:pt x="3370" y="15091"/>
                </a:lnTo>
                <a:cubicBezTo>
                  <a:pt x="5816" y="13789"/>
                  <a:pt x="5995" y="13726"/>
                  <a:pt x="7214" y="13709"/>
                </a:cubicBezTo>
                <a:cubicBezTo>
                  <a:pt x="8009" y="13698"/>
                  <a:pt x="8513" y="13580"/>
                  <a:pt x="8965" y="13304"/>
                </a:cubicBezTo>
                <a:cubicBezTo>
                  <a:pt x="9362" y="13060"/>
                  <a:pt x="9650" y="12985"/>
                  <a:pt x="9736" y="13101"/>
                </a:cubicBezTo>
                <a:cubicBezTo>
                  <a:pt x="9812" y="13202"/>
                  <a:pt x="10434" y="13267"/>
                  <a:pt x="11112" y="13246"/>
                </a:cubicBezTo>
                <a:cubicBezTo>
                  <a:pt x="11972" y="13221"/>
                  <a:pt x="12493" y="13301"/>
                  <a:pt x="12847" y="13506"/>
                </a:cubicBezTo>
                <a:cubicBezTo>
                  <a:pt x="13145" y="13679"/>
                  <a:pt x="13767" y="13798"/>
                  <a:pt x="14360" y="13798"/>
                </a:cubicBezTo>
                <a:cubicBezTo>
                  <a:pt x="15194" y="13798"/>
                  <a:pt x="15773" y="13981"/>
                  <a:pt x="17685" y="14863"/>
                </a:cubicBezTo>
                <a:lnTo>
                  <a:pt x="19993" y="15934"/>
                </a:lnTo>
                <a:lnTo>
                  <a:pt x="20100" y="18723"/>
                </a:lnTo>
                <a:lnTo>
                  <a:pt x="20207" y="21511"/>
                </a:lnTo>
                <a:lnTo>
                  <a:pt x="20741" y="21511"/>
                </a:lnTo>
                <a:lnTo>
                  <a:pt x="21276" y="21511"/>
                </a:lnTo>
                <a:lnTo>
                  <a:pt x="21452" y="18089"/>
                </a:lnTo>
                <a:cubicBezTo>
                  <a:pt x="21600" y="15187"/>
                  <a:pt x="21575" y="14600"/>
                  <a:pt x="21307" y="14261"/>
                </a:cubicBezTo>
                <a:cubicBezTo>
                  <a:pt x="21133" y="14040"/>
                  <a:pt x="20004" y="13368"/>
                  <a:pt x="18793" y="12771"/>
                </a:cubicBezTo>
                <a:lnTo>
                  <a:pt x="16584" y="11687"/>
                </a:lnTo>
                <a:lnTo>
                  <a:pt x="16638" y="10306"/>
                </a:lnTo>
                <a:cubicBezTo>
                  <a:pt x="16700" y="8663"/>
                  <a:pt x="16443" y="8148"/>
                  <a:pt x="15399" y="7859"/>
                </a:cubicBezTo>
                <a:cubicBezTo>
                  <a:pt x="14897" y="7720"/>
                  <a:pt x="14628" y="7527"/>
                  <a:pt x="14582" y="7270"/>
                </a:cubicBezTo>
                <a:cubicBezTo>
                  <a:pt x="14517" y="6908"/>
                  <a:pt x="14283" y="6809"/>
                  <a:pt x="13153" y="6668"/>
                </a:cubicBezTo>
                <a:cubicBezTo>
                  <a:pt x="12747" y="6617"/>
                  <a:pt x="12719" y="6443"/>
                  <a:pt x="12618" y="3372"/>
                </a:cubicBezTo>
                <a:cubicBezTo>
                  <a:pt x="12544" y="1150"/>
                  <a:pt x="12523" y="319"/>
                  <a:pt x="12136" y="0"/>
                </a:cubicBezTo>
                <a:lnTo>
                  <a:pt x="9461" y="0"/>
                </a:lnTo>
                <a:close/>
                <a:moveTo>
                  <a:pt x="7627" y="10965"/>
                </a:moveTo>
                <a:cubicBezTo>
                  <a:pt x="7982" y="10965"/>
                  <a:pt x="8980" y="11744"/>
                  <a:pt x="8980" y="12023"/>
                </a:cubicBezTo>
                <a:cubicBezTo>
                  <a:pt x="8980" y="12130"/>
                  <a:pt x="8749" y="12418"/>
                  <a:pt x="8460" y="12657"/>
                </a:cubicBezTo>
                <a:cubicBezTo>
                  <a:pt x="8171" y="12896"/>
                  <a:pt x="7738" y="13088"/>
                  <a:pt x="7497" y="13088"/>
                </a:cubicBezTo>
                <a:cubicBezTo>
                  <a:pt x="6945" y="13088"/>
                  <a:pt x="6198" y="12485"/>
                  <a:pt x="6198" y="12036"/>
                </a:cubicBezTo>
                <a:cubicBezTo>
                  <a:pt x="6198" y="11666"/>
                  <a:pt x="7137" y="10965"/>
                  <a:pt x="7627" y="10965"/>
                </a:cubicBezTo>
                <a:close/>
                <a:moveTo>
                  <a:pt x="13947" y="11022"/>
                </a:moveTo>
                <a:cubicBezTo>
                  <a:pt x="14517" y="10955"/>
                  <a:pt x="15066" y="11222"/>
                  <a:pt x="15285" y="11738"/>
                </a:cubicBezTo>
                <a:cubicBezTo>
                  <a:pt x="15472" y="12180"/>
                  <a:pt x="15426" y="12290"/>
                  <a:pt x="14903" y="12663"/>
                </a:cubicBezTo>
                <a:cubicBezTo>
                  <a:pt x="14159" y="13194"/>
                  <a:pt x="13598" y="13205"/>
                  <a:pt x="13168" y="12695"/>
                </a:cubicBezTo>
                <a:cubicBezTo>
                  <a:pt x="12673" y="12109"/>
                  <a:pt x="12751" y="11548"/>
                  <a:pt x="13382" y="11206"/>
                </a:cubicBezTo>
                <a:cubicBezTo>
                  <a:pt x="13565" y="11106"/>
                  <a:pt x="13758" y="11044"/>
                  <a:pt x="13947" y="11022"/>
                </a:cubicBezTo>
                <a:close/>
              </a:path>
            </a:pathLst>
          </a:custGeom>
          <a:ln w="12700">
            <a:miter lim="400000"/>
          </a:ln>
        </p:spPr>
      </p:pic>
      <p:sp>
        <p:nvSpPr>
          <p:cNvPr id="299" name="Rectangle"/>
          <p:cNvSpPr/>
          <p:nvPr/>
        </p:nvSpPr>
        <p:spPr>
          <a:xfrm>
            <a:off x="8881560" y="5549563"/>
            <a:ext cx="11903739" cy="6231080"/>
          </a:xfrm>
          <a:prstGeom prst="rect">
            <a:avLst/>
          </a:prstGeom>
          <a:ln w="635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00" name="Line"/>
          <p:cNvSpPr/>
          <p:nvPr/>
        </p:nvSpPr>
        <p:spPr>
          <a:xfrm flipV="1">
            <a:off x="10941593" y="5507148"/>
            <a:ext cx="1" cy="986630"/>
          </a:xfrm>
          <a:prstGeom prst="line">
            <a:avLst/>
          </a:prstGeom>
          <a:ln w="127000">
            <a:solidFill>
              <a:srgbClr val="000000"/>
            </a:solidFill>
            <a:prstDash val="sysDot"/>
            <a:miter lim="400000"/>
          </a:ln>
        </p:spPr>
        <p:txBody>
          <a:bodyPr lIns="50800" tIns="50800" rIns="50800" bIns="50800" anchor="ct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N for North…"/>
          <p:cNvSpPr txBox="1"/>
          <p:nvPr/>
        </p:nvSpPr>
        <p:spPr>
          <a:xfrm>
            <a:off x="544622" y="231459"/>
            <a:ext cx="10259365" cy="13253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5000" i="1"/>
            </a:pPr>
            <a:endParaRPr dirty="0"/>
          </a:p>
          <a:p>
            <a:pPr algn="l">
              <a:defRPr sz="5000" i="1"/>
            </a:pPr>
            <a:r>
              <a:rPr dirty="0"/>
              <a:t>N for North</a:t>
            </a:r>
          </a:p>
          <a:p>
            <a:pPr algn="l">
              <a:defRPr sz="5000" i="1"/>
            </a:pPr>
            <a:r>
              <a:rPr dirty="0"/>
              <a:t>S for South</a:t>
            </a:r>
          </a:p>
          <a:p>
            <a:pPr algn="l">
              <a:defRPr sz="5000" i="1"/>
            </a:pPr>
            <a:r>
              <a:rPr dirty="0"/>
              <a:t>E for East</a:t>
            </a:r>
          </a:p>
          <a:p>
            <a:pPr algn="l">
              <a:defRPr sz="5000" i="1"/>
            </a:pPr>
            <a:r>
              <a:rPr dirty="0"/>
              <a:t>W for West</a:t>
            </a:r>
          </a:p>
          <a:p>
            <a:pPr algn="l">
              <a:defRPr sz="5000" i="1"/>
            </a:pPr>
            <a:endParaRPr dirty="0"/>
          </a:p>
          <a:p>
            <a:pPr algn="l">
              <a:defRPr sz="5000" i="1"/>
            </a:pPr>
            <a:r>
              <a:rPr dirty="0"/>
              <a:t>Code </a:t>
            </a:r>
            <a:r>
              <a:rPr dirty="0">
                <a:solidFill>
                  <a:schemeClr val="accent2">
                    <a:hueOff val="167855"/>
                    <a:satOff val="17755"/>
                    <a:lumOff val="-16671"/>
                  </a:schemeClr>
                </a:solidFill>
              </a:rPr>
              <a:t>one</a:t>
            </a:r>
            <a:r>
              <a:rPr dirty="0"/>
              <a:t> route that each reindeer can follow that will end with all three reindeer on a </a:t>
            </a:r>
            <a:r>
              <a:rPr u="sng" dirty="0"/>
              <a:t>different</a:t>
            </a:r>
            <a:r>
              <a:rPr dirty="0"/>
              <a:t> object. </a:t>
            </a:r>
          </a:p>
          <a:p>
            <a:pPr algn="l">
              <a:defRPr sz="5000" i="1"/>
            </a:pPr>
            <a:endParaRPr dirty="0"/>
          </a:p>
          <a:p>
            <a:pPr algn="l">
              <a:defRPr sz="5000" i="1">
                <a:solidFill>
                  <a:schemeClr val="accent5">
                    <a:hueOff val="-82419"/>
                    <a:satOff val="-9513"/>
                    <a:lumOff val="-16343"/>
                  </a:schemeClr>
                </a:solidFill>
              </a:defRPr>
            </a:pPr>
            <a:r>
              <a:rPr dirty="0"/>
              <a:t>Reindeer </a:t>
            </a:r>
            <a:r>
              <a:rPr u="sng" dirty="0"/>
              <a:t>cannot</a:t>
            </a:r>
            <a:r>
              <a:rPr dirty="0"/>
              <a:t> </a:t>
            </a:r>
            <a:r>
              <a:rPr u="sng" dirty="0"/>
              <a:t>land</a:t>
            </a:r>
            <a:r>
              <a:rPr dirty="0"/>
              <a:t> </a:t>
            </a:r>
            <a:r>
              <a:rPr u="sng" dirty="0"/>
              <a:t>on</a:t>
            </a:r>
            <a:r>
              <a:rPr dirty="0"/>
              <a:t> or </a:t>
            </a:r>
            <a:r>
              <a:rPr u="sng" dirty="0"/>
              <a:t>pass</a:t>
            </a:r>
            <a:r>
              <a:rPr dirty="0"/>
              <a:t> </a:t>
            </a:r>
            <a:r>
              <a:rPr u="sng" dirty="0"/>
              <a:t>through</a:t>
            </a:r>
            <a:r>
              <a:rPr dirty="0"/>
              <a:t> rocks</a:t>
            </a:r>
          </a:p>
          <a:p>
            <a:pPr algn="l">
              <a:defRPr sz="5000" i="1">
                <a:solidFill>
                  <a:schemeClr val="accent5">
                    <a:hueOff val="-82419"/>
                    <a:satOff val="-9513"/>
                    <a:lumOff val="-16343"/>
                  </a:schemeClr>
                </a:solidFill>
              </a:defRPr>
            </a:pPr>
            <a:endParaRPr dirty="0"/>
          </a:p>
          <a:p>
            <a:pPr algn="l">
              <a:defRPr sz="5000" i="1"/>
            </a:pPr>
            <a:r>
              <a:rPr dirty="0"/>
              <a:t>Enter your answer in capital letters with no spaces </a:t>
            </a:r>
            <a:r>
              <a:rPr dirty="0" err="1"/>
              <a:t>eg</a:t>
            </a:r>
            <a:r>
              <a:rPr dirty="0"/>
              <a:t> </a:t>
            </a:r>
            <a:r>
              <a:rPr dirty="0" err="1">
                <a:solidFill>
                  <a:schemeClr val="accent3">
                    <a:hueOff val="362282"/>
                    <a:satOff val="31803"/>
                    <a:lumOff val="-18242"/>
                  </a:schemeClr>
                </a:solidFill>
              </a:rPr>
              <a:t>EENS</a:t>
            </a:r>
            <a:r>
              <a:rPr dirty="0"/>
              <a:t> would be </a:t>
            </a:r>
            <a:r>
              <a:rPr dirty="0">
                <a:solidFill>
                  <a:schemeClr val="accent3">
                    <a:hueOff val="362282"/>
                    <a:satOff val="31803"/>
                    <a:lumOff val="-18242"/>
                  </a:schemeClr>
                </a:solidFill>
              </a:rPr>
              <a:t>East</a:t>
            </a:r>
            <a:r>
              <a:rPr dirty="0"/>
              <a:t> </a:t>
            </a:r>
            <a:r>
              <a:rPr dirty="0" err="1">
                <a:solidFill>
                  <a:schemeClr val="accent3">
                    <a:hueOff val="362282"/>
                    <a:satOff val="31803"/>
                    <a:lumOff val="-18242"/>
                  </a:schemeClr>
                </a:solidFill>
              </a:rPr>
              <a:t>East</a:t>
            </a:r>
            <a:r>
              <a:rPr dirty="0"/>
              <a:t> </a:t>
            </a:r>
            <a:r>
              <a:rPr dirty="0">
                <a:solidFill>
                  <a:schemeClr val="accent3">
                    <a:hueOff val="362282"/>
                    <a:satOff val="31803"/>
                    <a:lumOff val="-18242"/>
                  </a:schemeClr>
                </a:solidFill>
              </a:rPr>
              <a:t>North</a:t>
            </a:r>
            <a:r>
              <a:rPr dirty="0"/>
              <a:t> </a:t>
            </a:r>
            <a:r>
              <a:rPr dirty="0">
                <a:solidFill>
                  <a:schemeClr val="accent3">
                    <a:hueOff val="362282"/>
                    <a:satOff val="31803"/>
                    <a:lumOff val="-18242"/>
                  </a:schemeClr>
                </a:solidFill>
              </a:rPr>
              <a:t>South</a:t>
            </a:r>
          </a:p>
        </p:txBody>
      </p:sp>
      <p:sp>
        <p:nvSpPr>
          <p:cNvPr id="304" name="Square"/>
          <p:cNvSpPr/>
          <p:nvPr/>
        </p:nvSpPr>
        <p:spPr>
          <a:xfrm>
            <a:off x="15226337" y="10913987"/>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05" name="Square"/>
          <p:cNvSpPr/>
          <p:nvPr/>
        </p:nvSpPr>
        <p:spPr>
          <a:xfrm>
            <a:off x="17260760" y="10913987"/>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06" name="Square"/>
          <p:cNvSpPr/>
          <p:nvPr/>
        </p:nvSpPr>
        <p:spPr>
          <a:xfrm>
            <a:off x="19284901" y="10912319"/>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07" name="Square"/>
          <p:cNvSpPr/>
          <p:nvPr/>
        </p:nvSpPr>
        <p:spPr>
          <a:xfrm>
            <a:off x="21306626" y="10912319"/>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08" name="Square"/>
          <p:cNvSpPr/>
          <p:nvPr/>
        </p:nvSpPr>
        <p:spPr>
          <a:xfrm>
            <a:off x="11155071" y="10913987"/>
            <a:ext cx="2031188"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09" name="Square"/>
          <p:cNvSpPr/>
          <p:nvPr/>
        </p:nvSpPr>
        <p:spPr>
          <a:xfrm>
            <a:off x="13189495" y="10913987"/>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10" name="Square"/>
          <p:cNvSpPr/>
          <p:nvPr/>
        </p:nvSpPr>
        <p:spPr>
          <a:xfrm>
            <a:off x="15213152" y="8881231"/>
            <a:ext cx="2031188"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11" name="Square"/>
          <p:cNvSpPr/>
          <p:nvPr/>
        </p:nvSpPr>
        <p:spPr>
          <a:xfrm>
            <a:off x="17260276" y="8881231"/>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12" name="Square"/>
          <p:cNvSpPr/>
          <p:nvPr/>
        </p:nvSpPr>
        <p:spPr>
          <a:xfrm>
            <a:off x="19284416" y="8879563"/>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13" name="Square"/>
          <p:cNvSpPr/>
          <p:nvPr/>
        </p:nvSpPr>
        <p:spPr>
          <a:xfrm>
            <a:off x="21306139" y="8879563"/>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14" name="Square"/>
          <p:cNvSpPr/>
          <p:nvPr/>
        </p:nvSpPr>
        <p:spPr>
          <a:xfrm>
            <a:off x="11154585" y="8881231"/>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15" name="Square"/>
          <p:cNvSpPr/>
          <p:nvPr/>
        </p:nvSpPr>
        <p:spPr>
          <a:xfrm>
            <a:off x="13189010" y="8881231"/>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16" name="Square"/>
          <p:cNvSpPr/>
          <p:nvPr/>
        </p:nvSpPr>
        <p:spPr>
          <a:xfrm>
            <a:off x="15209329" y="6853268"/>
            <a:ext cx="2031188"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17" name="Square"/>
          <p:cNvSpPr/>
          <p:nvPr/>
        </p:nvSpPr>
        <p:spPr>
          <a:xfrm>
            <a:off x="17243753" y="6853268"/>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18" name="Square"/>
          <p:cNvSpPr/>
          <p:nvPr/>
        </p:nvSpPr>
        <p:spPr>
          <a:xfrm>
            <a:off x="19267895" y="6851600"/>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19" name="Square"/>
          <p:cNvSpPr/>
          <p:nvPr/>
        </p:nvSpPr>
        <p:spPr>
          <a:xfrm>
            <a:off x="21302319" y="6851600"/>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20" name="Square"/>
          <p:cNvSpPr/>
          <p:nvPr/>
        </p:nvSpPr>
        <p:spPr>
          <a:xfrm>
            <a:off x="11163464" y="6853268"/>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21" name="Square"/>
          <p:cNvSpPr/>
          <p:nvPr/>
        </p:nvSpPr>
        <p:spPr>
          <a:xfrm>
            <a:off x="13185188" y="6853268"/>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22" name="Square"/>
          <p:cNvSpPr/>
          <p:nvPr/>
        </p:nvSpPr>
        <p:spPr>
          <a:xfrm>
            <a:off x="15208843" y="4833212"/>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23" name="Square"/>
          <p:cNvSpPr/>
          <p:nvPr/>
        </p:nvSpPr>
        <p:spPr>
          <a:xfrm>
            <a:off x="17243268" y="4833212"/>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24" name="Square"/>
          <p:cNvSpPr/>
          <p:nvPr/>
        </p:nvSpPr>
        <p:spPr>
          <a:xfrm>
            <a:off x="19267409" y="4831544"/>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25" name="Square"/>
          <p:cNvSpPr/>
          <p:nvPr/>
        </p:nvSpPr>
        <p:spPr>
          <a:xfrm>
            <a:off x="21301833" y="4831544"/>
            <a:ext cx="2031188"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26" name="Square"/>
          <p:cNvSpPr/>
          <p:nvPr/>
        </p:nvSpPr>
        <p:spPr>
          <a:xfrm>
            <a:off x="11162979" y="4833212"/>
            <a:ext cx="2031188"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27" name="Square"/>
          <p:cNvSpPr/>
          <p:nvPr/>
        </p:nvSpPr>
        <p:spPr>
          <a:xfrm>
            <a:off x="13184703" y="4833212"/>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28" name="Square"/>
          <p:cNvSpPr/>
          <p:nvPr/>
        </p:nvSpPr>
        <p:spPr>
          <a:xfrm>
            <a:off x="15208730" y="2805249"/>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29" name="Square"/>
          <p:cNvSpPr/>
          <p:nvPr/>
        </p:nvSpPr>
        <p:spPr>
          <a:xfrm>
            <a:off x="17243153" y="2805249"/>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0" name="Square"/>
          <p:cNvSpPr/>
          <p:nvPr/>
        </p:nvSpPr>
        <p:spPr>
          <a:xfrm>
            <a:off x="19267295" y="2803581"/>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1" name="Square"/>
          <p:cNvSpPr/>
          <p:nvPr/>
        </p:nvSpPr>
        <p:spPr>
          <a:xfrm>
            <a:off x="21301719" y="2803581"/>
            <a:ext cx="2031189"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2" name="Square"/>
          <p:cNvSpPr/>
          <p:nvPr/>
        </p:nvSpPr>
        <p:spPr>
          <a:xfrm>
            <a:off x="11162865" y="2805249"/>
            <a:ext cx="2031188"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3" name="Square"/>
          <p:cNvSpPr/>
          <p:nvPr/>
        </p:nvSpPr>
        <p:spPr>
          <a:xfrm>
            <a:off x="13184589" y="2805249"/>
            <a:ext cx="2031188" cy="2031188"/>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4" name="Square"/>
          <p:cNvSpPr/>
          <p:nvPr/>
        </p:nvSpPr>
        <p:spPr>
          <a:xfrm>
            <a:off x="15208245" y="772493"/>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5" name="Square"/>
          <p:cNvSpPr/>
          <p:nvPr/>
        </p:nvSpPr>
        <p:spPr>
          <a:xfrm>
            <a:off x="17242668" y="772493"/>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6" name="Square"/>
          <p:cNvSpPr/>
          <p:nvPr/>
        </p:nvSpPr>
        <p:spPr>
          <a:xfrm>
            <a:off x="19266810" y="770825"/>
            <a:ext cx="2031188"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7" name="Square"/>
          <p:cNvSpPr/>
          <p:nvPr/>
        </p:nvSpPr>
        <p:spPr>
          <a:xfrm>
            <a:off x="21301233" y="770825"/>
            <a:ext cx="2031188"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8" name="Square"/>
          <p:cNvSpPr/>
          <p:nvPr/>
        </p:nvSpPr>
        <p:spPr>
          <a:xfrm>
            <a:off x="11162379" y="772493"/>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9" name="Square"/>
          <p:cNvSpPr/>
          <p:nvPr/>
        </p:nvSpPr>
        <p:spPr>
          <a:xfrm>
            <a:off x="13184103" y="772493"/>
            <a:ext cx="2031189" cy="2031189"/>
          </a:xfrm>
          <a:prstGeom prst="rect">
            <a:avLst/>
          </a:prstGeom>
          <a:solidFill>
            <a:srgbClr val="FFFFFF"/>
          </a:solidFill>
          <a:ln w="381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40" name="Screenshot 2023-12-12 at 20.09.22.png" descr="Screenshot 2023-12-12 at 20.09.22.png"/>
          <p:cNvPicPr>
            <a:picLocks noChangeAspect="1"/>
          </p:cNvPicPr>
          <p:nvPr/>
        </p:nvPicPr>
        <p:blipFill>
          <a:blip r:embed="rId2"/>
          <a:stretch>
            <a:fillRect/>
          </a:stretch>
        </p:blipFill>
        <p:spPr>
          <a:xfrm>
            <a:off x="15381278" y="7148328"/>
            <a:ext cx="1694937" cy="1441069"/>
          </a:xfrm>
          <a:prstGeom prst="rect">
            <a:avLst/>
          </a:prstGeom>
          <a:ln w="12700">
            <a:miter lim="400000"/>
          </a:ln>
        </p:spPr>
      </p:pic>
      <p:pic>
        <p:nvPicPr>
          <p:cNvPr id="341" name="Screenshot 2023-12-12 at 20.09.22.png" descr="Screenshot 2023-12-12 at 20.09.22.png"/>
          <p:cNvPicPr>
            <a:picLocks noChangeAspect="1"/>
          </p:cNvPicPr>
          <p:nvPr/>
        </p:nvPicPr>
        <p:blipFill>
          <a:blip r:embed="rId2"/>
          <a:stretch>
            <a:fillRect/>
          </a:stretch>
        </p:blipFill>
        <p:spPr>
          <a:xfrm>
            <a:off x="17428886" y="5212112"/>
            <a:ext cx="1694937" cy="1441070"/>
          </a:xfrm>
          <a:prstGeom prst="rect">
            <a:avLst/>
          </a:prstGeom>
          <a:ln w="12700">
            <a:miter lim="400000"/>
          </a:ln>
        </p:spPr>
      </p:pic>
      <p:pic>
        <p:nvPicPr>
          <p:cNvPr id="342" name="Screenshot 2023-12-12 at 20.09.22.png" descr="Screenshot 2023-12-12 at 20.09.22.png"/>
          <p:cNvPicPr>
            <a:picLocks noChangeAspect="1"/>
          </p:cNvPicPr>
          <p:nvPr/>
        </p:nvPicPr>
        <p:blipFill>
          <a:blip r:embed="rId2"/>
          <a:stretch>
            <a:fillRect/>
          </a:stretch>
        </p:blipFill>
        <p:spPr>
          <a:xfrm>
            <a:off x="19453028" y="11209046"/>
            <a:ext cx="1694936" cy="1441070"/>
          </a:xfrm>
          <a:prstGeom prst="rect">
            <a:avLst/>
          </a:prstGeom>
          <a:ln w="12700">
            <a:miter lim="400000"/>
          </a:ln>
        </p:spPr>
      </p:pic>
      <p:sp>
        <p:nvSpPr>
          <p:cNvPr id="343" name="Rock"/>
          <p:cNvSpPr/>
          <p:nvPr/>
        </p:nvSpPr>
        <p:spPr>
          <a:xfrm>
            <a:off x="13445618" y="7472156"/>
            <a:ext cx="1518944" cy="793412"/>
          </a:xfrm>
          <a:custGeom>
            <a:avLst/>
            <a:gdLst/>
            <a:ahLst/>
            <a:cxnLst>
              <a:cxn ang="0">
                <a:pos x="wd2" y="hd2"/>
              </a:cxn>
              <a:cxn ang="5400000">
                <a:pos x="wd2" y="hd2"/>
              </a:cxn>
              <a:cxn ang="10800000">
                <a:pos x="wd2" y="hd2"/>
              </a:cxn>
              <a:cxn ang="16200000">
                <a:pos x="wd2" y="hd2"/>
              </a:cxn>
            </a:cxnLst>
            <a:rect l="0" t="0" r="r" b="b"/>
            <a:pathLst>
              <a:path w="21600" h="21600" extrusionOk="0">
                <a:moveTo>
                  <a:pt x="9098" y="0"/>
                </a:moveTo>
                <a:lnTo>
                  <a:pt x="6451" y="1563"/>
                </a:lnTo>
                <a:lnTo>
                  <a:pt x="5935" y="2112"/>
                </a:lnTo>
                <a:lnTo>
                  <a:pt x="3909" y="8955"/>
                </a:lnTo>
                <a:lnTo>
                  <a:pt x="3243" y="9250"/>
                </a:lnTo>
                <a:lnTo>
                  <a:pt x="1350" y="13060"/>
                </a:lnTo>
                <a:lnTo>
                  <a:pt x="0" y="20325"/>
                </a:lnTo>
                <a:lnTo>
                  <a:pt x="361" y="21600"/>
                </a:lnTo>
                <a:lnTo>
                  <a:pt x="21269" y="21600"/>
                </a:lnTo>
                <a:lnTo>
                  <a:pt x="21600" y="20697"/>
                </a:lnTo>
                <a:lnTo>
                  <a:pt x="20307" y="13685"/>
                </a:lnTo>
                <a:lnTo>
                  <a:pt x="18718" y="10560"/>
                </a:lnTo>
                <a:lnTo>
                  <a:pt x="18012" y="10330"/>
                </a:lnTo>
                <a:lnTo>
                  <a:pt x="16953" y="11455"/>
                </a:lnTo>
                <a:lnTo>
                  <a:pt x="16423" y="11175"/>
                </a:lnTo>
                <a:lnTo>
                  <a:pt x="15567" y="8506"/>
                </a:lnTo>
                <a:lnTo>
                  <a:pt x="13834" y="6325"/>
                </a:lnTo>
                <a:lnTo>
                  <a:pt x="13216" y="4805"/>
                </a:lnTo>
                <a:lnTo>
                  <a:pt x="12157" y="4467"/>
                </a:lnTo>
                <a:lnTo>
                  <a:pt x="9748" y="507"/>
                </a:lnTo>
                <a:lnTo>
                  <a:pt x="9098" y="0"/>
                </a:lnTo>
                <a:close/>
              </a:path>
            </a:pathLst>
          </a:cu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44" name="Rock"/>
          <p:cNvSpPr/>
          <p:nvPr/>
        </p:nvSpPr>
        <p:spPr>
          <a:xfrm>
            <a:off x="21562748" y="11532875"/>
            <a:ext cx="1518945" cy="793412"/>
          </a:xfrm>
          <a:custGeom>
            <a:avLst/>
            <a:gdLst/>
            <a:ahLst/>
            <a:cxnLst>
              <a:cxn ang="0">
                <a:pos x="wd2" y="hd2"/>
              </a:cxn>
              <a:cxn ang="5400000">
                <a:pos x="wd2" y="hd2"/>
              </a:cxn>
              <a:cxn ang="10800000">
                <a:pos x="wd2" y="hd2"/>
              </a:cxn>
              <a:cxn ang="16200000">
                <a:pos x="wd2" y="hd2"/>
              </a:cxn>
            </a:cxnLst>
            <a:rect l="0" t="0" r="r" b="b"/>
            <a:pathLst>
              <a:path w="21600" h="21600" extrusionOk="0">
                <a:moveTo>
                  <a:pt x="9098" y="0"/>
                </a:moveTo>
                <a:lnTo>
                  <a:pt x="6451" y="1563"/>
                </a:lnTo>
                <a:lnTo>
                  <a:pt x="5935" y="2112"/>
                </a:lnTo>
                <a:lnTo>
                  <a:pt x="3909" y="8955"/>
                </a:lnTo>
                <a:lnTo>
                  <a:pt x="3243" y="9250"/>
                </a:lnTo>
                <a:lnTo>
                  <a:pt x="1350" y="13060"/>
                </a:lnTo>
                <a:lnTo>
                  <a:pt x="0" y="20325"/>
                </a:lnTo>
                <a:lnTo>
                  <a:pt x="361" y="21600"/>
                </a:lnTo>
                <a:lnTo>
                  <a:pt x="21269" y="21600"/>
                </a:lnTo>
                <a:lnTo>
                  <a:pt x="21600" y="20697"/>
                </a:lnTo>
                <a:lnTo>
                  <a:pt x="20307" y="13685"/>
                </a:lnTo>
                <a:lnTo>
                  <a:pt x="18718" y="10560"/>
                </a:lnTo>
                <a:lnTo>
                  <a:pt x="18012" y="10330"/>
                </a:lnTo>
                <a:lnTo>
                  <a:pt x="16953" y="11455"/>
                </a:lnTo>
                <a:lnTo>
                  <a:pt x="16423" y="11175"/>
                </a:lnTo>
                <a:lnTo>
                  <a:pt x="15567" y="8506"/>
                </a:lnTo>
                <a:lnTo>
                  <a:pt x="13834" y="6325"/>
                </a:lnTo>
                <a:lnTo>
                  <a:pt x="13216" y="4805"/>
                </a:lnTo>
                <a:lnTo>
                  <a:pt x="12157" y="4467"/>
                </a:lnTo>
                <a:lnTo>
                  <a:pt x="9748" y="507"/>
                </a:lnTo>
                <a:lnTo>
                  <a:pt x="9098" y="0"/>
                </a:lnTo>
                <a:close/>
              </a:path>
            </a:pathLst>
          </a:cu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45" name="Candy Cane"/>
          <p:cNvSpPr/>
          <p:nvPr/>
        </p:nvSpPr>
        <p:spPr>
          <a:xfrm>
            <a:off x="15942487" y="11168429"/>
            <a:ext cx="773362" cy="1522304"/>
          </a:xfrm>
          <a:custGeom>
            <a:avLst/>
            <a:gdLst/>
            <a:ahLst/>
            <a:cxnLst>
              <a:cxn ang="0">
                <a:pos x="wd2" y="hd2"/>
              </a:cxn>
              <a:cxn ang="5400000">
                <a:pos x="wd2" y="hd2"/>
              </a:cxn>
              <a:cxn ang="10800000">
                <a:pos x="wd2" y="hd2"/>
              </a:cxn>
              <a:cxn ang="16200000">
                <a:pos x="wd2" y="hd2"/>
              </a:cxn>
            </a:cxnLst>
            <a:rect l="0" t="0" r="r" b="b"/>
            <a:pathLst>
              <a:path w="20909" h="21573" extrusionOk="0">
                <a:moveTo>
                  <a:pt x="10488" y="2"/>
                </a:moveTo>
                <a:cubicBezTo>
                  <a:pt x="8555" y="-27"/>
                  <a:pt x="7029" y="243"/>
                  <a:pt x="5951" y="541"/>
                </a:cubicBezTo>
                <a:cubicBezTo>
                  <a:pt x="1561" y="1756"/>
                  <a:pt x="218" y="4514"/>
                  <a:pt x="80" y="4824"/>
                </a:cubicBezTo>
                <a:cubicBezTo>
                  <a:pt x="-296" y="5664"/>
                  <a:pt x="702" y="6505"/>
                  <a:pt x="2305" y="6701"/>
                </a:cubicBezTo>
                <a:cubicBezTo>
                  <a:pt x="3908" y="6899"/>
                  <a:pt x="5511" y="6377"/>
                  <a:pt x="5887" y="5537"/>
                </a:cubicBezTo>
                <a:cubicBezTo>
                  <a:pt x="6042" y="5189"/>
                  <a:pt x="6979" y="3791"/>
                  <a:pt x="8735" y="3305"/>
                </a:cubicBezTo>
                <a:cubicBezTo>
                  <a:pt x="9079" y="3210"/>
                  <a:pt x="10127" y="2920"/>
                  <a:pt x="12285" y="3358"/>
                </a:cubicBezTo>
                <a:lnTo>
                  <a:pt x="12394" y="3378"/>
                </a:lnTo>
                <a:cubicBezTo>
                  <a:pt x="12408" y="3380"/>
                  <a:pt x="13841" y="3681"/>
                  <a:pt x="14536" y="4463"/>
                </a:cubicBezTo>
                <a:cubicBezTo>
                  <a:pt x="15189" y="5199"/>
                  <a:pt x="15062" y="6194"/>
                  <a:pt x="14153" y="7424"/>
                </a:cubicBezTo>
                <a:lnTo>
                  <a:pt x="5276" y="19446"/>
                </a:lnTo>
                <a:cubicBezTo>
                  <a:pt x="4681" y="20251"/>
                  <a:pt x="5445" y="21155"/>
                  <a:pt x="6980" y="21467"/>
                </a:cubicBezTo>
                <a:cubicBezTo>
                  <a:pt x="7334" y="21539"/>
                  <a:pt x="7696" y="21573"/>
                  <a:pt x="8054" y="21573"/>
                </a:cubicBezTo>
                <a:cubicBezTo>
                  <a:pt x="9249" y="21573"/>
                  <a:pt x="10378" y="21193"/>
                  <a:pt x="10835" y="20574"/>
                </a:cubicBezTo>
                <a:lnTo>
                  <a:pt x="19713" y="8552"/>
                </a:lnTo>
                <a:cubicBezTo>
                  <a:pt x="21229" y="6499"/>
                  <a:pt x="21304" y="4681"/>
                  <a:pt x="19941" y="3145"/>
                </a:cubicBezTo>
                <a:cubicBezTo>
                  <a:pt x="18265" y="1257"/>
                  <a:pt x="15036" y="559"/>
                  <a:pt x="14401" y="437"/>
                </a:cubicBezTo>
                <a:cubicBezTo>
                  <a:pt x="12954" y="146"/>
                  <a:pt x="11648" y="20"/>
                  <a:pt x="10488" y="2"/>
                </a:cubicBezTo>
                <a:close/>
              </a:path>
            </a:pathLst>
          </a:custGeom>
          <a:solidFill>
            <a:schemeClr val="accent5">
              <a:hueOff val="-82419"/>
              <a:satOff val="-9513"/>
              <a:lumOff val="-16343"/>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46" name="Candy Cane"/>
          <p:cNvSpPr/>
          <p:nvPr/>
        </p:nvSpPr>
        <p:spPr>
          <a:xfrm>
            <a:off x="11783984" y="9135674"/>
            <a:ext cx="773363" cy="1522303"/>
          </a:xfrm>
          <a:custGeom>
            <a:avLst/>
            <a:gdLst/>
            <a:ahLst/>
            <a:cxnLst>
              <a:cxn ang="0">
                <a:pos x="wd2" y="hd2"/>
              </a:cxn>
              <a:cxn ang="5400000">
                <a:pos x="wd2" y="hd2"/>
              </a:cxn>
              <a:cxn ang="10800000">
                <a:pos x="wd2" y="hd2"/>
              </a:cxn>
              <a:cxn ang="16200000">
                <a:pos x="wd2" y="hd2"/>
              </a:cxn>
            </a:cxnLst>
            <a:rect l="0" t="0" r="r" b="b"/>
            <a:pathLst>
              <a:path w="20909" h="21573" extrusionOk="0">
                <a:moveTo>
                  <a:pt x="10488" y="2"/>
                </a:moveTo>
                <a:cubicBezTo>
                  <a:pt x="8555" y="-27"/>
                  <a:pt x="7029" y="243"/>
                  <a:pt x="5951" y="541"/>
                </a:cubicBezTo>
                <a:cubicBezTo>
                  <a:pt x="1561" y="1756"/>
                  <a:pt x="218" y="4514"/>
                  <a:pt x="80" y="4824"/>
                </a:cubicBezTo>
                <a:cubicBezTo>
                  <a:pt x="-296" y="5664"/>
                  <a:pt x="702" y="6505"/>
                  <a:pt x="2305" y="6701"/>
                </a:cubicBezTo>
                <a:cubicBezTo>
                  <a:pt x="3908" y="6899"/>
                  <a:pt x="5511" y="6377"/>
                  <a:pt x="5887" y="5537"/>
                </a:cubicBezTo>
                <a:cubicBezTo>
                  <a:pt x="6042" y="5189"/>
                  <a:pt x="6979" y="3791"/>
                  <a:pt x="8735" y="3305"/>
                </a:cubicBezTo>
                <a:cubicBezTo>
                  <a:pt x="9079" y="3210"/>
                  <a:pt x="10127" y="2920"/>
                  <a:pt x="12285" y="3358"/>
                </a:cubicBezTo>
                <a:lnTo>
                  <a:pt x="12394" y="3378"/>
                </a:lnTo>
                <a:cubicBezTo>
                  <a:pt x="12408" y="3380"/>
                  <a:pt x="13841" y="3681"/>
                  <a:pt x="14536" y="4463"/>
                </a:cubicBezTo>
                <a:cubicBezTo>
                  <a:pt x="15189" y="5199"/>
                  <a:pt x="15062" y="6194"/>
                  <a:pt x="14153" y="7424"/>
                </a:cubicBezTo>
                <a:lnTo>
                  <a:pt x="5276" y="19446"/>
                </a:lnTo>
                <a:cubicBezTo>
                  <a:pt x="4681" y="20251"/>
                  <a:pt x="5445" y="21155"/>
                  <a:pt x="6980" y="21467"/>
                </a:cubicBezTo>
                <a:cubicBezTo>
                  <a:pt x="7334" y="21539"/>
                  <a:pt x="7696" y="21573"/>
                  <a:pt x="8054" y="21573"/>
                </a:cubicBezTo>
                <a:cubicBezTo>
                  <a:pt x="9249" y="21573"/>
                  <a:pt x="10378" y="21193"/>
                  <a:pt x="10835" y="20574"/>
                </a:cubicBezTo>
                <a:lnTo>
                  <a:pt x="19713" y="8552"/>
                </a:lnTo>
                <a:cubicBezTo>
                  <a:pt x="21229" y="6499"/>
                  <a:pt x="21304" y="4681"/>
                  <a:pt x="19941" y="3145"/>
                </a:cubicBezTo>
                <a:cubicBezTo>
                  <a:pt x="18265" y="1257"/>
                  <a:pt x="15036" y="559"/>
                  <a:pt x="14401" y="437"/>
                </a:cubicBezTo>
                <a:cubicBezTo>
                  <a:pt x="12954" y="146"/>
                  <a:pt x="11648" y="20"/>
                  <a:pt x="10488" y="2"/>
                </a:cubicBezTo>
                <a:close/>
              </a:path>
            </a:pathLst>
          </a:custGeom>
          <a:solidFill>
            <a:schemeClr val="accent5">
              <a:hueOff val="-82419"/>
              <a:satOff val="-9513"/>
              <a:lumOff val="-16343"/>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47" name="Candy Cane"/>
          <p:cNvSpPr/>
          <p:nvPr/>
        </p:nvSpPr>
        <p:spPr>
          <a:xfrm>
            <a:off x="21935540" y="7107711"/>
            <a:ext cx="773362" cy="1522303"/>
          </a:xfrm>
          <a:custGeom>
            <a:avLst/>
            <a:gdLst/>
            <a:ahLst/>
            <a:cxnLst>
              <a:cxn ang="0">
                <a:pos x="wd2" y="hd2"/>
              </a:cxn>
              <a:cxn ang="5400000">
                <a:pos x="wd2" y="hd2"/>
              </a:cxn>
              <a:cxn ang="10800000">
                <a:pos x="wd2" y="hd2"/>
              </a:cxn>
              <a:cxn ang="16200000">
                <a:pos x="wd2" y="hd2"/>
              </a:cxn>
            </a:cxnLst>
            <a:rect l="0" t="0" r="r" b="b"/>
            <a:pathLst>
              <a:path w="20909" h="21573" extrusionOk="0">
                <a:moveTo>
                  <a:pt x="10488" y="2"/>
                </a:moveTo>
                <a:cubicBezTo>
                  <a:pt x="8555" y="-27"/>
                  <a:pt x="7029" y="243"/>
                  <a:pt x="5951" y="541"/>
                </a:cubicBezTo>
                <a:cubicBezTo>
                  <a:pt x="1561" y="1756"/>
                  <a:pt x="218" y="4514"/>
                  <a:pt x="80" y="4824"/>
                </a:cubicBezTo>
                <a:cubicBezTo>
                  <a:pt x="-296" y="5664"/>
                  <a:pt x="702" y="6505"/>
                  <a:pt x="2305" y="6701"/>
                </a:cubicBezTo>
                <a:cubicBezTo>
                  <a:pt x="3908" y="6899"/>
                  <a:pt x="5511" y="6377"/>
                  <a:pt x="5887" y="5537"/>
                </a:cubicBezTo>
                <a:cubicBezTo>
                  <a:pt x="6042" y="5189"/>
                  <a:pt x="6979" y="3791"/>
                  <a:pt x="8735" y="3305"/>
                </a:cubicBezTo>
                <a:cubicBezTo>
                  <a:pt x="9079" y="3210"/>
                  <a:pt x="10127" y="2920"/>
                  <a:pt x="12285" y="3358"/>
                </a:cubicBezTo>
                <a:lnTo>
                  <a:pt x="12394" y="3378"/>
                </a:lnTo>
                <a:cubicBezTo>
                  <a:pt x="12408" y="3380"/>
                  <a:pt x="13841" y="3681"/>
                  <a:pt x="14536" y="4463"/>
                </a:cubicBezTo>
                <a:cubicBezTo>
                  <a:pt x="15189" y="5199"/>
                  <a:pt x="15062" y="6194"/>
                  <a:pt x="14153" y="7424"/>
                </a:cubicBezTo>
                <a:lnTo>
                  <a:pt x="5276" y="19446"/>
                </a:lnTo>
                <a:cubicBezTo>
                  <a:pt x="4681" y="20251"/>
                  <a:pt x="5445" y="21155"/>
                  <a:pt x="6980" y="21467"/>
                </a:cubicBezTo>
                <a:cubicBezTo>
                  <a:pt x="7334" y="21539"/>
                  <a:pt x="7696" y="21573"/>
                  <a:pt x="8054" y="21573"/>
                </a:cubicBezTo>
                <a:cubicBezTo>
                  <a:pt x="9249" y="21573"/>
                  <a:pt x="10378" y="21193"/>
                  <a:pt x="10835" y="20574"/>
                </a:cubicBezTo>
                <a:lnTo>
                  <a:pt x="19713" y="8552"/>
                </a:lnTo>
                <a:cubicBezTo>
                  <a:pt x="21229" y="6499"/>
                  <a:pt x="21304" y="4681"/>
                  <a:pt x="19941" y="3145"/>
                </a:cubicBezTo>
                <a:cubicBezTo>
                  <a:pt x="18265" y="1257"/>
                  <a:pt x="15036" y="559"/>
                  <a:pt x="14401" y="437"/>
                </a:cubicBezTo>
                <a:cubicBezTo>
                  <a:pt x="12954" y="146"/>
                  <a:pt x="11648" y="20"/>
                  <a:pt x="10488" y="2"/>
                </a:cubicBezTo>
                <a:close/>
              </a:path>
            </a:pathLst>
          </a:custGeom>
          <a:solidFill>
            <a:schemeClr val="accent5">
              <a:hueOff val="-82419"/>
              <a:satOff val="-9513"/>
              <a:lumOff val="-16343"/>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48" name="Evergreen"/>
          <p:cNvSpPr/>
          <p:nvPr/>
        </p:nvSpPr>
        <p:spPr>
          <a:xfrm>
            <a:off x="13762448" y="5183925"/>
            <a:ext cx="885284" cy="1497444"/>
          </a:xfrm>
          <a:custGeom>
            <a:avLst/>
            <a:gdLst/>
            <a:ahLst/>
            <a:cxnLst>
              <a:cxn ang="0">
                <a:pos x="wd2" y="hd2"/>
              </a:cxn>
              <a:cxn ang="5400000">
                <a:pos x="wd2" y="hd2"/>
              </a:cxn>
              <a:cxn ang="10800000">
                <a:pos x="wd2" y="hd2"/>
              </a:cxn>
              <a:cxn ang="16200000">
                <a:pos x="wd2" y="hd2"/>
              </a:cxn>
            </a:cxnLst>
            <a:rect l="0" t="0" r="r" b="b"/>
            <a:pathLst>
              <a:path w="21541" h="21600" extrusionOk="0">
                <a:moveTo>
                  <a:pt x="10621" y="0"/>
                </a:moveTo>
                <a:cubicBezTo>
                  <a:pt x="10617" y="23"/>
                  <a:pt x="10614" y="44"/>
                  <a:pt x="10610" y="67"/>
                </a:cubicBezTo>
                <a:cubicBezTo>
                  <a:pt x="10104" y="2030"/>
                  <a:pt x="9595" y="3050"/>
                  <a:pt x="9030" y="3538"/>
                </a:cubicBezTo>
                <a:cubicBezTo>
                  <a:pt x="9188" y="3538"/>
                  <a:pt x="9363" y="3511"/>
                  <a:pt x="9528" y="3474"/>
                </a:cubicBezTo>
                <a:cubicBezTo>
                  <a:pt x="8596" y="4832"/>
                  <a:pt x="7424" y="5534"/>
                  <a:pt x="6527" y="6163"/>
                </a:cubicBezTo>
                <a:cubicBezTo>
                  <a:pt x="6868" y="6119"/>
                  <a:pt x="7802" y="5974"/>
                  <a:pt x="8230" y="5855"/>
                </a:cubicBezTo>
                <a:cubicBezTo>
                  <a:pt x="7748" y="6276"/>
                  <a:pt x="6954" y="6634"/>
                  <a:pt x="6954" y="6634"/>
                </a:cubicBezTo>
                <a:cubicBezTo>
                  <a:pt x="7138" y="6619"/>
                  <a:pt x="7415" y="6600"/>
                  <a:pt x="7720" y="6547"/>
                </a:cubicBezTo>
                <a:cubicBezTo>
                  <a:pt x="7091" y="7137"/>
                  <a:pt x="6251" y="7713"/>
                  <a:pt x="5561" y="8125"/>
                </a:cubicBezTo>
                <a:cubicBezTo>
                  <a:pt x="5895" y="8116"/>
                  <a:pt x="6564" y="7999"/>
                  <a:pt x="7009" y="7907"/>
                </a:cubicBezTo>
                <a:cubicBezTo>
                  <a:pt x="6411" y="8446"/>
                  <a:pt x="4903" y="8893"/>
                  <a:pt x="4903" y="8893"/>
                </a:cubicBezTo>
                <a:cubicBezTo>
                  <a:pt x="5152" y="8900"/>
                  <a:pt x="5550" y="8913"/>
                  <a:pt x="5996" y="8867"/>
                </a:cubicBezTo>
                <a:cubicBezTo>
                  <a:pt x="4872" y="9638"/>
                  <a:pt x="3565" y="10259"/>
                  <a:pt x="2901" y="10510"/>
                </a:cubicBezTo>
                <a:cubicBezTo>
                  <a:pt x="3687" y="10533"/>
                  <a:pt x="4308" y="10479"/>
                  <a:pt x="4850" y="10385"/>
                </a:cubicBezTo>
                <a:cubicBezTo>
                  <a:pt x="4326" y="10617"/>
                  <a:pt x="3807" y="10772"/>
                  <a:pt x="3807" y="10772"/>
                </a:cubicBezTo>
                <a:cubicBezTo>
                  <a:pt x="4160" y="10781"/>
                  <a:pt x="4842" y="10804"/>
                  <a:pt x="5509" y="10615"/>
                </a:cubicBezTo>
                <a:cubicBezTo>
                  <a:pt x="4554" y="11187"/>
                  <a:pt x="3493" y="11637"/>
                  <a:pt x="2295" y="12014"/>
                </a:cubicBezTo>
                <a:cubicBezTo>
                  <a:pt x="3519" y="11959"/>
                  <a:pt x="4122" y="11979"/>
                  <a:pt x="4988" y="11829"/>
                </a:cubicBezTo>
                <a:cubicBezTo>
                  <a:pt x="4334" y="12189"/>
                  <a:pt x="3084" y="12413"/>
                  <a:pt x="3084" y="12413"/>
                </a:cubicBezTo>
                <a:cubicBezTo>
                  <a:pt x="3383" y="12449"/>
                  <a:pt x="3950" y="12522"/>
                  <a:pt x="4573" y="12429"/>
                </a:cubicBezTo>
                <a:cubicBezTo>
                  <a:pt x="3626" y="13059"/>
                  <a:pt x="2798" y="13430"/>
                  <a:pt x="1310" y="13941"/>
                </a:cubicBezTo>
                <a:cubicBezTo>
                  <a:pt x="2261" y="14037"/>
                  <a:pt x="3022" y="14027"/>
                  <a:pt x="3903" y="13855"/>
                </a:cubicBezTo>
                <a:cubicBezTo>
                  <a:pt x="3441" y="14122"/>
                  <a:pt x="2908" y="14377"/>
                  <a:pt x="2403" y="14495"/>
                </a:cubicBezTo>
                <a:cubicBezTo>
                  <a:pt x="2758" y="14526"/>
                  <a:pt x="3146" y="14544"/>
                  <a:pt x="3538" y="14548"/>
                </a:cubicBezTo>
                <a:cubicBezTo>
                  <a:pt x="2975" y="14915"/>
                  <a:pt x="1532" y="15372"/>
                  <a:pt x="690" y="15468"/>
                </a:cubicBezTo>
                <a:cubicBezTo>
                  <a:pt x="1469" y="15621"/>
                  <a:pt x="1944" y="15682"/>
                  <a:pt x="2829" y="15558"/>
                </a:cubicBezTo>
                <a:cubicBezTo>
                  <a:pt x="2034" y="16169"/>
                  <a:pt x="1577" y="16274"/>
                  <a:pt x="222" y="16735"/>
                </a:cubicBezTo>
                <a:cubicBezTo>
                  <a:pt x="549" y="16746"/>
                  <a:pt x="1657" y="16760"/>
                  <a:pt x="2445" y="16433"/>
                </a:cubicBezTo>
                <a:cubicBezTo>
                  <a:pt x="2217" y="16700"/>
                  <a:pt x="1683" y="16922"/>
                  <a:pt x="1285" y="17066"/>
                </a:cubicBezTo>
                <a:cubicBezTo>
                  <a:pt x="1615" y="17066"/>
                  <a:pt x="1944" y="17006"/>
                  <a:pt x="2229" y="16894"/>
                </a:cubicBezTo>
                <a:cubicBezTo>
                  <a:pt x="1771" y="17163"/>
                  <a:pt x="1238" y="17373"/>
                  <a:pt x="668" y="17513"/>
                </a:cubicBezTo>
                <a:cubicBezTo>
                  <a:pt x="1097" y="17560"/>
                  <a:pt x="2071" y="17636"/>
                  <a:pt x="2608" y="17472"/>
                </a:cubicBezTo>
                <a:lnTo>
                  <a:pt x="2638" y="17467"/>
                </a:lnTo>
                <a:cubicBezTo>
                  <a:pt x="2011" y="17862"/>
                  <a:pt x="825" y="18003"/>
                  <a:pt x="1" y="17923"/>
                </a:cubicBezTo>
                <a:cubicBezTo>
                  <a:pt x="-28" y="17962"/>
                  <a:pt x="714" y="18310"/>
                  <a:pt x="1542" y="18379"/>
                </a:cubicBezTo>
                <a:cubicBezTo>
                  <a:pt x="1245" y="18467"/>
                  <a:pt x="906" y="18513"/>
                  <a:pt x="582" y="18499"/>
                </a:cubicBezTo>
                <a:cubicBezTo>
                  <a:pt x="1481" y="18739"/>
                  <a:pt x="2039" y="18785"/>
                  <a:pt x="3029" y="18865"/>
                </a:cubicBezTo>
                <a:cubicBezTo>
                  <a:pt x="2588" y="19091"/>
                  <a:pt x="2010" y="19186"/>
                  <a:pt x="2010" y="19186"/>
                </a:cubicBezTo>
                <a:cubicBezTo>
                  <a:pt x="2010" y="19186"/>
                  <a:pt x="4186" y="19299"/>
                  <a:pt x="5315" y="19147"/>
                </a:cubicBezTo>
                <a:cubicBezTo>
                  <a:pt x="4988" y="19390"/>
                  <a:pt x="4449" y="19473"/>
                  <a:pt x="4449" y="19473"/>
                </a:cubicBezTo>
                <a:cubicBezTo>
                  <a:pt x="4449" y="19473"/>
                  <a:pt x="7074" y="19640"/>
                  <a:pt x="9273" y="19263"/>
                </a:cubicBezTo>
                <a:cubicBezTo>
                  <a:pt x="9277" y="19443"/>
                  <a:pt x="9306" y="21049"/>
                  <a:pt x="9306" y="21600"/>
                </a:cubicBezTo>
                <a:lnTo>
                  <a:pt x="11676" y="21600"/>
                </a:lnTo>
                <a:lnTo>
                  <a:pt x="11676" y="19306"/>
                </a:lnTo>
                <a:cubicBezTo>
                  <a:pt x="13874" y="19629"/>
                  <a:pt x="16600" y="19473"/>
                  <a:pt x="16600" y="19473"/>
                </a:cubicBezTo>
                <a:cubicBezTo>
                  <a:pt x="16600" y="19473"/>
                  <a:pt x="16072" y="19496"/>
                  <a:pt x="15235" y="19134"/>
                </a:cubicBezTo>
                <a:cubicBezTo>
                  <a:pt x="16407" y="19406"/>
                  <a:pt x="19038" y="19186"/>
                  <a:pt x="19038" y="19186"/>
                </a:cubicBezTo>
                <a:cubicBezTo>
                  <a:pt x="19038" y="19186"/>
                  <a:pt x="18653" y="19220"/>
                  <a:pt x="17768" y="18988"/>
                </a:cubicBezTo>
                <a:cubicBezTo>
                  <a:pt x="18677" y="19007"/>
                  <a:pt x="19389" y="19078"/>
                  <a:pt x="20696" y="18650"/>
                </a:cubicBezTo>
                <a:cubicBezTo>
                  <a:pt x="20282" y="18691"/>
                  <a:pt x="19763" y="18530"/>
                  <a:pt x="19409" y="18422"/>
                </a:cubicBezTo>
                <a:cubicBezTo>
                  <a:pt x="20354" y="18360"/>
                  <a:pt x="21572" y="17935"/>
                  <a:pt x="21540" y="17939"/>
                </a:cubicBezTo>
                <a:cubicBezTo>
                  <a:pt x="20708" y="18067"/>
                  <a:pt x="19853" y="18090"/>
                  <a:pt x="18701" y="17606"/>
                </a:cubicBezTo>
                <a:cubicBezTo>
                  <a:pt x="19559" y="17715"/>
                  <a:pt x="20457" y="17670"/>
                  <a:pt x="21169" y="17431"/>
                </a:cubicBezTo>
                <a:cubicBezTo>
                  <a:pt x="20119" y="17251"/>
                  <a:pt x="19385" y="17083"/>
                  <a:pt x="18565" y="16604"/>
                </a:cubicBezTo>
                <a:cubicBezTo>
                  <a:pt x="19761" y="16772"/>
                  <a:pt x="20162" y="16732"/>
                  <a:pt x="20682" y="16571"/>
                </a:cubicBezTo>
                <a:cubicBezTo>
                  <a:pt x="20036" y="16578"/>
                  <a:pt x="18647" y="16222"/>
                  <a:pt x="18269" y="15821"/>
                </a:cubicBezTo>
                <a:cubicBezTo>
                  <a:pt x="19042" y="15936"/>
                  <a:pt x="19570" y="15906"/>
                  <a:pt x="20079" y="15754"/>
                </a:cubicBezTo>
                <a:cubicBezTo>
                  <a:pt x="19023" y="15620"/>
                  <a:pt x="18390" y="15410"/>
                  <a:pt x="17588" y="14955"/>
                </a:cubicBezTo>
                <a:cubicBezTo>
                  <a:pt x="18238" y="15101"/>
                  <a:pt x="18942" y="15182"/>
                  <a:pt x="19774" y="15037"/>
                </a:cubicBezTo>
                <a:cubicBezTo>
                  <a:pt x="18784" y="14789"/>
                  <a:pt x="18079" y="14350"/>
                  <a:pt x="17546" y="14070"/>
                </a:cubicBezTo>
                <a:cubicBezTo>
                  <a:pt x="17990" y="14178"/>
                  <a:pt x="18474" y="14174"/>
                  <a:pt x="18892" y="14137"/>
                </a:cubicBezTo>
                <a:cubicBezTo>
                  <a:pt x="18497" y="14045"/>
                  <a:pt x="17366" y="13612"/>
                  <a:pt x="16984" y="13412"/>
                </a:cubicBezTo>
                <a:cubicBezTo>
                  <a:pt x="17588" y="13460"/>
                  <a:pt x="18896" y="13566"/>
                  <a:pt x="19589" y="13442"/>
                </a:cubicBezTo>
                <a:cubicBezTo>
                  <a:pt x="17842" y="12942"/>
                  <a:pt x="17114" y="12475"/>
                  <a:pt x="16218" y="11816"/>
                </a:cubicBezTo>
                <a:cubicBezTo>
                  <a:pt x="16859" y="12018"/>
                  <a:pt x="17237" y="12059"/>
                  <a:pt x="18224" y="12059"/>
                </a:cubicBezTo>
                <a:cubicBezTo>
                  <a:pt x="17782" y="11886"/>
                  <a:pt x="17111" y="11533"/>
                  <a:pt x="16467" y="11112"/>
                </a:cubicBezTo>
                <a:cubicBezTo>
                  <a:pt x="16979" y="11180"/>
                  <a:pt x="17420" y="11208"/>
                  <a:pt x="17685" y="11205"/>
                </a:cubicBezTo>
                <a:cubicBezTo>
                  <a:pt x="17685" y="11205"/>
                  <a:pt x="16799" y="10793"/>
                  <a:pt x="16151" y="10277"/>
                </a:cubicBezTo>
                <a:cubicBezTo>
                  <a:pt x="16784" y="10420"/>
                  <a:pt x="17190" y="10378"/>
                  <a:pt x="18427" y="10493"/>
                </a:cubicBezTo>
                <a:cubicBezTo>
                  <a:pt x="17776" y="10187"/>
                  <a:pt x="16523" y="9477"/>
                  <a:pt x="15468" y="8736"/>
                </a:cubicBezTo>
                <a:cubicBezTo>
                  <a:pt x="15724" y="8757"/>
                  <a:pt x="15940" y="8765"/>
                  <a:pt x="16096" y="8764"/>
                </a:cubicBezTo>
                <a:cubicBezTo>
                  <a:pt x="16096" y="8764"/>
                  <a:pt x="15264" y="8378"/>
                  <a:pt x="14623" y="7884"/>
                </a:cubicBezTo>
                <a:cubicBezTo>
                  <a:pt x="14846" y="7915"/>
                  <a:pt x="15095" y="7938"/>
                  <a:pt x="15393" y="8004"/>
                </a:cubicBezTo>
                <a:cubicBezTo>
                  <a:pt x="14734" y="7546"/>
                  <a:pt x="14285" y="7197"/>
                  <a:pt x="13959" y="6906"/>
                </a:cubicBezTo>
                <a:cubicBezTo>
                  <a:pt x="14222" y="6939"/>
                  <a:pt x="14447" y="6956"/>
                  <a:pt x="14607" y="6960"/>
                </a:cubicBezTo>
                <a:cubicBezTo>
                  <a:pt x="14607" y="6960"/>
                  <a:pt x="14113" y="6696"/>
                  <a:pt x="13621" y="6329"/>
                </a:cubicBezTo>
                <a:cubicBezTo>
                  <a:pt x="13992" y="6382"/>
                  <a:pt x="14609" y="6429"/>
                  <a:pt x="14856" y="6470"/>
                </a:cubicBezTo>
                <a:cubicBezTo>
                  <a:pt x="14010" y="5822"/>
                  <a:pt x="12722" y="4827"/>
                  <a:pt x="11894" y="3438"/>
                </a:cubicBezTo>
                <a:cubicBezTo>
                  <a:pt x="12080" y="3483"/>
                  <a:pt x="12282" y="3518"/>
                  <a:pt x="12464" y="3518"/>
                </a:cubicBezTo>
                <a:cubicBezTo>
                  <a:pt x="11894" y="3026"/>
                  <a:pt x="11126" y="1996"/>
                  <a:pt x="10621" y="0"/>
                </a:cubicBezTo>
                <a:close/>
              </a:path>
            </a:pathLst>
          </a:cu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49" name="Evergreen"/>
          <p:cNvSpPr/>
          <p:nvPr/>
        </p:nvSpPr>
        <p:spPr>
          <a:xfrm>
            <a:off x="19839762" y="3168398"/>
            <a:ext cx="885284" cy="1497444"/>
          </a:xfrm>
          <a:custGeom>
            <a:avLst/>
            <a:gdLst/>
            <a:ahLst/>
            <a:cxnLst>
              <a:cxn ang="0">
                <a:pos x="wd2" y="hd2"/>
              </a:cxn>
              <a:cxn ang="5400000">
                <a:pos x="wd2" y="hd2"/>
              </a:cxn>
              <a:cxn ang="10800000">
                <a:pos x="wd2" y="hd2"/>
              </a:cxn>
              <a:cxn ang="16200000">
                <a:pos x="wd2" y="hd2"/>
              </a:cxn>
            </a:cxnLst>
            <a:rect l="0" t="0" r="r" b="b"/>
            <a:pathLst>
              <a:path w="21541" h="21600" extrusionOk="0">
                <a:moveTo>
                  <a:pt x="10621" y="0"/>
                </a:moveTo>
                <a:cubicBezTo>
                  <a:pt x="10617" y="23"/>
                  <a:pt x="10614" y="44"/>
                  <a:pt x="10610" y="67"/>
                </a:cubicBezTo>
                <a:cubicBezTo>
                  <a:pt x="10104" y="2030"/>
                  <a:pt x="9595" y="3050"/>
                  <a:pt x="9030" y="3538"/>
                </a:cubicBezTo>
                <a:cubicBezTo>
                  <a:pt x="9188" y="3538"/>
                  <a:pt x="9363" y="3511"/>
                  <a:pt x="9528" y="3474"/>
                </a:cubicBezTo>
                <a:cubicBezTo>
                  <a:pt x="8596" y="4832"/>
                  <a:pt x="7424" y="5534"/>
                  <a:pt x="6527" y="6163"/>
                </a:cubicBezTo>
                <a:cubicBezTo>
                  <a:pt x="6868" y="6119"/>
                  <a:pt x="7802" y="5974"/>
                  <a:pt x="8230" y="5855"/>
                </a:cubicBezTo>
                <a:cubicBezTo>
                  <a:pt x="7748" y="6276"/>
                  <a:pt x="6954" y="6634"/>
                  <a:pt x="6954" y="6634"/>
                </a:cubicBezTo>
                <a:cubicBezTo>
                  <a:pt x="7138" y="6619"/>
                  <a:pt x="7415" y="6600"/>
                  <a:pt x="7720" y="6547"/>
                </a:cubicBezTo>
                <a:cubicBezTo>
                  <a:pt x="7091" y="7137"/>
                  <a:pt x="6251" y="7713"/>
                  <a:pt x="5561" y="8125"/>
                </a:cubicBezTo>
                <a:cubicBezTo>
                  <a:pt x="5895" y="8116"/>
                  <a:pt x="6564" y="7999"/>
                  <a:pt x="7009" y="7907"/>
                </a:cubicBezTo>
                <a:cubicBezTo>
                  <a:pt x="6411" y="8446"/>
                  <a:pt x="4903" y="8893"/>
                  <a:pt x="4903" y="8893"/>
                </a:cubicBezTo>
                <a:cubicBezTo>
                  <a:pt x="5152" y="8900"/>
                  <a:pt x="5550" y="8913"/>
                  <a:pt x="5996" y="8867"/>
                </a:cubicBezTo>
                <a:cubicBezTo>
                  <a:pt x="4872" y="9638"/>
                  <a:pt x="3565" y="10259"/>
                  <a:pt x="2901" y="10510"/>
                </a:cubicBezTo>
                <a:cubicBezTo>
                  <a:pt x="3687" y="10533"/>
                  <a:pt x="4308" y="10479"/>
                  <a:pt x="4850" y="10385"/>
                </a:cubicBezTo>
                <a:cubicBezTo>
                  <a:pt x="4326" y="10617"/>
                  <a:pt x="3807" y="10772"/>
                  <a:pt x="3807" y="10772"/>
                </a:cubicBezTo>
                <a:cubicBezTo>
                  <a:pt x="4160" y="10781"/>
                  <a:pt x="4842" y="10804"/>
                  <a:pt x="5509" y="10615"/>
                </a:cubicBezTo>
                <a:cubicBezTo>
                  <a:pt x="4554" y="11187"/>
                  <a:pt x="3493" y="11637"/>
                  <a:pt x="2295" y="12014"/>
                </a:cubicBezTo>
                <a:cubicBezTo>
                  <a:pt x="3519" y="11959"/>
                  <a:pt x="4122" y="11979"/>
                  <a:pt x="4988" y="11829"/>
                </a:cubicBezTo>
                <a:cubicBezTo>
                  <a:pt x="4334" y="12189"/>
                  <a:pt x="3084" y="12413"/>
                  <a:pt x="3084" y="12413"/>
                </a:cubicBezTo>
                <a:cubicBezTo>
                  <a:pt x="3383" y="12449"/>
                  <a:pt x="3950" y="12522"/>
                  <a:pt x="4573" y="12429"/>
                </a:cubicBezTo>
                <a:cubicBezTo>
                  <a:pt x="3626" y="13059"/>
                  <a:pt x="2798" y="13430"/>
                  <a:pt x="1310" y="13941"/>
                </a:cubicBezTo>
                <a:cubicBezTo>
                  <a:pt x="2261" y="14037"/>
                  <a:pt x="3022" y="14027"/>
                  <a:pt x="3903" y="13855"/>
                </a:cubicBezTo>
                <a:cubicBezTo>
                  <a:pt x="3441" y="14122"/>
                  <a:pt x="2908" y="14377"/>
                  <a:pt x="2403" y="14495"/>
                </a:cubicBezTo>
                <a:cubicBezTo>
                  <a:pt x="2758" y="14526"/>
                  <a:pt x="3146" y="14544"/>
                  <a:pt x="3538" y="14548"/>
                </a:cubicBezTo>
                <a:cubicBezTo>
                  <a:pt x="2975" y="14915"/>
                  <a:pt x="1532" y="15372"/>
                  <a:pt x="690" y="15468"/>
                </a:cubicBezTo>
                <a:cubicBezTo>
                  <a:pt x="1469" y="15621"/>
                  <a:pt x="1944" y="15682"/>
                  <a:pt x="2829" y="15558"/>
                </a:cubicBezTo>
                <a:cubicBezTo>
                  <a:pt x="2034" y="16169"/>
                  <a:pt x="1577" y="16274"/>
                  <a:pt x="222" y="16735"/>
                </a:cubicBezTo>
                <a:cubicBezTo>
                  <a:pt x="549" y="16746"/>
                  <a:pt x="1657" y="16760"/>
                  <a:pt x="2445" y="16433"/>
                </a:cubicBezTo>
                <a:cubicBezTo>
                  <a:pt x="2217" y="16700"/>
                  <a:pt x="1683" y="16922"/>
                  <a:pt x="1285" y="17066"/>
                </a:cubicBezTo>
                <a:cubicBezTo>
                  <a:pt x="1615" y="17066"/>
                  <a:pt x="1944" y="17006"/>
                  <a:pt x="2229" y="16894"/>
                </a:cubicBezTo>
                <a:cubicBezTo>
                  <a:pt x="1771" y="17163"/>
                  <a:pt x="1238" y="17373"/>
                  <a:pt x="668" y="17513"/>
                </a:cubicBezTo>
                <a:cubicBezTo>
                  <a:pt x="1097" y="17560"/>
                  <a:pt x="2071" y="17636"/>
                  <a:pt x="2608" y="17472"/>
                </a:cubicBezTo>
                <a:lnTo>
                  <a:pt x="2638" y="17467"/>
                </a:lnTo>
                <a:cubicBezTo>
                  <a:pt x="2011" y="17862"/>
                  <a:pt x="825" y="18003"/>
                  <a:pt x="1" y="17923"/>
                </a:cubicBezTo>
                <a:cubicBezTo>
                  <a:pt x="-28" y="17962"/>
                  <a:pt x="714" y="18310"/>
                  <a:pt x="1542" y="18379"/>
                </a:cubicBezTo>
                <a:cubicBezTo>
                  <a:pt x="1245" y="18467"/>
                  <a:pt x="906" y="18513"/>
                  <a:pt x="582" y="18499"/>
                </a:cubicBezTo>
                <a:cubicBezTo>
                  <a:pt x="1481" y="18739"/>
                  <a:pt x="2039" y="18785"/>
                  <a:pt x="3029" y="18865"/>
                </a:cubicBezTo>
                <a:cubicBezTo>
                  <a:pt x="2588" y="19091"/>
                  <a:pt x="2010" y="19186"/>
                  <a:pt x="2010" y="19186"/>
                </a:cubicBezTo>
                <a:cubicBezTo>
                  <a:pt x="2010" y="19186"/>
                  <a:pt x="4186" y="19299"/>
                  <a:pt x="5315" y="19147"/>
                </a:cubicBezTo>
                <a:cubicBezTo>
                  <a:pt x="4988" y="19390"/>
                  <a:pt x="4449" y="19473"/>
                  <a:pt x="4449" y="19473"/>
                </a:cubicBezTo>
                <a:cubicBezTo>
                  <a:pt x="4449" y="19473"/>
                  <a:pt x="7074" y="19640"/>
                  <a:pt x="9273" y="19263"/>
                </a:cubicBezTo>
                <a:cubicBezTo>
                  <a:pt x="9277" y="19443"/>
                  <a:pt x="9306" y="21049"/>
                  <a:pt x="9306" y="21600"/>
                </a:cubicBezTo>
                <a:lnTo>
                  <a:pt x="11676" y="21600"/>
                </a:lnTo>
                <a:lnTo>
                  <a:pt x="11676" y="19306"/>
                </a:lnTo>
                <a:cubicBezTo>
                  <a:pt x="13874" y="19629"/>
                  <a:pt x="16600" y="19473"/>
                  <a:pt x="16600" y="19473"/>
                </a:cubicBezTo>
                <a:cubicBezTo>
                  <a:pt x="16600" y="19473"/>
                  <a:pt x="16072" y="19496"/>
                  <a:pt x="15235" y="19134"/>
                </a:cubicBezTo>
                <a:cubicBezTo>
                  <a:pt x="16407" y="19406"/>
                  <a:pt x="19038" y="19186"/>
                  <a:pt x="19038" y="19186"/>
                </a:cubicBezTo>
                <a:cubicBezTo>
                  <a:pt x="19038" y="19186"/>
                  <a:pt x="18653" y="19220"/>
                  <a:pt x="17768" y="18988"/>
                </a:cubicBezTo>
                <a:cubicBezTo>
                  <a:pt x="18677" y="19007"/>
                  <a:pt x="19389" y="19078"/>
                  <a:pt x="20696" y="18650"/>
                </a:cubicBezTo>
                <a:cubicBezTo>
                  <a:pt x="20282" y="18691"/>
                  <a:pt x="19763" y="18530"/>
                  <a:pt x="19409" y="18422"/>
                </a:cubicBezTo>
                <a:cubicBezTo>
                  <a:pt x="20354" y="18360"/>
                  <a:pt x="21572" y="17935"/>
                  <a:pt x="21540" y="17939"/>
                </a:cubicBezTo>
                <a:cubicBezTo>
                  <a:pt x="20708" y="18067"/>
                  <a:pt x="19853" y="18090"/>
                  <a:pt x="18701" y="17606"/>
                </a:cubicBezTo>
                <a:cubicBezTo>
                  <a:pt x="19559" y="17715"/>
                  <a:pt x="20457" y="17670"/>
                  <a:pt x="21169" y="17431"/>
                </a:cubicBezTo>
                <a:cubicBezTo>
                  <a:pt x="20119" y="17251"/>
                  <a:pt x="19385" y="17083"/>
                  <a:pt x="18565" y="16604"/>
                </a:cubicBezTo>
                <a:cubicBezTo>
                  <a:pt x="19761" y="16772"/>
                  <a:pt x="20162" y="16732"/>
                  <a:pt x="20682" y="16571"/>
                </a:cubicBezTo>
                <a:cubicBezTo>
                  <a:pt x="20036" y="16578"/>
                  <a:pt x="18647" y="16222"/>
                  <a:pt x="18269" y="15821"/>
                </a:cubicBezTo>
                <a:cubicBezTo>
                  <a:pt x="19042" y="15936"/>
                  <a:pt x="19570" y="15906"/>
                  <a:pt x="20079" y="15754"/>
                </a:cubicBezTo>
                <a:cubicBezTo>
                  <a:pt x="19023" y="15620"/>
                  <a:pt x="18390" y="15410"/>
                  <a:pt x="17588" y="14955"/>
                </a:cubicBezTo>
                <a:cubicBezTo>
                  <a:pt x="18238" y="15101"/>
                  <a:pt x="18942" y="15182"/>
                  <a:pt x="19774" y="15037"/>
                </a:cubicBezTo>
                <a:cubicBezTo>
                  <a:pt x="18784" y="14789"/>
                  <a:pt x="18079" y="14350"/>
                  <a:pt x="17546" y="14070"/>
                </a:cubicBezTo>
                <a:cubicBezTo>
                  <a:pt x="17990" y="14178"/>
                  <a:pt x="18474" y="14174"/>
                  <a:pt x="18892" y="14137"/>
                </a:cubicBezTo>
                <a:cubicBezTo>
                  <a:pt x="18497" y="14045"/>
                  <a:pt x="17366" y="13612"/>
                  <a:pt x="16984" y="13412"/>
                </a:cubicBezTo>
                <a:cubicBezTo>
                  <a:pt x="17588" y="13460"/>
                  <a:pt x="18896" y="13566"/>
                  <a:pt x="19589" y="13442"/>
                </a:cubicBezTo>
                <a:cubicBezTo>
                  <a:pt x="17842" y="12942"/>
                  <a:pt x="17114" y="12475"/>
                  <a:pt x="16218" y="11816"/>
                </a:cubicBezTo>
                <a:cubicBezTo>
                  <a:pt x="16859" y="12018"/>
                  <a:pt x="17237" y="12059"/>
                  <a:pt x="18224" y="12059"/>
                </a:cubicBezTo>
                <a:cubicBezTo>
                  <a:pt x="17782" y="11886"/>
                  <a:pt x="17111" y="11533"/>
                  <a:pt x="16467" y="11112"/>
                </a:cubicBezTo>
                <a:cubicBezTo>
                  <a:pt x="16979" y="11180"/>
                  <a:pt x="17420" y="11208"/>
                  <a:pt x="17685" y="11205"/>
                </a:cubicBezTo>
                <a:cubicBezTo>
                  <a:pt x="17685" y="11205"/>
                  <a:pt x="16799" y="10793"/>
                  <a:pt x="16151" y="10277"/>
                </a:cubicBezTo>
                <a:cubicBezTo>
                  <a:pt x="16784" y="10420"/>
                  <a:pt x="17190" y="10378"/>
                  <a:pt x="18427" y="10493"/>
                </a:cubicBezTo>
                <a:cubicBezTo>
                  <a:pt x="17776" y="10187"/>
                  <a:pt x="16523" y="9477"/>
                  <a:pt x="15468" y="8736"/>
                </a:cubicBezTo>
                <a:cubicBezTo>
                  <a:pt x="15724" y="8757"/>
                  <a:pt x="15940" y="8765"/>
                  <a:pt x="16096" y="8764"/>
                </a:cubicBezTo>
                <a:cubicBezTo>
                  <a:pt x="16096" y="8764"/>
                  <a:pt x="15264" y="8378"/>
                  <a:pt x="14623" y="7884"/>
                </a:cubicBezTo>
                <a:cubicBezTo>
                  <a:pt x="14846" y="7915"/>
                  <a:pt x="15095" y="7938"/>
                  <a:pt x="15393" y="8004"/>
                </a:cubicBezTo>
                <a:cubicBezTo>
                  <a:pt x="14734" y="7546"/>
                  <a:pt x="14285" y="7197"/>
                  <a:pt x="13959" y="6906"/>
                </a:cubicBezTo>
                <a:cubicBezTo>
                  <a:pt x="14222" y="6939"/>
                  <a:pt x="14447" y="6956"/>
                  <a:pt x="14607" y="6960"/>
                </a:cubicBezTo>
                <a:cubicBezTo>
                  <a:pt x="14607" y="6960"/>
                  <a:pt x="14113" y="6696"/>
                  <a:pt x="13621" y="6329"/>
                </a:cubicBezTo>
                <a:cubicBezTo>
                  <a:pt x="13992" y="6382"/>
                  <a:pt x="14609" y="6429"/>
                  <a:pt x="14856" y="6470"/>
                </a:cubicBezTo>
                <a:cubicBezTo>
                  <a:pt x="14010" y="5822"/>
                  <a:pt x="12722" y="4827"/>
                  <a:pt x="11894" y="3438"/>
                </a:cubicBezTo>
                <a:cubicBezTo>
                  <a:pt x="12080" y="3483"/>
                  <a:pt x="12282" y="3518"/>
                  <a:pt x="12464" y="3518"/>
                </a:cubicBezTo>
                <a:cubicBezTo>
                  <a:pt x="11894" y="3026"/>
                  <a:pt x="11126" y="1996"/>
                  <a:pt x="10621" y="0"/>
                </a:cubicBezTo>
                <a:close/>
              </a:path>
            </a:pathLst>
          </a:cu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0" name="Evergreen"/>
          <p:cNvSpPr/>
          <p:nvPr/>
        </p:nvSpPr>
        <p:spPr>
          <a:xfrm>
            <a:off x="19857854" y="7028434"/>
            <a:ext cx="885284" cy="1497444"/>
          </a:xfrm>
          <a:custGeom>
            <a:avLst/>
            <a:gdLst/>
            <a:ahLst/>
            <a:cxnLst>
              <a:cxn ang="0">
                <a:pos x="wd2" y="hd2"/>
              </a:cxn>
              <a:cxn ang="5400000">
                <a:pos x="wd2" y="hd2"/>
              </a:cxn>
              <a:cxn ang="10800000">
                <a:pos x="wd2" y="hd2"/>
              </a:cxn>
              <a:cxn ang="16200000">
                <a:pos x="wd2" y="hd2"/>
              </a:cxn>
            </a:cxnLst>
            <a:rect l="0" t="0" r="r" b="b"/>
            <a:pathLst>
              <a:path w="21541" h="21600" extrusionOk="0">
                <a:moveTo>
                  <a:pt x="10621" y="0"/>
                </a:moveTo>
                <a:cubicBezTo>
                  <a:pt x="10617" y="23"/>
                  <a:pt x="10614" y="44"/>
                  <a:pt x="10610" y="67"/>
                </a:cubicBezTo>
                <a:cubicBezTo>
                  <a:pt x="10104" y="2030"/>
                  <a:pt x="9595" y="3050"/>
                  <a:pt x="9030" y="3538"/>
                </a:cubicBezTo>
                <a:cubicBezTo>
                  <a:pt x="9188" y="3538"/>
                  <a:pt x="9363" y="3511"/>
                  <a:pt x="9528" y="3474"/>
                </a:cubicBezTo>
                <a:cubicBezTo>
                  <a:pt x="8596" y="4832"/>
                  <a:pt x="7424" y="5534"/>
                  <a:pt x="6527" y="6163"/>
                </a:cubicBezTo>
                <a:cubicBezTo>
                  <a:pt x="6868" y="6119"/>
                  <a:pt x="7802" y="5974"/>
                  <a:pt x="8230" y="5855"/>
                </a:cubicBezTo>
                <a:cubicBezTo>
                  <a:pt x="7748" y="6276"/>
                  <a:pt x="6954" y="6634"/>
                  <a:pt x="6954" y="6634"/>
                </a:cubicBezTo>
                <a:cubicBezTo>
                  <a:pt x="7138" y="6619"/>
                  <a:pt x="7415" y="6600"/>
                  <a:pt x="7720" y="6547"/>
                </a:cubicBezTo>
                <a:cubicBezTo>
                  <a:pt x="7091" y="7137"/>
                  <a:pt x="6251" y="7713"/>
                  <a:pt x="5561" y="8125"/>
                </a:cubicBezTo>
                <a:cubicBezTo>
                  <a:pt x="5895" y="8116"/>
                  <a:pt x="6564" y="7999"/>
                  <a:pt x="7009" y="7907"/>
                </a:cubicBezTo>
                <a:cubicBezTo>
                  <a:pt x="6411" y="8446"/>
                  <a:pt x="4903" y="8893"/>
                  <a:pt x="4903" y="8893"/>
                </a:cubicBezTo>
                <a:cubicBezTo>
                  <a:pt x="5152" y="8900"/>
                  <a:pt x="5550" y="8913"/>
                  <a:pt x="5996" y="8867"/>
                </a:cubicBezTo>
                <a:cubicBezTo>
                  <a:pt x="4872" y="9638"/>
                  <a:pt x="3565" y="10259"/>
                  <a:pt x="2901" y="10510"/>
                </a:cubicBezTo>
                <a:cubicBezTo>
                  <a:pt x="3687" y="10533"/>
                  <a:pt x="4308" y="10479"/>
                  <a:pt x="4850" y="10385"/>
                </a:cubicBezTo>
                <a:cubicBezTo>
                  <a:pt x="4326" y="10617"/>
                  <a:pt x="3807" y="10772"/>
                  <a:pt x="3807" y="10772"/>
                </a:cubicBezTo>
                <a:cubicBezTo>
                  <a:pt x="4160" y="10781"/>
                  <a:pt x="4842" y="10804"/>
                  <a:pt x="5509" y="10615"/>
                </a:cubicBezTo>
                <a:cubicBezTo>
                  <a:pt x="4554" y="11187"/>
                  <a:pt x="3493" y="11637"/>
                  <a:pt x="2295" y="12014"/>
                </a:cubicBezTo>
                <a:cubicBezTo>
                  <a:pt x="3519" y="11959"/>
                  <a:pt x="4122" y="11979"/>
                  <a:pt x="4988" y="11829"/>
                </a:cubicBezTo>
                <a:cubicBezTo>
                  <a:pt x="4334" y="12189"/>
                  <a:pt x="3084" y="12413"/>
                  <a:pt x="3084" y="12413"/>
                </a:cubicBezTo>
                <a:cubicBezTo>
                  <a:pt x="3383" y="12449"/>
                  <a:pt x="3950" y="12522"/>
                  <a:pt x="4573" y="12429"/>
                </a:cubicBezTo>
                <a:cubicBezTo>
                  <a:pt x="3626" y="13059"/>
                  <a:pt x="2798" y="13430"/>
                  <a:pt x="1310" y="13941"/>
                </a:cubicBezTo>
                <a:cubicBezTo>
                  <a:pt x="2261" y="14037"/>
                  <a:pt x="3022" y="14027"/>
                  <a:pt x="3903" y="13855"/>
                </a:cubicBezTo>
                <a:cubicBezTo>
                  <a:pt x="3441" y="14122"/>
                  <a:pt x="2908" y="14377"/>
                  <a:pt x="2403" y="14495"/>
                </a:cubicBezTo>
                <a:cubicBezTo>
                  <a:pt x="2758" y="14526"/>
                  <a:pt x="3146" y="14544"/>
                  <a:pt x="3538" y="14548"/>
                </a:cubicBezTo>
                <a:cubicBezTo>
                  <a:pt x="2975" y="14915"/>
                  <a:pt x="1532" y="15372"/>
                  <a:pt x="690" y="15468"/>
                </a:cubicBezTo>
                <a:cubicBezTo>
                  <a:pt x="1469" y="15621"/>
                  <a:pt x="1944" y="15682"/>
                  <a:pt x="2829" y="15558"/>
                </a:cubicBezTo>
                <a:cubicBezTo>
                  <a:pt x="2034" y="16169"/>
                  <a:pt x="1577" y="16274"/>
                  <a:pt x="222" y="16735"/>
                </a:cubicBezTo>
                <a:cubicBezTo>
                  <a:pt x="549" y="16746"/>
                  <a:pt x="1657" y="16760"/>
                  <a:pt x="2445" y="16433"/>
                </a:cubicBezTo>
                <a:cubicBezTo>
                  <a:pt x="2217" y="16700"/>
                  <a:pt x="1683" y="16922"/>
                  <a:pt x="1285" y="17066"/>
                </a:cubicBezTo>
                <a:cubicBezTo>
                  <a:pt x="1615" y="17066"/>
                  <a:pt x="1944" y="17006"/>
                  <a:pt x="2229" y="16894"/>
                </a:cubicBezTo>
                <a:cubicBezTo>
                  <a:pt x="1771" y="17163"/>
                  <a:pt x="1238" y="17373"/>
                  <a:pt x="668" y="17513"/>
                </a:cubicBezTo>
                <a:cubicBezTo>
                  <a:pt x="1097" y="17560"/>
                  <a:pt x="2071" y="17636"/>
                  <a:pt x="2608" y="17472"/>
                </a:cubicBezTo>
                <a:lnTo>
                  <a:pt x="2638" y="17467"/>
                </a:lnTo>
                <a:cubicBezTo>
                  <a:pt x="2011" y="17862"/>
                  <a:pt x="825" y="18003"/>
                  <a:pt x="1" y="17923"/>
                </a:cubicBezTo>
                <a:cubicBezTo>
                  <a:pt x="-28" y="17962"/>
                  <a:pt x="714" y="18310"/>
                  <a:pt x="1542" y="18379"/>
                </a:cubicBezTo>
                <a:cubicBezTo>
                  <a:pt x="1245" y="18467"/>
                  <a:pt x="906" y="18513"/>
                  <a:pt x="582" y="18499"/>
                </a:cubicBezTo>
                <a:cubicBezTo>
                  <a:pt x="1481" y="18739"/>
                  <a:pt x="2039" y="18785"/>
                  <a:pt x="3029" y="18865"/>
                </a:cubicBezTo>
                <a:cubicBezTo>
                  <a:pt x="2588" y="19091"/>
                  <a:pt x="2010" y="19186"/>
                  <a:pt x="2010" y="19186"/>
                </a:cubicBezTo>
                <a:cubicBezTo>
                  <a:pt x="2010" y="19186"/>
                  <a:pt x="4186" y="19299"/>
                  <a:pt x="5315" y="19147"/>
                </a:cubicBezTo>
                <a:cubicBezTo>
                  <a:pt x="4988" y="19390"/>
                  <a:pt x="4449" y="19473"/>
                  <a:pt x="4449" y="19473"/>
                </a:cubicBezTo>
                <a:cubicBezTo>
                  <a:pt x="4449" y="19473"/>
                  <a:pt x="7074" y="19640"/>
                  <a:pt x="9273" y="19263"/>
                </a:cubicBezTo>
                <a:cubicBezTo>
                  <a:pt x="9277" y="19443"/>
                  <a:pt x="9306" y="21049"/>
                  <a:pt x="9306" y="21600"/>
                </a:cubicBezTo>
                <a:lnTo>
                  <a:pt x="11676" y="21600"/>
                </a:lnTo>
                <a:lnTo>
                  <a:pt x="11676" y="19306"/>
                </a:lnTo>
                <a:cubicBezTo>
                  <a:pt x="13874" y="19629"/>
                  <a:pt x="16600" y="19473"/>
                  <a:pt x="16600" y="19473"/>
                </a:cubicBezTo>
                <a:cubicBezTo>
                  <a:pt x="16600" y="19473"/>
                  <a:pt x="16072" y="19496"/>
                  <a:pt x="15235" y="19134"/>
                </a:cubicBezTo>
                <a:cubicBezTo>
                  <a:pt x="16407" y="19406"/>
                  <a:pt x="19038" y="19186"/>
                  <a:pt x="19038" y="19186"/>
                </a:cubicBezTo>
                <a:cubicBezTo>
                  <a:pt x="19038" y="19186"/>
                  <a:pt x="18653" y="19220"/>
                  <a:pt x="17768" y="18988"/>
                </a:cubicBezTo>
                <a:cubicBezTo>
                  <a:pt x="18677" y="19007"/>
                  <a:pt x="19389" y="19078"/>
                  <a:pt x="20696" y="18650"/>
                </a:cubicBezTo>
                <a:cubicBezTo>
                  <a:pt x="20282" y="18691"/>
                  <a:pt x="19763" y="18530"/>
                  <a:pt x="19409" y="18422"/>
                </a:cubicBezTo>
                <a:cubicBezTo>
                  <a:pt x="20354" y="18360"/>
                  <a:pt x="21572" y="17935"/>
                  <a:pt x="21540" y="17939"/>
                </a:cubicBezTo>
                <a:cubicBezTo>
                  <a:pt x="20708" y="18067"/>
                  <a:pt x="19853" y="18090"/>
                  <a:pt x="18701" y="17606"/>
                </a:cubicBezTo>
                <a:cubicBezTo>
                  <a:pt x="19559" y="17715"/>
                  <a:pt x="20457" y="17670"/>
                  <a:pt x="21169" y="17431"/>
                </a:cubicBezTo>
                <a:cubicBezTo>
                  <a:pt x="20119" y="17251"/>
                  <a:pt x="19385" y="17083"/>
                  <a:pt x="18565" y="16604"/>
                </a:cubicBezTo>
                <a:cubicBezTo>
                  <a:pt x="19761" y="16772"/>
                  <a:pt x="20162" y="16732"/>
                  <a:pt x="20682" y="16571"/>
                </a:cubicBezTo>
                <a:cubicBezTo>
                  <a:pt x="20036" y="16578"/>
                  <a:pt x="18647" y="16222"/>
                  <a:pt x="18269" y="15821"/>
                </a:cubicBezTo>
                <a:cubicBezTo>
                  <a:pt x="19042" y="15936"/>
                  <a:pt x="19570" y="15906"/>
                  <a:pt x="20079" y="15754"/>
                </a:cubicBezTo>
                <a:cubicBezTo>
                  <a:pt x="19023" y="15620"/>
                  <a:pt x="18390" y="15410"/>
                  <a:pt x="17588" y="14955"/>
                </a:cubicBezTo>
                <a:cubicBezTo>
                  <a:pt x="18238" y="15101"/>
                  <a:pt x="18942" y="15182"/>
                  <a:pt x="19774" y="15037"/>
                </a:cubicBezTo>
                <a:cubicBezTo>
                  <a:pt x="18784" y="14789"/>
                  <a:pt x="18079" y="14350"/>
                  <a:pt x="17546" y="14070"/>
                </a:cubicBezTo>
                <a:cubicBezTo>
                  <a:pt x="17990" y="14178"/>
                  <a:pt x="18474" y="14174"/>
                  <a:pt x="18892" y="14137"/>
                </a:cubicBezTo>
                <a:cubicBezTo>
                  <a:pt x="18497" y="14045"/>
                  <a:pt x="17366" y="13612"/>
                  <a:pt x="16984" y="13412"/>
                </a:cubicBezTo>
                <a:cubicBezTo>
                  <a:pt x="17588" y="13460"/>
                  <a:pt x="18896" y="13566"/>
                  <a:pt x="19589" y="13442"/>
                </a:cubicBezTo>
                <a:cubicBezTo>
                  <a:pt x="17842" y="12942"/>
                  <a:pt x="17114" y="12475"/>
                  <a:pt x="16218" y="11816"/>
                </a:cubicBezTo>
                <a:cubicBezTo>
                  <a:pt x="16859" y="12018"/>
                  <a:pt x="17237" y="12059"/>
                  <a:pt x="18224" y="12059"/>
                </a:cubicBezTo>
                <a:cubicBezTo>
                  <a:pt x="17782" y="11886"/>
                  <a:pt x="17111" y="11533"/>
                  <a:pt x="16467" y="11112"/>
                </a:cubicBezTo>
                <a:cubicBezTo>
                  <a:pt x="16979" y="11180"/>
                  <a:pt x="17420" y="11208"/>
                  <a:pt x="17685" y="11205"/>
                </a:cubicBezTo>
                <a:cubicBezTo>
                  <a:pt x="17685" y="11205"/>
                  <a:pt x="16799" y="10793"/>
                  <a:pt x="16151" y="10277"/>
                </a:cubicBezTo>
                <a:cubicBezTo>
                  <a:pt x="16784" y="10420"/>
                  <a:pt x="17190" y="10378"/>
                  <a:pt x="18427" y="10493"/>
                </a:cubicBezTo>
                <a:cubicBezTo>
                  <a:pt x="17776" y="10187"/>
                  <a:pt x="16523" y="9477"/>
                  <a:pt x="15468" y="8736"/>
                </a:cubicBezTo>
                <a:cubicBezTo>
                  <a:pt x="15724" y="8757"/>
                  <a:pt x="15940" y="8765"/>
                  <a:pt x="16096" y="8764"/>
                </a:cubicBezTo>
                <a:cubicBezTo>
                  <a:pt x="16096" y="8764"/>
                  <a:pt x="15264" y="8378"/>
                  <a:pt x="14623" y="7884"/>
                </a:cubicBezTo>
                <a:cubicBezTo>
                  <a:pt x="14846" y="7915"/>
                  <a:pt x="15095" y="7938"/>
                  <a:pt x="15393" y="8004"/>
                </a:cubicBezTo>
                <a:cubicBezTo>
                  <a:pt x="14734" y="7546"/>
                  <a:pt x="14285" y="7197"/>
                  <a:pt x="13959" y="6906"/>
                </a:cubicBezTo>
                <a:cubicBezTo>
                  <a:pt x="14222" y="6939"/>
                  <a:pt x="14447" y="6956"/>
                  <a:pt x="14607" y="6960"/>
                </a:cubicBezTo>
                <a:cubicBezTo>
                  <a:pt x="14607" y="6960"/>
                  <a:pt x="14113" y="6696"/>
                  <a:pt x="13621" y="6329"/>
                </a:cubicBezTo>
                <a:cubicBezTo>
                  <a:pt x="13992" y="6382"/>
                  <a:pt x="14609" y="6429"/>
                  <a:pt x="14856" y="6470"/>
                </a:cubicBezTo>
                <a:cubicBezTo>
                  <a:pt x="14010" y="5822"/>
                  <a:pt x="12722" y="4827"/>
                  <a:pt x="11894" y="3438"/>
                </a:cubicBezTo>
                <a:cubicBezTo>
                  <a:pt x="12080" y="3483"/>
                  <a:pt x="12282" y="3518"/>
                  <a:pt x="12464" y="3518"/>
                </a:cubicBezTo>
                <a:cubicBezTo>
                  <a:pt x="11894" y="3026"/>
                  <a:pt x="11126" y="1996"/>
                  <a:pt x="10621" y="0"/>
                </a:cubicBezTo>
                <a:close/>
              </a:path>
            </a:pathLst>
          </a:cu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1" name="Robot"/>
          <p:cNvSpPr/>
          <p:nvPr/>
        </p:nvSpPr>
        <p:spPr>
          <a:xfrm>
            <a:off x="11680756" y="7045062"/>
            <a:ext cx="979818" cy="1464188"/>
          </a:xfrm>
          <a:custGeom>
            <a:avLst/>
            <a:gdLst/>
            <a:ahLst/>
            <a:cxnLst>
              <a:cxn ang="0">
                <a:pos x="wd2" y="hd2"/>
              </a:cxn>
              <a:cxn ang="5400000">
                <a:pos x="wd2" y="hd2"/>
              </a:cxn>
              <a:cxn ang="10800000">
                <a:pos x="wd2" y="hd2"/>
              </a:cxn>
              <a:cxn ang="16200000">
                <a:pos x="wd2" y="hd2"/>
              </a:cxn>
            </a:cxnLst>
            <a:rect l="0" t="0" r="r" b="b"/>
            <a:pathLst>
              <a:path w="21547" h="21600"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2" name="Robot"/>
          <p:cNvSpPr/>
          <p:nvPr/>
        </p:nvSpPr>
        <p:spPr>
          <a:xfrm>
            <a:off x="21832312" y="9164731"/>
            <a:ext cx="979818" cy="1464188"/>
          </a:xfrm>
          <a:custGeom>
            <a:avLst/>
            <a:gdLst/>
            <a:ahLst/>
            <a:cxnLst>
              <a:cxn ang="0">
                <a:pos x="wd2" y="hd2"/>
              </a:cxn>
              <a:cxn ang="5400000">
                <a:pos x="wd2" y="hd2"/>
              </a:cxn>
              <a:cxn ang="10800000">
                <a:pos x="wd2" y="hd2"/>
              </a:cxn>
              <a:cxn ang="16200000">
                <a:pos x="wd2" y="hd2"/>
              </a:cxn>
            </a:cxnLst>
            <a:rect l="0" t="0" r="r" b="b"/>
            <a:pathLst>
              <a:path w="21547" h="21600"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3" name="Rock"/>
          <p:cNvSpPr/>
          <p:nvPr/>
        </p:nvSpPr>
        <p:spPr>
          <a:xfrm>
            <a:off x="21562748" y="3411437"/>
            <a:ext cx="1518945" cy="793412"/>
          </a:xfrm>
          <a:custGeom>
            <a:avLst/>
            <a:gdLst/>
            <a:ahLst/>
            <a:cxnLst>
              <a:cxn ang="0">
                <a:pos x="wd2" y="hd2"/>
              </a:cxn>
              <a:cxn ang="5400000">
                <a:pos x="wd2" y="hd2"/>
              </a:cxn>
              <a:cxn ang="10800000">
                <a:pos x="wd2" y="hd2"/>
              </a:cxn>
              <a:cxn ang="16200000">
                <a:pos x="wd2" y="hd2"/>
              </a:cxn>
            </a:cxnLst>
            <a:rect l="0" t="0" r="r" b="b"/>
            <a:pathLst>
              <a:path w="21600" h="21600" extrusionOk="0">
                <a:moveTo>
                  <a:pt x="9098" y="0"/>
                </a:moveTo>
                <a:lnTo>
                  <a:pt x="6451" y="1563"/>
                </a:lnTo>
                <a:lnTo>
                  <a:pt x="5935" y="2112"/>
                </a:lnTo>
                <a:lnTo>
                  <a:pt x="3909" y="8955"/>
                </a:lnTo>
                <a:lnTo>
                  <a:pt x="3243" y="9250"/>
                </a:lnTo>
                <a:lnTo>
                  <a:pt x="1350" y="13060"/>
                </a:lnTo>
                <a:lnTo>
                  <a:pt x="0" y="20325"/>
                </a:lnTo>
                <a:lnTo>
                  <a:pt x="361" y="21600"/>
                </a:lnTo>
                <a:lnTo>
                  <a:pt x="21269" y="21600"/>
                </a:lnTo>
                <a:lnTo>
                  <a:pt x="21600" y="20697"/>
                </a:lnTo>
                <a:lnTo>
                  <a:pt x="20307" y="13685"/>
                </a:lnTo>
                <a:lnTo>
                  <a:pt x="18718" y="10560"/>
                </a:lnTo>
                <a:lnTo>
                  <a:pt x="18012" y="10330"/>
                </a:lnTo>
                <a:lnTo>
                  <a:pt x="16953" y="11455"/>
                </a:lnTo>
                <a:lnTo>
                  <a:pt x="16423" y="11175"/>
                </a:lnTo>
                <a:lnTo>
                  <a:pt x="15567" y="8506"/>
                </a:lnTo>
                <a:lnTo>
                  <a:pt x="13834" y="6325"/>
                </a:lnTo>
                <a:lnTo>
                  <a:pt x="13216" y="4805"/>
                </a:lnTo>
                <a:lnTo>
                  <a:pt x="12157" y="4467"/>
                </a:lnTo>
                <a:lnTo>
                  <a:pt x="9748" y="507"/>
                </a:lnTo>
                <a:lnTo>
                  <a:pt x="9098" y="0"/>
                </a:lnTo>
                <a:close/>
              </a:path>
            </a:pathLst>
          </a:cu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4" name="Robot"/>
          <p:cNvSpPr/>
          <p:nvPr/>
        </p:nvSpPr>
        <p:spPr>
          <a:xfrm>
            <a:off x="13842181" y="3214081"/>
            <a:ext cx="979818" cy="1464188"/>
          </a:xfrm>
          <a:custGeom>
            <a:avLst/>
            <a:gdLst/>
            <a:ahLst/>
            <a:cxnLst>
              <a:cxn ang="0">
                <a:pos x="wd2" y="hd2"/>
              </a:cxn>
              <a:cxn ang="5400000">
                <a:pos x="wd2" y="hd2"/>
              </a:cxn>
              <a:cxn ang="10800000">
                <a:pos x="wd2" y="hd2"/>
              </a:cxn>
              <a:cxn ang="16200000">
                <a:pos x="wd2" y="hd2"/>
              </a:cxn>
            </a:cxnLst>
            <a:rect l="0" t="0" r="r" b="b"/>
            <a:pathLst>
              <a:path w="21547" h="21600"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5" name="Robot"/>
          <p:cNvSpPr/>
          <p:nvPr/>
        </p:nvSpPr>
        <p:spPr>
          <a:xfrm>
            <a:off x="19792495" y="1055993"/>
            <a:ext cx="979818" cy="1464188"/>
          </a:xfrm>
          <a:custGeom>
            <a:avLst/>
            <a:gdLst/>
            <a:ahLst/>
            <a:cxnLst>
              <a:cxn ang="0">
                <a:pos x="wd2" y="hd2"/>
              </a:cxn>
              <a:cxn ang="5400000">
                <a:pos x="wd2" y="hd2"/>
              </a:cxn>
              <a:cxn ang="10800000">
                <a:pos x="wd2" y="hd2"/>
              </a:cxn>
              <a:cxn ang="16200000">
                <a:pos x="wd2" y="hd2"/>
              </a:cxn>
            </a:cxnLst>
            <a:rect l="0" t="0" r="r" b="b"/>
            <a:pathLst>
              <a:path w="21547" h="21600"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6" name="Candy Cane"/>
          <p:cNvSpPr/>
          <p:nvPr/>
        </p:nvSpPr>
        <p:spPr>
          <a:xfrm>
            <a:off x="20040815" y="5298495"/>
            <a:ext cx="773363" cy="1522304"/>
          </a:xfrm>
          <a:custGeom>
            <a:avLst/>
            <a:gdLst/>
            <a:ahLst/>
            <a:cxnLst>
              <a:cxn ang="0">
                <a:pos x="wd2" y="hd2"/>
              </a:cxn>
              <a:cxn ang="5400000">
                <a:pos x="wd2" y="hd2"/>
              </a:cxn>
              <a:cxn ang="10800000">
                <a:pos x="wd2" y="hd2"/>
              </a:cxn>
              <a:cxn ang="16200000">
                <a:pos x="wd2" y="hd2"/>
              </a:cxn>
            </a:cxnLst>
            <a:rect l="0" t="0" r="r" b="b"/>
            <a:pathLst>
              <a:path w="20909" h="21573" extrusionOk="0">
                <a:moveTo>
                  <a:pt x="10488" y="2"/>
                </a:moveTo>
                <a:cubicBezTo>
                  <a:pt x="8555" y="-27"/>
                  <a:pt x="7029" y="243"/>
                  <a:pt x="5951" y="541"/>
                </a:cubicBezTo>
                <a:cubicBezTo>
                  <a:pt x="1561" y="1756"/>
                  <a:pt x="218" y="4514"/>
                  <a:pt x="80" y="4824"/>
                </a:cubicBezTo>
                <a:cubicBezTo>
                  <a:pt x="-296" y="5664"/>
                  <a:pt x="702" y="6505"/>
                  <a:pt x="2305" y="6701"/>
                </a:cubicBezTo>
                <a:cubicBezTo>
                  <a:pt x="3908" y="6899"/>
                  <a:pt x="5511" y="6377"/>
                  <a:pt x="5887" y="5537"/>
                </a:cubicBezTo>
                <a:cubicBezTo>
                  <a:pt x="6042" y="5189"/>
                  <a:pt x="6979" y="3791"/>
                  <a:pt x="8735" y="3305"/>
                </a:cubicBezTo>
                <a:cubicBezTo>
                  <a:pt x="9079" y="3210"/>
                  <a:pt x="10127" y="2920"/>
                  <a:pt x="12285" y="3358"/>
                </a:cubicBezTo>
                <a:lnTo>
                  <a:pt x="12394" y="3378"/>
                </a:lnTo>
                <a:cubicBezTo>
                  <a:pt x="12408" y="3380"/>
                  <a:pt x="13841" y="3681"/>
                  <a:pt x="14536" y="4463"/>
                </a:cubicBezTo>
                <a:cubicBezTo>
                  <a:pt x="15189" y="5199"/>
                  <a:pt x="15062" y="6194"/>
                  <a:pt x="14153" y="7424"/>
                </a:cubicBezTo>
                <a:lnTo>
                  <a:pt x="5276" y="19446"/>
                </a:lnTo>
                <a:cubicBezTo>
                  <a:pt x="4681" y="20251"/>
                  <a:pt x="5445" y="21155"/>
                  <a:pt x="6980" y="21467"/>
                </a:cubicBezTo>
                <a:cubicBezTo>
                  <a:pt x="7334" y="21539"/>
                  <a:pt x="7696" y="21573"/>
                  <a:pt x="8054" y="21573"/>
                </a:cubicBezTo>
                <a:cubicBezTo>
                  <a:pt x="9249" y="21573"/>
                  <a:pt x="10378" y="21193"/>
                  <a:pt x="10835" y="20574"/>
                </a:cubicBezTo>
                <a:lnTo>
                  <a:pt x="19713" y="8552"/>
                </a:lnTo>
                <a:cubicBezTo>
                  <a:pt x="21229" y="6499"/>
                  <a:pt x="21304" y="4681"/>
                  <a:pt x="19941" y="3145"/>
                </a:cubicBezTo>
                <a:cubicBezTo>
                  <a:pt x="18265" y="1257"/>
                  <a:pt x="15036" y="559"/>
                  <a:pt x="14401" y="437"/>
                </a:cubicBezTo>
                <a:cubicBezTo>
                  <a:pt x="12954" y="146"/>
                  <a:pt x="11648" y="20"/>
                  <a:pt x="10488" y="2"/>
                </a:cubicBezTo>
                <a:close/>
              </a:path>
            </a:pathLst>
          </a:custGeom>
          <a:solidFill>
            <a:schemeClr val="accent5">
              <a:hueOff val="-82419"/>
              <a:satOff val="-9513"/>
              <a:lumOff val="-16343"/>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7" name="Rock"/>
          <p:cNvSpPr/>
          <p:nvPr/>
        </p:nvSpPr>
        <p:spPr>
          <a:xfrm>
            <a:off x="11411193" y="1391381"/>
            <a:ext cx="1518944" cy="793412"/>
          </a:xfrm>
          <a:custGeom>
            <a:avLst/>
            <a:gdLst/>
            <a:ahLst/>
            <a:cxnLst>
              <a:cxn ang="0">
                <a:pos x="wd2" y="hd2"/>
              </a:cxn>
              <a:cxn ang="5400000">
                <a:pos x="wd2" y="hd2"/>
              </a:cxn>
              <a:cxn ang="10800000">
                <a:pos x="wd2" y="hd2"/>
              </a:cxn>
              <a:cxn ang="16200000">
                <a:pos x="wd2" y="hd2"/>
              </a:cxn>
            </a:cxnLst>
            <a:rect l="0" t="0" r="r" b="b"/>
            <a:pathLst>
              <a:path w="21600" h="21600" extrusionOk="0">
                <a:moveTo>
                  <a:pt x="9098" y="0"/>
                </a:moveTo>
                <a:lnTo>
                  <a:pt x="6451" y="1563"/>
                </a:lnTo>
                <a:lnTo>
                  <a:pt x="5935" y="2112"/>
                </a:lnTo>
                <a:lnTo>
                  <a:pt x="3909" y="8955"/>
                </a:lnTo>
                <a:lnTo>
                  <a:pt x="3243" y="9250"/>
                </a:lnTo>
                <a:lnTo>
                  <a:pt x="1350" y="13060"/>
                </a:lnTo>
                <a:lnTo>
                  <a:pt x="0" y="20325"/>
                </a:lnTo>
                <a:lnTo>
                  <a:pt x="361" y="21600"/>
                </a:lnTo>
                <a:lnTo>
                  <a:pt x="21269" y="21600"/>
                </a:lnTo>
                <a:lnTo>
                  <a:pt x="21600" y="20697"/>
                </a:lnTo>
                <a:lnTo>
                  <a:pt x="20307" y="13685"/>
                </a:lnTo>
                <a:lnTo>
                  <a:pt x="18718" y="10560"/>
                </a:lnTo>
                <a:lnTo>
                  <a:pt x="18012" y="10330"/>
                </a:lnTo>
                <a:lnTo>
                  <a:pt x="16953" y="11455"/>
                </a:lnTo>
                <a:lnTo>
                  <a:pt x="16423" y="11175"/>
                </a:lnTo>
                <a:lnTo>
                  <a:pt x="15567" y="8506"/>
                </a:lnTo>
                <a:lnTo>
                  <a:pt x="13834" y="6325"/>
                </a:lnTo>
                <a:lnTo>
                  <a:pt x="13216" y="4805"/>
                </a:lnTo>
                <a:lnTo>
                  <a:pt x="12157" y="4467"/>
                </a:lnTo>
                <a:lnTo>
                  <a:pt x="9748" y="507"/>
                </a:lnTo>
                <a:lnTo>
                  <a:pt x="9098" y="0"/>
                </a:lnTo>
                <a:close/>
              </a:path>
            </a:pathLst>
          </a:cu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8" name="Evergreen"/>
          <p:cNvSpPr/>
          <p:nvPr/>
        </p:nvSpPr>
        <p:spPr>
          <a:xfrm>
            <a:off x="15886527" y="1039365"/>
            <a:ext cx="885285" cy="1497444"/>
          </a:xfrm>
          <a:custGeom>
            <a:avLst/>
            <a:gdLst/>
            <a:ahLst/>
            <a:cxnLst>
              <a:cxn ang="0">
                <a:pos x="wd2" y="hd2"/>
              </a:cxn>
              <a:cxn ang="5400000">
                <a:pos x="wd2" y="hd2"/>
              </a:cxn>
              <a:cxn ang="10800000">
                <a:pos x="wd2" y="hd2"/>
              </a:cxn>
              <a:cxn ang="16200000">
                <a:pos x="wd2" y="hd2"/>
              </a:cxn>
            </a:cxnLst>
            <a:rect l="0" t="0" r="r" b="b"/>
            <a:pathLst>
              <a:path w="21541" h="21600" extrusionOk="0">
                <a:moveTo>
                  <a:pt x="10621" y="0"/>
                </a:moveTo>
                <a:cubicBezTo>
                  <a:pt x="10617" y="23"/>
                  <a:pt x="10614" y="44"/>
                  <a:pt x="10610" y="67"/>
                </a:cubicBezTo>
                <a:cubicBezTo>
                  <a:pt x="10104" y="2030"/>
                  <a:pt x="9595" y="3050"/>
                  <a:pt x="9030" y="3538"/>
                </a:cubicBezTo>
                <a:cubicBezTo>
                  <a:pt x="9188" y="3538"/>
                  <a:pt x="9363" y="3511"/>
                  <a:pt x="9528" y="3474"/>
                </a:cubicBezTo>
                <a:cubicBezTo>
                  <a:pt x="8596" y="4832"/>
                  <a:pt x="7424" y="5534"/>
                  <a:pt x="6527" y="6163"/>
                </a:cubicBezTo>
                <a:cubicBezTo>
                  <a:pt x="6868" y="6119"/>
                  <a:pt x="7802" y="5974"/>
                  <a:pt x="8230" y="5855"/>
                </a:cubicBezTo>
                <a:cubicBezTo>
                  <a:pt x="7748" y="6276"/>
                  <a:pt x="6954" y="6634"/>
                  <a:pt x="6954" y="6634"/>
                </a:cubicBezTo>
                <a:cubicBezTo>
                  <a:pt x="7138" y="6619"/>
                  <a:pt x="7415" y="6600"/>
                  <a:pt x="7720" y="6547"/>
                </a:cubicBezTo>
                <a:cubicBezTo>
                  <a:pt x="7091" y="7137"/>
                  <a:pt x="6251" y="7713"/>
                  <a:pt x="5561" y="8125"/>
                </a:cubicBezTo>
                <a:cubicBezTo>
                  <a:pt x="5895" y="8116"/>
                  <a:pt x="6564" y="7999"/>
                  <a:pt x="7009" y="7907"/>
                </a:cubicBezTo>
                <a:cubicBezTo>
                  <a:pt x="6411" y="8446"/>
                  <a:pt x="4903" y="8893"/>
                  <a:pt x="4903" y="8893"/>
                </a:cubicBezTo>
                <a:cubicBezTo>
                  <a:pt x="5152" y="8900"/>
                  <a:pt x="5550" y="8913"/>
                  <a:pt x="5996" y="8867"/>
                </a:cubicBezTo>
                <a:cubicBezTo>
                  <a:pt x="4872" y="9638"/>
                  <a:pt x="3565" y="10259"/>
                  <a:pt x="2901" y="10510"/>
                </a:cubicBezTo>
                <a:cubicBezTo>
                  <a:pt x="3687" y="10533"/>
                  <a:pt x="4308" y="10479"/>
                  <a:pt x="4850" y="10385"/>
                </a:cubicBezTo>
                <a:cubicBezTo>
                  <a:pt x="4326" y="10617"/>
                  <a:pt x="3807" y="10772"/>
                  <a:pt x="3807" y="10772"/>
                </a:cubicBezTo>
                <a:cubicBezTo>
                  <a:pt x="4160" y="10781"/>
                  <a:pt x="4842" y="10804"/>
                  <a:pt x="5509" y="10615"/>
                </a:cubicBezTo>
                <a:cubicBezTo>
                  <a:pt x="4554" y="11187"/>
                  <a:pt x="3493" y="11637"/>
                  <a:pt x="2295" y="12014"/>
                </a:cubicBezTo>
                <a:cubicBezTo>
                  <a:pt x="3519" y="11959"/>
                  <a:pt x="4122" y="11979"/>
                  <a:pt x="4988" y="11829"/>
                </a:cubicBezTo>
                <a:cubicBezTo>
                  <a:pt x="4334" y="12189"/>
                  <a:pt x="3084" y="12413"/>
                  <a:pt x="3084" y="12413"/>
                </a:cubicBezTo>
                <a:cubicBezTo>
                  <a:pt x="3383" y="12449"/>
                  <a:pt x="3950" y="12522"/>
                  <a:pt x="4573" y="12429"/>
                </a:cubicBezTo>
                <a:cubicBezTo>
                  <a:pt x="3626" y="13059"/>
                  <a:pt x="2798" y="13430"/>
                  <a:pt x="1310" y="13941"/>
                </a:cubicBezTo>
                <a:cubicBezTo>
                  <a:pt x="2261" y="14037"/>
                  <a:pt x="3022" y="14027"/>
                  <a:pt x="3903" y="13855"/>
                </a:cubicBezTo>
                <a:cubicBezTo>
                  <a:pt x="3441" y="14122"/>
                  <a:pt x="2908" y="14377"/>
                  <a:pt x="2403" y="14495"/>
                </a:cubicBezTo>
                <a:cubicBezTo>
                  <a:pt x="2758" y="14526"/>
                  <a:pt x="3146" y="14544"/>
                  <a:pt x="3538" y="14548"/>
                </a:cubicBezTo>
                <a:cubicBezTo>
                  <a:pt x="2975" y="14915"/>
                  <a:pt x="1532" y="15372"/>
                  <a:pt x="690" y="15468"/>
                </a:cubicBezTo>
                <a:cubicBezTo>
                  <a:pt x="1469" y="15621"/>
                  <a:pt x="1944" y="15682"/>
                  <a:pt x="2829" y="15558"/>
                </a:cubicBezTo>
                <a:cubicBezTo>
                  <a:pt x="2034" y="16169"/>
                  <a:pt x="1577" y="16274"/>
                  <a:pt x="222" y="16735"/>
                </a:cubicBezTo>
                <a:cubicBezTo>
                  <a:pt x="549" y="16746"/>
                  <a:pt x="1657" y="16760"/>
                  <a:pt x="2445" y="16433"/>
                </a:cubicBezTo>
                <a:cubicBezTo>
                  <a:pt x="2217" y="16700"/>
                  <a:pt x="1683" y="16922"/>
                  <a:pt x="1285" y="17066"/>
                </a:cubicBezTo>
                <a:cubicBezTo>
                  <a:pt x="1615" y="17066"/>
                  <a:pt x="1944" y="17006"/>
                  <a:pt x="2229" y="16894"/>
                </a:cubicBezTo>
                <a:cubicBezTo>
                  <a:pt x="1771" y="17163"/>
                  <a:pt x="1238" y="17373"/>
                  <a:pt x="668" y="17513"/>
                </a:cubicBezTo>
                <a:cubicBezTo>
                  <a:pt x="1097" y="17560"/>
                  <a:pt x="2071" y="17636"/>
                  <a:pt x="2608" y="17472"/>
                </a:cubicBezTo>
                <a:lnTo>
                  <a:pt x="2638" y="17467"/>
                </a:lnTo>
                <a:cubicBezTo>
                  <a:pt x="2011" y="17862"/>
                  <a:pt x="825" y="18003"/>
                  <a:pt x="1" y="17923"/>
                </a:cubicBezTo>
                <a:cubicBezTo>
                  <a:pt x="-28" y="17962"/>
                  <a:pt x="714" y="18310"/>
                  <a:pt x="1542" y="18379"/>
                </a:cubicBezTo>
                <a:cubicBezTo>
                  <a:pt x="1245" y="18467"/>
                  <a:pt x="906" y="18513"/>
                  <a:pt x="582" y="18499"/>
                </a:cubicBezTo>
                <a:cubicBezTo>
                  <a:pt x="1481" y="18739"/>
                  <a:pt x="2039" y="18785"/>
                  <a:pt x="3029" y="18865"/>
                </a:cubicBezTo>
                <a:cubicBezTo>
                  <a:pt x="2588" y="19091"/>
                  <a:pt x="2010" y="19186"/>
                  <a:pt x="2010" y="19186"/>
                </a:cubicBezTo>
                <a:cubicBezTo>
                  <a:pt x="2010" y="19186"/>
                  <a:pt x="4186" y="19299"/>
                  <a:pt x="5315" y="19147"/>
                </a:cubicBezTo>
                <a:cubicBezTo>
                  <a:pt x="4988" y="19390"/>
                  <a:pt x="4449" y="19473"/>
                  <a:pt x="4449" y="19473"/>
                </a:cubicBezTo>
                <a:cubicBezTo>
                  <a:pt x="4449" y="19473"/>
                  <a:pt x="7074" y="19640"/>
                  <a:pt x="9273" y="19263"/>
                </a:cubicBezTo>
                <a:cubicBezTo>
                  <a:pt x="9277" y="19443"/>
                  <a:pt x="9306" y="21049"/>
                  <a:pt x="9306" y="21600"/>
                </a:cubicBezTo>
                <a:lnTo>
                  <a:pt x="11676" y="21600"/>
                </a:lnTo>
                <a:lnTo>
                  <a:pt x="11676" y="19306"/>
                </a:lnTo>
                <a:cubicBezTo>
                  <a:pt x="13874" y="19629"/>
                  <a:pt x="16600" y="19473"/>
                  <a:pt x="16600" y="19473"/>
                </a:cubicBezTo>
                <a:cubicBezTo>
                  <a:pt x="16600" y="19473"/>
                  <a:pt x="16072" y="19496"/>
                  <a:pt x="15235" y="19134"/>
                </a:cubicBezTo>
                <a:cubicBezTo>
                  <a:pt x="16407" y="19406"/>
                  <a:pt x="19038" y="19186"/>
                  <a:pt x="19038" y="19186"/>
                </a:cubicBezTo>
                <a:cubicBezTo>
                  <a:pt x="19038" y="19186"/>
                  <a:pt x="18653" y="19220"/>
                  <a:pt x="17768" y="18988"/>
                </a:cubicBezTo>
                <a:cubicBezTo>
                  <a:pt x="18677" y="19007"/>
                  <a:pt x="19389" y="19078"/>
                  <a:pt x="20696" y="18650"/>
                </a:cubicBezTo>
                <a:cubicBezTo>
                  <a:pt x="20282" y="18691"/>
                  <a:pt x="19763" y="18530"/>
                  <a:pt x="19409" y="18422"/>
                </a:cubicBezTo>
                <a:cubicBezTo>
                  <a:pt x="20354" y="18360"/>
                  <a:pt x="21572" y="17935"/>
                  <a:pt x="21540" y="17939"/>
                </a:cubicBezTo>
                <a:cubicBezTo>
                  <a:pt x="20708" y="18067"/>
                  <a:pt x="19853" y="18090"/>
                  <a:pt x="18701" y="17606"/>
                </a:cubicBezTo>
                <a:cubicBezTo>
                  <a:pt x="19559" y="17715"/>
                  <a:pt x="20457" y="17670"/>
                  <a:pt x="21169" y="17431"/>
                </a:cubicBezTo>
                <a:cubicBezTo>
                  <a:pt x="20119" y="17251"/>
                  <a:pt x="19385" y="17083"/>
                  <a:pt x="18565" y="16604"/>
                </a:cubicBezTo>
                <a:cubicBezTo>
                  <a:pt x="19761" y="16772"/>
                  <a:pt x="20162" y="16732"/>
                  <a:pt x="20682" y="16571"/>
                </a:cubicBezTo>
                <a:cubicBezTo>
                  <a:pt x="20036" y="16578"/>
                  <a:pt x="18647" y="16222"/>
                  <a:pt x="18269" y="15821"/>
                </a:cubicBezTo>
                <a:cubicBezTo>
                  <a:pt x="19042" y="15936"/>
                  <a:pt x="19570" y="15906"/>
                  <a:pt x="20079" y="15754"/>
                </a:cubicBezTo>
                <a:cubicBezTo>
                  <a:pt x="19023" y="15620"/>
                  <a:pt x="18390" y="15410"/>
                  <a:pt x="17588" y="14955"/>
                </a:cubicBezTo>
                <a:cubicBezTo>
                  <a:pt x="18238" y="15101"/>
                  <a:pt x="18942" y="15182"/>
                  <a:pt x="19774" y="15037"/>
                </a:cubicBezTo>
                <a:cubicBezTo>
                  <a:pt x="18784" y="14789"/>
                  <a:pt x="18079" y="14350"/>
                  <a:pt x="17546" y="14070"/>
                </a:cubicBezTo>
                <a:cubicBezTo>
                  <a:pt x="17990" y="14178"/>
                  <a:pt x="18474" y="14174"/>
                  <a:pt x="18892" y="14137"/>
                </a:cubicBezTo>
                <a:cubicBezTo>
                  <a:pt x="18497" y="14045"/>
                  <a:pt x="17366" y="13612"/>
                  <a:pt x="16984" y="13412"/>
                </a:cubicBezTo>
                <a:cubicBezTo>
                  <a:pt x="17588" y="13460"/>
                  <a:pt x="18896" y="13566"/>
                  <a:pt x="19589" y="13442"/>
                </a:cubicBezTo>
                <a:cubicBezTo>
                  <a:pt x="17842" y="12942"/>
                  <a:pt x="17114" y="12475"/>
                  <a:pt x="16218" y="11816"/>
                </a:cubicBezTo>
                <a:cubicBezTo>
                  <a:pt x="16859" y="12018"/>
                  <a:pt x="17237" y="12059"/>
                  <a:pt x="18224" y="12059"/>
                </a:cubicBezTo>
                <a:cubicBezTo>
                  <a:pt x="17782" y="11886"/>
                  <a:pt x="17111" y="11533"/>
                  <a:pt x="16467" y="11112"/>
                </a:cubicBezTo>
                <a:cubicBezTo>
                  <a:pt x="16979" y="11180"/>
                  <a:pt x="17420" y="11208"/>
                  <a:pt x="17685" y="11205"/>
                </a:cubicBezTo>
                <a:cubicBezTo>
                  <a:pt x="17685" y="11205"/>
                  <a:pt x="16799" y="10793"/>
                  <a:pt x="16151" y="10277"/>
                </a:cubicBezTo>
                <a:cubicBezTo>
                  <a:pt x="16784" y="10420"/>
                  <a:pt x="17190" y="10378"/>
                  <a:pt x="18427" y="10493"/>
                </a:cubicBezTo>
                <a:cubicBezTo>
                  <a:pt x="17776" y="10187"/>
                  <a:pt x="16523" y="9477"/>
                  <a:pt x="15468" y="8736"/>
                </a:cubicBezTo>
                <a:cubicBezTo>
                  <a:pt x="15724" y="8757"/>
                  <a:pt x="15940" y="8765"/>
                  <a:pt x="16096" y="8764"/>
                </a:cubicBezTo>
                <a:cubicBezTo>
                  <a:pt x="16096" y="8764"/>
                  <a:pt x="15264" y="8378"/>
                  <a:pt x="14623" y="7884"/>
                </a:cubicBezTo>
                <a:cubicBezTo>
                  <a:pt x="14846" y="7915"/>
                  <a:pt x="15095" y="7938"/>
                  <a:pt x="15393" y="8004"/>
                </a:cubicBezTo>
                <a:cubicBezTo>
                  <a:pt x="14734" y="7546"/>
                  <a:pt x="14285" y="7197"/>
                  <a:pt x="13959" y="6906"/>
                </a:cubicBezTo>
                <a:cubicBezTo>
                  <a:pt x="14222" y="6939"/>
                  <a:pt x="14447" y="6956"/>
                  <a:pt x="14607" y="6960"/>
                </a:cubicBezTo>
                <a:cubicBezTo>
                  <a:pt x="14607" y="6960"/>
                  <a:pt x="14113" y="6696"/>
                  <a:pt x="13621" y="6329"/>
                </a:cubicBezTo>
                <a:cubicBezTo>
                  <a:pt x="13992" y="6382"/>
                  <a:pt x="14609" y="6429"/>
                  <a:pt x="14856" y="6470"/>
                </a:cubicBezTo>
                <a:cubicBezTo>
                  <a:pt x="14010" y="5822"/>
                  <a:pt x="12722" y="4827"/>
                  <a:pt x="11894" y="3438"/>
                </a:cubicBezTo>
                <a:cubicBezTo>
                  <a:pt x="12080" y="3483"/>
                  <a:pt x="12282" y="3518"/>
                  <a:pt x="12464" y="3518"/>
                </a:cubicBezTo>
                <a:cubicBezTo>
                  <a:pt x="11894" y="3026"/>
                  <a:pt x="11126" y="1996"/>
                  <a:pt x="10621" y="0"/>
                </a:cubicBezTo>
                <a:close/>
              </a:path>
            </a:pathLst>
          </a:cu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9" name="Candy Cane"/>
          <p:cNvSpPr/>
          <p:nvPr/>
        </p:nvSpPr>
        <p:spPr>
          <a:xfrm>
            <a:off x="17872667" y="3058023"/>
            <a:ext cx="773362" cy="1522304"/>
          </a:xfrm>
          <a:custGeom>
            <a:avLst/>
            <a:gdLst/>
            <a:ahLst/>
            <a:cxnLst>
              <a:cxn ang="0">
                <a:pos x="wd2" y="hd2"/>
              </a:cxn>
              <a:cxn ang="5400000">
                <a:pos x="wd2" y="hd2"/>
              </a:cxn>
              <a:cxn ang="10800000">
                <a:pos x="wd2" y="hd2"/>
              </a:cxn>
              <a:cxn ang="16200000">
                <a:pos x="wd2" y="hd2"/>
              </a:cxn>
            </a:cxnLst>
            <a:rect l="0" t="0" r="r" b="b"/>
            <a:pathLst>
              <a:path w="20909" h="21573" extrusionOk="0">
                <a:moveTo>
                  <a:pt x="10488" y="2"/>
                </a:moveTo>
                <a:cubicBezTo>
                  <a:pt x="8555" y="-27"/>
                  <a:pt x="7029" y="243"/>
                  <a:pt x="5951" y="541"/>
                </a:cubicBezTo>
                <a:cubicBezTo>
                  <a:pt x="1561" y="1756"/>
                  <a:pt x="218" y="4514"/>
                  <a:pt x="80" y="4824"/>
                </a:cubicBezTo>
                <a:cubicBezTo>
                  <a:pt x="-296" y="5664"/>
                  <a:pt x="702" y="6505"/>
                  <a:pt x="2305" y="6701"/>
                </a:cubicBezTo>
                <a:cubicBezTo>
                  <a:pt x="3908" y="6899"/>
                  <a:pt x="5511" y="6377"/>
                  <a:pt x="5887" y="5537"/>
                </a:cubicBezTo>
                <a:cubicBezTo>
                  <a:pt x="6042" y="5189"/>
                  <a:pt x="6979" y="3791"/>
                  <a:pt x="8735" y="3305"/>
                </a:cubicBezTo>
                <a:cubicBezTo>
                  <a:pt x="9079" y="3210"/>
                  <a:pt x="10127" y="2920"/>
                  <a:pt x="12285" y="3358"/>
                </a:cubicBezTo>
                <a:lnTo>
                  <a:pt x="12394" y="3378"/>
                </a:lnTo>
                <a:cubicBezTo>
                  <a:pt x="12408" y="3380"/>
                  <a:pt x="13841" y="3681"/>
                  <a:pt x="14536" y="4463"/>
                </a:cubicBezTo>
                <a:cubicBezTo>
                  <a:pt x="15189" y="5199"/>
                  <a:pt x="15062" y="6194"/>
                  <a:pt x="14153" y="7424"/>
                </a:cubicBezTo>
                <a:lnTo>
                  <a:pt x="5276" y="19446"/>
                </a:lnTo>
                <a:cubicBezTo>
                  <a:pt x="4681" y="20251"/>
                  <a:pt x="5445" y="21155"/>
                  <a:pt x="6980" y="21467"/>
                </a:cubicBezTo>
                <a:cubicBezTo>
                  <a:pt x="7334" y="21539"/>
                  <a:pt x="7696" y="21573"/>
                  <a:pt x="8054" y="21573"/>
                </a:cubicBezTo>
                <a:cubicBezTo>
                  <a:pt x="9249" y="21573"/>
                  <a:pt x="10378" y="21193"/>
                  <a:pt x="10835" y="20574"/>
                </a:cubicBezTo>
                <a:lnTo>
                  <a:pt x="19713" y="8552"/>
                </a:lnTo>
                <a:cubicBezTo>
                  <a:pt x="21229" y="6499"/>
                  <a:pt x="21304" y="4681"/>
                  <a:pt x="19941" y="3145"/>
                </a:cubicBezTo>
                <a:cubicBezTo>
                  <a:pt x="18265" y="1257"/>
                  <a:pt x="15036" y="559"/>
                  <a:pt x="14401" y="437"/>
                </a:cubicBezTo>
                <a:cubicBezTo>
                  <a:pt x="12954" y="146"/>
                  <a:pt x="11648" y="20"/>
                  <a:pt x="10488" y="2"/>
                </a:cubicBezTo>
                <a:close/>
              </a:path>
            </a:pathLst>
          </a:custGeom>
          <a:solidFill>
            <a:schemeClr val="accent5">
              <a:hueOff val="-82419"/>
              <a:satOff val="-9513"/>
              <a:lumOff val="-16343"/>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60" name="Evergreen"/>
          <p:cNvSpPr/>
          <p:nvPr/>
        </p:nvSpPr>
        <p:spPr>
          <a:xfrm>
            <a:off x="15786104" y="9130191"/>
            <a:ext cx="885284" cy="1497444"/>
          </a:xfrm>
          <a:custGeom>
            <a:avLst/>
            <a:gdLst/>
            <a:ahLst/>
            <a:cxnLst>
              <a:cxn ang="0">
                <a:pos x="wd2" y="hd2"/>
              </a:cxn>
              <a:cxn ang="5400000">
                <a:pos x="wd2" y="hd2"/>
              </a:cxn>
              <a:cxn ang="10800000">
                <a:pos x="wd2" y="hd2"/>
              </a:cxn>
              <a:cxn ang="16200000">
                <a:pos x="wd2" y="hd2"/>
              </a:cxn>
            </a:cxnLst>
            <a:rect l="0" t="0" r="r" b="b"/>
            <a:pathLst>
              <a:path w="21541" h="21600" extrusionOk="0">
                <a:moveTo>
                  <a:pt x="10621" y="0"/>
                </a:moveTo>
                <a:cubicBezTo>
                  <a:pt x="10617" y="23"/>
                  <a:pt x="10614" y="44"/>
                  <a:pt x="10610" y="67"/>
                </a:cubicBezTo>
                <a:cubicBezTo>
                  <a:pt x="10104" y="2030"/>
                  <a:pt x="9595" y="3050"/>
                  <a:pt x="9030" y="3538"/>
                </a:cubicBezTo>
                <a:cubicBezTo>
                  <a:pt x="9188" y="3538"/>
                  <a:pt x="9363" y="3511"/>
                  <a:pt x="9528" y="3474"/>
                </a:cubicBezTo>
                <a:cubicBezTo>
                  <a:pt x="8596" y="4832"/>
                  <a:pt x="7424" y="5534"/>
                  <a:pt x="6527" y="6163"/>
                </a:cubicBezTo>
                <a:cubicBezTo>
                  <a:pt x="6868" y="6119"/>
                  <a:pt x="7802" y="5974"/>
                  <a:pt x="8230" y="5855"/>
                </a:cubicBezTo>
                <a:cubicBezTo>
                  <a:pt x="7748" y="6276"/>
                  <a:pt x="6954" y="6634"/>
                  <a:pt x="6954" y="6634"/>
                </a:cubicBezTo>
                <a:cubicBezTo>
                  <a:pt x="7138" y="6619"/>
                  <a:pt x="7415" y="6600"/>
                  <a:pt x="7720" y="6547"/>
                </a:cubicBezTo>
                <a:cubicBezTo>
                  <a:pt x="7091" y="7137"/>
                  <a:pt x="6251" y="7713"/>
                  <a:pt x="5561" y="8125"/>
                </a:cubicBezTo>
                <a:cubicBezTo>
                  <a:pt x="5895" y="8116"/>
                  <a:pt x="6564" y="7999"/>
                  <a:pt x="7009" y="7907"/>
                </a:cubicBezTo>
                <a:cubicBezTo>
                  <a:pt x="6411" y="8446"/>
                  <a:pt x="4903" y="8893"/>
                  <a:pt x="4903" y="8893"/>
                </a:cubicBezTo>
                <a:cubicBezTo>
                  <a:pt x="5152" y="8900"/>
                  <a:pt x="5550" y="8913"/>
                  <a:pt x="5996" y="8867"/>
                </a:cubicBezTo>
                <a:cubicBezTo>
                  <a:pt x="4872" y="9638"/>
                  <a:pt x="3565" y="10259"/>
                  <a:pt x="2901" y="10510"/>
                </a:cubicBezTo>
                <a:cubicBezTo>
                  <a:pt x="3687" y="10533"/>
                  <a:pt x="4308" y="10479"/>
                  <a:pt x="4850" y="10385"/>
                </a:cubicBezTo>
                <a:cubicBezTo>
                  <a:pt x="4326" y="10617"/>
                  <a:pt x="3807" y="10772"/>
                  <a:pt x="3807" y="10772"/>
                </a:cubicBezTo>
                <a:cubicBezTo>
                  <a:pt x="4160" y="10781"/>
                  <a:pt x="4842" y="10804"/>
                  <a:pt x="5509" y="10615"/>
                </a:cubicBezTo>
                <a:cubicBezTo>
                  <a:pt x="4554" y="11187"/>
                  <a:pt x="3493" y="11637"/>
                  <a:pt x="2295" y="12014"/>
                </a:cubicBezTo>
                <a:cubicBezTo>
                  <a:pt x="3519" y="11959"/>
                  <a:pt x="4122" y="11979"/>
                  <a:pt x="4988" y="11829"/>
                </a:cubicBezTo>
                <a:cubicBezTo>
                  <a:pt x="4334" y="12189"/>
                  <a:pt x="3084" y="12413"/>
                  <a:pt x="3084" y="12413"/>
                </a:cubicBezTo>
                <a:cubicBezTo>
                  <a:pt x="3383" y="12449"/>
                  <a:pt x="3950" y="12522"/>
                  <a:pt x="4573" y="12429"/>
                </a:cubicBezTo>
                <a:cubicBezTo>
                  <a:pt x="3626" y="13059"/>
                  <a:pt x="2798" y="13430"/>
                  <a:pt x="1310" y="13941"/>
                </a:cubicBezTo>
                <a:cubicBezTo>
                  <a:pt x="2261" y="14037"/>
                  <a:pt x="3022" y="14027"/>
                  <a:pt x="3903" y="13855"/>
                </a:cubicBezTo>
                <a:cubicBezTo>
                  <a:pt x="3441" y="14122"/>
                  <a:pt x="2908" y="14377"/>
                  <a:pt x="2403" y="14495"/>
                </a:cubicBezTo>
                <a:cubicBezTo>
                  <a:pt x="2758" y="14526"/>
                  <a:pt x="3146" y="14544"/>
                  <a:pt x="3538" y="14548"/>
                </a:cubicBezTo>
                <a:cubicBezTo>
                  <a:pt x="2975" y="14915"/>
                  <a:pt x="1532" y="15372"/>
                  <a:pt x="690" y="15468"/>
                </a:cubicBezTo>
                <a:cubicBezTo>
                  <a:pt x="1469" y="15621"/>
                  <a:pt x="1944" y="15682"/>
                  <a:pt x="2829" y="15558"/>
                </a:cubicBezTo>
                <a:cubicBezTo>
                  <a:pt x="2034" y="16169"/>
                  <a:pt x="1577" y="16274"/>
                  <a:pt x="222" y="16735"/>
                </a:cubicBezTo>
                <a:cubicBezTo>
                  <a:pt x="549" y="16746"/>
                  <a:pt x="1657" y="16760"/>
                  <a:pt x="2445" y="16433"/>
                </a:cubicBezTo>
                <a:cubicBezTo>
                  <a:pt x="2217" y="16700"/>
                  <a:pt x="1683" y="16922"/>
                  <a:pt x="1285" y="17066"/>
                </a:cubicBezTo>
                <a:cubicBezTo>
                  <a:pt x="1615" y="17066"/>
                  <a:pt x="1944" y="17006"/>
                  <a:pt x="2229" y="16894"/>
                </a:cubicBezTo>
                <a:cubicBezTo>
                  <a:pt x="1771" y="17163"/>
                  <a:pt x="1238" y="17373"/>
                  <a:pt x="668" y="17513"/>
                </a:cubicBezTo>
                <a:cubicBezTo>
                  <a:pt x="1097" y="17560"/>
                  <a:pt x="2071" y="17636"/>
                  <a:pt x="2608" y="17472"/>
                </a:cubicBezTo>
                <a:lnTo>
                  <a:pt x="2638" y="17467"/>
                </a:lnTo>
                <a:cubicBezTo>
                  <a:pt x="2011" y="17862"/>
                  <a:pt x="825" y="18003"/>
                  <a:pt x="1" y="17923"/>
                </a:cubicBezTo>
                <a:cubicBezTo>
                  <a:pt x="-28" y="17962"/>
                  <a:pt x="714" y="18310"/>
                  <a:pt x="1542" y="18379"/>
                </a:cubicBezTo>
                <a:cubicBezTo>
                  <a:pt x="1245" y="18467"/>
                  <a:pt x="906" y="18513"/>
                  <a:pt x="582" y="18499"/>
                </a:cubicBezTo>
                <a:cubicBezTo>
                  <a:pt x="1481" y="18739"/>
                  <a:pt x="2039" y="18785"/>
                  <a:pt x="3029" y="18865"/>
                </a:cubicBezTo>
                <a:cubicBezTo>
                  <a:pt x="2588" y="19091"/>
                  <a:pt x="2010" y="19186"/>
                  <a:pt x="2010" y="19186"/>
                </a:cubicBezTo>
                <a:cubicBezTo>
                  <a:pt x="2010" y="19186"/>
                  <a:pt x="4186" y="19299"/>
                  <a:pt x="5315" y="19147"/>
                </a:cubicBezTo>
                <a:cubicBezTo>
                  <a:pt x="4988" y="19390"/>
                  <a:pt x="4449" y="19473"/>
                  <a:pt x="4449" y="19473"/>
                </a:cubicBezTo>
                <a:cubicBezTo>
                  <a:pt x="4449" y="19473"/>
                  <a:pt x="7074" y="19640"/>
                  <a:pt x="9273" y="19263"/>
                </a:cubicBezTo>
                <a:cubicBezTo>
                  <a:pt x="9277" y="19443"/>
                  <a:pt x="9306" y="21049"/>
                  <a:pt x="9306" y="21600"/>
                </a:cubicBezTo>
                <a:lnTo>
                  <a:pt x="11676" y="21600"/>
                </a:lnTo>
                <a:lnTo>
                  <a:pt x="11676" y="19306"/>
                </a:lnTo>
                <a:cubicBezTo>
                  <a:pt x="13874" y="19629"/>
                  <a:pt x="16600" y="19473"/>
                  <a:pt x="16600" y="19473"/>
                </a:cubicBezTo>
                <a:cubicBezTo>
                  <a:pt x="16600" y="19473"/>
                  <a:pt x="16072" y="19496"/>
                  <a:pt x="15235" y="19134"/>
                </a:cubicBezTo>
                <a:cubicBezTo>
                  <a:pt x="16407" y="19406"/>
                  <a:pt x="19038" y="19186"/>
                  <a:pt x="19038" y="19186"/>
                </a:cubicBezTo>
                <a:cubicBezTo>
                  <a:pt x="19038" y="19186"/>
                  <a:pt x="18653" y="19220"/>
                  <a:pt x="17768" y="18988"/>
                </a:cubicBezTo>
                <a:cubicBezTo>
                  <a:pt x="18677" y="19007"/>
                  <a:pt x="19389" y="19078"/>
                  <a:pt x="20696" y="18650"/>
                </a:cubicBezTo>
                <a:cubicBezTo>
                  <a:pt x="20282" y="18691"/>
                  <a:pt x="19763" y="18530"/>
                  <a:pt x="19409" y="18422"/>
                </a:cubicBezTo>
                <a:cubicBezTo>
                  <a:pt x="20354" y="18360"/>
                  <a:pt x="21572" y="17935"/>
                  <a:pt x="21540" y="17939"/>
                </a:cubicBezTo>
                <a:cubicBezTo>
                  <a:pt x="20708" y="18067"/>
                  <a:pt x="19853" y="18090"/>
                  <a:pt x="18701" y="17606"/>
                </a:cubicBezTo>
                <a:cubicBezTo>
                  <a:pt x="19559" y="17715"/>
                  <a:pt x="20457" y="17670"/>
                  <a:pt x="21169" y="17431"/>
                </a:cubicBezTo>
                <a:cubicBezTo>
                  <a:pt x="20119" y="17251"/>
                  <a:pt x="19385" y="17083"/>
                  <a:pt x="18565" y="16604"/>
                </a:cubicBezTo>
                <a:cubicBezTo>
                  <a:pt x="19761" y="16772"/>
                  <a:pt x="20162" y="16732"/>
                  <a:pt x="20682" y="16571"/>
                </a:cubicBezTo>
                <a:cubicBezTo>
                  <a:pt x="20036" y="16578"/>
                  <a:pt x="18647" y="16222"/>
                  <a:pt x="18269" y="15821"/>
                </a:cubicBezTo>
                <a:cubicBezTo>
                  <a:pt x="19042" y="15936"/>
                  <a:pt x="19570" y="15906"/>
                  <a:pt x="20079" y="15754"/>
                </a:cubicBezTo>
                <a:cubicBezTo>
                  <a:pt x="19023" y="15620"/>
                  <a:pt x="18390" y="15410"/>
                  <a:pt x="17588" y="14955"/>
                </a:cubicBezTo>
                <a:cubicBezTo>
                  <a:pt x="18238" y="15101"/>
                  <a:pt x="18942" y="15182"/>
                  <a:pt x="19774" y="15037"/>
                </a:cubicBezTo>
                <a:cubicBezTo>
                  <a:pt x="18784" y="14789"/>
                  <a:pt x="18079" y="14350"/>
                  <a:pt x="17546" y="14070"/>
                </a:cubicBezTo>
                <a:cubicBezTo>
                  <a:pt x="17990" y="14178"/>
                  <a:pt x="18474" y="14174"/>
                  <a:pt x="18892" y="14137"/>
                </a:cubicBezTo>
                <a:cubicBezTo>
                  <a:pt x="18497" y="14045"/>
                  <a:pt x="17366" y="13612"/>
                  <a:pt x="16984" y="13412"/>
                </a:cubicBezTo>
                <a:cubicBezTo>
                  <a:pt x="17588" y="13460"/>
                  <a:pt x="18896" y="13566"/>
                  <a:pt x="19589" y="13442"/>
                </a:cubicBezTo>
                <a:cubicBezTo>
                  <a:pt x="17842" y="12942"/>
                  <a:pt x="17114" y="12475"/>
                  <a:pt x="16218" y="11816"/>
                </a:cubicBezTo>
                <a:cubicBezTo>
                  <a:pt x="16859" y="12018"/>
                  <a:pt x="17237" y="12059"/>
                  <a:pt x="18224" y="12059"/>
                </a:cubicBezTo>
                <a:cubicBezTo>
                  <a:pt x="17782" y="11886"/>
                  <a:pt x="17111" y="11533"/>
                  <a:pt x="16467" y="11112"/>
                </a:cubicBezTo>
                <a:cubicBezTo>
                  <a:pt x="16979" y="11180"/>
                  <a:pt x="17420" y="11208"/>
                  <a:pt x="17685" y="11205"/>
                </a:cubicBezTo>
                <a:cubicBezTo>
                  <a:pt x="17685" y="11205"/>
                  <a:pt x="16799" y="10793"/>
                  <a:pt x="16151" y="10277"/>
                </a:cubicBezTo>
                <a:cubicBezTo>
                  <a:pt x="16784" y="10420"/>
                  <a:pt x="17190" y="10378"/>
                  <a:pt x="18427" y="10493"/>
                </a:cubicBezTo>
                <a:cubicBezTo>
                  <a:pt x="17776" y="10187"/>
                  <a:pt x="16523" y="9477"/>
                  <a:pt x="15468" y="8736"/>
                </a:cubicBezTo>
                <a:cubicBezTo>
                  <a:pt x="15724" y="8757"/>
                  <a:pt x="15940" y="8765"/>
                  <a:pt x="16096" y="8764"/>
                </a:cubicBezTo>
                <a:cubicBezTo>
                  <a:pt x="16096" y="8764"/>
                  <a:pt x="15264" y="8378"/>
                  <a:pt x="14623" y="7884"/>
                </a:cubicBezTo>
                <a:cubicBezTo>
                  <a:pt x="14846" y="7915"/>
                  <a:pt x="15095" y="7938"/>
                  <a:pt x="15393" y="8004"/>
                </a:cubicBezTo>
                <a:cubicBezTo>
                  <a:pt x="14734" y="7546"/>
                  <a:pt x="14285" y="7197"/>
                  <a:pt x="13959" y="6906"/>
                </a:cubicBezTo>
                <a:cubicBezTo>
                  <a:pt x="14222" y="6939"/>
                  <a:pt x="14447" y="6956"/>
                  <a:pt x="14607" y="6960"/>
                </a:cubicBezTo>
                <a:cubicBezTo>
                  <a:pt x="14607" y="6960"/>
                  <a:pt x="14113" y="6696"/>
                  <a:pt x="13621" y="6329"/>
                </a:cubicBezTo>
                <a:cubicBezTo>
                  <a:pt x="13992" y="6382"/>
                  <a:pt x="14609" y="6429"/>
                  <a:pt x="14856" y="6470"/>
                </a:cubicBezTo>
                <a:cubicBezTo>
                  <a:pt x="14010" y="5822"/>
                  <a:pt x="12722" y="4827"/>
                  <a:pt x="11894" y="3438"/>
                </a:cubicBezTo>
                <a:cubicBezTo>
                  <a:pt x="12080" y="3483"/>
                  <a:pt x="12282" y="3518"/>
                  <a:pt x="12464" y="3518"/>
                </a:cubicBezTo>
                <a:cubicBezTo>
                  <a:pt x="11894" y="3026"/>
                  <a:pt x="11126" y="1996"/>
                  <a:pt x="10621" y="0"/>
                </a:cubicBezTo>
                <a:close/>
              </a:path>
            </a:pathLst>
          </a:cu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61" name="Image" descr="Image"/>
          <p:cNvPicPr>
            <a:picLocks noChangeAspect="1"/>
          </p:cNvPicPr>
          <p:nvPr/>
        </p:nvPicPr>
        <p:blipFill>
          <a:blip r:embed="rId3"/>
          <a:stretch>
            <a:fillRect/>
          </a:stretch>
        </p:blipFill>
        <p:spPr>
          <a:xfrm>
            <a:off x="5565549" y="634412"/>
            <a:ext cx="3850385" cy="3850386"/>
          </a:xfrm>
          <a:prstGeom prst="rect">
            <a:avLst/>
          </a:prstGeom>
          <a:ln w="12700">
            <a:miter lim="400000"/>
          </a:ln>
        </p:spPr>
      </p:pic>
      <p:pic>
        <p:nvPicPr>
          <p:cNvPr id="3" name="Picture 2">
            <a:extLst>
              <a:ext uri="{FF2B5EF4-FFF2-40B4-BE49-F238E27FC236}">
                <a16:creationId xmlns:a16="http://schemas.microsoft.com/office/drawing/2014/main" id="{843F737E-9944-0804-797A-4932787CAF93}"/>
              </a:ext>
            </a:extLst>
          </p:cNvPr>
          <p:cNvPicPr>
            <a:picLocks noChangeAspect="1"/>
          </p:cNvPicPr>
          <p:nvPr/>
        </p:nvPicPr>
        <p:blipFill>
          <a:blip r:embed="rId4"/>
          <a:stretch>
            <a:fillRect/>
          </a:stretch>
        </p:blipFill>
        <p:spPr>
          <a:xfrm>
            <a:off x="5055458" y="9577137"/>
            <a:ext cx="1412397" cy="867953"/>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Image" descr="Image"/>
          <p:cNvPicPr>
            <a:picLocks noChangeAspect="1"/>
          </p:cNvPicPr>
          <p:nvPr/>
        </p:nvPicPr>
        <p:blipFill>
          <a:blip r:embed="rId2"/>
          <a:stretch>
            <a:fillRect/>
          </a:stretch>
        </p:blipFill>
        <p:spPr>
          <a:xfrm>
            <a:off x="12798111" y="2568903"/>
            <a:ext cx="11407765" cy="9319507"/>
          </a:xfrm>
          <a:prstGeom prst="rect">
            <a:avLst/>
          </a:prstGeom>
          <a:ln w="12700">
            <a:miter lim="400000"/>
          </a:ln>
        </p:spPr>
      </p:pic>
      <p:sp>
        <p:nvSpPr>
          <p:cNvPr id="364" name="The reindeer have made patterns in the snow and use these patterns to leave  messages for each other.…"/>
          <p:cNvSpPr txBox="1"/>
          <p:nvPr/>
        </p:nvSpPr>
        <p:spPr>
          <a:xfrm>
            <a:off x="979195" y="266533"/>
            <a:ext cx="9467979" cy="9580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5500" i="1"/>
            </a:pPr>
            <a:endParaRPr/>
          </a:p>
          <a:p>
            <a:pPr algn="l">
              <a:defRPr sz="5500" i="1"/>
            </a:pPr>
            <a:r>
              <a:t>The reindeer have made patterns in the snow and use these patterns to leave  messages for each other.</a:t>
            </a:r>
          </a:p>
          <a:p>
            <a:pPr algn="l">
              <a:defRPr sz="5500" i="1"/>
            </a:pPr>
            <a:endParaRPr/>
          </a:p>
          <a:p>
            <a:pPr algn="l">
              <a:defRPr sz="5500" i="1"/>
            </a:pPr>
            <a:r>
              <a:t>The patterns are shown on the right.</a:t>
            </a:r>
          </a:p>
          <a:p>
            <a:pPr algn="l">
              <a:defRPr sz="5500" i="1"/>
            </a:pPr>
            <a:endParaRPr/>
          </a:p>
          <a:p>
            <a:pPr algn="l">
              <a:defRPr sz="5500" i="1"/>
            </a:pPr>
            <a:r>
              <a:t>What message has been left here?</a:t>
            </a:r>
          </a:p>
        </p:txBody>
      </p:sp>
      <p:sp>
        <p:nvSpPr>
          <p:cNvPr id="365" name="SNOW PATTERNS"/>
          <p:cNvSpPr txBox="1"/>
          <p:nvPr/>
        </p:nvSpPr>
        <p:spPr>
          <a:xfrm>
            <a:off x="14088743" y="589737"/>
            <a:ext cx="8826501" cy="1304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i="1">
                <a:solidFill>
                  <a:schemeClr val="accent1">
                    <a:lumOff val="-13575"/>
                  </a:schemeClr>
                </a:solidFill>
              </a:defRPr>
            </a:lvl1pPr>
          </a:lstStyle>
          <a:p>
            <a:r>
              <a:t>SNOW PATTERNS</a:t>
            </a:r>
          </a:p>
        </p:txBody>
      </p:sp>
      <p:grpSp>
        <p:nvGrpSpPr>
          <p:cNvPr id="377" name="Group"/>
          <p:cNvGrpSpPr/>
          <p:nvPr/>
        </p:nvGrpSpPr>
        <p:grpSpPr>
          <a:xfrm>
            <a:off x="1037212" y="10755490"/>
            <a:ext cx="10555094" cy="1101389"/>
            <a:chOff x="0" y="0"/>
            <a:chExt cx="10555092" cy="1101387"/>
          </a:xfrm>
        </p:grpSpPr>
        <p:pic>
          <p:nvPicPr>
            <p:cNvPr id="366" name="char(88).png" descr="char(88).png"/>
            <p:cNvPicPr>
              <a:picLocks noChangeAspect="1"/>
            </p:cNvPicPr>
            <p:nvPr/>
          </p:nvPicPr>
          <p:blipFill>
            <a:blip r:embed="rId3"/>
            <a:stretch>
              <a:fillRect/>
            </a:stretch>
          </p:blipFill>
          <p:spPr>
            <a:xfrm rot="5400000">
              <a:off x="9446912" y="-72659"/>
              <a:ext cx="969659" cy="1246704"/>
            </a:xfrm>
            <a:prstGeom prst="rect">
              <a:avLst/>
            </a:prstGeom>
            <a:ln w="12700" cap="flat">
              <a:noFill/>
              <a:miter lim="400000"/>
            </a:ln>
            <a:effectLst/>
          </p:spPr>
        </p:pic>
        <p:pic>
          <p:nvPicPr>
            <p:cNvPr id="367" name="char(73).png" descr="char(73).png"/>
            <p:cNvPicPr>
              <a:picLocks noChangeAspect="1"/>
            </p:cNvPicPr>
            <p:nvPr/>
          </p:nvPicPr>
          <p:blipFill>
            <a:blip r:embed="rId4"/>
            <a:stretch>
              <a:fillRect/>
            </a:stretch>
          </p:blipFill>
          <p:spPr>
            <a:xfrm>
              <a:off x="8412002" y="0"/>
              <a:ext cx="856636" cy="1101388"/>
            </a:xfrm>
            <a:prstGeom prst="rect">
              <a:avLst/>
            </a:prstGeom>
            <a:ln w="12700" cap="flat">
              <a:noFill/>
              <a:miter lim="400000"/>
            </a:ln>
            <a:effectLst/>
          </p:spPr>
        </p:pic>
        <p:pic>
          <p:nvPicPr>
            <p:cNvPr id="368" name="char(83).png" descr="char(83).png"/>
            <p:cNvPicPr>
              <a:picLocks noChangeAspect="1"/>
            </p:cNvPicPr>
            <p:nvPr/>
          </p:nvPicPr>
          <p:blipFill>
            <a:blip r:embed="rId5"/>
            <a:stretch>
              <a:fillRect/>
            </a:stretch>
          </p:blipFill>
          <p:spPr>
            <a:xfrm>
              <a:off x="7372196" y="67960"/>
              <a:ext cx="965467" cy="965467"/>
            </a:xfrm>
            <a:prstGeom prst="rect">
              <a:avLst/>
            </a:prstGeom>
            <a:ln w="12700" cap="flat">
              <a:noFill/>
              <a:miter lim="400000"/>
            </a:ln>
            <a:effectLst/>
          </p:spPr>
        </p:pic>
        <p:pic>
          <p:nvPicPr>
            <p:cNvPr id="369" name="char(84).png" descr="char(84).png"/>
            <p:cNvPicPr>
              <a:picLocks noChangeAspect="1"/>
            </p:cNvPicPr>
            <p:nvPr/>
          </p:nvPicPr>
          <p:blipFill>
            <a:blip r:embed="rId6"/>
            <a:stretch>
              <a:fillRect/>
            </a:stretch>
          </p:blipFill>
          <p:spPr>
            <a:xfrm>
              <a:off x="6399685" y="97181"/>
              <a:ext cx="907026" cy="907026"/>
            </a:xfrm>
            <a:prstGeom prst="rect">
              <a:avLst/>
            </a:prstGeom>
            <a:ln w="12700" cap="flat">
              <a:noFill/>
              <a:miter lim="400000"/>
            </a:ln>
            <a:effectLst/>
          </p:spPr>
        </p:pic>
        <p:pic>
          <p:nvPicPr>
            <p:cNvPr id="370" name="char(65).png" descr="char(65).png"/>
            <p:cNvPicPr>
              <a:picLocks noChangeAspect="1"/>
            </p:cNvPicPr>
            <p:nvPr/>
          </p:nvPicPr>
          <p:blipFill>
            <a:blip r:embed="rId7"/>
            <a:stretch>
              <a:fillRect/>
            </a:stretch>
          </p:blipFill>
          <p:spPr>
            <a:xfrm>
              <a:off x="5544833" y="97181"/>
              <a:ext cx="856636" cy="907026"/>
            </a:xfrm>
            <a:prstGeom prst="rect">
              <a:avLst/>
            </a:prstGeom>
            <a:ln w="12700" cap="flat">
              <a:noFill/>
              <a:miter lim="400000"/>
            </a:ln>
            <a:effectLst/>
          </p:spPr>
        </p:pic>
        <p:pic>
          <p:nvPicPr>
            <p:cNvPr id="371" name="char(82).png" descr="char(82).png"/>
            <p:cNvPicPr>
              <a:picLocks noChangeAspect="1"/>
            </p:cNvPicPr>
            <p:nvPr/>
          </p:nvPicPr>
          <p:blipFill>
            <a:blip r:embed="rId8"/>
            <a:stretch>
              <a:fillRect/>
            </a:stretch>
          </p:blipFill>
          <p:spPr>
            <a:xfrm>
              <a:off x="4617072" y="97181"/>
              <a:ext cx="907026" cy="907026"/>
            </a:xfrm>
            <a:prstGeom prst="rect">
              <a:avLst/>
            </a:prstGeom>
            <a:ln w="12700" cap="flat">
              <a:noFill/>
              <a:miter lim="400000"/>
            </a:ln>
            <a:effectLst/>
          </p:spPr>
        </p:pic>
        <p:pic>
          <p:nvPicPr>
            <p:cNvPr id="372" name="char(78).png" descr="char(78).png"/>
            <p:cNvPicPr>
              <a:picLocks noChangeAspect="1"/>
            </p:cNvPicPr>
            <p:nvPr/>
          </p:nvPicPr>
          <p:blipFill>
            <a:blip r:embed="rId9"/>
            <a:stretch>
              <a:fillRect/>
            </a:stretch>
          </p:blipFill>
          <p:spPr>
            <a:xfrm>
              <a:off x="1680420" y="97181"/>
              <a:ext cx="856636" cy="907026"/>
            </a:xfrm>
            <a:prstGeom prst="rect">
              <a:avLst/>
            </a:prstGeom>
            <a:ln w="12700" cap="flat">
              <a:noFill/>
              <a:miter lim="400000"/>
            </a:ln>
            <a:effectLst/>
          </p:spPr>
        </p:pic>
        <p:pic>
          <p:nvPicPr>
            <p:cNvPr id="373" name="char(78).png" descr="char(78).png"/>
            <p:cNvPicPr>
              <a:picLocks noChangeAspect="1"/>
            </p:cNvPicPr>
            <p:nvPr/>
          </p:nvPicPr>
          <p:blipFill>
            <a:blip r:embed="rId9"/>
            <a:stretch>
              <a:fillRect/>
            </a:stretch>
          </p:blipFill>
          <p:spPr>
            <a:xfrm>
              <a:off x="2611394" y="97181"/>
              <a:ext cx="856636" cy="907026"/>
            </a:xfrm>
            <a:prstGeom prst="rect">
              <a:avLst/>
            </a:prstGeom>
            <a:ln w="12700" cap="flat">
              <a:noFill/>
              <a:miter lim="400000"/>
            </a:ln>
            <a:effectLst/>
          </p:spPr>
        </p:pic>
        <p:pic>
          <p:nvPicPr>
            <p:cNvPr id="374" name="char(73).png" descr="char(73).png"/>
            <p:cNvPicPr>
              <a:picLocks noChangeAspect="1"/>
            </p:cNvPicPr>
            <p:nvPr/>
          </p:nvPicPr>
          <p:blipFill>
            <a:blip r:embed="rId4"/>
            <a:stretch>
              <a:fillRect/>
            </a:stretch>
          </p:blipFill>
          <p:spPr>
            <a:xfrm>
              <a:off x="900617" y="97181"/>
              <a:ext cx="705465" cy="907026"/>
            </a:xfrm>
            <a:prstGeom prst="rect">
              <a:avLst/>
            </a:prstGeom>
            <a:ln w="12700" cap="flat">
              <a:noFill/>
              <a:miter lim="400000"/>
            </a:ln>
            <a:effectLst/>
          </p:spPr>
        </p:pic>
        <p:pic>
          <p:nvPicPr>
            <p:cNvPr id="375" name="char(68).png" descr="char(68).png"/>
            <p:cNvPicPr>
              <a:picLocks noChangeAspect="1"/>
            </p:cNvPicPr>
            <p:nvPr/>
          </p:nvPicPr>
          <p:blipFill>
            <a:blip r:embed="rId10"/>
            <a:stretch>
              <a:fillRect/>
            </a:stretch>
          </p:blipFill>
          <p:spPr>
            <a:xfrm>
              <a:off x="0" y="97181"/>
              <a:ext cx="907026" cy="907026"/>
            </a:xfrm>
            <a:prstGeom prst="rect">
              <a:avLst/>
            </a:prstGeom>
            <a:ln w="12700" cap="flat">
              <a:noFill/>
              <a:miter lim="400000"/>
            </a:ln>
            <a:effectLst/>
          </p:spPr>
        </p:pic>
        <p:pic>
          <p:nvPicPr>
            <p:cNvPr id="376" name="char(69).png" descr="char(69).png"/>
            <p:cNvPicPr>
              <a:picLocks noChangeAspect="1"/>
            </p:cNvPicPr>
            <p:nvPr/>
          </p:nvPicPr>
          <p:blipFill>
            <a:blip r:embed="rId11"/>
            <a:stretch>
              <a:fillRect/>
            </a:stretch>
          </p:blipFill>
          <p:spPr>
            <a:xfrm rot="16200000" flipH="1">
              <a:off x="3686098" y="97181"/>
              <a:ext cx="907026" cy="907026"/>
            </a:xfrm>
            <a:prstGeom prst="rect">
              <a:avLst/>
            </a:prstGeom>
            <a:ln w="12700" cap="flat">
              <a:noFill/>
              <a:miter lim="400000"/>
            </a:ln>
            <a:effectLst/>
          </p:spPr>
        </p:pic>
      </p:grpSp>
      <p:sp>
        <p:nvSpPr>
          <p:cNvPr id="378" name="Rectangle"/>
          <p:cNvSpPr/>
          <p:nvPr/>
        </p:nvSpPr>
        <p:spPr>
          <a:xfrm>
            <a:off x="362890" y="10430893"/>
            <a:ext cx="11903739" cy="1750583"/>
          </a:xfrm>
          <a:prstGeom prst="rect">
            <a:avLst/>
          </a:prstGeom>
          <a:ln w="635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541</Words>
  <Application>Microsoft Office PowerPoint</Application>
  <PresentationFormat>Custom</PresentationFormat>
  <Paragraphs>165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Franklin Gothic Heavy</vt:lpstr>
      <vt:lpstr>Helvetica</vt:lpstr>
      <vt:lpstr>Helvetica Neue</vt:lpstr>
      <vt:lpstr>Helvetica Neue Light</vt:lpstr>
      <vt:lpstr>Helvetica Neue Medium</vt:lpstr>
      <vt:lpstr>White</vt:lpstr>
      <vt:lpstr>PowerPoint Presentation</vt:lpstr>
      <vt:lpstr>Look at the pattern …</vt:lpstr>
      <vt:lpstr>PowerPoint Presentation</vt:lpstr>
      <vt:lpstr>PowerPoint Presentation</vt:lpstr>
      <vt:lpstr>PowerPoint Presentation</vt:lpstr>
      <vt:lpstr>The reindeer use code to send messages.  Part of the code has been found….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Brian Clark</cp:lastModifiedBy>
  <cp:revision>2</cp:revision>
  <dcterms:modified xsi:type="dcterms:W3CDTF">2023-12-13T09:22:38Z</dcterms:modified>
</cp:coreProperties>
</file>