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F2E818-1745-4B76-BEF3-877347D1A7AF}">
          <p14:sldIdLst>
            <p14:sldId id="256"/>
          </p14:sldIdLst>
        </p14:section>
        <p14:section name="1" id="{BCBBB064-942F-40A8-970F-E2F1C294BFD5}">
          <p14:sldIdLst>
            <p14:sldId id="257"/>
            <p14:sldId id="259"/>
          </p14:sldIdLst>
        </p14:section>
        <p14:section name="2" id="{42EA789F-AEEA-4BC7-92A6-6D3F21CE6D0F}">
          <p14:sldIdLst>
            <p14:sldId id="260"/>
            <p14:sldId id="261"/>
            <p14:sldId id="264"/>
          </p14:sldIdLst>
        </p14:section>
        <p14:section name="3" id="{BCCA1E87-AE89-4F30-A442-71CB33C71085}">
          <p14:sldIdLst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58" d="100"/>
          <a:sy n="58" d="100"/>
        </p:scale>
        <p:origin x="3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DFDE-314C-8E2A-7E65-318D55012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7D144-531A-C114-C8AC-CD6039752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A238-28B9-7320-ED73-C0768B15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B0109-F568-090D-D62D-F8DA28D3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36EF-3022-2DBC-8D48-892CF168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1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8510-3DE0-05AF-C554-FCC07023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F36EA-B621-4F0E-A30F-E053B3FE2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D76BF-880B-8B09-9854-C609AB5E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F280B-53D5-0EBD-ADBE-B5B520AA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AD459-7C7F-26CA-7D44-FB2B8260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03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C9FAD-61BC-237D-6AA0-DB3EC3876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C6604-3CDF-F359-0EA1-AC90030E6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A2177-11AF-2A6C-B529-32570854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C415-09BA-9841-CA00-767422A0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8A66B-8B54-DDA9-058F-48B35DC7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40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8397-D4B2-2AFB-48B8-B70D0163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D8481-3504-E99A-19AD-106B5A2DC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8318B-049A-F9C4-6A73-A30C4A5D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722BE-7E42-6F6E-588D-E16EDB82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50935-1F9E-6C7E-2D69-AF68B32A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8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7FC3-4393-167A-411C-83A8D38A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1C7E2-D6BE-35BC-46C6-06E27DF96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A4F3-5EDF-8F06-7005-27229ADB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0E3C-029A-3F98-42BB-94DFA8AD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23E01-B6B1-5A16-A80D-FA88B07C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75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0FF6-6E29-B479-8248-AB0D4D51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F95B-891A-A856-5803-C8BF99BEE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8B576-2331-D706-94D4-B55E9B04A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84099-DF6A-2360-A897-58C5BD76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55824-5D4A-A1B0-D366-E2544BB7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F3DED-4FA1-8B2F-F18F-97C46B4A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2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52913-AA95-F744-CBB7-75486697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873AA-160F-5E14-F30E-115654A9E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66DAF-A4D4-2AEC-998A-4C5BE705C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B08B5-845D-9022-1676-5DC89A13CB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8DCC4-D88D-9A07-DDB3-AD64DC416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CA957E-CA85-3EC9-79CF-7E4C2CAE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AB24B-E088-F7C7-BD6C-62B7C74F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3053DA-1ED7-5141-DA40-FE1B5223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18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85F9-CF02-9974-1A2A-F42A3D88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63688-1483-BB5A-8AD3-2A0C0945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4D51C-753F-06F3-BAD6-1C2AD6DA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C2AEA-2608-87FC-7F77-8C8EED9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85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FB9EC-F09C-72B4-7672-997C7FA8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20B8BB-3579-6F8D-45B2-0A97DD64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78324-BAEA-A127-3546-B648173F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3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031B-8C95-09E8-359B-21CC463B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CBDB5-0EAA-B501-20F4-4A5D23D37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699AE-0446-7055-531D-C80F02D9C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D0E2-A6EF-85C9-763A-4946CEC6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E642B-216E-6595-3CD9-8372CAE4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A0ABF-5710-0AFC-487C-E71EF393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5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E09B-F781-9F37-2676-55F1D2BC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924D80-BB53-7BD1-894D-CA7F0C6A4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4CA07-D9FE-9A95-9F3A-7BEB3A860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23620-5A95-7311-4974-9A29EB47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37761-8BA6-D544-5982-7ED30203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AA626-CC38-0FB4-3435-16EA83AF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95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1679C-D1CC-6561-CCB1-D850AB53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ADB0F-FA89-1683-0153-3B7C8D727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D519F-508F-CB47-6021-01DE055A9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763C-743C-4210-86BB-F2A59EC024D8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FC1E9-D404-3071-B85C-D4EBC6051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83C9-F050-DAC8-C46B-816BB44FC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7D74C-8784-40D8-B42A-9D7C6A0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4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pixabay.com/en/frame-border-card-xmas-christmas-1797919/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7.xml"/><Relationship Id="rId5" Type="http://schemas.openxmlformats.org/officeDocument/2006/relationships/slide" Target="slide2.xml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inter_Season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r8XBLZTdMc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flock-of-penguins-near-sea-1299391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103390&amp;jazyk=p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103390&amp;jazyk=p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owaddiction.org/2016/11/russian-photographer-captures-the-cutest-squirrel-photo-session-ever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F30654C2-B4E5-6BAA-36AA-2751FE267F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2997067"/>
                  </p:ext>
                </p:extLst>
              </p:nvPr>
            </p:nvGraphicFramePr>
            <p:xfrm>
              <a:off x="848481" y="1255777"/>
              <a:ext cx="1822164" cy="1024967"/>
            </p:xfrm>
            <a:graphic>
              <a:graphicData uri="http://schemas.microsoft.com/office/powerpoint/2016/sectionzoom">
                <psez:sectionZm>
                  <psez:sectionZmObj sectionId="{BCBBB064-942F-40A8-970F-E2F1C294BFD5}">
                    <psez:zmPr id="{245019E5-723E-4642-8279-7FA13147C75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2164" cy="10249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30654C2-B4E5-6BAA-36AA-2751FE267F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481" y="1255777"/>
                <a:ext cx="1822164" cy="102496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BE8214B4-D483-14B1-F32A-D45E12DF40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7733444"/>
                  </p:ext>
                </p:extLst>
              </p:nvPr>
            </p:nvGraphicFramePr>
            <p:xfrm>
              <a:off x="2798430" y="1255777"/>
              <a:ext cx="1822164" cy="1024967"/>
            </p:xfrm>
            <a:graphic>
              <a:graphicData uri="http://schemas.microsoft.com/office/powerpoint/2016/sectionzoom">
                <psez:sectionZm>
                  <psez:sectionZmObj sectionId="{42EA789F-AEEA-4BC7-92A6-6D3F21CE6D0F}">
                    <psez:zmPr id="{EC75E96B-3857-4629-B944-836BA604F854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2164" cy="10249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E8214B4-D483-14B1-F32A-D45E12DF40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98430" y="1255777"/>
                <a:ext cx="1822164" cy="102496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850F1ADC-BBA8-0231-F1B3-2305A3197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670091"/>
                  </p:ext>
                </p:extLst>
              </p:nvPr>
            </p:nvGraphicFramePr>
            <p:xfrm>
              <a:off x="4748379" y="1255776"/>
              <a:ext cx="1822164" cy="1024967"/>
            </p:xfrm>
            <a:graphic>
              <a:graphicData uri="http://schemas.microsoft.com/office/powerpoint/2016/sectionzoom">
                <psez:sectionZm>
                  <psez:sectionZmObj sectionId="{BCCA1E87-AE89-4F30-A442-71CB33C71085}">
                    <psez:zmPr id="{47C4EE6C-E583-4DF0-BFF1-FA50B74A9ADE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2164" cy="10249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50F1ADC-BBA8-0231-F1B3-2305A3197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48379" y="1255776"/>
                <a:ext cx="1822164" cy="102496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17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53CDFF-FC04-D3C7-5D05-D2A5C7BF15AD}"/>
              </a:ext>
            </a:extLst>
          </p:cNvPr>
          <p:cNvSpPr txBox="1"/>
          <p:nvPr/>
        </p:nvSpPr>
        <p:spPr>
          <a:xfrm>
            <a:off x="4703631" y="0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0" dirty="0">
                <a:effectLst>
                  <a:outerShdw blurRad="50800" dist="38100" dir="5400000" sx="102000" sy="102000" algn="t" rotWithShape="0">
                    <a:schemeClr val="bg1">
                      <a:alpha val="9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097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Classic Jingle Bells 🎄✨: A Timeless  Sing-Along for Festive Joy! 🎵🔔❄️ || Christmas Songs with Lyrics">
            <a:hlinkClick r:id="" action="ppaction://media"/>
            <a:extLst>
              <a:ext uri="{FF2B5EF4-FFF2-40B4-BE49-F238E27FC236}">
                <a16:creationId xmlns:a16="http://schemas.microsoft.com/office/drawing/2014/main" id="{139B3C85-9724-5B89-484A-08931DDE7A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6648" y="754485"/>
            <a:ext cx="10049285" cy="56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53CDFF-FC04-D3C7-5D05-D2A5C7BF15AD}"/>
              </a:ext>
            </a:extLst>
          </p:cNvPr>
          <p:cNvSpPr txBox="1"/>
          <p:nvPr/>
        </p:nvSpPr>
        <p:spPr>
          <a:xfrm>
            <a:off x="4703631" y="0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0" dirty="0">
                <a:effectLst>
                  <a:outerShdw blurRad="50800" dist="38100" dir="5400000" sx="102000" sy="102000" algn="t" rotWithShape="0">
                    <a:schemeClr val="bg1">
                      <a:alpha val="9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650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52C34-00BC-0602-799D-5260F0E6AB7F}"/>
              </a:ext>
            </a:extLst>
          </p:cNvPr>
          <p:cNvSpPr txBox="1"/>
          <p:nvPr/>
        </p:nvSpPr>
        <p:spPr>
          <a:xfrm>
            <a:off x="466481" y="428178"/>
            <a:ext cx="71535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effectLst>
                  <a:outerShdw blurRad="50800" dist="38100" dir="5400000" sx="102000" sy="102000" algn="t" rotWithShape="0">
                    <a:schemeClr val="bg1">
                      <a:alpha val="90000"/>
                    </a:schemeClr>
                  </a:outerShdw>
                </a:effectLst>
              </a:rPr>
              <a:t>Why did the snowman look at all the carrots?</a:t>
            </a:r>
          </a:p>
        </p:txBody>
      </p:sp>
      <p:pic>
        <p:nvPicPr>
          <p:cNvPr id="5" name="Picture 4" descr="A snowman with a red scarf and a red hat&#10;&#10;Description automatically generated">
            <a:extLst>
              <a:ext uri="{FF2B5EF4-FFF2-40B4-BE49-F238E27FC236}">
                <a16:creationId xmlns:a16="http://schemas.microsoft.com/office/drawing/2014/main" id="{C9A48BDE-E541-B351-60D4-1BEFB9C2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5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52C34-00BC-0602-799D-5260F0E6AB7F}"/>
              </a:ext>
            </a:extLst>
          </p:cNvPr>
          <p:cNvSpPr txBox="1"/>
          <p:nvPr/>
        </p:nvSpPr>
        <p:spPr>
          <a:xfrm>
            <a:off x="708218" y="1048288"/>
            <a:ext cx="71535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effectLst>
                  <a:outerShdw blurRad="50800" dist="38100" dir="5400000" sx="102000" sy="102000" algn="t" rotWithShape="0">
                    <a:schemeClr val="bg1">
                      <a:alpha val="90000"/>
                    </a:schemeClr>
                  </a:outerShdw>
                </a:effectLst>
              </a:rPr>
              <a:t>Because he was picking his nose!</a:t>
            </a:r>
          </a:p>
        </p:txBody>
      </p:sp>
      <p:pic>
        <p:nvPicPr>
          <p:cNvPr id="5" name="Picture 4" descr="A snowman with a red scarf and a red hat&#10;&#10;Description automatically generated">
            <a:extLst>
              <a:ext uri="{FF2B5EF4-FFF2-40B4-BE49-F238E27FC236}">
                <a16:creationId xmlns:a16="http://schemas.microsoft.com/office/drawing/2014/main" id="{C9A48BDE-E541-B351-60D4-1BEFB9C2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2F8DFE-6634-7324-29D0-4F282B51DE38}"/>
              </a:ext>
            </a:extLst>
          </p:cNvPr>
          <p:cNvSpPr txBox="1"/>
          <p:nvPr/>
        </p:nvSpPr>
        <p:spPr>
          <a:xfrm>
            <a:off x="4703631" y="0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0" dirty="0">
                <a:effectLst>
                  <a:outerShdw blurRad="50800" dist="38100" dir="5400000" sx="102000" sy="102000" algn="t" rotWithShape="0">
                    <a:schemeClr val="bg1">
                      <a:alpha val="9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36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quirrel standing next to a snowman&#10;&#10;Description automatically generated">
            <a:extLst>
              <a:ext uri="{FF2B5EF4-FFF2-40B4-BE49-F238E27FC236}">
                <a16:creationId xmlns:a16="http://schemas.microsoft.com/office/drawing/2014/main" id="{ED06743E-2B5A-45BF-DB1D-337471116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21920" y="-758601"/>
            <a:ext cx="12313920" cy="8163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3600C-3E1C-6858-7B0C-611AED633AA0}"/>
              </a:ext>
            </a:extLst>
          </p:cNvPr>
          <p:cNvSpPr txBox="1"/>
          <p:nvPr/>
        </p:nvSpPr>
        <p:spPr>
          <a:xfrm>
            <a:off x="7150" y="6204944"/>
            <a:ext cx="108290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snowaddiction.org/2016/11/russian-photographer-captures-the-cutest-squirrel-photo-session-ever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C832A-BAC4-FC1C-9625-1C75C1BD316A}"/>
              </a:ext>
            </a:extLst>
          </p:cNvPr>
          <p:cNvSpPr/>
          <p:nvPr/>
        </p:nvSpPr>
        <p:spPr>
          <a:xfrm>
            <a:off x="1030013" y="-352406"/>
            <a:ext cx="10499835" cy="5859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Pour">
              <a:avLst/>
            </a:prstTxWarp>
          </a:bodyPr>
          <a:lstStyle/>
          <a:p>
            <a:pPr algn="ctr"/>
            <a:r>
              <a:rPr lang="en-GB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 you want to build a snowman?</a:t>
            </a:r>
          </a:p>
        </p:txBody>
      </p:sp>
    </p:spTree>
    <p:extLst>
      <p:ext uri="{BB962C8B-B14F-4D97-AF65-F5344CB8AC3E}">
        <p14:creationId xmlns:p14="http://schemas.microsoft.com/office/powerpoint/2010/main" val="383697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38</Words>
  <Application>Microsoft Office PowerPoint</Application>
  <PresentationFormat>Widescreen</PresentationFormat>
  <Paragraphs>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Clark</dc:creator>
  <cp:lastModifiedBy>Brian Clark</cp:lastModifiedBy>
  <cp:revision>6</cp:revision>
  <dcterms:created xsi:type="dcterms:W3CDTF">2023-11-26T14:00:17Z</dcterms:created>
  <dcterms:modified xsi:type="dcterms:W3CDTF">2023-12-01T15:05:36Z</dcterms:modified>
</cp:coreProperties>
</file>