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81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CCCCFF"/>
    <a:srgbClr val="99FF66"/>
    <a:srgbClr val="3399FF"/>
    <a:srgbClr val="CC0099"/>
    <a:srgbClr val="33CCFF"/>
    <a:srgbClr val="00FF00"/>
    <a:srgbClr val="FF66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80FE59-DBCD-40FB-B2D3-80E799694133}" v="2" dt="2023-12-01T09:39:05.7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Clark" userId="5ddc3ed7-0acc-4199-8667-0c4ab7800dc3" providerId="ADAL" clId="{A580FE59-DBCD-40FB-B2D3-80E799694133}"/>
    <pc:docChg chg="modSld modShowInfo">
      <pc:chgData name="Brian Clark" userId="5ddc3ed7-0acc-4199-8667-0c4ab7800dc3" providerId="ADAL" clId="{A580FE59-DBCD-40FB-B2D3-80E799694133}" dt="2023-12-01T09:39:05.775" v="2"/>
      <pc:docMkLst>
        <pc:docMk/>
      </pc:docMkLst>
      <pc:sldChg chg="setBg">
        <pc:chgData name="Brian Clark" userId="5ddc3ed7-0acc-4199-8667-0c4ab7800dc3" providerId="ADAL" clId="{A580FE59-DBCD-40FB-B2D3-80E799694133}" dt="2023-12-01T09:39:05.775" v="2"/>
        <pc:sldMkLst>
          <pc:docMk/>
          <pc:sldMk cId="3122013448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F4C98-7249-238B-1D35-FB60A6E704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F68AAB-CA4B-7E46-A7A5-CB7A84CB9D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63ED9-D8F2-A1D3-D8DC-E7AEF3B8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9E080-13CD-4C1F-9D92-CA18B221F9B9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11D4E-E214-F18E-C580-A42C0A9DC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3B4D1-3552-EABC-5AF6-EF03141AF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D9C5-BCAC-40DC-8E3B-E45C3A3AE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787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0CEE3-0FE6-348C-9F50-0DB47C291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935A92-55C0-FE69-921E-8F5943A7B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CC6B7-CF65-5688-EF64-C5C9E1335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9E080-13CD-4C1F-9D92-CA18B221F9B9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10A94-CF70-FABD-D2E1-8E0C95C6E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934A3-BE5F-F650-34FB-3DF8726D1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D9C5-BCAC-40DC-8E3B-E45C3A3AE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26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D4FF38-D517-C50C-8AEE-5DC81D7FF4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A87967-9429-5C9E-42DD-531EE1C1D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954F2-A13F-2784-6313-B9E10B741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9E080-13CD-4C1F-9D92-CA18B221F9B9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1FC2B-DC30-AE9F-D668-9D0105848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1598C-FF95-2461-6ED2-5A38ACF9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D9C5-BCAC-40DC-8E3B-E45C3A3AE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46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FEF2C-1391-0C5C-ECAD-28FA3D0C0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77AE1-7108-9970-3C65-69BDA14C4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B4B5F-9611-90DA-40CE-0F108BF1B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9E080-13CD-4C1F-9D92-CA18B221F9B9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3ECFE-B427-5EDD-638E-96D1AA03A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A8343-0B00-EBF5-C540-97016335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D9C5-BCAC-40DC-8E3B-E45C3A3AE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51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493FF-E705-42FF-08C5-2294B04C0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2E824-39AF-8F7E-3CF9-78CD1A9A1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B9F39-9A03-54CA-6743-E6D0F5529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9E080-13CD-4C1F-9D92-CA18B221F9B9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4B393-5656-EBFA-9A0E-06B8E450A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A674E-CC0C-508C-01BF-49A3726DD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D9C5-BCAC-40DC-8E3B-E45C3A3AE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918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E2DEA-0465-86FD-6E92-177DC047E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C3970-FED8-0A3D-5275-9488BCA783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8D6B79-4A7C-8AF1-0CD6-8C42B1104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B9ED6F-0734-6B29-ED9C-607C54772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9E080-13CD-4C1F-9D92-CA18B221F9B9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CD85AB-4EAB-CAD6-0742-20F0810AD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A9149-B23C-80F3-D7CF-CF32737CE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D9C5-BCAC-40DC-8E3B-E45C3A3AE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219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56D40-01BE-66BE-779C-530D667BD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0F8E61-03C6-656F-906E-F866E8379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C98834-6C67-3E7C-4DD7-A37D3882CB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E83022-5200-F3CB-85B7-31D867EEF2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83B026-F13C-44BA-33DF-7879C3CC9B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AAF0B6-6EC2-E0DB-8D24-E8E33061A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9E080-13CD-4C1F-9D92-CA18B221F9B9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1D7191-E5E0-1AC7-E4AE-1E5018C25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721644-A916-2E8A-977C-3C578C2CB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D9C5-BCAC-40DC-8E3B-E45C3A3AE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85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8198B-42CA-E15B-DD35-DE5C428B5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293222-F8C1-EAD1-4BFF-BDC5F9DD9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9E080-13CD-4C1F-9D92-CA18B221F9B9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9B743D-2BD3-CB12-5918-0976E216E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E1F6D1-FE68-33A0-E6F8-9E2AFE797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D9C5-BCAC-40DC-8E3B-E45C3A3AE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52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B524D7-F763-23B8-C60E-0394355FF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9E080-13CD-4C1F-9D92-CA18B221F9B9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B02D09-5511-C253-0E6C-D72EB854E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608BE-D585-EF52-A0B0-BA4A8B0FE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D9C5-BCAC-40DC-8E3B-E45C3A3AE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28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E3AAD-3E0F-8462-575B-932ECF4F8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D860F-069D-8D10-E2F2-A88EA1D7D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5F57D2-DF36-BB85-59E4-97800B7DFE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F179EE-FC17-0782-706D-153E83FF4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9E080-13CD-4C1F-9D92-CA18B221F9B9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E8C581-B91F-330A-9B42-6654284CB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D713B7-2456-950C-6A8F-190120C9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D9C5-BCAC-40DC-8E3B-E45C3A3AE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58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422CD-08E7-E0E2-C8E6-22A937202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8C0AB4-BEF5-2A63-2D4B-184414A689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D8248F-13E1-43B3-BB8B-846791947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CE2B8-AE30-CFCC-A2BB-B3C4A123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9E080-13CD-4C1F-9D92-CA18B221F9B9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51C7A8-518E-7AD5-4856-ABC30811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73D77-64A6-DDA3-B165-9962FAD3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D9C5-BCAC-40DC-8E3B-E45C3A3AE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75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78E86F-0C53-1AA6-2AD5-82C1FB252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2EEB9-1FB4-B352-E959-18F19D72C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28F71-334D-D68C-EAAF-FC5D27731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9E080-13CD-4C1F-9D92-CA18B221F9B9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DD73F-18C0-CB2E-3A95-87E4F9059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9C7DE-9D2C-E71B-B4B7-01CAF95B4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9D9C5-BCAC-40DC-8E3B-E45C3A3AE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18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17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5" Type="http://schemas.openxmlformats.org/officeDocument/2006/relationships/slide" Target="slide25.xml"/><Relationship Id="rId2" Type="http://schemas.openxmlformats.org/officeDocument/2006/relationships/image" Target="../media/image1.jpg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24" Type="http://schemas.openxmlformats.org/officeDocument/2006/relationships/slide" Target="slide23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2.xml"/><Relationship Id="rId10" Type="http://schemas.openxmlformats.org/officeDocument/2006/relationships/slide" Target="slide9.xml"/><Relationship Id="rId19" Type="http://schemas.openxmlformats.org/officeDocument/2006/relationships/slide" Target="slide18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Relationship Id="rId22" Type="http://schemas.openxmlformats.org/officeDocument/2006/relationships/slide" Target="slide2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3" action="ppaction://hlinksldjump"/>
            <a:extLst>
              <a:ext uri="{FF2B5EF4-FFF2-40B4-BE49-F238E27FC236}">
                <a16:creationId xmlns:a16="http://schemas.microsoft.com/office/drawing/2014/main" id="{DCEDC2C1-5FE5-C0CC-5C0C-941A7CDF33FB}"/>
              </a:ext>
            </a:extLst>
          </p:cNvPr>
          <p:cNvSpPr/>
          <p:nvPr/>
        </p:nvSpPr>
        <p:spPr>
          <a:xfrm>
            <a:off x="253388" y="424148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</a:p>
        </p:txBody>
      </p:sp>
      <p:sp>
        <p:nvSpPr>
          <p:cNvPr id="5" name="Rectangle 4">
            <a:hlinkClick r:id="rId4" action="ppaction://hlinksldjump"/>
            <a:extLst>
              <a:ext uri="{FF2B5EF4-FFF2-40B4-BE49-F238E27FC236}">
                <a16:creationId xmlns:a16="http://schemas.microsoft.com/office/drawing/2014/main" id="{0AB3ACC8-A169-EA58-B9D8-A02CBE975111}"/>
              </a:ext>
            </a:extLst>
          </p:cNvPr>
          <p:cNvSpPr/>
          <p:nvPr/>
        </p:nvSpPr>
        <p:spPr>
          <a:xfrm>
            <a:off x="2214390" y="424148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</a:p>
        </p:txBody>
      </p:sp>
      <p:sp>
        <p:nvSpPr>
          <p:cNvPr id="6" name="Rectangle 5">
            <a:hlinkClick r:id="rId5" action="ppaction://hlinksldjump"/>
            <a:extLst>
              <a:ext uri="{FF2B5EF4-FFF2-40B4-BE49-F238E27FC236}">
                <a16:creationId xmlns:a16="http://schemas.microsoft.com/office/drawing/2014/main" id="{E288C278-1ED0-487E-1499-6A41766B17DC}"/>
              </a:ext>
            </a:extLst>
          </p:cNvPr>
          <p:cNvSpPr/>
          <p:nvPr/>
        </p:nvSpPr>
        <p:spPr>
          <a:xfrm>
            <a:off x="4175392" y="424148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</p:txBody>
      </p:sp>
      <p:sp>
        <p:nvSpPr>
          <p:cNvPr id="7" name="Rectangle 6">
            <a:hlinkClick r:id="rId6" action="ppaction://hlinksldjump"/>
            <a:extLst>
              <a:ext uri="{FF2B5EF4-FFF2-40B4-BE49-F238E27FC236}">
                <a16:creationId xmlns:a16="http://schemas.microsoft.com/office/drawing/2014/main" id="{B209A52F-93EB-DF78-90B6-760EF0CC671E}"/>
              </a:ext>
            </a:extLst>
          </p:cNvPr>
          <p:cNvSpPr/>
          <p:nvPr/>
        </p:nvSpPr>
        <p:spPr>
          <a:xfrm>
            <a:off x="6136394" y="424148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</a:p>
        </p:txBody>
      </p:sp>
      <p:sp>
        <p:nvSpPr>
          <p:cNvPr id="8" name="Rectangle 7">
            <a:hlinkClick r:id="rId7" action="ppaction://hlinksldjump"/>
            <a:extLst>
              <a:ext uri="{FF2B5EF4-FFF2-40B4-BE49-F238E27FC236}">
                <a16:creationId xmlns:a16="http://schemas.microsoft.com/office/drawing/2014/main" id="{66B50275-059C-D006-CEDD-7907E6F57C2F}"/>
              </a:ext>
            </a:extLst>
          </p:cNvPr>
          <p:cNvSpPr/>
          <p:nvPr/>
        </p:nvSpPr>
        <p:spPr>
          <a:xfrm>
            <a:off x="8097396" y="424148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</a:p>
        </p:txBody>
      </p:sp>
      <p:sp>
        <p:nvSpPr>
          <p:cNvPr id="9" name="Rectangle 8">
            <a:hlinkClick r:id="rId8" action="ppaction://hlinksldjump"/>
            <a:extLst>
              <a:ext uri="{FF2B5EF4-FFF2-40B4-BE49-F238E27FC236}">
                <a16:creationId xmlns:a16="http://schemas.microsoft.com/office/drawing/2014/main" id="{284B2CAF-E2D5-B6E5-BB66-6492ADE11EDF}"/>
              </a:ext>
            </a:extLst>
          </p:cNvPr>
          <p:cNvSpPr/>
          <p:nvPr/>
        </p:nvSpPr>
        <p:spPr>
          <a:xfrm>
            <a:off x="10058398" y="424148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</a:p>
        </p:txBody>
      </p:sp>
      <p:sp>
        <p:nvSpPr>
          <p:cNvPr id="10" name="Rectangle 9">
            <a:hlinkClick r:id="rId9" action="ppaction://hlinksldjump"/>
            <a:extLst>
              <a:ext uri="{FF2B5EF4-FFF2-40B4-BE49-F238E27FC236}">
                <a16:creationId xmlns:a16="http://schemas.microsoft.com/office/drawing/2014/main" id="{50EEE4B1-B4DB-AC18-CB4D-8CE0FBAE02A6}"/>
              </a:ext>
            </a:extLst>
          </p:cNvPr>
          <p:cNvSpPr/>
          <p:nvPr/>
        </p:nvSpPr>
        <p:spPr>
          <a:xfrm>
            <a:off x="253388" y="1854504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</a:p>
        </p:txBody>
      </p:sp>
      <p:sp>
        <p:nvSpPr>
          <p:cNvPr id="11" name="Rectangle 10">
            <a:hlinkClick r:id="rId10" action="ppaction://hlinksldjump"/>
            <a:extLst>
              <a:ext uri="{FF2B5EF4-FFF2-40B4-BE49-F238E27FC236}">
                <a16:creationId xmlns:a16="http://schemas.microsoft.com/office/drawing/2014/main" id="{82E6A147-E5CD-3EA2-8CD2-241F5AD74B40}"/>
              </a:ext>
            </a:extLst>
          </p:cNvPr>
          <p:cNvSpPr/>
          <p:nvPr/>
        </p:nvSpPr>
        <p:spPr>
          <a:xfrm>
            <a:off x="2214390" y="1854504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</a:p>
        </p:txBody>
      </p:sp>
      <p:sp>
        <p:nvSpPr>
          <p:cNvPr id="12" name="Rectangle 11">
            <a:hlinkClick r:id="rId11" action="ppaction://hlinksldjump"/>
            <a:extLst>
              <a:ext uri="{FF2B5EF4-FFF2-40B4-BE49-F238E27FC236}">
                <a16:creationId xmlns:a16="http://schemas.microsoft.com/office/drawing/2014/main" id="{B580FEA5-9961-5477-0B64-1C58419D3CAC}"/>
              </a:ext>
            </a:extLst>
          </p:cNvPr>
          <p:cNvSpPr/>
          <p:nvPr/>
        </p:nvSpPr>
        <p:spPr>
          <a:xfrm>
            <a:off x="4175392" y="1854504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</a:p>
        </p:txBody>
      </p:sp>
      <p:sp>
        <p:nvSpPr>
          <p:cNvPr id="13" name="Rectangle 12">
            <a:hlinkClick r:id="rId12" action="ppaction://hlinksldjump"/>
            <a:extLst>
              <a:ext uri="{FF2B5EF4-FFF2-40B4-BE49-F238E27FC236}">
                <a16:creationId xmlns:a16="http://schemas.microsoft.com/office/drawing/2014/main" id="{35F0B5E1-9228-C879-D66D-C2BA5C9D641E}"/>
              </a:ext>
            </a:extLst>
          </p:cNvPr>
          <p:cNvSpPr/>
          <p:nvPr/>
        </p:nvSpPr>
        <p:spPr>
          <a:xfrm>
            <a:off x="6136394" y="1854504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</a:p>
        </p:txBody>
      </p:sp>
      <p:sp>
        <p:nvSpPr>
          <p:cNvPr id="14" name="Rectangle 13">
            <a:hlinkClick r:id="rId13" action="ppaction://hlinksldjump"/>
            <a:extLst>
              <a:ext uri="{FF2B5EF4-FFF2-40B4-BE49-F238E27FC236}">
                <a16:creationId xmlns:a16="http://schemas.microsoft.com/office/drawing/2014/main" id="{2D6260B6-4E17-2E26-91DE-881760F90C91}"/>
              </a:ext>
            </a:extLst>
          </p:cNvPr>
          <p:cNvSpPr/>
          <p:nvPr/>
        </p:nvSpPr>
        <p:spPr>
          <a:xfrm>
            <a:off x="8097396" y="1854504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11</a:t>
            </a:r>
          </a:p>
        </p:txBody>
      </p:sp>
      <p:sp>
        <p:nvSpPr>
          <p:cNvPr id="15" name="Rectangle 14">
            <a:hlinkClick r:id="rId14" action="ppaction://hlinksldjump"/>
            <a:extLst>
              <a:ext uri="{FF2B5EF4-FFF2-40B4-BE49-F238E27FC236}">
                <a16:creationId xmlns:a16="http://schemas.microsoft.com/office/drawing/2014/main" id="{BF356720-6E29-405A-AA63-BADB72F4295A}"/>
              </a:ext>
            </a:extLst>
          </p:cNvPr>
          <p:cNvSpPr/>
          <p:nvPr/>
        </p:nvSpPr>
        <p:spPr>
          <a:xfrm>
            <a:off x="10058400" y="1854504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12</a:t>
            </a:r>
          </a:p>
        </p:txBody>
      </p:sp>
      <p:sp>
        <p:nvSpPr>
          <p:cNvPr id="16" name="Rectangle 15">
            <a:hlinkClick r:id="rId15" action="ppaction://hlinksldjump"/>
            <a:extLst>
              <a:ext uri="{FF2B5EF4-FFF2-40B4-BE49-F238E27FC236}">
                <a16:creationId xmlns:a16="http://schemas.microsoft.com/office/drawing/2014/main" id="{1FACBE07-423C-2FEE-73DC-3297452FC11B}"/>
              </a:ext>
            </a:extLst>
          </p:cNvPr>
          <p:cNvSpPr/>
          <p:nvPr/>
        </p:nvSpPr>
        <p:spPr>
          <a:xfrm>
            <a:off x="253388" y="3284860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13</a:t>
            </a:r>
          </a:p>
        </p:txBody>
      </p:sp>
      <p:sp>
        <p:nvSpPr>
          <p:cNvPr id="17" name="Rectangle 16">
            <a:hlinkClick r:id="rId16" action="ppaction://hlinksldjump"/>
            <a:extLst>
              <a:ext uri="{FF2B5EF4-FFF2-40B4-BE49-F238E27FC236}">
                <a16:creationId xmlns:a16="http://schemas.microsoft.com/office/drawing/2014/main" id="{862A1A50-A89E-CC39-E7CF-C6873548CF7C}"/>
              </a:ext>
            </a:extLst>
          </p:cNvPr>
          <p:cNvSpPr/>
          <p:nvPr/>
        </p:nvSpPr>
        <p:spPr>
          <a:xfrm>
            <a:off x="2214390" y="3284860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14</a:t>
            </a:r>
          </a:p>
        </p:txBody>
      </p:sp>
      <p:sp>
        <p:nvSpPr>
          <p:cNvPr id="18" name="Rectangle 17">
            <a:hlinkClick r:id="rId17" action="ppaction://hlinksldjump"/>
            <a:extLst>
              <a:ext uri="{FF2B5EF4-FFF2-40B4-BE49-F238E27FC236}">
                <a16:creationId xmlns:a16="http://schemas.microsoft.com/office/drawing/2014/main" id="{584A2A5C-47B2-D349-AA73-8A3F4AC022B2}"/>
              </a:ext>
            </a:extLst>
          </p:cNvPr>
          <p:cNvSpPr/>
          <p:nvPr/>
        </p:nvSpPr>
        <p:spPr>
          <a:xfrm>
            <a:off x="4175392" y="3284860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</a:p>
        </p:txBody>
      </p:sp>
      <p:sp>
        <p:nvSpPr>
          <p:cNvPr id="19" name="Rectangle 18">
            <a:hlinkClick r:id="rId18" action="ppaction://hlinksldjump"/>
            <a:extLst>
              <a:ext uri="{FF2B5EF4-FFF2-40B4-BE49-F238E27FC236}">
                <a16:creationId xmlns:a16="http://schemas.microsoft.com/office/drawing/2014/main" id="{A789B1A1-C36C-CB9F-21D7-67DC531F6F00}"/>
              </a:ext>
            </a:extLst>
          </p:cNvPr>
          <p:cNvSpPr/>
          <p:nvPr/>
        </p:nvSpPr>
        <p:spPr>
          <a:xfrm>
            <a:off x="6136394" y="3284860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16</a:t>
            </a:r>
          </a:p>
        </p:txBody>
      </p:sp>
      <p:sp>
        <p:nvSpPr>
          <p:cNvPr id="20" name="Rectangle 19">
            <a:hlinkClick r:id="rId19" action="ppaction://hlinksldjump"/>
            <a:extLst>
              <a:ext uri="{FF2B5EF4-FFF2-40B4-BE49-F238E27FC236}">
                <a16:creationId xmlns:a16="http://schemas.microsoft.com/office/drawing/2014/main" id="{E18246CC-758F-C22B-67A0-1423673527FE}"/>
              </a:ext>
            </a:extLst>
          </p:cNvPr>
          <p:cNvSpPr/>
          <p:nvPr/>
        </p:nvSpPr>
        <p:spPr>
          <a:xfrm>
            <a:off x="8097396" y="3284860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</a:p>
        </p:txBody>
      </p:sp>
      <p:sp>
        <p:nvSpPr>
          <p:cNvPr id="21" name="Rectangle 20">
            <a:hlinkClick r:id="rId20" action="ppaction://hlinksldjump"/>
            <a:extLst>
              <a:ext uri="{FF2B5EF4-FFF2-40B4-BE49-F238E27FC236}">
                <a16:creationId xmlns:a16="http://schemas.microsoft.com/office/drawing/2014/main" id="{FF6F0949-A156-CCAF-A62C-623CC92A85B9}"/>
              </a:ext>
            </a:extLst>
          </p:cNvPr>
          <p:cNvSpPr/>
          <p:nvPr/>
        </p:nvSpPr>
        <p:spPr>
          <a:xfrm>
            <a:off x="10058400" y="3284860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18</a:t>
            </a:r>
          </a:p>
        </p:txBody>
      </p:sp>
      <p:sp>
        <p:nvSpPr>
          <p:cNvPr id="22" name="Rectangle 21">
            <a:hlinkClick r:id="rId21" action="ppaction://hlinksldjump"/>
            <a:extLst>
              <a:ext uri="{FF2B5EF4-FFF2-40B4-BE49-F238E27FC236}">
                <a16:creationId xmlns:a16="http://schemas.microsoft.com/office/drawing/2014/main" id="{DDA23660-465A-0566-F79D-0F87800C510F}"/>
              </a:ext>
            </a:extLst>
          </p:cNvPr>
          <p:cNvSpPr/>
          <p:nvPr/>
        </p:nvSpPr>
        <p:spPr>
          <a:xfrm>
            <a:off x="253388" y="4715216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</a:t>
            </a:r>
          </a:p>
        </p:txBody>
      </p:sp>
      <p:sp>
        <p:nvSpPr>
          <p:cNvPr id="23" name="Rectangle 22">
            <a:hlinkClick r:id="rId22" action="ppaction://hlinksldjump"/>
            <a:extLst>
              <a:ext uri="{FF2B5EF4-FFF2-40B4-BE49-F238E27FC236}">
                <a16:creationId xmlns:a16="http://schemas.microsoft.com/office/drawing/2014/main" id="{4DD3BAC8-BD8D-8D2C-8803-9CD0E14F9025}"/>
              </a:ext>
            </a:extLst>
          </p:cNvPr>
          <p:cNvSpPr/>
          <p:nvPr/>
        </p:nvSpPr>
        <p:spPr>
          <a:xfrm>
            <a:off x="2214390" y="4715216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</a:p>
        </p:txBody>
      </p:sp>
      <p:sp>
        <p:nvSpPr>
          <p:cNvPr id="24" name="Rectangle 23">
            <a:hlinkClick r:id="rId23" action="ppaction://hlinksldjump"/>
            <a:extLst>
              <a:ext uri="{FF2B5EF4-FFF2-40B4-BE49-F238E27FC236}">
                <a16:creationId xmlns:a16="http://schemas.microsoft.com/office/drawing/2014/main" id="{EBC3BE50-6D50-8C67-D2FF-4236BED91E98}"/>
              </a:ext>
            </a:extLst>
          </p:cNvPr>
          <p:cNvSpPr/>
          <p:nvPr/>
        </p:nvSpPr>
        <p:spPr>
          <a:xfrm>
            <a:off x="4175392" y="4715216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21</a:t>
            </a:r>
          </a:p>
        </p:txBody>
      </p:sp>
      <p:sp>
        <p:nvSpPr>
          <p:cNvPr id="25" name="Rectangle 24">
            <a:hlinkClick r:id="rId23" action="ppaction://hlinksldjump"/>
            <a:extLst>
              <a:ext uri="{FF2B5EF4-FFF2-40B4-BE49-F238E27FC236}">
                <a16:creationId xmlns:a16="http://schemas.microsoft.com/office/drawing/2014/main" id="{7F23BF3E-7535-AA9D-6C97-B93F66C4B6CF}"/>
              </a:ext>
            </a:extLst>
          </p:cNvPr>
          <p:cNvSpPr/>
          <p:nvPr/>
        </p:nvSpPr>
        <p:spPr>
          <a:xfrm>
            <a:off x="6136394" y="4715216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22</a:t>
            </a:r>
          </a:p>
        </p:txBody>
      </p:sp>
      <p:sp>
        <p:nvSpPr>
          <p:cNvPr id="26" name="Rectangle 25">
            <a:hlinkClick r:id="rId24" action="ppaction://hlinksldjump"/>
            <a:extLst>
              <a:ext uri="{FF2B5EF4-FFF2-40B4-BE49-F238E27FC236}">
                <a16:creationId xmlns:a16="http://schemas.microsoft.com/office/drawing/2014/main" id="{2E8AA112-578B-99A5-860B-40CF5539C7EB}"/>
              </a:ext>
            </a:extLst>
          </p:cNvPr>
          <p:cNvSpPr/>
          <p:nvPr/>
        </p:nvSpPr>
        <p:spPr>
          <a:xfrm>
            <a:off x="8097396" y="4715216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23</a:t>
            </a:r>
          </a:p>
        </p:txBody>
      </p:sp>
      <p:sp>
        <p:nvSpPr>
          <p:cNvPr id="27" name="Rectangle 26">
            <a:hlinkClick r:id="rId25" action="ppaction://hlinksldjump"/>
            <a:extLst>
              <a:ext uri="{FF2B5EF4-FFF2-40B4-BE49-F238E27FC236}">
                <a16:creationId xmlns:a16="http://schemas.microsoft.com/office/drawing/2014/main" id="{D5CD6FDB-6F72-EFCF-6884-F7DD8758EFB4}"/>
              </a:ext>
            </a:extLst>
          </p:cNvPr>
          <p:cNvSpPr/>
          <p:nvPr/>
        </p:nvSpPr>
        <p:spPr>
          <a:xfrm>
            <a:off x="10058400" y="4715216"/>
            <a:ext cx="1784733" cy="1311007"/>
          </a:xfrm>
          <a:prstGeom prst="rect">
            <a:avLst/>
          </a:prstGeom>
          <a:solidFill>
            <a:srgbClr val="CCCCFF">
              <a:alpha val="24000"/>
            </a:srgbClr>
          </a:solidFill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3122013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233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9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789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233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10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176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00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11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702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00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12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337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00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13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15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00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14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018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00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15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409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00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16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7359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00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17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760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00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18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959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233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1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9710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00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19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716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00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20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637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00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21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88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00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22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3829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00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23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628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00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24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139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233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2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040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233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3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341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233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380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233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5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872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233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243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233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7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972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A4BAC-240D-5032-50E5-0A1975CCD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"/>
            <a:ext cx="4340646" cy="480335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23300" dirty="0">
                <a:solidFill>
                  <a:schemeClr val="bg1"/>
                </a:solidFill>
                <a:effectLst>
                  <a:glow rad="114300">
                    <a:schemeClr val="accent3">
                      <a:satMod val="175000"/>
                      <a:alpha val="20000"/>
                    </a:schemeClr>
                  </a:glow>
                  <a:outerShdw blurRad="50800" dist="38100" dir="16200000" rotWithShape="0">
                    <a:schemeClr val="bg2">
                      <a:alpha val="40000"/>
                    </a:schemeClr>
                  </a:outerShdw>
                </a:effectLst>
                <a:latin typeface="Engravers MT" panose="02090707080505020304" pitchFamily="18" charset="0"/>
              </a:rPr>
              <a:t>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2928C8-08A1-DC74-CFC6-E1C5AC45A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7770" y="685800"/>
            <a:ext cx="6336030" cy="54911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Add something here!</a:t>
            </a:r>
          </a:p>
          <a:p>
            <a:pPr marL="0" indent="0">
              <a:buNone/>
            </a:pPr>
            <a:r>
              <a:rPr lang="en-GB" dirty="0"/>
              <a:t>Picture?</a:t>
            </a:r>
          </a:p>
          <a:p>
            <a:pPr marL="0" indent="0">
              <a:buNone/>
            </a:pPr>
            <a:r>
              <a:rPr lang="en-GB" dirty="0"/>
              <a:t>Joke?</a:t>
            </a:r>
          </a:p>
          <a:p>
            <a:pPr marL="0" indent="0">
              <a:buNone/>
            </a:pPr>
            <a:r>
              <a:rPr lang="en-GB" dirty="0"/>
              <a:t>Video?</a:t>
            </a:r>
          </a:p>
          <a:p>
            <a:pPr marL="0" indent="0">
              <a:buNone/>
            </a:pPr>
            <a:r>
              <a:rPr lang="en-GB" dirty="0"/>
              <a:t>Music?</a:t>
            </a:r>
          </a:p>
        </p:txBody>
      </p:sp>
      <p:pic>
        <p:nvPicPr>
          <p:cNvPr id="9" name="Content Placeholder 4" descr="Back with solid fill">
            <a:hlinkClick r:id="rId2" action="ppaction://hlinksldjump"/>
            <a:extLst>
              <a:ext uri="{FF2B5EF4-FFF2-40B4-BE49-F238E27FC236}">
                <a16:creationId xmlns:a16="http://schemas.microsoft.com/office/drawing/2014/main" id="{8FF84F8A-B7E3-4C0F-C3A9-E957230B9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7497" y="4576590"/>
            <a:ext cx="1785651" cy="178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747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2786</TotalTime>
  <Words>336</Words>
  <Application>Microsoft Office PowerPoint</Application>
  <PresentationFormat>Widescreen</PresentationFormat>
  <Paragraphs>168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Engravers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Clark</dc:creator>
  <cp:lastModifiedBy>Brian Clark</cp:lastModifiedBy>
  <cp:revision>1</cp:revision>
  <dcterms:created xsi:type="dcterms:W3CDTF">2023-11-26T15:36:05Z</dcterms:created>
  <dcterms:modified xsi:type="dcterms:W3CDTF">2023-12-01T09:39:14Z</dcterms:modified>
</cp:coreProperties>
</file>