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CD34E-0815-4E3C-B073-ABCBFA45F6CC}" v="6" dt="2023-11-08T14:58:41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436D-596A-46AC-D0F4-865B697CD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E1053-0685-CDD1-9ED4-E17DB31B8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9F89E-F2C9-7A45-8BD7-655C1DB29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8DB5-28E7-47E9-A0B8-6F11E2C987D5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CA849-FFEB-63E7-CE18-898FD8B4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E2081-CB46-D276-7CC8-84851912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3FF-6A0A-4D2E-A631-D94364229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17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E323-AC24-41D1-E920-E9611CBD3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30284-8896-654C-33D9-9FD2A7DE2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40E15-A99F-ED10-9701-34460894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8DB5-28E7-47E9-A0B8-6F11E2C987D5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87A29-6636-2EBA-3D3B-8E1CFC055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47586-9984-BB33-3559-2B093F34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3FF-6A0A-4D2E-A631-D94364229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39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3B810-AFB3-876D-AA2C-1D34F0B49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49D01-5486-81A2-9137-B935EEB4D2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90CFD-BF6F-DFB2-F0D0-7FD40DB3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8DB5-28E7-47E9-A0B8-6F11E2C987D5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207C2-05F4-4430-F259-19C71F16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F1126-D3AD-68DE-512C-D79651D7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3FF-6A0A-4D2E-A631-D94364229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49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E5462-AAC8-C808-CD64-2100B1E4F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B5BEE-108D-62E5-1CD7-D6FFB99CE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E0D0A-0B3B-95D1-0650-93782C976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8DB5-28E7-47E9-A0B8-6F11E2C987D5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06634-4432-AE04-7252-F633544A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C80C9-9A17-2776-C404-73131CD5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3FF-6A0A-4D2E-A631-D94364229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35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1876-0C85-5566-35B0-A71D415C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49A70-B4FA-B10F-DC5C-193410CD2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B8775-1A4D-CB66-206A-59447043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8DB5-28E7-47E9-A0B8-6F11E2C987D5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9CF8B-7079-BD94-136C-61E73065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A7A80-33D6-5F6F-0BED-64B31C83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3FF-6A0A-4D2E-A631-D94364229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03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BA8A-4553-635A-5411-D8BD4412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E9566-5A06-59F5-E70D-6E03EE373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66CFC-5613-DC4F-C768-515A6C63B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F7025-D845-9E27-9BBA-0C1D75B7F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8DB5-28E7-47E9-A0B8-6F11E2C987D5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A84BD-F938-F18D-C066-530DFF71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960FD-82A7-C0FB-0959-E0106567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3FF-6A0A-4D2E-A631-D94364229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94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48F84-D5AF-70DC-E172-4466462B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7414D-84DB-C790-2CDF-F43CC78E6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546B5-C23C-ADC0-E121-8E1A9F010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331324-3790-F066-FA12-2421EB66C8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A6B401-8FEC-1C3D-251A-01DAA3E1A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9CFC0-F77E-C4EE-FD2F-378424D7F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8DB5-28E7-47E9-A0B8-6F11E2C987D5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EABA33-8243-7521-AA14-13EFD4DC2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2B4FF-7B2E-8E66-6A2A-43F9E39B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3FF-6A0A-4D2E-A631-D94364229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0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CE30-341B-45B8-842E-A238F1AB5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D1BF7D-7979-5DB9-39AB-9CC678D17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8DB5-28E7-47E9-A0B8-6F11E2C987D5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D9CEE-7418-3D8B-935E-E2824A65C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02E9E0-3C7A-606D-1291-F339B2AD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3FF-6A0A-4D2E-A631-D94364229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48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EE076-1A80-122E-5EBF-24D183C5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8DB5-28E7-47E9-A0B8-6F11E2C987D5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AD4FC8-3027-6491-F4FF-19B41A96F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2787D-5A4A-02B4-0E7D-60C1CC56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3FF-6A0A-4D2E-A631-D94364229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5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0B5B-25D9-48CC-8709-97BD55A8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6491F-A33D-B481-3E05-35E9093C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6F2108-673A-741B-464A-11A08D34D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0AC05-CFDA-7E21-0C6A-B64C9DB7A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8DB5-28E7-47E9-A0B8-6F11E2C987D5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4DB62-65E1-484C-E803-34F4BA6A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07E9B-C582-AE3D-EB9A-DD37ABFE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3FF-6A0A-4D2E-A631-D94364229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3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4BC7-7758-DAEA-1D45-D531750C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07118C-312C-BAE3-188A-555F7E23B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F8260-D25E-B1F0-76FB-3769E08AA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BFC7D-10FC-1289-5BD4-09F54A36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8DB5-28E7-47E9-A0B8-6F11E2C987D5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66332-0E73-3C9B-00AC-5548D201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27FB5-E3FC-FA82-BC31-8A279AF5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EC3FF-6A0A-4D2E-A631-D94364229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833967-4FDC-4B12-4E46-FEE4C732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7160D-F0EB-2C6F-A68C-B164A6D48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CBCCC-4CF1-CA23-44CB-2E120CA6A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8DB5-28E7-47E9-A0B8-6F11E2C987D5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4B65-35BF-34EA-4D36-D77D96E1F1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15CAE-8786-A344-E0B7-9C9E2DA0F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EC3FF-6A0A-4D2E-A631-D94364229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9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104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Freeform: Shape 105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9" name="Isosceles Triangle 105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Isosceles Triangle 106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lassic Video Game Wallpaper (79+ images)">
            <a:extLst>
              <a:ext uri="{FF2B5EF4-FFF2-40B4-BE49-F238E27FC236}">
                <a16:creationId xmlns:a16="http://schemas.microsoft.com/office/drawing/2014/main" id="{7B32C2FA-9ADE-1C4B-A07B-7C1669854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8" r="51716" b="33380"/>
          <a:stretch/>
        </p:blipFill>
        <p:spPr bwMode="auto">
          <a:xfrm>
            <a:off x="2419042" y="659735"/>
            <a:ext cx="1143969" cy="28930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rt Attack Wallpapers: Video Game Character Compilation Wallpaper ...">
            <a:extLst>
              <a:ext uri="{FF2B5EF4-FFF2-40B4-BE49-F238E27FC236}">
                <a16:creationId xmlns:a16="http://schemas.microsoft.com/office/drawing/2014/main" id="{D32C251A-2BC3-EC9A-C142-27CD4BCAF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5" b="98726" l="7750" r="45500">
                        <a14:foregroundMark x1="20333" y1="8758" x2="25000" y2="10032"/>
                        <a14:foregroundMark x1="25000" y1="10032" x2="26750" y2="6847"/>
                        <a14:foregroundMark x1="22833" y1="6210" x2="24417" y2="1115"/>
                        <a14:foregroundMark x1="10333" y1="54936" x2="7833" y2="64968"/>
                        <a14:foregroundMark x1="7833" y1="64968" x2="9417" y2="81051"/>
                        <a14:foregroundMark x1="42167" y1="22134" x2="45583" y2="29299"/>
                        <a14:foregroundMark x1="45583" y1="29299" x2="42833" y2="38217"/>
                        <a14:foregroundMark x1="42833" y1="38217" x2="42833" y2="39650"/>
                        <a14:foregroundMark x1="17417" y1="97771" x2="22750" y2="91561"/>
                        <a14:foregroundMark x1="22750" y1="91561" x2="19167" y2="85828"/>
                        <a14:foregroundMark x1="19167" y1="85828" x2="20917" y2="97452"/>
                        <a14:foregroundMark x1="20917" y1="97452" x2="33500" y2="96497"/>
                        <a14:foregroundMark x1="33500" y1="96497" x2="29667" y2="92197"/>
                        <a14:foregroundMark x1="29667" y1="92197" x2="28333" y2="87898"/>
                        <a14:foregroundMark x1="17667" y1="98726" x2="19333" y2="92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20" r="52667" b="49205"/>
          <a:stretch/>
        </p:blipFill>
        <p:spPr bwMode="auto">
          <a:xfrm>
            <a:off x="2377560" y="3901833"/>
            <a:ext cx="1892648" cy="27177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auna | Animal Crossing Wiki | FANDOM powered by Wikia">
            <a:extLst>
              <a:ext uri="{FF2B5EF4-FFF2-40B4-BE49-F238E27FC236}">
                <a16:creationId xmlns:a16="http://schemas.microsoft.com/office/drawing/2014/main" id="{3D77A82C-DCCB-80A0-3B43-2ABB762B5E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9" r="-4162" b="65781"/>
          <a:stretch/>
        </p:blipFill>
        <p:spPr bwMode="auto">
          <a:xfrm>
            <a:off x="5159242" y="899182"/>
            <a:ext cx="1947815" cy="26262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rincess Zelda | Nintendo | Fandom">
            <a:extLst>
              <a:ext uri="{FF2B5EF4-FFF2-40B4-BE49-F238E27FC236}">
                <a16:creationId xmlns:a16="http://schemas.microsoft.com/office/drawing/2014/main" id="{617267DA-ACE6-9493-E237-6A8CDC3269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6" r="12143" b="65397"/>
          <a:stretch/>
        </p:blipFill>
        <p:spPr bwMode="auto">
          <a:xfrm>
            <a:off x="5026055" y="4153015"/>
            <a:ext cx="1487509" cy="25016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rror 404 (Not Found)!!1">
            <a:extLst>
              <a:ext uri="{FF2B5EF4-FFF2-40B4-BE49-F238E27FC236}">
                <a16:creationId xmlns:a16="http://schemas.microsoft.com/office/drawing/2014/main" id="{C1DA486B-CE0F-63AD-DC50-B31006AF3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08" t="54555" r="80477" b="1867"/>
          <a:stretch/>
        </p:blipFill>
        <p:spPr bwMode="auto">
          <a:xfrm>
            <a:off x="7148458" y="899182"/>
            <a:ext cx="1368802" cy="26706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Yoshi - Video Games Fanon Wiki">
            <a:extLst>
              <a:ext uri="{FF2B5EF4-FFF2-40B4-BE49-F238E27FC236}">
                <a16:creationId xmlns:a16="http://schemas.microsoft.com/office/drawing/2014/main" id="{E4726C7B-4DDE-FF94-50A1-E70BCCE27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9" r="-33" b="38188"/>
          <a:stretch/>
        </p:blipFill>
        <p:spPr bwMode="auto">
          <a:xfrm>
            <a:off x="7664805" y="3810016"/>
            <a:ext cx="1062569" cy="29405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Steve Minecraft Png, Download Free Steve Minecraft Png png images ...">
            <a:extLst>
              <a:ext uri="{FF2B5EF4-FFF2-40B4-BE49-F238E27FC236}">
                <a16:creationId xmlns:a16="http://schemas.microsoft.com/office/drawing/2014/main" id="{25029569-E494-E19F-F4D9-6D09D5A44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60" t="11624" r="16485" b="51325"/>
          <a:stretch/>
        </p:blipFill>
        <p:spPr bwMode="auto">
          <a:xfrm>
            <a:off x="10175613" y="4266934"/>
            <a:ext cx="1245294" cy="24905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ABAE6C04-19A6-434A-CE94-995D3F4C8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7" t="1" r="-3110" b="63067"/>
          <a:stretch/>
        </p:blipFill>
        <p:spPr bwMode="auto">
          <a:xfrm>
            <a:off x="10207205" y="713446"/>
            <a:ext cx="1368801" cy="31115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5B59F5-B299-84EF-A768-BFFD29CD1355}"/>
              </a:ext>
            </a:extLst>
          </p:cNvPr>
          <p:cNvSpPr/>
          <p:nvPr/>
        </p:nvSpPr>
        <p:spPr>
          <a:xfrm>
            <a:off x="2411578" y="288485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39EB72-00A2-5989-1023-8F87F17DAD8F}"/>
              </a:ext>
            </a:extLst>
          </p:cNvPr>
          <p:cNvSpPr/>
          <p:nvPr/>
        </p:nvSpPr>
        <p:spPr>
          <a:xfrm>
            <a:off x="5069614" y="271550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10E6E6-9014-5D43-EA75-9C4224C16EFF}"/>
              </a:ext>
            </a:extLst>
          </p:cNvPr>
          <p:cNvSpPr/>
          <p:nvPr/>
        </p:nvSpPr>
        <p:spPr>
          <a:xfrm>
            <a:off x="7712211" y="257395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4B2644-1302-E275-B24D-B6D689ADABB2}"/>
              </a:ext>
            </a:extLst>
          </p:cNvPr>
          <p:cNvSpPr/>
          <p:nvPr/>
        </p:nvSpPr>
        <p:spPr>
          <a:xfrm>
            <a:off x="10209631" y="271550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BEBB6-CB3B-6509-081C-F7CAB978E2C7}"/>
              </a:ext>
            </a:extLst>
          </p:cNvPr>
          <p:cNvSpPr/>
          <p:nvPr/>
        </p:nvSpPr>
        <p:spPr>
          <a:xfrm>
            <a:off x="2377560" y="3865830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7C771-1F65-1CB1-7C0E-21DF21771E24}"/>
              </a:ext>
            </a:extLst>
          </p:cNvPr>
          <p:cNvSpPr/>
          <p:nvPr/>
        </p:nvSpPr>
        <p:spPr>
          <a:xfrm>
            <a:off x="5035596" y="3848895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A1932D-1A91-B241-29D3-BF3181AEF974}"/>
              </a:ext>
            </a:extLst>
          </p:cNvPr>
          <p:cNvSpPr/>
          <p:nvPr/>
        </p:nvSpPr>
        <p:spPr>
          <a:xfrm>
            <a:off x="7678193" y="3834740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0403BD-1B16-8014-F001-8DE81AE5B08A}"/>
              </a:ext>
            </a:extLst>
          </p:cNvPr>
          <p:cNvSpPr/>
          <p:nvPr/>
        </p:nvSpPr>
        <p:spPr>
          <a:xfrm>
            <a:off x="10175613" y="3848895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A0966B-2CC5-CDB7-5940-DAAEECFC52ED}"/>
              </a:ext>
            </a:extLst>
          </p:cNvPr>
          <p:cNvSpPr/>
          <p:nvPr/>
        </p:nvSpPr>
        <p:spPr>
          <a:xfrm>
            <a:off x="127383" y="257395"/>
            <a:ext cx="2136559" cy="6397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Can you guess the video game characters while we wait for the session to start? Keep them to yourself just now!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Answers at </a:t>
            </a:r>
            <a:r>
              <a:rPr lang="en-GB" sz="2400" dirty="0" err="1"/>
              <a:t>2pm</a:t>
            </a:r>
            <a:r>
              <a:rPr lang="en-GB" sz="2400" dirty="0"/>
              <a:t>!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Say Hello in the Chat and let us know where you are!</a:t>
            </a:r>
          </a:p>
        </p:txBody>
      </p:sp>
    </p:spTree>
    <p:extLst>
      <p:ext uri="{BB962C8B-B14F-4D97-AF65-F5344CB8AC3E}">
        <p14:creationId xmlns:p14="http://schemas.microsoft.com/office/powerpoint/2010/main" val="295411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104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1" name="Freeform: Shape 105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Freeform: Shape 105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59" name="Isosceles Triangle 105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Isosceles Triangle 106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lassic Video Game Wallpaper (79+ images)">
            <a:extLst>
              <a:ext uri="{FF2B5EF4-FFF2-40B4-BE49-F238E27FC236}">
                <a16:creationId xmlns:a16="http://schemas.microsoft.com/office/drawing/2014/main" id="{7B32C2FA-9ADE-1C4B-A07B-7C1669854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51716"/>
          <a:stretch/>
        </p:blipFill>
        <p:spPr bwMode="auto">
          <a:xfrm>
            <a:off x="1417517" y="948366"/>
            <a:ext cx="1755541" cy="21766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rt Attack Wallpapers: Video Game Character Compilation Wallpaper ...">
            <a:extLst>
              <a:ext uri="{FF2B5EF4-FFF2-40B4-BE49-F238E27FC236}">
                <a16:creationId xmlns:a16="http://schemas.microsoft.com/office/drawing/2014/main" id="{D32C251A-2BC3-EC9A-C142-27CD4BCAF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5" b="98726" l="7750" r="45500">
                        <a14:foregroundMark x1="20333" y1="8758" x2="25000" y2="10032"/>
                        <a14:foregroundMark x1="25000" y1="10032" x2="26750" y2="6847"/>
                        <a14:foregroundMark x1="22833" y1="6210" x2="24417" y2="1115"/>
                        <a14:foregroundMark x1="10333" y1="54936" x2="7833" y2="64968"/>
                        <a14:foregroundMark x1="7833" y1="64968" x2="9417" y2="81051"/>
                        <a14:foregroundMark x1="42167" y1="22134" x2="45583" y2="29299"/>
                        <a14:foregroundMark x1="45583" y1="29299" x2="42833" y2="38217"/>
                        <a14:foregroundMark x1="42833" y1="38217" x2="42833" y2="39650"/>
                        <a14:foregroundMark x1="17417" y1="97771" x2="22750" y2="91561"/>
                        <a14:foregroundMark x1="22750" y1="91561" x2="19167" y2="85828"/>
                        <a14:foregroundMark x1="19167" y1="85828" x2="20917" y2="97452"/>
                        <a14:foregroundMark x1="20917" y1="97452" x2="33500" y2="96497"/>
                        <a14:foregroundMark x1="33500" y1="96497" x2="29667" y2="92197"/>
                        <a14:foregroundMark x1="29667" y1="92197" x2="28333" y2="87898"/>
                        <a14:foregroundMark x1="17667" y1="98726" x2="19333" y2="92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" r="52667"/>
          <a:stretch/>
        </p:blipFill>
        <p:spPr bwMode="auto">
          <a:xfrm>
            <a:off x="1417516" y="4525710"/>
            <a:ext cx="1755541" cy="21766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auna | Animal Crossing Wiki | FANDOM powered by Wikia">
            <a:extLst>
              <a:ext uri="{FF2B5EF4-FFF2-40B4-BE49-F238E27FC236}">
                <a16:creationId xmlns:a16="http://schemas.microsoft.com/office/drawing/2014/main" id="{3D77A82C-DCCB-80A0-3B43-2ABB762B5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525" y="869973"/>
            <a:ext cx="1609076" cy="21766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rincess Zelda | Nintendo | Fandom">
            <a:extLst>
              <a:ext uri="{FF2B5EF4-FFF2-40B4-BE49-F238E27FC236}">
                <a16:creationId xmlns:a16="http://schemas.microsoft.com/office/drawing/2014/main" id="{617267DA-ACE6-9493-E237-6A8CDC32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12" y="4586908"/>
            <a:ext cx="1747405" cy="21766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rror 404 (Not Found)!!1">
            <a:extLst>
              <a:ext uri="{FF2B5EF4-FFF2-40B4-BE49-F238E27FC236}">
                <a16:creationId xmlns:a16="http://schemas.microsoft.com/office/drawing/2014/main" id="{C1DA486B-CE0F-63AD-DC50-B31006AF3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683" y="948366"/>
            <a:ext cx="1356832" cy="21766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Yoshi - Video Games Fanon Wiki">
            <a:extLst>
              <a:ext uri="{FF2B5EF4-FFF2-40B4-BE49-F238E27FC236}">
                <a16:creationId xmlns:a16="http://schemas.microsoft.com/office/drawing/2014/main" id="{E4726C7B-4DDE-FF94-50A1-E70BCCE27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560" y="4560543"/>
            <a:ext cx="1464645" cy="21766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Steve Minecraft Png, Download Free Steve Minecraft Png png images ...">
            <a:extLst>
              <a:ext uri="{FF2B5EF4-FFF2-40B4-BE49-F238E27FC236}">
                <a16:creationId xmlns:a16="http://schemas.microsoft.com/office/drawing/2014/main" id="{25029569-E494-E19F-F4D9-6D09D5A44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2" r="14205"/>
          <a:stretch/>
        </p:blipFill>
        <p:spPr bwMode="auto">
          <a:xfrm>
            <a:off x="8859065" y="4509378"/>
            <a:ext cx="1840979" cy="21766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ABAE6C04-19A6-434A-CE94-995D3F4C8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657" y="965300"/>
            <a:ext cx="1775884" cy="21766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08C7FB-3BC2-3511-F149-AD374C5CEE53}"/>
              </a:ext>
            </a:extLst>
          </p:cNvPr>
          <p:cNvSpPr/>
          <p:nvPr/>
        </p:nvSpPr>
        <p:spPr>
          <a:xfrm>
            <a:off x="1510054" y="155664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FD96D1-3BE7-B7C4-B67D-013A5376448D}"/>
              </a:ext>
            </a:extLst>
          </p:cNvPr>
          <p:cNvSpPr/>
          <p:nvPr/>
        </p:nvSpPr>
        <p:spPr>
          <a:xfrm>
            <a:off x="4168090" y="138729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60388E-2D9E-318E-DA16-18EFB17F9A89}"/>
              </a:ext>
            </a:extLst>
          </p:cNvPr>
          <p:cNvSpPr/>
          <p:nvPr/>
        </p:nvSpPr>
        <p:spPr>
          <a:xfrm>
            <a:off x="6810687" y="124574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3A5BCB-93DD-ADC4-1B09-E137032D2E6F}"/>
              </a:ext>
            </a:extLst>
          </p:cNvPr>
          <p:cNvSpPr/>
          <p:nvPr/>
        </p:nvSpPr>
        <p:spPr>
          <a:xfrm>
            <a:off x="9308107" y="138729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5FCA74-B5AD-38FC-4128-6EE4092C8E79}"/>
              </a:ext>
            </a:extLst>
          </p:cNvPr>
          <p:cNvSpPr/>
          <p:nvPr/>
        </p:nvSpPr>
        <p:spPr>
          <a:xfrm>
            <a:off x="1476036" y="3733009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CD5BE9-1B5D-0053-896F-CCEC6CD628CC}"/>
              </a:ext>
            </a:extLst>
          </p:cNvPr>
          <p:cNvSpPr/>
          <p:nvPr/>
        </p:nvSpPr>
        <p:spPr>
          <a:xfrm>
            <a:off x="4134072" y="3716074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2A1855-06AF-9E26-D517-E53D8E0D0BCE}"/>
              </a:ext>
            </a:extLst>
          </p:cNvPr>
          <p:cNvSpPr/>
          <p:nvPr/>
        </p:nvSpPr>
        <p:spPr>
          <a:xfrm>
            <a:off x="6776669" y="3701919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EE8E77-81D3-D872-46BE-DB958717CF58}"/>
              </a:ext>
            </a:extLst>
          </p:cNvPr>
          <p:cNvSpPr/>
          <p:nvPr/>
        </p:nvSpPr>
        <p:spPr>
          <a:xfrm>
            <a:off x="9274089" y="3716074"/>
            <a:ext cx="1400393" cy="776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64692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ver Before Seen Concept Art of Sonic Characters Shown - Sonic Retro">
            <a:extLst>
              <a:ext uri="{FF2B5EF4-FFF2-40B4-BE49-F238E27FC236}">
                <a16:creationId xmlns:a16="http://schemas.microsoft.com/office/drawing/2014/main" id="{93EF40A6-19AB-844B-332B-5721EE5DA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0"/>
            <a:ext cx="11704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43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ircle shape meaning in character design">
            <a:extLst>
              <a:ext uri="{FF2B5EF4-FFF2-40B4-BE49-F238E27FC236}">
                <a16:creationId xmlns:a16="http://schemas.microsoft.com/office/drawing/2014/main" id="{D632C152-F05A-1DAF-CF17-D09CD3BA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9" y="838200"/>
            <a:ext cx="1016791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53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quares shape meaning in character design">
            <a:extLst>
              <a:ext uri="{FF2B5EF4-FFF2-40B4-BE49-F238E27FC236}">
                <a16:creationId xmlns:a16="http://schemas.microsoft.com/office/drawing/2014/main" id="{37CBDB29-EA26-2807-40BC-BF9496FDD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1" y="564828"/>
            <a:ext cx="10763182" cy="572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8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iangle shape meaning in character">
            <a:extLst>
              <a:ext uri="{FF2B5EF4-FFF2-40B4-BE49-F238E27FC236}">
                <a16:creationId xmlns:a16="http://schemas.microsoft.com/office/drawing/2014/main" id="{E5BD17C0-A195-B107-3FEE-AB2AA2913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6" y="380795"/>
            <a:ext cx="10689039" cy="60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3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aluigi (Character) - Giant Bomb">
            <a:extLst>
              <a:ext uri="{FF2B5EF4-FFF2-40B4-BE49-F238E27FC236}">
                <a16:creationId xmlns:a16="http://schemas.microsoft.com/office/drawing/2014/main" id="{044D4982-774D-AB7B-1FDA-57FCCB8E1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92" y="773325"/>
            <a:ext cx="5812220" cy="581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ovie Up Characters Pictures">
            <a:extLst>
              <a:ext uri="{FF2B5EF4-FFF2-40B4-BE49-F238E27FC236}">
                <a16:creationId xmlns:a16="http://schemas.microsoft.com/office/drawing/2014/main" id="{A038A534-38DB-9C0A-1F5D-EBEB2AAEA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0"/>
          <a:stretch/>
        </p:blipFill>
        <p:spPr bwMode="auto">
          <a:xfrm>
            <a:off x="651641" y="0"/>
            <a:ext cx="7231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Waluigi (Character) - Giant Bomb">
            <a:extLst>
              <a:ext uri="{FF2B5EF4-FFF2-40B4-BE49-F238E27FC236}">
                <a16:creationId xmlns:a16="http://schemas.microsoft.com/office/drawing/2014/main" id="{22E27D0F-F9C9-E621-8927-63884966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38" y="641131"/>
            <a:ext cx="5812220" cy="581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F1B81375C234682CE59C83665E4E6" ma:contentTypeVersion="15" ma:contentTypeDescription="Create a new document." ma:contentTypeScope="" ma:versionID="a8ca2ecfa5dd8d9a1a207b0790fac9b2">
  <xsd:schema xmlns:xsd="http://www.w3.org/2001/XMLSchema" xmlns:xs="http://www.w3.org/2001/XMLSchema" xmlns:p="http://schemas.microsoft.com/office/2006/metadata/properties" xmlns:ns2="5fcfb18b-a487-4024-8981-2b850abdce5f" xmlns:ns3="3499368a-20ce-49b6-a1e7-e78ced8cc83c" targetNamespace="http://schemas.microsoft.com/office/2006/metadata/properties" ma:root="true" ma:fieldsID="71ce653d5d96eceeb331625fc262b28a" ns2:_="" ns3:_="">
    <xsd:import namespace="5fcfb18b-a487-4024-8981-2b850abdce5f"/>
    <xsd:import namespace="3499368a-20ce-49b6-a1e7-e78ced8cc8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fb18b-a487-4024-8981-2b850abdc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9368a-20ce-49b6-a1e7-e78ced8cc83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70cde92-41fa-4b5b-8a14-92318db23c40}" ma:internalName="TaxCatchAll" ma:showField="CatchAllData" ma:web="3499368a-20ce-49b6-a1e7-e78ced8cc8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278176-FDB5-4096-969C-CA87696DD926}"/>
</file>

<file path=customXml/itemProps2.xml><?xml version="1.0" encoding="utf-8"?>
<ds:datastoreItem xmlns:ds="http://schemas.openxmlformats.org/officeDocument/2006/customXml" ds:itemID="{18C143C3-15BB-4310-86B8-1793DD48041A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56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Clark</dc:creator>
  <cp:lastModifiedBy>Brian Clark</cp:lastModifiedBy>
  <cp:revision>2</cp:revision>
  <dcterms:created xsi:type="dcterms:W3CDTF">2023-11-08T12:43:08Z</dcterms:created>
  <dcterms:modified xsi:type="dcterms:W3CDTF">2023-11-08T14:59:48Z</dcterms:modified>
</cp:coreProperties>
</file>