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6" r:id="rId6"/>
    <p:sldId id="277" r:id="rId7"/>
    <p:sldId id="257" r:id="rId8"/>
    <p:sldId id="274" r:id="rId9"/>
    <p:sldId id="278" r:id="rId10"/>
    <p:sldId id="279" r:id="rId11"/>
    <p:sldId id="275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3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2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1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1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3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0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3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7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3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twithpython.com/blog/2012/07/30/need-a-game-idea-a-list-of-game-mechanics-and-a-random-mechanic-mixer/" TargetMode="External"/><Relationship Id="rId3" Type="http://schemas.openxmlformats.org/officeDocument/2006/relationships/hyperlink" Target="https://twinery.org/" TargetMode="External"/><Relationship Id="rId7" Type="http://schemas.openxmlformats.org/officeDocument/2006/relationships/hyperlink" Target="https://writingexercises.co.uk/create-a-setting.php" TargetMode="External"/><Relationship Id="rId2" Type="http://schemas.openxmlformats.org/officeDocument/2006/relationships/hyperlink" Target="https://ygd.bafta.org/ygd-teacher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teil.dashnet.org/gamegen" TargetMode="External"/><Relationship Id="rId11" Type="http://schemas.openxmlformats.org/officeDocument/2006/relationships/hyperlink" Target="https://www.draw-your-game.com/" TargetMode="External"/><Relationship Id="rId5" Type="http://schemas.openxmlformats.org/officeDocument/2006/relationships/hyperlink" Target="https://letsmakeagame.net/game-idea-generator/" TargetMode="External"/><Relationship Id="rId10" Type="http://schemas.openxmlformats.org/officeDocument/2006/relationships/hyperlink" Target="https://tools.mouse.org/apps/game-mechanic-generator/" TargetMode="External"/><Relationship Id="rId4" Type="http://schemas.openxmlformats.org/officeDocument/2006/relationships/hyperlink" Target="https://scratch.mit.edu/" TargetMode="External"/><Relationship Id="rId9" Type="http://schemas.openxmlformats.org/officeDocument/2006/relationships/hyperlink" Target="https://firith.studio/game-idea-genera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C2E6F0-C8AF-4019-9B42-8BFF8D32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DAB649-BDBB-4DDA-8D98-93D8D0D60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CCF07C3-D196-4CD0-9369-069006D3E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65DC58B-8C2E-4EA4-A144-AF3477939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292D89D-3CCD-4521-AD45-91AAB1EAF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46A986D-4F65-4E2E-BDC9-77BC5E955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14ACA8B-9F7F-49F7-9681-B98C32307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E6B5D0A-E491-4E9E-BFA9-62A11317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AF537A9-BDF4-4EBD-A344-F2C526F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4123C0F-7056-4BD1-9F59-F82CF20D0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CCA067F-8BD9-4264-A5E5-4315CEF8A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82807EB-A797-4274-A7A4-D5FE99541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E0B7FBB-D4A7-4C4E-855F-E21BBA3C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97AD693-7525-4990-B8C5-0E0B0DDE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C4AE22A-6637-4E3C-A106-41D4CBC51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D2EB8C6-41B9-4015-80EF-451F94384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01B193B-E9C9-43A3-8172-8D16169A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24292C2-8AA7-412C-B89C-D84F73D41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3111D11-BE72-4589-88D4-314BCFB1E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30AEC6F-84E6-47CA-BD78-B05E8A84D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FC5FE73-3536-4A02-9107-EEDD36611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4E57DED-2570-4080-B894-1A3ADA810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4066551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Game controller">
            <a:extLst>
              <a:ext uri="{FF2B5EF4-FFF2-40B4-BE49-F238E27FC236}">
                <a16:creationId xmlns:a16="http://schemas.microsoft.com/office/drawing/2014/main" id="{95A51977-2300-463B-A1C1-B3BCCD4E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01" y="1723005"/>
            <a:ext cx="3415061" cy="3415061"/>
          </a:xfrm>
          <a:prstGeom prst="rect">
            <a:avLst/>
          </a:prstGeom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96F2CDC-67DF-42B6-9E7E-8FAE5E125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70925" y="1186483"/>
            <a:ext cx="6509954" cy="4477933"/>
            <a:chOff x="807084" y="1186483"/>
            <a:chExt cx="6509954" cy="44779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308206-6C12-497B-BA26-BAACA827E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846" y="1186483"/>
              <a:ext cx="6508430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9">
              <a:extLst>
                <a:ext uri="{FF2B5EF4-FFF2-40B4-BE49-F238E27FC236}">
                  <a16:creationId xmlns:a16="http://schemas.microsoft.com/office/drawing/2014/main" id="{9BC64BEA-9660-4F0A-8B85-0064EDD5E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858445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836E2D-DC0D-44B0-B07E-5ADBBE44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6509954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7CAFD8-D6D3-4526-B38D-1C4A03998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255" y="2075504"/>
            <a:ext cx="6337231" cy="1748729"/>
          </a:xfrm>
        </p:spPr>
        <p:txBody>
          <a:bodyPr>
            <a:normAutofit/>
          </a:bodyPr>
          <a:lstStyle/>
          <a:p>
            <a:r>
              <a:rPr lang="en-GB" dirty="0"/>
              <a:t>Games Design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4ABDE-C7F1-412F-A25B-23C2F9AFF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9257" y="3906266"/>
            <a:ext cx="6337230" cy="1322587"/>
          </a:xfrm>
        </p:spPr>
        <p:txBody>
          <a:bodyPr>
            <a:normAutofit/>
          </a:bodyPr>
          <a:lstStyle/>
          <a:p>
            <a:r>
              <a:rPr lang="en-GB" dirty="0"/>
              <a:t>Dr Amanda Ford </a:t>
            </a:r>
          </a:p>
          <a:p>
            <a:r>
              <a:rPr lang="en-GB" dirty="0"/>
              <a:t>West College Scotland</a:t>
            </a:r>
          </a:p>
        </p:txBody>
      </p:sp>
    </p:spTree>
    <p:extLst>
      <p:ext uri="{BB962C8B-B14F-4D97-AF65-F5344CB8AC3E}">
        <p14:creationId xmlns:p14="http://schemas.microsoft.com/office/powerpoint/2010/main" val="119646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4" name="Isosceles Triangle 105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0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5" name="Rectangle 1084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CA1DAF3-0D07-A3F4-E2B4-BAC4D705DA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262" y="373413"/>
            <a:ext cx="6120318" cy="612031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9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0B24-CD3B-F0E3-94D0-86AE75B2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game is this from?</a:t>
            </a:r>
            <a:endParaRPr lang="en-GB" dirty="0"/>
          </a:p>
        </p:txBody>
      </p:sp>
      <p:pic>
        <p:nvPicPr>
          <p:cNvPr id="1026" name="Picture 2" descr="Among Us Arena/Impostor - Mizuumi Wiki">
            <a:extLst>
              <a:ext uri="{FF2B5EF4-FFF2-40B4-BE49-F238E27FC236}">
                <a16:creationId xmlns:a16="http://schemas.microsoft.com/office/drawing/2014/main" id="{6F91E38B-0539-42DD-4A77-24ED951A0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31" y="2222500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2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4" name="Group 2113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15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6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7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8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9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0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1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2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3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4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5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6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7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8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9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0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1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2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3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35" name="Group 2134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136" name="Rectangle 2135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7" name="Isosceles Triangle 2136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8" name="Rectangle 2137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40" name="Rectangle 2139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2" name="Group 2141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43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D60B24-CD3B-F0E3-94D0-86AE75B2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93" y="4614902"/>
            <a:ext cx="8081960" cy="943954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What game is this from?</a:t>
            </a:r>
          </a:p>
        </p:txBody>
      </p:sp>
      <p:sp>
        <p:nvSpPr>
          <p:cNvPr id="2163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1DD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Rectangle 2164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1DD9F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Rocket League ® | Rocket League® - Official Site">
            <a:extLst>
              <a:ext uri="{FF2B5EF4-FFF2-40B4-BE49-F238E27FC236}">
                <a16:creationId xmlns:a16="http://schemas.microsoft.com/office/drawing/2014/main" id="{5F476900-717D-F3AC-DDF8-FCCC056701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910"/>
          <a:stretch/>
        </p:blipFill>
        <p:spPr bwMode="auto">
          <a:xfrm>
            <a:off x="3215640" y="1120792"/>
            <a:ext cx="5760720" cy="309981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0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C3963D2-4659-4AC3-A92B-2ED275398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7CD8B0-64E4-498D-8D68-BE36F593D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E499888-023A-4CFC-AD0D-4BA49A071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72F8C3F-AE05-4453-BB08-3B558A6C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DE5C661-AAFB-4EBF-9E8E-AC14BD1A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E10FCBCE-13D8-4B3C-AB37-6639B4144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7755D5D-616A-4D73-848A-221E8A789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88F92F08-0163-49FA-8F7D-4660F878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1CFB6223-C173-453B-85C3-899EBEAC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2CDBBFAF-3F24-41C2-8AB7-546DCA581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2A519D4-A348-4134-A886-5177D24E2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E00DEE79-EE6E-40A8-A022-DAC6FFCF0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C9A95A83-724F-44CC-9879-04CDB2CCB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E84BD425-A5F0-4F6F-987A-7539F02FA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8E3FFED2-4B64-4BD7-8BCD-857CFE00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3C10E258-1051-45BC-9E52-25708DD3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5AACE3C9-E9D1-4BA5-828F-1558AE1B6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DBF867C4-C965-47E0-8D81-A5CEA58B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1E673718-2172-4870-AA4F-D205CBE8C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BE3271D3-1BFD-4A9D-A815-B1716B5D0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3EE01AB1-E4F7-4C48-83AC-D02CBD076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C200A7E2-3438-43F7-9508-A34760135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44936463-F2AC-49A8-B30B-AC7B8DCD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F1B7BDE-9617-4AAB-9D4A-22DBEC3A3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01DB8C-2564-4B5D-BE24-3D8F6EED9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8A40902C-A698-4352-AA36-2579B113A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6608D1C-259A-44C3-8E36-0109B8B41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7A4CC9-F558-412E-B64B-1F5C7C05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GB" dirty="0"/>
              <a:t>Characters </a:t>
            </a:r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FFAD3DA0-93BE-472D-AE9D-B01286CF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1545-B39A-48C9-87DD-E980E691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520" y="3868245"/>
            <a:ext cx="6281873" cy="17839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45AB7-523B-47F8-9C82-946D04AB48EA}"/>
              </a:ext>
            </a:extLst>
          </p:cNvPr>
          <p:cNvSpPr txBox="1"/>
          <p:nvPr/>
        </p:nvSpPr>
        <p:spPr>
          <a:xfrm>
            <a:off x="4938017" y="189135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**Appearance:** Discuss the character's physical attributes, clothing, and accessories.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 - **Personality:** Talk about the character's traits, motivations, and emotions.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 - **Abilities:** Explain the character's unique skills, strengths, and weaknesses.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 - **Backstory:** Explore the character's history and how it relates to the game's plot.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6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5665-7175-0AEC-6DB4-4634E03D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C59E2-306E-5FCE-03F7-23044D4E8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Briefly think and write down/sketch what you think a character could be for the following (even just write some words to get started):</a:t>
            </a:r>
          </a:p>
          <a:p>
            <a:endParaRPr lang="en-US" dirty="0"/>
          </a:p>
          <a:p>
            <a:pPr lvl="2"/>
            <a:r>
              <a:rPr lang="en-US" dirty="0"/>
              <a:t>Space adventure game</a:t>
            </a:r>
          </a:p>
          <a:p>
            <a:pPr lvl="2"/>
            <a:r>
              <a:rPr lang="en-US" dirty="0"/>
              <a:t>Sporty game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55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4" name="Group 307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35" name="Group 309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01" name="Rectangle 310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02" name="Isosceles Triangle 310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03" name="Rectangle 310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136" name="Rectangle 3104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7" name="Group 3106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138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5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7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8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9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0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1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2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4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5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25F168-C4F5-A93C-C0A0-606B706F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93" y="4614902"/>
            <a:ext cx="8081960" cy="943954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Levels/worlds </a:t>
            </a:r>
          </a:p>
        </p:txBody>
      </p:sp>
      <p:sp>
        <p:nvSpPr>
          <p:cNvPr id="3157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7BB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8" name="Rectangle 3129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7BB7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inecraft World | Minecraft Wiki | Fandom">
            <a:extLst>
              <a:ext uri="{FF2B5EF4-FFF2-40B4-BE49-F238E27FC236}">
                <a16:creationId xmlns:a16="http://schemas.microsoft.com/office/drawing/2014/main" id="{81E411ED-552A-BF4E-468C-BF6D2B0B43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r="-2" b="-2"/>
          <a:stretch/>
        </p:blipFill>
        <p:spPr bwMode="auto">
          <a:xfrm>
            <a:off x="3215640" y="1120792"/>
            <a:ext cx="5760720" cy="309981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8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0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9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0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1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7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24" name="Group 4123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125" name="Rectangle 4124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26" name="Isosceles Triangle 4125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27" name="Rectangle 4126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29" name="Rectangle 4128">
            <a:extLst>
              <a:ext uri="{FF2B5EF4-FFF2-40B4-BE49-F238E27FC236}">
                <a16:creationId xmlns:a16="http://schemas.microsoft.com/office/drawing/2014/main" id="{78660BA6-A585-4EF9-9EF7-3BE35DF1E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1" name="Group 4130">
            <a:extLst>
              <a:ext uri="{FF2B5EF4-FFF2-40B4-BE49-F238E27FC236}">
                <a16:creationId xmlns:a16="http://schemas.microsoft.com/office/drawing/2014/main" id="{55D32616-F5C2-4920-89A2-A561DEFF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32" name="Freeform 5">
              <a:extLst>
                <a:ext uri="{FF2B5EF4-FFF2-40B4-BE49-F238E27FC236}">
                  <a16:creationId xmlns:a16="http://schemas.microsoft.com/office/drawing/2014/main" id="{1B73A6FC-834B-4F05-932B-B803CAB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3" name="Freeform 6">
              <a:extLst>
                <a:ext uri="{FF2B5EF4-FFF2-40B4-BE49-F238E27FC236}">
                  <a16:creationId xmlns:a16="http://schemas.microsoft.com/office/drawing/2014/main" id="{E6B010FA-E5A0-4076-8DE2-47203E25F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Freeform 7">
              <a:extLst>
                <a:ext uri="{FF2B5EF4-FFF2-40B4-BE49-F238E27FC236}">
                  <a16:creationId xmlns:a16="http://schemas.microsoft.com/office/drawing/2014/main" id="{41FCCB3C-DE5D-478E-A52C-05405F14C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Freeform 8">
              <a:extLst>
                <a:ext uri="{FF2B5EF4-FFF2-40B4-BE49-F238E27FC236}">
                  <a16:creationId xmlns:a16="http://schemas.microsoft.com/office/drawing/2014/main" id="{B12C21A1-12F3-4131-97E0-5D8E7D900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Freeform 9">
              <a:extLst>
                <a:ext uri="{FF2B5EF4-FFF2-40B4-BE49-F238E27FC236}">
                  <a16:creationId xmlns:a16="http://schemas.microsoft.com/office/drawing/2014/main" id="{57B08C22-C23D-4974-8C4A-EC3989695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Freeform 10">
              <a:extLst>
                <a:ext uri="{FF2B5EF4-FFF2-40B4-BE49-F238E27FC236}">
                  <a16:creationId xmlns:a16="http://schemas.microsoft.com/office/drawing/2014/main" id="{18F838D6-6CEF-4AD3-8FFF-70631191B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Freeform 11">
              <a:extLst>
                <a:ext uri="{FF2B5EF4-FFF2-40B4-BE49-F238E27FC236}">
                  <a16:creationId xmlns:a16="http://schemas.microsoft.com/office/drawing/2014/main" id="{ABE64B1D-7895-4391-9A4F-CB1B82F24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9" name="Freeform 12">
              <a:extLst>
                <a:ext uri="{FF2B5EF4-FFF2-40B4-BE49-F238E27FC236}">
                  <a16:creationId xmlns:a16="http://schemas.microsoft.com/office/drawing/2014/main" id="{7D863829-E630-40B5-A7D8-62BD5E569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0" name="Freeform 13">
              <a:extLst>
                <a:ext uri="{FF2B5EF4-FFF2-40B4-BE49-F238E27FC236}">
                  <a16:creationId xmlns:a16="http://schemas.microsoft.com/office/drawing/2014/main" id="{108C08B0-CDE1-47FB-AF0E-2DBAED706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1" name="Freeform 14">
              <a:extLst>
                <a:ext uri="{FF2B5EF4-FFF2-40B4-BE49-F238E27FC236}">
                  <a16:creationId xmlns:a16="http://schemas.microsoft.com/office/drawing/2014/main" id="{C03037EC-59ED-4C33-ADB9-F21216C99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Freeform 15">
              <a:extLst>
                <a:ext uri="{FF2B5EF4-FFF2-40B4-BE49-F238E27FC236}">
                  <a16:creationId xmlns:a16="http://schemas.microsoft.com/office/drawing/2014/main" id="{F1BC9F07-ACFC-4F82-A885-3EB118557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3" name="Freeform 16">
              <a:extLst>
                <a:ext uri="{FF2B5EF4-FFF2-40B4-BE49-F238E27FC236}">
                  <a16:creationId xmlns:a16="http://schemas.microsoft.com/office/drawing/2014/main" id="{2F17A1B0-A6F6-42BB-BE0E-8308DF37B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4" name="Freeform 17">
              <a:extLst>
                <a:ext uri="{FF2B5EF4-FFF2-40B4-BE49-F238E27FC236}">
                  <a16:creationId xmlns:a16="http://schemas.microsoft.com/office/drawing/2014/main" id="{30A3AB22-CCD5-443F-B634-062749314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Freeform 18">
              <a:extLst>
                <a:ext uri="{FF2B5EF4-FFF2-40B4-BE49-F238E27FC236}">
                  <a16:creationId xmlns:a16="http://schemas.microsoft.com/office/drawing/2014/main" id="{FB8D6170-FA75-4C9A-A949-313B3306C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Freeform 19">
              <a:extLst>
                <a:ext uri="{FF2B5EF4-FFF2-40B4-BE49-F238E27FC236}">
                  <a16:creationId xmlns:a16="http://schemas.microsoft.com/office/drawing/2014/main" id="{B4496C90-F537-4075-8DEA-D9EE1108B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Freeform 20">
              <a:extLst>
                <a:ext uri="{FF2B5EF4-FFF2-40B4-BE49-F238E27FC236}">
                  <a16:creationId xmlns:a16="http://schemas.microsoft.com/office/drawing/2014/main" id="{38B9C147-A820-4F1B-911A-6696E182C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Freeform 21">
              <a:extLst>
                <a:ext uri="{FF2B5EF4-FFF2-40B4-BE49-F238E27FC236}">
                  <a16:creationId xmlns:a16="http://schemas.microsoft.com/office/drawing/2014/main" id="{694F2048-6FF3-4259-B955-BD4BF00D6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Freeform 22">
              <a:extLst>
                <a:ext uri="{FF2B5EF4-FFF2-40B4-BE49-F238E27FC236}">
                  <a16:creationId xmlns:a16="http://schemas.microsoft.com/office/drawing/2014/main" id="{0A7C1E93-8A9B-4E1C-AE3F-ABC027722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0" name="Freeform 23">
              <a:extLst>
                <a:ext uri="{FF2B5EF4-FFF2-40B4-BE49-F238E27FC236}">
                  <a16:creationId xmlns:a16="http://schemas.microsoft.com/office/drawing/2014/main" id="{14E49EED-E5E0-44DB-B37B-2BEA3458B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52" name="Group 4151">
            <a:extLst>
              <a:ext uri="{FF2B5EF4-FFF2-40B4-BE49-F238E27FC236}">
                <a16:creationId xmlns:a16="http://schemas.microsoft.com/office/drawing/2014/main" id="{1C4B98F4-653D-46AB-9EFC-04A7152F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4153" name="Isosceles Triangle 39">
              <a:extLst>
                <a:ext uri="{FF2B5EF4-FFF2-40B4-BE49-F238E27FC236}">
                  <a16:creationId xmlns:a16="http://schemas.microsoft.com/office/drawing/2014/main" id="{5D1A9DED-09C5-4064-8650-8EA6D906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4" name="Rectangle 4153">
              <a:extLst>
                <a:ext uri="{FF2B5EF4-FFF2-40B4-BE49-F238E27FC236}">
                  <a16:creationId xmlns:a16="http://schemas.microsoft.com/office/drawing/2014/main" id="{ABD03058-30E5-47E3-869D-89CB50CFE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E5F340-4B62-106B-2222-DA4AC588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Another game but 2d</a:t>
            </a:r>
          </a:p>
        </p:txBody>
      </p:sp>
      <p:pic>
        <p:nvPicPr>
          <p:cNvPr id="4098" name="Picture 2" descr="Super Mario 2D World Deluxe (2020)">
            <a:extLst>
              <a:ext uri="{FF2B5EF4-FFF2-40B4-BE49-F238E27FC236}">
                <a16:creationId xmlns:a16="http://schemas.microsoft.com/office/drawing/2014/main" id="{570B4763-3DD0-AA90-39BD-5BC2020AC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 r="-1" b="25723"/>
          <a:stretch/>
        </p:blipFill>
        <p:spPr bwMode="auto">
          <a:xfrm>
            <a:off x="1668033" y="1175191"/>
            <a:ext cx="8845563" cy="263899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6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F222-5E4A-5778-4C49-C497794F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5C1A-0D73-0135-856E-F7D107E26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key elements of level design, including: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- Gameplay mechanics and objectives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- Flow and pacing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- Environmental storytelling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- Balance and challenge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- Player feedback and guidance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99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5DCA-E108-F9C3-2088-FDAFCD0C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E62E-DA00-BDA0-1F08-A5B9B7300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708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https://ygd.bafta.org/ygd-teacher-resources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https://twinery.org/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https://scratch.mit.edu/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https://letsmakeagame.net/game-idea-generator/</a:t>
            </a:r>
            <a:r>
              <a:rPr lang="en-GB" dirty="0"/>
              <a:t> (for older students) 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https://orteil.dashnet.org/gamegen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7"/>
              </a:rPr>
              <a:t>https://writingexercises.co.uk/create-a-setting.php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8"/>
              </a:rPr>
              <a:t>https://inventwithpython.com/blog/2012/07/30/need-a-game-idea-a-list-of-game-mechanics-and-a-random-mechanic-mixer/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9"/>
              </a:rPr>
              <a:t>https://firith.studio/game-idea-generator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10"/>
              </a:rPr>
              <a:t>https://tools.mouse.org/apps/game-mechanic-generator/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11"/>
              </a:rPr>
              <a:t>https://www.draw-your-game.com/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39205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99368a-20ce-49b6-a1e7-e78ced8cc83c" xsi:nil="true"/>
    <lcf76f155ced4ddcb4097134ff3c332f xmlns="5fcfb18b-a487-4024-8981-2b850abdce5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F1B81375C234682CE59C83665E4E6" ma:contentTypeVersion="15" ma:contentTypeDescription="Create a new document." ma:contentTypeScope="" ma:versionID="a8ca2ecfa5dd8d9a1a207b0790fac9b2">
  <xsd:schema xmlns:xsd="http://www.w3.org/2001/XMLSchema" xmlns:xs="http://www.w3.org/2001/XMLSchema" xmlns:p="http://schemas.microsoft.com/office/2006/metadata/properties" xmlns:ns2="5fcfb18b-a487-4024-8981-2b850abdce5f" xmlns:ns3="3499368a-20ce-49b6-a1e7-e78ced8cc83c" targetNamespace="http://schemas.microsoft.com/office/2006/metadata/properties" ma:root="true" ma:fieldsID="71ce653d5d96eceeb331625fc262b28a" ns2:_="" ns3:_="">
    <xsd:import namespace="5fcfb18b-a487-4024-8981-2b850abdce5f"/>
    <xsd:import namespace="3499368a-20ce-49b6-a1e7-e78ced8cc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fb18b-a487-4024-8981-2b850abdc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9368a-20ce-49b6-a1e7-e78ced8cc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0cde92-41fa-4b5b-8a14-92318db23c40}" ma:internalName="TaxCatchAll" ma:showField="CatchAllData" ma:web="3499368a-20ce-49b6-a1e7-e78ced8cc8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374085-EFCC-4A77-9EF2-E0C8653D9A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10849-A233-48AB-AE7E-AEC89EA900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c15312d-d7d2-4989-b490-b4d1c305a11d"/>
    <ds:schemaRef ds:uri="http://schemas.microsoft.com/office/2006/documentManagement/types"/>
    <ds:schemaRef ds:uri="http://schemas.microsoft.com/office/2006/metadata/properties"/>
    <ds:schemaRef ds:uri="421cd547-6d47-46d4-a3a6-2a563b652a8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8D4B4D4-54C5-4B62-9C03-6AF641D06853}"/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261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Segoe UI</vt:lpstr>
      <vt:lpstr>Wingdings</vt:lpstr>
      <vt:lpstr>Atlas</vt:lpstr>
      <vt:lpstr>Games Design </vt:lpstr>
      <vt:lpstr>What game is this from?</vt:lpstr>
      <vt:lpstr>What game is this from?</vt:lpstr>
      <vt:lpstr>Characters </vt:lpstr>
      <vt:lpstr>Task </vt:lpstr>
      <vt:lpstr>Levels/worlds </vt:lpstr>
      <vt:lpstr>Another game but 2d</vt:lpstr>
      <vt:lpstr>Level Design</vt:lpstr>
      <vt:lpstr>Useful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Design</dc:title>
  <dc:creator>Amanda Ford</dc:creator>
  <cp:lastModifiedBy>Amanda Ford</cp:lastModifiedBy>
  <cp:revision>15</cp:revision>
  <dcterms:created xsi:type="dcterms:W3CDTF">2022-01-12T10:13:46Z</dcterms:created>
  <dcterms:modified xsi:type="dcterms:W3CDTF">2023-11-08T15:44:27Z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0x0101002B5F1B81375C234682CE59C83665E4E6</vt:lpwstr>
  </property>
</Properties>
</file>