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0" r:id="rId7"/>
    <p:sldId id="261" r:id="rId8"/>
    <p:sldId id="262" r:id="rId9"/>
    <p:sldId id="258" r:id="rId10"/>
    <p:sldId id="270" r:id="rId11"/>
    <p:sldId id="272" r:id="rId12"/>
    <p:sldId id="265" r:id="rId13"/>
    <p:sldId id="263" r:id="rId14"/>
    <p:sldId id="268" r:id="rId15"/>
    <p:sldId id="269" r:id="rId16"/>
    <p:sldId id="264" r:id="rId17"/>
    <p:sldId id="267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10AFB-B8D4-4572-8A72-296B38A1E2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E90B4A-0ECE-452D-BBE3-EE7753D1E35A}">
      <dgm:prSet/>
      <dgm:spPr/>
      <dgm:t>
        <a:bodyPr/>
        <a:lstStyle/>
        <a:p>
          <a:r>
            <a:rPr lang="en-US" dirty="0"/>
            <a:t>Who is the game for? (target audience) </a:t>
          </a:r>
        </a:p>
      </dgm:t>
    </dgm:pt>
    <dgm:pt modelId="{6BF59EB5-0ED2-412B-8E8F-0A99851CB7D0}" type="parTrans" cxnId="{A25BB27A-977C-4D93-ABDD-622E56ECD163}">
      <dgm:prSet/>
      <dgm:spPr/>
      <dgm:t>
        <a:bodyPr/>
        <a:lstStyle/>
        <a:p>
          <a:endParaRPr lang="en-US"/>
        </a:p>
      </dgm:t>
    </dgm:pt>
    <dgm:pt modelId="{96BFD38B-EF99-442B-9C12-F84167F58B73}" type="sibTrans" cxnId="{A25BB27A-977C-4D93-ABDD-622E56ECD163}">
      <dgm:prSet/>
      <dgm:spPr/>
      <dgm:t>
        <a:bodyPr/>
        <a:lstStyle/>
        <a:p>
          <a:endParaRPr lang="en-US"/>
        </a:p>
      </dgm:t>
    </dgm:pt>
    <dgm:pt modelId="{36E2EFA4-9DE3-4BA1-A962-C945F29A16A4}" type="pres">
      <dgm:prSet presAssocID="{79010AFB-B8D4-4572-8A72-296B38A1E234}" presName="linear" presStyleCnt="0">
        <dgm:presLayoutVars>
          <dgm:animLvl val="lvl"/>
          <dgm:resizeHandles val="exact"/>
        </dgm:presLayoutVars>
      </dgm:prSet>
      <dgm:spPr/>
    </dgm:pt>
    <dgm:pt modelId="{89DC10C2-A0CD-44BE-B970-E60FE49CC922}" type="pres">
      <dgm:prSet presAssocID="{45E90B4A-0ECE-452D-BBE3-EE7753D1E35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833773-D8F0-41AD-83D3-3FBCB995CC83}" type="presOf" srcId="{45E90B4A-0ECE-452D-BBE3-EE7753D1E35A}" destId="{89DC10C2-A0CD-44BE-B970-E60FE49CC922}" srcOrd="0" destOrd="0" presId="urn:microsoft.com/office/officeart/2005/8/layout/vList2"/>
    <dgm:cxn modelId="{A25BB27A-977C-4D93-ABDD-622E56ECD163}" srcId="{79010AFB-B8D4-4572-8A72-296B38A1E234}" destId="{45E90B4A-0ECE-452D-BBE3-EE7753D1E35A}" srcOrd="0" destOrd="0" parTransId="{6BF59EB5-0ED2-412B-8E8F-0A99851CB7D0}" sibTransId="{96BFD38B-EF99-442B-9C12-F84167F58B73}"/>
    <dgm:cxn modelId="{FFD5B793-57F8-4AFA-8548-F54EA138FB9E}" type="presOf" srcId="{79010AFB-B8D4-4572-8A72-296B38A1E234}" destId="{36E2EFA4-9DE3-4BA1-A962-C945F29A16A4}" srcOrd="0" destOrd="0" presId="urn:microsoft.com/office/officeart/2005/8/layout/vList2"/>
    <dgm:cxn modelId="{DDF11BD2-D20C-4923-AF5B-D97BDAC86370}" type="presParOf" srcId="{36E2EFA4-9DE3-4BA1-A962-C945F29A16A4}" destId="{89DC10C2-A0CD-44BE-B970-E60FE49CC9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10AFB-B8D4-4572-8A72-296B38A1E2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E90B4A-0ECE-452D-BBE3-EE7753D1E35A}">
      <dgm:prSet/>
      <dgm:spPr/>
      <dgm:t>
        <a:bodyPr/>
        <a:lstStyle/>
        <a:p>
          <a:r>
            <a:rPr lang="en-US" dirty="0"/>
            <a:t>Location/environment</a:t>
          </a:r>
        </a:p>
      </dgm:t>
    </dgm:pt>
    <dgm:pt modelId="{6BF59EB5-0ED2-412B-8E8F-0A99851CB7D0}" type="parTrans" cxnId="{A25BB27A-977C-4D93-ABDD-622E56ECD163}">
      <dgm:prSet/>
      <dgm:spPr/>
      <dgm:t>
        <a:bodyPr/>
        <a:lstStyle/>
        <a:p>
          <a:endParaRPr lang="en-US"/>
        </a:p>
      </dgm:t>
    </dgm:pt>
    <dgm:pt modelId="{96BFD38B-EF99-442B-9C12-F84167F58B73}" type="sibTrans" cxnId="{A25BB27A-977C-4D93-ABDD-622E56ECD163}">
      <dgm:prSet/>
      <dgm:spPr/>
      <dgm:t>
        <a:bodyPr/>
        <a:lstStyle/>
        <a:p>
          <a:endParaRPr lang="en-US"/>
        </a:p>
      </dgm:t>
    </dgm:pt>
    <dgm:pt modelId="{36E2EFA4-9DE3-4BA1-A962-C945F29A16A4}" type="pres">
      <dgm:prSet presAssocID="{79010AFB-B8D4-4572-8A72-296B38A1E234}" presName="linear" presStyleCnt="0">
        <dgm:presLayoutVars>
          <dgm:animLvl val="lvl"/>
          <dgm:resizeHandles val="exact"/>
        </dgm:presLayoutVars>
      </dgm:prSet>
      <dgm:spPr/>
    </dgm:pt>
    <dgm:pt modelId="{89DC10C2-A0CD-44BE-B970-E60FE49CC922}" type="pres">
      <dgm:prSet presAssocID="{45E90B4A-0ECE-452D-BBE3-EE7753D1E35A}" presName="parentText" presStyleLbl="node1" presStyleIdx="0" presStyleCnt="1" custScaleX="92593" custScaleY="156945">
        <dgm:presLayoutVars>
          <dgm:chMax val="0"/>
          <dgm:bulletEnabled val="1"/>
        </dgm:presLayoutVars>
      </dgm:prSet>
      <dgm:spPr/>
    </dgm:pt>
  </dgm:ptLst>
  <dgm:cxnLst>
    <dgm:cxn modelId="{FE833773-D8F0-41AD-83D3-3FBCB995CC83}" type="presOf" srcId="{45E90B4A-0ECE-452D-BBE3-EE7753D1E35A}" destId="{89DC10C2-A0CD-44BE-B970-E60FE49CC922}" srcOrd="0" destOrd="0" presId="urn:microsoft.com/office/officeart/2005/8/layout/vList2"/>
    <dgm:cxn modelId="{A25BB27A-977C-4D93-ABDD-622E56ECD163}" srcId="{79010AFB-B8D4-4572-8A72-296B38A1E234}" destId="{45E90B4A-0ECE-452D-BBE3-EE7753D1E35A}" srcOrd="0" destOrd="0" parTransId="{6BF59EB5-0ED2-412B-8E8F-0A99851CB7D0}" sibTransId="{96BFD38B-EF99-442B-9C12-F84167F58B73}"/>
    <dgm:cxn modelId="{FFD5B793-57F8-4AFA-8548-F54EA138FB9E}" type="presOf" srcId="{79010AFB-B8D4-4572-8A72-296B38A1E234}" destId="{36E2EFA4-9DE3-4BA1-A962-C945F29A16A4}" srcOrd="0" destOrd="0" presId="urn:microsoft.com/office/officeart/2005/8/layout/vList2"/>
    <dgm:cxn modelId="{DDF11BD2-D20C-4923-AF5B-D97BDAC86370}" type="presParOf" srcId="{36E2EFA4-9DE3-4BA1-A962-C945F29A16A4}" destId="{89DC10C2-A0CD-44BE-B970-E60FE49CC9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010AFB-B8D4-4572-8A72-296B38A1E2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6B89CB-5208-4D82-A57C-D9C646BFC6A0}">
      <dgm:prSet/>
      <dgm:spPr/>
      <dgm:t>
        <a:bodyPr/>
        <a:lstStyle/>
        <a:p>
          <a:r>
            <a:rPr lang="en-GB"/>
            <a:t>Goal of the game </a:t>
          </a:r>
          <a:endParaRPr lang="en-US"/>
        </a:p>
      </dgm:t>
    </dgm:pt>
    <dgm:pt modelId="{43C10C1A-D693-4D1E-8773-0335D3619332}" type="parTrans" cxnId="{B74FC0D0-0F24-4F87-A8C4-3C68EECD0B9F}">
      <dgm:prSet/>
      <dgm:spPr/>
      <dgm:t>
        <a:bodyPr/>
        <a:lstStyle/>
        <a:p>
          <a:endParaRPr lang="en-US"/>
        </a:p>
      </dgm:t>
    </dgm:pt>
    <dgm:pt modelId="{0ABE5696-0D3C-491D-9D00-AE2BF40D9ACD}" type="sibTrans" cxnId="{B74FC0D0-0F24-4F87-A8C4-3C68EECD0B9F}">
      <dgm:prSet/>
      <dgm:spPr/>
      <dgm:t>
        <a:bodyPr/>
        <a:lstStyle/>
        <a:p>
          <a:endParaRPr lang="en-US"/>
        </a:p>
      </dgm:t>
    </dgm:pt>
    <dgm:pt modelId="{36E2EFA4-9DE3-4BA1-A962-C945F29A16A4}" type="pres">
      <dgm:prSet presAssocID="{79010AFB-B8D4-4572-8A72-296B38A1E234}" presName="linear" presStyleCnt="0">
        <dgm:presLayoutVars>
          <dgm:animLvl val="lvl"/>
          <dgm:resizeHandles val="exact"/>
        </dgm:presLayoutVars>
      </dgm:prSet>
      <dgm:spPr/>
    </dgm:pt>
    <dgm:pt modelId="{2B93E81D-3D22-44B4-BC72-229395139F15}" type="pres">
      <dgm:prSet presAssocID="{E46B89CB-5208-4D82-A57C-D9C646BFC6A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5E28117-313E-4C67-A2E0-0633B11E4324}" type="presOf" srcId="{E46B89CB-5208-4D82-A57C-D9C646BFC6A0}" destId="{2B93E81D-3D22-44B4-BC72-229395139F15}" srcOrd="0" destOrd="0" presId="urn:microsoft.com/office/officeart/2005/8/layout/vList2"/>
    <dgm:cxn modelId="{FFD5B793-57F8-4AFA-8548-F54EA138FB9E}" type="presOf" srcId="{79010AFB-B8D4-4572-8A72-296B38A1E234}" destId="{36E2EFA4-9DE3-4BA1-A962-C945F29A16A4}" srcOrd="0" destOrd="0" presId="urn:microsoft.com/office/officeart/2005/8/layout/vList2"/>
    <dgm:cxn modelId="{B74FC0D0-0F24-4F87-A8C4-3C68EECD0B9F}" srcId="{79010AFB-B8D4-4572-8A72-296B38A1E234}" destId="{E46B89CB-5208-4D82-A57C-D9C646BFC6A0}" srcOrd="0" destOrd="0" parTransId="{43C10C1A-D693-4D1E-8773-0335D3619332}" sibTransId="{0ABE5696-0D3C-491D-9D00-AE2BF40D9ACD}"/>
    <dgm:cxn modelId="{42BD7859-8839-463D-B3E8-32DDB9E45C98}" type="presParOf" srcId="{36E2EFA4-9DE3-4BA1-A962-C945F29A16A4}" destId="{2B93E81D-3D22-44B4-BC72-229395139F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010AFB-B8D4-4572-8A72-296B38A1E2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E90B4A-0ECE-452D-BBE3-EE7753D1E35A}">
      <dgm:prSet/>
      <dgm:spPr/>
      <dgm:t>
        <a:bodyPr/>
        <a:lstStyle/>
        <a:p>
          <a:r>
            <a:rPr lang="en-GB" dirty="0"/>
            <a:t>Narrative</a:t>
          </a:r>
          <a:endParaRPr lang="en-US" dirty="0"/>
        </a:p>
      </dgm:t>
    </dgm:pt>
    <dgm:pt modelId="{6BF59EB5-0ED2-412B-8E8F-0A99851CB7D0}" type="parTrans" cxnId="{A25BB27A-977C-4D93-ABDD-622E56ECD163}">
      <dgm:prSet/>
      <dgm:spPr/>
      <dgm:t>
        <a:bodyPr/>
        <a:lstStyle/>
        <a:p>
          <a:endParaRPr lang="en-US"/>
        </a:p>
      </dgm:t>
    </dgm:pt>
    <dgm:pt modelId="{96BFD38B-EF99-442B-9C12-F84167F58B73}" type="sibTrans" cxnId="{A25BB27A-977C-4D93-ABDD-622E56ECD163}">
      <dgm:prSet/>
      <dgm:spPr/>
      <dgm:t>
        <a:bodyPr/>
        <a:lstStyle/>
        <a:p>
          <a:endParaRPr lang="en-US"/>
        </a:p>
      </dgm:t>
    </dgm:pt>
    <dgm:pt modelId="{36E2EFA4-9DE3-4BA1-A962-C945F29A16A4}" type="pres">
      <dgm:prSet presAssocID="{79010AFB-B8D4-4572-8A72-296B38A1E234}" presName="linear" presStyleCnt="0">
        <dgm:presLayoutVars>
          <dgm:animLvl val="lvl"/>
          <dgm:resizeHandles val="exact"/>
        </dgm:presLayoutVars>
      </dgm:prSet>
      <dgm:spPr/>
    </dgm:pt>
    <dgm:pt modelId="{89DC10C2-A0CD-44BE-B970-E60FE49CC922}" type="pres">
      <dgm:prSet presAssocID="{45E90B4A-0ECE-452D-BBE3-EE7753D1E35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833773-D8F0-41AD-83D3-3FBCB995CC83}" type="presOf" srcId="{45E90B4A-0ECE-452D-BBE3-EE7753D1E35A}" destId="{89DC10C2-A0CD-44BE-B970-E60FE49CC922}" srcOrd="0" destOrd="0" presId="urn:microsoft.com/office/officeart/2005/8/layout/vList2"/>
    <dgm:cxn modelId="{A25BB27A-977C-4D93-ABDD-622E56ECD163}" srcId="{79010AFB-B8D4-4572-8A72-296B38A1E234}" destId="{45E90B4A-0ECE-452D-BBE3-EE7753D1E35A}" srcOrd="0" destOrd="0" parTransId="{6BF59EB5-0ED2-412B-8E8F-0A99851CB7D0}" sibTransId="{96BFD38B-EF99-442B-9C12-F84167F58B73}"/>
    <dgm:cxn modelId="{FFD5B793-57F8-4AFA-8548-F54EA138FB9E}" type="presOf" srcId="{79010AFB-B8D4-4572-8A72-296B38A1E234}" destId="{36E2EFA4-9DE3-4BA1-A962-C945F29A16A4}" srcOrd="0" destOrd="0" presId="urn:microsoft.com/office/officeart/2005/8/layout/vList2"/>
    <dgm:cxn modelId="{DDF11BD2-D20C-4923-AF5B-D97BDAC86370}" type="presParOf" srcId="{36E2EFA4-9DE3-4BA1-A962-C945F29A16A4}" destId="{89DC10C2-A0CD-44BE-B970-E60FE49CC9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010AFB-B8D4-4572-8A72-296B38A1E2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E90B4A-0ECE-452D-BBE3-EE7753D1E35A}">
      <dgm:prSet/>
      <dgm:spPr/>
      <dgm:t>
        <a:bodyPr/>
        <a:lstStyle/>
        <a:p>
          <a:r>
            <a:rPr lang="en-GB" dirty="0"/>
            <a:t>Character</a:t>
          </a:r>
          <a:endParaRPr lang="en-US" dirty="0"/>
        </a:p>
      </dgm:t>
    </dgm:pt>
    <dgm:pt modelId="{6BF59EB5-0ED2-412B-8E8F-0A99851CB7D0}" type="parTrans" cxnId="{A25BB27A-977C-4D93-ABDD-622E56ECD163}">
      <dgm:prSet/>
      <dgm:spPr/>
      <dgm:t>
        <a:bodyPr/>
        <a:lstStyle/>
        <a:p>
          <a:endParaRPr lang="en-US"/>
        </a:p>
      </dgm:t>
    </dgm:pt>
    <dgm:pt modelId="{96BFD38B-EF99-442B-9C12-F84167F58B73}" type="sibTrans" cxnId="{A25BB27A-977C-4D93-ABDD-622E56ECD163}">
      <dgm:prSet/>
      <dgm:spPr/>
      <dgm:t>
        <a:bodyPr/>
        <a:lstStyle/>
        <a:p>
          <a:endParaRPr lang="en-US"/>
        </a:p>
      </dgm:t>
    </dgm:pt>
    <dgm:pt modelId="{36E2EFA4-9DE3-4BA1-A962-C945F29A16A4}" type="pres">
      <dgm:prSet presAssocID="{79010AFB-B8D4-4572-8A72-296B38A1E234}" presName="linear" presStyleCnt="0">
        <dgm:presLayoutVars>
          <dgm:animLvl val="lvl"/>
          <dgm:resizeHandles val="exact"/>
        </dgm:presLayoutVars>
      </dgm:prSet>
      <dgm:spPr/>
    </dgm:pt>
    <dgm:pt modelId="{89DC10C2-A0CD-44BE-B970-E60FE49CC922}" type="pres">
      <dgm:prSet presAssocID="{45E90B4A-0ECE-452D-BBE3-EE7753D1E35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833773-D8F0-41AD-83D3-3FBCB995CC83}" type="presOf" srcId="{45E90B4A-0ECE-452D-BBE3-EE7753D1E35A}" destId="{89DC10C2-A0CD-44BE-B970-E60FE49CC922}" srcOrd="0" destOrd="0" presId="urn:microsoft.com/office/officeart/2005/8/layout/vList2"/>
    <dgm:cxn modelId="{A25BB27A-977C-4D93-ABDD-622E56ECD163}" srcId="{79010AFB-B8D4-4572-8A72-296B38A1E234}" destId="{45E90B4A-0ECE-452D-BBE3-EE7753D1E35A}" srcOrd="0" destOrd="0" parTransId="{6BF59EB5-0ED2-412B-8E8F-0A99851CB7D0}" sibTransId="{96BFD38B-EF99-442B-9C12-F84167F58B73}"/>
    <dgm:cxn modelId="{FFD5B793-57F8-4AFA-8548-F54EA138FB9E}" type="presOf" srcId="{79010AFB-B8D4-4572-8A72-296B38A1E234}" destId="{36E2EFA4-9DE3-4BA1-A962-C945F29A16A4}" srcOrd="0" destOrd="0" presId="urn:microsoft.com/office/officeart/2005/8/layout/vList2"/>
    <dgm:cxn modelId="{DDF11BD2-D20C-4923-AF5B-D97BDAC86370}" type="presParOf" srcId="{36E2EFA4-9DE3-4BA1-A962-C945F29A16A4}" destId="{89DC10C2-A0CD-44BE-B970-E60FE49CC9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010AFB-B8D4-4572-8A72-296B38A1E2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E90B4A-0ECE-452D-BBE3-EE7753D1E35A}">
      <dgm:prSet/>
      <dgm:spPr/>
      <dgm:t>
        <a:bodyPr/>
        <a:lstStyle/>
        <a:p>
          <a:r>
            <a:rPr lang="en-US" dirty="0"/>
            <a:t>Enemy or NPC (non playable character)</a:t>
          </a:r>
        </a:p>
      </dgm:t>
    </dgm:pt>
    <dgm:pt modelId="{6BF59EB5-0ED2-412B-8E8F-0A99851CB7D0}" type="parTrans" cxnId="{A25BB27A-977C-4D93-ABDD-622E56ECD163}">
      <dgm:prSet/>
      <dgm:spPr/>
      <dgm:t>
        <a:bodyPr/>
        <a:lstStyle/>
        <a:p>
          <a:endParaRPr lang="en-US"/>
        </a:p>
      </dgm:t>
    </dgm:pt>
    <dgm:pt modelId="{96BFD38B-EF99-442B-9C12-F84167F58B73}" type="sibTrans" cxnId="{A25BB27A-977C-4D93-ABDD-622E56ECD163}">
      <dgm:prSet/>
      <dgm:spPr/>
      <dgm:t>
        <a:bodyPr/>
        <a:lstStyle/>
        <a:p>
          <a:endParaRPr lang="en-US"/>
        </a:p>
      </dgm:t>
    </dgm:pt>
    <dgm:pt modelId="{36E2EFA4-9DE3-4BA1-A962-C945F29A16A4}" type="pres">
      <dgm:prSet presAssocID="{79010AFB-B8D4-4572-8A72-296B38A1E234}" presName="linear" presStyleCnt="0">
        <dgm:presLayoutVars>
          <dgm:animLvl val="lvl"/>
          <dgm:resizeHandles val="exact"/>
        </dgm:presLayoutVars>
      </dgm:prSet>
      <dgm:spPr/>
    </dgm:pt>
    <dgm:pt modelId="{89DC10C2-A0CD-44BE-B970-E60FE49CC922}" type="pres">
      <dgm:prSet presAssocID="{45E90B4A-0ECE-452D-BBE3-EE7753D1E35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833773-D8F0-41AD-83D3-3FBCB995CC83}" type="presOf" srcId="{45E90B4A-0ECE-452D-BBE3-EE7753D1E35A}" destId="{89DC10C2-A0CD-44BE-B970-E60FE49CC922}" srcOrd="0" destOrd="0" presId="urn:microsoft.com/office/officeart/2005/8/layout/vList2"/>
    <dgm:cxn modelId="{A25BB27A-977C-4D93-ABDD-622E56ECD163}" srcId="{79010AFB-B8D4-4572-8A72-296B38A1E234}" destId="{45E90B4A-0ECE-452D-BBE3-EE7753D1E35A}" srcOrd="0" destOrd="0" parTransId="{6BF59EB5-0ED2-412B-8E8F-0A99851CB7D0}" sibTransId="{96BFD38B-EF99-442B-9C12-F84167F58B73}"/>
    <dgm:cxn modelId="{FFD5B793-57F8-4AFA-8548-F54EA138FB9E}" type="presOf" srcId="{79010AFB-B8D4-4572-8A72-296B38A1E234}" destId="{36E2EFA4-9DE3-4BA1-A962-C945F29A16A4}" srcOrd="0" destOrd="0" presId="urn:microsoft.com/office/officeart/2005/8/layout/vList2"/>
    <dgm:cxn modelId="{DDF11BD2-D20C-4923-AF5B-D97BDAC86370}" type="presParOf" srcId="{36E2EFA4-9DE3-4BA1-A962-C945F29A16A4}" destId="{89DC10C2-A0CD-44BE-B970-E60FE49CC9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010AFB-B8D4-4572-8A72-296B38A1E2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3C097A-04D1-4374-9FD0-A797F49256C2}">
      <dgm:prSet/>
      <dgm:spPr/>
      <dgm:t>
        <a:bodyPr/>
        <a:lstStyle/>
        <a:p>
          <a:r>
            <a:rPr lang="en-GB" dirty="0"/>
            <a:t>How do we play the game?</a:t>
          </a:r>
          <a:endParaRPr lang="en-US" dirty="0"/>
        </a:p>
      </dgm:t>
    </dgm:pt>
    <dgm:pt modelId="{F6EBF6E5-70ED-4D11-91D6-1A382C6C302B}" type="parTrans" cxnId="{EB982772-457A-410F-A28D-34D1D49FAD16}">
      <dgm:prSet/>
      <dgm:spPr/>
      <dgm:t>
        <a:bodyPr/>
        <a:lstStyle/>
        <a:p>
          <a:endParaRPr lang="en-US"/>
        </a:p>
      </dgm:t>
    </dgm:pt>
    <dgm:pt modelId="{CF91C415-62BD-445E-A712-C323D3CE5CA9}" type="sibTrans" cxnId="{EB982772-457A-410F-A28D-34D1D49FAD16}">
      <dgm:prSet/>
      <dgm:spPr/>
      <dgm:t>
        <a:bodyPr/>
        <a:lstStyle/>
        <a:p>
          <a:endParaRPr lang="en-US"/>
        </a:p>
      </dgm:t>
    </dgm:pt>
    <dgm:pt modelId="{36E2EFA4-9DE3-4BA1-A962-C945F29A16A4}" type="pres">
      <dgm:prSet presAssocID="{79010AFB-B8D4-4572-8A72-296B38A1E234}" presName="linear" presStyleCnt="0">
        <dgm:presLayoutVars>
          <dgm:animLvl val="lvl"/>
          <dgm:resizeHandles val="exact"/>
        </dgm:presLayoutVars>
      </dgm:prSet>
      <dgm:spPr/>
    </dgm:pt>
    <dgm:pt modelId="{811CA617-D571-471A-BFE6-38228F9F2E5F}" type="pres">
      <dgm:prSet presAssocID="{D63C097A-04D1-4374-9FD0-A797F49256C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B982772-457A-410F-A28D-34D1D49FAD16}" srcId="{79010AFB-B8D4-4572-8A72-296B38A1E234}" destId="{D63C097A-04D1-4374-9FD0-A797F49256C2}" srcOrd="0" destOrd="0" parTransId="{F6EBF6E5-70ED-4D11-91D6-1A382C6C302B}" sibTransId="{CF91C415-62BD-445E-A712-C323D3CE5CA9}"/>
    <dgm:cxn modelId="{FFD5B793-57F8-4AFA-8548-F54EA138FB9E}" type="presOf" srcId="{79010AFB-B8D4-4572-8A72-296B38A1E234}" destId="{36E2EFA4-9DE3-4BA1-A962-C945F29A16A4}" srcOrd="0" destOrd="0" presId="urn:microsoft.com/office/officeart/2005/8/layout/vList2"/>
    <dgm:cxn modelId="{E60D82CB-16ED-47C4-864A-41C8BAA5368B}" type="presOf" srcId="{D63C097A-04D1-4374-9FD0-A797F49256C2}" destId="{811CA617-D571-471A-BFE6-38228F9F2E5F}" srcOrd="0" destOrd="0" presId="urn:microsoft.com/office/officeart/2005/8/layout/vList2"/>
    <dgm:cxn modelId="{4DEE4F8A-5BBD-4441-891E-FF80E6E5EA26}" type="presParOf" srcId="{36E2EFA4-9DE3-4BA1-A962-C945F29A16A4}" destId="{811CA617-D571-471A-BFE6-38228F9F2E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010AFB-B8D4-4572-8A72-296B38A1E2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3C097A-04D1-4374-9FD0-A797F49256C2}">
      <dgm:prSet/>
      <dgm:spPr/>
      <dgm:t>
        <a:bodyPr/>
        <a:lstStyle/>
        <a:p>
          <a:r>
            <a:rPr lang="en-GB" dirty="0"/>
            <a:t>Can we think of a name for our game? </a:t>
          </a:r>
          <a:endParaRPr lang="en-US" dirty="0"/>
        </a:p>
      </dgm:t>
    </dgm:pt>
    <dgm:pt modelId="{F6EBF6E5-70ED-4D11-91D6-1A382C6C302B}" type="parTrans" cxnId="{EB982772-457A-410F-A28D-34D1D49FAD16}">
      <dgm:prSet/>
      <dgm:spPr/>
      <dgm:t>
        <a:bodyPr/>
        <a:lstStyle/>
        <a:p>
          <a:endParaRPr lang="en-US"/>
        </a:p>
      </dgm:t>
    </dgm:pt>
    <dgm:pt modelId="{CF91C415-62BD-445E-A712-C323D3CE5CA9}" type="sibTrans" cxnId="{EB982772-457A-410F-A28D-34D1D49FAD16}">
      <dgm:prSet/>
      <dgm:spPr/>
      <dgm:t>
        <a:bodyPr/>
        <a:lstStyle/>
        <a:p>
          <a:endParaRPr lang="en-US"/>
        </a:p>
      </dgm:t>
    </dgm:pt>
    <dgm:pt modelId="{36E2EFA4-9DE3-4BA1-A962-C945F29A16A4}" type="pres">
      <dgm:prSet presAssocID="{79010AFB-B8D4-4572-8A72-296B38A1E234}" presName="linear" presStyleCnt="0">
        <dgm:presLayoutVars>
          <dgm:animLvl val="lvl"/>
          <dgm:resizeHandles val="exact"/>
        </dgm:presLayoutVars>
      </dgm:prSet>
      <dgm:spPr/>
    </dgm:pt>
    <dgm:pt modelId="{811CA617-D571-471A-BFE6-38228F9F2E5F}" type="pres">
      <dgm:prSet presAssocID="{D63C097A-04D1-4374-9FD0-A797F49256C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B982772-457A-410F-A28D-34D1D49FAD16}" srcId="{79010AFB-B8D4-4572-8A72-296B38A1E234}" destId="{D63C097A-04D1-4374-9FD0-A797F49256C2}" srcOrd="0" destOrd="0" parTransId="{F6EBF6E5-70ED-4D11-91D6-1A382C6C302B}" sibTransId="{CF91C415-62BD-445E-A712-C323D3CE5CA9}"/>
    <dgm:cxn modelId="{FFD5B793-57F8-4AFA-8548-F54EA138FB9E}" type="presOf" srcId="{79010AFB-B8D4-4572-8A72-296B38A1E234}" destId="{36E2EFA4-9DE3-4BA1-A962-C945F29A16A4}" srcOrd="0" destOrd="0" presId="urn:microsoft.com/office/officeart/2005/8/layout/vList2"/>
    <dgm:cxn modelId="{E60D82CB-16ED-47C4-864A-41C8BAA5368B}" type="presOf" srcId="{D63C097A-04D1-4374-9FD0-A797F49256C2}" destId="{811CA617-D571-471A-BFE6-38228F9F2E5F}" srcOrd="0" destOrd="0" presId="urn:microsoft.com/office/officeart/2005/8/layout/vList2"/>
    <dgm:cxn modelId="{4DEE4F8A-5BBD-4441-891E-FF80E6E5EA26}" type="presParOf" srcId="{36E2EFA4-9DE3-4BA1-A962-C945F29A16A4}" destId="{811CA617-D571-471A-BFE6-38228F9F2E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C10C2-A0CD-44BE-B970-E60FE49CC922}">
      <dsp:nvSpPr>
        <dsp:cNvPr id="0" name=""/>
        <dsp:cNvSpPr/>
      </dsp:nvSpPr>
      <dsp:spPr>
        <a:xfrm>
          <a:off x="0" y="400473"/>
          <a:ext cx="5821767" cy="44869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Who is the game for? (target audience) </a:t>
          </a:r>
        </a:p>
      </dsp:txBody>
      <dsp:txXfrm>
        <a:off x="219035" y="619508"/>
        <a:ext cx="5383697" cy="4048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C10C2-A0CD-44BE-B970-E60FE49CC922}">
      <dsp:nvSpPr>
        <dsp:cNvPr id="0" name=""/>
        <dsp:cNvSpPr/>
      </dsp:nvSpPr>
      <dsp:spPr>
        <a:xfrm>
          <a:off x="285734" y="1721275"/>
          <a:ext cx="7143781" cy="20198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Location/environment</a:t>
          </a:r>
        </a:p>
      </dsp:txBody>
      <dsp:txXfrm>
        <a:off x="384337" y="1819878"/>
        <a:ext cx="6946575" cy="1822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3E81D-3D22-44B4-BC72-229395139F15}">
      <dsp:nvSpPr>
        <dsp:cNvPr id="0" name=""/>
        <dsp:cNvSpPr/>
      </dsp:nvSpPr>
      <dsp:spPr>
        <a:xfrm>
          <a:off x="0" y="1389123"/>
          <a:ext cx="5821767" cy="25096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/>
            <a:t>Goal of the game </a:t>
          </a:r>
          <a:endParaRPr lang="en-US" sz="6500" kern="1200"/>
        </a:p>
      </dsp:txBody>
      <dsp:txXfrm>
        <a:off x="122511" y="1511634"/>
        <a:ext cx="5576745" cy="22646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C10C2-A0CD-44BE-B970-E60FE49CC922}">
      <dsp:nvSpPr>
        <dsp:cNvPr id="0" name=""/>
        <dsp:cNvSpPr/>
      </dsp:nvSpPr>
      <dsp:spPr>
        <a:xfrm>
          <a:off x="0" y="1883448"/>
          <a:ext cx="5821767" cy="152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Narrative</a:t>
          </a:r>
          <a:endParaRPr lang="en-US" sz="6500" kern="1200" dirty="0"/>
        </a:p>
      </dsp:txBody>
      <dsp:txXfrm>
        <a:off x="74249" y="1957697"/>
        <a:ext cx="5673269" cy="13725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C10C2-A0CD-44BE-B970-E60FE49CC922}">
      <dsp:nvSpPr>
        <dsp:cNvPr id="0" name=""/>
        <dsp:cNvSpPr/>
      </dsp:nvSpPr>
      <dsp:spPr>
        <a:xfrm>
          <a:off x="0" y="1883448"/>
          <a:ext cx="5821767" cy="152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Character</a:t>
          </a:r>
          <a:endParaRPr lang="en-US" sz="6500" kern="1200" dirty="0"/>
        </a:p>
      </dsp:txBody>
      <dsp:txXfrm>
        <a:off x="74249" y="1957697"/>
        <a:ext cx="5673269" cy="13725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C10C2-A0CD-44BE-B970-E60FE49CC922}">
      <dsp:nvSpPr>
        <dsp:cNvPr id="0" name=""/>
        <dsp:cNvSpPr/>
      </dsp:nvSpPr>
      <dsp:spPr>
        <a:xfrm>
          <a:off x="0" y="400473"/>
          <a:ext cx="5821767" cy="44869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Enemy or NPC (non playable character)</a:t>
          </a:r>
        </a:p>
      </dsp:txBody>
      <dsp:txXfrm>
        <a:off x="219035" y="619508"/>
        <a:ext cx="5383697" cy="4048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CA617-D571-471A-BFE6-38228F9F2E5F}">
      <dsp:nvSpPr>
        <dsp:cNvPr id="0" name=""/>
        <dsp:cNvSpPr/>
      </dsp:nvSpPr>
      <dsp:spPr>
        <a:xfrm>
          <a:off x="0" y="894798"/>
          <a:ext cx="5821767" cy="34983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How do we play the game?</a:t>
          </a:r>
          <a:endParaRPr lang="en-US" sz="6500" kern="1200" dirty="0"/>
        </a:p>
      </dsp:txBody>
      <dsp:txXfrm>
        <a:off x="170773" y="1065571"/>
        <a:ext cx="5480221" cy="31567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CA617-D571-471A-BFE6-38228F9F2E5F}">
      <dsp:nvSpPr>
        <dsp:cNvPr id="0" name=""/>
        <dsp:cNvSpPr/>
      </dsp:nvSpPr>
      <dsp:spPr>
        <a:xfrm>
          <a:off x="0" y="894798"/>
          <a:ext cx="5821767" cy="34983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Can we think of a name for our game? </a:t>
          </a:r>
          <a:endParaRPr lang="en-US" sz="6500" kern="1200" dirty="0"/>
        </a:p>
      </dsp:txBody>
      <dsp:txXfrm>
        <a:off x="170773" y="1065571"/>
        <a:ext cx="5480221" cy="3156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3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2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1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1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4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3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0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3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7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3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inventwithpython.com/blog/2012/07/30/need-a-game-idea-a-list-of-game-mechanics-and-a-random-mechanic-mixer/" TargetMode="External"/><Relationship Id="rId3" Type="http://schemas.openxmlformats.org/officeDocument/2006/relationships/hyperlink" Target="https://twinery.org/" TargetMode="External"/><Relationship Id="rId7" Type="http://schemas.openxmlformats.org/officeDocument/2006/relationships/hyperlink" Target="https://writingexercises.co.uk/create-a-setting.php" TargetMode="External"/><Relationship Id="rId2" Type="http://schemas.openxmlformats.org/officeDocument/2006/relationships/hyperlink" Target="https://ygd.bafta.org/ygd-teacher-resour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teil.dashnet.org/gamegen" TargetMode="External"/><Relationship Id="rId5" Type="http://schemas.openxmlformats.org/officeDocument/2006/relationships/hyperlink" Target="https://letsmakeagame.net/game-idea-generator/" TargetMode="External"/><Relationship Id="rId10" Type="http://schemas.openxmlformats.org/officeDocument/2006/relationships/hyperlink" Target="https://tools.mouse.org/apps/game-mechanic-generator/" TargetMode="External"/><Relationship Id="rId4" Type="http://schemas.openxmlformats.org/officeDocument/2006/relationships/hyperlink" Target="https://scratch.mit.edu/" TargetMode="External"/><Relationship Id="rId9" Type="http://schemas.openxmlformats.org/officeDocument/2006/relationships/hyperlink" Target="https://firith.studio/game-idea-generator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C2E6F0-C8AF-4019-9B42-8BFF8D32F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DAB649-BDBB-4DDA-8D98-93D8D0D60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CCF07C3-D196-4CD0-9369-069006D3E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65DC58B-8C2E-4EA4-A144-AF3477939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292D89D-3CCD-4521-AD45-91AAB1EAF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46A986D-4F65-4E2E-BDC9-77BC5E955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B14ACA8B-9F7F-49F7-9681-B98C32307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E6B5D0A-E491-4E9E-BFA9-62A11317E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AAF537A9-BDF4-4EBD-A344-F2C526F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D4123C0F-7056-4BD1-9F59-F82CF20D0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BCCA067F-8BD9-4264-A5E5-4315CEF8A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82807EB-A797-4274-A7A4-D5FE99541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E0B7FBB-D4A7-4C4E-855F-E21BBA3C3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97AD693-7525-4990-B8C5-0E0B0DDE9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4C4AE22A-6637-4E3C-A106-41D4CBC51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6D2EB8C6-41B9-4015-80EF-451F94384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01B193B-E9C9-43A3-8172-8D16169AE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24292C2-8AA7-412C-B89C-D84F73D41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03111D11-BE72-4589-88D4-314BCFB1E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730AEC6F-84E6-47CA-BD78-B05E8A84D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9FC5FE73-3536-4A02-9107-EEDD36611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4E57DED-2570-4080-B894-1A3ADA810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4066551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Game controller">
            <a:extLst>
              <a:ext uri="{FF2B5EF4-FFF2-40B4-BE49-F238E27FC236}">
                <a16:creationId xmlns:a16="http://schemas.microsoft.com/office/drawing/2014/main" id="{95A51977-2300-463B-A1C1-B3BCCD4E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01" y="1723005"/>
            <a:ext cx="3415061" cy="3415061"/>
          </a:xfrm>
          <a:prstGeom prst="rect">
            <a:avLst/>
          </a:prstGeom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96F2CDC-67DF-42B6-9E7E-8FAE5E125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70925" y="1186483"/>
            <a:ext cx="6509954" cy="4477933"/>
            <a:chOff x="807084" y="1186483"/>
            <a:chExt cx="6509954" cy="447793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1308206-6C12-497B-BA26-BAACA827E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846" y="1186483"/>
              <a:ext cx="6508430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9">
              <a:extLst>
                <a:ext uri="{FF2B5EF4-FFF2-40B4-BE49-F238E27FC236}">
                  <a16:creationId xmlns:a16="http://schemas.microsoft.com/office/drawing/2014/main" id="{9BC64BEA-9660-4F0A-8B85-0064EDD5E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858445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836E2D-DC0D-44B0-B07E-5ADBBE44D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6509954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7CAFD8-D6D3-4526-B38D-1C4A03998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9255" y="2075504"/>
            <a:ext cx="6337231" cy="1748729"/>
          </a:xfrm>
        </p:spPr>
        <p:txBody>
          <a:bodyPr>
            <a:normAutofit/>
          </a:bodyPr>
          <a:lstStyle/>
          <a:p>
            <a:r>
              <a:rPr lang="en-GB" dirty="0"/>
              <a:t>Games Design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4ABDE-C7F1-412F-A25B-23C2F9AFF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9257" y="3906266"/>
            <a:ext cx="6337230" cy="1322587"/>
          </a:xfrm>
        </p:spPr>
        <p:txBody>
          <a:bodyPr>
            <a:normAutofit/>
          </a:bodyPr>
          <a:lstStyle/>
          <a:p>
            <a:r>
              <a:rPr lang="en-GB" dirty="0"/>
              <a:t>Dr Amanda Ford </a:t>
            </a:r>
          </a:p>
          <a:p>
            <a:r>
              <a:rPr lang="en-GB" dirty="0"/>
              <a:t>West College Scotland</a:t>
            </a:r>
          </a:p>
        </p:txBody>
      </p:sp>
    </p:spTree>
    <p:extLst>
      <p:ext uri="{BB962C8B-B14F-4D97-AF65-F5344CB8AC3E}">
        <p14:creationId xmlns:p14="http://schemas.microsoft.com/office/powerpoint/2010/main" val="119646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8049-9792-44E5-9196-D4059B9A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GB" dirty="0"/>
              <a:t>Let's think up a game idea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C5E2B9-F0E8-4B3E-B9DC-45787B2E4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269859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39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8049-9792-44E5-9196-D4059B9A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GB" dirty="0"/>
              <a:t>Let's think up a game idea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C5E2B9-F0E8-4B3E-B9DC-45787B2E4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687951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071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8049-9792-44E5-9196-D4059B9A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GB" dirty="0"/>
              <a:t>Let's think up a game idea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C5E2B9-F0E8-4B3E-B9DC-45787B2E4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225836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496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8049-9792-44E5-9196-D4059B9A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GB" dirty="0"/>
              <a:t>Let's think up a game idea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C5E2B9-F0E8-4B3E-B9DC-45787B2E4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447977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9764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8049-9792-44E5-9196-D4059B9A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GB" dirty="0"/>
              <a:t>Let's think up a game idea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C5E2B9-F0E8-4B3E-B9DC-45787B2E4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793818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96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5DCA-E108-F9C3-2088-FDAFCD0C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E62E-DA00-BDA0-1F08-A5B9B7300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7083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https://ygd.bafta.org/ygd-teacher-resources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https://twinery.org/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https://scratch.mit.edu/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5"/>
              </a:rPr>
              <a:t>https://letsmakeagame.net/game-idea-generator/</a:t>
            </a:r>
            <a:r>
              <a:rPr lang="en-GB" dirty="0"/>
              <a:t> (for older students) </a:t>
            </a:r>
          </a:p>
          <a:p>
            <a:pPr marL="0" indent="0">
              <a:buNone/>
            </a:pPr>
            <a:r>
              <a:rPr lang="en-GB" dirty="0">
                <a:hlinkClick r:id="rId6"/>
              </a:rPr>
              <a:t>https://orteil.dashnet.org/gamegen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7"/>
              </a:rPr>
              <a:t>https://writingexercises.co.uk/create-a-setting.php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8"/>
              </a:rPr>
              <a:t>https://inventwithpython.com/blog/2012/07/30/need-a-game-idea-a-list-of-game-mechanics-and-a-random-mechanic-mixer/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9"/>
              </a:rPr>
              <a:t>https://firith.studio/game-idea-generator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10"/>
              </a:rPr>
              <a:t>https://tools.mouse.org/apps/game-mechanic-generator/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39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053" name="Rectangle 105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54" name="Isosceles Triangle 105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57" name="Rectangle 1056">
            <a:extLst>
              <a:ext uri="{FF2B5EF4-FFF2-40B4-BE49-F238E27FC236}">
                <a16:creationId xmlns:a16="http://schemas.microsoft.com/office/drawing/2014/main" id="{34DD805B-2A7B-4ADA-9C4D-E0C9F192D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C664A566-6D08-4E84-9708-4916A200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60" name="Freeform 5">
              <a:extLst>
                <a:ext uri="{FF2B5EF4-FFF2-40B4-BE49-F238E27FC236}">
                  <a16:creationId xmlns:a16="http://schemas.microsoft.com/office/drawing/2014/main" id="{871B622B-6E58-4933-88EC-99F28705F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6">
              <a:extLst>
                <a:ext uri="{FF2B5EF4-FFF2-40B4-BE49-F238E27FC236}">
                  <a16:creationId xmlns:a16="http://schemas.microsoft.com/office/drawing/2014/main" id="{EE9A4681-AC1B-4ABC-9A1C-C7E7F08A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7">
              <a:extLst>
                <a:ext uri="{FF2B5EF4-FFF2-40B4-BE49-F238E27FC236}">
                  <a16:creationId xmlns:a16="http://schemas.microsoft.com/office/drawing/2014/main" id="{F1EEAF4B-DA1A-4CC9-9CE4-587A9E2E1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8">
              <a:extLst>
                <a:ext uri="{FF2B5EF4-FFF2-40B4-BE49-F238E27FC236}">
                  <a16:creationId xmlns:a16="http://schemas.microsoft.com/office/drawing/2014/main" id="{4591EF24-12A6-499B-8074-7E3DFBE6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9">
              <a:extLst>
                <a:ext uri="{FF2B5EF4-FFF2-40B4-BE49-F238E27FC236}">
                  <a16:creationId xmlns:a16="http://schemas.microsoft.com/office/drawing/2014/main" id="{66866784-2E4F-4C28-BE67-875B71B7C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10">
              <a:extLst>
                <a:ext uri="{FF2B5EF4-FFF2-40B4-BE49-F238E27FC236}">
                  <a16:creationId xmlns:a16="http://schemas.microsoft.com/office/drawing/2014/main" id="{752279D8-59CC-4821-B591-79994164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11">
              <a:extLst>
                <a:ext uri="{FF2B5EF4-FFF2-40B4-BE49-F238E27FC236}">
                  <a16:creationId xmlns:a16="http://schemas.microsoft.com/office/drawing/2014/main" id="{FB4FBA9C-1D3E-4B35-8A79-25478153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12">
              <a:extLst>
                <a:ext uri="{FF2B5EF4-FFF2-40B4-BE49-F238E27FC236}">
                  <a16:creationId xmlns:a16="http://schemas.microsoft.com/office/drawing/2014/main" id="{9428A193-740A-43D2-B875-80CB90AD9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13">
              <a:extLst>
                <a:ext uri="{FF2B5EF4-FFF2-40B4-BE49-F238E27FC236}">
                  <a16:creationId xmlns:a16="http://schemas.microsoft.com/office/drawing/2014/main" id="{92B2EFF8-5790-427A-ABED-1680FD13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14">
              <a:extLst>
                <a:ext uri="{FF2B5EF4-FFF2-40B4-BE49-F238E27FC236}">
                  <a16:creationId xmlns:a16="http://schemas.microsoft.com/office/drawing/2014/main" id="{782C5932-1596-43AA-BD7E-0F94FB8A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15">
              <a:extLst>
                <a:ext uri="{FF2B5EF4-FFF2-40B4-BE49-F238E27FC236}">
                  <a16:creationId xmlns:a16="http://schemas.microsoft.com/office/drawing/2014/main" id="{EFC81310-1590-4DBE-BF0B-DADBCF9F8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16">
              <a:extLst>
                <a:ext uri="{FF2B5EF4-FFF2-40B4-BE49-F238E27FC236}">
                  <a16:creationId xmlns:a16="http://schemas.microsoft.com/office/drawing/2014/main" id="{968BA84E-DD0E-4FCD-8EDA-76DF8E09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17">
              <a:extLst>
                <a:ext uri="{FF2B5EF4-FFF2-40B4-BE49-F238E27FC236}">
                  <a16:creationId xmlns:a16="http://schemas.microsoft.com/office/drawing/2014/main" id="{1D3D7541-A0D9-4993-B691-D2D5B8B3E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18">
              <a:extLst>
                <a:ext uri="{FF2B5EF4-FFF2-40B4-BE49-F238E27FC236}">
                  <a16:creationId xmlns:a16="http://schemas.microsoft.com/office/drawing/2014/main" id="{9FB31D01-8168-4494-8C2F-727E555A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19">
              <a:extLst>
                <a:ext uri="{FF2B5EF4-FFF2-40B4-BE49-F238E27FC236}">
                  <a16:creationId xmlns:a16="http://schemas.microsoft.com/office/drawing/2014/main" id="{8C455EEB-FD40-414D-A542-FB35DEB7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20">
              <a:extLst>
                <a:ext uri="{FF2B5EF4-FFF2-40B4-BE49-F238E27FC236}">
                  <a16:creationId xmlns:a16="http://schemas.microsoft.com/office/drawing/2014/main" id="{F08F1FC1-956F-4494-BAFD-D504E9307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21">
              <a:extLst>
                <a:ext uri="{FF2B5EF4-FFF2-40B4-BE49-F238E27FC236}">
                  <a16:creationId xmlns:a16="http://schemas.microsoft.com/office/drawing/2014/main" id="{BEEDE1AA-8DCD-43D3-BC15-574840314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22">
              <a:extLst>
                <a:ext uri="{FF2B5EF4-FFF2-40B4-BE49-F238E27FC236}">
                  <a16:creationId xmlns:a16="http://schemas.microsoft.com/office/drawing/2014/main" id="{E36CDA69-ED79-4DCF-9761-0B6134FA6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23">
              <a:extLst>
                <a:ext uri="{FF2B5EF4-FFF2-40B4-BE49-F238E27FC236}">
                  <a16:creationId xmlns:a16="http://schemas.microsoft.com/office/drawing/2014/main" id="{5F812C02-CFCB-47F4-B493-7753519FC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B83678BA-0A50-4D51-9E9E-08BB66F83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F1A8F65D-5E8F-4CA5-9240-1357120F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Isosceles Triangle 39">
              <a:extLst>
                <a:ext uri="{FF2B5EF4-FFF2-40B4-BE49-F238E27FC236}">
                  <a16:creationId xmlns:a16="http://schemas.microsoft.com/office/drawing/2014/main" id="{2A4731E5-DE5F-4215-9525-99426B3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>
              <a:extLst>
                <a:ext uri="{FF2B5EF4-FFF2-40B4-BE49-F238E27FC236}">
                  <a16:creationId xmlns:a16="http://schemas.microsoft.com/office/drawing/2014/main" id="{3478866D-C5E9-4968-BEF7-B1F030808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5" name="Rectangle 1084">
            <a:extLst>
              <a:ext uri="{FF2B5EF4-FFF2-40B4-BE49-F238E27FC236}">
                <a16:creationId xmlns:a16="http://schemas.microsoft.com/office/drawing/2014/main" id="{9BF6EDB4-B4ED-4900-9E38-A7AE0EEE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ACA1DAF3-0D07-A3F4-E2B4-BAC4D705DA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262" y="373413"/>
            <a:ext cx="6120318" cy="612031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9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C3963D2-4659-4AC3-A92B-2ED275398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77CD8B0-64E4-498D-8D68-BE36F593D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DE499888-023A-4CFC-AD0D-4BA49A071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B72F8C3F-AE05-4453-BB08-3B558A6CA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DE5C661-AAFB-4EBF-9E8E-AC14BD1A6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E10FCBCE-13D8-4B3C-AB37-6639B4144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E7755D5D-616A-4D73-848A-221E8A789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88F92F08-0163-49FA-8F7D-4660F878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1CFB6223-C173-453B-85C3-899EBEAC9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2CDBBFAF-3F24-41C2-8AB7-546DCA581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F2A519D4-A348-4134-A886-5177D24E2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E00DEE79-EE6E-40A8-A022-DAC6FFCF0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C9A95A83-724F-44CC-9879-04CDB2CCB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E84BD425-A5F0-4F6F-987A-7539F02FA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8E3FFED2-4B64-4BD7-8BCD-857CFE00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3C10E258-1051-45BC-9E52-25708DD3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5AACE3C9-E9D1-4BA5-828F-1558AE1B6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DBF867C4-C965-47E0-8D81-A5CEA58B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1E673718-2172-4870-AA4F-D205CBE8C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BE3271D3-1BFD-4A9D-A815-B1716B5D0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3EE01AB1-E4F7-4C48-83AC-D02CBD076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C200A7E2-3438-43F7-9508-A34760135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44936463-F2AC-49A8-B30B-AC7B8DCD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F1B7BDE-9617-4AAB-9D4A-22DBEC3A3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101DB8C-2564-4B5D-BE24-3D8F6EED9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22">
              <a:extLst>
                <a:ext uri="{FF2B5EF4-FFF2-40B4-BE49-F238E27FC236}">
                  <a16:creationId xmlns:a16="http://schemas.microsoft.com/office/drawing/2014/main" id="{8A40902C-A698-4352-AA36-2579B113A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6608D1C-259A-44C3-8E36-0109B8B41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7A4CC9-F558-412E-B64B-1F5C7C05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GB" dirty="0"/>
              <a:t>Games – what's your favourite? </a:t>
            </a:r>
            <a:endParaRPr lang="en-GB"/>
          </a:p>
        </p:txBody>
      </p: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FFAD3DA0-93BE-472D-AE9D-B01286CF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4" y="803186"/>
            <a:ext cx="6269015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A7BCCA-D3F7-47BC-BD1A-E4494BF2D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8790" y="573758"/>
            <a:ext cx="3604164" cy="265397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1545-B39A-48C9-87DD-E980E691E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520" y="3868245"/>
            <a:ext cx="6281873" cy="178397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GB" sz="2400" dirty="0"/>
              <a:t>Mines is Super Mario World </a:t>
            </a:r>
          </a:p>
          <a:p>
            <a:pPr>
              <a:lnSpc>
                <a:spcPct val="110000"/>
              </a:lnSpc>
            </a:pP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dirty="0"/>
              <a:t>Released in 1990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dirty="0"/>
              <a:t>Created over 3 years by a team of 16 people at Nintendo</a:t>
            </a:r>
          </a:p>
        </p:txBody>
      </p:sp>
    </p:spTree>
    <p:extLst>
      <p:ext uri="{BB962C8B-B14F-4D97-AF65-F5344CB8AC3E}">
        <p14:creationId xmlns:p14="http://schemas.microsoft.com/office/powerpoint/2010/main" val="259056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E3A28-6877-4A1F-B0C1-F8F2C15D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F6801-B41A-4018-B526-98E61C433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A8B4B-8D1E-4EF5-B57A-F541C8E18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79" y="368110"/>
            <a:ext cx="11018327" cy="64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4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308C-CFCF-C22C-C740-D2CC1EF9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make a game?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578B9-10CC-1889-7099-CAFD3CB1E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Well its easy enough to get started you need an idea</a:t>
            </a:r>
          </a:p>
          <a:p>
            <a:endParaRPr lang="en-US" sz="3600" dirty="0"/>
          </a:p>
          <a:p>
            <a:r>
              <a:rPr lang="en-US" sz="3600" dirty="0"/>
              <a:t>Everyone can do that</a:t>
            </a:r>
          </a:p>
          <a:p>
            <a:endParaRPr lang="en-US" sz="3600" dirty="0"/>
          </a:p>
          <a:p>
            <a:r>
              <a:rPr lang="en-US" sz="3600" dirty="0"/>
              <a:t>You don’t have to be Team Terrible or 4J studios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3367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1A0E-2FE1-D36A-FA17-04A8CD55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think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07E6-4243-6641-556E-4D198EEBF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What is a game? </a:t>
            </a:r>
          </a:p>
          <a:p>
            <a:endParaRPr lang="en-US" sz="3200" dirty="0"/>
          </a:p>
          <a:p>
            <a:r>
              <a:rPr lang="en-US" sz="3200" dirty="0"/>
              <a:t>Well its something you play</a:t>
            </a:r>
          </a:p>
          <a:p>
            <a:r>
              <a:rPr lang="en-US" sz="3200" dirty="0"/>
              <a:t>It has rules </a:t>
            </a:r>
          </a:p>
          <a:p>
            <a:r>
              <a:rPr lang="en-US" sz="3200" dirty="0"/>
              <a:t>It has an end point (win/lose</a:t>
            </a:r>
            <a:r>
              <a:rPr lang="en-US" dirty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67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16DAD-C593-493F-91D3-282B1829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I start?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6DF0C-EA41-4F2F-A6DA-B4030C572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889" y="209725"/>
            <a:ext cx="6744431" cy="6862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Idea generation</a:t>
            </a:r>
          </a:p>
          <a:p>
            <a:pPr lvl="1"/>
            <a:r>
              <a:rPr lang="en-GB" sz="3200" dirty="0"/>
              <a:t>Can be based from a theme (e.g. events happening, popular trends).</a:t>
            </a:r>
          </a:p>
          <a:p>
            <a:pPr lvl="1"/>
            <a:r>
              <a:rPr lang="en-GB" sz="3200" dirty="0"/>
              <a:t>Can be out of nowhere quite literally.</a:t>
            </a:r>
          </a:p>
          <a:p>
            <a:pPr lvl="1"/>
            <a:r>
              <a:rPr lang="en-GB" sz="3200" dirty="0"/>
              <a:t>Can be something that’s inspired you.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0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8049-9792-44E5-9196-D4059B9A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GB" dirty="0"/>
              <a:t>Let's think up a game idea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C5E2B9-F0E8-4B3E-B9DC-45787B2E4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345782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3774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8049-9792-44E5-9196-D4059B9A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GB" dirty="0"/>
              <a:t>Let's think up a game idea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C5E2B9-F0E8-4B3E-B9DC-45787B2E4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548700"/>
              </p:ext>
            </p:extLst>
          </p:nvPr>
        </p:nvGraphicFramePr>
        <p:xfrm>
          <a:off x="4762500" y="628650"/>
          <a:ext cx="7715250" cy="5462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365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8049-9792-44E5-9196-D4059B9A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GB" dirty="0"/>
              <a:t>Let's think up a game idea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C5E2B9-F0E8-4B3E-B9DC-45787B2E4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917654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604632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421cd547-6d47-46d4-a3a6-2a563b652a8d" xsi:nil="true"/>
    <Invited_Teachers xmlns="421cd547-6d47-46d4-a3a6-2a563b652a8d" xsi:nil="true"/>
    <IsNotebookLocked xmlns="421cd547-6d47-46d4-a3a6-2a563b652a8d" xsi:nil="true"/>
    <Self_Registration_Enabled0 xmlns="421cd547-6d47-46d4-a3a6-2a563b652a8d" xsi:nil="true"/>
    <FolderType xmlns="421cd547-6d47-46d4-a3a6-2a563b652a8d" xsi:nil="true"/>
    <Owner xmlns="421cd547-6d47-46d4-a3a6-2a563b652a8d">
      <UserInfo>
        <DisplayName/>
        <AccountId xsi:nil="true"/>
        <AccountType/>
      </UserInfo>
    </Owner>
    <Students xmlns="421cd547-6d47-46d4-a3a6-2a563b652a8d">
      <UserInfo>
        <DisplayName/>
        <AccountId xsi:nil="true"/>
        <AccountType/>
      </UserInfo>
    </Students>
    <NotebookType xmlns="421cd547-6d47-46d4-a3a6-2a563b652a8d" xsi:nil="true"/>
    <Teachers xmlns="421cd547-6d47-46d4-a3a6-2a563b652a8d">
      <UserInfo>
        <DisplayName/>
        <AccountId xsi:nil="true"/>
        <AccountType/>
      </UserInfo>
    </Teachers>
    <Student_Groups xmlns="421cd547-6d47-46d4-a3a6-2a563b652a8d">
      <UserInfo>
        <DisplayName/>
        <AccountId xsi:nil="true"/>
        <AccountType/>
      </UserInfo>
    </Student_Groups>
    <AppVersion xmlns="421cd547-6d47-46d4-a3a6-2a563b652a8d" xsi:nil="true"/>
    <Is_Collaboration_Space_Locked xmlns="421cd547-6d47-46d4-a3a6-2a563b652a8d" xsi:nil="true"/>
    <Self_Registration_Enabled xmlns="421cd547-6d47-46d4-a3a6-2a563b652a8d" xsi:nil="true"/>
    <Has_Teacher_Only_SectionGroup xmlns="421cd547-6d47-46d4-a3a6-2a563b652a8d" xsi:nil="true"/>
    <Member_Groups xmlns="421cd547-6d47-46d4-a3a6-2a563b652a8d">
      <UserInfo>
        <DisplayName/>
        <AccountId xsi:nil="true"/>
        <AccountType/>
      </UserInfo>
    </Member_Groups>
    <CultureName xmlns="421cd547-6d47-46d4-a3a6-2a563b652a8d" xsi:nil="true"/>
    <Distribution_Groups xmlns="421cd547-6d47-46d4-a3a6-2a563b652a8d" xsi:nil="true"/>
    <Invited_Students xmlns="421cd547-6d47-46d4-a3a6-2a563b652a8d" xsi:nil="true"/>
    <LMS_Mappings xmlns="421cd547-6d47-46d4-a3a6-2a563b652a8d" xsi:nil="true"/>
    <Invited_Members xmlns="421cd547-6d47-46d4-a3a6-2a563b652a8d" xsi:nil="true"/>
    <Teams_Channel_Section_Location xmlns="421cd547-6d47-46d4-a3a6-2a563b652a8d" xsi:nil="true"/>
    <Members xmlns="421cd547-6d47-46d4-a3a6-2a563b652a8d">
      <UserInfo>
        <DisplayName/>
        <AccountId xsi:nil="true"/>
        <AccountType/>
      </UserInfo>
    </Members>
    <Has_Leaders_Only_SectionGroup xmlns="421cd547-6d47-46d4-a3a6-2a563b652a8d" xsi:nil="true"/>
    <Templates xmlns="421cd547-6d47-46d4-a3a6-2a563b652a8d" xsi:nil="true"/>
    <Leaders xmlns="421cd547-6d47-46d4-a3a6-2a563b652a8d">
      <UserInfo>
        <DisplayName/>
        <AccountId xsi:nil="true"/>
        <AccountType/>
      </UserInfo>
    </Leaders>
    <Invited_Leaders xmlns="421cd547-6d47-46d4-a3a6-2a563b652a8d" xsi:nil="true"/>
    <TeamsChannelId xmlns="421cd547-6d47-46d4-a3a6-2a563b652a8d" xsi:nil="true"/>
    <DefaultSectionNames xmlns="421cd547-6d47-46d4-a3a6-2a563b652a8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DE05E9B4D14D9FF115D10C277626" ma:contentTypeVersion="44" ma:contentTypeDescription="Create a new document." ma:contentTypeScope="" ma:versionID="5621ee5bd38ae2197cee4cb66a377131">
  <xsd:schema xmlns:xsd="http://www.w3.org/2001/XMLSchema" xmlns:xs="http://www.w3.org/2001/XMLSchema" xmlns:p="http://schemas.microsoft.com/office/2006/metadata/properties" xmlns:ns3="421cd547-6d47-46d4-a3a6-2a563b652a8d" xmlns:ns4="8c15312d-d7d2-4989-b490-b4d1c305a11d" targetNamespace="http://schemas.microsoft.com/office/2006/metadata/properties" ma:root="true" ma:fieldsID="c99af3469d46d3c868b8dd958c178a25" ns3:_="" ns4:_="">
    <xsd:import namespace="421cd547-6d47-46d4-a3a6-2a563b652a8d"/>
    <xsd:import namespace="8c15312d-d7d2-4989-b490-b4d1c305a11d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Has_Leaders_Only_SectionGroup" minOccurs="0"/>
                <xsd:element ref="ns4:LastSharedByUser" minOccurs="0"/>
                <xsd:element ref="ns4:LastSharedByTime" minOccurs="0"/>
                <xsd:element ref="ns3:Self_Registration_Enabled0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MediaServiceLocation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EventHashCode" minOccurs="0"/>
                <xsd:element ref="ns3:MediaServiceGenerationTim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cd547-6d47-46d4-a3a6-2a563b652a8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1" nillable="true" ma:displayName="Is Collaboration Space Locked" ma:internalName="Is_Collaboration_Space_Locked">
      <xsd:simpleType>
        <xsd:restriction base="dms:Boolean"/>
      </xsd:simpleType>
    </xsd:element>
    <xsd:element name="Leaders" ma:index="25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6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7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28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9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0" nillable="true" ma:displayName="Has Leaders Only SectionGroup" ma:internalName="Has_Leaders_Only_SectionGroup">
      <xsd:simpleType>
        <xsd:restriction base="dms:Boolean"/>
      </xsd:simpleType>
    </xsd:element>
    <xsd:element name="Self_Registration_Enabled0" ma:index="33" nillable="true" ma:displayName="Self Registration Enabled" ma:internalName="Self_Registration_Enabled0">
      <xsd:simpleType>
        <xsd:restriction base="dms:Boolean"/>
      </xsd:simpleType>
    </xsd:element>
    <xsd:element name="MediaServiceMetadata" ma:index="3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7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38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Location" ma:index="3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4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41" nillable="true" ma:displayName="Teams Channel Id" ma:internalName="TeamsChannelId">
      <xsd:simpleType>
        <xsd:restriction base="dms:Text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MediaServiceEventHashCode" ma:index="4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45" nillable="true" ma:displayName="Math Settings" ma:internalName="Math_Settings">
      <xsd:simpleType>
        <xsd:restriction base="dms:Text"/>
      </xsd:simpleType>
    </xsd:element>
    <xsd:element name="Distribution_Groups" ma:index="4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7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5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5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5312d-d7d2-4989-b490-b4d1c305a11d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31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2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410849-A233-48AB-AE7E-AEC89EA900B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c15312d-d7d2-4989-b490-b4d1c305a11d"/>
    <ds:schemaRef ds:uri="http://schemas.microsoft.com/office/2006/documentManagement/types"/>
    <ds:schemaRef ds:uri="http://schemas.microsoft.com/office/2006/metadata/properties"/>
    <ds:schemaRef ds:uri="421cd547-6d47-46d4-a3a6-2a563b652a8d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0374085-EFCC-4A77-9EF2-E0C8653D9A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396B75-4809-40F8-8419-8A43D1EC54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cd547-6d47-46d4-a3a6-2a563b652a8d"/>
    <ds:schemaRef ds:uri="8c15312d-d7d2-4989-b490-b4d1c305a1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311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 Light</vt:lpstr>
      <vt:lpstr>Rockwell</vt:lpstr>
      <vt:lpstr>Wingdings</vt:lpstr>
      <vt:lpstr>Atlas</vt:lpstr>
      <vt:lpstr>Games Design </vt:lpstr>
      <vt:lpstr>Games – what's your favourite? </vt:lpstr>
      <vt:lpstr>PowerPoint Presentation</vt:lpstr>
      <vt:lpstr>How do I make a game?</vt:lpstr>
      <vt:lpstr>Lets think</vt:lpstr>
      <vt:lpstr>How do I start? </vt:lpstr>
      <vt:lpstr>Let's think up a game idea</vt:lpstr>
      <vt:lpstr>Let's think up a game idea</vt:lpstr>
      <vt:lpstr>Let's think up a game idea</vt:lpstr>
      <vt:lpstr>Let's think up a game idea</vt:lpstr>
      <vt:lpstr>Let's think up a game idea</vt:lpstr>
      <vt:lpstr>Let's think up a game idea</vt:lpstr>
      <vt:lpstr>Let's think up a game idea</vt:lpstr>
      <vt:lpstr>Let's think up a game idea</vt:lpstr>
      <vt:lpstr>Useful 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Design</dc:title>
  <dc:creator>Amanda Ford</dc:creator>
  <cp:lastModifiedBy>Amanda Ford</cp:lastModifiedBy>
  <cp:revision>14</cp:revision>
  <dcterms:created xsi:type="dcterms:W3CDTF">2022-01-12T10:13:46Z</dcterms:created>
  <dcterms:modified xsi:type="dcterms:W3CDTF">2023-11-06T14:52:17Z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0x0101009E0FDE05E9B4D14D9FF115D10C277626</vt:lpwstr>
  </property>
</Properties>
</file>