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72" r:id="rId5"/>
    <p:sldId id="274" r:id="rId6"/>
    <p:sldId id="263" r:id="rId7"/>
    <p:sldId id="265" r:id="rId8"/>
    <p:sldId id="266" r:id="rId9"/>
    <p:sldId id="276" r:id="rId10"/>
    <p:sldId id="277" r:id="rId11"/>
    <p:sldId id="279" r:id="rId12"/>
    <p:sldId id="278" r:id="rId13"/>
    <p:sldId id="275" r:id="rId14"/>
    <p:sldId id="26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8.gif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xPTAhMGLI" TargetMode="External" /><Relationship Id="rId2" Type="http://schemas.openxmlformats.org/officeDocument/2006/relationships/hyperlink" Target="https://www.dec.org.uk/how-we-work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earthquake.usgs.gov/earthquakes/" TargetMode="External" /><Relationship Id="rId5" Type="http://schemas.openxmlformats.org/officeDocument/2006/relationships/hyperlink" Target="https://www.youtube.com/watch?v=dJpIU1rSOFY" TargetMode="External" /><Relationship Id="rId4" Type="http://schemas.openxmlformats.org/officeDocument/2006/relationships/hyperlink" Target="https://www.youtube.com/watch?v=e7ho6z32yyo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pIU1rSOFY" TargetMode="External" /><Relationship Id="rId2" Type="http://schemas.openxmlformats.org/officeDocument/2006/relationships/hyperlink" Target="https://www.youtube.com/watch?v=e7ho6z32yyo" TargetMode="Externa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10" Type="http://schemas.openxmlformats.org/officeDocument/2006/relationships/image" Target="../media/image13.svg" /><Relationship Id="rId4" Type="http://schemas.openxmlformats.org/officeDocument/2006/relationships/image" Target="../media/image7.svg" /><Relationship Id="rId9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12" Type="http://schemas.openxmlformats.org/officeDocument/2006/relationships/image" Target="../media/image23.sv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svg" /><Relationship Id="rId11" Type="http://schemas.openxmlformats.org/officeDocument/2006/relationships/image" Target="../media/image22.png" /><Relationship Id="rId5" Type="http://schemas.openxmlformats.org/officeDocument/2006/relationships/image" Target="../media/image16.png" /><Relationship Id="rId10" Type="http://schemas.openxmlformats.org/officeDocument/2006/relationships/image" Target="../media/image21.svg" /><Relationship Id="rId4" Type="http://schemas.openxmlformats.org/officeDocument/2006/relationships/image" Target="../media/image15.svg" /><Relationship Id="rId9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Danielle Coutts, Megan Baines, Alisha Gentles, Kerry Graham, Katelynn Cochrane and Georgia Crowe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75FD0-FD97-4809-B7D4-76392064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658965"/>
            <a:ext cx="4283968" cy="3212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89CED-F74F-4511-9DBD-F71CDC19B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551158"/>
            <a:ext cx="4608512" cy="1152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620AF-FEB8-4F36-ADD3-741567B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" y="4353836"/>
            <a:ext cx="2052317" cy="250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149B3-7620-4A6B-9436-6B1758CD2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58" y="2871816"/>
            <a:ext cx="2000250" cy="200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836FC-5F87-4C2B-9A5D-7146E6E2E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56" y="4402600"/>
            <a:ext cx="3168805" cy="24259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3016E-79BF-49CB-9144-046643431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098" y="4209232"/>
            <a:ext cx="3831820" cy="2537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4E216-B201-45C6-98C5-8CE57F24A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4097548"/>
            <a:ext cx="1550164" cy="27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A08B-A2FA-4FFF-8DE9-19559BFF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 Emergency Committee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474FF-02C8-48EA-AAD2-07827001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3717032"/>
            <a:ext cx="4516959" cy="299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7DD92-351A-4BD6-89B9-827F89164F27}"/>
              </a:ext>
            </a:extLst>
          </p:cNvPr>
          <p:cNvSpPr txBox="1"/>
          <p:nvPr/>
        </p:nvSpPr>
        <p:spPr>
          <a:xfrm>
            <a:off x="765822" y="1556792"/>
            <a:ext cx="532859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collaboration with 13 other UK charities.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disasters in the worlds poorest countries.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an appeal only when they know they can help.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cost effective and efficient methods to deliver aid.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Emergency Appeals Alliance. </a:t>
            </a:r>
          </a:p>
        </p:txBody>
      </p:sp>
    </p:spTree>
    <p:extLst>
      <p:ext uri="{BB962C8B-B14F-4D97-AF65-F5344CB8AC3E}">
        <p14:creationId xmlns:p14="http://schemas.microsoft.com/office/powerpoint/2010/main" val="8927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can you be prepared?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44FD-EDA5-4C45-908C-4EA960EB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32563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disaster plan set up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first aid kit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 tall furniture to the wall.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drop, cover and hold on – drop under something secure, hold on and cover your mouth and eyes by pressing your face against your arm.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685986-8592-4346-992C-F93824E3B7FD}"/>
              </a:ext>
            </a:extLst>
          </p:cNvPr>
          <p:cNvSpPr/>
          <p:nvPr/>
        </p:nvSpPr>
        <p:spPr>
          <a:xfrm>
            <a:off x="693812" y="590767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D4BCF-61F0-4FFE-AF0D-0791A7354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262698"/>
            <a:ext cx="4332260" cy="1644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FAB6F-F319-4C3B-8FB1-68945C0A1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6" y="1828800"/>
            <a:ext cx="1384784" cy="138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7B618-C947-4D05-93B4-B8C9B85D37AD}"/>
              </a:ext>
            </a:extLst>
          </p:cNvPr>
          <p:cNvSpPr/>
          <p:nvPr/>
        </p:nvSpPr>
        <p:spPr>
          <a:xfrm>
            <a:off x="981217" y="5723004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https://www.youtube.com/watch?v=YXxPTAhMGLI</a:t>
            </a:r>
          </a:p>
        </p:txBody>
      </p:sp>
    </p:spTree>
    <p:extLst>
      <p:ext uri="{BB962C8B-B14F-4D97-AF65-F5344CB8AC3E}">
        <p14:creationId xmlns:p14="http://schemas.microsoft.com/office/powerpoint/2010/main" val="1640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22679"/>
            <a:ext cx="7138391" cy="936104"/>
          </a:xfrm>
        </p:spPr>
        <p:txBody>
          <a:bodyPr/>
          <a:lstStyle/>
          <a:p>
            <a:pPr algn="just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C419-BC38-4B3B-8BA9-B4540BC2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9" y="332656"/>
            <a:ext cx="70305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B4FC5-CE8A-4837-85C4-F3431B5B3A0A}"/>
              </a:ext>
            </a:extLst>
          </p:cNvPr>
          <p:cNvSpPr txBox="1"/>
          <p:nvPr/>
        </p:nvSpPr>
        <p:spPr>
          <a:xfrm>
            <a:off x="477788" y="476672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A3E51-684F-4C94-8D14-59C488C1FFA8}"/>
              </a:ext>
            </a:extLst>
          </p:cNvPr>
          <p:cNvSpPr txBox="1"/>
          <p:nvPr/>
        </p:nvSpPr>
        <p:spPr>
          <a:xfrm>
            <a:off x="1053852" y="1089670"/>
            <a:ext cx="9793088" cy="578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Disasters Emergency Committee,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How we work.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https://www.dec.org.uk/how-we-work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25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FEMA, (2014).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When The Earth Shakes.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https://www.youtube.com/watch?v=YXxPTAhMGLI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27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Furgang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K. and National Geographic Kids. (2013).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Everything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USA: National Geographic Society.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C.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My little book of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QED Publishing. 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National Geographic,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101 | National Geographic.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https://www.youtube.com/watch?v=e7ho6z32yyo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Peekaboo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Kidz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(2015).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What Is An Earthquake? | The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Binocs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Show | Educational Videos For Kids.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https://www.youtube.com/watch?v=dJpIU1rSOFY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Scoffham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S. and Owens, P.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Teaching Primary Geography.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Bloomsbury Publishing.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USGS, Science for a changing world,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Hazard Programme.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https://earthquake.usgs.gov/earthquakes/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8" y="332656"/>
            <a:ext cx="11809312" cy="76348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already know about earthquakes?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8081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few minutes to discuss with your partner what you already know about earthquakes.</a:t>
            </a:r>
          </a:p>
        </p:txBody>
      </p:sp>
      <p:pic>
        <p:nvPicPr>
          <p:cNvPr id="5" name="Graphic 4" descr="Earth Globe Europe-Africa">
            <a:extLst>
              <a:ext uri="{FF2B5EF4-FFF2-40B4-BE49-F238E27FC236}">
                <a16:creationId xmlns:a16="http://schemas.microsoft.com/office/drawing/2014/main" id="{188F177A-1230-4F19-9893-A8F36D23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67276">
            <a:off x="6653262" y="2490022"/>
            <a:ext cx="4345632" cy="4345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8F5615-DE5A-46E3-9F75-54AE0CC863B5}"/>
              </a:ext>
            </a:extLst>
          </p:cNvPr>
          <p:cNvSpPr/>
          <p:nvPr/>
        </p:nvSpPr>
        <p:spPr>
          <a:xfrm>
            <a:off x="1413892" y="363575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http://www.online-stopwatch.com/eggtimer-countdown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and Outcome.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6842-2DE1-4084-B62B-156A9C06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321" y="1844824"/>
            <a:ext cx="10261733" cy="13681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the physical processes of a natural disaster and discuss its impact on people and the landscape.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SOC 2-07b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46A43F-793D-4F98-A753-F648C78AB5F2}"/>
              </a:ext>
            </a:extLst>
          </p:cNvPr>
          <p:cNvSpPr/>
          <p:nvPr/>
        </p:nvSpPr>
        <p:spPr>
          <a:xfrm>
            <a:off x="909836" y="2852936"/>
            <a:ext cx="3960440" cy="381642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  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and explain what an earthquake is, the impact it can have on people and the environment and the what can be done to help support people after an earthquake.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861DE7-1C71-4486-892F-2E092F6673F7}"/>
              </a:ext>
            </a:extLst>
          </p:cNvPr>
          <p:cNvSpPr/>
          <p:nvPr/>
        </p:nvSpPr>
        <p:spPr>
          <a:xfrm>
            <a:off x="7462564" y="2852936"/>
            <a:ext cx="3960440" cy="38164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an earthquake happens.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the environment.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people.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who and how people can help.  </a:t>
            </a:r>
          </a:p>
        </p:txBody>
      </p:sp>
    </p:spTree>
    <p:extLst>
      <p:ext uri="{BB962C8B-B14F-4D97-AF65-F5344CB8AC3E}">
        <p14:creationId xmlns:p14="http://schemas.microsoft.com/office/powerpoint/2010/main" val="5175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260648"/>
            <a:ext cx="9753600" cy="83549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earthquakes?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9B2B-8943-49AF-A22B-FF67CBF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natural disasters.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the rolling, shaking and sudden shock of the Earths surface.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typically cause a vast amount of destruction due to the movements within the earths crust or volcanic action.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usually last for less than a minute.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Earths natural means of releasing stress.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3C7EB-2304-4973-AF9F-9217EC80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4005064"/>
            <a:ext cx="289323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188640"/>
            <a:ext cx="9753600" cy="763488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an earthquake?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Earths surface has roughly about 20 plates that continually move. They move that slowly that we can not feel them. 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builds up at plate boundaries and this causes a sudden release in energy in the Earths crust.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81B18-9B66-439B-B576-899B7903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9231">
            <a:off x="6879028" y="1988840"/>
            <a:ext cx="44144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332656"/>
            <a:ext cx="9753600" cy="778023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</a:rPr>
              <a:t>Lets watch these short clips.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4B12-2FF1-4A25-B6E5-B90434BD9556}"/>
              </a:ext>
            </a:extLst>
          </p:cNvPr>
          <p:cNvSpPr txBox="1"/>
          <p:nvPr/>
        </p:nvSpPr>
        <p:spPr>
          <a:xfrm rot="20632508">
            <a:off x="254420" y="2209186"/>
            <a:ext cx="80648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Second Level Teaching Clip: </a:t>
            </a:r>
            <a:r>
              <a:rPr lang="en-GB" sz="2400" dirty="0">
                <a:hlinkClick r:id="rId2"/>
              </a:rPr>
              <a:t>https://www.youtube.com/watch?v=e7ho6z32yyo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83CEA-0966-48B4-A63E-6242FD0E89D2}"/>
              </a:ext>
            </a:extLst>
          </p:cNvPr>
          <p:cNvSpPr txBox="1"/>
          <p:nvPr/>
        </p:nvSpPr>
        <p:spPr>
          <a:xfrm rot="20977568">
            <a:off x="4006180" y="3861048"/>
            <a:ext cx="73448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First Level Teaching Clip: </a:t>
            </a:r>
            <a:r>
              <a:rPr lang="en-GB" sz="2400" dirty="0">
                <a:hlinkClick r:id="rId3"/>
              </a:rPr>
              <a:t>https://www.youtube.com/watch?v=dJpIU1rSOFY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57" y="274638"/>
            <a:ext cx="11999068" cy="1325562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do you think an earthquake could have you and your environment?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843EE-BA0F-48A1-B446-E12814FF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3100214"/>
            <a:ext cx="2670006" cy="3757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734B-916D-43DA-95F6-9EC767460953}"/>
              </a:ext>
            </a:extLst>
          </p:cNvPr>
          <p:cNvSpPr txBox="1"/>
          <p:nvPr/>
        </p:nvSpPr>
        <p:spPr>
          <a:xfrm>
            <a:off x="693812" y="2204864"/>
            <a:ext cx="51845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shoulder partner take a few minutes to think of the impact an earthquake could have on you and your environment?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9372D-DE30-4771-A64D-1CC886AA6BAF}"/>
              </a:ext>
            </a:extLst>
          </p:cNvPr>
          <p:cNvSpPr/>
          <p:nvPr/>
        </p:nvSpPr>
        <p:spPr>
          <a:xfrm>
            <a:off x="677837" y="4231456"/>
            <a:ext cx="656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http://www.online-stopwatch.com/eggtimer-countdown/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the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CAA55-25AB-4FDA-BFF4-D6E630EF261F}"/>
              </a:ext>
            </a:extLst>
          </p:cNvPr>
          <p:cNvSpPr txBox="1"/>
          <p:nvPr/>
        </p:nvSpPr>
        <p:spPr>
          <a:xfrm>
            <a:off x="818086" y="1484784"/>
            <a:ext cx="101531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can cause major disruption to transport and communication links.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connections may be damaged which can cause lack of water or lead to water contamination.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and homes can be destroyed.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and human landmarks may be lost.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food sources may be destroyed.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8D9A7053-C2D4-4C44-9609-3B4D09BBD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0596" y="5688781"/>
            <a:ext cx="1080120" cy="1080120"/>
          </a:xfrm>
          <a:prstGeom prst="rect">
            <a:avLst/>
          </a:prstGeom>
        </p:spPr>
      </p:pic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9F403714-3108-4F8A-9B57-23D592C0C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7916" y="5771641"/>
            <a:ext cx="914400" cy="914400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F7A9B1ED-9180-4D20-A954-3113A9B7A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868" y="5616773"/>
            <a:ext cx="1224136" cy="1224136"/>
          </a:xfrm>
          <a:prstGeom prst="rect">
            <a:avLst/>
          </a:prstGeom>
        </p:spPr>
      </p:pic>
      <p:pic>
        <p:nvPicPr>
          <p:cNvPr id="11" name="Graphic 10" descr="Apple">
            <a:extLst>
              <a:ext uri="{FF2B5EF4-FFF2-40B4-BE49-F238E27FC236}">
                <a16:creationId xmlns:a16="http://schemas.microsoft.com/office/drawing/2014/main" id="{9C304601-BC95-4CC1-ADE1-C3630C507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9592" y="5703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people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36988-AF87-4ECB-B81E-15258FE7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28" y="1844824"/>
            <a:ext cx="9753600" cy="4343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may have to be rehoused.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or loss of income due to work places being destroyed.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can spread.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life.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injuries and health problems.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can be torn apart.</a:t>
            </a:r>
          </a:p>
        </p:txBody>
      </p:sp>
      <p:pic>
        <p:nvPicPr>
          <p:cNvPr id="10" name="Graphic 9" descr="House" hidden="1">
            <a:extLst>
              <a:ext uri="{FF2B5EF4-FFF2-40B4-BE49-F238E27FC236}">
                <a16:creationId xmlns:a16="http://schemas.microsoft.com/office/drawing/2014/main" id="{E13E2D85-70BF-464C-8576-05FD1B30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0793" flipH="1">
            <a:off x="7882644" y="4450600"/>
            <a:ext cx="1650200" cy="1650200"/>
          </a:xfrm>
          <a:prstGeom prst="rect">
            <a:avLst/>
          </a:prstGeom>
        </p:spPr>
      </p:pic>
      <p:pic>
        <p:nvPicPr>
          <p:cNvPr id="16" name="Graphic 15" descr="Family with two children">
            <a:extLst>
              <a:ext uri="{FF2B5EF4-FFF2-40B4-BE49-F238E27FC236}">
                <a16:creationId xmlns:a16="http://schemas.microsoft.com/office/drawing/2014/main" id="{09B2F92E-CF4D-4CE1-B8D9-9F16B3B88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8428" y="5261248"/>
            <a:ext cx="1368152" cy="1368152"/>
          </a:xfrm>
          <a:prstGeom prst="rect">
            <a:avLst/>
          </a:prstGeom>
        </p:spPr>
      </p:pic>
      <p:pic>
        <p:nvPicPr>
          <p:cNvPr id="18" name="Graphic 17" descr="Employee Badge">
            <a:extLst>
              <a:ext uri="{FF2B5EF4-FFF2-40B4-BE49-F238E27FC236}">
                <a16:creationId xmlns:a16="http://schemas.microsoft.com/office/drawing/2014/main" id="{7B2720D2-7DEA-4D25-9C00-0B0377684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0596" y="5589240"/>
            <a:ext cx="914400" cy="914400"/>
          </a:xfrm>
          <a:prstGeom prst="rect">
            <a:avLst/>
          </a:prstGeom>
        </p:spPr>
      </p:pic>
      <p:pic>
        <p:nvPicPr>
          <p:cNvPr id="20" name="Graphic 19" descr="Heartbeat">
            <a:extLst>
              <a:ext uri="{FF2B5EF4-FFF2-40B4-BE49-F238E27FC236}">
                <a16:creationId xmlns:a16="http://schemas.microsoft.com/office/drawing/2014/main" id="{E85B3A8C-D4B0-4241-9841-A1D883E37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6740" y="5617198"/>
            <a:ext cx="914400" cy="9144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id="{14147DAC-421F-4504-A01E-28C05F5B94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42884" y="5617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814</Words>
  <Application>Microsoft Office PowerPoint</Application>
  <PresentationFormat>Custom</PresentationFormat>
  <Paragraphs>87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Continental Europe 16x9</vt:lpstr>
      <vt:lpstr>Earthquakes</vt:lpstr>
      <vt:lpstr>What do you already know about earthquakes?</vt:lpstr>
      <vt:lpstr>Experience and Outcome.</vt:lpstr>
      <vt:lpstr>What are earthquakes? </vt:lpstr>
      <vt:lpstr>What causes an earthquake? </vt:lpstr>
      <vt:lpstr>Lets watch these short clips.</vt:lpstr>
      <vt:lpstr>What impact do you think an earthquake could have you and your environment?</vt:lpstr>
      <vt:lpstr>Impacts on the environment</vt:lpstr>
      <vt:lpstr>Impacts on people</vt:lpstr>
      <vt:lpstr>Who can help?</vt:lpstr>
      <vt:lpstr>Disasters Emergency Committee </vt:lpstr>
      <vt:lpstr> How can you be prepared?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Danielle Coutts</dc:creator>
  <cp:lastModifiedBy>Danielle Coutts</cp:lastModifiedBy>
  <cp:revision>24</cp:revision>
  <dcterms:created xsi:type="dcterms:W3CDTF">2017-10-27T17:46:02Z</dcterms:created>
  <dcterms:modified xsi:type="dcterms:W3CDTF">2017-11-03T11:27:52Z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