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3.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2"/>
  </p:notesMasterIdLst>
  <p:sldIdLst>
    <p:sldId id="256" r:id="rId5"/>
    <p:sldId id="819" r:id="rId6"/>
    <p:sldId id="815" r:id="rId7"/>
    <p:sldId id="816" r:id="rId8"/>
    <p:sldId id="821" r:id="rId9"/>
    <p:sldId id="820" r:id="rId10"/>
    <p:sldId id="818" r:id="rId11"/>
  </p:sldIdLst>
  <p:sldSz cx="18288000" cy="10287000"/>
  <p:notesSz cx="6858000" cy="9144000"/>
  <p:embeddedFontLst>
    <p:embeddedFont>
      <p:font typeface="Balsamiq Sans Bold" panose="020B0604020202020204" charset="0"/>
      <p:regular r:id="rId13"/>
    </p:embeddedFont>
    <p:embeddedFont>
      <p:font typeface="Fredoka" panose="020B0604020202020204" charset="0"/>
      <p:regular r:id="rId14"/>
    </p:embeddedFont>
    <p:embeddedFont>
      <p:font typeface="Kermit" panose="020F0503040000060003" pitchFamily="34" charset="0"/>
      <p:regular r:id="rId15"/>
    </p:embeddedFont>
    <p:embeddedFont>
      <p:font typeface="Mangal Pro" panose="00000500000000000000" pitchFamily="2" charset="0"/>
      <p:regular r:id="rId16"/>
    </p:embeddedFont>
    <p:embeddedFont>
      <p:font typeface="Sniglet"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CCECFF"/>
    <a:srgbClr val="6600FF"/>
    <a:srgbClr val="C7D7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8DBBDF-BBE8-4123-8B1F-1D934627A60D}" v="17" dt="2026-02-24T15:14:32.3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405" autoAdjust="0"/>
  </p:normalViewPr>
  <p:slideViewPr>
    <p:cSldViewPr snapToGrid="0">
      <p:cViewPr varScale="1">
        <p:scale>
          <a:sx n="59" d="100"/>
          <a:sy n="59" d="100"/>
        </p:scale>
        <p:origin x="108" y="1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3.fntdata"/><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arl, Gillian" userId="887a3aa3-e387-4f29-803f-24579ea6ced6" providerId="ADAL" clId="{429F07C8-E264-4257-A55F-F9E4F21A6F07}"/>
    <pc:docChg chg="undo custSel addSld delSld modSld">
      <pc:chgData name="Earl, Gillian" userId="887a3aa3-e387-4f29-803f-24579ea6ced6" providerId="ADAL" clId="{429F07C8-E264-4257-A55F-F9E4F21A6F07}" dt="2026-02-24T15:14:40.046" v="156" actId="47"/>
      <pc:docMkLst>
        <pc:docMk/>
      </pc:docMkLst>
      <pc:sldChg chg="modSp mod modNotesTx">
        <pc:chgData name="Earl, Gillian" userId="887a3aa3-e387-4f29-803f-24579ea6ced6" providerId="ADAL" clId="{429F07C8-E264-4257-A55F-F9E4F21A6F07}" dt="2026-02-24T13:52:55.143" v="57" actId="113"/>
        <pc:sldMkLst>
          <pc:docMk/>
          <pc:sldMk cId="0" sldId="256"/>
        </pc:sldMkLst>
        <pc:spChg chg="mod">
          <ac:chgData name="Earl, Gillian" userId="887a3aa3-e387-4f29-803f-24579ea6ced6" providerId="ADAL" clId="{429F07C8-E264-4257-A55F-F9E4F21A6F07}" dt="2026-02-24T13:52:55.143" v="57" actId="113"/>
          <ac:spMkLst>
            <pc:docMk/>
            <pc:sldMk cId="0" sldId="256"/>
            <ac:spMk id="8" creationId="{00000000-0000-0000-0000-000000000000}"/>
          </ac:spMkLst>
        </pc:spChg>
      </pc:sldChg>
      <pc:sldChg chg="modSp mod">
        <pc:chgData name="Earl, Gillian" userId="887a3aa3-e387-4f29-803f-24579ea6ced6" providerId="ADAL" clId="{429F07C8-E264-4257-A55F-F9E4F21A6F07}" dt="2026-02-24T13:57:25.314" v="130" actId="2711"/>
        <pc:sldMkLst>
          <pc:docMk/>
          <pc:sldMk cId="0" sldId="815"/>
        </pc:sldMkLst>
        <pc:spChg chg="mod">
          <ac:chgData name="Earl, Gillian" userId="887a3aa3-e387-4f29-803f-24579ea6ced6" providerId="ADAL" clId="{429F07C8-E264-4257-A55F-F9E4F21A6F07}" dt="2026-02-24T09:18:17.009" v="8" actId="2711"/>
          <ac:spMkLst>
            <pc:docMk/>
            <pc:sldMk cId="0" sldId="815"/>
            <ac:spMk id="6" creationId="{9AB09154-79DE-2809-EF8D-7BAE57E4E64D}"/>
          </ac:spMkLst>
        </pc:spChg>
        <pc:spChg chg="mod">
          <ac:chgData name="Earl, Gillian" userId="887a3aa3-e387-4f29-803f-24579ea6ced6" providerId="ADAL" clId="{429F07C8-E264-4257-A55F-F9E4F21A6F07}" dt="2026-02-24T13:57:25.314" v="130" actId="2711"/>
          <ac:spMkLst>
            <pc:docMk/>
            <pc:sldMk cId="0" sldId="815"/>
            <ac:spMk id="7" creationId="{AF3C3647-0DA4-502F-07A0-658DA0C7DC24}"/>
          </ac:spMkLst>
        </pc:spChg>
        <pc:spChg chg="mod">
          <ac:chgData name="Earl, Gillian" userId="887a3aa3-e387-4f29-803f-24579ea6ced6" providerId="ADAL" clId="{429F07C8-E264-4257-A55F-F9E4F21A6F07}" dt="2026-02-24T13:57:18.053" v="129" actId="2711"/>
          <ac:spMkLst>
            <pc:docMk/>
            <pc:sldMk cId="0" sldId="815"/>
            <ac:spMk id="14" creationId="{00000000-0000-0000-0000-000000000000}"/>
          </ac:spMkLst>
        </pc:spChg>
        <pc:spChg chg="mod">
          <ac:chgData name="Earl, Gillian" userId="887a3aa3-e387-4f29-803f-24579ea6ced6" providerId="ADAL" clId="{429F07C8-E264-4257-A55F-F9E4F21A6F07}" dt="2026-02-24T09:18:11.676" v="7" actId="2711"/>
          <ac:spMkLst>
            <pc:docMk/>
            <pc:sldMk cId="0" sldId="815"/>
            <ac:spMk id="17" creationId="{B4478CB6-7519-FCE5-B2BE-1F9B96FCAC29}"/>
          </ac:spMkLst>
        </pc:spChg>
      </pc:sldChg>
      <pc:sldChg chg="modSp mod">
        <pc:chgData name="Earl, Gillian" userId="887a3aa3-e387-4f29-803f-24579ea6ced6" providerId="ADAL" clId="{429F07C8-E264-4257-A55F-F9E4F21A6F07}" dt="2026-02-24T09:18:26.127" v="9" actId="2711"/>
        <pc:sldMkLst>
          <pc:docMk/>
          <pc:sldMk cId="447330368" sldId="816"/>
        </pc:sldMkLst>
        <pc:spChg chg="mod">
          <ac:chgData name="Earl, Gillian" userId="887a3aa3-e387-4f29-803f-24579ea6ced6" providerId="ADAL" clId="{429F07C8-E264-4257-A55F-F9E4F21A6F07}" dt="2026-02-24T09:18:26.127" v="9" actId="2711"/>
          <ac:spMkLst>
            <pc:docMk/>
            <pc:sldMk cId="447330368" sldId="816"/>
            <ac:spMk id="11" creationId="{8649737B-7F2D-22CE-8375-8080E0B3DD7E}"/>
          </ac:spMkLst>
        </pc:spChg>
      </pc:sldChg>
      <pc:sldChg chg="modSp mod">
        <pc:chgData name="Earl, Gillian" userId="887a3aa3-e387-4f29-803f-24579ea6ced6" providerId="ADAL" clId="{429F07C8-E264-4257-A55F-F9E4F21A6F07}" dt="2026-02-24T09:19:17.031" v="23" actId="2711"/>
        <pc:sldMkLst>
          <pc:docMk/>
          <pc:sldMk cId="3163259861" sldId="818"/>
        </pc:sldMkLst>
        <pc:spChg chg="mod">
          <ac:chgData name="Earl, Gillian" userId="887a3aa3-e387-4f29-803f-24579ea6ced6" providerId="ADAL" clId="{429F07C8-E264-4257-A55F-F9E4F21A6F07}" dt="2026-02-24T09:19:17.031" v="23" actId="2711"/>
          <ac:spMkLst>
            <pc:docMk/>
            <pc:sldMk cId="3163259861" sldId="818"/>
            <ac:spMk id="9" creationId="{14616556-EBCA-9089-B76B-50A1F62691E0}"/>
          </ac:spMkLst>
        </pc:spChg>
      </pc:sldChg>
      <pc:sldChg chg="modSp mod setBg modNotesTx">
        <pc:chgData name="Earl, Gillian" userId="887a3aa3-e387-4f29-803f-24579ea6ced6" providerId="ADAL" clId="{429F07C8-E264-4257-A55F-F9E4F21A6F07}" dt="2026-02-24T15:14:14.218" v="152"/>
        <pc:sldMkLst>
          <pc:docMk/>
          <pc:sldMk cId="851857721" sldId="819"/>
        </pc:sldMkLst>
        <pc:spChg chg="mod">
          <ac:chgData name="Earl, Gillian" userId="887a3aa3-e387-4f29-803f-24579ea6ced6" providerId="ADAL" clId="{429F07C8-E264-4257-A55F-F9E4F21A6F07}" dt="2026-02-24T09:18:05.493" v="6" actId="2711"/>
          <ac:spMkLst>
            <pc:docMk/>
            <pc:sldMk cId="851857721" sldId="819"/>
            <ac:spMk id="6" creationId="{21886575-B6B9-6B6B-6D25-E743CAD76534}"/>
          </ac:spMkLst>
        </pc:spChg>
        <pc:spChg chg="mod">
          <ac:chgData name="Earl, Gillian" userId="887a3aa3-e387-4f29-803f-24579ea6ced6" providerId="ADAL" clId="{429F07C8-E264-4257-A55F-F9E4F21A6F07}" dt="2026-02-24T13:56:50.377" v="100" actId="2711"/>
          <ac:spMkLst>
            <pc:docMk/>
            <pc:sldMk cId="851857721" sldId="819"/>
            <ac:spMk id="14" creationId="{34288B1D-B698-9A38-50D9-71B7C00442F3}"/>
          </ac:spMkLst>
        </pc:spChg>
        <pc:spChg chg="mod">
          <ac:chgData name="Earl, Gillian" userId="887a3aa3-e387-4f29-803f-24579ea6ced6" providerId="ADAL" clId="{429F07C8-E264-4257-A55F-F9E4F21A6F07}" dt="2026-02-24T09:17:24.276" v="5" actId="2711"/>
          <ac:spMkLst>
            <pc:docMk/>
            <pc:sldMk cId="851857721" sldId="819"/>
            <ac:spMk id="17" creationId="{0B43F965-6306-C1FD-2F10-B5A72DE3AD45}"/>
          </ac:spMkLst>
        </pc:spChg>
        <pc:grpChg chg="mod">
          <ac:chgData name="Earl, Gillian" userId="887a3aa3-e387-4f29-803f-24579ea6ced6" providerId="ADAL" clId="{429F07C8-E264-4257-A55F-F9E4F21A6F07}" dt="2026-02-24T13:54:33.742" v="94" actId="1076"/>
          <ac:grpSpMkLst>
            <pc:docMk/>
            <pc:sldMk cId="851857721" sldId="819"/>
            <ac:grpSpMk id="2" creationId="{A5AC59EA-0ECD-2F02-1209-757F2491B911}"/>
          </ac:grpSpMkLst>
        </pc:grpChg>
      </pc:sldChg>
      <pc:sldChg chg="modSp mod setBg">
        <pc:chgData name="Earl, Gillian" userId="887a3aa3-e387-4f29-803f-24579ea6ced6" providerId="ADAL" clId="{429F07C8-E264-4257-A55F-F9E4F21A6F07}" dt="2026-02-24T15:14:32.343" v="155"/>
        <pc:sldMkLst>
          <pc:docMk/>
          <pc:sldMk cId="971976366" sldId="820"/>
        </pc:sldMkLst>
        <pc:spChg chg="mod">
          <ac:chgData name="Earl, Gillian" userId="887a3aa3-e387-4f29-803f-24579ea6ced6" providerId="ADAL" clId="{429F07C8-E264-4257-A55F-F9E4F21A6F07}" dt="2026-02-24T13:57:54.391" v="134" actId="2711"/>
          <ac:spMkLst>
            <pc:docMk/>
            <pc:sldMk cId="971976366" sldId="820"/>
            <ac:spMk id="6" creationId="{3353BAB1-7760-FB79-F756-7BF6AAECE562}"/>
          </ac:spMkLst>
        </pc:spChg>
        <pc:spChg chg="mod">
          <ac:chgData name="Earl, Gillian" userId="887a3aa3-e387-4f29-803f-24579ea6ced6" providerId="ADAL" clId="{429F07C8-E264-4257-A55F-F9E4F21A6F07}" dt="2026-02-24T13:58:06.135" v="136" actId="2711"/>
          <ac:spMkLst>
            <pc:docMk/>
            <pc:sldMk cId="971976366" sldId="820"/>
            <ac:spMk id="7" creationId="{C362A480-36AF-D824-8F8C-38618D0C947E}"/>
          </ac:spMkLst>
        </pc:spChg>
        <pc:spChg chg="mod">
          <ac:chgData name="Earl, Gillian" userId="887a3aa3-e387-4f29-803f-24579ea6ced6" providerId="ADAL" clId="{429F07C8-E264-4257-A55F-F9E4F21A6F07}" dt="2026-02-24T13:58:00.268" v="135" actId="2711"/>
          <ac:spMkLst>
            <pc:docMk/>
            <pc:sldMk cId="971976366" sldId="820"/>
            <ac:spMk id="8" creationId="{821E4EF4-FD8A-CD4C-44FF-D73DF9F29024}"/>
          </ac:spMkLst>
        </pc:spChg>
        <pc:spChg chg="mod">
          <ac:chgData name="Earl, Gillian" userId="887a3aa3-e387-4f29-803f-24579ea6ced6" providerId="ADAL" clId="{429F07C8-E264-4257-A55F-F9E4F21A6F07}" dt="2026-02-24T13:58:19.818" v="137" actId="2711"/>
          <ac:spMkLst>
            <pc:docMk/>
            <pc:sldMk cId="971976366" sldId="820"/>
            <ac:spMk id="9" creationId="{CFCE7D60-D034-CC72-4091-AD5272A86BBF}"/>
          </ac:spMkLst>
        </pc:spChg>
        <pc:spChg chg="mod">
          <ac:chgData name="Earl, Gillian" userId="887a3aa3-e387-4f29-803f-24579ea6ced6" providerId="ADAL" clId="{429F07C8-E264-4257-A55F-F9E4F21A6F07}" dt="2026-02-24T13:58:23.338" v="138" actId="2711"/>
          <ac:spMkLst>
            <pc:docMk/>
            <pc:sldMk cId="971976366" sldId="820"/>
            <ac:spMk id="11" creationId="{D3D246CE-AED1-B143-7AD9-F1E270966156}"/>
          </ac:spMkLst>
        </pc:spChg>
      </pc:sldChg>
      <pc:sldChg chg="modSp mod setBg">
        <pc:chgData name="Earl, Gillian" userId="887a3aa3-e387-4f29-803f-24579ea6ced6" providerId="ADAL" clId="{429F07C8-E264-4257-A55F-F9E4F21A6F07}" dt="2026-02-24T15:14:28.558" v="154"/>
        <pc:sldMkLst>
          <pc:docMk/>
          <pc:sldMk cId="306594062" sldId="821"/>
        </pc:sldMkLst>
        <pc:spChg chg="mod">
          <ac:chgData name="Earl, Gillian" userId="887a3aa3-e387-4f29-803f-24579ea6ced6" providerId="ADAL" clId="{429F07C8-E264-4257-A55F-F9E4F21A6F07}" dt="2026-02-24T13:57:47.842" v="133" actId="2711"/>
          <ac:spMkLst>
            <pc:docMk/>
            <pc:sldMk cId="306594062" sldId="821"/>
            <ac:spMk id="6" creationId="{ACE5DCA3-43C0-E917-175C-3C88DDB227FF}"/>
          </ac:spMkLst>
        </pc:spChg>
        <pc:spChg chg="mod">
          <ac:chgData name="Earl, Gillian" userId="887a3aa3-e387-4f29-803f-24579ea6ced6" providerId="ADAL" clId="{429F07C8-E264-4257-A55F-F9E4F21A6F07}" dt="2026-02-24T13:57:44.196" v="132" actId="2711"/>
          <ac:spMkLst>
            <pc:docMk/>
            <pc:sldMk cId="306594062" sldId="821"/>
            <ac:spMk id="7" creationId="{33CFF966-6C40-FFAA-1101-50493239E05E}"/>
          </ac:spMkLst>
        </pc:spChg>
        <pc:spChg chg="mod">
          <ac:chgData name="Earl, Gillian" userId="887a3aa3-e387-4f29-803f-24579ea6ced6" providerId="ADAL" clId="{429F07C8-E264-4257-A55F-F9E4F21A6F07}" dt="2026-02-24T13:57:37.108" v="131" actId="2711"/>
          <ac:spMkLst>
            <pc:docMk/>
            <pc:sldMk cId="306594062" sldId="821"/>
            <ac:spMk id="8" creationId="{DFDB9B7E-3B8B-1194-8BD3-12F2953EF5A0}"/>
          </ac:spMkLst>
        </pc:spChg>
        <pc:spChg chg="mod">
          <ac:chgData name="Earl, Gillian" userId="887a3aa3-e387-4f29-803f-24579ea6ced6" providerId="ADAL" clId="{429F07C8-E264-4257-A55F-F9E4F21A6F07}" dt="2026-02-24T09:18:53.727" v="11" actId="2711"/>
          <ac:spMkLst>
            <pc:docMk/>
            <pc:sldMk cId="306594062" sldId="821"/>
            <ac:spMk id="9" creationId="{1CBECC2C-74CF-CEE2-7E11-1B845E4F046C}"/>
          </ac:spMkLst>
        </pc:spChg>
        <pc:spChg chg="mod">
          <ac:chgData name="Earl, Gillian" userId="887a3aa3-e387-4f29-803f-24579ea6ced6" providerId="ADAL" clId="{429F07C8-E264-4257-A55F-F9E4F21A6F07}" dt="2026-02-24T09:19:00.477" v="12" actId="2711"/>
          <ac:spMkLst>
            <pc:docMk/>
            <pc:sldMk cId="306594062" sldId="821"/>
            <ac:spMk id="11" creationId="{52191721-D308-DED0-5BE0-E48B5BEF4AD6}"/>
          </ac:spMkLst>
        </pc:spChg>
      </pc:sldChg>
      <pc:sldChg chg="modSp add del mod setBg modNotesTx">
        <pc:chgData name="Earl, Gillian" userId="887a3aa3-e387-4f29-803f-24579ea6ced6" providerId="ADAL" clId="{429F07C8-E264-4257-A55F-F9E4F21A6F07}" dt="2026-02-24T15:14:40.046" v="156" actId="47"/>
        <pc:sldMkLst>
          <pc:docMk/>
          <pc:sldMk cId="113154611" sldId="822"/>
        </pc:sldMkLst>
        <pc:spChg chg="mod">
          <ac:chgData name="Earl, Gillian" userId="887a3aa3-e387-4f29-803f-24579ea6ced6" providerId="ADAL" clId="{429F07C8-E264-4257-A55F-F9E4F21A6F07}" dt="2026-02-24T09:18:42.589" v="10" actId="2711"/>
          <ac:spMkLst>
            <pc:docMk/>
            <pc:sldMk cId="113154611" sldId="822"/>
            <ac:spMk id="11" creationId="{F90AD590-37DD-FC50-77DF-E69A29645272}"/>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7T14:22:55.059"/>
    </inkml:context>
    <inkml:brush xml:id="br0">
      <inkml:brushProperty name="width" value="0.035" units="cm"/>
      <inkml:brushProperty name="height" value="0.035" units="cm"/>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7T14:22:58.371"/>
    </inkml:context>
    <inkml:brush xml:id="br0">
      <inkml:brushProperty name="width" value="0.035" units="cm"/>
      <inkml:brushProperty name="height" value="0.035" units="cm"/>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7T14:22:59.134"/>
    </inkml:context>
    <inkml:brush xml:id="br0">
      <inkml:brushProperty name="width" value="0.035" units="cm"/>
      <inkml:brushProperty name="height" value="0.035" units="cm"/>
    </inkml:brush>
  </inkml:definitions>
  <inkml:trace contextRef="#ctx0" brushRef="#br0">1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7T14:22:55.059"/>
    </inkml:context>
    <inkml:brush xml:id="br0">
      <inkml:brushProperty name="width" value="0.035" units="cm"/>
      <inkml:brushProperty name="height" value="0.035" units="cm"/>
    </inkml:brush>
  </inkml:definitions>
  <inkml:trace contextRef="#ctx0" brushRef="#br0">1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7T14:22:58.371"/>
    </inkml:context>
    <inkml:brush xml:id="br0">
      <inkml:brushProperty name="width" value="0.035" units="cm"/>
      <inkml:brushProperty name="height" value="0.035" units="cm"/>
    </inkml:brush>
  </inkml:definitions>
  <inkml:trace contextRef="#ctx0" brushRef="#br0">1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7T14:22:59.134"/>
    </inkml:context>
    <inkml:brush xml:id="br0">
      <inkml:brushProperty name="width" value="0.035" units="cm"/>
      <inkml:brushProperty name="height" value="0.035" units="cm"/>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0641C-BF9B-44F2-8DC5-7C145BF4DFE3}" type="datetimeFigureOut">
              <a:rPr lang="en-GB" smtClean="0"/>
              <a:t>24/02/2026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7CD39-7D27-4353-BC3B-CEC24FD42303}" type="slidenum">
              <a:rPr lang="en-GB" smtClean="0"/>
              <a:t>‹#›</a:t>
            </a:fld>
            <a:endParaRPr lang="en-GB"/>
          </a:p>
        </p:txBody>
      </p:sp>
    </p:spTree>
    <p:extLst>
      <p:ext uri="{BB962C8B-B14F-4D97-AF65-F5344CB8AC3E}">
        <p14:creationId xmlns:p14="http://schemas.microsoft.com/office/powerpoint/2010/main" val="3545809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Title font </a:t>
            </a:r>
            <a:r>
              <a:rPr lang="en-GB" dirty="0" err="1"/>
              <a:t>Fredoka</a:t>
            </a:r>
            <a:endParaRPr lang="en-GB" dirty="0"/>
          </a:p>
          <a:p>
            <a:endParaRPr lang="en-GB" dirty="0"/>
          </a:p>
          <a:p>
            <a:endParaRPr lang="en-GB" dirty="0"/>
          </a:p>
          <a:p>
            <a:r>
              <a:rPr lang="en-GB" dirty="0"/>
              <a:t>These slides show the Getting Ready to Chat together for bump to baby and toddler to young child stage.  </a:t>
            </a:r>
          </a:p>
          <a:p>
            <a:r>
              <a:rPr lang="en-GB" dirty="0"/>
              <a:t>A summary of the main Chatting Together messages for each stage is also included here. You will find individual posters and postcards with more details of each message on the Parent Club website and NELC team </a:t>
            </a:r>
            <a:r>
              <a:rPr lang="en-GB" dirty="0" err="1"/>
              <a:t>glowblogs</a:t>
            </a:r>
            <a:r>
              <a:rPr lang="en-GB" dirty="0"/>
              <a:t> site. </a:t>
            </a:r>
          </a:p>
        </p:txBody>
      </p:sp>
      <p:sp>
        <p:nvSpPr>
          <p:cNvPr id="4" name="Slide Number Placeholder 3"/>
          <p:cNvSpPr>
            <a:spLocks noGrp="1"/>
          </p:cNvSpPr>
          <p:nvPr>
            <p:ph type="sldNum" sz="quarter" idx="5"/>
          </p:nvPr>
        </p:nvSpPr>
        <p:spPr/>
        <p:txBody>
          <a:bodyPr/>
          <a:lstStyle/>
          <a:p>
            <a:fld id="{0687CD39-7D27-4353-BC3B-CEC24FD42303}" type="slidenum">
              <a:rPr lang="en-GB" smtClean="0"/>
              <a:t>1</a:t>
            </a:fld>
            <a:endParaRPr lang="en-GB"/>
          </a:p>
        </p:txBody>
      </p:sp>
    </p:spTree>
    <p:extLst>
      <p:ext uri="{BB962C8B-B14F-4D97-AF65-F5344CB8AC3E}">
        <p14:creationId xmlns:p14="http://schemas.microsoft.com/office/powerpoint/2010/main" val="3078705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ABDC3-7B25-540D-1C34-E659E5AF8D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EEF0F2-0103-A167-FD07-DD8CAFAD20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9DD22D-A90A-422B-6DB6-2136C0DBB5EA}"/>
              </a:ext>
            </a:extLst>
          </p:cNvPr>
          <p:cNvSpPr>
            <a:spLocks noGrp="1"/>
          </p:cNvSpPr>
          <p:nvPr>
            <p:ph type="body" idx="1"/>
          </p:nvPr>
        </p:nvSpPr>
        <p:spPr/>
        <p:txBody>
          <a:bodyPr/>
          <a:lstStyle/>
          <a:p>
            <a:r>
              <a:rPr lang="en-GB" dirty="0"/>
              <a:t>Text: Kermit </a:t>
            </a:r>
          </a:p>
        </p:txBody>
      </p:sp>
      <p:sp>
        <p:nvSpPr>
          <p:cNvPr id="4" name="Slide Number Placeholder 3">
            <a:extLst>
              <a:ext uri="{FF2B5EF4-FFF2-40B4-BE49-F238E27FC236}">
                <a16:creationId xmlns:a16="http://schemas.microsoft.com/office/drawing/2014/main" id="{90A5090C-5FA5-1596-722C-9D2BCEA5288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7CD39-7D27-4353-BC3B-CEC24FD4230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5868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7CD39-7D27-4353-BC3B-CEC24FD4230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0526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alpha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png"/><Relationship Id="rId7" Type="http://schemas.openxmlformats.org/officeDocument/2006/relationships/customXml" Target="../ink/ink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customXml" Target="../ink/ink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image" Target="../media/image9.jpeg"/><Relationship Id="rId1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customXml" Target="../ink/ink5.xml"/><Relationship Id="rId12" Type="http://schemas.openxmlformats.org/officeDocument/2006/relationships/image" Target="../media/image8.png"/><Relationship Id="rId17" Type="http://schemas.openxmlformats.org/officeDocument/2006/relationships/image" Target="../media/image13.jpeg"/><Relationship Id="rId2" Type="http://schemas.openxmlformats.org/officeDocument/2006/relationships/notesSlide" Target="../notesSlides/notesSlide3.xml"/><Relationship Id="rId16"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7.png"/><Relationship Id="rId15" Type="http://schemas.openxmlformats.org/officeDocument/2006/relationships/image" Target="../media/image11.jpeg"/><Relationship Id="rId10" Type="http://schemas.openxmlformats.org/officeDocument/2006/relationships/image" Target="../media/image6.png"/><Relationship Id="rId4" Type="http://schemas.openxmlformats.org/officeDocument/2006/relationships/customXml" Target="../ink/ink4.xml"/><Relationship Id="rId9" Type="http://schemas.openxmlformats.org/officeDocument/2006/relationships/image" Target="../media/image5.png"/><Relationship Id="rId1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2.jpg"/><Relationship Id="rId7"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9.jpeg"/><Relationship Id="rId4" Type="http://schemas.openxmlformats.org/officeDocument/2006/relationships/image" Target="../media/image18.png"/><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extBox 7"/>
          <p:cNvSpPr txBox="1"/>
          <p:nvPr/>
        </p:nvSpPr>
        <p:spPr>
          <a:xfrm>
            <a:off x="2589844" y="2919939"/>
            <a:ext cx="13282421" cy="1788054"/>
          </a:xfrm>
          <a:prstGeom prst="rect">
            <a:avLst/>
          </a:prstGeom>
        </p:spPr>
        <p:txBody>
          <a:bodyPr lIns="0" tIns="0" rIns="0" bIns="0" rtlCol="0" anchor="t">
            <a:spAutoFit/>
          </a:bodyPr>
          <a:lstStyle/>
          <a:p>
            <a:pPr algn="ctr">
              <a:lnSpc>
                <a:spcPts val="15210"/>
              </a:lnSpc>
            </a:pPr>
            <a:r>
              <a:rPr lang="en-US" sz="10864" dirty="0">
                <a:solidFill>
                  <a:srgbClr val="333399"/>
                </a:solidFill>
                <a:latin typeface="Fredoka"/>
                <a:ea typeface="Fredoka"/>
                <a:cs typeface="Fredoka"/>
                <a:sym typeface="Fredoka"/>
              </a:rPr>
              <a:t>Chatting Together</a:t>
            </a:r>
          </a:p>
        </p:txBody>
      </p:sp>
      <p:sp>
        <p:nvSpPr>
          <p:cNvPr id="8" name="TextBox 8"/>
          <p:cNvSpPr txBox="1"/>
          <p:nvPr/>
        </p:nvSpPr>
        <p:spPr>
          <a:xfrm>
            <a:off x="1696125" y="5442302"/>
            <a:ext cx="14895749" cy="1198661"/>
          </a:xfrm>
          <a:prstGeom prst="rect">
            <a:avLst/>
          </a:prstGeom>
        </p:spPr>
        <p:txBody>
          <a:bodyPr lIns="0" tIns="0" rIns="0" bIns="0" rtlCol="0" anchor="t">
            <a:spAutoFit/>
          </a:bodyPr>
          <a:lstStyle/>
          <a:p>
            <a:pPr algn="ctr">
              <a:lnSpc>
                <a:spcPts val="4759"/>
              </a:lnSpc>
            </a:pPr>
            <a:r>
              <a:rPr lang="en-US" sz="3399" dirty="0">
                <a:solidFill>
                  <a:schemeClr val="tx1">
                    <a:lumMod val="75000"/>
                    <a:lumOff val="25000"/>
                  </a:schemeClr>
                </a:solidFill>
                <a:latin typeface="Balsamiq Sans Bold" panose="020B0604020202020204" charset="0"/>
                <a:ea typeface="Sniglet"/>
                <a:cs typeface="Sniglet"/>
                <a:sym typeface="Sniglet"/>
              </a:rPr>
              <a:t>Key messages about early interactions that build language and communication for parents, carers and the early years workforce</a:t>
            </a:r>
          </a:p>
        </p:txBody>
      </p:sp>
      <p:pic>
        <p:nvPicPr>
          <p:cNvPr id="10" name="Picture 9" descr="A close up of a sign&#10;&#10;Description automatically generated">
            <a:extLst>
              <a:ext uri="{FF2B5EF4-FFF2-40B4-BE49-F238E27FC236}">
                <a16:creationId xmlns:a16="http://schemas.microsoft.com/office/drawing/2014/main" id="{086E9218-98CA-3FB6-1F4D-749A3701B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6575" y="9429750"/>
            <a:ext cx="4514850" cy="6667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68000"/>
          </a:schemeClr>
        </a:solidFill>
        <a:effectLst/>
      </p:bgPr>
    </p:bg>
    <p:spTree>
      <p:nvGrpSpPr>
        <p:cNvPr id="1" name="">
          <a:extLst>
            <a:ext uri="{FF2B5EF4-FFF2-40B4-BE49-F238E27FC236}">
              <a16:creationId xmlns:a16="http://schemas.microsoft.com/office/drawing/2014/main" id="{C638E846-7589-B39D-BE9A-C4EF11C9D8FF}"/>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A5AC59EA-0ECD-2F02-1209-757F2491B911}"/>
              </a:ext>
            </a:extLst>
          </p:cNvPr>
          <p:cNvGrpSpPr/>
          <p:nvPr/>
        </p:nvGrpSpPr>
        <p:grpSpPr>
          <a:xfrm>
            <a:off x="658579" y="429929"/>
            <a:ext cx="15993267" cy="9288541"/>
            <a:chOff x="1075038" y="573624"/>
            <a:chExt cx="15993267" cy="9288541"/>
          </a:xfrm>
        </p:grpSpPr>
        <p:sp>
          <p:nvSpPr>
            <p:cNvPr id="3" name="Rectangle 2">
              <a:extLst>
                <a:ext uri="{FF2B5EF4-FFF2-40B4-BE49-F238E27FC236}">
                  <a16:creationId xmlns:a16="http://schemas.microsoft.com/office/drawing/2014/main" id="{C3FB4CE9-3781-5BEC-ECDD-FE41969B2070}"/>
                </a:ext>
              </a:extLst>
            </p:cNvPr>
            <p:cNvSpPr/>
            <p:nvPr/>
          </p:nvSpPr>
          <p:spPr>
            <a:xfrm>
              <a:off x="1075038" y="573624"/>
              <a:ext cx="15993267" cy="9287070"/>
            </a:xfrm>
            <a:prstGeom prst="rect">
              <a:avLst/>
            </a:prstGeom>
            <a:solidFill>
              <a:srgbClr val="E1F4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pic>
          <p:nvPicPr>
            <p:cNvPr id="5" name="Picture 4">
              <a:extLst>
                <a:ext uri="{FF2B5EF4-FFF2-40B4-BE49-F238E27FC236}">
                  <a16:creationId xmlns:a16="http://schemas.microsoft.com/office/drawing/2014/main" id="{3581CA86-9239-B9EE-E037-4A4E6B5FEA24}"/>
                </a:ext>
              </a:extLst>
            </p:cNvPr>
            <p:cNvPicPr>
              <a:picLocks noChangeAspect="1"/>
            </p:cNvPicPr>
            <p:nvPr/>
          </p:nvPicPr>
          <p:blipFill>
            <a:blip r:embed="rId3"/>
            <a:srcRect l="2330" t="75984" r="71674" b="3350"/>
            <a:stretch>
              <a:fillRect/>
            </a:stretch>
          </p:blipFill>
          <p:spPr>
            <a:xfrm flipH="1">
              <a:off x="12884535" y="7753763"/>
              <a:ext cx="4170405" cy="2108402"/>
            </a:xfrm>
            <a:prstGeom prst="rect">
              <a:avLst/>
            </a:prstGeom>
          </p:spPr>
        </p:pic>
      </p:grpSp>
      <p:sp>
        <p:nvSpPr>
          <p:cNvPr id="12" name="Freeform 12">
            <a:extLst>
              <a:ext uri="{FF2B5EF4-FFF2-40B4-BE49-F238E27FC236}">
                <a16:creationId xmlns:a16="http://schemas.microsoft.com/office/drawing/2014/main" id="{A7D21613-EF0E-DE24-B679-1197918F33E3}"/>
              </a:ext>
            </a:extLst>
          </p:cNvPr>
          <p:cNvSpPr/>
          <p:nvPr/>
        </p:nvSpPr>
        <p:spPr>
          <a:xfrm>
            <a:off x="10231395" y="3181658"/>
            <a:ext cx="6348123" cy="4471574"/>
          </a:xfrm>
          <a:custGeom>
            <a:avLst/>
            <a:gdLst>
              <a:gd name="csX0" fmla="*/ 0 w 6348123"/>
              <a:gd name="csY0" fmla="*/ 0 h 4471574"/>
              <a:gd name="csX1" fmla="*/ 571331 w 6348123"/>
              <a:gd name="csY1" fmla="*/ 0 h 4471574"/>
              <a:gd name="csX2" fmla="*/ 1269625 w 6348123"/>
              <a:gd name="csY2" fmla="*/ 0 h 4471574"/>
              <a:gd name="csX3" fmla="*/ 1777474 w 6348123"/>
              <a:gd name="csY3" fmla="*/ 0 h 4471574"/>
              <a:gd name="csX4" fmla="*/ 2412287 w 6348123"/>
              <a:gd name="csY4" fmla="*/ 0 h 4471574"/>
              <a:gd name="csX5" fmla="*/ 3110580 w 6348123"/>
              <a:gd name="csY5" fmla="*/ 0 h 4471574"/>
              <a:gd name="csX6" fmla="*/ 3554949 w 6348123"/>
              <a:gd name="csY6" fmla="*/ 0 h 4471574"/>
              <a:gd name="csX7" fmla="*/ 3999317 w 6348123"/>
              <a:gd name="csY7" fmla="*/ 0 h 4471574"/>
              <a:gd name="csX8" fmla="*/ 4761092 w 6348123"/>
              <a:gd name="csY8" fmla="*/ 0 h 4471574"/>
              <a:gd name="csX9" fmla="*/ 5395905 w 6348123"/>
              <a:gd name="csY9" fmla="*/ 0 h 4471574"/>
              <a:gd name="csX10" fmla="*/ 6348123 w 6348123"/>
              <a:gd name="csY10" fmla="*/ 0 h 4471574"/>
              <a:gd name="csX11" fmla="*/ 6348123 w 6348123"/>
              <a:gd name="csY11" fmla="*/ 638796 h 4471574"/>
              <a:gd name="csX12" fmla="*/ 6348123 w 6348123"/>
              <a:gd name="csY12" fmla="*/ 1322308 h 4471574"/>
              <a:gd name="csX13" fmla="*/ 6348123 w 6348123"/>
              <a:gd name="csY13" fmla="*/ 1871673 h 4471574"/>
              <a:gd name="csX14" fmla="*/ 6348123 w 6348123"/>
              <a:gd name="csY14" fmla="*/ 2510469 h 4471574"/>
              <a:gd name="csX15" fmla="*/ 6348123 w 6348123"/>
              <a:gd name="csY15" fmla="*/ 3015118 h 4471574"/>
              <a:gd name="csX16" fmla="*/ 6348123 w 6348123"/>
              <a:gd name="csY16" fmla="*/ 3743346 h 4471574"/>
              <a:gd name="csX17" fmla="*/ 6348123 w 6348123"/>
              <a:gd name="csY17" fmla="*/ 4471574 h 4471574"/>
              <a:gd name="csX18" fmla="*/ 5586348 w 6348123"/>
              <a:gd name="csY18" fmla="*/ 4471574 h 4471574"/>
              <a:gd name="csX19" fmla="*/ 4888055 w 6348123"/>
              <a:gd name="csY19" fmla="*/ 4471574 h 4471574"/>
              <a:gd name="csX20" fmla="*/ 4380205 w 6348123"/>
              <a:gd name="csY20" fmla="*/ 4471574 h 4471574"/>
              <a:gd name="csX21" fmla="*/ 3618430 w 6348123"/>
              <a:gd name="csY21" fmla="*/ 4471574 h 4471574"/>
              <a:gd name="csX22" fmla="*/ 2983618 w 6348123"/>
              <a:gd name="csY22" fmla="*/ 4471574 h 4471574"/>
              <a:gd name="csX23" fmla="*/ 2539249 w 6348123"/>
              <a:gd name="csY23" fmla="*/ 4471574 h 4471574"/>
              <a:gd name="csX24" fmla="*/ 1904437 w 6348123"/>
              <a:gd name="csY24" fmla="*/ 4471574 h 4471574"/>
              <a:gd name="csX25" fmla="*/ 1333106 w 6348123"/>
              <a:gd name="csY25" fmla="*/ 4471574 h 4471574"/>
              <a:gd name="csX26" fmla="*/ 761775 w 6348123"/>
              <a:gd name="csY26" fmla="*/ 4471574 h 4471574"/>
              <a:gd name="csX27" fmla="*/ 0 w 6348123"/>
              <a:gd name="csY27" fmla="*/ 4471574 h 4471574"/>
              <a:gd name="csX28" fmla="*/ 0 w 6348123"/>
              <a:gd name="csY28" fmla="*/ 3877493 h 4471574"/>
              <a:gd name="csX29" fmla="*/ 0 w 6348123"/>
              <a:gd name="csY29" fmla="*/ 3193981 h 4471574"/>
              <a:gd name="csX30" fmla="*/ 0 w 6348123"/>
              <a:gd name="csY30" fmla="*/ 2599901 h 4471574"/>
              <a:gd name="csX31" fmla="*/ 0 w 6348123"/>
              <a:gd name="csY31" fmla="*/ 2095252 h 4471574"/>
              <a:gd name="csX32" fmla="*/ 0 w 6348123"/>
              <a:gd name="csY32" fmla="*/ 1501171 h 4471574"/>
              <a:gd name="csX33" fmla="*/ 0 w 6348123"/>
              <a:gd name="csY33" fmla="*/ 817659 h 4471574"/>
              <a:gd name="csX34" fmla="*/ 0 w 6348123"/>
              <a:gd name="csY34" fmla="*/ 0 h 447157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6348123" h="4471574" fill="none" extrusionOk="0">
                <a:moveTo>
                  <a:pt x="0" y="0"/>
                </a:moveTo>
                <a:cubicBezTo>
                  <a:pt x="174315" y="-15659"/>
                  <a:pt x="446264" y="-14414"/>
                  <a:pt x="571331" y="0"/>
                </a:cubicBezTo>
                <a:cubicBezTo>
                  <a:pt x="696398" y="14414"/>
                  <a:pt x="1056648" y="-22452"/>
                  <a:pt x="1269625" y="0"/>
                </a:cubicBezTo>
                <a:cubicBezTo>
                  <a:pt x="1482602" y="22452"/>
                  <a:pt x="1648737" y="-24449"/>
                  <a:pt x="1777474" y="0"/>
                </a:cubicBezTo>
                <a:cubicBezTo>
                  <a:pt x="1906211" y="24449"/>
                  <a:pt x="2232934" y="27302"/>
                  <a:pt x="2412287" y="0"/>
                </a:cubicBezTo>
                <a:cubicBezTo>
                  <a:pt x="2591640" y="-27302"/>
                  <a:pt x="2761700" y="4471"/>
                  <a:pt x="3110580" y="0"/>
                </a:cubicBezTo>
                <a:cubicBezTo>
                  <a:pt x="3459460" y="-4471"/>
                  <a:pt x="3374091" y="3863"/>
                  <a:pt x="3554949" y="0"/>
                </a:cubicBezTo>
                <a:cubicBezTo>
                  <a:pt x="3735807" y="-3863"/>
                  <a:pt x="3904483" y="17039"/>
                  <a:pt x="3999317" y="0"/>
                </a:cubicBezTo>
                <a:cubicBezTo>
                  <a:pt x="4094151" y="-17039"/>
                  <a:pt x="4461679" y="13933"/>
                  <a:pt x="4761092" y="0"/>
                </a:cubicBezTo>
                <a:cubicBezTo>
                  <a:pt x="5060506" y="-13933"/>
                  <a:pt x="5142748" y="-4087"/>
                  <a:pt x="5395905" y="0"/>
                </a:cubicBezTo>
                <a:cubicBezTo>
                  <a:pt x="5649062" y="4087"/>
                  <a:pt x="6126567" y="-9152"/>
                  <a:pt x="6348123" y="0"/>
                </a:cubicBezTo>
                <a:cubicBezTo>
                  <a:pt x="6367281" y="218722"/>
                  <a:pt x="6321406" y="454131"/>
                  <a:pt x="6348123" y="638796"/>
                </a:cubicBezTo>
                <a:cubicBezTo>
                  <a:pt x="6374840" y="823461"/>
                  <a:pt x="6316699" y="983205"/>
                  <a:pt x="6348123" y="1322308"/>
                </a:cubicBezTo>
                <a:cubicBezTo>
                  <a:pt x="6379547" y="1661411"/>
                  <a:pt x="6325789" y="1703551"/>
                  <a:pt x="6348123" y="1871673"/>
                </a:cubicBezTo>
                <a:cubicBezTo>
                  <a:pt x="6370457" y="2039796"/>
                  <a:pt x="6352575" y="2279268"/>
                  <a:pt x="6348123" y="2510469"/>
                </a:cubicBezTo>
                <a:cubicBezTo>
                  <a:pt x="6343671" y="2741670"/>
                  <a:pt x="6324925" y="2840919"/>
                  <a:pt x="6348123" y="3015118"/>
                </a:cubicBezTo>
                <a:cubicBezTo>
                  <a:pt x="6371321" y="3189317"/>
                  <a:pt x="6348945" y="3567545"/>
                  <a:pt x="6348123" y="3743346"/>
                </a:cubicBezTo>
                <a:cubicBezTo>
                  <a:pt x="6347301" y="3919147"/>
                  <a:pt x="6335780" y="4256254"/>
                  <a:pt x="6348123" y="4471574"/>
                </a:cubicBezTo>
                <a:cubicBezTo>
                  <a:pt x="6140472" y="4440933"/>
                  <a:pt x="5868646" y="4481353"/>
                  <a:pt x="5586348" y="4471574"/>
                </a:cubicBezTo>
                <a:cubicBezTo>
                  <a:pt x="5304050" y="4461795"/>
                  <a:pt x="5083116" y="4475218"/>
                  <a:pt x="4888055" y="4471574"/>
                </a:cubicBezTo>
                <a:cubicBezTo>
                  <a:pt x="4692994" y="4467930"/>
                  <a:pt x="4496077" y="4467365"/>
                  <a:pt x="4380205" y="4471574"/>
                </a:cubicBezTo>
                <a:cubicBezTo>
                  <a:pt x="4264333" y="4475784"/>
                  <a:pt x="3857225" y="4476180"/>
                  <a:pt x="3618430" y="4471574"/>
                </a:cubicBezTo>
                <a:cubicBezTo>
                  <a:pt x="3379635" y="4466968"/>
                  <a:pt x="3123714" y="4444084"/>
                  <a:pt x="2983618" y="4471574"/>
                </a:cubicBezTo>
                <a:cubicBezTo>
                  <a:pt x="2843522" y="4499064"/>
                  <a:pt x="2642057" y="4476922"/>
                  <a:pt x="2539249" y="4471574"/>
                </a:cubicBezTo>
                <a:cubicBezTo>
                  <a:pt x="2436441" y="4466226"/>
                  <a:pt x="2044472" y="4490355"/>
                  <a:pt x="1904437" y="4471574"/>
                </a:cubicBezTo>
                <a:cubicBezTo>
                  <a:pt x="1764402" y="4452793"/>
                  <a:pt x="1490703" y="4480419"/>
                  <a:pt x="1333106" y="4471574"/>
                </a:cubicBezTo>
                <a:cubicBezTo>
                  <a:pt x="1175509" y="4462729"/>
                  <a:pt x="933547" y="4451697"/>
                  <a:pt x="761775" y="4471574"/>
                </a:cubicBezTo>
                <a:cubicBezTo>
                  <a:pt x="590003" y="4491451"/>
                  <a:pt x="324130" y="4478311"/>
                  <a:pt x="0" y="4471574"/>
                </a:cubicBezTo>
                <a:cubicBezTo>
                  <a:pt x="-20925" y="4340128"/>
                  <a:pt x="-25941" y="4075641"/>
                  <a:pt x="0" y="3877493"/>
                </a:cubicBezTo>
                <a:cubicBezTo>
                  <a:pt x="25941" y="3679345"/>
                  <a:pt x="-30881" y="3534877"/>
                  <a:pt x="0" y="3193981"/>
                </a:cubicBezTo>
                <a:cubicBezTo>
                  <a:pt x="30881" y="2853085"/>
                  <a:pt x="14791" y="2791343"/>
                  <a:pt x="0" y="2599901"/>
                </a:cubicBezTo>
                <a:cubicBezTo>
                  <a:pt x="-14791" y="2408459"/>
                  <a:pt x="-5147" y="2270422"/>
                  <a:pt x="0" y="2095252"/>
                </a:cubicBezTo>
                <a:cubicBezTo>
                  <a:pt x="5147" y="1920082"/>
                  <a:pt x="-7345" y="1662763"/>
                  <a:pt x="0" y="1501171"/>
                </a:cubicBezTo>
                <a:cubicBezTo>
                  <a:pt x="7345" y="1339579"/>
                  <a:pt x="33145" y="1126625"/>
                  <a:pt x="0" y="817659"/>
                </a:cubicBezTo>
                <a:cubicBezTo>
                  <a:pt x="-33145" y="508693"/>
                  <a:pt x="33460" y="183683"/>
                  <a:pt x="0" y="0"/>
                </a:cubicBezTo>
                <a:close/>
              </a:path>
              <a:path w="6348123" h="4471574" stroke="0" extrusionOk="0">
                <a:moveTo>
                  <a:pt x="0" y="0"/>
                </a:moveTo>
                <a:cubicBezTo>
                  <a:pt x="240128" y="7460"/>
                  <a:pt x="441445" y="-13901"/>
                  <a:pt x="571331" y="0"/>
                </a:cubicBezTo>
                <a:cubicBezTo>
                  <a:pt x="701217" y="13901"/>
                  <a:pt x="843141" y="2881"/>
                  <a:pt x="1015700" y="0"/>
                </a:cubicBezTo>
                <a:cubicBezTo>
                  <a:pt x="1188259" y="-2881"/>
                  <a:pt x="1396613" y="324"/>
                  <a:pt x="1777474" y="0"/>
                </a:cubicBezTo>
                <a:cubicBezTo>
                  <a:pt x="2158335" y="-324"/>
                  <a:pt x="2094715" y="-22662"/>
                  <a:pt x="2348806" y="0"/>
                </a:cubicBezTo>
                <a:cubicBezTo>
                  <a:pt x="2602897" y="22662"/>
                  <a:pt x="2637604" y="12450"/>
                  <a:pt x="2920137" y="0"/>
                </a:cubicBezTo>
                <a:cubicBezTo>
                  <a:pt x="3202670" y="-12450"/>
                  <a:pt x="3380644" y="19620"/>
                  <a:pt x="3681911" y="0"/>
                </a:cubicBezTo>
                <a:cubicBezTo>
                  <a:pt x="3983178" y="-19620"/>
                  <a:pt x="3952761" y="11165"/>
                  <a:pt x="4189761" y="0"/>
                </a:cubicBezTo>
                <a:cubicBezTo>
                  <a:pt x="4426761" y="-11165"/>
                  <a:pt x="4673751" y="-10655"/>
                  <a:pt x="4951536" y="0"/>
                </a:cubicBezTo>
                <a:cubicBezTo>
                  <a:pt x="5229322" y="10655"/>
                  <a:pt x="5439143" y="29882"/>
                  <a:pt x="5713311" y="0"/>
                </a:cubicBezTo>
                <a:cubicBezTo>
                  <a:pt x="5987480" y="-29882"/>
                  <a:pt x="6067192" y="-18231"/>
                  <a:pt x="6348123" y="0"/>
                </a:cubicBezTo>
                <a:cubicBezTo>
                  <a:pt x="6376543" y="187182"/>
                  <a:pt x="6362908" y="532398"/>
                  <a:pt x="6348123" y="728228"/>
                </a:cubicBezTo>
                <a:cubicBezTo>
                  <a:pt x="6333338" y="924058"/>
                  <a:pt x="6365661" y="1098933"/>
                  <a:pt x="6348123" y="1411740"/>
                </a:cubicBezTo>
                <a:cubicBezTo>
                  <a:pt x="6330585" y="1724547"/>
                  <a:pt x="6345381" y="1802338"/>
                  <a:pt x="6348123" y="1916389"/>
                </a:cubicBezTo>
                <a:cubicBezTo>
                  <a:pt x="6350865" y="2030440"/>
                  <a:pt x="6336398" y="2237703"/>
                  <a:pt x="6348123" y="2555185"/>
                </a:cubicBezTo>
                <a:cubicBezTo>
                  <a:pt x="6359848" y="2872667"/>
                  <a:pt x="6322291" y="2948309"/>
                  <a:pt x="6348123" y="3193981"/>
                </a:cubicBezTo>
                <a:cubicBezTo>
                  <a:pt x="6373955" y="3439653"/>
                  <a:pt x="6321506" y="3575702"/>
                  <a:pt x="6348123" y="3832778"/>
                </a:cubicBezTo>
                <a:cubicBezTo>
                  <a:pt x="6374740" y="4089854"/>
                  <a:pt x="6361669" y="4319684"/>
                  <a:pt x="6348123" y="4471574"/>
                </a:cubicBezTo>
                <a:cubicBezTo>
                  <a:pt x="6095236" y="4476248"/>
                  <a:pt x="5862031" y="4503758"/>
                  <a:pt x="5649829" y="4471574"/>
                </a:cubicBezTo>
                <a:cubicBezTo>
                  <a:pt x="5437627" y="4439390"/>
                  <a:pt x="5331621" y="4471081"/>
                  <a:pt x="5205461" y="4471574"/>
                </a:cubicBezTo>
                <a:cubicBezTo>
                  <a:pt x="5079301" y="4472067"/>
                  <a:pt x="4833379" y="4456434"/>
                  <a:pt x="4697611" y="4471574"/>
                </a:cubicBezTo>
                <a:cubicBezTo>
                  <a:pt x="4561843" y="4486715"/>
                  <a:pt x="4254061" y="4475725"/>
                  <a:pt x="3935836" y="4471574"/>
                </a:cubicBezTo>
                <a:cubicBezTo>
                  <a:pt x="3617612" y="4467423"/>
                  <a:pt x="3429084" y="4457284"/>
                  <a:pt x="3301024" y="4471574"/>
                </a:cubicBezTo>
                <a:cubicBezTo>
                  <a:pt x="3172964" y="4485864"/>
                  <a:pt x="2916298" y="4473659"/>
                  <a:pt x="2793174" y="4471574"/>
                </a:cubicBezTo>
                <a:cubicBezTo>
                  <a:pt x="2670050" y="4469490"/>
                  <a:pt x="2336856" y="4447073"/>
                  <a:pt x="2158362" y="4471574"/>
                </a:cubicBezTo>
                <a:cubicBezTo>
                  <a:pt x="1979868" y="4496075"/>
                  <a:pt x="1811227" y="4487904"/>
                  <a:pt x="1713993" y="4471574"/>
                </a:cubicBezTo>
                <a:cubicBezTo>
                  <a:pt x="1616759" y="4455244"/>
                  <a:pt x="1383026" y="4463122"/>
                  <a:pt x="1269625" y="4471574"/>
                </a:cubicBezTo>
                <a:cubicBezTo>
                  <a:pt x="1156224" y="4480026"/>
                  <a:pt x="858061" y="4456462"/>
                  <a:pt x="634812" y="4471574"/>
                </a:cubicBezTo>
                <a:cubicBezTo>
                  <a:pt x="411563" y="4486686"/>
                  <a:pt x="132380" y="4478814"/>
                  <a:pt x="0" y="4471574"/>
                </a:cubicBezTo>
                <a:cubicBezTo>
                  <a:pt x="15304" y="4233482"/>
                  <a:pt x="-12764" y="4054616"/>
                  <a:pt x="0" y="3788062"/>
                </a:cubicBezTo>
                <a:cubicBezTo>
                  <a:pt x="12764" y="3521508"/>
                  <a:pt x="27165" y="3461111"/>
                  <a:pt x="0" y="3193981"/>
                </a:cubicBezTo>
                <a:cubicBezTo>
                  <a:pt x="-27165" y="2926851"/>
                  <a:pt x="6592" y="2837399"/>
                  <a:pt x="0" y="2689332"/>
                </a:cubicBezTo>
                <a:cubicBezTo>
                  <a:pt x="-6592" y="2541265"/>
                  <a:pt x="9687" y="2291917"/>
                  <a:pt x="0" y="2005820"/>
                </a:cubicBezTo>
                <a:cubicBezTo>
                  <a:pt x="-9687" y="1719723"/>
                  <a:pt x="-8491" y="1687912"/>
                  <a:pt x="0" y="1456456"/>
                </a:cubicBezTo>
                <a:cubicBezTo>
                  <a:pt x="8491" y="1225000"/>
                  <a:pt x="17393" y="1098262"/>
                  <a:pt x="0" y="772944"/>
                </a:cubicBezTo>
                <a:cubicBezTo>
                  <a:pt x="-17393" y="447626"/>
                  <a:pt x="-14174" y="326264"/>
                  <a:pt x="0" y="0"/>
                </a:cubicBezTo>
                <a:close/>
              </a:path>
            </a:pathLst>
          </a:custGeom>
          <a:blipFill>
            <a:blip r:embed="rId4" cstate="email">
              <a:extLst>
                <a:ext uri="{28A0092B-C50C-407E-A947-70E740481C1C}">
                  <a14:useLocalDpi xmlns:a14="http://schemas.microsoft.com/office/drawing/2010/main"/>
                </a:ext>
              </a:extLst>
            </a:blip>
            <a:stretch>
              <a:fillRect/>
            </a:stretch>
          </a:blipFill>
          <a:ln w="127000">
            <a:solidFill>
              <a:srgbClr val="DDBC5F"/>
            </a:solidFill>
            <a:extLst>
              <a:ext uri="{C807C97D-BFC1-408E-A445-0C87EB9F89A2}">
                <ask:lineSketchStyleProps xmlns:ask="http://schemas.microsoft.com/office/drawing/2018/sketchyshapes" sd="1219033472">
                  <a:custGeom>
                    <a:avLst/>
                    <a:gdLst/>
                    <a:ahLst/>
                    <a:cxnLst/>
                    <a:rect l="l" t="t" r="r" b="b"/>
                    <a:pathLst>
                      <a:path w="5833712" h="3886710">
                        <a:moveTo>
                          <a:pt x="0" y="0"/>
                        </a:moveTo>
                        <a:lnTo>
                          <a:pt x="5833712" y="0"/>
                        </a:lnTo>
                        <a:lnTo>
                          <a:pt x="5833712" y="3886710"/>
                        </a:lnTo>
                        <a:lnTo>
                          <a:pt x="0" y="3886710"/>
                        </a:lnTo>
                        <a:lnTo>
                          <a:pt x="0" y="0"/>
                        </a:lnTo>
                        <a:close/>
                      </a:path>
                    </a:pathLst>
                  </a:custGeom>
                  <ask:type>
                    <ask:lineSketchFreehand/>
                  </ask:type>
                </ask:lineSketchStyleProps>
              </a:ext>
            </a:extLst>
          </a:ln>
        </p:spPr>
        <p:txBody>
          <a:bodyPr/>
          <a:lstStyle/>
          <a:p>
            <a:pPr defTabSz="1371600" eaLnBrk="0" fontAlgn="base" hangingPunct="0">
              <a:spcBef>
                <a:spcPct val="0"/>
              </a:spcBef>
              <a:spcAft>
                <a:spcPct val="0"/>
              </a:spcAft>
            </a:pPr>
            <a:endParaRPr lang="en-GB" sz="2700">
              <a:solidFill>
                <a:prstClr val="black"/>
              </a:solidFill>
              <a:latin typeface="Arial" panose="020B0604020202020204" pitchFamily="34" charset="0"/>
            </a:endParaRPr>
          </a:p>
        </p:txBody>
      </p:sp>
      <p:sp>
        <p:nvSpPr>
          <p:cNvPr id="14" name="TextBox 14">
            <a:extLst>
              <a:ext uri="{FF2B5EF4-FFF2-40B4-BE49-F238E27FC236}">
                <a16:creationId xmlns:a16="http://schemas.microsoft.com/office/drawing/2014/main" id="{34288B1D-B698-9A38-50D9-71B7C00442F3}"/>
              </a:ext>
            </a:extLst>
          </p:cNvPr>
          <p:cNvSpPr txBox="1"/>
          <p:nvPr/>
        </p:nvSpPr>
        <p:spPr>
          <a:xfrm>
            <a:off x="1636154" y="2459029"/>
            <a:ext cx="8034128" cy="6909584"/>
          </a:xfrm>
          <a:prstGeom prst="rect">
            <a:avLst/>
          </a:prstGeom>
        </p:spPr>
        <p:txBody>
          <a:bodyPr wrap="square" lIns="0" tIns="0" rIns="0" bIns="0" rtlCol="0" anchor="t">
            <a:spAutoFit/>
          </a:bodyPr>
          <a:lstStyle/>
          <a:p>
            <a:pPr eaLnBrk="0" fontAlgn="base" hangingPunct="0">
              <a:spcBef>
                <a:spcPct val="0"/>
              </a:spcBef>
              <a:spcAft>
                <a:spcPts val="900"/>
              </a:spcAft>
            </a:pPr>
            <a:r>
              <a:rPr lang="en-US" sz="4400" dirty="0">
                <a:solidFill>
                  <a:prstClr val="black">
                    <a:lumMod val="85000"/>
                    <a:lumOff val="15000"/>
                  </a:prstClr>
                </a:solidFill>
                <a:latin typeface="Kermit" panose="020F0502020204030204" pitchFamily="34" charset="0"/>
                <a:ea typeface="Sniglet"/>
                <a:cs typeface="Dreaming Outloud Pro" panose="020F0502020204030204" pitchFamily="66" charset="0"/>
                <a:sym typeface="Sniglet"/>
              </a:rPr>
              <a:t>Let’s chat and play everyday.</a:t>
            </a:r>
          </a:p>
          <a:p>
            <a:pPr defTabSz="1371600" eaLnBrk="0" fontAlgn="base" hangingPunct="0">
              <a:spcBef>
                <a:spcPct val="0"/>
              </a:spcBef>
              <a:spcAft>
                <a:spcPts val="900"/>
              </a:spcAft>
            </a:pPr>
            <a:endParaRPr lang="en-US" sz="2400" b="1" dirty="0">
              <a:solidFill>
                <a:prstClr val="black">
                  <a:lumMod val="85000"/>
                  <a:lumOff val="15000"/>
                </a:prstClr>
              </a:solidFill>
              <a:latin typeface="Sniglet" panose="020B0604020202020204" charset="0"/>
              <a:ea typeface="Sniglet"/>
              <a:cs typeface="Mangal Pro" panose="00000500000000000000" pitchFamily="2" charset="0"/>
              <a:sym typeface="Sniglet"/>
            </a:endParaRPr>
          </a:p>
          <a:p>
            <a:pPr defTabSz="1371600" eaLnBrk="0" fontAlgn="base" hangingPunct="0">
              <a:spcBef>
                <a:spcPct val="0"/>
              </a:spcBef>
              <a:spcAft>
                <a:spcPts val="900"/>
              </a:spcAft>
            </a:pPr>
            <a:r>
              <a:rPr lang="en-US" sz="4200" dirty="0">
                <a:solidFill>
                  <a:prstClr val="black">
                    <a:lumMod val="85000"/>
                    <a:lumOff val="15000"/>
                  </a:prstClr>
                </a:solidFill>
                <a:latin typeface="Kermit" panose="020F0503040000060003" pitchFamily="34" charset="0"/>
                <a:ea typeface="Sniglet"/>
                <a:cs typeface="Mangal Pro" panose="00000500000000000000" pitchFamily="2" charset="0"/>
                <a:sym typeface="Sniglet"/>
              </a:rPr>
              <a:t>Help me to tune in by putting your phone away and turning off the TV. </a:t>
            </a:r>
          </a:p>
          <a:p>
            <a:pPr defTabSz="1371600" eaLnBrk="0" fontAlgn="base" hangingPunct="0">
              <a:spcBef>
                <a:spcPct val="0"/>
              </a:spcBef>
              <a:spcAft>
                <a:spcPts val="900"/>
              </a:spcAft>
            </a:pPr>
            <a:endParaRPr lang="en-US" sz="2100" dirty="0">
              <a:solidFill>
                <a:srgbClr val="FFFFFF"/>
              </a:solidFill>
              <a:latin typeface="Kermit" panose="020F0503040000060003" pitchFamily="34" charset="0"/>
              <a:ea typeface="Sniglet"/>
              <a:cs typeface="Mangal Pro" panose="00000500000000000000" pitchFamily="2" charset="0"/>
              <a:sym typeface="Sniglet"/>
            </a:endParaRPr>
          </a:p>
          <a:p>
            <a:pPr defTabSz="1371600" eaLnBrk="0" fontAlgn="base" hangingPunct="0">
              <a:spcBef>
                <a:spcPct val="0"/>
              </a:spcBef>
              <a:spcAft>
                <a:spcPts val="900"/>
              </a:spcAft>
            </a:pPr>
            <a:r>
              <a:rPr lang="en-US" sz="4200" dirty="0">
                <a:solidFill>
                  <a:prstClr val="black">
                    <a:lumMod val="85000"/>
                    <a:lumOff val="15000"/>
                  </a:prstClr>
                </a:solidFill>
                <a:latin typeface="Kermit" panose="020F0503040000060003" pitchFamily="34" charset="0"/>
                <a:ea typeface="Sniglet"/>
                <a:cs typeface="Mangal Pro" panose="00000500000000000000" pitchFamily="2" charset="0"/>
                <a:sym typeface="Sniglet"/>
              </a:rPr>
              <a:t>If I nap with a dummy, put it away when I am alert.</a:t>
            </a:r>
          </a:p>
          <a:p>
            <a:pPr defTabSz="1371600" eaLnBrk="0" fontAlgn="base" hangingPunct="0">
              <a:spcBef>
                <a:spcPct val="0"/>
              </a:spcBef>
              <a:spcAft>
                <a:spcPts val="900"/>
              </a:spcAft>
            </a:pPr>
            <a:endParaRPr lang="en-US" sz="2100" dirty="0">
              <a:solidFill>
                <a:prstClr val="black">
                  <a:lumMod val="85000"/>
                  <a:lumOff val="15000"/>
                </a:prstClr>
              </a:solidFill>
              <a:latin typeface="Kermit" panose="020F0503040000060003" pitchFamily="34" charset="0"/>
              <a:ea typeface="Sniglet"/>
              <a:cs typeface="Mangal Pro" panose="00000500000000000000" pitchFamily="2" charset="0"/>
              <a:sym typeface="Sniglet"/>
            </a:endParaRPr>
          </a:p>
          <a:p>
            <a:pPr eaLnBrk="0" fontAlgn="base" hangingPunct="0">
              <a:spcBef>
                <a:spcPct val="0"/>
              </a:spcBef>
              <a:spcAft>
                <a:spcPts val="900"/>
              </a:spcAft>
            </a:pPr>
            <a:r>
              <a:rPr lang="en-US" sz="4200" dirty="0">
                <a:solidFill>
                  <a:prstClr val="black">
                    <a:lumMod val="85000"/>
                    <a:lumOff val="15000"/>
                  </a:prstClr>
                </a:solidFill>
                <a:latin typeface="Kermit" panose="020F0503040000060003" pitchFamily="34" charset="0"/>
                <a:ea typeface="ADLaM Display" panose="02010000000000000000" pitchFamily="2" charset="0"/>
                <a:cs typeface="Mangal Pro" panose="020B0502040204020203" pitchFamily="2" charset="0"/>
                <a:sym typeface="Sniglet"/>
              </a:rPr>
              <a:t>Be sure to use your home language or languages.</a:t>
            </a:r>
            <a:endParaRPr lang="en-US" sz="5001" dirty="0">
              <a:solidFill>
                <a:srgbClr val="FFFFFF"/>
              </a:solidFill>
              <a:latin typeface="Kermit" panose="020F0503040000060003" pitchFamily="34" charset="0"/>
              <a:ea typeface="Sniglet"/>
              <a:cs typeface="Sniglet"/>
              <a:sym typeface="Sniglet"/>
            </a:endParaRPr>
          </a:p>
        </p:txBody>
      </p:sp>
      <p:sp>
        <p:nvSpPr>
          <p:cNvPr id="17" name="TextBox 11">
            <a:extLst>
              <a:ext uri="{FF2B5EF4-FFF2-40B4-BE49-F238E27FC236}">
                <a16:creationId xmlns:a16="http://schemas.microsoft.com/office/drawing/2014/main" id="{0B43F965-6306-C1FD-2F10-B5A72DE3AD45}"/>
              </a:ext>
            </a:extLst>
          </p:cNvPr>
          <p:cNvSpPr txBox="1"/>
          <p:nvPr/>
        </p:nvSpPr>
        <p:spPr>
          <a:xfrm>
            <a:off x="1219695" y="920507"/>
            <a:ext cx="15720945" cy="961802"/>
          </a:xfrm>
          <a:prstGeom prst="rect">
            <a:avLst/>
          </a:prstGeom>
        </p:spPr>
        <p:txBody>
          <a:bodyPr wrap="square" lIns="0" tIns="0" rIns="0" bIns="0" rtlCol="0" anchor="t">
            <a:spAutoFit/>
          </a:bodyPr>
          <a:lstStyle/>
          <a:p>
            <a:pPr algn="ctr" defTabSz="1371600" eaLnBrk="0" fontAlgn="base" hangingPunct="0">
              <a:lnSpc>
                <a:spcPts val="7500"/>
              </a:lnSpc>
              <a:spcBef>
                <a:spcPct val="0"/>
              </a:spcBef>
              <a:spcAft>
                <a:spcPct val="0"/>
              </a:spcAft>
            </a:pPr>
            <a:r>
              <a:rPr lang="en-US" sz="6600" dirty="0">
                <a:solidFill>
                  <a:srgbClr val="333399"/>
                </a:solidFill>
                <a:latin typeface="Fredoka" panose="020B0604020202020204" charset="0"/>
                <a:ea typeface="ADLaM Display" panose="020F0502020204030204" pitchFamily="2" charset="0"/>
                <a:cs typeface="ADLaM Display" panose="020F0502020204030204" pitchFamily="2" charset="0"/>
                <a:sym typeface="Fredoka"/>
              </a:rPr>
              <a:t>Getting Ready to Chat Together</a:t>
            </a:r>
          </a:p>
        </p:txBody>
      </p:sp>
      <mc:AlternateContent xmlns:mc="http://schemas.openxmlformats.org/markup-compatibility/2006" xmlns:p14="http://schemas.microsoft.com/office/powerpoint/2010/main">
        <mc:Choice Requires="p14">
          <p:contentPart p14:bwMode="auto" r:id="rId5">
            <p14:nvContentPartPr>
              <p14:cNvPr id="35" name="Ink 34">
                <a:extLst>
                  <a:ext uri="{FF2B5EF4-FFF2-40B4-BE49-F238E27FC236}">
                    <a16:creationId xmlns:a16="http://schemas.microsoft.com/office/drawing/2014/main" id="{8547F69D-FAB6-F896-61A6-49134C7FABA9}"/>
                  </a:ext>
                </a:extLst>
              </p14:cNvPr>
              <p14:cNvContentPartPr/>
              <p14:nvPr/>
            </p14:nvContentPartPr>
            <p14:xfrm>
              <a:off x="15863760" y="5074200"/>
              <a:ext cx="360" cy="360"/>
            </p14:xfrm>
          </p:contentPart>
        </mc:Choice>
        <mc:Fallback xmlns="">
          <p:pic>
            <p:nvPicPr>
              <p:cNvPr id="35" name="Ink 34">
                <a:extLst>
                  <a:ext uri="{FF2B5EF4-FFF2-40B4-BE49-F238E27FC236}">
                    <a16:creationId xmlns:a16="http://schemas.microsoft.com/office/drawing/2014/main" id="{BD33F194-678A-655F-D7C9-0887ED15EC1C}"/>
                  </a:ext>
                </a:extLst>
              </p:cNvPr>
              <p:cNvPicPr/>
              <p:nvPr/>
            </p:nvPicPr>
            <p:blipFill>
              <a:blip r:embed="rId6"/>
              <a:stretch>
                <a:fillRect/>
              </a:stretch>
            </p:blipFill>
            <p:spPr>
              <a:xfrm>
                <a:off x="15857640" y="506808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6" name="Ink 35">
                <a:extLst>
                  <a:ext uri="{FF2B5EF4-FFF2-40B4-BE49-F238E27FC236}">
                    <a16:creationId xmlns:a16="http://schemas.microsoft.com/office/drawing/2014/main" id="{944A8C61-58CA-F524-D67C-E2E08CC37FDC}"/>
                  </a:ext>
                </a:extLst>
              </p14:cNvPr>
              <p14:cNvContentPartPr/>
              <p14:nvPr/>
            </p14:nvContentPartPr>
            <p14:xfrm>
              <a:off x="14583240" y="6217560"/>
              <a:ext cx="360" cy="360"/>
            </p14:xfrm>
          </p:contentPart>
        </mc:Choice>
        <mc:Fallback xmlns="">
          <p:pic>
            <p:nvPicPr>
              <p:cNvPr id="36" name="Ink 35">
                <a:extLst>
                  <a:ext uri="{FF2B5EF4-FFF2-40B4-BE49-F238E27FC236}">
                    <a16:creationId xmlns:a16="http://schemas.microsoft.com/office/drawing/2014/main" id="{01673207-9984-2B83-97EC-B906106F0E2A}"/>
                  </a:ext>
                </a:extLst>
              </p:cNvPr>
              <p:cNvPicPr/>
              <p:nvPr/>
            </p:nvPicPr>
            <p:blipFill>
              <a:blip r:embed="rId6"/>
              <a:stretch>
                <a:fillRect/>
              </a:stretch>
            </p:blipFill>
            <p:spPr>
              <a:xfrm>
                <a:off x="14577120" y="621144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7" name="Ink 36">
                <a:extLst>
                  <a:ext uri="{FF2B5EF4-FFF2-40B4-BE49-F238E27FC236}">
                    <a16:creationId xmlns:a16="http://schemas.microsoft.com/office/drawing/2014/main" id="{6BEF65BF-F450-6372-B993-8B6FBE608E7E}"/>
                  </a:ext>
                </a:extLst>
              </p14:cNvPr>
              <p14:cNvContentPartPr/>
              <p14:nvPr/>
            </p14:nvContentPartPr>
            <p14:xfrm>
              <a:off x="13671000" y="4755600"/>
              <a:ext cx="360" cy="360"/>
            </p14:xfrm>
          </p:contentPart>
        </mc:Choice>
        <mc:Fallback xmlns="">
          <p:pic>
            <p:nvPicPr>
              <p:cNvPr id="37" name="Ink 36">
                <a:extLst>
                  <a:ext uri="{FF2B5EF4-FFF2-40B4-BE49-F238E27FC236}">
                    <a16:creationId xmlns:a16="http://schemas.microsoft.com/office/drawing/2014/main" id="{D0697439-2D67-57B5-D561-086CD731D007}"/>
                  </a:ext>
                </a:extLst>
              </p:cNvPr>
              <p:cNvPicPr/>
              <p:nvPr/>
            </p:nvPicPr>
            <p:blipFill>
              <a:blip r:embed="rId6"/>
              <a:stretch>
                <a:fillRect/>
              </a:stretch>
            </p:blipFill>
            <p:spPr>
              <a:xfrm>
                <a:off x="13664880" y="4749480"/>
                <a:ext cx="12600" cy="12600"/>
              </a:xfrm>
              <a:prstGeom prst="rect">
                <a:avLst/>
              </a:prstGeom>
            </p:spPr>
          </p:pic>
        </mc:Fallback>
      </mc:AlternateContent>
      <p:sp>
        <p:nvSpPr>
          <p:cNvPr id="6" name="TextBox 5">
            <a:extLst>
              <a:ext uri="{FF2B5EF4-FFF2-40B4-BE49-F238E27FC236}">
                <a16:creationId xmlns:a16="http://schemas.microsoft.com/office/drawing/2014/main" id="{21886575-B6B9-6B6B-6D25-E743CAD76534}"/>
              </a:ext>
            </a:extLst>
          </p:cNvPr>
          <p:cNvSpPr txBox="1"/>
          <p:nvPr/>
        </p:nvSpPr>
        <p:spPr>
          <a:xfrm>
            <a:off x="10679245" y="2018798"/>
            <a:ext cx="5632471" cy="1026371"/>
          </a:xfrm>
          <a:prstGeom prst="rect">
            <a:avLst/>
          </a:prstGeom>
          <a:noFill/>
        </p:spPr>
        <p:txBody>
          <a:bodyPr wrap="square">
            <a:spAutoFit/>
          </a:bodyPr>
          <a:lstStyle/>
          <a:p>
            <a:pPr marL="0" lvl="0" indent="0" algn="l">
              <a:lnSpc>
                <a:spcPts val="7839"/>
              </a:lnSpc>
            </a:pPr>
            <a:r>
              <a:rPr lang="en-US" sz="6000" dirty="0">
                <a:solidFill>
                  <a:srgbClr val="333399"/>
                </a:solidFill>
                <a:latin typeface="Fredoka" panose="020B0604020202020204" charset="0"/>
                <a:ea typeface="ADLaM Display" panose="02010000000000000000" pitchFamily="2" charset="0"/>
                <a:cs typeface="ADLaM Display" panose="02010000000000000000" pitchFamily="2" charset="0"/>
                <a:sym typeface="Fredoka"/>
              </a:rPr>
              <a:t>bump to baby</a:t>
            </a:r>
          </a:p>
        </p:txBody>
      </p:sp>
    </p:spTree>
    <p:extLst>
      <p:ext uri="{BB962C8B-B14F-4D97-AF65-F5344CB8AC3E}">
        <p14:creationId xmlns:p14="http://schemas.microsoft.com/office/powerpoint/2010/main" val="851857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80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1634D0E-A02F-9C50-95D7-5AC2E95ADC4E}"/>
              </a:ext>
            </a:extLst>
          </p:cNvPr>
          <p:cNvGrpSpPr/>
          <p:nvPr/>
        </p:nvGrpSpPr>
        <p:grpSpPr>
          <a:xfrm>
            <a:off x="1075038" y="543357"/>
            <a:ext cx="15993267" cy="9317337"/>
            <a:chOff x="1075038" y="543357"/>
            <a:chExt cx="15993267" cy="9317337"/>
          </a:xfrm>
        </p:grpSpPr>
        <p:sp>
          <p:nvSpPr>
            <p:cNvPr id="3" name="Rectangle 2">
              <a:extLst>
                <a:ext uri="{FF2B5EF4-FFF2-40B4-BE49-F238E27FC236}">
                  <a16:creationId xmlns:a16="http://schemas.microsoft.com/office/drawing/2014/main" id="{2CF94FFB-AD36-B7BC-2CF3-87F02A157617}"/>
                </a:ext>
              </a:extLst>
            </p:cNvPr>
            <p:cNvSpPr/>
            <p:nvPr/>
          </p:nvSpPr>
          <p:spPr>
            <a:xfrm>
              <a:off x="1075038" y="573624"/>
              <a:ext cx="15993267" cy="9287070"/>
            </a:xfrm>
            <a:prstGeom prst="rect">
              <a:avLst/>
            </a:prstGeom>
            <a:solidFill>
              <a:srgbClr val="E1F4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dirty="0"/>
            </a:p>
          </p:txBody>
        </p:sp>
        <p:pic>
          <p:nvPicPr>
            <p:cNvPr id="5" name="Picture 4">
              <a:extLst>
                <a:ext uri="{FF2B5EF4-FFF2-40B4-BE49-F238E27FC236}">
                  <a16:creationId xmlns:a16="http://schemas.microsoft.com/office/drawing/2014/main" id="{3FE20FAF-4EF2-AEA3-5907-2D28405F3480}"/>
                </a:ext>
              </a:extLst>
            </p:cNvPr>
            <p:cNvPicPr>
              <a:picLocks noChangeAspect="1"/>
            </p:cNvPicPr>
            <p:nvPr/>
          </p:nvPicPr>
          <p:blipFill>
            <a:blip r:embed="rId3"/>
            <a:srcRect l="2330" t="75984" r="71674" b="3350"/>
            <a:stretch>
              <a:fillRect/>
            </a:stretch>
          </p:blipFill>
          <p:spPr>
            <a:xfrm rot="16200000" flipH="1">
              <a:off x="13911130" y="1574359"/>
              <a:ext cx="4170405" cy="2108402"/>
            </a:xfrm>
            <a:prstGeom prst="rect">
              <a:avLst/>
            </a:prstGeom>
          </p:spPr>
        </p:pic>
      </p:grpSp>
      <p:sp>
        <p:nvSpPr>
          <p:cNvPr id="14" name="TextBox 14"/>
          <p:cNvSpPr txBox="1"/>
          <p:nvPr/>
        </p:nvSpPr>
        <p:spPr>
          <a:xfrm>
            <a:off x="1415845" y="2459029"/>
            <a:ext cx="6847197" cy="5793894"/>
          </a:xfrm>
          <a:prstGeom prst="rect">
            <a:avLst/>
          </a:prstGeom>
        </p:spPr>
        <p:txBody>
          <a:bodyPr wrap="square" lIns="0" tIns="0" rIns="0" bIns="0" rtlCol="0" anchor="t">
            <a:spAutoFit/>
          </a:bodyPr>
          <a:lstStyle/>
          <a:p>
            <a:pPr eaLnBrk="0" fontAlgn="base" hangingPunct="0">
              <a:spcBef>
                <a:spcPct val="0"/>
              </a:spcBef>
              <a:spcAft>
                <a:spcPts val="900"/>
              </a:spcAft>
            </a:pPr>
            <a:r>
              <a:rPr lang="en-US" sz="3600" dirty="0">
                <a:solidFill>
                  <a:prstClr val="black">
                    <a:lumMod val="85000"/>
                    <a:lumOff val="15000"/>
                  </a:prstClr>
                </a:solidFill>
                <a:latin typeface="Kermit" panose="020F0503040000060003" pitchFamily="34" charset="0"/>
                <a:ea typeface="Sniglet"/>
                <a:cs typeface="Mangal Pro" panose="00000500000000000000" pitchFamily="2" charset="0"/>
                <a:sym typeface="Sniglet"/>
              </a:rPr>
              <a:t>Let’s chat and play every day.</a:t>
            </a:r>
          </a:p>
          <a:p>
            <a:pPr defTabSz="1371600" eaLnBrk="0" fontAlgn="base" hangingPunct="0">
              <a:spcBef>
                <a:spcPct val="0"/>
              </a:spcBef>
              <a:spcAft>
                <a:spcPts val="900"/>
              </a:spcAft>
            </a:pPr>
            <a:endParaRPr lang="en-US" sz="3600" dirty="0">
              <a:solidFill>
                <a:prstClr val="black">
                  <a:lumMod val="85000"/>
                  <a:lumOff val="15000"/>
                </a:prstClr>
              </a:solidFill>
              <a:latin typeface="Mangal Pro" panose="00000500000000000000" pitchFamily="2" charset="0"/>
              <a:ea typeface="Sniglet"/>
              <a:cs typeface="Mangal Pro" panose="00000500000000000000" pitchFamily="2" charset="0"/>
              <a:sym typeface="Sniglet"/>
            </a:endParaRPr>
          </a:p>
          <a:p>
            <a:pPr defTabSz="1371600" eaLnBrk="0" fontAlgn="base" hangingPunct="0">
              <a:spcBef>
                <a:spcPct val="0"/>
              </a:spcBef>
              <a:spcAft>
                <a:spcPts val="900"/>
              </a:spcAft>
            </a:pPr>
            <a:endParaRPr lang="en-US" sz="3600" dirty="0">
              <a:solidFill>
                <a:srgbClr val="FFFFFF"/>
              </a:solidFill>
              <a:latin typeface="Mangal Pro" panose="00000500000000000000" pitchFamily="2" charset="0"/>
              <a:ea typeface="Sniglet"/>
              <a:cs typeface="Mangal Pro" panose="00000500000000000000" pitchFamily="2" charset="0"/>
              <a:sym typeface="Sniglet"/>
            </a:endParaRPr>
          </a:p>
          <a:p>
            <a:pPr defTabSz="1371600" eaLnBrk="0" fontAlgn="base" hangingPunct="0">
              <a:spcBef>
                <a:spcPct val="0"/>
              </a:spcBef>
              <a:spcAft>
                <a:spcPts val="900"/>
              </a:spcAft>
            </a:pPr>
            <a:endParaRPr lang="en-US" sz="3600" dirty="0">
              <a:solidFill>
                <a:srgbClr val="FFFFFF"/>
              </a:solidFill>
              <a:latin typeface="Mangal Pro" panose="00000500000000000000" pitchFamily="2" charset="0"/>
              <a:ea typeface="Sniglet"/>
              <a:cs typeface="Mangal Pro" panose="00000500000000000000" pitchFamily="2" charset="0"/>
              <a:sym typeface="Sniglet"/>
            </a:endParaRPr>
          </a:p>
          <a:p>
            <a:pPr defTabSz="1371600" eaLnBrk="0" fontAlgn="base" hangingPunct="0">
              <a:spcBef>
                <a:spcPct val="0"/>
              </a:spcBef>
              <a:spcAft>
                <a:spcPts val="900"/>
              </a:spcAft>
            </a:pPr>
            <a:endParaRPr lang="en-US" sz="3600" dirty="0">
              <a:solidFill>
                <a:srgbClr val="FFFFFF"/>
              </a:solidFill>
              <a:latin typeface="Mangal Pro" panose="00000500000000000000" pitchFamily="2" charset="0"/>
              <a:ea typeface="Sniglet"/>
              <a:cs typeface="Mangal Pro" panose="00000500000000000000" pitchFamily="2" charset="0"/>
              <a:sym typeface="Sniglet"/>
            </a:endParaRPr>
          </a:p>
          <a:p>
            <a:pPr defTabSz="1371600" eaLnBrk="0" fontAlgn="base" hangingPunct="0">
              <a:spcBef>
                <a:spcPct val="0"/>
              </a:spcBef>
              <a:spcAft>
                <a:spcPts val="900"/>
              </a:spcAft>
            </a:pPr>
            <a:r>
              <a:rPr lang="en-US" sz="3600" dirty="0">
                <a:solidFill>
                  <a:prstClr val="black">
                    <a:lumMod val="85000"/>
                    <a:lumOff val="15000"/>
                  </a:prstClr>
                </a:solidFill>
                <a:latin typeface="Kermit" panose="020F0503040000060003" pitchFamily="34" charset="0"/>
                <a:ea typeface="Sniglet"/>
                <a:cs typeface="Mangal Pro" panose="00000500000000000000" pitchFamily="2" charset="0"/>
                <a:sym typeface="Sniglet"/>
              </a:rPr>
              <a:t>If I nap with a dummy, put it away when I am alert.</a:t>
            </a:r>
          </a:p>
          <a:p>
            <a:pPr defTabSz="1371600" eaLnBrk="0" fontAlgn="base" hangingPunct="0">
              <a:spcBef>
                <a:spcPct val="0"/>
              </a:spcBef>
              <a:spcAft>
                <a:spcPts val="900"/>
              </a:spcAft>
            </a:pPr>
            <a:endParaRPr lang="en-US" sz="3600" dirty="0">
              <a:solidFill>
                <a:prstClr val="black">
                  <a:lumMod val="85000"/>
                  <a:lumOff val="15000"/>
                </a:prstClr>
              </a:solidFill>
              <a:latin typeface="Mangal Pro" panose="00000500000000000000" pitchFamily="2" charset="0"/>
              <a:ea typeface="Sniglet"/>
              <a:cs typeface="Mangal Pro" panose="00000500000000000000" pitchFamily="2" charset="0"/>
              <a:sym typeface="Sniglet"/>
            </a:endParaRPr>
          </a:p>
          <a:p>
            <a:pPr defTabSz="1371600" eaLnBrk="0" fontAlgn="base" hangingPunct="0">
              <a:spcBef>
                <a:spcPct val="0"/>
              </a:spcBef>
              <a:spcAft>
                <a:spcPts val="900"/>
              </a:spcAft>
            </a:pPr>
            <a:endParaRPr lang="en-US" sz="3600" dirty="0">
              <a:solidFill>
                <a:prstClr val="black">
                  <a:lumMod val="85000"/>
                  <a:lumOff val="15000"/>
                </a:prstClr>
              </a:solidFill>
              <a:latin typeface="Mangal Pro" panose="00000500000000000000" pitchFamily="2" charset="0"/>
              <a:ea typeface="Sniglet"/>
              <a:cs typeface="Mangal Pro" panose="00000500000000000000" pitchFamily="2" charset="0"/>
              <a:sym typeface="Sniglet"/>
            </a:endParaRPr>
          </a:p>
        </p:txBody>
      </p:sp>
      <p:sp>
        <p:nvSpPr>
          <p:cNvPr id="17" name="TextBox 11">
            <a:extLst>
              <a:ext uri="{FF2B5EF4-FFF2-40B4-BE49-F238E27FC236}">
                <a16:creationId xmlns:a16="http://schemas.microsoft.com/office/drawing/2014/main" id="{B4478CB6-7519-FCE5-B2BE-1F9B96FCAC29}"/>
              </a:ext>
            </a:extLst>
          </p:cNvPr>
          <p:cNvSpPr txBox="1"/>
          <p:nvPr/>
        </p:nvSpPr>
        <p:spPr>
          <a:xfrm>
            <a:off x="1219695" y="920507"/>
            <a:ext cx="15720945" cy="961802"/>
          </a:xfrm>
          <a:prstGeom prst="rect">
            <a:avLst/>
          </a:prstGeom>
        </p:spPr>
        <p:txBody>
          <a:bodyPr wrap="square" lIns="0" tIns="0" rIns="0" bIns="0" rtlCol="0" anchor="t">
            <a:spAutoFit/>
          </a:bodyPr>
          <a:lstStyle/>
          <a:p>
            <a:pPr algn="ctr" defTabSz="1371600" eaLnBrk="0" fontAlgn="base" hangingPunct="0">
              <a:lnSpc>
                <a:spcPts val="7500"/>
              </a:lnSpc>
              <a:spcBef>
                <a:spcPct val="0"/>
              </a:spcBef>
              <a:spcAft>
                <a:spcPct val="0"/>
              </a:spcAft>
            </a:pPr>
            <a:r>
              <a:rPr lang="en-US" sz="6600" dirty="0">
                <a:solidFill>
                  <a:srgbClr val="333399"/>
                </a:solidFill>
                <a:latin typeface="Fredoka" panose="020B0604020202020204" charset="0"/>
                <a:ea typeface="ADLaM Display" panose="020F0502020204030204" pitchFamily="2" charset="0"/>
                <a:cs typeface="ADLaM Display" panose="020F0502020204030204" pitchFamily="2" charset="0"/>
                <a:sym typeface="Fredoka"/>
              </a:rPr>
              <a:t>Getting Ready to Chat Together</a:t>
            </a:r>
          </a:p>
        </p:txBody>
      </p:sp>
      <mc:AlternateContent xmlns:mc="http://schemas.openxmlformats.org/markup-compatibility/2006" xmlns:p14="http://schemas.microsoft.com/office/powerpoint/2010/main">
        <mc:Choice Requires="p14">
          <p:contentPart p14:bwMode="auto" r:id="rId4">
            <p14:nvContentPartPr>
              <p14:cNvPr id="35" name="Ink 34">
                <a:extLst>
                  <a:ext uri="{FF2B5EF4-FFF2-40B4-BE49-F238E27FC236}">
                    <a16:creationId xmlns:a16="http://schemas.microsoft.com/office/drawing/2014/main" id="{BD33F194-678A-655F-D7C9-0887ED15EC1C}"/>
                  </a:ext>
                </a:extLst>
              </p14:cNvPr>
              <p14:cNvContentPartPr/>
              <p14:nvPr/>
            </p14:nvContentPartPr>
            <p14:xfrm>
              <a:off x="15863760" y="5074200"/>
              <a:ext cx="360" cy="360"/>
            </p14:xfrm>
          </p:contentPart>
        </mc:Choice>
        <mc:Fallback xmlns="">
          <p:pic>
            <p:nvPicPr>
              <p:cNvPr id="35" name="Ink 34">
                <a:extLst>
                  <a:ext uri="{FF2B5EF4-FFF2-40B4-BE49-F238E27FC236}">
                    <a16:creationId xmlns:a16="http://schemas.microsoft.com/office/drawing/2014/main" id="{BD33F194-678A-655F-D7C9-0887ED15EC1C}"/>
                  </a:ext>
                </a:extLst>
              </p:cNvPr>
              <p:cNvPicPr/>
              <p:nvPr/>
            </p:nvPicPr>
            <p:blipFill>
              <a:blip r:embed="rId6"/>
              <a:stretch>
                <a:fillRect/>
              </a:stretch>
            </p:blipFill>
            <p:spPr>
              <a:xfrm>
                <a:off x="15857640" y="506808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6" name="Ink 35">
                <a:extLst>
                  <a:ext uri="{FF2B5EF4-FFF2-40B4-BE49-F238E27FC236}">
                    <a16:creationId xmlns:a16="http://schemas.microsoft.com/office/drawing/2014/main" id="{01673207-9984-2B83-97EC-B906106F0E2A}"/>
                  </a:ext>
                </a:extLst>
              </p14:cNvPr>
              <p14:cNvContentPartPr/>
              <p14:nvPr/>
            </p14:nvContentPartPr>
            <p14:xfrm>
              <a:off x="14583240" y="6217560"/>
              <a:ext cx="360" cy="360"/>
            </p14:xfrm>
          </p:contentPart>
        </mc:Choice>
        <mc:Fallback xmlns="">
          <p:pic>
            <p:nvPicPr>
              <p:cNvPr id="36" name="Ink 35">
                <a:extLst>
                  <a:ext uri="{FF2B5EF4-FFF2-40B4-BE49-F238E27FC236}">
                    <a16:creationId xmlns:a16="http://schemas.microsoft.com/office/drawing/2014/main" id="{01673207-9984-2B83-97EC-B906106F0E2A}"/>
                  </a:ext>
                </a:extLst>
              </p:cNvPr>
              <p:cNvPicPr/>
              <p:nvPr/>
            </p:nvPicPr>
            <p:blipFill>
              <a:blip r:embed="rId6"/>
              <a:stretch>
                <a:fillRect/>
              </a:stretch>
            </p:blipFill>
            <p:spPr>
              <a:xfrm>
                <a:off x="14577120" y="621144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7" name="Ink 36">
                <a:extLst>
                  <a:ext uri="{FF2B5EF4-FFF2-40B4-BE49-F238E27FC236}">
                    <a16:creationId xmlns:a16="http://schemas.microsoft.com/office/drawing/2014/main" id="{D0697439-2D67-57B5-D561-086CD731D007}"/>
                  </a:ext>
                </a:extLst>
              </p14:cNvPr>
              <p14:cNvContentPartPr/>
              <p14:nvPr/>
            </p14:nvContentPartPr>
            <p14:xfrm>
              <a:off x="13671000" y="4755600"/>
              <a:ext cx="360" cy="360"/>
            </p14:xfrm>
          </p:contentPart>
        </mc:Choice>
        <mc:Fallback xmlns="">
          <p:pic>
            <p:nvPicPr>
              <p:cNvPr id="37" name="Ink 36">
                <a:extLst>
                  <a:ext uri="{FF2B5EF4-FFF2-40B4-BE49-F238E27FC236}">
                    <a16:creationId xmlns:a16="http://schemas.microsoft.com/office/drawing/2014/main" id="{D0697439-2D67-57B5-D561-086CD731D007}"/>
                  </a:ext>
                </a:extLst>
              </p:cNvPr>
              <p:cNvPicPr/>
              <p:nvPr/>
            </p:nvPicPr>
            <p:blipFill>
              <a:blip r:embed="rId6"/>
              <a:stretch>
                <a:fillRect/>
              </a:stretch>
            </p:blipFill>
            <p:spPr>
              <a:xfrm>
                <a:off x="13664880" y="4749480"/>
                <a:ext cx="12600" cy="12600"/>
              </a:xfrm>
              <a:prstGeom prst="rect">
                <a:avLst/>
              </a:prstGeom>
            </p:spPr>
          </p:pic>
        </mc:Fallback>
      </mc:AlternateContent>
      <p:pic>
        <p:nvPicPr>
          <p:cNvPr id="4" name="Picture 3" descr="A qr code on a white background&#10;&#10;Description automatically generated">
            <a:extLst>
              <a:ext uri="{FF2B5EF4-FFF2-40B4-BE49-F238E27FC236}">
                <a16:creationId xmlns:a16="http://schemas.microsoft.com/office/drawing/2014/main" id="{ED6C58F9-DAB5-B6DE-47AA-3F7B1F5B158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75350" y="3018036"/>
            <a:ext cx="1800000" cy="1800000"/>
          </a:xfrm>
          <a:prstGeom prst="rect">
            <a:avLst/>
          </a:prstGeom>
        </p:spPr>
      </p:pic>
      <p:sp>
        <p:nvSpPr>
          <p:cNvPr id="6" name="TextBox 5">
            <a:extLst>
              <a:ext uri="{FF2B5EF4-FFF2-40B4-BE49-F238E27FC236}">
                <a16:creationId xmlns:a16="http://schemas.microsoft.com/office/drawing/2014/main" id="{9AB09154-79DE-2809-EF8D-7BAE57E4E64D}"/>
              </a:ext>
            </a:extLst>
          </p:cNvPr>
          <p:cNvSpPr txBox="1"/>
          <p:nvPr/>
        </p:nvSpPr>
        <p:spPr>
          <a:xfrm>
            <a:off x="1192006" y="8811896"/>
            <a:ext cx="5632471" cy="1026371"/>
          </a:xfrm>
          <a:prstGeom prst="rect">
            <a:avLst/>
          </a:prstGeom>
          <a:noFill/>
        </p:spPr>
        <p:txBody>
          <a:bodyPr wrap="square">
            <a:spAutoFit/>
          </a:bodyPr>
          <a:lstStyle/>
          <a:p>
            <a:pPr marL="0" lvl="0" indent="0" algn="l">
              <a:lnSpc>
                <a:spcPts val="7839"/>
              </a:lnSpc>
            </a:pPr>
            <a:r>
              <a:rPr lang="en-US" sz="6000" dirty="0">
                <a:solidFill>
                  <a:srgbClr val="333399"/>
                </a:solidFill>
                <a:latin typeface="Fredoka" panose="020B0604020202020204" charset="0"/>
                <a:ea typeface="ADLaM Display" panose="02010000000000000000" pitchFamily="2" charset="0"/>
                <a:cs typeface="ADLaM Display" panose="02010000000000000000" pitchFamily="2" charset="0"/>
                <a:sym typeface="Fredoka"/>
              </a:rPr>
              <a:t>bump to baby</a:t>
            </a:r>
          </a:p>
        </p:txBody>
      </p:sp>
      <p:sp>
        <p:nvSpPr>
          <p:cNvPr id="7" name="TextBox 14">
            <a:extLst>
              <a:ext uri="{FF2B5EF4-FFF2-40B4-BE49-F238E27FC236}">
                <a16:creationId xmlns:a16="http://schemas.microsoft.com/office/drawing/2014/main" id="{AF3C3647-0DA4-502F-07A0-658DA0C7DC24}"/>
              </a:ext>
            </a:extLst>
          </p:cNvPr>
          <p:cNvSpPr txBox="1"/>
          <p:nvPr/>
        </p:nvSpPr>
        <p:spPr>
          <a:xfrm>
            <a:off x="8710227" y="2275975"/>
            <a:ext cx="7925954" cy="5009064"/>
          </a:xfrm>
          <a:prstGeom prst="rect">
            <a:avLst/>
          </a:prstGeom>
        </p:spPr>
        <p:txBody>
          <a:bodyPr wrap="square" lIns="0" tIns="0" rIns="0" bIns="0" rtlCol="0" anchor="t">
            <a:spAutoFit/>
          </a:bodyPr>
          <a:lstStyle/>
          <a:p>
            <a:pPr defTabSz="1371600" eaLnBrk="0" fontAlgn="base" hangingPunct="0">
              <a:spcBef>
                <a:spcPct val="0"/>
              </a:spcBef>
              <a:spcAft>
                <a:spcPts val="900"/>
              </a:spcAft>
            </a:pPr>
            <a:endParaRPr lang="en-US" sz="3600" dirty="0">
              <a:solidFill>
                <a:prstClr val="black">
                  <a:lumMod val="85000"/>
                  <a:lumOff val="15000"/>
                </a:prstClr>
              </a:solidFill>
              <a:latin typeface="Mangal Pro" panose="00000500000000000000" pitchFamily="2" charset="0"/>
              <a:ea typeface="Sniglet"/>
              <a:cs typeface="Mangal Pro" panose="00000500000000000000" pitchFamily="2" charset="0"/>
              <a:sym typeface="Sniglet"/>
            </a:endParaRPr>
          </a:p>
          <a:p>
            <a:pPr defTabSz="1371600" eaLnBrk="0" fontAlgn="base" hangingPunct="0">
              <a:spcBef>
                <a:spcPct val="0"/>
              </a:spcBef>
              <a:spcAft>
                <a:spcPts val="900"/>
              </a:spcAft>
            </a:pPr>
            <a:endParaRPr lang="en-US" sz="3600" dirty="0">
              <a:solidFill>
                <a:prstClr val="black">
                  <a:lumMod val="85000"/>
                  <a:lumOff val="15000"/>
                </a:prstClr>
              </a:solidFill>
              <a:latin typeface="Mangal Pro" panose="00000500000000000000" pitchFamily="2" charset="0"/>
              <a:ea typeface="Sniglet"/>
              <a:cs typeface="Mangal Pro" panose="00000500000000000000" pitchFamily="2" charset="0"/>
              <a:sym typeface="Sniglet"/>
            </a:endParaRPr>
          </a:p>
          <a:p>
            <a:pPr defTabSz="1371600" eaLnBrk="0" fontAlgn="base" hangingPunct="0">
              <a:spcBef>
                <a:spcPct val="0"/>
              </a:spcBef>
              <a:spcAft>
                <a:spcPts val="900"/>
              </a:spcAft>
            </a:pPr>
            <a:endParaRPr lang="en-US" sz="3600" dirty="0">
              <a:solidFill>
                <a:prstClr val="black">
                  <a:lumMod val="85000"/>
                  <a:lumOff val="15000"/>
                </a:prstClr>
              </a:solidFill>
              <a:latin typeface="Kermit" panose="020F0503040000060003" pitchFamily="34" charset="0"/>
              <a:ea typeface="Sniglet"/>
              <a:cs typeface="Mangal Pro" panose="00000500000000000000" pitchFamily="2" charset="0"/>
              <a:sym typeface="Sniglet"/>
            </a:endParaRPr>
          </a:p>
          <a:p>
            <a:pPr defTabSz="1371600" eaLnBrk="0" fontAlgn="base" hangingPunct="0">
              <a:spcBef>
                <a:spcPct val="0"/>
              </a:spcBef>
              <a:spcAft>
                <a:spcPts val="900"/>
              </a:spcAft>
            </a:pPr>
            <a:r>
              <a:rPr lang="en-US" sz="3600" dirty="0">
                <a:solidFill>
                  <a:prstClr val="black">
                    <a:lumMod val="85000"/>
                    <a:lumOff val="15000"/>
                  </a:prstClr>
                </a:solidFill>
                <a:latin typeface="Kermit" panose="020F0503040000060003" pitchFamily="34" charset="0"/>
                <a:ea typeface="Sniglet"/>
                <a:cs typeface="Mangal Pro" panose="00000500000000000000" pitchFamily="2" charset="0"/>
                <a:sym typeface="Sniglet"/>
              </a:rPr>
              <a:t>Help me to tune in by putting your phone away and turning off the TV. </a:t>
            </a:r>
          </a:p>
          <a:p>
            <a:pPr eaLnBrk="0" fontAlgn="base" hangingPunct="0">
              <a:spcBef>
                <a:spcPct val="0"/>
              </a:spcBef>
              <a:spcAft>
                <a:spcPts val="900"/>
              </a:spcAft>
            </a:pPr>
            <a:endParaRPr lang="en-US" sz="3600" dirty="0">
              <a:solidFill>
                <a:prstClr val="black">
                  <a:lumMod val="85000"/>
                  <a:lumOff val="15000"/>
                </a:prstClr>
              </a:solidFill>
              <a:latin typeface="Kermit" panose="020F0503040000060003" pitchFamily="34" charset="0"/>
              <a:ea typeface="ADLaM Display" panose="02010000000000000000" pitchFamily="2" charset="0"/>
              <a:cs typeface="Mangal Pro" panose="020B0502040204020203" pitchFamily="2" charset="0"/>
              <a:sym typeface="Sniglet"/>
            </a:endParaRPr>
          </a:p>
          <a:p>
            <a:pPr eaLnBrk="0" fontAlgn="base" hangingPunct="0">
              <a:spcBef>
                <a:spcPct val="0"/>
              </a:spcBef>
              <a:spcAft>
                <a:spcPts val="900"/>
              </a:spcAft>
            </a:pPr>
            <a:r>
              <a:rPr lang="en-US" sz="3600" dirty="0">
                <a:solidFill>
                  <a:prstClr val="black">
                    <a:lumMod val="85000"/>
                    <a:lumOff val="15000"/>
                  </a:prstClr>
                </a:solidFill>
                <a:latin typeface="Kermit" panose="020F0503040000060003" pitchFamily="34" charset="0"/>
                <a:ea typeface="ADLaM Display" panose="02010000000000000000" pitchFamily="2" charset="0"/>
                <a:cs typeface="Mangal Pro" panose="020B0502040204020203" pitchFamily="2" charset="0"/>
                <a:sym typeface="Sniglet"/>
              </a:rPr>
              <a:t>Be sure to use your home language or languages.</a:t>
            </a:r>
            <a:endParaRPr lang="en-US" sz="3600" dirty="0">
              <a:solidFill>
                <a:srgbClr val="FFFFFF"/>
              </a:solidFill>
              <a:latin typeface="Kermit" panose="020F0503040000060003" pitchFamily="34" charset="0"/>
              <a:ea typeface="Sniglet"/>
              <a:cs typeface="Sniglet"/>
              <a:sym typeface="Sniglet"/>
            </a:endParaRPr>
          </a:p>
        </p:txBody>
      </p:sp>
      <p:pic>
        <p:nvPicPr>
          <p:cNvPr id="11" name="Picture 10" descr="A qr code on a white background&#10;&#10;Description automatically generated">
            <a:extLst>
              <a:ext uri="{FF2B5EF4-FFF2-40B4-BE49-F238E27FC236}">
                <a16:creationId xmlns:a16="http://schemas.microsoft.com/office/drawing/2014/main" id="{E33F47BE-53EC-1509-2B97-4BABB2E7124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63030" y="6955097"/>
            <a:ext cx="1800000" cy="1800000"/>
          </a:xfrm>
          <a:prstGeom prst="rect">
            <a:avLst/>
          </a:prstGeom>
        </p:spPr>
      </p:pic>
      <p:pic>
        <p:nvPicPr>
          <p:cNvPr id="13" name="Picture 12" descr="A cartoon of two people holding a baby&#10;&#10;Description automatically generated">
            <a:extLst>
              <a:ext uri="{FF2B5EF4-FFF2-40B4-BE49-F238E27FC236}">
                <a16:creationId xmlns:a16="http://schemas.microsoft.com/office/drawing/2014/main" id="{3FD9DD74-70AC-615C-63AB-E3D0AA3D0CB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81855" y="6966075"/>
            <a:ext cx="2879683" cy="1620000"/>
          </a:xfrm>
          <a:prstGeom prst="rect">
            <a:avLst/>
          </a:prstGeom>
        </p:spPr>
      </p:pic>
      <p:pic>
        <p:nvPicPr>
          <p:cNvPr id="15" name="Picture 14" descr="A qr code on a white background&#10;&#10;Description automatically generated">
            <a:extLst>
              <a:ext uri="{FF2B5EF4-FFF2-40B4-BE49-F238E27FC236}">
                <a16:creationId xmlns:a16="http://schemas.microsoft.com/office/drawing/2014/main" id="{250533D4-54A5-9326-3D79-2036675DC7A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873400" y="2274504"/>
            <a:ext cx="1800000" cy="1800000"/>
          </a:xfrm>
          <a:prstGeom prst="rect">
            <a:avLst/>
          </a:prstGeom>
        </p:spPr>
      </p:pic>
      <p:pic>
        <p:nvPicPr>
          <p:cNvPr id="16" name="Picture 15" descr="A person holding a baby&#10;&#10;Description automatically generated">
            <a:extLst>
              <a:ext uri="{FF2B5EF4-FFF2-40B4-BE49-F238E27FC236}">
                <a16:creationId xmlns:a16="http://schemas.microsoft.com/office/drawing/2014/main" id="{D15AF2D2-BFA5-B3A2-3BF4-D1F750402BB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934747" y="2364504"/>
            <a:ext cx="2879683" cy="1620000"/>
          </a:xfrm>
          <a:prstGeom prst="rect">
            <a:avLst/>
          </a:prstGeom>
        </p:spPr>
      </p:pic>
      <p:pic>
        <p:nvPicPr>
          <p:cNvPr id="18" name="Picture 17" descr="A qr code on a white background&#10;&#10;Description automatically generated">
            <a:extLst>
              <a:ext uri="{FF2B5EF4-FFF2-40B4-BE49-F238E27FC236}">
                <a16:creationId xmlns:a16="http://schemas.microsoft.com/office/drawing/2014/main" id="{ACAE1B3A-3A5C-0913-1590-34D91983497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873400" y="7285039"/>
            <a:ext cx="1800000" cy="1800000"/>
          </a:xfrm>
          <a:prstGeom prst="rect">
            <a:avLst/>
          </a:prstGeom>
        </p:spPr>
      </p:pic>
      <p:pic>
        <p:nvPicPr>
          <p:cNvPr id="19" name="Picture 18">
            <a:extLst>
              <a:ext uri="{FF2B5EF4-FFF2-40B4-BE49-F238E27FC236}">
                <a16:creationId xmlns:a16="http://schemas.microsoft.com/office/drawing/2014/main" id="{06FAD1EE-5C8B-9A1F-C78B-6B8D2EB75A6A}"/>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931876" y="7315306"/>
            <a:ext cx="2882554" cy="1620000"/>
          </a:xfrm>
          <a:prstGeom prst="rect">
            <a:avLst/>
          </a:prstGeom>
          <a:noFill/>
          <a:ln>
            <a:noFill/>
          </a:ln>
        </p:spPr>
      </p:pic>
      <p:pic>
        <p:nvPicPr>
          <p:cNvPr id="21" name="Picture 20" descr="A blue background with colorful circles and yellow text&#10;&#10;AI-generated content may be incorrect.">
            <a:extLst>
              <a:ext uri="{FF2B5EF4-FFF2-40B4-BE49-F238E27FC236}">
                <a16:creationId xmlns:a16="http://schemas.microsoft.com/office/drawing/2014/main" id="{16F8CBB3-3338-7426-363F-8F70CD3291F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5264691" y="8056745"/>
            <a:ext cx="1800000" cy="1800000"/>
          </a:xfrm>
          <a:prstGeom prst="rect">
            <a:avLst/>
          </a:prstGeom>
        </p:spPr>
      </p:pic>
      <p:pic>
        <p:nvPicPr>
          <p:cNvPr id="22" name="Picture 21" descr="A person holding a baby&#10;&#10;Description automatically generated">
            <a:extLst>
              <a:ext uri="{FF2B5EF4-FFF2-40B4-BE49-F238E27FC236}">
                <a16:creationId xmlns:a16="http://schemas.microsoft.com/office/drawing/2014/main" id="{CFD81DE8-EFE3-9055-537F-0028869622A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303051" y="3135600"/>
            <a:ext cx="2879683" cy="1620000"/>
          </a:xfrm>
          <a:prstGeom prst="rect">
            <a:avLst/>
          </a:prstGeom>
        </p:spPr>
      </p:pic>
      <p:pic>
        <p:nvPicPr>
          <p:cNvPr id="23" name="Picture 22" descr="A qr code on a white background&#10;&#10;Description automatically generated">
            <a:extLst>
              <a:ext uri="{FF2B5EF4-FFF2-40B4-BE49-F238E27FC236}">
                <a16:creationId xmlns:a16="http://schemas.microsoft.com/office/drawing/2014/main" id="{FD62B69D-B959-C5C8-002E-B5B1D63D42D3}"/>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310435" y="3084504"/>
            <a:ext cx="1800000" cy="1800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80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902EAB4-4F7F-C184-F207-3F5BCD61B260}"/>
              </a:ext>
            </a:extLst>
          </p:cNvPr>
          <p:cNvGrpSpPr/>
          <p:nvPr/>
        </p:nvGrpSpPr>
        <p:grpSpPr>
          <a:xfrm>
            <a:off x="1075038" y="573624"/>
            <a:ext cx="15993267" cy="9288541"/>
            <a:chOff x="1075038" y="573624"/>
            <a:chExt cx="15993267" cy="9288541"/>
          </a:xfrm>
        </p:grpSpPr>
        <p:sp>
          <p:nvSpPr>
            <p:cNvPr id="3" name="Rectangle 2">
              <a:extLst>
                <a:ext uri="{FF2B5EF4-FFF2-40B4-BE49-F238E27FC236}">
                  <a16:creationId xmlns:a16="http://schemas.microsoft.com/office/drawing/2014/main" id="{0A6A312A-9EE2-8D97-3986-20FC904819F9}"/>
                </a:ext>
              </a:extLst>
            </p:cNvPr>
            <p:cNvSpPr/>
            <p:nvPr/>
          </p:nvSpPr>
          <p:spPr>
            <a:xfrm>
              <a:off x="1075038" y="573624"/>
              <a:ext cx="15993267" cy="9287070"/>
            </a:xfrm>
            <a:prstGeom prst="rect">
              <a:avLst/>
            </a:prstGeom>
            <a:solidFill>
              <a:srgbClr val="E1F4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pic>
          <p:nvPicPr>
            <p:cNvPr id="4" name="Picture 3">
              <a:extLst>
                <a:ext uri="{FF2B5EF4-FFF2-40B4-BE49-F238E27FC236}">
                  <a16:creationId xmlns:a16="http://schemas.microsoft.com/office/drawing/2014/main" id="{BE20B682-C850-F470-C965-2E62FA99FFA1}"/>
                </a:ext>
              </a:extLst>
            </p:cNvPr>
            <p:cNvPicPr>
              <a:picLocks noChangeAspect="1"/>
            </p:cNvPicPr>
            <p:nvPr/>
          </p:nvPicPr>
          <p:blipFill>
            <a:blip r:embed="rId2"/>
            <a:srcRect l="2330" t="75984" r="71674" b="3350"/>
            <a:stretch>
              <a:fillRect/>
            </a:stretch>
          </p:blipFill>
          <p:spPr>
            <a:xfrm flipH="1">
              <a:off x="12884535" y="7753763"/>
              <a:ext cx="4170405" cy="2108402"/>
            </a:xfrm>
            <a:prstGeom prst="rect">
              <a:avLst/>
            </a:prstGeom>
          </p:spPr>
        </p:pic>
      </p:grpSp>
      <p:sp>
        <p:nvSpPr>
          <p:cNvPr id="5" name="Freeform 15">
            <a:extLst>
              <a:ext uri="{FF2B5EF4-FFF2-40B4-BE49-F238E27FC236}">
                <a16:creationId xmlns:a16="http://schemas.microsoft.com/office/drawing/2014/main" id="{4CD55495-B43F-B358-D674-0FDE03CAA422}"/>
              </a:ext>
            </a:extLst>
          </p:cNvPr>
          <p:cNvSpPr/>
          <p:nvPr/>
        </p:nvSpPr>
        <p:spPr>
          <a:xfrm>
            <a:off x="13140801" y="974440"/>
            <a:ext cx="3318399" cy="3109124"/>
          </a:xfrm>
          <a:custGeom>
            <a:avLst/>
            <a:gdLst>
              <a:gd name="csX0" fmla="*/ 0 w 3318399"/>
              <a:gd name="csY0" fmla="*/ 0 h 3109124"/>
              <a:gd name="csX1" fmla="*/ 597312 w 3318399"/>
              <a:gd name="csY1" fmla="*/ 0 h 3109124"/>
              <a:gd name="csX2" fmla="*/ 1194624 w 3318399"/>
              <a:gd name="csY2" fmla="*/ 0 h 3109124"/>
              <a:gd name="csX3" fmla="*/ 1758751 w 3318399"/>
              <a:gd name="csY3" fmla="*/ 0 h 3109124"/>
              <a:gd name="csX4" fmla="*/ 2356063 w 3318399"/>
              <a:gd name="csY4" fmla="*/ 0 h 3109124"/>
              <a:gd name="csX5" fmla="*/ 3318399 w 3318399"/>
              <a:gd name="csY5" fmla="*/ 0 h 3109124"/>
              <a:gd name="csX6" fmla="*/ 3318399 w 3318399"/>
              <a:gd name="csY6" fmla="*/ 621825 h 3109124"/>
              <a:gd name="csX7" fmla="*/ 3318399 w 3318399"/>
              <a:gd name="csY7" fmla="*/ 1181467 h 3109124"/>
              <a:gd name="csX8" fmla="*/ 3318399 w 3318399"/>
              <a:gd name="csY8" fmla="*/ 1803292 h 3109124"/>
              <a:gd name="csX9" fmla="*/ 3318399 w 3318399"/>
              <a:gd name="csY9" fmla="*/ 2456208 h 3109124"/>
              <a:gd name="csX10" fmla="*/ 3318399 w 3318399"/>
              <a:gd name="csY10" fmla="*/ 3109124 h 3109124"/>
              <a:gd name="csX11" fmla="*/ 2654719 w 3318399"/>
              <a:gd name="csY11" fmla="*/ 3109124 h 3109124"/>
              <a:gd name="csX12" fmla="*/ 1924671 w 3318399"/>
              <a:gd name="csY12" fmla="*/ 3109124 h 3109124"/>
              <a:gd name="csX13" fmla="*/ 1227808 w 3318399"/>
              <a:gd name="csY13" fmla="*/ 3109124 h 3109124"/>
              <a:gd name="csX14" fmla="*/ 663680 w 3318399"/>
              <a:gd name="csY14" fmla="*/ 3109124 h 3109124"/>
              <a:gd name="csX15" fmla="*/ 0 w 3318399"/>
              <a:gd name="csY15" fmla="*/ 3109124 h 3109124"/>
              <a:gd name="csX16" fmla="*/ 0 w 3318399"/>
              <a:gd name="csY16" fmla="*/ 2456208 h 3109124"/>
              <a:gd name="csX17" fmla="*/ 0 w 3318399"/>
              <a:gd name="csY17" fmla="*/ 1865474 h 3109124"/>
              <a:gd name="csX18" fmla="*/ 0 w 3318399"/>
              <a:gd name="csY18" fmla="*/ 1181467 h 3109124"/>
              <a:gd name="csX19" fmla="*/ 0 w 3318399"/>
              <a:gd name="csY19" fmla="*/ 559642 h 3109124"/>
              <a:gd name="csX20" fmla="*/ 0 w 3318399"/>
              <a:gd name="csY20" fmla="*/ 0 h 31091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3318399" h="3109124" fill="none" extrusionOk="0">
                <a:moveTo>
                  <a:pt x="0" y="0"/>
                </a:moveTo>
                <a:cubicBezTo>
                  <a:pt x="127480" y="-26611"/>
                  <a:pt x="433836" y="-14713"/>
                  <a:pt x="597312" y="0"/>
                </a:cubicBezTo>
                <a:cubicBezTo>
                  <a:pt x="760788" y="14713"/>
                  <a:pt x="1020143" y="138"/>
                  <a:pt x="1194624" y="0"/>
                </a:cubicBezTo>
                <a:cubicBezTo>
                  <a:pt x="1369105" y="-138"/>
                  <a:pt x="1605277" y="-12443"/>
                  <a:pt x="1758751" y="0"/>
                </a:cubicBezTo>
                <a:cubicBezTo>
                  <a:pt x="1912225" y="12443"/>
                  <a:pt x="2084516" y="15664"/>
                  <a:pt x="2356063" y="0"/>
                </a:cubicBezTo>
                <a:cubicBezTo>
                  <a:pt x="2627610" y="-15664"/>
                  <a:pt x="3046608" y="-3936"/>
                  <a:pt x="3318399" y="0"/>
                </a:cubicBezTo>
                <a:cubicBezTo>
                  <a:pt x="3314311" y="280968"/>
                  <a:pt x="3347383" y="342204"/>
                  <a:pt x="3318399" y="621825"/>
                </a:cubicBezTo>
                <a:cubicBezTo>
                  <a:pt x="3289415" y="901446"/>
                  <a:pt x="3297829" y="1048872"/>
                  <a:pt x="3318399" y="1181467"/>
                </a:cubicBezTo>
                <a:cubicBezTo>
                  <a:pt x="3338969" y="1314062"/>
                  <a:pt x="3336408" y="1635258"/>
                  <a:pt x="3318399" y="1803292"/>
                </a:cubicBezTo>
                <a:cubicBezTo>
                  <a:pt x="3300390" y="1971327"/>
                  <a:pt x="3325675" y="2160431"/>
                  <a:pt x="3318399" y="2456208"/>
                </a:cubicBezTo>
                <a:cubicBezTo>
                  <a:pt x="3311123" y="2751985"/>
                  <a:pt x="3348202" y="2944046"/>
                  <a:pt x="3318399" y="3109124"/>
                </a:cubicBezTo>
                <a:cubicBezTo>
                  <a:pt x="3156688" y="3095312"/>
                  <a:pt x="2866678" y="3102579"/>
                  <a:pt x="2654719" y="3109124"/>
                </a:cubicBezTo>
                <a:cubicBezTo>
                  <a:pt x="2442760" y="3115669"/>
                  <a:pt x="2272329" y="3118800"/>
                  <a:pt x="1924671" y="3109124"/>
                </a:cubicBezTo>
                <a:cubicBezTo>
                  <a:pt x="1577013" y="3099448"/>
                  <a:pt x="1458051" y="3134686"/>
                  <a:pt x="1227808" y="3109124"/>
                </a:cubicBezTo>
                <a:cubicBezTo>
                  <a:pt x="997565" y="3083562"/>
                  <a:pt x="783713" y="3113966"/>
                  <a:pt x="663680" y="3109124"/>
                </a:cubicBezTo>
                <a:cubicBezTo>
                  <a:pt x="543647" y="3104282"/>
                  <a:pt x="180436" y="3136511"/>
                  <a:pt x="0" y="3109124"/>
                </a:cubicBezTo>
                <a:cubicBezTo>
                  <a:pt x="24266" y="2784910"/>
                  <a:pt x="26401" y="2618551"/>
                  <a:pt x="0" y="2456208"/>
                </a:cubicBezTo>
                <a:cubicBezTo>
                  <a:pt x="-26401" y="2293865"/>
                  <a:pt x="-6629" y="2081619"/>
                  <a:pt x="0" y="1865474"/>
                </a:cubicBezTo>
                <a:cubicBezTo>
                  <a:pt x="6629" y="1649329"/>
                  <a:pt x="-7779" y="1472149"/>
                  <a:pt x="0" y="1181467"/>
                </a:cubicBezTo>
                <a:cubicBezTo>
                  <a:pt x="7779" y="890785"/>
                  <a:pt x="-14796" y="826311"/>
                  <a:pt x="0" y="559642"/>
                </a:cubicBezTo>
                <a:cubicBezTo>
                  <a:pt x="14796" y="292974"/>
                  <a:pt x="17668" y="125537"/>
                  <a:pt x="0" y="0"/>
                </a:cubicBezTo>
                <a:close/>
              </a:path>
              <a:path w="3318399" h="3109124" stroke="0" extrusionOk="0">
                <a:moveTo>
                  <a:pt x="0" y="0"/>
                </a:moveTo>
                <a:cubicBezTo>
                  <a:pt x="271303" y="6130"/>
                  <a:pt x="394441" y="1306"/>
                  <a:pt x="663680" y="0"/>
                </a:cubicBezTo>
                <a:cubicBezTo>
                  <a:pt x="932919" y="-1306"/>
                  <a:pt x="1059209" y="-34373"/>
                  <a:pt x="1393728" y="0"/>
                </a:cubicBezTo>
                <a:cubicBezTo>
                  <a:pt x="1728247" y="34373"/>
                  <a:pt x="1753399" y="-16257"/>
                  <a:pt x="1957855" y="0"/>
                </a:cubicBezTo>
                <a:cubicBezTo>
                  <a:pt x="2162311" y="16257"/>
                  <a:pt x="2374015" y="22319"/>
                  <a:pt x="2588351" y="0"/>
                </a:cubicBezTo>
                <a:cubicBezTo>
                  <a:pt x="2802687" y="-22319"/>
                  <a:pt x="3039627" y="51"/>
                  <a:pt x="3318399" y="0"/>
                </a:cubicBezTo>
                <a:cubicBezTo>
                  <a:pt x="3304513" y="237921"/>
                  <a:pt x="3311171" y="405430"/>
                  <a:pt x="3318399" y="684007"/>
                </a:cubicBezTo>
                <a:cubicBezTo>
                  <a:pt x="3325627" y="962584"/>
                  <a:pt x="3337818" y="1043665"/>
                  <a:pt x="3318399" y="1368015"/>
                </a:cubicBezTo>
                <a:cubicBezTo>
                  <a:pt x="3298980" y="1692365"/>
                  <a:pt x="3295468" y="1832024"/>
                  <a:pt x="3318399" y="2020931"/>
                </a:cubicBezTo>
                <a:cubicBezTo>
                  <a:pt x="3341330" y="2209838"/>
                  <a:pt x="3305536" y="2351454"/>
                  <a:pt x="3318399" y="2549482"/>
                </a:cubicBezTo>
                <a:cubicBezTo>
                  <a:pt x="3331262" y="2747510"/>
                  <a:pt x="3336921" y="2922076"/>
                  <a:pt x="3318399" y="3109124"/>
                </a:cubicBezTo>
                <a:cubicBezTo>
                  <a:pt x="3099842" y="3104300"/>
                  <a:pt x="2896649" y="3117751"/>
                  <a:pt x="2687903" y="3109124"/>
                </a:cubicBezTo>
                <a:cubicBezTo>
                  <a:pt x="2479157" y="3100497"/>
                  <a:pt x="2196471" y="3109831"/>
                  <a:pt x="1957855" y="3109124"/>
                </a:cubicBezTo>
                <a:cubicBezTo>
                  <a:pt x="1719239" y="3108417"/>
                  <a:pt x="1565604" y="3084152"/>
                  <a:pt x="1360544" y="3109124"/>
                </a:cubicBezTo>
                <a:cubicBezTo>
                  <a:pt x="1155484" y="3134096"/>
                  <a:pt x="908613" y="3087198"/>
                  <a:pt x="730048" y="3109124"/>
                </a:cubicBezTo>
                <a:cubicBezTo>
                  <a:pt x="551483" y="3131050"/>
                  <a:pt x="320348" y="3101152"/>
                  <a:pt x="0" y="3109124"/>
                </a:cubicBezTo>
                <a:cubicBezTo>
                  <a:pt x="13795" y="2890530"/>
                  <a:pt x="19245" y="2804248"/>
                  <a:pt x="0" y="2549482"/>
                </a:cubicBezTo>
                <a:cubicBezTo>
                  <a:pt x="-19245" y="2294716"/>
                  <a:pt x="7578" y="2200994"/>
                  <a:pt x="0" y="1989839"/>
                </a:cubicBezTo>
                <a:cubicBezTo>
                  <a:pt x="-7578" y="1778684"/>
                  <a:pt x="23674" y="1572942"/>
                  <a:pt x="0" y="1430197"/>
                </a:cubicBezTo>
                <a:cubicBezTo>
                  <a:pt x="-23674" y="1287452"/>
                  <a:pt x="-26307" y="912835"/>
                  <a:pt x="0" y="777281"/>
                </a:cubicBezTo>
                <a:cubicBezTo>
                  <a:pt x="26307" y="641727"/>
                  <a:pt x="-18288" y="341705"/>
                  <a:pt x="0" y="0"/>
                </a:cubicBezTo>
                <a:close/>
              </a:path>
            </a:pathLst>
          </a:custGeom>
          <a:blipFill>
            <a:blip r:embed="rId3"/>
            <a:stretch>
              <a:fillRect l="-12170" r="-19028"/>
            </a:stretch>
          </a:blipFill>
          <a:ln w="101600">
            <a:solidFill>
              <a:srgbClr val="FFC000"/>
            </a:solidFill>
            <a:extLst>
              <a:ext uri="{C807C97D-BFC1-408E-A445-0C87EB9F89A2}">
                <ask:lineSketchStyleProps xmlns:ask="http://schemas.microsoft.com/office/drawing/2018/sketchyshapes" sd="481711788">
                  <a:custGeom>
                    <a:avLst/>
                    <a:gdLst/>
                    <a:ahLst/>
                    <a:cxnLst/>
                    <a:rect l="l" t="t" r="r" b="b"/>
                    <a:pathLst>
                      <a:path w="3378931" h="2251213">
                        <a:moveTo>
                          <a:pt x="0" y="0"/>
                        </a:moveTo>
                        <a:lnTo>
                          <a:pt x="3378932" y="0"/>
                        </a:lnTo>
                        <a:lnTo>
                          <a:pt x="3378932" y="2251213"/>
                        </a:lnTo>
                        <a:lnTo>
                          <a:pt x="0" y="2251213"/>
                        </a:lnTo>
                        <a:lnTo>
                          <a:pt x="0" y="0"/>
                        </a:lnTo>
                        <a:close/>
                      </a:path>
                    </a:pathLst>
                  </a:custGeom>
                  <ask:type>
                    <ask:lineSketchFreehand/>
                  </ask:type>
                </ask:lineSketchStyleProps>
              </a:ext>
            </a:extLst>
          </a:ln>
        </p:spPr>
        <p:txBody>
          <a:bodyPr/>
          <a:lstStyle/>
          <a:p>
            <a:endParaRPr lang="en-GB"/>
          </a:p>
        </p:txBody>
      </p:sp>
      <p:sp>
        <p:nvSpPr>
          <p:cNvPr id="6" name="Freeform 16">
            <a:extLst>
              <a:ext uri="{FF2B5EF4-FFF2-40B4-BE49-F238E27FC236}">
                <a16:creationId xmlns:a16="http://schemas.microsoft.com/office/drawing/2014/main" id="{8308DE34-2878-BAE2-CFA3-4E0E22F3DFD2}"/>
              </a:ext>
            </a:extLst>
          </p:cNvPr>
          <p:cNvSpPr/>
          <p:nvPr/>
        </p:nvSpPr>
        <p:spPr>
          <a:xfrm>
            <a:off x="9255118" y="974440"/>
            <a:ext cx="3505386" cy="3109124"/>
          </a:xfrm>
          <a:custGeom>
            <a:avLst/>
            <a:gdLst>
              <a:gd name="csX0" fmla="*/ 0 w 3505386"/>
              <a:gd name="csY0" fmla="*/ 0 h 3109124"/>
              <a:gd name="csX1" fmla="*/ 654339 w 3505386"/>
              <a:gd name="csY1" fmla="*/ 0 h 3109124"/>
              <a:gd name="csX2" fmla="*/ 1273623 w 3505386"/>
              <a:gd name="csY2" fmla="*/ 0 h 3109124"/>
              <a:gd name="csX3" fmla="*/ 1857854 w 3505386"/>
              <a:gd name="csY3" fmla="*/ 0 h 3109124"/>
              <a:gd name="csX4" fmla="*/ 2442085 w 3505386"/>
              <a:gd name="csY4" fmla="*/ 0 h 3109124"/>
              <a:gd name="csX5" fmla="*/ 3505385 w 3505386"/>
              <a:gd name="csY5" fmla="*/ 0 h 3109124"/>
              <a:gd name="csX6" fmla="*/ 3505385 w 3505386"/>
              <a:gd name="csY6" fmla="*/ 652916 h 3109124"/>
              <a:gd name="csX7" fmla="*/ 3505385 w 3505386"/>
              <a:gd name="csY7" fmla="*/ 1212559 h 3109124"/>
              <a:gd name="csX8" fmla="*/ 3505385 w 3505386"/>
              <a:gd name="csY8" fmla="*/ 1865475 h 3109124"/>
              <a:gd name="csX9" fmla="*/ 3505385 w 3505386"/>
              <a:gd name="csY9" fmla="*/ 2394026 h 3109124"/>
              <a:gd name="csX10" fmla="*/ 3505385 w 3505386"/>
              <a:gd name="csY10" fmla="*/ 3109125 h 3109124"/>
              <a:gd name="csX11" fmla="*/ 2991262 w 3505386"/>
              <a:gd name="csY11" fmla="*/ 3109125 h 3109124"/>
              <a:gd name="csX12" fmla="*/ 2336923 w 3505386"/>
              <a:gd name="csY12" fmla="*/ 3109125 h 3109124"/>
              <a:gd name="csX13" fmla="*/ 1787746 w 3505386"/>
              <a:gd name="csY13" fmla="*/ 3109125 h 3109124"/>
              <a:gd name="csX14" fmla="*/ 1133408 w 3505386"/>
              <a:gd name="csY14" fmla="*/ 3109125 h 3109124"/>
              <a:gd name="csX15" fmla="*/ 619285 w 3505386"/>
              <a:gd name="csY15" fmla="*/ 3109125 h 3109124"/>
              <a:gd name="csX16" fmla="*/ 0 w 3505386"/>
              <a:gd name="csY16" fmla="*/ 3109125 h 3109124"/>
              <a:gd name="csX17" fmla="*/ 0 w 3505386"/>
              <a:gd name="csY17" fmla="*/ 2580574 h 3109124"/>
              <a:gd name="csX18" fmla="*/ 0 w 3505386"/>
              <a:gd name="csY18" fmla="*/ 2052022 h 3109124"/>
              <a:gd name="csX19" fmla="*/ 0 w 3505386"/>
              <a:gd name="csY19" fmla="*/ 1523471 h 3109124"/>
              <a:gd name="csX20" fmla="*/ 0 w 3505386"/>
              <a:gd name="csY20" fmla="*/ 839464 h 3109124"/>
              <a:gd name="csX21" fmla="*/ 0 w 3505386"/>
              <a:gd name="csY21" fmla="*/ 0 h 31091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3505386" h="3109124" fill="none" extrusionOk="0">
                <a:moveTo>
                  <a:pt x="0" y="0"/>
                </a:moveTo>
                <a:cubicBezTo>
                  <a:pt x="181490" y="-25948"/>
                  <a:pt x="460135" y="-2046"/>
                  <a:pt x="654339" y="0"/>
                </a:cubicBezTo>
                <a:cubicBezTo>
                  <a:pt x="848543" y="2046"/>
                  <a:pt x="1082279" y="4511"/>
                  <a:pt x="1273623" y="0"/>
                </a:cubicBezTo>
                <a:cubicBezTo>
                  <a:pt x="1464967" y="-4511"/>
                  <a:pt x="1726090" y="-10239"/>
                  <a:pt x="1857854" y="0"/>
                </a:cubicBezTo>
                <a:cubicBezTo>
                  <a:pt x="1989618" y="10239"/>
                  <a:pt x="2278962" y="13829"/>
                  <a:pt x="2442085" y="0"/>
                </a:cubicBezTo>
                <a:cubicBezTo>
                  <a:pt x="2605208" y="-13829"/>
                  <a:pt x="3027419" y="-46778"/>
                  <a:pt x="3505385" y="0"/>
                </a:cubicBezTo>
                <a:cubicBezTo>
                  <a:pt x="3499535" y="309446"/>
                  <a:pt x="3482361" y="332181"/>
                  <a:pt x="3505385" y="652916"/>
                </a:cubicBezTo>
                <a:cubicBezTo>
                  <a:pt x="3528409" y="973651"/>
                  <a:pt x="3526557" y="1086678"/>
                  <a:pt x="3505385" y="1212559"/>
                </a:cubicBezTo>
                <a:cubicBezTo>
                  <a:pt x="3484213" y="1338440"/>
                  <a:pt x="3494094" y="1637637"/>
                  <a:pt x="3505385" y="1865475"/>
                </a:cubicBezTo>
                <a:cubicBezTo>
                  <a:pt x="3516676" y="2093313"/>
                  <a:pt x="3499550" y="2271802"/>
                  <a:pt x="3505385" y="2394026"/>
                </a:cubicBezTo>
                <a:cubicBezTo>
                  <a:pt x="3511220" y="2516250"/>
                  <a:pt x="3535319" y="2816110"/>
                  <a:pt x="3505385" y="3109125"/>
                </a:cubicBezTo>
                <a:cubicBezTo>
                  <a:pt x="3261997" y="3088701"/>
                  <a:pt x="3223305" y="3132034"/>
                  <a:pt x="2991262" y="3109125"/>
                </a:cubicBezTo>
                <a:cubicBezTo>
                  <a:pt x="2759219" y="3086216"/>
                  <a:pt x="2583871" y="3137230"/>
                  <a:pt x="2336923" y="3109125"/>
                </a:cubicBezTo>
                <a:cubicBezTo>
                  <a:pt x="2089975" y="3081020"/>
                  <a:pt x="2052436" y="3129580"/>
                  <a:pt x="1787746" y="3109125"/>
                </a:cubicBezTo>
                <a:cubicBezTo>
                  <a:pt x="1523056" y="3088670"/>
                  <a:pt x="1383819" y="3104565"/>
                  <a:pt x="1133408" y="3109125"/>
                </a:cubicBezTo>
                <a:cubicBezTo>
                  <a:pt x="882997" y="3113685"/>
                  <a:pt x="754178" y="3090301"/>
                  <a:pt x="619285" y="3109125"/>
                </a:cubicBezTo>
                <a:cubicBezTo>
                  <a:pt x="484392" y="3127949"/>
                  <a:pt x="309231" y="3101470"/>
                  <a:pt x="0" y="3109125"/>
                </a:cubicBezTo>
                <a:cubicBezTo>
                  <a:pt x="-5522" y="2961934"/>
                  <a:pt x="14282" y="2766444"/>
                  <a:pt x="0" y="2580574"/>
                </a:cubicBezTo>
                <a:cubicBezTo>
                  <a:pt x="-14282" y="2394704"/>
                  <a:pt x="-14383" y="2253658"/>
                  <a:pt x="0" y="2052022"/>
                </a:cubicBezTo>
                <a:cubicBezTo>
                  <a:pt x="14383" y="1850386"/>
                  <a:pt x="-7607" y="1673630"/>
                  <a:pt x="0" y="1523471"/>
                </a:cubicBezTo>
                <a:cubicBezTo>
                  <a:pt x="7607" y="1373312"/>
                  <a:pt x="-21826" y="1151505"/>
                  <a:pt x="0" y="839464"/>
                </a:cubicBezTo>
                <a:cubicBezTo>
                  <a:pt x="21826" y="527423"/>
                  <a:pt x="30328" y="205078"/>
                  <a:pt x="0" y="0"/>
                </a:cubicBezTo>
                <a:close/>
              </a:path>
              <a:path w="3505386" h="3109124" stroke="0" extrusionOk="0">
                <a:moveTo>
                  <a:pt x="0" y="0"/>
                </a:moveTo>
                <a:cubicBezTo>
                  <a:pt x="175681" y="17903"/>
                  <a:pt x="405830" y="-12382"/>
                  <a:pt x="549177" y="0"/>
                </a:cubicBezTo>
                <a:cubicBezTo>
                  <a:pt x="692524" y="12382"/>
                  <a:pt x="826274" y="8542"/>
                  <a:pt x="1028246" y="0"/>
                </a:cubicBezTo>
                <a:cubicBezTo>
                  <a:pt x="1230218" y="-8542"/>
                  <a:pt x="1498664" y="20670"/>
                  <a:pt x="1682585" y="0"/>
                </a:cubicBezTo>
                <a:cubicBezTo>
                  <a:pt x="1866506" y="-20670"/>
                  <a:pt x="1972947" y="8320"/>
                  <a:pt x="2231762" y="0"/>
                </a:cubicBezTo>
                <a:cubicBezTo>
                  <a:pt x="2490577" y="-8320"/>
                  <a:pt x="2573205" y="26085"/>
                  <a:pt x="2780939" y="0"/>
                </a:cubicBezTo>
                <a:cubicBezTo>
                  <a:pt x="2988673" y="-26085"/>
                  <a:pt x="3322242" y="32683"/>
                  <a:pt x="3505385" y="0"/>
                </a:cubicBezTo>
                <a:cubicBezTo>
                  <a:pt x="3531737" y="238526"/>
                  <a:pt x="3525736" y="345118"/>
                  <a:pt x="3505385" y="559643"/>
                </a:cubicBezTo>
                <a:cubicBezTo>
                  <a:pt x="3485034" y="774168"/>
                  <a:pt x="3523901" y="1022632"/>
                  <a:pt x="3505385" y="1181468"/>
                </a:cubicBezTo>
                <a:cubicBezTo>
                  <a:pt x="3486869" y="1340304"/>
                  <a:pt x="3501585" y="1577249"/>
                  <a:pt x="3505385" y="1741110"/>
                </a:cubicBezTo>
                <a:cubicBezTo>
                  <a:pt x="3509185" y="1904971"/>
                  <a:pt x="3479220" y="2111005"/>
                  <a:pt x="3505385" y="2300753"/>
                </a:cubicBezTo>
                <a:cubicBezTo>
                  <a:pt x="3531550" y="2490501"/>
                  <a:pt x="3522030" y="2926544"/>
                  <a:pt x="3505385" y="3109125"/>
                </a:cubicBezTo>
                <a:cubicBezTo>
                  <a:pt x="3339163" y="3089165"/>
                  <a:pt x="3013840" y="3118354"/>
                  <a:pt x="2886100" y="3109125"/>
                </a:cubicBezTo>
                <a:cubicBezTo>
                  <a:pt x="2758361" y="3099896"/>
                  <a:pt x="2490970" y="3136868"/>
                  <a:pt x="2231762" y="3109125"/>
                </a:cubicBezTo>
                <a:cubicBezTo>
                  <a:pt x="1972554" y="3081382"/>
                  <a:pt x="1796043" y="3102075"/>
                  <a:pt x="1577423" y="3109125"/>
                </a:cubicBezTo>
                <a:cubicBezTo>
                  <a:pt x="1358803" y="3116175"/>
                  <a:pt x="1170184" y="3093305"/>
                  <a:pt x="1063300" y="3109125"/>
                </a:cubicBezTo>
                <a:cubicBezTo>
                  <a:pt x="956416" y="3124945"/>
                  <a:pt x="292964" y="3081717"/>
                  <a:pt x="0" y="3109125"/>
                </a:cubicBezTo>
                <a:cubicBezTo>
                  <a:pt x="12162" y="2865935"/>
                  <a:pt x="6291" y="2597980"/>
                  <a:pt x="0" y="2425118"/>
                </a:cubicBezTo>
                <a:cubicBezTo>
                  <a:pt x="-6291" y="2252256"/>
                  <a:pt x="7384" y="2014908"/>
                  <a:pt x="0" y="1896566"/>
                </a:cubicBezTo>
                <a:cubicBezTo>
                  <a:pt x="-7384" y="1778224"/>
                  <a:pt x="-11737" y="1591825"/>
                  <a:pt x="0" y="1336924"/>
                </a:cubicBezTo>
                <a:cubicBezTo>
                  <a:pt x="11737" y="1082023"/>
                  <a:pt x="-16722" y="1005537"/>
                  <a:pt x="0" y="777281"/>
                </a:cubicBezTo>
                <a:cubicBezTo>
                  <a:pt x="16722" y="549025"/>
                  <a:pt x="23865" y="330812"/>
                  <a:pt x="0" y="0"/>
                </a:cubicBezTo>
                <a:close/>
              </a:path>
            </a:pathLst>
          </a:custGeom>
          <a:blipFill>
            <a:blip r:embed="rId4"/>
            <a:stretch>
              <a:fillRect r="-25454"/>
            </a:stretch>
          </a:blipFill>
          <a:ln w="101600">
            <a:solidFill>
              <a:srgbClr val="FFC000"/>
            </a:solidFill>
            <a:extLst>
              <a:ext uri="{C807C97D-BFC1-408E-A445-0C87EB9F89A2}">
                <ask:lineSketchStyleProps xmlns:ask="http://schemas.microsoft.com/office/drawing/2018/sketchyshapes" sd="1219033472">
                  <a:custGeom>
                    <a:avLst/>
                    <a:gdLst/>
                    <a:ahLst/>
                    <a:cxnLst/>
                    <a:rect l="l" t="t" r="r" b="b"/>
                    <a:pathLst>
                      <a:path w="3332296" h="2220142">
                        <a:moveTo>
                          <a:pt x="0" y="0"/>
                        </a:moveTo>
                        <a:lnTo>
                          <a:pt x="3332296" y="0"/>
                        </a:lnTo>
                        <a:lnTo>
                          <a:pt x="3332296" y="2220143"/>
                        </a:lnTo>
                        <a:lnTo>
                          <a:pt x="0" y="2220143"/>
                        </a:lnTo>
                        <a:lnTo>
                          <a:pt x="0" y="0"/>
                        </a:lnTo>
                        <a:close/>
                      </a:path>
                    </a:pathLst>
                  </a:custGeom>
                  <ask:type>
                    <ask:lineSketchFreehand/>
                  </ask:type>
                </ask:lineSketchStyleProps>
              </a:ext>
            </a:extLst>
          </a:ln>
        </p:spPr>
        <p:txBody>
          <a:bodyPr/>
          <a:lstStyle/>
          <a:p>
            <a:endParaRPr lang="en-GB"/>
          </a:p>
        </p:txBody>
      </p:sp>
      <p:sp>
        <p:nvSpPr>
          <p:cNvPr id="7" name="TextBox 17">
            <a:extLst>
              <a:ext uri="{FF2B5EF4-FFF2-40B4-BE49-F238E27FC236}">
                <a16:creationId xmlns:a16="http://schemas.microsoft.com/office/drawing/2014/main" id="{E10DB8CF-038A-E3E3-EF03-C45527E2CE68}"/>
              </a:ext>
            </a:extLst>
          </p:cNvPr>
          <p:cNvSpPr txBox="1"/>
          <p:nvPr/>
        </p:nvSpPr>
        <p:spPr>
          <a:xfrm>
            <a:off x="9514115" y="5171417"/>
            <a:ext cx="3058060" cy="2733441"/>
          </a:xfrm>
          <a:prstGeom prst="rect">
            <a:avLst/>
          </a:prstGeom>
        </p:spPr>
        <p:txBody>
          <a:bodyPr lIns="0" tIns="0" rIns="0" bIns="0" rtlCol="0" anchor="t">
            <a:spAutoFit/>
          </a:bodyPr>
          <a:lstStyle/>
          <a:p>
            <a:pPr algn="ctr">
              <a:lnSpc>
                <a:spcPts val="5280"/>
              </a:lnSpc>
            </a:pPr>
            <a:r>
              <a:rPr lang="en-US" sz="4800" b="1" spc="-96" dirty="0">
                <a:solidFill>
                  <a:schemeClr val="tx1">
                    <a:lumMod val="75000"/>
                    <a:lumOff val="25000"/>
                  </a:schemeClr>
                </a:solidFill>
                <a:latin typeface="Balsamiq Sans Bold"/>
                <a:ea typeface="Balsamiq Sans Bold"/>
                <a:cs typeface="Mangal Pro" panose="00000500000000000000" pitchFamily="2" charset="0"/>
                <a:sym typeface="Balsamiq Sans Bold"/>
              </a:rPr>
              <a:t>our best place is face to face</a:t>
            </a:r>
          </a:p>
        </p:txBody>
      </p:sp>
      <p:sp>
        <p:nvSpPr>
          <p:cNvPr id="8" name="TextBox 19">
            <a:extLst>
              <a:ext uri="{FF2B5EF4-FFF2-40B4-BE49-F238E27FC236}">
                <a16:creationId xmlns:a16="http://schemas.microsoft.com/office/drawing/2014/main" id="{2A39B8C7-10B0-5E9E-E880-44CAA95DC22D}"/>
              </a:ext>
            </a:extLst>
          </p:cNvPr>
          <p:cNvSpPr txBox="1"/>
          <p:nvPr/>
        </p:nvSpPr>
        <p:spPr>
          <a:xfrm>
            <a:off x="1828800" y="5155089"/>
            <a:ext cx="3058060" cy="2733441"/>
          </a:xfrm>
          <a:prstGeom prst="rect">
            <a:avLst/>
          </a:prstGeom>
        </p:spPr>
        <p:txBody>
          <a:bodyPr lIns="0" tIns="0" rIns="0" bIns="0" rtlCol="0" anchor="t">
            <a:spAutoFit/>
          </a:bodyPr>
          <a:lstStyle/>
          <a:p>
            <a:pPr algn="ctr">
              <a:lnSpc>
                <a:spcPts val="5280"/>
              </a:lnSpc>
            </a:pPr>
            <a:r>
              <a:rPr lang="en-US" sz="4800" b="1" spc="-96" dirty="0">
                <a:solidFill>
                  <a:schemeClr val="tx1">
                    <a:lumMod val="75000"/>
                    <a:lumOff val="25000"/>
                  </a:schemeClr>
                </a:solidFill>
                <a:latin typeface="Balsamiq Sans Bold"/>
                <a:ea typeface="Balsamiq Sans Bold"/>
                <a:cs typeface="Mangal Pro" panose="00000500000000000000" pitchFamily="2" charset="0"/>
                <a:sym typeface="Balsamiq Sans Bold"/>
              </a:rPr>
              <a:t>listen, watch and respond to me</a:t>
            </a:r>
          </a:p>
        </p:txBody>
      </p:sp>
      <p:sp>
        <p:nvSpPr>
          <p:cNvPr id="9" name="TextBox 21">
            <a:extLst>
              <a:ext uri="{FF2B5EF4-FFF2-40B4-BE49-F238E27FC236}">
                <a16:creationId xmlns:a16="http://schemas.microsoft.com/office/drawing/2014/main" id="{655F8F69-185A-7B71-6F0E-0165FF935863}"/>
              </a:ext>
            </a:extLst>
          </p:cNvPr>
          <p:cNvSpPr txBox="1"/>
          <p:nvPr/>
        </p:nvSpPr>
        <p:spPr>
          <a:xfrm>
            <a:off x="13401140" y="4879311"/>
            <a:ext cx="3058060" cy="3413114"/>
          </a:xfrm>
          <a:prstGeom prst="rect">
            <a:avLst/>
          </a:prstGeom>
        </p:spPr>
        <p:txBody>
          <a:bodyPr lIns="0" tIns="0" rIns="0" bIns="0" rtlCol="0" anchor="t">
            <a:spAutoFit/>
          </a:bodyPr>
          <a:lstStyle/>
          <a:p>
            <a:pPr algn="ctr">
              <a:lnSpc>
                <a:spcPts val="5280"/>
              </a:lnSpc>
            </a:pPr>
            <a:r>
              <a:rPr lang="en-US" sz="4800" b="1" spc="-96" dirty="0">
                <a:solidFill>
                  <a:schemeClr val="tx1">
                    <a:lumMod val="75000"/>
                    <a:lumOff val="25000"/>
                  </a:schemeClr>
                </a:solidFill>
                <a:latin typeface="Balsamiq Sans Bold"/>
                <a:ea typeface="Balsamiq Sans Bold"/>
                <a:cs typeface="Mangal Pro" panose="00000500000000000000" pitchFamily="2" charset="0"/>
                <a:sym typeface="Balsamiq Sans Bold"/>
              </a:rPr>
              <a:t>copy my sounds, funny faces and gestures</a:t>
            </a:r>
          </a:p>
        </p:txBody>
      </p:sp>
      <p:sp>
        <p:nvSpPr>
          <p:cNvPr id="10" name="TextBox 23">
            <a:extLst>
              <a:ext uri="{FF2B5EF4-FFF2-40B4-BE49-F238E27FC236}">
                <a16:creationId xmlns:a16="http://schemas.microsoft.com/office/drawing/2014/main" id="{C3A6C73B-28EF-515A-AE20-748BF237EC27}"/>
              </a:ext>
            </a:extLst>
          </p:cNvPr>
          <p:cNvSpPr txBox="1"/>
          <p:nvPr/>
        </p:nvSpPr>
        <p:spPr>
          <a:xfrm>
            <a:off x="5781140" y="5491223"/>
            <a:ext cx="3058060" cy="1374094"/>
          </a:xfrm>
          <a:prstGeom prst="rect">
            <a:avLst/>
          </a:prstGeom>
        </p:spPr>
        <p:txBody>
          <a:bodyPr lIns="0" tIns="0" rIns="0" bIns="0" rtlCol="0" anchor="t">
            <a:spAutoFit/>
          </a:bodyPr>
          <a:lstStyle/>
          <a:p>
            <a:pPr algn="ctr">
              <a:lnSpc>
                <a:spcPts val="5280"/>
              </a:lnSpc>
            </a:pPr>
            <a:r>
              <a:rPr lang="en-US" sz="4800" b="1" spc="-96" dirty="0">
                <a:solidFill>
                  <a:schemeClr val="tx1">
                    <a:lumMod val="75000"/>
                    <a:lumOff val="25000"/>
                  </a:schemeClr>
                </a:solidFill>
                <a:latin typeface="Balsamiq Sans Bold"/>
                <a:ea typeface="Balsamiq Sans Bold"/>
                <a:cs typeface="Mangal Pro" panose="00000500000000000000" pitchFamily="2" charset="0"/>
                <a:sym typeface="Balsamiq Sans Bold"/>
              </a:rPr>
              <a:t>use a sing song voice</a:t>
            </a:r>
          </a:p>
        </p:txBody>
      </p:sp>
      <p:sp>
        <p:nvSpPr>
          <p:cNvPr id="11" name="TextBox 24">
            <a:extLst>
              <a:ext uri="{FF2B5EF4-FFF2-40B4-BE49-F238E27FC236}">
                <a16:creationId xmlns:a16="http://schemas.microsoft.com/office/drawing/2014/main" id="{8649737B-7F2D-22CE-8375-8080E0B3DD7E}"/>
              </a:ext>
            </a:extLst>
          </p:cNvPr>
          <p:cNvSpPr txBox="1"/>
          <p:nvPr/>
        </p:nvSpPr>
        <p:spPr>
          <a:xfrm>
            <a:off x="1485900" y="1569980"/>
            <a:ext cx="8700897" cy="2000548"/>
          </a:xfrm>
          <a:prstGeom prst="rect">
            <a:avLst/>
          </a:prstGeom>
        </p:spPr>
        <p:txBody>
          <a:bodyPr wrap="square" lIns="0" tIns="0" rIns="0" bIns="0" rtlCol="0" anchor="t">
            <a:spAutoFit/>
          </a:bodyPr>
          <a:lstStyle/>
          <a:p>
            <a:pPr marL="0" lvl="0" indent="0" algn="l">
              <a:lnSpc>
                <a:spcPts val="7839"/>
              </a:lnSpc>
            </a:pPr>
            <a:r>
              <a:rPr lang="en-US" sz="6000" dirty="0">
                <a:solidFill>
                  <a:srgbClr val="333399"/>
                </a:solidFill>
                <a:latin typeface="Fredoka" panose="020B0604020202020204" charset="0"/>
                <a:ea typeface="ADLaM Display" panose="02010000000000000000" pitchFamily="2" charset="0"/>
                <a:cs typeface="ADLaM Display" panose="02010000000000000000" pitchFamily="2" charset="0"/>
                <a:sym typeface="Fredoka"/>
              </a:rPr>
              <a:t>Chatting Together:</a:t>
            </a:r>
          </a:p>
          <a:p>
            <a:pPr marL="0" lvl="0" indent="0" algn="l">
              <a:lnSpc>
                <a:spcPts val="7839"/>
              </a:lnSpc>
            </a:pPr>
            <a:r>
              <a:rPr lang="en-US" sz="6000" dirty="0">
                <a:solidFill>
                  <a:srgbClr val="333399"/>
                </a:solidFill>
                <a:latin typeface="Fredoka" panose="020B0604020202020204" charset="0"/>
                <a:ea typeface="ADLaM Display" panose="02010000000000000000" pitchFamily="2" charset="0"/>
                <a:cs typeface="ADLaM Display" panose="02010000000000000000" pitchFamily="2" charset="0"/>
                <a:sym typeface="Fredoka"/>
              </a:rPr>
              <a:t>bump to baby</a:t>
            </a:r>
          </a:p>
        </p:txBody>
      </p:sp>
    </p:spTree>
    <p:extLst>
      <p:ext uri="{BB962C8B-B14F-4D97-AF65-F5344CB8AC3E}">
        <p14:creationId xmlns:p14="http://schemas.microsoft.com/office/powerpoint/2010/main" val="447330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80000"/>
          </a:schemeClr>
        </a:solidFill>
        <a:effectLst/>
      </p:bgPr>
    </p:bg>
    <p:spTree>
      <p:nvGrpSpPr>
        <p:cNvPr id="1" name="">
          <a:extLst>
            <a:ext uri="{FF2B5EF4-FFF2-40B4-BE49-F238E27FC236}">
              <a16:creationId xmlns:a16="http://schemas.microsoft.com/office/drawing/2014/main" id="{02A1313F-B2D9-EEB1-FE63-3614A8D7B7F9}"/>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BDB00312-F3BC-8F1D-CAB4-C80A909CD09A}"/>
              </a:ext>
            </a:extLst>
          </p:cNvPr>
          <p:cNvGrpSpPr/>
          <p:nvPr/>
        </p:nvGrpSpPr>
        <p:grpSpPr>
          <a:xfrm>
            <a:off x="1075038" y="573624"/>
            <a:ext cx="15993267" cy="9288541"/>
            <a:chOff x="1075038" y="573624"/>
            <a:chExt cx="15993267" cy="9288541"/>
          </a:xfrm>
        </p:grpSpPr>
        <p:sp>
          <p:nvSpPr>
            <p:cNvPr id="3" name="Rectangle 2">
              <a:extLst>
                <a:ext uri="{FF2B5EF4-FFF2-40B4-BE49-F238E27FC236}">
                  <a16:creationId xmlns:a16="http://schemas.microsoft.com/office/drawing/2014/main" id="{DD067D08-7289-AA22-2B61-AC7E5E7ABD73}"/>
                </a:ext>
              </a:extLst>
            </p:cNvPr>
            <p:cNvSpPr/>
            <p:nvPr/>
          </p:nvSpPr>
          <p:spPr>
            <a:xfrm>
              <a:off x="1075038" y="573624"/>
              <a:ext cx="15993267" cy="9287070"/>
            </a:xfrm>
            <a:prstGeom prst="rect">
              <a:avLst/>
            </a:prstGeom>
            <a:solidFill>
              <a:srgbClr val="E1F4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pic>
          <p:nvPicPr>
            <p:cNvPr id="4" name="Picture 3">
              <a:extLst>
                <a:ext uri="{FF2B5EF4-FFF2-40B4-BE49-F238E27FC236}">
                  <a16:creationId xmlns:a16="http://schemas.microsoft.com/office/drawing/2014/main" id="{0653306F-9B06-9902-24E3-6805FB577B03}"/>
                </a:ext>
              </a:extLst>
            </p:cNvPr>
            <p:cNvPicPr>
              <a:picLocks noChangeAspect="1"/>
            </p:cNvPicPr>
            <p:nvPr/>
          </p:nvPicPr>
          <p:blipFill>
            <a:blip r:embed="rId2"/>
            <a:srcRect l="2330" t="75984" r="71674" b="3350"/>
            <a:stretch>
              <a:fillRect/>
            </a:stretch>
          </p:blipFill>
          <p:spPr>
            <a:xfrm flipH="1">
              <a:off x="12884535" y="7753763"/>
              <a:ext cx="4170405" cy="2108402"/>
            </a:xfrm>
            <a:prstGeom prst="rect">
              <a:avLst/>
            </a:prstGeom>
          </p:spPr>
        </p:pic>
      </p:grpSp>
      <p:sp>
        <p:nvSpPr>
          <p:cNvPr id="5" name="Freeform 12">
            <a:extLst>
              <a:ext uri="{FF2B5EF4-FFF2-40B4-BE49-F238E27FC236}">
                <a16:creationId xmlns:a16="http://schemas.microsoft.com/office/drawing/2014/main" id="{0EC52648-1F6D-49DD-59D7-0F549BC494DE}"/>
              </a:ext>
            </a:extLst>
          </p:cNvPr>
          <p:cNvSpPr/>
          <p:nvPr/>
        </p:nvSpPr>
        <p:spPr>
          <a:xfrm>
            <a:off x="1796144" y="3300768"/>
            <a:ext cx="5218270" cy="3832782"/>
          </a:xfrm>
          <a:custGeom>
            <a:avLst/>
            <a:gdLst>
              <a:gd name="csX0" fmla="*/ 0 w 5218270"/>
              <a:gd name="csY0" fmla="*/ 0 h 3832782"/>
              <a:gd name="csX1" fmla="*/ 756649 w 5218270"/>
              <a:gd name="csY1" fmla="*/ 0 h 3832782"/>
              <a:gd name="csX2" fmla="*/ 1513298 w 5218270"/>
              <a:gd name="csY2" fmla="*/ 0 h 3832782"/>
              <a:gd name="csX3" fmla="*/ 2165582 w 5218270"/>
              <a:gd name="csY3" fmla="*/ 0 h 3832782"/>
              <a:gd name="csX4" fmla="*/ 2870048 w 5218270"/>
              <a:gd name="csY4" fmla="*/ 0 h 3832782"/>
              <a:gd name="csX5" fmla="*/ 3470149 w 5218270"/>
              <a:gd name="csY5" fmla="*/ 0 h 3832782"/>
              <a:gd name="csX6" fmla="*/ 4122433 w 5218270"/>
              <a:gd name="csY6" fmla="*/ 0 h 3832782"/>
              <a:gd name="csX7" fmla="*/ 5218269 w 5218270"/>
              <a:gd name="csY7" fmla="*/ 0 h 3832782"/>
              <a:gd name="csX8" fmla="*/ 5218269 w 5218270"/>
              <a:gd name="csY8" fmla="*/ 562141 h 3832782"/>
              <a:gd name="csX9" fmla="*/ 5218269 w 5218270"/>
              <a:gd name="csY9" fmla="*/ 1085955 h 3832782"/>
              <a:gd name="csX10" fmla="*/ 5218269 w 5218270"/>
              <a:gd name="csY10" fmla="*/ 1648096 h 3832782"/>
              <a:gd name="csX11" fmla="*/ 5218269 w 5218270"/>
              <a:gd name="csY11" fmla="*/ 2248565 h 3832782"/>
              <a:gd name="csX12" fmla="*/ 5218269 w 5218270"/>
              <a:gd name="csY12" fmla="*/ 2887362 h 3832782"/>
              <a:gd name="csX13" fmla="*/ 5218269 w 5218270"/>
              <a:gd name="csY13" fmla="*/ 3832782 h 3832782"/>
              <a:gd name="csX14" fmla="*/ 4461620 w 5218270"/>
              <a:gd name="csY14" fmla="*/ 3832782 h 3832782"/>
              <a:gd name="csX15" fmla="*/ 3809336 w 5218270"/>
              <a:gd name="csY15" fmla="*/ 3832782 h 3832782"/>
              <a:gd name="csX16" fmla="*/ 3157053 w 5218270"/>
              <a:gd name="csY16" fmla="*/ 3832782 h 3832782"/>
              <a:gd name="csX17" fmla="*/ 2504769 w 5218270"/>
              <a:gd name="csY17" fmla="*/ 3832782 h 3832782"/>
              <a:gd name="csX18" fmla="*/ 1852485 w 5218270"/>
              <a:gd name="csY18" fmla="*/ 3832782 h 3832782"/>
              <a:gd name="csX19" fmla="*/ 1252385 w 5218270"/>
              <a:gd name="csY19" fmla="*/ 3832782 h 3832782"/>
              <a:gd name="csX20" fmla="*/ 0 w 5218270"/>
              <a:gd name="csY20" fmla="*/ 3832782 h 3832782"/>
              <a:gd name="csX21" fmla="*/ 0 w 5218270"/>
              <a:gd name="csY21" fmla="*/ 3193985 h 3832782"/>
              <a:gd name="csX22" fmla="*/ 0 w 5218270"/>
              <a:gd name="csY22" fmla="*/ 2516860 h 3832782"/>
              <a:gd name="csX23" fmla="*/ 0 w 5218270"/>
              <a:gd name="csY23" fmla="*/ 1839735 h 3832782"/>
              <a:gd name="csX24" fmla="*/ 0 w 5218270"/>
              <a:gd name="csY24" fmla="*/ 1124283 h 3832782"/>
              <a:gd name="csX25" fmla="*/ 0 w 5218270"/>
              <a:gd name="csY25" fmla="*/ 0 h 38327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Lst>
            <a:rect l="l" t="t" r="r" b="b"/>
            <a:pathLst>
              <a:path w="5218270" h="3832782" fill="none" extrusionOk="0">
                <a:moveTo>
                  <a:pt x="0" y="0"/>
                </a:moveTo>
                <a:cubicBezTo>
                  <a:pt x="306949" y="21235"/>
                  <a:pt x="587151" y="-18238"/>
                  <a:pt x="756649" y="0"/>
                </a:cubicBezTo>
                <a:cubicBezTo>
                  <a:pt x="926147" y="18238"/>
                  <a:pt x="1210842" y="-13070"/>
                  <a:pt x="1513298" y="0"/>
                </a:cubicBezTo>
                <a:cubicBezTo>
                  <a:pt x="1815754" y="13070"/>
                  <a:pt x="2031200" y="27327"/>
                  <a:pt x="2165582" y="0"/>
                </a:cubicBezTo>
                <a:cubicBezTo>
                  <a:pt x="2299964" y="-27327"/>
                  <a:pt x="2531550" y="16140"/>
                  <a:pt x="2870048" y="0"/>
                </a:cubicBezTo>
                <a:cubicBezTo>
                  <a:pt x="3208546" y="-16140"/>
                  <a:pt x="3228547" y="-15112"/>
                  <a:pt x="3470149" y="0"/>
                </a:cubicBezTo>
                <a:cubicBezTo>
                  <a:pt x="3711751" y="15112"/>
                  <a:pt x="3903454" y="779"/>
                  <a:pt x="4122433" y="0"/>
                </a:cubicBezTo>
                <a:cubicBezTo>
                  <a:pt x="4341412" y="-779"/>
                  <a:pt x="4704545" y="-39577"/>
                  <a:pt x="5218269" y="0"/>
                </a:cubicBezTo>
                <a:cubicBezTo>
                  <a:pt x="5217929" y="279444"/>
                  <a:pt x="5221372" y="323462"/>
                  <a:pt x="5218269" y="562141"/>
                </a:cubicBezTo>
                <a:cubicBezTo>
                  <a:pt x="5215166" y="800820"/>
                  <a:pt x="5222222" y="847582"/>
                  <a:pt x="5218269" y="1085955"/>
                </a:cubicBezTo>
                <a:cubicBezTo>
                  <a:pt x="5214316" y="1324328"/>
                  <a:pt x="5200760" y="1455187"/>
                  <a:pt x="5218269" y="1648096"/>
                </a:cubicBezTo>
                <a:cubicBezTo>
                  <a:pt x="5235778" y="1841005"/>
                  <a:pt x="5189746" y="2080126"/>
                  <a:pt x="5218269" y="2248565"/>
                </a:cubicBezTo>
                <a:cubicBezTo>
                  <a:pt x="5246792" y="2417004"/>
                  <a:pt x="5215175" y="2675102"/>
                  <a:pt x="5218269" y="2887362"/>
                </a:cubicBezTo>
                <a:cubicBezTo>
                  <a:pt x="5221363" y="3099622"/>
                  <a:pt x="5201421" y="3405320"/>
                  <a:pt x="5218269" y="3832782"/>
                </a:cubicBezTo>
                <a:cubicBezTo>
                  <a:pt x="4844909" y="3828428"/>
                  <a:pt x="4749347" y="3860161"/>
                  <a:pt x="4461620" y="3832782"/>
                </a:cubicBezTo>
                <a:cubicBezTo>
                  <a:pt x="4173893" y="3805403"/>
                  <a:pt x="4033871" y="3865342"/>
                  <a:pt x="3809336" y="3832782"/>
                </a:cubicBezTo>
                <a:cubicBezTo>
                  <a:pt x="3584801" y="3800222"/>
                  <a:pt x="3301577" y="3843224"/>
                  <a:pt x="3157053" y="3832782"/>
                </a:cubicBezTo>
                <a:cubicBezTo>
                  <a:pt x="3012529" y="3822340"/>
                  <a:pt x="2655374" y="3840552"/>
                  <a:pt x="2504769" y="3832782"/>
                </a:cubicBezTo>
                <a:cubicBezTo>
                  <a:pt x="2354164" y="3825012"/>
                  <a:pt x="2159417" y="3864599"/>
                  <a:pt x="1852485" y="3832782"/>
                </a:cubicBezTo>
                <a:cubicBezTo>
                  <a:pt x="1545553" y="3800965"/>
                  <a:pt x="1440414" y="3858127"/>
                  <a:pt x="1252385" y="3832782"/>
                </a:cubicBezTo>
                <a:cubicBezTo>
                  <a:pt x="1064356" y="3807437"/>
                  <a:pt x="307219" y="3817826"/>
                  <a:pt x="0" y="3832782"/>
                </a:cubicBezTo>
                <a:cubicBezTo>
                  <a:pt x="898" y="3654178"/>
                  <a:pt x="-28479" y="3484962"/>
                  <a:pt x="0" y="3193985"/>
                </a:cubicBezTo>
                <a:cubicBezTo>
                  <a:pt x="28479" y="2903008"/>
                  <a:pt x="-3423" y="2727870"/>
                  <a:pt x="0" y="2516860"/>
                </a:cubicBezTo>
                <a:cubicBezTo>
                  <a:pt x="3423" y="2305851"/>
                  <a:pt x="-23617" y="2178036"/>
                  <a:pt x="0" y="1839735"/>
                </a:cubicBezTo>
                <a:cubicBezTo>
                  <a:pt x="23617" y="1501435"/>
                  <a:pt x="19189" y="1341160"/>
                  <a:pt x="0" y="1124283"/>
                </a:cubicBezTo>
                <a:cubicBezTo>
                  <a:pt x="-19189" y="907406"/>
                  <a:pt x="-7381" y="344268"/>
                  <a:pt x="0" y="0"/>
                </a:cubicBezTo>
                <a:close/>
              </a:path>
              <a:path w="5218270" h="3832782" stroke="0" extrusionOk="0">
                <a:moveTo>
                  <a:pt x="0" y="0"/>
                </a:moveTo>
                <a:cubicBezTo>
                  <a:pt x="251756" y="10288"/>
                  <a:pt x="344707" y="-5342"/>
                  <a:pt x="600101" y="0"/>
                </a:cubicBezTo>
                <a:cubicBezTo>
                  <a:pt x="855495" y="5342"/>
                  <a:pt x="927389" y="-7881"/>
                  <a:pt x="1095836" y="0"/>
                </a:cubicBezTo>
                <a:cubicBezTo>
                  <a:pt x="1264284" y="7881"/>
                  <a:pt x="1557555" y="-10145"/>
                  <a:pt x="1852485" y="0"/>
                </a:cubicBezTo>
                <a:cubicBezTo>
                  <a:pt x="2147415" y="10145"/>
                  <a:pt x="2265950" y="-21990"/>
                  <a:pt x="2452586" y="0"/>
                </a:cubicBezTo>
                <a:cubicBezTo>
                  <a:pt x="2639222" y="21990"/>
                  <a:pt x="2812592" y="20952"/>
                  <a:pt x="3052687" y="0"/>
                </a:cubicBezTo>
                <a:cubicBezTo>
                  <a:pt x="3292782" y="-20952"/>
                  <a:pt x="3538815" y="-33287"/>
                  <a:pt x="3809336" y="0"/>
                </a:cubicBezTo>
                <a:cubicBezTo>
                  <a:pt x="4079857" y="33287"/>
                  <a:pt x="4131721" y="18074"/>
                  <a:pt x="4357255" y="0"/>
                </a:cubicBezTo>
                <a:cubicBezTo>
                  <a:pt x="4582789" y="-18074"/>
                  <a:pt x="5038677" y="39375"/>
                  <a:pt x="5218269" y="0"/>
                </a:cubicBezTo>
                <a:cubicBezTo>
                  <a:pt x="5207596" y="179076"/>
                  <a:pt x="5246872" y="517486"/>
                  <a:pt x="5218269" y="715453"/>
                </a:cubicBezTo>
                <a:cubicBezTo>
                  <a:pt x="5189666" y="913420"/>
                  <a:pt x="5244588" y="1089581"/>
                  <a:pt x="5218269" y="1277594"/>
                </a:cubicBezTo>
                <a:cubicBezTo>
                  <a:pt x="5191950" y="1465607"/>
                  <a:pt x="5215565" y="1600046"/>
                  <a:pt x="5218269" y="1916391"/>
                </a:cubicBezTo>
                <a:cubicBezTo>
                  <a:pt x="5220973" y="2232736"/>
                  <a:pt x="5194064" y="2365851"/>
                  <a:pt x="5218269" y="2593516"/>
                </a:cubicBezTo>
                <a:cubicBezTo>
                  <a:pt x="5242474" y="2821182"/>
                  <a:pt x="5198321" y="2991846"/>
                  <a:pt x="5218269" y="3117329"/>
                </a:cubicBezTo>
                <a:cubicBezTo>
                  <a:pt x="5238217" y="3242812"/>
                  <a:pt x="5215513" y="3643775"/>
                  <a:pt x="5218269" y="3832782"/>
                </a:cubicBezTo>
                <a:cubicBezTo>
                  <a:pt x="4926216" y="3854847"/>
                  <a:pt x="4735460" y="3826689"/>
                  <a:pt x="4565985" y="3832782"/>
                </a:cubicBezTo>
                <a:cubicBezTo>
                  <a:pt x="4396510" y="3838875"/>
                  <a:pt x="4160828" y="3853299"/>
                  <a:pt x="3913702" y="3832782"/>
                </a:cubicBezTo>
                <a:cubicBezTo>
                  <a:pt x="3666576" y="3812265"/>
                  <a:pt x="3422089" y="3842517"/>
                  <a:pt x="3157053" y="3832782"/>
                </a:cubicBezTo>
                <a:cubicBezTo>
                  <a:pt x="2892017" y="3823047"/>
                  <a:pt x="2819128" y="3812329"/>
                  <a:pt x="2504769" y="3832782"/>
                </a:cubicBezTo>
                <a:cubicBezTo>
                  <a:pt x="2190410" y="3853235"/>
                  <a:pt x="2206973" y="3848881"/>
                  <a:pt x="2009034" y="3832782"/>
                </a:cubicBezTo>
                <a:cubicBezTo>
                  <a:pt x="1811095" y="3816683"/>
                  <a:pt x="1666705" y="3811288"/>
                  <a:pt x="1461115" y="3832782"/>
                </a:cubicBezTo>
                <a:cubicBezTo>
                  <a:pt x="1255525" y="3854276"/>
                  <a:pt x="872697" y="3818474"/>
                  <a:pt x="704466" y="3832782"/>
                </a:cubicBezTo>
                <a:cubicBezTo>
                  <a:pt x="536235" y="3847090"/>
                  <a:pt x="207012" y="3867979"/>
                  <a:pt x="0" y="3832782"/>
                </a:cubicBezTo>
                <a:cubicBezTo>
                  <a:pt x="1204" y="3688491"/>
                  <a:pt x="-8639" y="3540447"/>
                  <a:pt x="0" y="3270641"/>
                </a:cubicBezTo>
                <a:cubicBezTo>
                  <a:pt x="8639" y="3000835"/>
                  <a:pt x="14084" y="2896880"/>
                  <a:pt x="0" y="2670171"/>
                </a:cubicBezTo>
                <a:cubicBezTo>
                  <a:pt x="-14084" y="2443462"/>
                  <a:pt x="-6374" y="2348941"/>
                  <a:pt x="0" y="2146358"/>
                </a:cubicBezTo>
                <a:cubicBezTo>
                  <a:pt x="6374" y="1943775"/>
                  <a:pt x="20119" y="1843692"/>
                  <a:pt x="0" y="1622544"/>
                </a:cubicBezTo>
                <a:cubicBezTo>
                  <a:pt x="-20119" y="1401396"/>
                  <a:pt x="-12157" y="1204195"/>
                  <a:pt x="0" y="945420"/>
                </a:cubicBezTo>
                <a:cubicBezTo>
                  <a:pt x="12157" y="686645"/>
                  <a:pt x="15477" y="398631"/>
                  <a:pt x="0" y="0"/>
                </a:cubicBezTo>
                <a:close/>
              </a:path>
            </a:pathLst>
          </a:custGeom>
          <a:blipFill>
            <a:blip r:embed="rId3"/>
            <a:stretch>
              <a:fillRect/>
            </a:stretch>
          </a:blipFill>
          <a:ln w="127000">
            <a:solidFill>
              <a:srgbClr val="FFC000"/>
            </a:solidFill>
            <a:extLst>
              <a:ext uri="{C807C97D-BFC1-408E-A445-0C87EB9F89A2}">
                <ask:lineSketchStyleProps xmlns:ask="http://schemas.microsoft.com/office/drawing/2018/sketchyshapes" sd="1219033472">
                  <a:custGeom>
                    <a:avLst/>
                    <a:gdLst/>
                    <a:ahLst/>
                    <a:cxnLst/>
                    <a:rect l="l" t="t" r="r" b="b"/>
                    <a:pathLst>
                      <a:path w="6950837" h="4630995">
                        <a:moveTo>
                          <a:pt x="0" y="0"/>
                        </a:moveTo>
                        <a:lnTo>
                          <a:pt x="6950836" y="0"/>
                        </a:lnTo>
                        <a:lnTo>
                          <a:pt x="6950836" y="4630995"/>
                        </a:lnTo>
                        <a:lnTo>
                          <a:pt x="0" y="4630995"/>
                        </a:lnTo>
                        <a:lnTo>
                          <a:pt x="0" y="0"/>
                        </a:lnTo>
                        <a:close/>
                      </a:path>
                    </a:pathLst>
                  </a:custGeom>
                  <ask:type>
                    <ask:lineSketchFreehand/>
                  </ask:type>
                </ask:lineSketchStyleProps>
              </a:ext>
            </a:extLst>
          </a:ln>
        </p:spPr>
        <p:txBody>
          <a:bodyPr/>
          <a:lstStyle/>
          <a:p>
            <a:endParaRPr lang="en-GB"/>
          </a:p>
        </p:txBody>
      </p:sp>
      <p:sp>
        <p:nvSpPr>
          <p:cNvPr id="6" name="TextBox 13">
            <a:extLst>
              <a:ext uri="{FF2B5EF4-FFF2-40B4-BE49-F238E27FC236}">
                <a16:creationId xmlns:a16="http://schemas.microsoft.com/office/drawing/2014/main" id="{ACE5DCA3-43C0-E917-175C-3C88DDB227FF}"/>
              </a:ext>
            </a:extLst>
          </p:cNvPr>
          <p:cNvSpPr txBox="1"/>
          <p:nvPr/>
        </p:nvSpPr>
        <p:spPr>
          <a:xfrm>
            <a:off x="7855023" y="2904063"/>
            <a:ext cx="8827947" cy="718145"/>
          </a:xfrm>
          <a:prstGeom prst="rect">
            <a:avLst/>
          </a:prstGeom>
        </p:spPr>
        <p:txBody>
          <a:bodyPr lIns="0" tIns="0" rIns="0" bIns="0" rtlCol="0" anchor="t">
            <a:spAutoFit/>
          </a:bodyPr>
          <a:lstStyle/>
          <a:p>
            <a:pPr marL="0" lvl="0" indent="0" algn="l">
              <a:lnSpc>
                <a:spcPts val="5600"/>
              </a:lnSpc>
            </a:pPr>
            <a:r>
              <a:rPr lang="en-US" sz="4800" dirty="0">
                <a:solidFill>
                  <a:schemeClr val="tx1">
                    <a:lumMod val="75000"/>
                    <a:lumOff val="25000"/>
                  </a:schemeClr>
                </a:solidFill>
                <a:latin typeface="Kermit" panose="020F0503040000060003" pitchFamily="34" charset="0"/>
                <a:ea typeface="Sniglet"/>
                <a:cs typeface="Mangal Pro" panose="00000500000000000000" pitchFamily="2" charset="0"/>
                <a:sym typeface="Sniglet"/>
              </a:rPr>
              <a:t>Let’s chat and play everyday.</a:t>
            </a:r>
          </a:p>
        </p:txBody>
      </p:sp>
      <p:sp>
        <p:nvSpPr>
          <p:cNvPr id="7" name="TextBox 14">
            <a:extLst>
              <a:ext uri="{FF2B5EF4-FFF2-40B4-BE49-F238E27FC236}">
                <a16:creationId xmlns:a16="http://schemas.microsoft.com/office/drawing/2014/main" id="{33CFF966-6C40-FFAA-1101-50493239E05E}"/>
              </a:ext>
            </a:extLst>
          </p:cNvPr>
          <p:cNvSpPr txBox="1"/>
          <p:nvPr/>
        </p:nvSpPr>
        <p:spPr>
          <a:xfrm>
            <a:off x="7855023" y="4213573"/>
            <a:ext cx="8687550" cy="2167260"/>
          </a:xfrm>
          <a:prstGeom prst="rect">
            <a:avLst/>
          </a:prstGeom>
        </p:spPr>
        <p:txBody>
          <a:bodyPr lIns="0" tIns="0" rIns="0" bIns="0" rtlCol="0" anchor="t">
            <a:spAutoFit/>
          </a:bodyPr>
          <a:lstStyle/>
          <a:p>
            <a:pPr marL="0" lvl="0" indent="0" algn="l">
              <a:lnSpc>
                <a:spcPts val="5600"/>
              </a:lnSpc>
            </a:pPr>
            <a:r>
              <a:rPr lang="en-US" sz="4800" dirty="0">
                <a:solidFill>
                  <a:schemeClr val="tx1">
                    <a:lumMod val="75000"/>
                    <a:lumOff val="25000"/>
                  </a:schemeClr>
                </a:solidFill>
                <a:latin typeface="Kermit" panose="020F0503040000060003" pitchFamily="34" charset="0"/>
                <a:ea typeface="Sniglet"/>
                <a:cs typeface="Mangal Pro" panose="00000500000000000000" pitchFamily="2" charset="0"/>
                <a:sym typeface="Sniglet"/>
              </a:rPr>
              <a:t>Help me to tune in by putting your phone away and turning off the TV.</a:t>
            </a:r>
          </a:p>
        </p:txBody>
      </p:sp>
      <p:sp>
        <p:nvSpPr>
          <p:cNvPr id="8" name="TextBox 15">
            <a:extLst>
              <a:ext uri="{FF2B5EF4-FFF2-40B4-BE49-F238E27FC236}">
                <a16:creationId xmlns:a16="http://schemas.microsoft.com/office/drawing/2014/main" id="{DFDB9B7E-3B8B-1194-8BD3-12F2953EF5A0}"/>
              </a:ext>
            </a:extLst>
          </p:cNvPr>
          <p:cNvSpPr txBox="1"/>
          <p:nvPr/>
        </p:nvSpPr>
        <p:spPr>
          <a:xfrm>
            <a:off x="7855023" y="6856843"/>
            <a:ext cx="8096757" cy="1449115"/>
          </a:xfrm>
          <a:prstGeom prst="rect">
            <a:avLst/>
          </a:prstGeom>
        </p:spPr>
        <p:txBody>
          <a:bodyPr lIns="0" tIns="0" rIns="0" bIns="0" rtlCol="0" anchor="t">
            <a:spAutoFit/>
          </a:bodyPr>
          <a:lstStyle/>
          <a:p>
            <a:pPr marL="0" lvl="0" indent="0" algn="l">
              <a:lnSpc>
                <a:spcPts val="5600"/>
              </a:lnSpc>
            </a:pPr>
            <a:r>
              <a:rPr lang="en-US" sz="4800" dirty="0">
                <a:solidFill>
                  <a:schemeClr val="tx1">
                    <a:lumMod val="75000"/>
                    <a:lumOff val="25000"/>
                  </a:schemeClr>
                </a:solidFill>
                <a:latin typeface="Kermit" panose="020F0503040000060003" pitchFamily="34" charset="0"/>
                <a:ea typeface="Sniglet"/>
                <a:cs typeface="Mangal Pro" panose="00000500000000000000" pitchFamily="2" charset="0"/>
                <a:sym typeface="Sniglet"/>
              </a:rPr>
              <a:t>Be sure to use your home language or languages.</a:t>
            </a:r>
          </a:p>
        </p:txBody>
      </p:sp>
      <p:sp>
        <p:nvSpPr>
          <p:cNvPr id="9" name="TextBox 11">
            <a:extLst>
              <a:ext uri="{FF2B5EF4-FFF2-40B4-BE49-F238E27FC236}">
                <a16:creationId xmlns:a16="http://schemas.microsoft.com/office/drawing/2014/main" id="{1CBECC2C-74CF-CEE2-7E11-1B845E4F046C}"/>
              </a:ext>
            </a:extLst>
          </p:cNvPr>
          <p:cNvSpPr txBox="1"/>
          <p:nvPr/>
        </p:nvSpPr>
        <p:spPr>
          <a:xfrm>
            <a:off x="2739255" y="1425784"/>
            <a:ext cx="13212525" cy="640496"/>
          </a:xfrm>
          <a:prstGeom prst="rect">
            <a:avLst/>
          </a:prstGeom>
        </p:spPr>
        <p:txBody>
          <a:bodyPr wrap="square" lIns="0" tIns="0" rIns="0" bIns="0" rtlCol="0" anchor="t">
            <a:spAutoFit/>
          </a:bodyPr>
          <a:lstStyle/>
          <a:p>
            <a:pPr marL="0" lvl="0" indent="0" algn="ctr">
              <a:lnSpc>
                <a:spcPts val="4604"/>
              </a:lnSpc>
            </a:pPr>
            <a:r>
              <a:rPr lang="en-US" sz="6600" dirty="0">
                <a:solidFill>
                  <a:srgbClr val="333399"/>
                </a:solidFill>
                <a:latin typeface="Fredoka" panose="020B0604020202020204" charset="0"/>
                <a:ea typeface="ADLaM Display" panose="02010000000000000000" pitchFamily="2" charset="0"/>
                <a:cs typeface="ADLaM Display" panose="02010000000000000000" pitchFamily="2" charset="0"/>
                <a:sym typeface="Fredoka"/>
              </a:rPr>
              <a:t>Getting Ready to Chat Together</a:t>
            </a:r>
          </a:p>
        </p:txBody>
      </p:sp>
      <p:sp>
        <p:nvSpPr>
          <p:cNvPr id="11" name="TextBox 10">
            <a:extLst>
              <a:ext uri="{FF2B5EF4-FFF2-40B4-BE49-F238E27FC236}">
                <a16:creationId xmlns:a16="http://schemas.microsoft.com/office/drawing/2014/main" id="{52191721-D308-DED0-5BE0-E48B5BEF4AD6}"/>
              </a:ext>
            </a:extLst>
          </p:cNvPr>
          <p:cNvSpPr txBox="1"/>
          <p:nvPr/>
        </p:nvSpPr>
        <p:spPr>
          <a:xfrm>
            <a:off x="1796144" y="7306829"/>
            <a:ext cx="6058879" cy="2026645"/>
          </a:xfrm>
          <a:prstGeom prst="rect">
            <a:avLst/>
          </a:prstGeom>
          <a:noFill/>
        </p:spPr>
        <p:txBody>
          <a:bodyPr wrap="square">
            <a:spAutoFit/>
          </a:bodyPr>
          <a:lstStyle/>
          <a:p>
            <a:pPr marL="0" lvl="0" indent="0" algn="l">
              <a:lnSpc>
                <a:spcPts val="7839"/>
              </a:lnSpc>
            </a:pPr>
            <a:r>
              <a:rPr lang="en-US" sz="6000" dirty="0">
                <a:solidFill>
                  <a:srgbClr val="333399"/>
                </a:solidFill>
                <a:latin typeface="Fredoka" panose="020B0604020202020204" charset="0"/>
                <a:ea typeface="ADLaM Display" panose="02010000000000000000" pitchFamily="2" charset="0"/>
                <a:cs typeface="ADLaM Display" panose="02010000000000000000" pitchFamily="2" charset="0"/>
                <a:sym typeface="Fredoka"/>
              </a:rPr>
              <a:t>toddler </a:t>
            </a:r>
          </a:p>
          <a:p>
            <a:pPr marL="0" lvl="0" indent="0" algn="l">
              <a:lnSpc>
                <a:spcPts val="7839"/>
              </a:lnSpc>
            </a:pPr>
            <a:r>
              <a:rPr lang="en-US" sz="6000" dirty="0">
                <a:solidFill>
                  <a:srgbClr val="333399"/>
                </a:solidFill>
                <a:latin typeface="Fredoka" panose="020B0604020202020204" charset="0"/>
                <a:ea typeface="ADLaM Display" panose="02010000000000000000" pitchFamily="2" charset="0"/>
                <a:cs typeface="ADLaM Display" panose="02010000000000000000" pitchFamily="2" charset="0"/>
                <a:sym typeface="Fredoka"/>
              </a:rPr>
              <a:t>and young child</a:t>
            </a:r>
          </a:p>
        </p:txBody>
      </p:sp>
    </p:spTree>
    <p:extLst>
      <p:ext uri="{BB962C8B-B14F-4D97-AF65-F5344CB8AC3E}">
        <p14:creationId xmlns:p14="http://schemas.microsoft.com/office/powerpoint/2010/main" val="306594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80000"/>
          </a:schemeClr>
        </a:solidFill>
        <a:effectLst/>
      </p:bgPr>
    </p:bg>
    <p:spTree>
      <p:nvGrpSpPr>
        <p:cNvPr id="1" name="">
          <a:extLst>
            <a:ext uri="{FF2B5EF4-FFF2-40B4-BE49-F238E27FC236}">
              <a16:creationId xmlns:a16="http://schemas.microsoft.com/office/drawing/2014/main" id="{4BB22BA7-BA57-17B0-3356-3703785ACF26}"/>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5A36460A-0325-D8B6-A520-8A17068E01A5}"/>
              </a:ext>
            </a:extLst>
          </p:cNvPr>
          <p:cNvGrpSpPr/>
          <p:nvPr/>
        </p:nvGrpSpPr>
        <p:grpSpPr>
          <a:xfrm>
            <a:off x="1075038" y="543644"/>
            <a:ext cx="15993267" cy="9287070"/>
            <a:chOff x="1075038" y="573624"/>
            <a:chExt cx="15993267" cy="9287070"/>
          </a:xfrm>
        </p:grpSpPr>
        <p:sp>
          <p:nvSpPr>
            <p:cNvPr id="3" name="Rectangle 2">
              <a:extLst>
                <a:ext uri="{FF2B5EF4-FFF2-40B4-BE49-F238E27FC236}">
                  <a16:creationId xmlns:a16="http://schemas.microsoft.com/office/drawing/2014/main" id="{8CC4E825-8296-4EA4-BB3F-F749CF0568BE}"/>
                </a:ext>
              </a:extLst>
            </p:cNvPr>
            <p:cNvSpPr/>
            <p:nvPr/>
          </p:nvSpPr>
          <p:spPr>
            <a:xfrm>
              <a:off x="1075038" y="573624"/>
              <a:ext cx="15993267" cy="9287070"/>
            </a:xfrm>
            <a:prstGeom prst="rect">
              <a:avLst/>
            </a:prstGeom>
            <a:solidFill>
              <a:srgbClr val="E1F4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pic>
          <p:nvPicPr>
            <p:cNvPr id="4" name="Picture 3">
              <a:extLst>
                <a:ext uri="{FF2B5EF4-FFF2-40B4-BE49-F238E27FC236}">
                  <a16:creationId xmlns:a16="http://schemas.microsoft.com/office/drawing/2014/main" id="{4B6049D2-B70D-A3CE-99B5-C0E7FB3F0BA6}"/>
                </a:ext>
              </a:extLst>
            </p:cNvPr>
            <p:cNvPicPr>
              <a:picLocks noChangeAspect="1"/>
            </p:cNvPicPr>
            <p:nvPr/>
          </p:nvPicPr>
          <p:blipFill>
            <a:blip r:embed="rId2"/>
            <a:srcRect l="2330" t="75984" r="71674" b="3350"/>
            <a:stretch>
              <a:fillRect/>
            </a:stretch>
          </p:blipFill>
          <p:spPr>
            <a:xfrm rot="16200000" flipH="1">
              <a:off x="13925287" y="1608551"/>
              <a:ext cx="4170405" cy="2108402"/>
            </a:xfrm>
            <a:prstGeom prst="rect">
              <a:avLst/>
            </a:prstGeom>
          </p:spPr>
        </p:pic>
      </p:grpSp>
      <p:sp>
        <p:nvSpPr>
          <p:cNvPr id="6" name="TextBox 13">
            <a:extLst>
              <a:ext uri="{FF2B5EF4-FFF2-40B4-BE49-F238E27FC236}">
                <a16:creationId xmlns:a16="http://schemas.microsoft.com/office/drawing/2014/main" id="{3353BAB1-7760-FB79-F756-7BF6AAECE562}"/>
              </a:ext>
            </a:extLst>
          </p:cNvPr>
          <p:cNvSpPr txBox="1"/>
          <p:nvPr/>
        </p:nvSpPr>
        <p:spPr>
          <a:xfrm>
            <a:off x="1725562" y="2521804"/>
            <a:ext cx="8969565" cy="670889"/>
          </a:xfrm>
          <a:prstGeom prst="rect">
            <a:avLst/>
          </a:prstGeom>
        </p:spPr>
        <p:txBody>
          <a:bodyPr wrap="square" lIns="0" tIns="0" rIns="0" bIns="0" rtlCol="0" anchor="t">
            <a:spAutoFit/>
          </a:bodyPr>
          <a:lstStyle/>
          <a:p>
            <a:pPr marL="0" lvl="0" indent="0" algn="l">
              <a:lnSpc>
                <a:spcPts val="5600"/>
              </a:lnSpc>
            </a:pPr>
            <a:r>
              <a:rPr lang="en-US" sz="3600" dirty="0">
                <a:solidFill>
                  <a:schemeClr val="tx1">
                    <a:lumMod val="75000"/>
                    <a:lumOff val="25000"/>
                  </a:schemeClr>
                </a:solidFill>
                <a:latin typeface="Kermit" panose="020F0503040000060003" pitchFamily="34" charset="0"/>
                <a:ea typeface="Sniglet"/>
                <a:cs typeface="Mangal Pro" panose="00000500000000000000" pitchFamily="2" charset="0"/>
                <a:sym typeface="Sniglet"/>
              </a:rPr>
              <a:t>Let’s chat and play every day.</a:t>
            </a:r>
          </a:p>
        </p:txBody>
      </p:sp>
      <p:sp>
        <p:nvSpPr>
          <p:cNvPr id="7" name="TextBox 14">
            <a:extLst>
              <a:ext uri="{FF2B5EF4-FFF2-40B4-BE49-F238E27FC236}">
                <a16:creationId xmlns:a16="http://schemas.microsoft.com/office/drawing/2014/main" id="{C362A480-36AF-D824-8F8C-38618D0C947E}"/>
              </a:ext>
            </a:extLst>
          </p:cNvPr>
          <p:cNvSpPr txBox="1"/>
          <p:nvPr/>
        </p:nvSpPr>
        <p:spPr>
          <a:xfrm>
            <a:off x="10714026" y="2521804"/>
            <a:ext cx="5656573" cy="2154436"/>
          </a:xfrm>
          <a:prstGeom prst="rect">
            <a:avLst/>
          </a:prstGeom>
        </p:spPr>
        <p:txBody>
          <a:bodyPr wrap="square" lIns="0" tIns="0" rIns="0" bIns="0" rtlCol="0" anchor="t">
            <a:spAutoFit/>
          </a:bodyPr>
          <a:lstStyle/>
          <a:p>
            <a:pPr marL="0" lvl="0" indent="0" algn="l">
              <a:lnSpc>
                <a:spcPts val="5600"/>
              </a:lnSpc>
            </a:pPr>
            <a:r>
              <a:rPr lang="en-US" sz="3600" dirty="0">
                <a:solidFill>
                  <a:schemeClr val="tx1">
                    <a:lumMod val="75000"/>
                    <a:lumOff val="25000"/>
                  </a:schemeClr>
                </a:solidFill>
                <a:latin typeface="Kermit" panose="020F0503040000060003" pitchFamily="34" charset="0"/>
                <a:ea typeface="Sniglet"/>
                <a:cs typeface="Mangal Pro" panose="00000500000000000000" pitchFamily="2" charset="0"/>
                <a:sym typeface="Sniglet"/>
              </a:rPr>
              <a:t>Help me to tune in by putting your phone away and turning off the TV.</a:t>
            </a:r>
          </a:p>
        </p:txBody>
      </p:sp>
      <p:sp>
        <p:nvSpPr>
          <p:cNvPr id="8" name="TextBox 15">
            <a:extLst>
              <a:ext uri="{FF2B5EF4-FFF2-40B4-BE49-F238E27FC236}">
                <a16:creationId xmlns:a16="http://schemas.microsoft.com/office/drawing/2014/main" id="{821E4EF4-FD8A-CD4C-44FF-D73DF9F29024}"/>
              </a:ext>
            </a:extLst>
          </p:cNvPr>
          <p:cNvSpPr txBox="1"/>
          <p:nvPr/>
        </p:nvSpPr>
        <p:spPr>
          <a:xfrm>
            <a:off x="1725562" y="5412076"/>
            <a:ext cx="8096757" cy="1389035"/>
          </a:xfrm>
          <a:prstGeom prst="rect">
            <a:avLst/>
          </a:prstGeom>
        </p:spPr>
        <p:txBody>
          <a:bodyPr lIns="0" tIns="0" rIns="0" bIns="0" rtlCol="0" anchor="t">
            <a:spAutoFit/>
          </a:bodyPr>
          <a:lstStyle/>
          <a:p>
            <a:pPr marL="0" lvl="0" indent="0" algn="l">
              <a:lnSpc>
                <a:spcPts val="5600"/>
              </a:lnSpc>
            </a:pPr>
            <a:r>
              <a:rPr lang="en-US" sz="3600" dirty="0">
                <a:solidFill>
                  <a:schemeClr val="tx1">
                    <a:lumMod val="75000"/>
                    <a:lumOff val="25000"/>
                  </a:schemeClr>
                </a:solidFill>
                <a:latin typeface="Kermit" panose="020F0503040000060003" pitchFamily="34" charset="0"/>
                <a:ea typeface="Sniglet"/>
                <a:cs typeface="Mangal Pro" panose="00000500000000000000" pitchFamily="2" charset="0"/>
                <a:sym typeface="Sniglet"/>
              </a:rPr>
              <a:t>Be sure to use your home language or languages.</a:t>
            </a:r>
          </a:p>
        </p:txBody>
      </p:sp>
      <p:sp>
        <p:nvSpPr>
          <p:cNvPr id="9" name="TextBox 11">
            <a:extLst>
              <a:ext uri="{FF2B5EF4-FFF2-40B4-BE49-F238E27FC236}">
                <a16:creationId xmlns:a16="http://schemas.microsoft.com/office/drawing/2014/main" id="{CFCE7D60-D034-CC72-4091-AD5272A86BBF}"/>
              </a:ext>
            </a:extLst>
          </p:cNvPr>
          <p:cNvSpPr txBox="1"/>
          <p:nvPr/>
        </p:nvSpPr>
        <p:spPr>
          <a:xfrm>
            <a:off x="2289550" y="1424783"/>
            <a:ext cx="13212525" cy="640496"/>
          </a:xfrm>
          <a:prstGeom prst="rect">
            <a:avLst/>
          </a:prstGeom>
        </p:spPr>
        <p:txBody>
          <a:bodyPr wrap="square" lIns="0" tIns="0" rIns="0" bIns="0" rtlCol="0" anchor="t">
            <a:spAutoFit/>
          </a:bodyPr>
          <a:lstStyle/>
          <a:p>
            <a:pPr marL="0" lvl="0" indent="0" algn="ctr">
              <a:lnSpc>
                <a:spcPts val="4604"/>
              </a:lnSpc>
            </a:pPr>
            <a:r>
              <a:rPr lang="en-US" sz="6600" dirty="0">
                <a:solidFill>
                  <a:srgbClr val="333399"/>
                </a:solidFill>
                <a:latin typeface="Fredoka" panose="020B0604020202020204" charset="0"/>
                <a:ea typeface="ADLaM Display" panose="02010000000000000000" pitchFamily="2" charset="0"/>
                <a:cs typeface="ADLaM Display" panose="02010000000000000000" pitchFamily="2" charset="0"/>
                <a:sym typeface="Fredoka"/>
              </a:rPr>
              <a:t>Getting Ready to Chat Together</a:t>
            </a:r>
          </a:p>
        </p:txBody>
      </p:sp>
      <p:sp>
        <p:nvSpPr>
          <p:cNvPr id="11" name="TextBox 10">
            <a:extLst>
              <a:ext uri="{FF2B5EF4-FFF2-40B4-BE49-F238E27FC236}">
                <a16:creationId xmlns:a16="http://schemas.microsoft.com/office/drawing/2014/main" id="{D3D246CE-AED1-B143-7AD9-F1E270966156}"/>
              </a:ext>
            </a:extLst>
          </p:cNvPr>
          <p:cNvSpPr txBox="1"/>
          <p:nvPr/>
        </p:nvSpPr>
        <p:spPr>
          <a:xfrm>
            <a:off x="1219695" y="8716985"/>
            <a:ext cx="11211933" cy="1026371"/>
          </a:xfrm>
          <a:prstGeom prst="rect">
            <a:avLst/>
          </a:prstGeom>
          <a:noFill/>
        </p:spPr>
        <p:txBody>
          <a:bodyPr wrap="square">
            <a:spAutoFit/>
          </a:bodyPr>
          <a:lstStyle/>
          <a:p>
            <a:pPr marL="0" lvl="0" indent="0" algn="l">
              <a:lnSpc>
                <a:spcPts val="7839"/>
              </a:lnSpc>
            </a:pPr>
            <a:r>
              <a:rPr lang="en-US" sz="6000" dirty="0">
                <a:solidFill>
                  <a:srgbClr val="333399"/>
                </a:solidFill>
                <a:latin typeface="Fredoka" panose="020B0604020202020204" charset="0"/>
                <a:ea typeface="ADLaM Display" panose="02010000000000000000" pitchFamily="2" charset="0"/>
                <a:cs typeface="ADLaM Display" panose="02010000000000000000" pitchFamily="2" charset="0"/>
                <a:sym typeface="Fredoka"/>
              </a:rPr>
              <a:t>toddler and young child</a:t>
            </a:r>
          </a:p>
        </p:txBody>
      </p:sp>
      <p:pic>
        <p:nvPicPr>
          <p:cNvPr id="12" name="Picture 11" descr="A blue background with colorful circles and yellow text&#10;&#10;AI-generated content may be incorrect.">
            <a:extLst>
              <a:ext uri="{FF2B5EF4-FFF2-40B4-BE49-F238E27FC236}">
                <a16:creationId xmlns:a16="http://schemas.microsoft.com/office/drawing/2014/main" id="{B41EAD83-27D3-E7A1-DC7A-05996FC99D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64691" y="8057917"/>
            <a:ext cx="1800000" cy="1800000"/>
          </a:xfrm>
          <a:prstGeom prst="rect">
            <a:avLst/>
          </a:prstGeom>
        </p:spPr>
      </p:pic>
      <p:pic>
        <p:nvPicPr>
          <p:cNvPr id="13" name="Picture 12" descr="A qr code on a white background&#10;&#10;Description automatically generated">
            <a:extLst>
              <a:ext uri="{FF2B5EF4-FFF2-40B4-BE49-F238E27FC236}">
                <a16:creationId xmlns:a16="http://schemas.microsoft.com/office/drawing/2014/main" id="{A56FAC79-A5E3-3814-DFEA-1939372112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4391" y="3280214"/>
            <a:ext cx="1800000" cy="1800000"/>
          </a:xfrm>
          <a:prstGeom prst="rect">
            <a:avLst/>
          </a:prstGeom>
        </p:spPr>
      </p:pic>
      <p:pic>
        <p:nvPicPr>
          <p:cNvPr id="14" name="Picture 13" descr="A person and a child reading a book&#10;&#10;Description automatically generated">
            <a:extLst>
              <a:ext uri="{FF2B5EF4-FFF2-40B4-BE49-F238E27FC236}">
                <a16:creationId xmlns:a16="http://schemas.microsoft.com/office/drawing/2014/main" id="{CF38187D-84A3-71BD-6EB6-6FCF7E28B0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8247" y="3280214"/>
            <a:ext cx="2879683" cy="1620000"/>
          </a:xfrm>
          <a:prstGeom prst="rect">
            <a:avLst/>
          </a:prstGeom>
        </p:spPr>
      </p:pic>
      <p:pic>
        <p:nvPicPr>
          <p:cNvPr id="15" name="Picture 14" descr="A qr code on a white background&#10;&#10;Description automatically generated">
            <a:extLst>
              <a:ext uri="{FF2B5EF4-FFF2-40B4-BE49-F238E27FC236}">
                <a16:creationId xmlns:a16="http://schemas.microsoft.com/office/drawing/2014/main" id="{5E97A0AA-B546-5F63-76F7-5E16DAFF34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43204" y="6880309"/>
            <a:ext cx="1800000" cy="1800000"/>
          </a:xfrm>
          <a:prstGeom prst="rect">
            <a:avLst/>
          </a:prstGeom>
        </p:spPr>
      </p:pic>
      <p:pic>
        <p:nvPicPr>
          <p:cNvPr id="16" name="Picture 15">
            <a:extLst>
              <a:ext uri="{FF2B5EF4-FFF2-40B4-BE49-F238E27FC236}">
                <a16:creationId xmlns:a16="http://schemas.microsoft.com/office/drawing/2014/main" id="{813476DC-CDFF-9DAE-BE81-24F000AD5F7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1680" y="6910576"/>
            <a:ext cx="2882554" cy="1620000"/>
          </a:xfrm>
          <a:prstGeom prst="rect">
            <a:avLst/>
          </a:prstGeom>
          <a:noFill/>
          <a:ln>
            <a:noFill/>
          </a:ln>
        </p:spPr>
      </p:pic>
      <p:pic>
        <p:nvPicPr>
          <p:cNvPr id="17" name="Picture 16" descr="A qr code on a white background&#10;&#10;Description automatically generated">
            <a:extLst>
              <a:ext uri="{FF2B5EF4-FFF2-40B4-BE49-F238E27FC236}">
                <a16:creationId xmlns:a16="http://schemas.microsoft.com/office/drawing/2014/main" id="{739D7314-0BD5-3C97-9DAB-5E0A1CD97B3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45162" y="4786914"/>
            <a:ext cx="1800000" cy="1800000"/>
          </a:xfrm>
          <a:prstGeom prst="rect">
            <a:avLst/>
          </a:prstGeom>
        </p:spPr>
      </p:pic>
      <p:pic>
        <p:nvPicPr>
          <p:cNvPr id="18" name="Picture 17" descr="A cartoon of a baby being pulled over a television&#10;&#10;Description automatically generated">
            <a:extLst>
              <a:ext uri="{FF2B5EF4-FFF2-40B4-BE49-F238E27FC236}">
                <a16:creationId xmlns:a16="http://schemas.microsoft.com/office/drawing/2014/main" id="{F55CFDD0-8379-1BC5-ACD2-3FE4B510677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816608" y="4786190"/>
            <a:ext cx="2879683" cy="1620000"/>
          </a:xfrm>
          <a:prstGeom prst="rect">
            <a:avLst/>
          </a:prstGeom>
        </p:spPr>
      </p:pic>
    </p:spTree>
    <p:extLst>
      <p:ext uri="{BB962C8B-B14F-4D97-AF65-F5344CB8AC3E}">
        <p14:creationId xmlns:p14="http://schemas.microsoft.com/office/powerpoint/2010/main" val="971976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80000"/>
          </a:schemeClr>
        </a:solidFill>
        <a:effectLst/>
      </p:bgPr>
    </p:bg>
    <p:spTree>
      <p:nvGrpSpPr>
        <p:cNvPr id="1" name="">
          <a:extLst>
            <a:ext uri="{FF2B5EF4-FFF2-40B4-BE49-F238E27FC236}">
              <a16:creationId xmlns:a16="http://schemas.microsoft.com/office/drawing/2014/main" id="{F8048FCD-58DB-DF63-B4E9-CAAB6BB4E0F1}"/>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92B7CFD6-470D-970E-A203-41AA2B7C7E44}"/>
              </a:ext>
            </a:extLst>
          </p:cNvPr>
          <p:cNvGrpSpPr/>
          <p:nvPr/>
        </p:nvGrpSpPr>
        <p:grpSpPr>
          <a:xfrm>
            <a:off x="1075038" y="573624"/>
            <a:ext cx="15993267" cy="9288541"/>
            <a:chOff x="1075038" y="573624"/>
            <a:chExt cx="15993267" cy="9288541"/>
          </a:xfrm>
        </p:grpSpPr>
        <p:sp>
          <p:nvSpPr>
            <p:cNvPr id="3" name="Rectangle 2">
              <a:extLst>
                <a:ext uri="{FF2B5EF4-FFF2-40B4-BE49-F238E27FC236}">
                  <a16:creationId xmlns:a16="http://schemas.microsoft.com/office/drawing/2014/main" id="{4A28E140-4CD3-E8C3-3697-CF86D4B00FDF}"/>
                </a:ext>
              </a:extLst>
            </p:cNvPr>
            <p:cNvSpPr/>
            <p:nvPr/>
          </p:nvSpPr>
          <p:spPr>
            <a:xfrm>
              <a:off x="1075038" y="573624"/>
              <a:ext cx="15993267" cy="9287070"/>
            </a:xfrm>
            <a:prstGeom prst="rect">
              <a:avLst/>
            </a:prstGeom>
            <a:solidFill>
              <a:srgbClr val="E1F4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p>
          </p:txBody>
        </p:sp>
        <p:pic>
          <p:nvPicPr>
            <p:cNvPr id="4" name="Picture 3">
              <a:extLst>
                <a:ext uri="{FF2B5EF4-FFF2-40B4-BE49-F238E27FC236}">
                  <a16:creationId xmlns:a16="http://schemas.microsoft.com/office/drawing/2014/main" id="{3D8852BB-F8CF-64CF-B93A-5BDD1FB5C90E}"/>
                </a:ext>
              </a:extLst>
            </p:cNvPr>
            <p:cNvPicPr>
              <a:picLocks noChangeAspect="1"/>
            </p:cNvPicPr>
            <p:nvPr/>
          </p:nvPicPr>
          <p:blipFill>
            <a:blip r:embed="rId2"/>
            <a:srcRect l="2330" t="75984" r="71674" b="3350"/>
            <a:stretch>
              <a:fillRect/>
            </a:stretch>
          </p:blipFill>
          <p:spPr>
            <a:xfrm flipH="1">
              <a:off x="12884535" y="7753763"/>
              <a:ext cx="4170405" cy="2108402"/>
            </a:xfrm>
            <a:prstGeom prst="rect">
              <a:avLst/>
            </a:prstGeom>
          </p:spPr>
        </p:pic>
      </p:grpSp>
      <p:sp>
        <p:nvSpPr>
          <p:cNvPr id="5" name="TextBox 15">
            <a:extLst>
              <a:ext uri="{FF2B5EF4-FFF2-40B4-BE49-F238E27FC236}">
                <a16:creationId xmlns:a16="http://schemas.microsoft.com/office/drawing/2014/main" id="{2F660B7C-B778-B524-F310-BB8D490D79E3}"/>
              </a:ext>
            </a:extLst>
          </p:cNvPr>
          <p:cNvSpPr txBox="1"/>
          <p:nvPr/>
        </p:nvSpPr>
        <p:spPr>
          <a:xfrm>
            <a:off x="1843164" y="5092255"/>
            <a:ext cx="3058060" cy="1425576"/>
          </a:xfrm>
          <a:prstGeom prst="rect">
            <a:avLst/>
          </a:prstGeom>
        </p:spPr>
        <p:txBody>
          <a:bodyPr lIns="0" tIns="0" rIns="0" bIns="0" rtlCol="0" anchor="t">
            <a:spAutoFit/>
          </a:bodyPr>
          <a:lstStyle/>
          <a:p>
            <a:pPr algn="ctr">
              <a:lnSpc>
                <a:spcPts val="5500"/>
              </a:lnSpc>
            </a:pPr>
            <a:r>
              <a:rPr lang="en-US" sz="5000" b="1" spc="-100" dirty="0">
                <a:solidFill>
                  <a:schemeClr val="tx1">
                    <a:lumMod val="75000"/>
                    <a:lumOff val="25000"/>
                  </a:schemeClr>
                </a:solidFill>
                <a:latin typeface="Balsamiq Sans Bold"/>
                <a:ea typeface="Balsamiq Sans Bold"/>
                <a:cs typeface="Balsamiq Sans Bold"/>
                <a:sym typeface="Balsamiq Sans Bold"/>
              </a:rPr>
              <a:t>get down to my level</a:t>
            </a:r>
          </a:p>
        </p:txBody>
      </p:sp>
      <p:sp>
        <p:nvSpPr>
          <p:cNvPr id="6" name="TextBox 17">
            <a:extLst>
              <a:ext uri="{FF2B5EF4-FFF2-40B4-BE49-F238E27FC236}">
                <a16:creationId xmlns:a16="http://schemas.microsoft.com/office/drawing/2014/main" id="{C1973491-AC65-60E2-5176-1FDED83A2EB1}"/>
              </a:ext>
            </a:extLst>
          </p:cNvPr>
          <p:cNvSpPr txBox="1"/>
          <p:nvPr/>
        </p:nvSpPr>
        <p:spPr>
          <a:xfrm>
            <a:off x="5769629" y="4812537"/>
            <a:ext cx="3058060" cy="2837252"/>
          </a:xfrm>
          <a:prstGeom prst="rect">
            <a:avLst/>
          </a:prstGeom>
        </p:spPr>
        <p:txBody>
          <a:bodyPr lIns="0" tIns="0" rIns="0" bIns="0" rtlCol="0" anchor="t">
            <a:spAutoFit/>
          </a:bodyPr>
          <a:lstStyle/>
          <a:p>
            <a:pPr algn="ctr">
              <a:lnSpc>
                <a:spcPts val="5499"/>
              </a:lnSpc>
            </a:pPr>
            <a:r>
              <a:rPr lang="en-US" sz="4999" b="1" spc="-99" dirty="0">
                <a:solidFill>
                  <a:srgbClr val="6E6295"/>
                </a:solidFill>
                <a:latin typeface="Balsamiq Sans Bold"/>
                <a:ea typeface="Balsamiq Sans Bold"/>
                <a:cs typeface="Balsamiq Sans Bold"/>
                <a:sym typeface="Balsamiq Sans Bold"/>
              </a:rPr>
              <a:t> </a:t>
            </a:r>
            <a:r>
              <a:rPr lang="en-US" sz="4999" b="1" spc="-99" dirty="0">
                <a:solidFill>
                  <a:schemeClr val="tx1">
                    <a:lumMod val="75000"/>
                    <a:lumOff val="25000"/>
                  </a:schemeClr>
                </a:solidFill>
                <a:latin typeface="Balsamiq Sans Bold"/>
                <a:ea typeface="Balsamiq Sans Bold"/>
                <a:cs typeface="Balsamiq Sans Bold"/>
                <a:sym typeface="Balsamiq Sans Bold"/>
              </a:rPr>
              <a:t>watch and wait before joining in</a:t>
            </a:r>
          </a:p>
        </p:txBody>
      </p:sp>
      <p:sp>
        <p:nvSpPr>
          <p:cNvPr id="7" name="TextBox 19">
            <a:extLst>
              <a:ext uri="{FF2B5EF4-FFF2-40B4-BE49-F238E27FC236}">
                <a16:creationId xmlns:a16="http://schemas.microsoft.com/office/drawing/2014/main" id="{FE8409D2-53BE-7852-9FCE-CB6B1E555F9B}"/>
              </a:ext>
            </a:extLst>
          </p:cNvPr>
          <p:cNvSpPr txBox="1"/>
          <p:nvPr/>
        </p:nvSpPr>
        <p:spPr>
          <a:xfrm>
            <a:off x="9646217" y="4464875"/>
            <a:ext cx="3058060" cy="3542573"/>
          </a:xfrm>
          <a:prstGeom prst="rect">
            <a:avLst/>
          </a:prstGeom>
        </p:spPr>
        <p:txBody>
          <a:bodyPr lIns="0" tIns="0" rIns="0" bIns="0" rtlCol="0" anchor="t">
            <a:spAutoFit/>
          </a:bodyPr>
          <a:lstStyle/>
          <a:p>
            <a:pPr algn="ctr">
              <a:lnSpc>
                <a:spcPts val="5499"/>
              </a:lnSpc>
            </a:pPr>
            <a:r>
              <a:rPr lang="en-US" sz="4999" b="1" spc="-99" dirty="0">
                <a:solidFill>
                  <a:schemeClr val="tx1">
                    <a:lumMod val="75000"/>
                    <a:lumOff val="25000"/>
                  </a:schemeClr>
                </a:solidFill>
                <a:latin typeface="Balsamiq Sans Bold"/>
                <a:ea typeface="Balsamiq Sans Bold"/>
                <a:cs typeface="Balsamiq Sans Bold"/>
                <a:sym typeface="Balsamiq Sans Bold"/>
              </a:rPr>
              <a:t>copy my sounds or words and add a bit more</a:t>
            </a:r>
          </a:p>
        </p:txBody>
      </p:sp>
      <p:sp>
        <p:nvSpPr>
          <p:cNvPr id="8" name="TextBox 21">
            <a:extLst>
              <a:ext uri="{FF2B5EF4-FFF2-40B4-BE49-F238E27FC236}">
                <a16:creationId xmlns:a16="http://schemas.microsoft.com/office/drawing/2014/main" id="{27D6E5EE-AB62-103D-E0C5-CD55CA0E7AC6}"/>
              </a:ext>
            </a:extLst>
          </p:cNvPr>
          <p:cNvSpPr txBox="1"/>
          <p:nvPr/>
        </p:nvSpPr>
        <p:spPr>
          <a:xfrm>
            <a:off x="13572682" y="4464875"/>
            <a:ext cx="3058060" cy="3542573"/>
          </a:xfrm>
          <a:prstGeom prst="rect">
            <a:avLst/>
          </a:prstGeom>
        </p:spPr>
        <p:txBody>
          <a:bodyPr lIns="0" tIns="0" rIns="0" bIns="0" rtlCol="0" anchor="t">
            <a:spAutoFit/>
          </a:bodyPr>
          <a:lstStyle/>
          <a:p>
            <a:pPr algn="ctr">
              <a:lnSpc>
                <a:spcPts val="5499"/>
              </a:lnSpc>
            </a:pPr>
            <a:r>
              <a:rPr lang="en-US" sz="4999" b="1" spc="-99" dirty="0">
                <a:solidFill>
                  <a:schemeClr val="tx1">
                    <a:lumMod val="75000"/>
                    <a:lumOff val="25000"/>
                  </a:schemeClr>
                </a:solidFill>
                <a:latin typeface="Balsamiq Sans Bold"/>
                <a:ea typeface="Balsamiq Sans Bold"/>
                <a:cs typeface="Balsamiq Sans Bold"/>
                <a:sym typeface="Balsamiq Sans Bold"/>
              </a:rPr>
              <a:t>talk to me about whatever we’re doing</a:t>
            </a:r>
          </a:p>
        </p:txBody>
      </p:sp>
      <p:sp>
        <p:nvSpPr>
          <p:cNvPr id="9" name="TextBox 23">
            <a:extLst>
              <a:ext uri="{FF2B5EF4-FFF2-40B4-BE49-F238E27FC236}">
                <a16:creationId xmlns:a16="http://schemas.microsoft.com/office/drawing/2014/main" id="{14616556-EBCA-9089-B76B-50A1F62691E0}"/>
              </a:ext>
            </a:extLst>
          </p:cNvPr>
          <p:cNvSpPr txBox="1"/>
          <p:nvPr/>
        </p:nvSpPr>
        <p:spPr>
          <a:xfrm>
            <a:off x="3121756" y="1312078"/>
            <a:ext cx="12713560" cy="2000548"/>
          </a:xfrm>
          <a:prstGeom prst="rect">
            <a:avLst/>
          </a:prstGeom>
        </p:spPr>
        <p:txBody>
          <a:bodyPr lIns="0" tIns="0" rIns="0" bIns="0" rtlCol="0" anchor="t">
            <a:spAutoFit/>
          </a:bodyPr>
          <a:lstStyle/>
          <a:p>
            <a:pPr marL="0" lvl="0" indent="0">
              <a:lnSpc>
                <a:spcPts val="7839"/>
              </a:lnSpc>
            </a:pPr>
            <a:r>
              <a:rPr lang="en-US" sz="6600" dirty="0">
                <a:solidFill>
                  <a:srgbClr val="333399"/>
                </a:solidFill>
                <a:latin typeface="Fredoka" panose="020B0604020202020204" charset="0"/>
                <a:ea typeface="ADLaM Display" panose="02010000000000000000" pitchFamily="2" charset="0"/>
                <a:cs typeface="ADLaM Display" panose="02010000000000000000" pitchFamily="2" charset="0"/>
                <a:sym typeface="Fredoka"/>
              </a:rPr>
              <a:t>Chatting Together with</a:t>
            </a:r>
          </a:p>
          <a:p>
            <a:pPr marL="0" lvl="0" indent="0">
              <a:lnSpc>
                <a:spcPts val="7839"/>
              </a:lnSpc>
            </a:pPr>
            <a:r>
              <a:rPr lang="en-US" sz="6600" dirty="0">
                <a:solidFill>
                  <a:srgbClr val="333399"/>
                </a:solidFill>
                <a:latin typeface="Fredoka" panose="020B0604020202020204" charset="0"/>
                <a:ea typeface="ADLaM Display" panose="02010000000000000000" pitchFamily="2" charset="0"/>
                <a:cs typeface="ADLaM Display" panose="02010000000000000000" pitchFamily="2" charset="0"/>
                <a:sym typeface="Fredoka"/>
              </a:rPr>
              <a:t>toddlers and young children:</a:t>
            </a:r>
          </a:p>
        </p:txBody>
      </p:sp>
    </p:spTree>
    <p:extLst>
      <p:ext uri="{BB962C8B-B14F-4D97-AF65-F5344CB8AC3E}">
        <p14:creationId xmlns:p14="http://schemas.microsoft.com/office/powerpoint/2010/main" val="31632598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4b9210e-ba17-4c2b-915d-9093ee5708ba" xsi:nil="true"/>
    <lcf76f155ced4ddcb4097134ff3c332f xmlns="369f8933-a93f-43f6-9e44-6b204425f71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538E7BBDC2CA458C15E0CBEA8B3E7F" ma:contentTypeVersion="12" ma:contentTypeDescription="Create a new document." ma:contentTypeScope="" ma:versionID="35a96d52cd15803d0602a51d943844f0">
  <xsd:schema xmlns:xsd="http://www.w3.org/2001/XMLSchema" xmlns:xs="http://www.w3.org/2001/XMLSchema" xmlns:p="http://schemas.microsoft.com/office/2006/metadata/properties" xmlns:ns2="369f8933-a93f-43f6-9e44-6b204425f71a" xmlns:ns3="34b9210e-ba17-4c2b-915d-9093ee5708ba" targetNamespace="http://schemas.microsoft.com/office/2006/metadata/properties" ma:root="true" ma:fieldsID="c49d49bade79c9d3747ae001c6e2a6c7" ns2:_="" ns3:_="">
    <xsd:import namespace="369f8933-a93f-43f6-9e44-6b204425f71a"/>
    <xsd:import namespace="34b9210e-ba17-4c2b-915d-9093ee5708b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9f8933-a93f-43f6-9e44-6b204425f7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16ac32b6-d060-42fb-93c0-6c46742e1ae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4b9210e-ba17-4c2b-915d-9093ee5708b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93dee8f-3bbd-4d39-8fd1-a63d4a818c0d}" ma:internalName="TaxCatchAll" ma:showField="CatchAllData" ma:web="34b9210e-ba17-4c2b-915d-9093ee5708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B7ABB2-B244-46F8-A7E5-CD50C0CAA101}">
  <ds:schemaRefs>
    <ds:schemaRef ds:uri="http://purl.org/dc/elements/1.1/"/>
    <ds:schemaRef ds:uri="http://schemas.microsoft.com/office/2006/metadata/properties"/>
    <ds:schemaRef ds:uri="34b9210e-ba17-4c2b-915d-9093ee5708ba"/>
    <ds:schemaRef ds:uri="http://schemas.microsoft.com/office/infopath/2007/PartnerControls"/>
    <ds:schemaRef ds:uri="http://schemas.microsoft.com/office/2006/documentManagement/types"/>
    <ds:schemaRef ds:uri="369f8933-a93f-43f6-9e44-6b204425f71a"/>
    <ds:schemaRef ds:uri="http://www.w3.org/XML/1998/namespace"/>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E75C6BBE-BBAB-4A77-AFE0-F3370831880B}">
  <ds:schemaRefs>
    <ds:schemaRef ds:uri="http://schemas.microsoft.com/sharepoint/v3/contenttype/forms"/>
  </ds:schemaRefs>
</ds:datastoreItem>
</file>

<file path=customXml/itemProps3.xml><?xml version="1.0" encoding="utf-8"?>
<ds:datastoreItem xmlns:ds="http://schemas.openxmlformats.org/officeDocument/2006/customXml" ds:itemID="{FB7A2519-F3A2-4FBB-AEF5-ABAF65CCC6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9f8933-a93f-43f6-9e44-6b204425f71a"/>
    <ds:schemaRef ds:uri="34b9210e-ba17-4c2b-915d-9093ee5708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172</TotalTime>
  <Words>354</Words>
  <Application>Microsoft Office PowerPoint</Application>
  <PresentationFormat>Custom</PresentationFormat>
  <Paragraphs>57</Paragraphs>
  <Slides>7</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Fredoka</vt:lpstr>
      <vt:lpstr>Kermit</vt:lpstr>
      <vt:lpstr>Mangal Pro</vt:lpstr>
      <vt:lpstr>Balsamiq Sans Bold</vt:lpstr>
      <vt:lpstr>Calibri</vt:lpstr>
      <vt:lpstr>Sniglet</vt:lpstr>
      <vt:lpstr>Arial</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Chatting Together</dc:title>
  <dc:creator>Paterson S (Sarah)</dc:creator>
  <cp:lastModifiedBy>Earl, Gillian</cp:lastModifiedBy>
  <cp:revision>2</cp:revision>
  <dcterms:created xsi:type="dcterms:W3CDTF">2006-08-16T00:00:00Z</dcterms:created>
  <dcterms:modified xsi:type="dcterms:W3CDTF">2026-02-24T15:14:43Z</dcterms:modified>
  <dc:identifier>DAGIZObnFK8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0x010100B0538E7BBDC2CA458C15E0CBEA8B3E7F</vt:lpwstr>
  </property>
  <property fmtid="{D5CDD505-2E9C-101B-9397-08002B2CF9AE}" pid="3" name="MediaServiceImageTags">
    <vt:lpwstr/>
  </property>
</Properties>
</file>