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l, Gillian" userId="887a3aa3-e387-4f29-803f-24579ea6ced6" providerId="ADAL" clId="{429F07C8-E264-4257-A55F-F9E4F21A6F07}"/>
    <pc:docChg chg="custSel modSld">
      <pc:chgData name="Earl, Gillian" userId="887a3aa3-e387-4f29-803f-24579ea6ced6" providerId="ADAL" clId="{429F07C8-E264-4257-A55F-F9E4F21A6F07}" dt="2026-01-29T12:37:48.755" v="17" actId="14100"/>
      <pc:docMkLst>
        <pc:docMk/>
      </pc:docMkLst>
      <pc:sldChg chg="addSp delSp mod">
        <pc:chgData name="Earl, Gillian" userId="887a3aa3-e387-4f29-803f-24579ea6ced6" providerId="ADAL" clId="{429F07C8-E264-4257-A55F-F9E4F21A6F07}" dt="2026-01-29T12:35:14.154" v="1" actId="22"/>
        <pc:sldMkLst>
          <pc:docMk/>
          <pc:sldMk cId="3372093920" sldId="257"/>
        </pc:sldMkLst>
        <pc:picChg chg="del">
          <ac:chgData name="Earl, Gillian" userId="887a3aa3-e387-4f29-803f-24579ea6ced6" providerId="ADAL" clId="{429F07C8-E264-4257-A55F-F9E4F21A6F07}" dt="2026-01-29T12:35:13.485" v="0" actId="478"/>
          <ac:picMkLst>
            <pc:docMk/>
            <pc:sldMk cId="3372093920" sldId="257"/>
            <ac:picMk id="3" creationId="{9614A687-3F71-EE44-B921-1AB128734769}"/>
          </ac:picMkLst>
        </pc:picChg>
        <pc:picChg chg="add">
          <ac:chgData name="Earl, Gillian" userId="887a3aa3-e387-4f29-803f-24579ea6ced6" providerId="ADAL" clId="{429F07C8-E264-4257-A55F-F9E4F21A6F07}" dt="2026-01-29T12:35:14.154" v="1" actId="22"/>
          <ac:picMkLst>
            <pc:docMk/>
            <pc:sldMk cId="3372093920" sldId="257"/>
            <ac:picMk id="4" creationId="{00D528D2-69E2-EF48-6AD2-A5D163BF9AB3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5:39.420" v="3" actId="22"/>
        <pc:sldMkLst>
          <pc:docMk/>
          <pc:sldMk cId="1886763903" sldId="258"/>
        </pc:sldMkLst>
        <pc:picChg chg="del">
          <ac:chgData name="Earl, Gillian" userId="887a3aa3-e387-4f29-803f-24579ea6ced6" providerId="ADAL" clId="{429F07C8-E264-4257-A55F-F9E4F21A6F07}" dt="2026-01-29T12:35:38.843" v="2" actId="478"/>
          <ac:picMkLst>
            <pc:docMk/>
            <pc:sldMk cId="1886763903" sldId="258"/>
            <ac:picMk id="3" creationId="{082DF6FE-B1B0-6436-9119-F1E7982917DB}"/>
          </ac:picMkLst>
        </pc:picChg>
        <pc:picChg chg="add">
          <ac:chgData name="Earl, Gillian" userId="887a3aa3-e387-4f29-803f-24579ea6ced6" providerId="ADAL" clId="{429F07C8-E264-4257-A55F-F9E4F21A6F07}" dt="2026-01-29T12:35:39.420" v="3" actId="22"/>
          <ac:picMkLst>
            <pc:docMk/>
            <pc:sldMk cId="1886763903" sldId="258"/>
            <ac:picMk id="4" creationId="{2C323D82-4A7D-92F7-0EF7-1BA20CC1F748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5:57.944" v="5" actId="22"/>
        <pc:sldMkLst>
          <pc:docMk/>
          <pc:sldMk cId="4068544334" sldId="259"/>
        </pc:sldMkLst>
        <pc:picChg chg="del">
          <ac:chgData name="Earl, Gillian" userId="887a3aa3-e387-4f29-803f-24579ea6ced6" providerId="ADAL" clId="{429F07C8-E264-4257-A55F-F9E4F21A6F07}" dt="2026-01-29T12:35:57.488" v="4" actId="478"/>
          <ac:picMkLst>
            <pc:docMk/>
            <pc:sldMk cId="4068544334" sldId="259"/>
            <ac:picMk id="3" creationId="{418E405A-1D0B-C84F-CA9B-E218B782C052}"/>
          </ac:picMkLst>
        </pc:picChg>
        <pc:picChg chg="add">
          <ac:chgData name="Earl, Gillian" userId="887a3aa3-e387-4f29-803f-24579ea6ced6" providerId="ADAL" clId="{429F07C8-E264-4257-A55F-F9E4F21A6F07}" dt="2026-01-29T12:35:57.944" v="5" actId="22"/>
          <ac:picMkLst>
            <pc:docMk/>
            <pc:sldMk cId="4068544334" sldId="259"/>
            <ac:picMk id="4" creationId="{A9299C89-2956-2115-116A-BDE7D5F3FDC6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6:13.469" v="7" actId="22"/>
        <pc:sldMkLst>
          <pc:docMk/>
          <pc:sldMk cId="3756216173" sldId="260"/>
        </pc:sldMkLst>
        <pc:picChg chg="del">
          <ac:chgData name="Earl, Gillian" userId="887a3aa3-e387-4f29-803f-24579ea6ced6" providerId="ADAL" clId="{429F07C8-E264-4257-A55F-F9E4F21A6F07}" dt="2026-01-29T12:36:12.918" v="6" actId="478"/>
          <ac:picMkLst>
            <pc:docMk/>
            <pc:sldMk cId="3756216173" sldId="260"/>
            <ac:picMk id="3" creationId="{681E5479-DFD1-940C-DDA1-C111F7266BE0}"/>
          </ac:picMkLst>
        </pc:picChg>
        <pc:picChg chg="add">
          <ac:chgData name="Earl, Gillian" userId="887a3aa3-e387-4f29-803f-24579ea6ced6" providerId="ADAL" clId="{429F07C8-E264-4257-A55F-F9E4F21A6F07}" dt="2026-01-29T12:36:13.469" v="7" actId="22"/>
          <ac:picMkLst>
            <pc:docMk/>
            <pc:sldMk cId="3756216173" sldId="260"/>
            <ac:picMk id="4" creationId="{7F6CBCAB-C31D-8654-783C-35620A76B257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6:33.878" v="9" actId="22"/>
        <pc:sldMkLst>
          <pc:docMk/>
          <pc:sldMk cId="840240898" sldId="261"/>
        </pc:sldMkLst>
        <pc:picChg chg="del">
          <ac:chgData name="Earl, Gillian" userId="887a3aa3-e387-4f29-803f-24579ea6ced6" providerId="ADAL" clId="{429F07C8-E264-4257-A55F-F9E4F21A6F07}" dt="2026-01-29T12:36:20.023" v="8" actId="478"/>
          <ac:picMkLst>
            <pc:docMk/>
            <pc:sldMk cId="840240898" sldId="261"/>
            <ac:picMk id="3" creationId="{DBD0E92D-D925-BED4-F06D-E99C7248EF30}"/>
          </ac:picMkLst>
        </pc:picChg>
        <pc:picChg chg="add">
          <ac:chgData name="Earl, Gillian" userId="887a3aa3-e387-4f29-803f-24579ea6ced6" providerId="ADAL" clId="{429F07C8-E264-4257-A55F-F9E4F21A6F07}" dt="2026-01-29T12:36:33.878" v="9" actId="22"/>
          <ac:picMkLst>
            <pc:docMk/>
            <pc:sldMk cId="840240898" sldId="261"/>
            <ac:picMk id="4" creationId="{9CD5AD18-AE5C-A164-32ED-298EE7FDA054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6:52.210" v="11" actId="22"/>
        <pc:sldMkLst>
          <pc:docMk/>
          <pc:sldMk cId="1028618890" sldId="262"/>
        </pc:sldMkLst>
        <pc:picChg chg="del">
          <ac:chgData name="Earl, Gillian" userId="887a3aa3-e387-4f29-803f-24579ea6ced6" providerId="ADAL" clId="{429F07C8-E264-4257-A55F-F9E4F21A6F07}" dt="2026-01-29T12:36:37.204" v="10" actId="478"/>
          <ac:picMkLst>
            <pc:docMk/>
            <pc:sldMk cId="1028618890" sldId="262"/>
            <ac:picMk id="3" creationId="{2BE894C9-5E1B-F6BD-F2D8-A290AA121816}"/>
          </ac:picMkLst>
        </pc:picChg>
        <pc:picChg chg="add">
          <ac:chgData name="Earl, Gillian" userId="887a3aa3-e387-4f29-803f-24579ea6ced6" providerId="ADAL" clId="{429F07C8-E264-4257-A55F-F9E4F21A6F07}" dt="2026-01-29T12:36:52.210" v="11" actId="22"/>
          <ac:picMkLst>
            <pc:docMk/>
            <pc:sldMk cId="1028618890" sldId="262"/>
            <ac:picMk id="4" creationId="{1FEC5798-CBFF-7FF6-750F-AB6121D002D7}"/>
          </ac:picMkLst>
        </pc:picChg>
      </pc:sldChg>
      <pc:sldChg chg="addSp delSp mod">
        <pc:chgData name="Earl, Gillian" userId="887a3aa3-e387-4f29-803f-24579ea6ced6" providerId="ADAL" clId="{429F07C8-E264-4257-A55F-F9E4F21A6F07}" dt="2026-01-29T12:37:07.789" v="13" actId="22"/>
        <pc:sldMkLst>
          <pc:docMk/>
          <pc:sldMk cId="975762901" sldId="263"/>
        </pc:sldMkLst>
        <pc:picChg chg="del">
          <ac:chgData name="Earl, Gillian" userId="887a3aa3-e387-4f29-803f-24579ea6ced6" providerId="ADAL" clId="{429F07C8-E264-4257-A55F-F9E4F21A6F07}" dt="2026-01-29T12:36:54.737" v="12" actId="478"/>
          <ac:picMkLst>
            <pc:docMk/>
            <pc:sldMk cId="975762901" sldId="263"/>
            <ac:picMk id="3" creationId="{DF111F82-4B7D-0B35-F6C3-6DABA2087C89}"/>
          </ac:picMkLst>
        </pc:picChg>
        <pc:picChg chg="add">
          <ac:chgData name="Earl, Gillian" userId="887a3aa3-e387-4f29-803f-24579ea6ced6" providerId="ADAL" clId="{429F07C8-E264-4257-A55F-F9E4F21A6F07}" dt="2026-01-29T12:37:07.789" v="13" actId="22"/>
          <ac:picMkLst>
            <pc:docMk/>
            <pc:sldMk cId="975762901" sldId="263"/>
            <ac:picMk id="4" creationId="{83E1A568-1AB4-DA74-0EC6-344505192ADA}"/>
          </ac:picMkLst>
        </pc:picChg>
      </pc:sldChg>
      <pc:sldChg chg="addSp delSp modSp mod">
        <pc:chgData name="Earl, Gillian" userId="887a3aa3-e387-4f29-803f-24579ea6ced6" providerId="ADAL" clId="{429F07C8-E264-4257-A55F-F9E4F21A6F07}" dt="2026-01-29T12:37:48.755" v="17" actId="14100"/>
        <pc:sldMkLst>
          <pc:docMk/>
          <pc:sldMk cId="1184474275" sldId="264"/>
        </pc:sldMkLst>
        <pc:picChg chg="del">
          <ac:chgData name="Earl, Gillian" userId="887a3aa3-e387-4f29-803f-24579ea6ced6" providerId="ADAL" clId="{429F07C8-E264-4257-A55F-F9E4F21A6F07}" dt="2026-01-29T12:37:11.049" v="14" actId="478"/>
          <ac:picMkLst>
            <pc:docMk/>
            <pc:sldMk cId="1184474275" sldId="264"/>
            <ac:picMk id="3" creationId="{E44E8907-133A-8A14-AD9B-9BF9B3269006}"/>
          </ac:picMkLst>
        </pc:picChg>
        <pc:picChg chg="add mod">
          <ac:chgData name="Earl, Gillian" userId="887a3aa3-e387-4f29-803f-24579ea6ced6" providerId="ADAL" clId="{429F07C8-E264-4257-A55F-F9E4F21A6F07}" dt="2026-01-29T12:37:48.755" v="17" actId="14100"/>
          <ac:picMkLst>
            <pc:docMk/>
            <pc:sldMk cId="1184474275" sldId="264"/>
            <ac:picMk id="4" creationId="{B59E5D37-FB2F-D574-6C99-6F40E41FDA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8313-B7E7-FCAB-773A-6ED7A8083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6C272-47F0-CE29-DC38-7A3FE16DF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6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1B19-FEDF-122C-B1FE-E961D16D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2DFD1-E10C-FB5C-44E8-2D60E4F4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7E52D-A2F3-51D4-4AB8-13BF6074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2D1E6-DE39-157D-7A39-01D44521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6146-E748-7993-E553-61F2C876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8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124E2-D6AF-C13B-8E20-002C6E477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6E85-3B12-87E5-1AF2-E9F1C8F84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A02D4-F12E-84EA-9B2E-BCEA1EC9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CDB9-1106-1E12-E977-0916C34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9B58-6B08-C546-8A07-A9D6DF93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2E91-D9DE-28E6-4816-DF797B37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5B5D-D205-DCD8-BEF3-78EB5DEA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F0497-BD99-5D24-0C6C-755263F7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E21A-7DDC-6BBA-0517-6DC14B6E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1B317-3468-6A69-5CE9-AC2C1E3C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730D-C91B-4F70-9676-2C860FD8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DC3A-C931-3045-8D7B-0D6AD0AA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ECEC-83D6-01D8-3374-E7A13A2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90DAF-7561-7A22-ED50-3D4C7C02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358D-8530-CE2D-18F2-E44604A3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7230-5593-43C5-0D7A-53FD65F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EE95-27C8-4AD8-5F47-3F60205FA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73BA9-96CE-C353-384C-4AEB059D2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0EE01-DB27-463F-4364-A7B78156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FC353-31AE-5B99-D5E4-AE5B72CB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51EC0-CAD6-058A-C85F-084EAC65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4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6D39-AB04-4E1C-A7C3-9A35D08A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E9C43-9A51-499C-6252-B2F6DC4C1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5EFA1-E558-94D3-0689-617770470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AB56E-64E9-1EAE-17A5-79D3310C7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901B8-A04E-E9F6-BDBB-8D577FBB1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599C5-9B2B-5434-26AC-FB3C3673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8FAF3-0B30-066C-85D3-565A8046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823B8-2EFE-94D7-A2BC-F0379633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3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7DBD-7617-1364-609A-3E91DBA2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B4826-84A4-FB23-099F-6BE8AFFA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4B949-9DDF-08C7-6F66-B07F4985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43894-C3C4-C598-8AC6-CA35A04D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2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CE91-7BB5-33F8-EB38-7CC9D48B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76609-6EB0-F0EA-4D88-BA9588C8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6C69-7DD8-DC2D-6251-6DD3BB4A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E725-92FB-78C4-A7CD-60252859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0DC0-A07C-7E6D-FBB3-1CA378DF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A6865-4D3A-9EE1-C1DC-7D39D3D69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8CE3-8636-4A07-8FE2-C43EE024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570C7-4412-AEE8-4FAC-D6EC25A1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AFFB6-4B30-AB53-A5DC-6F3C4160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0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1A16-F93E-E5C6-51E6-77D9DCC8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1F43F-9B5C-558C-8E10-CB3085A1F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D31B0-A1BA-D699-EEF2-C23880E6A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78FB3-C439-BFFD-9288-3350DC2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AB675-F95C-102F-6B75-5013781B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15235-7F88-59EE-7F00-D3A5320E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8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01524-EF76-6FAD-28D9-1BD15E07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EBA6B-7E8C-8A90-5D30-4E19F7955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F78B-644F-C354-5272-886E7E32D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4A982E-E00C-4FFC-B970-9F305D704E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B030-CE2A-636F-AAC0-BCACC8D5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F101-D5C2-AD00-CD10-338674032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EA708-1E72-4A45-AB50-512B9F352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F519-6517-32F7-0572-529DC5BE7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A4819-2739-7C18-762D-5ACE94C64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Bump to Baby</a:t>
            </a:r>
          </a:p>
        </p:txBody>
      </p:sp>
    </p:spTree>
    <p:extLst>
      <p:ext uri="{BB962C8B-B14F-4D97-AF65-F5344CB8AC3E}">
        <p14:creationId xmlns:p14="http://schemas.microsoft.com/office/powerpoint/2010/main" val="38092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D489-9E70-7ABA-6CC2-EF24147D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E5D37-FB2F-D574-6C99-6F40E41F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" y="0"/>
            <a:ext cx="9934821" cy="6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528D2-69E2-EF48-6AD2-A5D163BF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66" y="0"/>
            <a:ext cx="9846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B6575-1467-0FCD-F2C4-D75CCC82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23D82-4A7D-92F7-0EF7-1BA20CC1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9047"/>
            <a:ext cx="1006933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1714-D30E-803C-4A36-5C53402F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99C89-2956-2115-116A-BDE7D5F3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45" y="0"/>
            <a:ext cx="9893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DADCF-73AA-29EC-9D72-6362ADD0E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6CBCAB-C31D-8654-783C-35620A76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91" y="0"/>
            <a:ext cx="9980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E1D8-40F7-0BD5-E356-2BBB40A5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2AFF-A866-5564-C826-14A08E16C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7E48D-8200-463F-8678-B8DDD4DDB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Toddler to Young Child</a:t>
            </a:r>
          </a:p>
        </p:txBody>
      </p:sp>
    </p:spTree>
    <p:extLst>
      <p:ext uri="{BB962C8B-B14F-4D97-AF65-F5344CB8AC3E}">
        <p14:creationId xmlns:p14="http://schemas.microsoft.com/office/powerpoint/2010/main" val="143619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FF9E-613D-1D30-8DAF-2E0D08D4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5AD18-AE5C-A164-32ED-298EE7FD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23337"/>
            <a:ext cx="10059804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23A2-EDE0-EFB3-EA09-A47F4212E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C5798-CBFF-7FF6-750F-AB6121D0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8574"/>
            <a:ext cx="10040751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7CDE-816E-618D-E7A2-A1F35A848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1A568-1AB4-DA74-0EC6-34450519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8574"/>
            <a:ext cx="10031225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38E7BBDC2CA458C15E0CBEA8B3E7F" ma:contentTypeVersion="12" ma:contentTypeDescription="Create a new document." ma:contentTypeScope="" ma:versionID="35a96d52cd15803d0602a51d943844f0">
  <xsd:schema xmlns:xsd="http://www.w3.org/2001/XMLSchema" xmlns:xs="http://www.w3.org/2001/XMLSchema" xmlns:p="http://schemas.microsoft.com/office/2006/metadata/properties" xmlns:ns2="369f8933-a93f-43f6-9e44-6b204425f71a" xmlns:ns3="34b9210e-ba17-4c2b-915d-9093ee5708ba" targetNamespace="http://schemas.microsoft.com/office/2006/metadata/properties" ma:root="true" ma:fieldsID="c49d49bade79c9d3747ae001c6e2a6c7" ns2:_="" ns3:_="">
    <xsd:import namespace="369f8933-a93f-43f6-9e44-6b204425f71a"/>
    <xsd:import namespace="34b9210e-ba17-4c2b-915d-9093ee570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f8933-a93f-43f6-9e44-6b2044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9210e-ba17-4c2b-915d-9093ee5708b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3dee8f-3bbd-4d39-8fd1-a63d4a818c0d}" ma:internalName="TaxCatchAll" ma:showField="CatchAllData" ma:web="34b9210e-ba17-4c2b-915d-9093ee570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b9210e-ba17-4c2b-915d-9093ee5708ba" xsi:nil="true"/>
    <lcf76f155ced4ddcb4097134ff3c332f xmlns="369f8933-a93f-43f6-9e44-6b204425f7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7F3C7-42CE-4CD5-8241-CFBA076E5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f8933-a93f-43f6-9e44-6b204425f71a"/>
    <ds:schemaRef ds:uri="34b9210e-ba17-4c2b-915d-9093ee570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B18C13-BE8A-42A9-B208-B172004FCDAB}">
  <ds:schemaRefs>
    <ds:schemaRef ds:uri="34b9210e-ba17-4c2b-915d-9093ee5708ba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69f8933-a93f-43f6-9e44-6b204425f71a"/>
  </ds:schemaRefs>
</ds:datastoreItem>
</file>

<file path=customXml/itemProps3.xml><?xml version="1.0" encoding="utf-8"?>
<ds:datastoreItem xmlns:ds="http://schemas.openxmlformats.org/officeDocument/2006/customXml" ds:itemID="{C2255842-980F-4298-A425-59B3F1A1D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Chatting Together</vt:lpstr>
      <vt:lpstr>PowerPoint Presentation</vt:lpstr>
      <vt:lpstr>PowerPoint Presentation</vt:lpstr>
      <vt:lpstr>PowerPoint Presentation</vt:lpstr>
      <vt:lpstr>PowerPoint Presentation</vt:lpstr>
      <vt:lpstr>Chatting Together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 Earl</dc:creator>
  <cp:lastModifiedBy>Earl, Gillian</cp:lastModifiedBy>
  <cp:revision>1</cp:revision>
  <dcterms:created xsi:type="dcterms:W3CDTF">2025-08-13T07:10:21Z</dcterms:created>
  <dcterms:modified xsi:type="dcterms:W3CDTF">2026-01-29T12:37:54Z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0x010100B0538E7BBDC2CA458C15E0CBEA8B3E7F</vt:lpwstr>
  </property>
  <property fmtid="{D5CDD505-2E9C-101B-9397-08002B2CF9AE}" pid="3" name="MediaServiceImageTags">
    <vt:lpwstr/>
  </property>
</Properties>
</file>