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5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345" autoAdjust="0"/>
  </p:normalViewPr>
  <p:slideViewPr>
    <p:cSldViewPr snapToGrid="0">
      <p:cViewPr varScale="1">
        <p:scale>
          <a:sx n="65" d="100"/>
          <a:sy n="65" d="100"/>
        </p:scale>
        <p:origin x="13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arl, Gillian" userId="887a3aa3-e387-4f29-803f-24579ea6ced6" providerId="ADAL" clId="{429F07C8-E264-4257-A55F-F9E4F21A6F07}"/>
    <pc:docChg chg="custSel modSld">
      <pc:chgData name="Earl, Gillian" userId="887a3aa3-e387-4f29-803f-24579ea6ced6" providerId="ADAL" clId="{429F07C8-E264-4257-A55F-F9E4F21A6F07}" dt="2026-01-29T12:02:55.121" v="30" actId="22"/>
      <pc:docMkLst>
        <pc:docMk/>
      </pc:docMkLst>
      <pc:sldChg chg="addSp delSp modSp mod">
        <pc:chgData name="Earl, Gillian" userId="887a3aa3-e387-4f29-803f-24579ea6ced6" providerId="ADAL" clId="{429F07C8-E264-4257-A55F-F9E4F21A6F07}" dt="2026-01-29T11:52:16.537" v="11" actId="14100"/>
        <pc:sldMkLst>
          <pc:docMk/>
          <pc:sldMk cId="2635004983" sldId="257"/>
        </pc:sldMkLst>
        <pc:picChg chg="add mod modCrop">
          <ac:chgData name="Earl, Gillian" userId="887a3aa3-e387-4f29-803f-24579ea6ced6" providerId="ADAL" clId="{429F07C8-E264-4257-A55F-F9E4F21A6F07}" dt="2026-01-29T11:52:16.537" v="11" actId="14100"/>
          <ac:picMkLst>
            <pc:docMk/>
            <pc:sldMk cId="2635004983" sldId="257"/>
            <ac:picMk id="3" creationId="{506FE3BD-DB87-4315-15A6-57CB922F5CBF}"/>
          </ac:picMkLst>
        </pc:picChg>
        <pc:picChg chg="del">
          <ac:chgData name="Earl, Gillian" userId="887a3aa3-e387-4f29-803f-24579ea6ced6" providerId="ADAL" clId="{429F07C8-E264-4257-A55F-F9E4F21A6F07}" dt="2026-01-29T11:50:51.467" v="0" actId="478"/>
          <ac:picMkLst>
            <pc:docMk/>
            <pc:sldMk cId="2635004983" sldId="257"/>
            <ac:picMk id="13" creationId="{DC7928C2-C637-13C8-EACD-D7B3A59C21A3}"/>
          </ac:picMkLst>
        </pc:picChg>
      </pc:sldChg>
      <pc:sldChg chg="addSp delSp modSp mod">
        <pc:chgData name="Earl, Gillian" userId="887a3aa3-e387-4f29-803f-24579ea6ced6" providerId="ADAL" clId="{429F07C8-E264-4257-A55F-F9E4F21A6F07}" dt="2026-01-29T11:55:35.669" v="16" actId="14100"/>
        <pc:sldMkLst>
          <pc:docMk/>
          <pc:sldMk cId="3445947873" sldId="258"/>
        </pc:sldMkLst>
        <pc:picChg chg="del">
          <ac:chgData name="Earl, Gillian" userId="887a3aa3-e387-4f29-803f-24579ea6ced6" providerId="ADAL" clId="{429F07C8-E264-4257-A55F-F9E4F21A6F07}" dt="2026-01-29T11:55:12.743" v="12" actId="478"/>
          <ac:picMkLst>
            <pc:docMk/>
            <pc:sldMk cId="3445947873" sldId="258"/>
            <ac:picMk id="3" creationId="{D1FAFEEE-182B-BED6-E55F-29C1FA76EFD6}"/>
          </ac:picMkLst>
        </pc:picChg>
        <pc:picChg chg="add mod">
          <ac:chgData name="Earl, Gillian" userId="887a3aa3-e387-4f29-803f-24579ea6ced6" providerId="ADAL" clId="{429F07C8-E264-4257-A55F-F9E4F21A6F07}" dt="2026-01-29T11:55:35.669" v="16" actId="14100"/>
          <ac:picMkLst>
            <pc:docMk/>
            <pc:sldMk cId="3445947873" sldId="258"/>
            <ac:picMk id="4" creationId="{836AEB6F-9B12-5017-B22E-E58AC2C06B2E}"/>
          </ac:picMkLst>
        </pc:picChg>
      </pc:sldChg>
      <pc:sldChg chg="addSp delSp mod">
        <pc:chgData name="Earl, Gillian" userId="887a3aa3-e387-4f29-803f-24579ea6ced6" providerId="ADAL" clId="{429F07C8-E264-4257-A55F-F9E4F21A6F07}" dt="2026-01-29T11:58:27.635" v="18" actId="22"/>
        <pc:sldMkLst>
          <pc:docMk/>
          <pc:sldMk cId="68529958" sldId="259"/>
        </pc:sldMkLst>
        <pc:picChg chg="del">
          <ac:chgData name="Earl, Gillian" userId="887a3aa3-e387-4f29-803f-24579ea6ced6" providerId="ADAL" clId="{429F07C8-E264-4257-A55F-F9E4F21A6F07}" dt="2026-01-29T11:58:26.924" v="17" actId="478"/>
          <ac:picMkLst>
            <pc:docMk/>
            <pc:sldMk cId="68529958" sldId="259"/>
            <ac:picMk id="3" creationId="{86BCA607-5DAB-9E10-CA32-3211FD584936}"/>
          </ac:picMkLst>
        </pc:picChg>
        <pc:picChg chg="add">
          <ac:chgData name="Earl, Gillian" userId="887a3aa3-e387-4f29-803f-24579ea6ced6" providerId="ADAL" clId="{429F07C8-E264-4257-A55F-F9E4F21A6F07}" dt="2026-01-29T11:58:27.635" v="18" actId="22"/>
          <ac:picMkLst>
            <pc:docMk/>
            <pc:sldMk cId="68529958" sldId="259"/>
            <ac:picMk id="4" creationId="{B1308765-D49B-A9EA-AD1A-1BD1E4D8040C}"/>
          </ac:picMkLst>
        </pc:picChg>
      </pc:sldChg>
      <pc:sldChg chg="addSp delSp mod">
        <pc:chgData name="Earl, Gillian" userId="887a3aa3-e387-4f29-803f-24579ea6ced6" providerId="ADAL" clId="{429F07C8-E264-4257-A55F-F9E4F21A6F07}" dt="2026-01-29T11:59:31.446" v="20" actId="22"/>
        <pc:sldMkLst>
          <pc:docMk/>
          <pc:sldMk cId="3471807077" sldId="260"/>
        </pc:sldMkLst>
        <pc:picChg chg="del">
          <ac:chgData name="Earl, Gillian" userId="887a3aa3-e387-4f29-803f-24579ea6ced6" providerId="ADAL" clId="{429F07C8-E264-4257-A55F-F9E4F21A6F07}" dt="2026-01-29T11:59:15.043" v="19" actId="478"/>
          <ac:picMkLst>
            <pc:docMk/>
            <pc:sldMk cId="3471807077" sldId="260"/>
            <ac:picMk id="3" creationId="{D572F260-E908-C33E-E44E-E777036CC3F7}"/>
          </ac:picMkLst>
        </pc:picChg>
        <pc:picChg chg="add">
          <ac:chgData name="Earl, Gillian" userId="887a3aa3-e387-4f29-803f-24579ea6ced6" providerId="ADAL" clId="{429F07C8-E264-4257-A55F-F9E4F21A6F07}" dt="2026-01-29T11:59:31.446" v="20" actId="22"/>
          <ac:picMkLst>
            <pc:docMk/>
            <pc:sldMk cId="3471807077" sldId="260"/>
            <ac:picMk id="4" creationId="{0AEF4D5B-2995-4463-B1B3-11BC825AC5AD}"/>
          </ac:picMkLst>
        </pc:picChg>
      </pc:sldChg>
      <pc:sldChg chg="addSp delSp mod">
        <pc:chgData name="Earl, Gillian" userId="887a3aa3-e387-4f29-803f-24579ea6ced6" providerId="ADAL" clId="{429F07C8-E264-4257-A55F-F9E4F21A6F07}" dt="2026-01-29T12:00:16.139" v="22" actId="22"/>
        <pc:sldMkLst>
          <pc:docMk/>
          <pc:sldMk cId="988411498" sldId="261"/>
        </pc:sldMkLst>
        <pc:picChg chg="del">
          <ac:chgData name="Earl, Gillian" userId="887a3aa3-e387-4f29-803f-24579ea6ced6" providerId="ADAL" clId="{429F07C8-E264-4257-A55F-F9E4F21A6F07}" dt="2026-01-29T12:00:15.511" v="21" actId="478"/>
          <ac:picMkLst>
            <pc:docMk/>
            <pc:sldMk cId="988411498" sldId="261"/>
            <ac:picMk id="3" creationId="{11AF5913-7E52-1735-6043-A7D27EE5085D}"/>
          </ac:picMkLst>
        </pc:picChg>
        <pc:picChg chg="add">
          <ac:chgData name="Earl, Gillian" userId="887a3aa3-e387-4f29-803f-24579ea6ced6" providerId="ADAL" clId="{429F07C8-E264-4257-A55F-F9E4F21A6F07}" dt="2026-01-29T12:00:16.139" v="22" actId="22"/>
          <ac:picMkLst>
            <pc:docMk/>
            <pc:sldMk cId="988411498" sldId="261"/>
            <ac:picMk id="4" creationId="{F7E01318-18DF-C8E6-E4A5-FA6336242D2D}"/>
          </ac:picMkLst>
        </pc:picChg>
      </pc:sldChg>
      <pc:sldChg chg="addSp delSp mod">
        <pc:chgData name="Earl, Gillian" userId="887a3aa3-e387-4f29-803f-24579ea6ced6" providerId="ADAL" clId="{429F07C8-E264-4257-A55F-F9E4F21A6F07}" dt="2026-01-29T12:01:10.177" v="26" actId="22"/>
        <pc:sldMkLst>
          <pc:docMk/>
          <pc:sldMk cId="308742658" sldId="262"/>
        </pc:sldMkLst>
        <pc:picChg chg="del">
          <ac:chgData name="Earl, Gillian" userId="887a3aa3-e387-4f29-803f-24579ea6ced6" providerId="ADAL" clId="{429F07C8-E264-4257-A55F-F9E4F21A6F07}" dt="2026-01-29T12:00:26.593" v="23" actId="478"/>
          <ac:picMkLst>
            <pc:docMk/>
            <pc:sldMk cId="308742658" sldId="262"/>
            <ac:picMk id="3" creationId="{F8EF4A74-E9F4-A6ED-9FB5-72D59E346BA5}"/>
          </ac:picMkLst>
        </pc:picChg>
        <pc:picChg chg="add del">
          <ac:chgData name="Earl, Gillian" userId="887a3aa3-e387-4f29-803f-24579ea6ced6" providerId="ADAL" clId="{429F07C8-E264-4257-A55F-F9E4F21A6F07}" dt="2026-01-29T12:00:55.924" v="25" actId="478"/>
          <ac:picMkLst>
            <pc:docMk/>
            <pc:sldMk cId="308742658" sldId="262"/>
            <ac:picMk id="4" creationId="{011DB226-D906-5612-81C7-3DE8018A8A9E}"/>
          </ac:picMkLst>
        </pc:picChg>
        <pc:picChg chg="add">
          <ac:chgData name="Earl, Gillian" userId="887a3aa3-e387-4f29-803f-24579ea6ced6" providerId="ADAL" clId="{429F07C8-E264-4257-A55F-F9E4F21A6F07}" dt="2026-01-29T12:01:10.177" v="26" actId="22"/>
          <ac:picMkLst>
            <pc:docMk/>
            <pc:sldMk cId="308742658" sldId="262"/>
            <ac:picMk id="6" creationId="{6C515D34-295B-AF12-CF10-96A1E9F7B0B6}"/>
          </ac:picMkLst>
        </pc:picChg>
      </pc:sldChg>
      <pc:sldChg chg="addSp delSp mod">
        <pc:chgData name="Earl, Gillian" userId="887a3aa3-e387-4f29-803f-24579ea6ced6" providerId="ADAL" clId="{429F07C8-E264-4257-A55F-F9E4F21A6F07}" dt="2026-01-29T12:02:04.300" v="28" actId="22"/>
        <pc:sldMkLst>
          <pc:docMk/>
          <pc:sldMk cId="1588230119" sldId="263"/>
        </pc:sldMkLst>
        <pc:picChg chg="del">
          <ac:chgData name="Earl, Gillian" userId="887a3aa3-e387-4f29-803f-24579ea6ced6" providerId="ADAL" clId="{429F07C8-E264-4257-A55F-F9E4F21A6F07}" dt="2026-01-29T12:01:13.188" v="27" actId="478"/>
          <ac:picMkLst>
            <pc:docMk/>
            <pc:sldMk cId="1588230119" sldId="263"/>
            <ac:picMk id="3" creationId="{AEE5409E-ACEA-E893-2E4A-2C232280743B}"/>
          </ac:picMkLst>
        </pc:picChg>
        <pc:picChg chg="add">
          <ac:chgData name="Earl, Gillian" userId="887a3aa3-e387-4f29-803f-24579ea6ced6" providerId="ADAL" clId="{429F07C8-E264-4257-A55F-F9E4F21A6F07}" dt="2026-01-29T12:02:04.300" v="28" actId="22"/>
          <ac:picMkLst>
            <pc:docMk/>
            <pc:sldMk cId="1588230119" sldId="263"/>
            <ac:picMk id="4" creationId="{CA62949A-DDED-65F7-3C4C-49C489B7306D}"/>
          </ac:picMkLst>
        </pc:picChg>
      </pc:sldChg>
      <pc:sldChg chg="addSp delSp mod">
        <pc:chgData name="Earl, Gillian" userId="887a3aa3-e387-4f29-803f-24579ea6ced6" providerId="ADAL" clId="{429F07C8-E264-4257-A55F-F9E4F21A6F07}" dt="2026-01-29T12:02:55.121" v="30" actId="22"/>
        <pc:sldMkLst>
          <pc:docMk/>
          <pc:sldMk cId="4205154651" sldId="264"/>
        </pc:sldMkLst>
        <pc:picChg chg="del">
          <ac:chgData name="Earl, Gillian" userId="887a3aa3-e387-4f29-803f-24579ea6ced6" providerId="ADAL" clId="{429F07C8-E264-4257-A55F-F9E4F21A6F07}" dt="2026-01-29T12:02:07.629" v="29" actId="478"/>
          <ac:picMkLst>
            <pc:docMk/>
            <pc:sldMk cId="4205154651" sldId="264"/>
            <ac:picMk id="3" creationId="{9A7A5F0C-09B8-14FE-02E9-FF0E68FA880B}"/>
          </ac:picMkLst>
        </pc:picChg>
        <pc:picChg chg="add">
          <ac:chgData name="Earl, Gillian" userId="887a3aa3-e387-4f29-803f-24579ea6ced6" providerId="ADAL" clId="{429F07C8-E264-4257-A55F-F9E4F21A6F07}" dt="2026-01-29T12:02:55.121" v="30" actId="22"/>
          <ac:picMkLst>
            <pc:docMk/>
            <pc:sldMk cId="4205154651" sldId="264"/>
            <ac:picMk id="4" creationId="{27045EC6-50BB-0E09-1B54-D540A1B2B18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6FD85-308A-4343-9F03-CBF9F6D9E5CE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7855D-F70A-48F1-8483-769C53C30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9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Listen, watch and respond to me.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can’t talk yet, but I have lots to tell you. Pay attention to my facial expressions, sounds and wiggles to find out how I am feeling or what I need. Help me settle with a calming lullaby or chat to me about what I am doing.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7855D-F70A-48F1-8483-769C53C307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97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a sing song voice.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recognise your voice before I’m born. Finding quiet times to chat, sing or tell me stories helps me feel happy and safe. Help me to tune in by using a sing song voice that goes up and down.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7855D-F70A-48F1-8483-769C53C307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4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best place is face to face.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at my eye level to help me to see you, and so you notice how I am feeling. Use smiles and a gentle voice to hold my attention. I might look away, but that’s OK, I’ll come back.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7855D-F70A-48F1-8483-769C53C307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824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Copy my sounds, funny faces and gestures.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copy me, I notice you are listening and that you want to keep the conversation going. I love it when you make me laugh by copying my gestures and gurgles, then pausing for me to take another turn.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7855D-F70A-48F1-8483-769C53C307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39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down to my level.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down at my level so you can clearly see my face and I can see yours. Pay attention to notice what my facial expressions, sounds and words are telling you.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7855D-F70A-48F1-8483-769C53C3073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201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 and wait before joining in.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love it when you play alongside me, letting me take the lead. Watch and wait to see how I choose to play and what I am interested in. Join in by making a comment or taking a turn. Give me plenty of time to respond.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7855D-F70A-48F1-8483-769C53C3073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866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 my sounds or words and add a bit more.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repeat what I say, I know you are listening, and it helps to keep the conversation going. Your longer sentences help me to learn new words. Don’t worry if I can’t say all the sounds correctly just yet.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7855D-F70A-48F1-8483-769C53C3073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13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to me whatever we are doing.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 with me about whatever we are busy doing, whether I’m getting dressed or walking to nursery.  Try to comment instead of asking questions.  Give me time to take a turn, with or without words.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7855D-F70A-48F1-8483-769C53C3073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39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81B87-017E-7340-8883-829087E7F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30100-43E1-BB51-D86B-C9301DA0A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57515-88D1-A743-0DB7-C202201D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805-0E1F-45A8-A230-DFD8D9FE366A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003E-3053-D7C8-ACC9-490C1B215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3144F-05D3-0F93-FC0B-09DCC801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6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038B9-4AEC-C0A0-F616-4719EE74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67F7D-2F2F-5ED6-8939-C78167B0D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A4D18-2DC2-0FFF-F3BC-3FFAB9A5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805-0E1F-45A8-A230-DFD8D9FE366A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0FEC9-B0C6-EFBC-0FE1-6B2576E5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6AD04-DEFF-CB2C-DE5C-92107015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79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4A6413-0794-330C-243E-DF899FAEB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02FFF-D9FB-5DC6-5C34-4CF5A14DA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9783E-9745-589E-149E-2C1D91BD4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805-0E1F-45A8-A230-DFD8D9FE366A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F880-247B-5DB1-DCFB-CEE71DFB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2B128-454E-861C-A418-948EAF45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39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7BBEF-4491-B01B-4E58-B8F11215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6ACE8-2CED-0030-FE90-9659FED93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7D287-9C76-ED91-383B-6FB53F43E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805-0E1F-45A8-A230-DFD8D9FE366A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32CFE-F956-B769-7250-75AF7867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2B8FE-8891-33AF-0257-70C55FE1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46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4C9F2-95D5-10C6-7B69-BF328E20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628A9-BDFC-E660-7CF2-8F62A0D0B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59A4A-2890-8D0E-0416-129BD4D0C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805-0E1F-45A8-A230-DFD8D9FE366A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A0B90-2BE7-D529-E61A-B6BAB2B4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FCC70-4B39-56AD-1D23-AC6A9D49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42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8EC8-0E08-7473-7AEA-74078710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7CC4B-C909-A995-6901-59B738861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93517-3A4D-6866-85BC-657932B4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276BA-7591-CDE1-3712-B61C1151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805-0E1F-45A8-A230-DFD8D9FE366A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6AEC4-7FCC-77D4-0B7E-CA779A4E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F0243-A700-1860-1586-29A8199D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35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98AFC-BC78-3A17-22EB-A2CF9018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BBD47-E7CE-37C3-D405-DF52EFAF6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CF3EB-EBA0-0865-053A-6FF243424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63C492-82A9-90CE-5521-BC0C6252B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D3A27-793A-D464-688A-1B64AA705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D8887-7CF2-E8FD-817A-F36EDB59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805-0E1F-45A8-A230-DFD8D9FE366A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BE424C-6CC0-30BC-95D2-1941FB29A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79FC34-4FDA-7BEC-4B52-62DEC2E6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15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4696D-5930-E99A-34BF-A06B50899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B8D41F-97CA-F7DA-4ED9-A58DDEE7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805-0E1F-45A8-A230-DFD8D9FE366A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4F3506-1201-6A19-D03F-70DD6D47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6A7C8-9B06-92FF-8C6E-52208350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96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7C807-1B6D-D4E6-5078-A0A8413CD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805-0E1F-45A8-A230-DFD8D9FE366A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31733D-8873-2344-3808-CDAB8BF2F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83A38-1FE9-FF4F-AE34-A23CAD4B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16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DE84-539D-5E43-AAF6-FF1557E9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2FCD1-7DD3-2267-CD37-415EEC69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5ABA7-BF6B-94D9-120F-70C95FC13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4FDBC-7DFA-98CA-4DC2-97BD86BA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805-0E1F-45A8-A230-DFD8D9FE366A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9DE88-E869-68FB-988C-90DD7F92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5881D-0DEB-C96F-1AB1-300C1FCA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0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BC2D3-1B11-2514-4FDE-D6F0F18B1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3C7614-E0BF-17BB-AE05-D0293B03B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60929-F954-6A78-1C74-5804CF0BA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88042-6B84-7164-0725-67B9B9B3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4805-0E1F-45A8-A230-DFD8D9FE366A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09DD6-72E7-0C08-9492-DE1D592C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4FDD5-2418-6917-FB22-3ED2AF1EE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74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8C3EA7-8D23-E6D2-30EC-F4AFCF4AB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61ABE-F930-6321-EEC3-6E032CF2A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3CD77-CBD0-9778-CC25-D2A4BE7FC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F84805-0E1F-45A8-A230-DFD8D9FE366A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E276-CC34-9109-DE3E-A06E8CD50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907FF-FDEA-726A-23F7-E6E2C7A7D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C63420-E93A-40E7-9A8E-E21707FDA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2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DDB0A-E35B-83CD-5553-F3A549A119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Chatting Together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80897-FF8E-D3A7-8AA8-95A1A28091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Bump to Baby (Gaelic)</a:t>
            </a:r>
          </a:p>
        </p:txBody>
      </p:sp>
    </p:spTree>
    <p:extLst>
      <p:ext uri="{BB962C8B-B14F-4D97-AF65-F5344CB8AC3E}">
        <p14:creationId xmlns:p14="http://schemas.microsoft.com/office/powerpoint/2010/main" val="699190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577FB-88AD-F0F3-D0E2-89793F41B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045EC6-50BB-0E09-1B54-D540A1B2B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50" y="28100"/>
            <a:ext cx="10202699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5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6FE3BD-DB87-4315-15A6-57CB922F5C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79" t="6036" r="1630" b="5666"/>
          <a:stretch>
            <a:fillRect/>
          </a:stretch>
        </p:blipFill>
        <p:spPr>
          <a:xfrm>
            <a:off x="977272" y="0"/>
            <a:ext cx="10276881" cy="683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0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7EB2F-EC01-E5CE-4BCD-9EE7C9ADB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6AEB6F-9B12-5017-B22E-E58AC2C06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88" y="0"/>
            <a:ext cx="10114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4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0ABAC-8996-DE09-70BE-EB647AD6A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308765-D49B-A9EA-AD1A-1BD1E4D80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21" y="0"/>
            <a:ext cx="10260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A6313-6C53-B56F-C067-247FAD081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EF4D5B-2995-4463-B1B3-11BC825AC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71" y="0"/>
            <a:ext cx="10135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0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EDDB8-0828-7ABF-8C23-A7846A185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CBB4-1DED-ABBD-E850-145A3F2C08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Chatting Together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2639E4-7F25-B05A-5066-8F96C9B400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Toddler to Young Child (Gaelic)</a:t>
            </a:r>
          </a:p>
        </p:txBody>
      </p:sp>
    </p:spTree>
    <p:extLst>
      <p:ext uri="{BB962C8B-B14F-4D97-AF65-F5344CB8AC3E}">
        <p14:creationId xmlns:p14="http://schemas.microsoft.com/office/powerpoint/2010/main" val="337126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E590E-51E3-AF83-7112-8CD5633A6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E01318-18DF-C8E6-E4A5-FA6336242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56" y="32863"/>
            <a:ext cx="10126488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1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27639-6704-F10D-206E-52031C3FA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515D34-295B-AF12-CF10-96A1E9F7B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29" y="28100"/>
            <a:ext cx="10145541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62D10-68B1-483D-FA04-3BF85D61D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62949A-DDED-65F7-3C4C-49C489B73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" y="0"/>
            <a:ext cx="10149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0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538E7BBDC2CA458C15E0CBEA8B3E7F" ma:contentTypeVersion="12" ma:contentTypeDescription="Create a new document." ma:contentTypeScope="" ma:versionID="35a96d52cd15803d0602a51d943844f0">
  <xsd:schema xmlns:xsd="http://www.w3.org/2001/XMLSchema" xmlns:xs="http://www.w3.org/2001/XMLSchema" xmlns:p="http://schemas.microsoft.com/office/2006/metadata/properties" xmlns:ns2="369f8933-a93f-43f6-9e44-6b204425f71a" xmlns:ns3="34b9210e-ba17-4c2b-915d-9093ee5708ba" targetNamespace="http://schemas.microsoft.com/office/2006/metadata/properties" ma:root="true" ma:fieldsID="c49d49bade79c9d3747ae001c6e2a6c7" ns2:_="" ns3:_="">
    <xsd:import namespace="369f8933-a93f-43f6-9e44-6b204425f71a"/>
    <xsd:import namespace="34b9210e-ba17-4c2b-915d-9093ee5708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f8933-a93f-43f6-9e44-6b204425f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6ac32b6-d060-42fb-93c0-6c46742e1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9210e-ba17-4c2b-915d-9093ee5708b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93dee8f-3bbd-4d39-8fd1-a63d4a818c0d}" ma:internalName="TaxCatchAll" ma:showField="CatchAllData" ma:web="34b9210e-ba17-4c2b-915d-9093ee5708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b9210e-ba17-4c2b-915d-9093ee5708ba" xsi:nil="true"/>
    <lcf76f155ced4ddcb4097134ff3c332f xmlns="369f8933-a93f-43f6-9e44-6b204425f71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0DE094-2AC3-4DC6-8CDE-A76116DC26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9f8933-a93f-43f6-9e44-6b204425f71a"/>
    <ds:schemaRef ds:uri="34b9210e-ba17-4c2b-915d-9093ee5708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87909D-73F6-4EB4-8FC0-511110A6199A}">
  <ds:schemaRefs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34b9210e-ba17-4c2b-915d-9093ee5708ba"/>
    <ds:schemaRef ds:uri="http://schemas.microsoft.com/office/2006/documentManagement/types"/>
    <ds:schemaRef ds:uri="http://schemas.microsoft.com/office/infopath/2007/PartnerControls"/>
    <ds:schemaRef ds:uri="369f8933-a93f-43f6-9e44-6b204425f71a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68BA565-8B1A-4CE4-88EE-073ED8402A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444</Words>
  <Application>Microsoft Office PowerPoint</Application>
  <PresentationFormat>Widescreen</PresentationFormat>
  <Paragraphs>28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Chatting Together</vt:lpstr>
      <vt:lpstr>PowerPoint Presentation</vt:lpstr>
      <vt:lpstr>PowerPoint Presentation</vt:lpstr>
      <vt:lpstr>PowerPoint Presentation</vt:lpstr>
      <vt:lpstr>PowerPoint Presentation</vt:lpstr>
      <vt:lpstr>Chatting Together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Gill Earl</dc:creator>
  <cp:lastModifiedBy>Earl, Gillian</cp:lastModifiedBy>
  <cp:revision>1</cp:revision>
  <dcterms:created xsi:type="dcterms:W3CDTF">2025-08-13T07:44:42Z</dcterms:created>
  <dcterms:modified xsi:type="dcterms:W3CDTF">2026-01-29T12:03:03Z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0x010100B0538E7BBDC2CA458C15E0CBEA8B3E7F</vt:lpwstr>
  </property>
  <property fmtid="{D5CDD505-2E9C-101B-9397-08002B2CF9AE}" pid="3" name="MediaServiceImageTags">
    <vt:lpwstr/>
  </property>
</Properties>
</file>