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F964F-CE7B-418C-AF08-4394FEC95082}" v="1" dt="2025-08-13T07:59:48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45" autoAdjust="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FD85-308A-4343-9F03-CBF9F6D9E5CE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7855D-F70A-48F1-8483-769C53C30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watch and respond to me.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can’t talk yet, but I have lots to tell you. Pay attention to my facial expressions, sounds and wiggles to find out how I am feeling or what I need. Help me settle with a calming lullaby or chat to me about what I am doing.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7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sing song voice.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recognise your voice before I’m born. Finding quiet times to chat, sing or tell me stories helps me feel happy and safe. Help me to tune in by using a sing song voice that goes up and down.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4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best place is face to face.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at my eye level to help me to see you, and so you notice how I am feeling. Use smiles and a gentle voice to hold my attention. I might look away, but that’s OK, I’ll come back.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2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Copy my sounds, funny faces and gestures.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copy me, I notice you are listening and that you want to keep the conversation going. I love it when you make me laugh by copying my gestures and gurgles, then pausing for me to take another turn.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9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down to my level.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down at my level so you can clearly see my face and I can see yours. Pay attention to notice what my facial expressions, sounds and words are telling you.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0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and wait before joining in.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love it when you play alongside me, letting me take the lead. Watch and wait to see how I choose to play and what I am interested in. Join in by making a comment or taking a turn. Give me plenty of time to respond.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6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 my sounds or words and add a bit more.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repeat what I say, I know you are listening, and it helps to keep the conversation going. Your longer sentences help me to learn new words. Don’t worry if I can’t say all the sounds correctly just yet.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3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to me whatever we are doing.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with me about whatever we are busy doing, whether I’m getting dressed or walking to nursery.  Try to comment instead of asking questions.  Give me time to take a turn, with or without words.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9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1B87-017E-7340-8883-829087E7F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30100-43E1-BB51-D86B-C9301DA0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7515-88D1-A743-0DB7-C202201D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003E-3053-D7C8-ACC9-490C1B21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3144F-05D3-0F93-FC0B-09DCC801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6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38B9-4AEC-C0A0-F616-4719EE74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7F7D-2F2F-5ED6-8939-C78167B0D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A4D18-2DC2-0FFF-F3BC-3FFAB9A5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0FEC9-B0C6-EFBC-0FE1-6B2576E5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6AD04-DEFF-CB2C-DE5C-92107015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9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A6413-0794-330C-243E-DF899FAEB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02FFF-D9FB-5DC6-5C34-4CF5A14DA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783E-9745-589E-149E-2C1D91BD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F880-247B-5DB1-DCFB-CEE71DFB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B128-454E-861C-A418-948EAF45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9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BBEF-4491-B01B-4E58-B8F11215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ACE8-2CED-0030-FE90-9659FED9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7D287-9C76-ED91-383B-6FB53F43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32CFE-F956-B769-7250-75AF7867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2B8FE-8891-33AF-0257-70C55FE1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C9F2-95D5-10C6-7B69-BF328E20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28A9-BDFC-E660-7CF2-8F62A0D0B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59A4A-2890-8D0E-0416-129BD4D0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90-2BE7-D529-E61A-B6BAB2B4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CC70-4B39-56AD-1D23-AC6A9D49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2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8EC8-0E08-7473-7AEA-74078710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7CC4B-C909-A995-6901-59B738861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93517-3A4D-6866-85BC-657932B4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276BA-7591-CDE1-3712-B61C1151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6AEC4-7FCC-77D4-0B7E-CA779A4E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F0243-A700-1860-1586-29A8199D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5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8AFC-BC78-3A17-22EB-A2CF9018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BD47-E7CE-37C3-D405-DF52EFAF6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F3EB-EBA0-0865-053A-6FF243424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3C492-82A9-90CE-5521-BC0C6252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D3A27-793A-D464-688A-1B64AA705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D8887-7CF2-E8FD-817A-F36EDB5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E424C-6CC0-30BC-95D2-1941FB29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9FC34-4FDA-7BEC-4B52-62DEC2E6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5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696D-5930-E99A-34BF-A06B5089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8D41F-97CA-F7DA-4ED9-A58DDEE7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F3506-1201-6A19-D03F-70DD6D47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6A7C8-9B06-92FF-8C6E-52208350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6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7C807-1B6D-D4E6-5078-A0A8413C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1733D-8873-2344-3808-CDAB8BF2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83A38-1FE9-FF4F-AE34-A23CAD4B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DE84-539D-5E43-AAF6-FF1557E9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FCD1-7DD3-2267-CD37-415EEC69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5ABA7-BF6B-94D9-120F-70C95FC13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FDBC-7DFA-98CA-4DC2-97BD86BA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9DE88-E869-68FB-988C-90DD7F92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5881D-0DEB-C96F-1AB1-300C1FCA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0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C2D3-1B11-2514-4FDE-D6F0F18B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C7614-E0BF-17BB-AE05-D0293B03B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60929-F954-6A78-1C74-5804CF0BA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88042-6B84-7164-0725-67B9B9B3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09DD6-72E7-0C08-9492-DE1D592C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4FDD5-2418-6917-FB22-3ED2AF1E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4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C3EA7-8D23-E6D2-30EC-F4AFCF4A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61ABE-F930-6321-EEC3-6E032CF2A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3CD77-CBD0-9778-CC25-D2A4BE7FC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F84805-0E1F-45A8-A230-DFD8D9FE366A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E276-CC34-9109-DE3E-A06E8CD50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907FF-FDEA-726A-23F7-E6E2C7A7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2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DB0A-E35B-83CD-5553-F3A549A11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Chatting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80897-FF8E-D3A7-8AA8-95A1A2809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Bump to Baby (Gaelic)</a:t>
            </a:r>
          </a:p>
        </p:txBody>
      </p:sp>
    </p:spTree>
    <p:extLst>
      <p:ext uri="{BB962C8B-B14F-4D97-AF65-F5344CB8AC3E}">
        <p14:creationId xmlns:p14="http://schemas.microsoft.com/office/powerpoint/2010/main" val="69919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577FB-88AD-F0F3-D0E2-89793F41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in a bathtub&#10;&#10;AI-generated content may be incorrect.">
            <a:extLst>
              <a:ext uri="{FF2B5EF4-FFF2-40B4-BE49-F238E27FC236}">
                <a16:creationId xmlns:a16="http://schemas.microsoft.com/office/drawing/2014/main" id="{9A7A5F0C-09B8-14FE-02E9-FF0E68FA8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673163" cy="68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and person with text&#10;&#10;AI-generated content may be incorrect.">
            <a:extLst>
              <a:ext uri="{FF2B5EF4-FFF2-40B4-BE49-F238E27FC236}">
                <a16:creationId xmlns:a16="http://schemas.microsoft.com/office/drawing/2014/main" id="{DC7928C2-C637-13C8-EACD-D7B3A59C2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31" y="0"/>
            <a:ext cx="9692212" cy="68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0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7EB2F-EC01-E5CE-4BCD-9EE7C9ADB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aby&#10;&#10;AI-generated content may be incorrect.">
            <a:extLst>
              <a:ext uri="{FF2B5EF4-FFF2-40B4-BE49-F238E27FC236}">
                <a16:creationId xmlns:a16="http://schemas.microsoft.com/office/drawing/2014/main" id="{D1FAFEEE-182B-BED6-E55F-29C1FA76E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51" y="-1"/>
            <a:ext cx="9646492" cy="6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ABAC-8996-DE09-70BE-EB647AD6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by&#10;&#10;AI-generated content may be incorrect.">
            <a:extLst>
              <a:ext uri="{FF2B5EF4-FFF2-40B4-BE49-F238E27FC236}">
                <a16:creationId xmlns:a16="http://schemas.microsoft.com/office/drawing/2014/main" id="{86BCA607-5DAB-9E10-CA32-3211FD584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34610"/>
            <a:ext cx="9624060" cy="67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A6313-6C53-B56F-C067-247FAD08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by sitting on a couch&#10;&#10;AI-generated content may be incorrect.">
            <a:extLst>
              <a:ext uri="{FF2B5EF4-FFF2-40B4-BE49-F238E27FC236}">
                <a16:creationId xmlns:a16="http://schemas.microsoft.com/office/drawing/2014/main" id="{D572F260-E908-C33E-E44E-E777036CC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020" y="50722"/>
            <a:ext cx="9612630" cy="67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EDDB8-0828-7ABF-8C23-A7846A18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CBB4-1DED-ABBD-E850-145A3F2C0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Chatting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639E4-7F25-B05A-5066-8F96C9B40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Toddler to Young Child (Gaelic)</a:t>
            </a:r>
          </a:p>
        </p:txBody>
      </p:sp>
    </p:spTree>
    <p:extLst>
      <p:ext uri="{BB962C8B-B14F-4D97-AF65-F5344CB8AC3E}">
        <p14:creationId xmlns:p14="http://schemas.microsoft.com/office/powerpoint/2010/main" val="337126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590E-51E3-AF83-7112-8CD5633A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child playing with dice&#10;&#10;AI-generated content may be incorrect.">
            <a:extLst>
              <a:ext uri="{FF2B5EF4-FFF2-40B4-BE49-F238E27FC236}">
                <a16:creationId xmlns:a16="http://schemas.microsoft.com/office/drawing/2014/main" id="{11AF5913-7E52-1735-6043-A7D27EE50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-1"/>
            <a:ext cx="9638873" cy="67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1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27639-6704-F10D-206E-52031C3F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child playing with toys&#10;&#10;AI-generated content may be incorrect.">
            <a:extLst>
              <a:ext uri="{FF2B5EF4-FFF2-40B4-BE49-F238E27FC236}">
                <a16:creationId xmlns:a16="http://schemas.microsoft.com/office/drawing/2014/main" id="{F8EF4A74-E9F4-A6ED-9FB5-72D59E346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870" y="10441"/>
            <a:ext cx="9749790" cy="68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2D10-68B1-483D-FA04-3BF85D61D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AEE5409E-ACEA-E893-2E4A-2C2322807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0"/>
            <a:ext cx="9669780" cy="68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444</Words>
  <Application>Microsoft Office PowerPoint</Application>
  <PresentationFormat>Widescreen</PresentationFormat>
  <Paragraphs>28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Chatting Together</vt:lpstr>
      <vt:lpstr>PowerPoint Presentation</vt:lpstr>
      <vt:lpstr>PowerPoint Presentation</vt:lpstr>
      <vt:lpstr>PowerPoint Presentation</vt:lpstr>
      <vt:lpstr>PowerPoint Presentation</vt:lpstr>
      <vt:lpstr>Chatting Together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 Earl</dc:creator>
  <cp:lastModifiedBy>Sarah Paterson</cp:lastModifiedBy>
  <cp:revision>1</cp:revision>
  <dcterms:created xsi:type="dcterms:W3CDTF">2025-08-13T07:44:42Z</dcterms:created>
  <dcterms:modified xsi:type="dcterms:W3CDTF">2025-08-18T13:40:45Z</dcterms:modified>
</cp:coreProperties>
</file>