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Luckiest Guy" charset="1" panose="02000506000000020004"/>
      <p:regular r:id="rId18"/>
    </p:embeddedFont>
    <p:embeddedFont>
      <p:font typeface="Ubuntu Bold" charset="1" panose="020B0804030602030204"/>
      <p:regular r:id="rId19"/>
    </p:embeddedFont>
    <p:embeddedFont>
      <p:font typeface="Ubuntu" charset="1" panose="020B0504030602030204"/>
      <p:regular r:id="rId20"/>
    </p:embeddedFont>
    <p:embeddedFont>
      <p:font typeface="Century Gothic Paneuropean Bold" charset="1" panose="020B0702020202020204"/>
      <p:regular r:id="rId21"/>
    </p:embeddedFont>
    <p:embeddedFont>
      <p:font typeface="Century Gothic Paneuropean" charset="1" panose="020B0502020202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9.png" Type="http://schemas.openxmlformats.org/officeDocument/2006/relationships/image"/><Relationship Id="rId5" Target="../media/image50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3.png" Type="http://schemas.openxmlformats.org/officeDocument/2006/relationships/image"/><Relationship Id="rId11" Target="../media/image54.svg" Type="http://schemas.openxmlformats.org/officeDocument/2006/relationships/image"/><Relationship Id="rId12" Target="../media/image55.png" Type="http://schemas.openxmlformats.org/officeDocument/2006/relationships/image"/><Relationship Id="rId13" Target="../media/image56.svg" Type="http://schemas.openxmlformats.org/officeDocument/2006/relationships/image"/><Relationship Id="rId14" Target="../media/image57.png" Type="http://schemas.openxmlformats.org/officeDocument/2006/relationships/image"/><Relationship Id="rId15" Target="../media/image58.svg" Type="http://schemas.openxmlformats.org/officeDocument/2006/relationships/image"/><Relationship Id="rId16" Target="../media/image7.png" Type="http://schemas.openxmlformats.org/officeDocument/2006/relationships/image"/><Relationship Id="rId17" Target="../media/image59.png" Type="http://schemas.openxmlformats.org/officeDocument/2006/relationships/image"/><Relationship Id="rId18" Target="../media/image60.png" Type="http://schemas.openxmlformats.org/officeDocument/2006/relationships/image"/><Relationship Id="rId19" Target="https://blogs.glowscotland.org.uk/glowblogs/corpuschristi/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Relationship Id="rId8" Target="../media/image51.png" Type="http://schemas.openxmlformats.org/officeDocument/2006/relationships/image"/><Relationship Id="rId9" Target="../media/image5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3.png" Type="http://schemas.openxmlformats.org/officeDocument/2006/relationships/image"/><Relationship Id="rId9" Target="../media/image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9" Target="../media/image2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27.png" Type="http://schemas.openxmlformats.org/officeDocument/2006/relationships/image"/><Relationship Id="rId6" Target="../media/image28.png" Type="http://schemas.openxmlformats.org/officeDocument/2006/relationships/image"/><Relationship Id="rId7" Target="../media/image29.png" Type="http://schemas.openxmlformats.org/officeDocument/2006/relationships/image"/><Relationship Id="rId8" Target="../media/image30.png" Type="http://schemas.openxmlformats.org/officeDocument/2006/relationships/image"/><Relationship Id="rId9" Target="../media/image2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png" Type="http://schemas.openxmlformats.org/officeDocument/2006/relationships/image"/><Relationship Id="rId11" Target="../media/image3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Relationship Id="rId7" Target="../media/image33.png" Type="http://schemas.openxmlformats.org/officeDocument/2006/relationships/image"/><Relationship Id="rId8" Target="../media/image34.pn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33.png" Type="http://schemas.openxmlformats.org/officeDocument/2006/relationships/image"/><Relationship Id="rId6" Target="../media/image17.pn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3.png" Type="http://schemas.openxmlformats.org/officeDocument/2006/relationships/image"/><Relationship Id="rId11" Target="../media/image44.pn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38.png" Type="http://schemas.openxmlformats.org/officeDocument/2006/relationships/image"/><Relationship Id="rId6" Target="../media/image39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Relationship Id="rId9" Target="../media/image42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45.png" Type="http://schemas.openxmlformats.org/officeDocument/2006/relationships/image"/><Relationship Id="rId6" Target="../media/image46.svg" Type="http://schemas.openxmlformats.org/officeDocument/2006/relationships/image"/><Relationship Id="rId7" Target="../media/image4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C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905245">
            <a:off x="13009143" y="-2021315"/>
            <a:ext cx="7388810" cy="6529861"/>
          </a:xfrm>
          <a:custGeom>
            <a:avLst/>
            <a:gdLst/>
            <a:ahLst/>
            <a:cxnLst/>
            <a:rect r="r" b="b" t="t" l="l"/>
            <a:pathLst>
              <a:path h="6529861" w="7388810">
                <a:moveTo>
                  <a:pt x="0" y="0"/>
                </a:moveTo>
                <a:lnTo>
                  <a:pt x="7388811" y="0"/>
                </a:lnTo>
                <a:lnTo>
                  <a:pt x="7388811" y="6529861"/>
                </a:lnTo>
                <a:lnTo>
                  <a:pt x="0" y="6529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922111">
            <a:off x="-2099259" y="-2021315"/>
            <a:ext cx="7388810" cy="6529861"/>
          </a:xfrm>
          <a:custGeom>
            <a:avLst/>
            <a:gdLst/>
            <a:ahLst/>
            <a:cxnLst/>
            <a:rect r="r" b="b" t="t" l="l"/>
            <a:pathLst>
              <a:path h="6529861" w="7388810">
                <a:moveTo>
                  <a:pt x="7388810" y="0"/>
                </a:moveTo>
                <a:lnTo>
                  <a:pt x="0" y="0"/>
                </a:lnTo>
                <a:lnTo>
                  <a:pt x="0" y="6529861"/>
                </a:lnTo>
                <a:lnTo>
                  <a:pt x="7388810" y="6529861"/>
                </a:lnTo>
                <a:lnTo>
                  <a:pt x="738881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124832" y="828675"/>
            <a:ext cx="14038336" cy="34893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000"/>
              </a:lnSpc>
              <a:spcBef>
                <a:spcPct val="0"/>
              </a:spcBef>
            </a:pPr>
            <a:r>
              <a:rPr lang="en-US" sz="10000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How Good is our school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6703549" y="6089397"/>
            <a:ext cx="3168903" cy="3168903"/>
          </a:xfrm>
          <a:custGeom>
            <a:avLst/>
            <a:gdLst/>
            <a:ahLst/>
            <a:cxnLst/>
            <a:rect r="r" b="b" t="t" l="l"/>
            <a:pathLst>
              <a:path h="3168903" w="3168903">
                <a:moveTo>
                  <a:pt x="0" y="0"/>
                </a:moveTo>
                <a:lnTo>
                  <a:pt x="3168902" y="0"/>
                </a:lnTo>
                <a:lnTo>
                  <a:pt x="3168902" y="3168903"/>
                </a:lnTo>
                <a:lnTo>
                  <a:pt x="0" y="316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-1584451" y="6089397"/>
            <a:ext cx="3168903" cy="3168903"/>
          </a:xfrm>
          <a:custGeom>
            <a:avLst/>
            <a:gdLst/>
            <a:ahLst/>
            <a:cxnLst/>
            <a:rect r="r" b="b" t="t" l="l"/>
            <a:pathLst>
              <a:path h="3168903" w="3168903">
                <a:moveTo>
                  <a:pt x="0" y="0"/>
                </a:moveTo>
                <a:lnTo>
                  <a:pt x="3168902" y="0"/>
                </a:lnTo>
                <a:lnTo>
                  <a:pt x="3168902" y="3168903"/>
                </a:lnTo>
                <a:lnTo>
                  <a:pt x="0" y="3168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2291522" y="5370911"/>
            <a:ext cx="1512168" cy="378042"/>
          </a:xfrm>
          <a:custGeom>
            <a:avLst/>
            <a:gdLst/>
            <a:ahLst/>
            <a:cxnLst/>
            <a:rect r="r" b="b" t="t" l="l"/>
            <a:pathLst>
              <a:path h="378042" w="1512168">
                <a:moveTo>
                  <a:pt x="0" y="0"/>
                </a:moveTo>
                <a:lnTo>
                  <a:pt x="1512168" y="0"/>
                </a:lnTo>
                <a:lnTo>
                  <a:pt x="1512168" y="378042"/>
                </a:lnTo>
                <a:lnTo>
                  <a:pt x="0" y="378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484310" y="5370911"/>
            <a:ext cx="1512168" cy="378042"/>
          </a:xfrm>
          <a:custGeom>
            <a:avLst/>
            <a:gdLst/>
            <a:ahLst/>
            <a:cxnLst/>
            <a:rect r="r" b="b" t="t" l="l"/>
            <a:pathLst>
              <a:path h="378042" w="1512168">
                <a:moveTo>
                  <a:pt x="0" y="0"/>
                </a:moveTo>
                <a:lnTo>
                  <a:pt x="1512168" y="0"/>
                </a:lnTo>
                <a:lnTo>
                  <a:pt x="1512168" y="378042"/>
                </a:lnTo>
                <a:lnTo>
                  <a:pt x="0" y="37804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9" id="9"/>
          <p:cNvSpPr/>
          <p:nvPr/>
        </p:nvSpPr>
        <p:spPr>
          <a:xfrm>
            <a:off x="3517477" y="4151614"/>
            <a:ext cx="11253046" cy="0"/>
          </a:xfrm>
          <a:prstGeom prst="line">
            <a:avLst/>
          </a:prstGeom>
          <a:ln cap="rnd" w="28575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0" id="10"/>
          <p:cNvSpPr/>
          <p:nvPr/>
        </p:nvSpPr>
        <p:spPr>
          <a:xfrm flipH="false" flipV="false" rot="0">
            <a:off x="15529873" y="1071272"/>
            <a:ext cx="844393" cy="844393"/>
          </a:xfrm>
          <a:custGeom>
            <a:avLst/>
            <a:gdLst/>
            <a:ahLst/>
            <a:cxnLst/>
            <a:rect r="r" b="b" t="t" l="l"/>
            <a:pathLst>
              <a:path h="844393" w="844393">
                <a:moveTo>
                  <a:pt x="0" y="0"/>
                </a:moveTo>
                <a:lnTo>
                  <a:pt x="844393" y="0"/>
                </a:lnTo>
                <a:lnTo>
                  <a:pt x="844393" y="844393"/>
                </a:lnTo>
                <a:lnTo>
                  <a:pt x="0" y="844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913734" y="1028700"/>
            <a:ext cx="844393" cy="844393"/>
          </a:xfrm>
          <a:custGeom>
            <a:avLst/>
            <a:gdLst/>
            <a:ahLst/>
            <a:cxnLst/>
            <a:rect r="r" b="b" t="t" l="l"/>
            <a:pathLst>
              <a:path h="844393" w="844393">
                <a:moveTo>
                  <a:pt x="0" y="0"/>
                </a:moveTo>
                <a:lnTo>
                  <a:pt x="844393" y="0"/>
                </a:lnTo>
                <a:lnTo>
                  <a:pt x="844393" y="844393"/>
                </a:lnTo>
                <a:lnTo>
                  <a:pt x="0" y="844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42605" y="157103"/>
            <a:ext cx="2942258" cy="2942258"/>
          </a:xfrm>
          <a:custGeom>
            <a:avLst/>
            <a:gdLst/>
            <a:ahLst/>
            <a:cxnLst/>
            <a:rect r="r" b="b" t="t" l="l"/>
            <a:pathLst>
              <a:path h="2942258" w="2942258">
                <a:moveTo>
                  <a:pt x="0" y="0"/>
                </a:moveTo>
                <a:lnTo>
                  <a:pt x="2942258" y="0"/>
                </a:lnTo>
                <a:lnTo>
                  <a:pt x="2942258" y="2942258"/>
                </a:lnTo>
                <a:lnTo>
                  <a:pt x="0" y="29422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692039" y="263851"/>
            <a:ext cx="2942258" cy="2942258"/>
          </a:xfrm>
          <a:custGeom>
            <a:avLst/>
            <a:gdLst/>
            <a:ahLst/>
            <a:cxnLst/>
            <a:rect r="r" b="b" t="t" l="l"/>
            <a:pathLst>
              <a:path h="2942258" w="2942258">
                <a:moveTo>
                  <a:pt x="0" y="0"/>
                </a:moveTo>
                <a:lnTo>
                  <a:pt x="2942258" y="0"/>
                </a:lnTo>
                <a:lnTo>
                  <a:pt x="2942258" y="2942257"/>
                </a:lnTo>
                <a:lnTo>
                  <a:pt x="0" y="294225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5039355" y="3588751"/>
            <a:ext cx="2669823" cy="1380163"/>
          </a:xfrm>
          <a:custGeom>
            <a:avLst/>
            <a:gdLst/>
            <a:ahLst/>
            <a:cxnLst/>
            <a:rect r="r" b="b" t="t" l="l"/>
            <a:pathLst>
              <a:path h="1380163" w="2669823">
                <a:moveTo>
                  <a:pt x="0" y="0"/>
                </a:moveTo>
                <a:lnTo>
                  <a:pt x="2669823" y="0"/>
                </a:lnTo>
                <a:lnTo>
                  <a:pt x="2669823" y="1380163"/>
                </a:lnTo>
                <a:lnTo>
                  <a:pt x="0" y="13801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520145" y="3332290"/>
            <a:ext cx="2864718" cy="2864718"/>
          </a:xfrm>
          <a:custGeom>
            <a:avLst/>
            <a:gdLst/>
            <a:ahLst/>
            <a:cxnLst/>
            <a:rect r="r" b="b" t="t" l="l"/>
            <a:pathLst>
              <a:path h="2864718" w="2864718">
                <a:moveTo>
                  <a:pt x="0" y="0"/>
                </a:moveTo>
                <a:lnTo>
                  <a:pt x="2864718" y="0"/>
                </a:lnTo>
                <a:lnTo>
                  <a:pt x="2864718" y="2864717"/>
                </a:lnTo>
                <a:lnTo>
                  <a:pt x="0" y="28647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5039355" y="5084794"/>
            <a:ext cx="2669823" cy="1004603"/>
          </a:xfrm>
          <a:custGeom>
            <a:avLst/>
            <a:gdLst/>
            <a:ahLst/>
            <a:cxnLst/>
            <a:rect r="r" b="b" t="t" l="l"/>
            <a:pathLst>
              <a:path h="1004603" w="2669823">
                <a:moveTo>
                  <a:pt x="0" y="0"/>
                </a:moveTo>
                <a:lnTo>
                  <a:pt x="2669823" y="0"/>
                </a:lnTo>
                <a:lnTo>
                  <a:pt x="2669823" y="1004603"/>
                </a:lnTo>
                <a:lnTo>
                  <a:pt x="0" y="100460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029" t="-4174" r="0" b="-4174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816142" y="5946939"/>
            <a:ext cx="10668168" cy="3453819"/>
          </a:xfrm>
          <a:custGeom>
            <a:avLst/>
            <a:gdLst/>
            <a:ahLst/>
            <a:cxnLst/>
            <a:rect r="r" b="b" t="t" l="l"/>
            <a:pathLst>
              <a:path h="3453819" w="10668168">
                <a:moveTo>
                  <a:pt x="0" y="0"/>
                </a:moveTo>
                <a:lnTo>
                  <a:pt x="10668168" y="0"/>
                </a:lnTo>
                <a:lnTo>
                  <a:pt x="10668168" y="3453819"/>
                </a:lnTo>
                <a:lnTo>
                  <a:pt x="0" y="345381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3803690" y="4270677"/>
            <a:ext cx="10680620" cy="698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4"/>
              </a:lnSpc>
              <a:spcBef>
                <a:spcPct val="0"/>
              </a:spcBef>
            </a:pPr>
            <a:r>
              <a:rPr lang="en-US" b="true" sz="4010" spc="926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CORPUS CHRISTI PRIMARY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222" r="0" b="-22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24961">
            <a:off x="13009143" y="-2021315"/>
            <a:ext cx="7388810" cy="6529861"/>
          </a:xfrm>
          <a:custGeom>
            <a:avLst/>
            <a:gdLst/>
            <a:ahLst/>
            <a:cxnLst/>
            <a:rect r="r" b="b" t="t" l="l"/>
            <a:pathLst>
              <a:path h="6529861" w="7388810">
                <a:moveTo>
                  <a:pt x="0" y="0"/>
                </a:moveTo>
                <a:lnTo>
                  <a:pt x="7388811" y="0"/>
                </a:lnTo>
                <a:lnTo>
                  <a:pt x="7388811" y="6529861"/>
                </a:lnTo>
                <a:lnTo>
                  <a:pt x="0" y="65298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-5135315">
            <a:off x="-1223695" y="7585919"/>
            <a:ext cx="4504790" cy="3981108"/>
          </a:xfrm>
          <a:custGeom>
            <a:avLst/>
            <a:gdLst/>
            <a:ahLst/>
            <a:cxnLst/>
            <a:rect r="r" b="b" t="t" l="l"/>
            <a:pathLst>
              <a:path h="3981108" w="4504790">
                <a:moveTo>
                  <a:pt x="4504790" y="0"/>
                </a:moveTo>
                <a:lnTo>
                  <a:pt x="0" y="0"/>
                </a:lnTo>
                <a:lnTo>
                  <a:pt x="0" y="3981108"/>
                </a:lnTo>
                <a:lnTo>
                  <a:pt x="4504790" y="3981108"/>
                </a:lnTo>
                <a:lnTo>
                  <a:pt x="450479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C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24961">
            <a:off x="13009143" y="-2021315"/>
            <a:ext cx="7388810" cy="6529861"/>
          </a:xfrm>
          <a:custGeom>
            <a:avLst/>
            <a:gdLst/>
            <a:ahLst/>
            <a:cxnLst/>
            <a:rect r="r" b="b" t="t" l="l"/>
            <a:pathLst>
              <a:path h="6529861" w="7388810">
                <a:moveTo>
                  <a:pt x="0" y="0"/>
                </a:moveTo>
                <a:lnTo>
                  <a:pt x="7388811" y="0"/>
                </a:lnTo>
                <a:lnTo>
                  <a:pt x="7388811" y="6529861"/>
                </a:lnTo>
                <a:lnTo>
                  <a:pt x="0" y="6529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5135315">
            <a:off x="-1223695" y="7585919"/>
            <a:ext cx="4504790" cy="3981108"/>
          </a:xfrm>
          <a:custGeom>
            <a:avLst/>
            <a:gdLst/>
            <a:ahLst/>
            <a:cxnLst/>
            <a:rect r="r" b="b" t="t" l="l"/>
            <a:pathLst>
              <a:path h="3981108" w="4504790">
                <a:moveTo>
                  <a:pt x="4504790" y="0"/>
                </a:moveTo>
                <a:lnTo>
                  <a:pt x="0" y="0"/>
                </a:lnTo>
                <a:lnTo>
                  <a:pt x="0" y="3981108"/>
                </a:lnTo>
                <a:lnTo>
                  <a:pt x="4504790" y="3981108"/>
                </a:lnTo>
                <a:lnTo>
                  <a:pt x="450479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32808" y="3031350"/>
            <a:ext cx="11296779" cy="7028437"/>
          </a:xfrm>
          <a:custGeom>
            <a:avLst/>
            <a:gdLst/>
            <a:ahLst/>
            <a:cxnLst/>
            <a:rect r="r" b="b" t="t" l="l"/>
            <a:pathLst>
              <a:path h="7028437" w="11296779">
                <a:moveTo>
                  <a:pt x="0" y="0"/>
                </a:moveTo>
                <a:lnTo>
                  <a:pt x="11296779" y="0"/>
                </a:lnTo>
                <a:lnTo>
                  <a:pt x="11296779" y="7028436"/>
                </a:lnTo>
                <a:lnTo>
                  <a:pt x="0" y="70284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555498" y="3031350"/>
            <a:ext cx="4600157" cy="7028437"/>
          </a:xfrm>
          <a:custGeom>
            <a:avLst/>
            <a:gdLst/>
            <a:ahLst/>
            <a:cxnLst/>
            <a:rect r="r" b="b" t="t" l="l"/>
            <a:pathLst>
              <a:path h="7028437" w="4600157">
                <a:moveTo>
                  <a:pt x="0" y="0"/>
                </a:moveTo>
                <a:lnTo>
                  <a:pt x="4600157" y="0"/>
                </a:lnTo>
                <a:lnTo>
                  <a:pt x="4600157" y="7028436"/>
                </a:lnTo>
                <a:lnTo>
                  <a:pt x="0" y="702843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970935" y="278998"/>
            <a:ext cx="2634014" cy="2634014"/>
          </a:xfrm>
          <a:custGeom>
            <a:avLst/>
            <a:gdLst/>
            <a:ahLst/>
            <a:cxnLst/>
            <a:rect r="r" b="b" t="t" l="l"/>
            <a:pathLst>
              <a:path h="2634014" w="2634014">
                <a:moveTo>
                  <a:pt x="0" y="0"/>
                </a:moveTo>
                <a:lnTo>
                  <a:pt x="2634014" y="0"/>
                </a:lnTo>
                <a:lnTo>
                  <a:pt x="2634014" y="2634014"/>
                </a:lnTo>
                <a:lnTo>
                  <a:pt x="0" y="26340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9119" y="512325"/>
            <a:ext cx="10680620" cy="731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4"/>
              </a:lnSpc>
              <a:spcBef>
                <a:spcPct val="0"/>
              </a:spcBef>
            </a:pPr>
            <a:r>
              <a:rPr lang="en-US" b="true" sz="4210" spc="972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CORPUS CHRISTI PRIMARY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39119" y="1500755"/>
            <a:ext cx="10680620" cy="731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4"/>
              </a:lnSpc>
              <a:spcBef>
                <a:spcPct val="0"/>
              </a:spcBef>
            </a:pPr>
            <a:r>
              <a:rPr lang="en-US" b="true" sz="4210" spc="972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GMWP RESULTS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C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187089">
            <a:off x="13949057" y="6510606"/>
            <a:ext cx="6218261" cy="5495388"/>
          </a:xfrm>
          <a:custGeom>
            <a:avLst/>
            <a:gdLst/>
            <a:ahLst/>
            <a:cxnLst/>
            <a:rect r="r" b="b" t="t" l="l"/>
            <a:pathLst>
              <a:path h="5495388" w="6218261">
                <a:moveTo>
                  <a:pt x="0" y="0"/>
                </a:moveTo>
                <a:lnTo>
                  <a:pt x="6218261" y="0"/>
                </a:lnTo>
                <a:lnTo>
                  <a:pt x="6218261" y="5495388"/>
                </a:lnTo>
                <a:lnTo>
                  <a:pt x="0" y="5495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922111">
            <a:off x="-1899869" y="-1501043"/>
            <a:ext cx="6037722" cy="5335837"/>
          </a:xfrm>
          <a:custGeom>
            <a:avLst/>
            <a:gdLst/>
            <a:ahLst/>
            <a:cxnLst/>
            <a:rect r="r" b="b" t="t" l="l"/>
            <a:pathLst>
              <a:path h="5335837" w="6037722">
                <a:moveTo>
                  <a:pt x="6037722" y="0"/>
                </a:moveTo>
                <a:lnTo>
                  <a:pt x="0" y="0"/>
                </a:lnTo>
                <a:lnTo>
                  <a:pt x="0" y="5335837"/>
                </a:lnTo>
                <a:lnTo>
                  <a:pt x="6037722" y="5335837"/>
                </a:lnTo>
                <a:lnTo>
                  <a:pt x="6037722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462459" y="896815"/>
            <a:ext cx="1055077" cy="263769"/>
          </a:xfrm>
          <a:custGeom>
            <a:avLst/>
            <a:gdLst/>
            <a:ahLst/>
            <a:cxnLst/>
            <a:rect r="r" b="b" t="t" l="l"/>
            <a:pathLst>
              <a:path h="263769" w="1055077">
                <a:moveTo>
                  <a:pt x="0" y="0"/>
                </a:moveTo>
                <a:lnTo>
                  <a:pt x="1055077" y="0"/>
                </a:lnTo>
                <a:lnTo>
                  <a:pt x="1055077" y="263770"/>
                </a:lnTo>
                <a:lnTo>
                  <a:pt x="0" y="2637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74599" y="5562870"/>
            <a:ext cx="844393" cy="844393"/>
          </a:xfrm>
          <a:custGeom>
            <a:avLst/>
            <a:gdLst/>
            <a:ahLst/>
            <a:cxnLst/>
            <a:rect r="r" b="b" t="t" l="l"/>
            <a:pathLst>
              <a:path h="844393" w="844393">
                <a:moveTo>
                  <a:pt x="0" y="0"/>
                </a:moveTo>
                <a:lnTo>
                  <a:pt x="844393" y="0"/>
                </a:lnTo>
                <a:lnTo>
                  <a:pt x="844393" y="844392"/>
                </a:lnTo>
                <a:lnTo>
                  <a:pt x="0" y="8443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144000" y="7179796"/>
            <a:ext cx="525050" cy="525050"/>
          </a:xfrm>
          <a:custGeom>
            <a:avLst/>
            <a:gdLst/>
            <a:ahLst/>
            <a:cxnLst/>
            <a:rect r="r" b="b" t="t" l="l"/>
            <a:pathLst>
              <a:path h="525050" w="525050">
                <a:moveTo>
                  <a:pt x="0" y="0"/>
                </a:moveTo>
                <a:lnTo>
                  <a:pt x="525050" y="0"/>
                </a:lnTo>
                <a:lnTo>
                  <a:pt x="525050" y="525050"/>
                </a:lnTo>
                <a:lnTo>
                  <a:pt x="0" y="52505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0543202" y="4588956"/>
            <a:ext cx="428844" cy="428844"/>
          </a:xfrm>
          <a:custGeom>
            <a:avLst/>
            <a:gdLst/>
            <a:ahLst/>
            <a:cxnLst/>
            <a:rect r="r" b="b" t="t" l="l"/>
            <a:pathLst>
              <a:path h="428844" w="428844">
                <a:moveTo>
                  <a:pt x="0" y="0"/>
                </a:moveTo>
                <a:lnTo>
                  <a:pt x="428845" y="0"/>
                </a:lnTo>
                <a:lnTo>
                  <a:pt x="428845" y="428845"/>
                </a:lnTo>
                <a:lnTo>
                  <a:pt x="0" y="4288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598345" y="5433620"/>
            <a:ext cx="373702" cy="287411"/>
          </a:xfrm>
          <a:custGeom>
            <a:avLst/>
            <a:gdLst/>
            <a:ahLst/>
            <a:cxnLst/>
            <a:rect r="r" b="b" t="t" l="l"/>
            <a:pathLst>
              <a:path h="287411" w="373702">
                <a:moveTo>
                  <a:pt x="0" y="0"/>
                </a:moveTo>
                <a:lnTo>
                  <a:pt x="373702" y="0"/>
                </a:lnTo>
                <a:lnTo>
                  <a:pt x="373702" y="287411"/>
                </a:lnTo>
                <a:lnTo>
                  <a:pt x="0" y="28741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660699" y="7024685"/>
            <a:ext cx="248994" cy="385766"/>
          </a:xfrm>
          <a:custGeom>
            <a:avLst/>
            <a:gdLst/>
            <a:ahLst/>
            <a:cxnLst/>
            <a:rect r="r" b="b" t="t" l="l"/>
            <a:pathLst>
              <a:path h="385766" w="248994">
                <a:moveTo>
                  <a:pt x="0" y="0"/>
                </a:moveTo>
                <a:lnTo>
                  <a:pt x="248994" y="0"/>
                </a:lnTo>
                <a:lnTo>
                  <a:pt x="248994" y="385766"/>
                </a:lnTo>
                <a:lnTo>
                  <a:pt x="0" y="385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598345" y="6150559"/>
            <a:ext cx="431120" cy="430581"/>
          </a:xfrm>
          <a:custGeom>
            <a:avLst/>
            <a:gdLst/>
            <a:ahLst/>
            <a:cxnLst/>
            <a:rect r="r" b="b" t="t" l="l"/>
            <a:pathLst>
              <a:path h="430581" w="431120">
                <a:moveTo>
                  <a:pt x="0" y="0"/>
                </a:moveTo>
                <a:lnTo>
                  <a:pt x="431120" y="0"/>
                </a:lnTo>
                <a:lnTo>
                  <a:pt x="431120" y="430581"/>
                </a:lnTo>
                <a:lnTo>
                  <a:pt x="0" y="43058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52243" y="314319"/>
            <a:ext cx="2634014" cy="2634014"/>
          </a:xfrm>
          <a:custGeom>
            <a:avLst/>
            <a:gdLst/>
            <a:ahLst/>
            <a:cxnLst/>
            <a:rect r="r" b="b" t="t" l="l"/>
            <a:pathLst>
              <a:path h="2634014" w="2634014">
                <a:moveTo>
                  <a:pt x="0" y="0"/>
                </a:moveTo>
                <a:lnTo>
                  <a:pt x="2634014" y="0"/>
                </a:lnTo>
                <a:lnTo>
                  <a:pt x="2634014" y="2634014"/>
                </a:lnTo>
                <a:lnTo>
                  <a:pt x="0" y="263401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0" y="6583700"/>
            <a:ext cx="10414076" cy="3703300"/>
          </a:xfrm>
          <a:custGeom>
            <a:avLst/>
            <a:gdLst/>
            <a:ahLst/>
            <a:cxnLst/>
            <a:rect r="r" b="b" t="t" l="l"/>
            <a:pathLst>
              <a:path h="3703300" w="10414076">
                <a:moveTo>
                  <a:pt x="0" y="0"/>
                </a:moveTo>
                <a:lnTo>
                  <a:pt x="10414076" y="0"/>
                </a:lnTo>
                <a:lnTo>
                  <a:pt x="10414076" y="3703300"/>
                </a:lnTo>
                <a:lnTo>
                  <a:pt x="0" y="370330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-1239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793171" y="1896204"/>
            <a:ext cx="4198259" cy="4142530"/>
          </a:xfrm>
          <a:custGeom>
            <a:avLst/>
            <a:gdLst/>
            <a:ahLst/>
            <a:cxnLst/>
            <a:rect r="r" b="b" t="t" l="l"/>
            <a:pathLst>
              <a:path h="4142530" w="4198259">
                <a:moveTo>
                  <a:pt x="0" y="0"/>
                </a:moveTo>
                <a:lnTo>
                  <a:pt x="4198260" y="0"/>
                </a:lnTo>
                <a:lnTo>
                  <a:pt x="4198260" y="4142530"/>
                </a:lnTo>
                <a:lnTo>
                  <a:pt x="0" y="414253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0543202" y="1753329"/>
            <a:ext cx="7160248" cy="22471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FFFFF"/>
                </a:solidFill>
                <a:latin typeface="Luckiest Guy"/>
                <a:ea typeface="Luckiest Guy"/>
                <a:cs typeface="Luckiest Guy"/>
                <a:sym typeface="Luckiest Guy"/>
              </a:rPr>
              <a:t>School Contact Information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690786" y="4541331"/>
            <a:ext cx="5682947" cy="389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1"/>
              </a:lnSpc>
              <a:spcBef>
                <a:spcPct val="0"/>
              </a:spcBef>
            </a:pPr>
            <a:r>
              <a:rPr lang="en-US" sz="2279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0141 954 5380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90786" y="6015462"/>
            <a:ext cx="6012665" cy="789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1"/>
              </a:lnSpc>
              <a:spcBef>
                <a:spcPct val="0"/>
              </a:spcBef>
            </a:pPr>
            <a:r>
              <a:rPr lang="en-US" sz="2279" u="sng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19" tooltip="https://blogs.glowscotland.org.uk/glowblogs/corpuschristi/"/>
              </a:rPr>
              <a:t>https://blogs.glowscotland.org.uk/glowblogs/corpuschristi/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1690786" y="7052540"/>
            <a:ext cx="5682947" cy="15897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1"/>
              </a:lnSpc>
            </a:pPr>
            <a:r>
              <a:rPr lang="en-US" sz="2279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179 Pikeman Road</a:t>
            </a:r>
          </a:p>
          <a:p>
            <a:pPr algn="l">
              <a:lnSpc>
                <a:spcPts val="3191"/>
              </a:lnSpc>
            </a:pPr>
            <a:r>
              <a:rPr lang="en-US" sz="2279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Knightswood</a:t>
            </a:r>
          </a:p>
          <a:p>
            <a:pPr algn="l">
              <a:lnSpc>
                <a:spcPts val="3191"/>
              </a:lnSpc>
            </a:pPr>
            <a:r>
              <a:rPr lang="en-US" sz="2279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GLASGOW G13 3BH</a:t>
            </a:r>
          </a:p>
          <a:p>
            <a:pPr algn="l">
              <a:lnSpc>
                <a:spcPts val="3191"/>
              </a:lnSpc>
              <a:spcBef>
                <a:spcPct val="0"/>
              </a:spcBef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11690786" y="5378401"/>
            <a:ext cx="6371619" cy="3897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91"/>
              </a:lnSpc>
              <a:spcBef>
                <a:spcPct val="0"/>
              </a:spcBef>
            </a:pPr>
            <a:r>
              <a:rPr lang="en-US" sz="2279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</a:rPr>
              <a:t>headteacher@corpuschristi-pri.glasgow.sch.uk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4315620" y="22650"/>
            <a:ext cx="10680620" cy="7312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4"/>
              </a:lnSpc>
              <a:spcBef>
                <a:spcPct val="0"/>
              </a:spcBef>
            </a:pPr>
            <a:r>
              <a:rPr lang="en-US" b="true" sz="4210" spc="972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CORPUS CHRISTI PRIMARY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C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5187089">
            <a:off x="13949057" y="6510606"/>
            <a:ext cx="6218261" cy="5495388"/>
          </a:xfrm>
          <a:custGeom>
            <a:avLst/>
            <a:gdLst/>
            <a:ahLst/>
            <a:cxnLst/>
            <a:rect r="r" b="b" t="t" l="l"/>
            <a:pathLst>
              <a:path h="5495388" w="6218261">
                <a:moveTo>
                  <a:pt x="0" y="0"/>
                </a:moveTo>
                <a:lnTo>
                  <a:pt x="6218261" y="0"/>
                </a:lnTo>
                <a:lnTo>
                  <a:pt x="6218261" y="5495388"/>
                </a:lnTo>
                <a:lnTo>
                  <a:pt x="0" y="5495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922111">
            <a:off x="-1866478" y="-1529914"/>
            <a:ext cx="5790356" cy="5117227"/>
          </a:xfrm>
          <a:custGeom>
            <a:avLst/>
            <a:gdLst/>
            <a:ahLst/>
            <a:cxnLst/>
            <a:rect r="r" b="b" t="t" l="l"/>
            <a:pathLst>
              <a:path h="5117227" w="5790356">
                <a:moveTo>
                  <a:pt x="5790356" y="0"/>
                </a:moveTo>
                <a:lnTo>
                  <a:pt x="0" y="0"/>
                </a:lnTo>
                <a:lnTo>
                  <a:pt x="0" y="5117228"/>
                </a:lnTo>
                <a:lnTo>
                  <a:pt x="5790356" y="5117228"/>
                </a:lnTo>
                <a:lnTo>
                  <a:pt x="5790356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253" y="347625"/>
            <a:ext cx="7633727" cy="6669969"/>
          </a:xfrm>
          <a:custGeom>
            <a:avLst/>
            <a:gdLst/>
            <a:ahLst/>
            <a:cxnLst/>
            <a:rect r="r" b="b" t="t" l="l"/>
            <a:pathLst>
              <a:path h="6669969" w="7633727">
                <a:moveTo>
                  <a:pt x="0" y="0"/>
                </a:moveTo>
                <a:lnTo>
                  <a:pt x="7633727" y="0"/>
                </a:lnTo>
                <a:lnTo>
                  <a:pt x="7633727" y="6669969"/>
                </a:lnTo>
                <a:lnTo>
                  <a:pt x="0" y="66699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858121" y="1028700"/>
            <a:ext cx="1055077" cy="263769"/>
          </a:xfrm>
          <a:custGeom>
            <a:avLst/>
            <a:gdLst/>
            <a:ahLst/>
            <a:cxnLst/>
            <a:rect r="r" b="b" t="t" l="l"/>
            <a:pathLst>
              <a:path h="263769" w="1055077">
                <a:moveTo>
                  <a:pt x="0" y="0"/>
                </a:moveTo>
                <a:lnTo>
                  <a:pt x="1055077" y="0"/>
                </a:lnTo>
                <a:lnTo>
                  <a:pt x="1055077" y="263769"/>
                </a:lnTo>
                <a:lnTo>
                  <a:pt x="0" y="2637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77301" y="7165632"/>
            <a:ext cx="844393" cy="844393"/>
          </a:xfrm>
          <a:custGeom>
            <a:avLst/>
            <a:gdLst/>
            <a:ahLst/>
            <a:cxnLst/>
            <a:rect r="r" b="b" t="t" l="l"/>
            <a:pathLst>
              <a:path h="844393" w="844393">
                <a:moveTo>
                  <a:pt x="0" y="0"/>
                </a:moveTo>
                <a:lnTo>
                  <a:pt x="844393" y="0"/>
                </a:lnTo>
                <a:lnTo>
                  <a:pt x="844393" y="844393"/>
                </a:lnTo>
                <a:lnTo>
                  <a:pt x="0" y="844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123134" y="7325303"/>
            <a:ext cx="525050" cy="525050"/>
          </a:xfrm>
          <a:custGeom>
            <a:avLst/>
            <a:gdLst/>
            <a:ahLst/>
            <a:cxnLst/>
            <a:rect r="r" b="b" t="t" l="l"/>
            <a:pathLst>
              <a:path h="525050" w="525050">
                <a:moveTo>
                  <a:pt x="0" y="0"/>
                </a:moveTo>
                <a:lnTo>
                  <a:pt x="525050" y="0"/>
                </a:lnTo>
                <a:lnTo>
                  <a:pt x="525050" y="525050"/>
                </a:lnTo>
                <a:lnTo>
                  <a:pt x="0" y="5250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048245" y="6958438"/>
            <a:ext cx="7931758" cy="3073556"/>
          </a:xfrm>
          <a:custGeom>
            <a:avLst/>
            <a:gdLst/>
            <a:ahLst/>
            <a:cxnLst/>
            <a:rect r="r" b="b" t="t" l="l"/>
            <a:pathLst>
              <a:path h="3073556" w="7931758">
                <a:moveTo>
                  <a:pt x="0" y="0"/>
                </a:moveTo>
                <a:lnTo>
                  <a:pt x="7931759" y="0"/>
                </a:lnTo>
                <a:lnTo>
                  <a:pt x="7931759" y="3073556"/>
                </a:lnTo>
                <a:lnTo>
                  <a:pt x="0" y="3073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0393595" y="933450"/>
            <a:ext cx="7028014" cy="15976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440"/>
              </a:lnSpc>
              <a:spcBef>
                <a:spcPct val="0"/>
              </a:spcBef>
            </a:pPr>
            <a:r>
              <a:rPr lang="en-US" sz="4600">
                <a:solidFill>
                  <a:srgbClr val="FF5023"/>
                </a:solidFill>
                <a:latin typeface="Luckiest Guy"/>
                <a:ea typeface="Luckiest Guy"/>
                <a:cs typeface="Luckiest Guy"/>
                <a:sym typeface="Luckiest Guy"/>
              </a:rPr>
              <a:t>Glasgows Motivation &amp; Wellbeing profile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31286" y="2898271"/>
            <a:ext cx="7028014" cy="3684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63"/>
              </a:lnSpc>
              <a:spcBef>
                <a:spcPct val="0"/>
              </a:spcBef>
            </a:pPr>
            <a:r>
              <a:rPr lang="en-US" sz="2331">
                <a:solidFill>
                  <a:srgbClr val="231F20"/>
                </a:solidFill>
                <a:latin typeface="Ubuntu"/>
                <a:ea typeface="Ubuntu"/>
                <a:cs typeface="Ubuntu"/>
                <a:sym typeface="Ubuntu"/>
              </a:rPr>
              <a:t>The GMWP (Glasgow Motivation and Wellbeing Profile) is a 20 item questionnaire that explores motivation and sense of wellbeing in the learning context. It elicits children and young people’s views of themselves and their emotions; it gives them an opportunity to reflect on their feelings and current experiences and encourages them to consider how they can increase their own determination, motivation and sense of wellbeing.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7068652" y="4263119"/>
            <a:ext cx="2634014" cy="2634014"/>
          </a:xfrm>
          <a:custGeom>
            <a:avLst/>
            <a:gdLst/>
            <a:ahLst/>
            <a:cxnLst/>
            <a:rect r="r" b="b" t="t" l="l"/>
            <a:pathLst>
              <a:path h="2634014" w="2634014">
                <a:moveTo>
                  <a:pt x="0" y="0"/>
                </a:moveTo>
                <a:lnTo>
                  <a:pt x="2634014" y="0"/>
                </a:lnTo>
                <a:lnTo>
                  <a:pt x="2634014" y="2634013"/>
                </a:lnTo>
                <a:lnTo>
                  <a:pt x="0" y="263401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-422369" y="9333757"/>
            <a:ext cx="10680620" cy="6982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14"/>
              </a:lnSpc>
              <a:spcBef>
                <a:spcPct val="0"/>
              </a:spcBef>
            </a:pPr>
            <a:r>
              <a:rPr lang="en-US" b="true" sz="4010" spc="926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CORPUS CHRISTI PRIMARY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C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24961">
            <a:off x="13009143" y="-2021315"/>
            <a:ext cx="7388810" cy="6529861"/>
          </a:xfrm>
          <a:custGeom>
            <a:avLst/>
            <a:gdLst/>
            <a:ahLst/>
            <a:cxnLst/>
            <a:rect r="r" b="b" t="t" l="l"/>
            <a:pathLst>
              <a:path h="6529861" w="7388810">
                <a:moveTo>
                  <a:pt x="0" y="0"/>
                </a:moveTo>
                <a:lnTo>
                  <a:pt x="7388811" y="0"/>
                </a:lnTo>
                <a:lnTo>
                  <a:pt x="7388811" y="6529861"/>
                </a:lnTo>
                <a:lnTo>
                  <a:pt x="0" y="6529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5135315">
            <a:off x="-1223695" y="7585919"/>
            <a:ext cx="4504790" cy="3981108"/>
          </a:xfrm>
          <a:custGeom>
            <a:avLst/>
            <a:gdLst/>
            <a:ahLst/>
            <a:cxnLst/>
            <a:rect r="r" b="b" t="t" l="l"/>
            <a:pathLst>
              <a:path h="3981108" w="4504790">
                <a:moveTo>
                  <a:pt x="4504790" y="0"/>
                </a:moveTo>
                <a:lnTo>
                  <a:pt x="0" y="0"/>
                </a:lnTo>
                <a:lnTo>
                  <a:pt x="0" y="3981108"/>
                </a:lnTo>
                <a:lnTo>
                  <a:pt x="4504790" y="3981108"/>
                </a:lnTo>
                <a:lnTo>
                  <a:pt x="450479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70935" y="278998"/>
            <a:ext cx="2634014" cy="2634014"/>
          </a:xfrm>
          <a:custGeom>
            <a:avLst/>
            <a:gdLst/>
            <a:ahLst/>
            <a:cxnLst/>
            <a:rect r="r" b="b" t="t" l="l"/>
            <a:pathLst>
              <a:path h="2634014" w="2634014">
                <a:moveTo>
                  <a:pt x="0" y="0"/>
                </a:moveTo>
                <a:lnTo>
                  <a:pt x="2634014" y="0"/>
                </a:lnTo>
                <a:lnTo>
                  <a:pt x="2634014" y="2634014"/>
                </a:lnTo>
                <a:lnTo>
                  <a:pt x="0" y="2634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464442" y="145724"/>
            <a:ext cx="3263269" cy="3224789"/>
          </a:xfrm>
          <a:custGeom>
            <a:avLst/>
            <a:gdLst/>
            <a:ahLst/>
            <a:cxnLst/>
            <a:rect r="r" b="b" t="t" l="l"/>
            <a:pathLst>
              <a:path h="3224789" w="3263269">
                <a:moveTo>
                  <a:pt x="0" y="0"/>
                </a:moveTo>
                <a:lnTo>
                  <a:pt x="3263269" y="0"/>
                </a:lnTo>
                <a:lnTo>
                  <a:pt x="3263269" y="3224790"/>
                </a:lnTo>
                <a:lnTo>
                  <a:pt x="0" y="322479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813" r="-2196" b="-181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464442" y="3461558"/>
            <a:ext cx="3263269" cy="3189257"/>
          </a:xfrm>
          <a:custGeom>
            <a:avLst/>
            <a:gdLst/>
            <a:ahLst/>
            <a:cxnLst/>
            <a:rect r="r" b="b" t="t" l="l"/>
            <a:pathLst>
              <a:path h="3189257" w="3263269">
                <a:moveTo>
                  <a:pt x="0" y="0"/>
                </a:moveTo>
                <a:lnTo>
                  <a:pt x="3263269" y="0"/>
                </a:lnTo>
                <a:lnTo>
                  <a:pt x="3263269" y="3189257"/>
                </a:lnTo>
                <a:lnTo>
                  <a:pt x="0" y="31892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464442" y="6870767"/>
            <a:ext cx="3263269" cy="2931305"/>
          </a:xfrm>
          <a:custGeom>
            <a:avLst/>
            <a:gdLst/>
            <a:ahLst/>
            <a:cxnLst/>
            <a:rect r="r" b="b" t="t" l="l"/>
            <a:pathLst>
              <a:path h="2931305" w="3263269">
                <a:moveTo>
                  <a:pt x="0" y="0"/>
                </a:moveTo>
                <a:lnTo>
                  <a:pt x="3263269" y="0"/>
                </a:lnTo>
                <a:lnTo>
                  <a:pt x="3263269" y="2931305"/>
                </a:lnTo>
                <a:lnTo>
                  <a:pt x="0" y="29313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799637" y="6152918"/>
            <a:ext cx="3747526" cy="3649154"/>
          </a:xfrm>
          <a:custGeom>
            <a:avLst/>
            <a:gdLst/>
            <a:ahLst/>
            <a:cxnLst/>
            <a:rect r="r" b="b" t="t" l="l"/>
            <a:pathLst>
              <a:path h="3649154" w="3747526">
                <a:moveTo>
                  <a:pt x="0" y="0"/>
                </a:moveTo>
                <a:lnTo>
                  <a:pt x="3747526" y="0"/>
                </a:lnTo>
                <a:lnTo>
                  <a:pt x="3747526" y="3649154"/>
                </a:lnTo>
                <a:lnTo>
                  <a:pt x="0" y="364915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922281" y="5294357"/>
            <a:ext cx="4747352" cy="4589107"/>
          </a:xfrm>
          <a:custGeom>
            <a:avLst/>
            <a:gdLst/>
            <a:ahLst/>
            <a:cxnLst/>
            <a:rect r="r" b="b" t="t" l="l"/>
            <a:pathLst>
              <a:path h="4589107" w="4747352">
                <a:moveTo>
                  <a:pt x="0" y="0"/>
                </a:moveTo>
                <a:lnTo>
                  <a:pt x="4747353" y="0"/>
                </a:lnTo>
                <a:lnTo>
                  <a:pt x="4747353" y="4589107"/>
                </a:lnTo>
                <a:lnTo>
                  <a:pt x="0" y="458910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177983" y="2695678"/>
            <a:ext cx="2342680" cy="2137695"/>
          </a:xfrm>
          <a:custGeom>
            <a:avLst/>
            <a:gdLst/>
            <a:ahLst/>
            <a:cxnLst/>
            <a:rect r="r" b="b" t="t" l="l"/>
            <a:pathLst>
              <a:path h="2137695" w="2342680">
                <a:moveTo>
                  <a:pt x="0" y="0"/>
                </a:moveTo>
                <a:lnTo>
                  <a:pt x="2342680" y="0"/>
                </a:lnTo>
                <a:lnTo>
                  <a:pt x="2342680" y="2137695"/>
                </a:lnTo>
                <a:lnTo>
                  <a:pt x="0" y="21376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0" y="655606"/>
            <a:ext cx="7323625" cy="1109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like this school?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32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2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they like this school.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86578" y="4131310"/>
            <a:ext cx="8143577" cy="10121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b="true" sz="290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have friends in this school?</a:t>
            </a:r>
          </a:p>
          <a:p>
            <a:pPr algn="ctr">
              <a:lnSpc>
                <a:spcPts val="4060"/>
              </a:lnSpc>
              <a:spcBef>
                <a:spcPct val="0"/>
              </a:spcBef>
            </a:pPr>
            <a:r>
              <a:rPr lang="en-US" sz="29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29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they have friends in this school.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1650" y="7031155"/>
            <a:ext cx="8068506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people in school help you if you get upset?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 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said people in school help them if they get upset.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-1181943" y="9549236"/>
            <a:ext cx="10680620" cy="582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4"/>
              </a:lnSpc>
              <a:spcBef>
                <a:spcPct val="0"/>
              </a:spcBef>
            </a:pPr>
            <a:r>
              <a:rPr lang="en-US" b="true" sz="3310" spc="764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CORPUS CHRISTI PRIMARY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C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24961">
            <a:off x="13009143" y="-2021315"/>
            <a:ext cx="7388810" cy="6529861"/>
          </a:xfrm>
          <a:custGeom>
            <a:avLst/>
            <a:gdLst/>
            <a:ahLst/>
            <a:cxnLst/>
            <a:rect r="r" b="b" t="t" l="l"/>
            <a:pathLst>
              <a:path h="6529861" w="7388810">
                <a:moveTo>
                  <a:pt x="0" y="0"/>
                </a:moveTo>
                <a:lnTo>
                  <a:pt x="7388811" y="0"/>
                </a:lnTo>
                <a:lnTo>
                  <a:pt x="7388811" y="6529861"/>
                </a:lnTo>
                <a:lnTo>
                  <a:pt x="0" y="6529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5135315">
            <a:off x="-1223695" y="7585919"/>
            <a:ext cx="4504790" cy="3981108"/>
          </a:xfrm>
          <a:custGeom>
            <a:avLst/>
            <a:gdLst/>
            <a:ahLst/>
            <a:cxnLst/>
            <a:rect r="r" b="b" t="t" l="l"/>
            <a:pathLst>
              <a:path h="3981108" w="4504790">
                <a:moveTo>
                  <a:pt x="4504790" y="0"/>
                </a:moveTo>
                <a:lnTo>
                  <a:pt x="0" y="0"/>
                </a:lnTo>
                <a:lnTo>
                  <a:pt x="0" y="3981108"/>
                </a:lnTo>
                <a:lnTo>
                  <a:pt x="4504790" y="3981108"/>
                </a:lnTo>
                <a:lnTo>
                  <a:pt x="450479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70935" y="278998"/>
            <a:ext cx="2634014" cy="2634014"/>
          </a:xfrm>
          <a:custGeom>
            <a:avLst/>
            <a:gdLst/>
            <a:ahLst/>
            <a:cxnLst/>
            <a:rect r="r" b="b" t="t" l="l"/>
            <a:pathLst>
              <a:path h="2634014" w="2634014">
                <a:moveTo>
                  <a:pt x="0" y="0"/>
                </a:moveTo>
                <a:lnTo>
                  <a:pt x="2634014" y="0"/>
                </a:lnTo>
                <a:lnTo>
                  <a:pt x="2634014" y="2634014"/>
                </a:lnTo>
                <a:lnTo>
                  <a:pt x="0" y="2634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570912" y="278998"/>
            <a:ext cx="3364114" cy="2933606"/>
          </a:xfrm>
          <a:custGeom>
            <a:avLst/>
            <a:gdLst/>
            <a:ahLst/>
            <a:cxnLst/>
            <a:rect r="r" b="b" t="t" l="l"/>
            <a:pathLst>
              <a:path h="2933606" w="3364114">
                <a:moveTo>
                  <a:pt x="0" y="0"/>
                </a:moveTo>
                <a:lnTo>
                  <a:pt x="3364114" y="0"/>
                </a:lnTo>
                <a:lnTo>
                  <a:pt x="3364114" y="2933606"/>
                </a:lnTo>
                <a:lnTo>
                  <a:pt x="0" y="29336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570912" y="3565715"/>
            <a:ext cx="3364114" cy="2933606"/>
          </a:xfrm>
          <a:custGeom>
            <a:avLst/>
            <a:gdLst/>
            <a:ahLst/>
            <a:cxnLst/>
            <a:rect r="r" b="b" t="t" l="l"/>
            <a:pathLst>
              <a:path h="2933606" w="3364114">
                <a:moveTo>
                  <a:pt x="0" y="0"/>
                </a:moveTo>
                <a:lnTo>
                  <a:pt x="3364114" y="0"/>
                </a:lnTo>
                <a:lnTo>
                  <a:pt x="3364114" y="2933605"/>
                </a:lnTo>
                <a:lnTo>
                  <a:pt x="0" y="293360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570912" y="6959465"/>
            <a:ext cx="3364114" cy="2933606"/>
          </a:xfrm>
          <a:custGeom>
            <a:avLst/>
            <a:gdLst/>
            <a:ahLst/>
            <a:cxnLst/>
            <a:rect r="r" b="b" t="t" l="l"/>
            <a:pathLst>
              <a:path h="2933606" w="3364114">
                <a:moveTo>
                  <a:pt x="0" y="0"/>
                </a:moveTo>
                <a:lnTo>
                  <a:pt x="3364114" y="0"/>
                </a:lnTo>
                <a:lnTo>
                  <a:pt x="3364114" y="2933606"/>
                </a:lnTo>
                <a:lnTo>
                  <a:pt x="0" y="293360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236381" y="3040514"/>
            <a:ext cx="4752511" cy="2102986"/>
          </a:xfrm>
          <a:custGeom>
            <a:avLst/>
            <a:gdLst/>
            <a:ahLst/>
            <a:cxnLst/>
            <a:rect r="r" b="b" t="t" l="l"/>
            <a:pathLst>
              <a:path h="2102986" w="4752511">
                <a:moveTo>
                  <a:pt x="0" y="0"/>
                </a:moveTo>
                <a:lnTo>
                  <a:pt x="4752511" y="0"/>
                </a:lnTo>
                <a:lnTo>
                  <a:pt x="4752511" y="2102986"/>
                </a:lnTo>
                <a:lnTo>
                  <a:pt x="0" y="21029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121441" y="5334308"/>
            <a:ext cx="4667675" cy="4558763"/>
          </a:xfrm>
          <a:custGeom>
            <a:avLst/>
            <a:gdLst/>
            <a:ahLst/>
            <a:cxnLst/>
            <a:rect r="r" b="b" t="t" l="l"/>
            <a:pathLst>
              <a:path h="4558763" w="4667675">
                <a:moveTo>
                  <a:pt x="0" y="0"/>
                </a:moveTo>
                <a:lnTo>
                  <a:pt x="4667676" y="0"/>
                </a:lnTo>
                <a:lnTo>
                  <a:pt x="4667676" y="4558763"/>
                </a:lnTo>
                <a:lnTo>
                  <a:pt x="0" y="45587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368537" y="419101"/>
            <a:ext cx="7122529" cy="60727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b="true" sz="3114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feel you belong to this school or feel important to this school?</a:t>
            </a:r>
          </a:p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sz="3114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11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they feel they belong to this school or feel important to it.</a:t>
            </a:r>
          </a:p>
          <a:p>
            <a:pPr algn="ctr">
              <a:lnSpc>
                <a:spcPts val="4359"/>
              </a:lnSpc>
              <a:spcBef>
                <a:spcPct val="0"/>
              </a:spcBef>
            </a:pPr>
          </a:p>
          <a:p>
            <a:pPr algn="ctr">
              <a:lnSpc>
                <a:spcPts val="4359"/>
              </a:lnSpc>
              <a:spcBef>
                <a:spcPct val="0"/>
              </a:spcBef>
            </a:pPr>
          </a:p>
          <a:p>
            <a:pPr algn="ctr">
              <a:lnSpc>
                <a:spcPts val="4359"/>
              </a:lnSpc>
              <a:spcBef>
                <a:spcPct val="0"/>
              </a:spcBef>
            </a:pPr>
          </a:p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b="true" sz="3114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work hard in this school?</a:t>
            </a:r>
          </a:p>
          <a:p>
            <a:pPr algn="ctr">
              <a:lnSpc>
                <a:spcPts val="4359"/>
              </a:lnSpc>
              <a:spcBef>
                <a:spcPct val="0"/>
              </a:spcBef>
            </a:pPr>
            <a:r>
              <a:rPr lang="en-US" sz="3114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114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they work hard in this school.</a:t>
            </a:r>
          </a:p>
          <a:p>
            <a:pPr algn="ctr">
              <a:lnSpc>
                <a:spcPts val="4499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70708" y="7110967"/>
            <a:ext cx="8237749" cy="2196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b="true" sz="320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feel proud of the work you do in school or feel your work is good?</a:t>
            </a:r>
          </a:p>
          <a:p>
            <a:pPr algn="ctr">
              <a:lnSpc>
                <a:spcPts val="4340"/>
              </a:lnSpc>
              <a:spcBef>
                <a:spcPct val="0"/>
              </a:spcBef>
            </a:pPr>
            <a:r>
              <a:rPr lang="en-US" sz="31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1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they feel proud of the work they do in school or that their work is good.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-1181943" y="9549236"/>
            <a:ext cx="10680620" cy="582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4"/>
              </a:lnSpc>
              <a:spcBef>
                <a:spcPct val="0"/>
              </a:spcBef>
            </a:pPr>
            <a:r>
              <a:rPr lang="en-US" b="true" sz="3310" spc="764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CORPUS CHRISTI PRIMARY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C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24961">
            <a:off x="13009143" y="-2021315"/>
            <a:ext cx="7388810" cy="6529861"/>
          </a:xfrm>
          <a:custGeom>
            <a:avLst/>
            <a:gdLst/>
            <a:ahLst/>
            <a:cxnLst/>
            <a:rect r="r" b="b" t="t" l="l"/>
            <a:pathLst>
              <a:path h="6529861" w="7388810">
                <a:moveTo>
                  <a:pt x="0" y="0"/>
                </a:moveTo>
                <a:lnTo>
                  <a:pt x="7388811" y="0"/>
                </a:lnTo>
                <a:lnTo>
                  <a:pt x="7388811" y="6529861"/>
                </a:lnTo>
                <a:lnTo>
                  <a:pt x="0" y="6529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5135315">
            <a:off x="-1223695" y="7585919"/>
            <a:ext cx="4504790" cy="3981108"/>
          </a:xfrm>
          <a:custGeom>
            <a:avLst/>
            <a:gdLst/>
            <a:ahLst/>
            <a:cxnLst/>
            <a:rect r="r" b="b" t="t" l="l"/>
            <a:pathLst>
              <a:path h="3981108" w="4504790">
                <a:moveTo>
                  <a:pt x="4504790" y="0"/>
                </a:moveTo>
                <a:lnTo>
                  <a:pt x="0" y="0"/>
                </a:lnTo>
                <a:lnTo>
                  <a:pt x="0" y="3981108"/>
                </a:lnTo>
                <a:lnTo>
                  <a:pt x="4504790" y="3981108"/>
                </a:lnTo>
                <a:lnTo>
                  <a:pt x="450479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70935" y="278998"/>
            <a:ext cx="2634014" cy="2634014"/>
          </a:xfrm>
          <a:custGeom>
            <a:avLst/>
            <a:gdLst/>
            <a:ahLst/>
            <a:cxnLst/>
            <a:rect r="r" b="b" t="t" l="l"/>
            <a:pathLst>
              <a:path h="2634014" w="2634014">
                <a:moveTo>
                  <a:pt x="0" y="0"/>
                </a:moveTo>
                <a:lnTo>
                  <a:pt x="2634014" y="0"/>
                </a:lnTo>
                <a:lnTo>
                  <a:pt x="2634014" y="2634014"/>
                </a:lnTo>
                <a:lnTo>
                  <a:pt x="0" y="2634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08116" y="60170"/>
            <a:ext cx="3190190" cy="3085307"/>
          </a:xfrm>
          <a:custGeom>
            <a:avLst/>
            <a:gdLst/>
            <a:ahLst/>
            <a:cxnLst/>
            <a:rect r="r" b="b" t="t" l="l"/>
            <a:pathLst>
              <a:path h="3085307" w="3190190">
                <a:moveTo>
                  <a:pt x="0" y="0"/>
                </a:moveTo>
                <a:lnTo>
                  <a:pt x="3190190" y="0"/>
                </a:lnTo>
                <a:lnTo>
                  <a:pt x="3190190" y="3085307"/>
                </a:lnTo>
                <a:lnTo>
                  <a:pt x="0" y="30853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808116" y="3418997"/>
            <a:ext cx="3190190" cy="3144746"/>
          </a:xfrm>
          <a:custGeom>
            <a:avLst/>
            <a:gdLst/>
            <a:ahLst/>
            <a:cxnLst/>
            <a:rect r="r" b="b" t="t" l="l"/>
            <a:pathLst>
              <a:path h="3144746" w="3190190">
                <a:moveTo>
                  <a:pt x="0" y="0"/>
                </a:moveTo>
                <a:lnTo>
                  <a:pt x="3190190" y="0"/>
                </a:lnTo>
                <a:lnTo>
                  <a:pt x="3190190" y="3144746"/>
                </a:lnTo>
                <a:lnTo>
                  <a:pt x="0" y="314474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808116" y="6837262"/>
            <a:ext cx="3196596" cy="3178012"/>
          </a:xfrm>
          <a:custGeom>
            <a:avLst/>
            <a:gdLst/>
            <a:ahLst/>
            <a:cxnLst/>
            <a:rect r="r" b="b" t="t" l="l"/>
            <a:pathLst>
              <a:path h="3178012" w="3196596">
                <a:moveTo>
                  <a:pt x="0" y="0"/>
                </a:moveTo>
                <a:lnTo>
                  <a:pt x="3196596" y="0"/>
                </a:lnTo>
                <a:lnTo>
                  <a:pt x="3196596" y="3178012"/>
                </a:lnTo>
                <a:lnTo>
                  <a:pt x="0" y="31780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563837" y="3192566"/>
            <a:ext cx="3250597" cy="2868652"/>
          </a:xfrm>
          <a:custGeom>
            <a:avLst/>
            <a:gdLst/>
            <a:ahLst/>
            <a:cxnLst/>
            <a:rect r="r" b="b" t="t" l="l"/>
            <a:pathLst>
              <a:path h="2868652" w="3250597">
                <a:moveTo>
                  <a:pt x="0" y="0"/>
                </a:moveTo>
                <a:lnTo>
                  <a:pt x="3250597" y="0"/>
                </a:lnTo>
                <a:lnTo>
                  <a:pt x="3250597" y="2868651"/>
                </a:lnTo>
                <a:lnTo>
                  <a:pt x="0" y="286865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675158" y="6808769"/>
            <a:ext cx="3513978" cy="3206505"/>
          </a:xfrm>
          <a:custGeom>
            <a:avLst/>
            <a:gdLst/>
            <a:ahLst/>
            <a:cxnLst/>
            <a:rect r="r" b="b" t="t" l="l"/>
            <a:pathLst>
              <a:path h="3206505" w="3513978">
                <a:moveTo>
                  <a:pt x="0" y="0"/>
                </a:moveTo>
                <a:lnTo>
                  <a:pt x="3513978" y="0"/>
                </a:lnTo>
                <a:lnTo>
                  <a:pt x="3513978" y="3206505"/>
                </a:lnTo>
                <a:lnTo>
                  <a:pt x="0" y="320650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6267" y="548255"/>
            <a:ext cx="7939322" cy="21145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teachers tell you what you are good at?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teachers tell them what they are good at.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3946667"/>
            <a:ext cx="7939322" cy="211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keep trying even if the work is hard?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they keep trying even if the work is hard.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16267" y="7143750"/>
            <a:ext cx="7939322" cy="211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feel you are good at working with others?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Most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they feel they are good at working with others.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-1181943" y="9549236"/>
            <a:ext cx="10680620" cy="582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4"/>
              </a:lnSpc>
              <a:spcBef>
                <a:spcPct val="0"/>
              </a:spcBef>
            </a:pPr>
            <a:r>
              <a:rPr lang="en-US" b="true" sz="3310" spc="764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CORPUS CHRISTI PRIMARY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C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24961">
            <a:off x="13009143" y="-2021315"/>
            <a:ext cx="7388810" cy="6529861"/>
          </a:xfrm>
          <a:custGeom>
            <a:avLst/>
            <a:gdLst/>
            <a:ahLst/>
            <a:cxnLst/>
            <a:rect r="r" b="b" t="t" l="l"/>
            <a:pathLst>
              <a:path h="6529861" w="7388810">
                <a:moveTo>
                  <a:pt x="0" y="0"/>
                </a:moveTo>
                <a:lnTo>
                  <a:pt x="7388811" y="0"/>
                </a:lnTo>
                <a:lnTo>
                  <a:pt x="7388811" y="6529861"/>
                </a:lnTo>
                <a:lnTo>
                  <a:pt x="0" y="6529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5135315">
            <a:off x="-1223695" y="7585919"/>
            <a:ext cx="4504790" cy="3981108"/>
          </a:xfrm>
          <a:custGeom>
            <a:avLst/>
            <a:gdLst/>
            <a:ahLst/>
            <a:cxnLst/>
            <a:rect r="r" b="b" t="t" l="l"/>
            <a:pathLst>
              <a:path h="3981108" w="4504790">
                <a:moveTo>
                  <a:pt x="4504790" y="0"/>
                </a:moveTo>
                <a:lnTo>
                  <a:pt x="0" y="0"/>
                </a:lnTo>
                <a:lnTo>
                  <a:pt x="0" y="3981108"/>
                </a:lnTo>
                <a:lnTo>
                  <a:pt x="4504790" y="3981108"/>
                </a:lnTo>
                <a:lnTo>
                  <a:pt x="450479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5165007" y="278998"/>
            <a:ext cx="2634014" cy="2634014"/>
          </a:xfrm>
          <a:custGeom>
            <a:avLst/>
            <a:gdLst/>
            <a:ahLst/>
            <a:cxnLst/>
            <a:rect r="r" b="b" t="t" l="l"/>
            <a:pathLst>
              <a:path h="2634014" w="2634014">
                <a:moveTo>
                  <a:pt x="0" y="0"/>
                </a:moveTo>
                <a:lnTo>
                  <a:pt x="2634014" y="0"/>
                </a:lnTo>
                <a:lnTo>
                  <a:pt x="2634014" y="2634014"/>
                </a:lnTo>
                <a:lnTo>
                  <a:pt x="0" y="2634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401140" y="7588500"/>
            <a:ext cx="5527735" cy="2335468"/>
          </a:xfrm>
          <a:custGeom>
            <a:avLst/>
            <a:gdLst/>
            <a:ahLst/>
            <a:cxnLst/>
            <a:rect r="r" b="b" t="t" l="l"/>
            <a:pathLst>
              <a:path h="2335468" w="5527735">
                <a:moveTo>
                  <a:pt x="0" y="0"/>
                </a:moveTo>
                <a:lnTo>
                  <a:pt x="5527735" y="0"/>
                </a:lnTo>
                <a:lnTo>
                  <a:pt x="5527735" y="2335468"/>
                </a:lnTo>
                <a:lnTo>
                  <a:pt x="0" y="23354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742794" y="167446"/>
            <a:ext cx="2607623" cy="2857118"/>
          </a:xfrm>
          <a:custGeom>
            <a:avLst/>
            <a:gdLst/>
            <a:ahLst/>
            <a:cxnLst/>
            <a:rect r="r" b="b" t="t" l="l"/>
            <a:pathLst>
              <a:path h="2857118" w="2607623">
                <a:moveTo>
                  <a:pt x="0" y="0"/>
                </a:moveTo>
                <a:lnTo>
                  <a:pt x="2607623" y="0"/>
                </a:lnTo>
                <a:lnTo>
                  <a:pt x="2607623" y="2857118"/>
                </a:lnTo>
                <a:lnTo>
                  <a:pt x="0" y="28571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742794" y="3395756"/>
            <a:ext cx="2607623" cy="2955687"/>
          </a:xfrm>
          <a:custGeom>
            <a:avLst/>
            <a:gdLst/>
            <a:ahLst/>
            <a:cxnLst/>
            <a:rect r="r" b="b" t="t" l="l"/>
            <a:pathLst>
              <a:path h="2955687" w="2607623">
                <a:moveTo>
                  <a:pt x="0" y="0"/>
                </a:moveTo>
                <a:lnTo>
                  <a:pt x="2607623" y="0"/>
                </a:lnTo>
                <a:lnTo>
                  <a:pt x="2607623" y="2955687"/>
                </a:lnTo>
                <a:lnTo>
                  <a:pt x="0" y="29556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742794" y="6891743"/>
            <a:ext cx="2678968" cy="2684729"/>
          </a:xfrm>
          <a:custGeom>
            <a:avLst/>
            <a:gdLst/>
            <a:ahLst/>
            <a:cxnLst/>
            <a:rect r="r" b="b" t="t" l="l"/>
            <a:pathLst>
              <a:path h="2684729" w="2678968">
                <a:moveTo>
                  <a:pt x="0" y="0"/>
                </a:moveTo>
                <a:lnTo>
                  <a:pt x="2678968" y="0"/>
                </a:lnTo>
                <a:lnTo>
                  <a:pt x="2678968" y="2684730"/>
                </a:lnTo>
                <a:lnTo>
                  <a:pt x="0" y="268473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6267" y="548255"/>
            <a:ext cx="7939322" cy="104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b="true" sz="3000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wait until it is your turn?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 said they wait until it is their turn.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0" y="4054450"/>
            <a:ext cx="7939322" cy="104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follow the school rules?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they follow the school rules.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6267" y="7143750"/>
            <a:ext cx="7939322" cy="211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stay calm even if you do not get what you want?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they stay calm even if they do not get what they want.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036217" y="395731"/>
            <a:ext cx="2695845" cy="6496013"/>
          </a:xfrm>
          <a:custGeom>
            <a:avLst/>
            <a:gdLst/>
            <a:ahLst/>
            <a:cxnLst/>
            <a:rect r="r" b="b" t="t" l="l"/>
            <a:pathLst>
              <a:path h="6496013" w="2695845">
                <a:moveTo>
                  <a:pt x="0" y="0"/>
                </a:moveTo>
                <a:lnTo>
                  <a:pt x="2695845" y="0"/>
                </a:lnTo>
                <a:lnTo>
                  <a:pt x="2695845" y="6496012"/>
                </a:lnTo>
                <a:lnTo>
                  <a:pt x="0" y="64960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-1181943" y="9549236"/>
            <a:ext cx="10680620" cy="582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4"/>
              </a:lnSpc>
              <a:spcBef>
                <a:spcPct val="0"/>
              </a:spcBef>
            </a:pPr>
            <a:r>
              <a:rPr lang="en-US" b="true" sz="3310" spc="764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CORPUS CHRISTI PRIMARY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C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24961">
            <a:off x="13009143" y="-2021315"/>
            <a:ext cx="7388810" cy="6529861"/>
          </a:xfrm>
          <a:custGeom>
            <a:avLst/>
            <a:gdLst/>
            <a:ahLst/>
            <a:cxnLst/>
            <a:rect r="r" b="b" t="t" l="l"/>
            <a:pathLst>
              <a:path h="6529861" w="7388810">
                <a:moveTo>
                  <a:pt x="0" y="0"/>
                </a:moveTo>
                <a:lnTo>
                  <a:pt x="7388811" y="0"/>
                </a:lnTo>
                <a:lnTo>
                  <a:pt x="7388811" y="6529861"/>
                </a:lnTo>
                <a:lnTo>
                  <a:pt x="0" y="6529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5135315">
            <a:off x="-1223695" y="7585919"/>
            <a:ext cx="4504790" cy="3981108"/>
          </a:xfrm>
          <a:custGeom>
            <a:avLst/>
            <a:gdLst/>
            <a:ahLst/>
            <a:cxnLst/>
            <a:rect r="r" b="b" t="t" l="l"/>
            <a:pathLst>
              <a:path h="3981108" w="4504790">
                <a:moveTo>
                  <a:pt x="4504790" y="0"/>
                </a:moveTo>
                <a:lnTo>
                  <a:pt x="0" y="0"/>
                </a:lnTo>
                <a:lnTo>
                  <a:pt x="0" y="3981108"/>
                </a:lnTo>
                <a:lnTo>
                  <a:pt x="4504790" y="3981108"/>
                </a:lnTo>
                <a:lnTo>
                  <a:pt x="450479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70935" y="278998"/>
            <a:ext cx="2634014" cy="2634014"/>
          </a:xfrm>
          <a:custGeom>
            <a:avLst/>
            <a:gdLst/>
            <a:ahLst/>
            <a:cxnLst/>
            <a:rect r="r" b="b" t="t" l="l"/>
            <a:pathLst>
              <a:path h="2634014" w="2634014">
                <a:moveTo>
                  <a:pt x="0" y="0"/>
                </a:moveTo>
                <a:lnTo>
                  <a:pt x="2634014" y="0"/>
                </a:lnTo>
                <a:lnTo>
                  <a:pt x="2634014" y="2634014"/>
                </a:lnTo>
                <a:lnTo>
                  <a:pt x="0" y="2634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414971" y="167446"/>
            <a:ext cx="2803902" cy="3072177"/>
          </a:xfrm>
          <a:custGeom>
            <a:avLst/>
            <a:gdLst/>
            <a:ahLst/>
            <a:cxnLst/>
            <a:rect r="r" b="b" t="t" l="l"/>
            <a:pathLst>
              <a:path h="3072177" w="2803902">
                <a:moveTo>
                  <a:pt x="0" y="0"/>
                </a:moveTo>
                <a:lnTo>
                  <a:pt x="2803902" y="0"/>
                </a:lnTo>
                <a:lnTo>
                  <a:pt x="2803902" y="3072177"/>
                </a:lnTo>
                <a:lnTo>
                  <a:pt x="0" y="30721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267" y="548255"/>
            <a:ext cx="7939322" cy="211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like being chosen to do things in school?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they like being chosen to do things in school.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3946667"/>
            <a:ext cx="7939322" cy="211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feel you can stand up for yourself in school?</a:t>
            </a:r>
          </a:p>
          <a:p>
            <a:pPr algn="ctr" marL="647700" indent="-323850" lvl="1">
              <a:lnSpc>
                <a:spcPts val="4200"/>
              </a:lnSpc>
              <a:spcBef>
                <a:spcPct val="0"/>
              </a:spcBef>
              <a:buFont typeface="Arial"/>
              <a:buChar char="•"/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they feel they can stand up for themselves in school.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6267" y="7414859"/>
            <a:ext cx="7939322" cy="1581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people listen to you in school?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people listen to them in school.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8414971" y="3496429"/>
            <a:ext cx="2803902" cy="3072177"/>
          </a:xfrm>
          <a:custGeom>
            <a:avLst/>
            <a:gdLst/>
            <a:ahLst/>
            <a:cxnLst/>
            <a:rect r="r" b="b" t="t" l="l"/>
            <a:pathLst>
              <a:path h="3072177" w="2803902">
                <a:moveTo>
                  <a:pt x="0" y="0"/>
                </a:moveTo>
                <a:lnTo>
                  <a:pt x="2803902" y="0"/>
                </a:lnTo>
                <a:lnTo>
                  <a:pt x="2803902" y="3072177"/>
                </a:lnTo>
                <a:lnTo>
                  <a:pt x="0" y="307217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414971" y="6863954"/>
            <a:ext cx="2803902" cy="2740309"/>
          </a:xfrm>
          <a:custGeom>
            <a:avLst/>
            <a:gdLst/>
            <a:ahLst/>
            <a:cxnLst/>
            <a:rect r="r" b="b" t="t" l="l"/>
            <a:pathLst>
              <a:path h="2740309" w="2803902">
                <a:moveTo>
                  <a:pt x="0" y="0"/>
                </a:moveTo>
                <a:lnTo>
                  <a:pt x="2803902" y="0"/>
                </a:lnTo>
                <a:lnTo>
                  <a:pt x="2803902" y="2740308"/>
                </a:lnTo>
                <a:lnTo>
                  <a:pt x="0" y="27403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602834" y="3700295"/>
            <a:ext cx="2201428" cy="5736621"/>
          </a:xfrm>
          <a:custGeom>
            <a:avLst/>
            <a:gdLst/>
            <a:ahLst/>
            <a:cxnLst/>
            <a:rect r="r" b="b" t="t" l="l"/>
            <a:pathLst>
              <a:path h="5736621" w="2201428">
                <a:moveTo>
                  <a:pt x="0" y="0"/>
                </a:moveTo>
                <a:lnTo>
                  <a:pt x="2201429" y="0"/>
                </a:lnTo>
                <a:lnTo>
                  <a:pt x="2201429" y="5736621"/>
                </a:lnTo>
                <a:lnTo>
                  <a:pt x="0" y="57366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843783" y="5975292"/>
            <a:ext cx="3375084" cy="3461624"/>
          </a:xfrm>
          <a:custGeom>
            <a:avLst/>
            <a:gdLst/>
            <a:ahLst/>
            <a:cxnLst/>
            <a:rect r="r" b="b" t="t" l="l"/>
            <a:pathLst>
              <a:path h="3461624" w="3375084">
                <a:moveTo>
                  <a:pt x="0" y="0"/>
                </a:moveTo>
                <a:lnTo>
                  <a:pt x="3375084" y="0"/>
                </a:lnTo>
                <a:lnTo>
                  <a:pt x="3375084" y="3461624"/>
                </a:lnTo>
                <a:lnTo>
                  <a:pt x="0" y="346162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-1181943" y="9549236"/>
            <a:ext cx="10680620" cy="582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4"/>
              </a:lnSpc>
              <a:spcBef>
                <a:spcPct val="0"/>
              </a:spcBef>
            </a:pPr>
            <a:r>
              <a:rPr lang="en-US" b="true" sz="3310" spc="764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CORPUS CHRISTI PRIMARY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C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24961">
            <a:off x="13009143" y="-2021315"/>
            <a:ext cx="7388810" cy="6529861"/>
          </a:xfrm>
          <a:custGeom>
            <a:avLst/>
            <a:gdLst/>
            <a:ahLst/>
            <a:cxnLst/>
            <a:rect r="r" b="b" t="t" l="l"/>
            <a:pathLst>
              <a:path h="6529861" w="7388810">
                <a:moveTo>
                  <a:pt x="0" y="0"/>
                </a:moveTo>
                <a:lnTo>
                  <a:pt x="7388811" y="0"/>
                </a:lnTo>
                <a:lnTo>
                  <a:pt x="7388811" y="6529861"/>
                </a:lnTo>
                <a:lnTo>
                  <a:pt x="0" y="6529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5135315">
            <a:off x="-1223695" y="7585919"/>
            <a:ext cx="4504790" cy="3981108"/>
          </a:xfrm>
          <a:custGeom>
            <a:avLst/>
            <a:gdLst/>
            <a:ahLst/>
            <a:cxnLst/>
            <a:rect r="r" b="b" t="t" l="l"/>
            <a:pathLst>
              <a:path h="3981108" w="4504790">
                <a:moveTo>
                  <a:pt x="4504790" y="0"/>
                </a:moveTo>
                <a:lnTo>
                  <a:pt x="0" y="0"/>
                </a:lnTo>
                <a:lnTo>
                  <a:pt x="0" y="3981108"/>
                </a:lnTo>
                <a:lnTo>
                  <a:pt x="4504790" y="3981108"/>
                </a:lnTo>
                <a:lnTo>
                  <a:pt x="450479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70935" y="278998"/>
            <a:ext cx="2634014" cy="2634014"/>
          </a:xfrm>
          <a:custGeom>
            <a:avLst/>
            <a:gdLst/>
            <a:ahLst/>
            <a:cxnLst/>
            <a:rect r="r" b="b" t="t" l="l"/>
            <a:pathLst>
              <a:path h="2634014" w="2634014">
                <a:moveTo>
                  <a:pt x="0" y="0"/>
                </a:moveTo>
                <a:lnTo>
                  <a:pt x="2634014" y="0"/>
                </a:lnTo>
                <a:lnTo>
                  <a:pt x="2634014" y="2634014"/>
                </a:lnTo>
                <a:lnTo>
                  <a:pt x="0" y="2634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602834" y="3700295"/>
            <a:ext cx="2201428" cy="5736621"/>
          </a:xfrm>
          <a:custGeom>
            <a:avLst/>
            <a:gdLst/>
            <a:ahLst/>
            <a:cxnLst/>
            <a:rect r="r" b="b" t="t" l="l"/>
            <a:pathLst>
              <a:path h="5736621" w="2201428">
                <a:moveTo>
                  <a:pt x="0" y="0"/>
                </a:moveTo>
                <a:lnTo>
                  <a:pt x="2201429" y="0"/>
                </a:lnTo>
                <a:lnTo>
                  <a:pt x="2201429" y="5736621"/>
                </a:lnTo>
                <a:lnTo>
                  <a:pt x="0" y="57366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43783" y="5975292"/>
            <a:ext cx="3375084" cy="3461624"/>
          </a:xfrm>
          <a:custGeom>
            <a:avLst/>
            <a:gdLst/>
            <a:ahLst/>
            <a:cxnLst/>
            <a:rect r="r" b="b" t="t" l="l"/>
            <a:pathLst>
              <a:path h="3461624" w="3375084">
                <a:moveTo>
                  <a:pt x="0" y="0"/>
                </a:moveTo>
                <a:lnTo>
                  <a:pt x="3375084" y="0"/>
                </a:lnTo>
                <a:lnTo>
                  <a:pt x="3375084" y="3461624"/>
                </a:lnTo>
                <a:lnTo>
                  <a:pt x="0" y="34616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414971" y="278998"/>
            <a:ext cx="2803902" cy="2656029"/>
          </a:xfrm>
          <a:custGeom>
            <a:avLst/>
            <a:gdLst/>
            <a:ahLst/>
            <a:cxnLst/>
            <a:rect r="r" b="b" t="t" l="l"/>
            <a:pathLst>
              <a:path h="2656029" w="2803902">
                <a:moveTo>
                  <a:pt x="0" y="0"/>
                </a:moveTo>
                <a:lnTo>
                  <a:pt x="2803902" y="0"/>
                </a:lnTo>
                <a:lnTo>
                  <a:pt x="2803902" y="2656029"/>
                </a:lnTo>
                <a:lnTo>
                  <a:pt x="0" y="26560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395182" y="3420694"/>
            <a:ext cx="2843480" cy="2640788"/>
          </a:xfrm>
          <a:custGeom>
            <a:avLst/>
            <a:gdLst/>
            <a:ahLst/>
            <a:cxnLst/>
            <a:rect r="r" b="b" t="t" l="l"/>
            <a:pathLst>
              <a:path h="2640788" w="2843480">
                <a:moveTo>
                  <a:pt x="0" y="0"/>
                </a:moveTo>
                <a:lnTo>
                  <a:pt x="2843480" y="0"/>
                </a:lnTo>
                <a:lnTo>
                  <a:pt x="2843480" y="2640788"/>
                </a:lnTo>
                <a:lnTo>
                  <a:pt x="0" y="264078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375393" y="6581948"/>
            <a:ext cx="2843480" cy="2861251"/>
          </a:xfrm>
          <a:custGeom>
            <a:avLst/>
            <a:gdLst/>
            <a:ahLst/>
            <a:cxnLst/>
            <a:rect r="r" b="b" t="t" l="l"/>
            <a:pathLst>
              <a:path h="2861251" w="2843480">
                <a:moveTo>
                  <a:pt x="0" y="0"/>
                </a:moveTo>
                <a:lnTo>
                  <a:pt x="2843480" y="0"/>
                </a:lnTo>
                <a:lnTo>
                  <a:pt x="2843480" y="2861251"/>
                </a:lnTo>
                <a:lnTo>
                  <a:pt x="0" y="28612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16267" y="548255"/>
            <a:ext cx="7939322" cy="211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complain if you feel picked on by anyone in school?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Most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they would complain if they felt picked on by anyone in school.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3737423"/>
            <a:ext cx="7939322" cy="211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other pupils look out for you in school or make sure you are feeling okay?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Most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other pupils look out for them in school or make sure they are feeling okay.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0" y="6926591"/>
            <a:ext cx="7939322" cy="2114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adults look out for you in school or make sure you are feeling okay?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adults look out for them in school or make sure they are feeling okay.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-1181943" y="9549236"/>
            <a:ext cx="10680620" cy="582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4"/>
              </a:lnSpc>
              <a:spcBef>
                <a:spcPct val="0"/>
              </a:spcBef>
            </a:pPr>
            <a:r>
              <a:rPr lang="en-US" b="true" sz="3310" spc="764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CORPUS CHRISTI PRIMARY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9C1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24961">
            <a:off x="13009143" y="-2021315"/>
            <a:ext cx="7388810" cy="6529861"/>
          </a:xfrm>
          <a:custGeom>
            <a:avLst/>
            <a:gdLst/>
            <a:ahLst/>
            <a:cxnLst/>
            <a:rect r="r" b="b" t="t" l="l"/>
            <a:pathLst>
              <a:path h="6529861" w="7388810">
                <a:moveTo>
                  <a:pt x="0" y="0"/>
                </a:moveTo>
                <a:lnTo>
                  <a:pt x="7388811" y="0"/>
                </a:lnTo>
                <a:lnTo>
                  <a:pt x="7388811" y="6529861"/>
                </a:lnTo>
                <a:lnTo>
                  <a:pt x="0" y="65298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5135315">
            <a:off x="-1223695" y="7585919"/>
            <a:ext cx="4504790" cy="3981108"/>
          </a:xfrm>
          <a:custGeom>
            <a:avLst/>
            <a:gdLst/>
            <a:ahLst/>
            <a:cxnLst/>
            <a:rect r="r" b="b" t="t" l="l"/>
            <a:pathLst>
              <a:path h="3981108" w="4504790">
                <a:moveTo>
                  <a:pt x="4504790" y="0"/>
                </a:moveTo>
                <a:lnTo>
                  <a:pt x="0" y="0"/>
                </a:lnTo>
                <a:lnTo>
                  <a:pt x="0" y="3981108"/>
                </a:lnTo>
                <a:lnTo>
                  <a:pt x="4504790" y="3981108"/>
                </a:lnTo>
                <a:lnTo>
                  <a:pt x="450479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970935" y="278998"/>
            <a:ext cx="2634014" cy="2634014"/>
          </a:xfrm>
          <a:custGeom>
            <a:avLst/>
            <a:gdLst/>
            <a:ahLst/>
            <a:cxnLst/>
            <a:rect r="r" b="b" t="t" l="l"/>
            <a:pathLst>
              <a:path h="2634014" w="2634014">
                <a:moveTo>
                  <a:pt x="0" y="0"/>
                </a:moveTo>
                <a:lnTo>
                  <a:pt x="2634014" y="0"/>
                </a:lnTo>
                <a:lnTo>
                  <a:pt x="2634014" y="2634014"/>
                </a:lnTo>
                <a:lnTo>
                  <a:pt x="0" y="26340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2116519" y="3675348"/>
            <a:ext cx="5488430" cy="5854325"/>
          </a:xfrm>
          <a:custGeom>
            <a:avLst/>
            <a:gdLst/>
            <a:ahLst/>
            <a:cxnLst/>
            <a:rect r="r" b="b" t="t" l="l"/>
            <a:pathLst>
              <a:path h="5854325" w="5488430">
                <a:moveTo>
                  <a:pt x="5488430" y="0"/>
                </a:moveTo>
                <a:lnTo>
                  <a:pt x="0" y="0"/>
                </a:lnTo>
                <a:lnTo>
                  <a:pt x="0" y="5854325"/>
                </a:lnTo>
                <a:lnTo>
                  <a:pt x="5488430" y="5854325"/>
                </a:lnTo>
                <a:lnTo>
                  <a:pt x="548843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8120570" y="652417"/>
            <a:ext cx="3470365" cy="3530457"/>
          </a:xfrm>
          <a:custGeom>
            <a:avLst/>
            <a:gdLst/>
            <a:ahLst/>
            <a:cxnLst/>
            <a:rect r="r" b="b" t="t" l="l"/>
            <a:pathLst>
              <a:path h="3530457" w="3470365">
                <a:moveTo>
                  <a:pt x="0" y="0"/>
                </a:moveTo>
                <a:lnTo>
                  <a:pt x="3470365" y="0"/>
                </a:lnTo>
                <a:lnTo>
                  <a:pt x="3470365" y="3530457"/>
                </a:lnTo>
                <a:lnTo>
                  <a:pt x="0" y="35304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120570" y="5599381"/>
            <a:ext cx="3470365" cy="3530457"/>
          </a:xfrm>
          <a:custGeom>
            <a:avLst/>
            <a:gdLst/>
            <a:ahLst/>
            <a:cxnLst/>
            <a:rect r="r" b="b" t="t" l="l"/>
            <a:pathLst>
              <a:path h="3530457" w="3470365">
                <a:moveTo>
                  <a:pt x="0" y="0"/>
                </a:moveTo>
                <a:lnTo>
                  <a:pt x="3470365" y="0"/>
                </a:lnTo>
                <a:lnTo>
                  <a:pt x="3470365" y="3530458"/>
                </a:lnTo>
                <a:lnTo>
                  <a:pt x="0" y="353045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-129126" y="1865129"/>
            <a:ext cx="7939322" cy="1047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feel safe in school?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 said they feel safe in school.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0" y="6545361"/>
            <a:ext cx="7939322" cy="15813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true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Do you feel good about yourself in school?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 u="sng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Almost all</a:t>
            </a:r>
            <a:r>
              <a:rPr lang="en-US" sz="300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said they feel good about themselves in school.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-1181943" y="9549236"/>
            <a:ext cx="10680620" cy="5827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34"/>
              </a:lnSpc>
              <a:spcBef>
                <a:spcPct val="0"/>
              </a:spcBef>
            </a:pPr>
            <a:r>
              <a:rPr lang="en-US" b="true" sz="3310" spc="764">
                <a:solidFill>
                  <a:srgbClr val="FFFFFF"/>
                </a:solidFill>
                <a:latin typeface="Ubuntu Bold"/>
                <a:ea typeface="Ubuntu Bold"/>
                <a:cs typeface="Ubuntu Bold"/>
                <a:sym typeface="Ubuntu Bold"/>
              </a:rPr>
              <a:t>CORPUS CHRISTI PRIMARY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DAGXNek9pfw</dc:identifier>
  <dcterms:modified xsi:type="dcterms:W3CDTF">2011-08-01T06:04:30Z</dcterms:modified>
  <cp:revision>1</cp:revision>
  <dc:title>Colorful Illustrated Education Presentation</dc:title>
</cp:coreProperties>
</file>